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notesSlides/notesSlide3.xml" ContentType="application/vnd.openxmlformats-officedocument.presentationml.notesSlide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notesSlides/notesSlide4.xml" ContentType="application/vnd.openxmlformats-officedocument.presentationml.notesSlide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notesSlides/notesSlide5.xml" ContentType="application/vnd.openxmlformats-officedocument.presentationml.notesSlide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notesSlides/notesSlide6.xml" ContentType="application/vnd.openxmlformats-officedocument.presentationml.notesSlide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notesSlides/notesSlide7.xml" ContentType="application/vnd.openxmlformats-officedocument.presentationml.notesSlide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notesSlides/notesSlide8.xml" ContentType="application/vnd.openxmlformats-officedocument.presentationml.notesSlide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notesSlides/notesSlide9.xml" ContentType="application/vnd.openxmlformats-officedocument.presentationml.notesSlide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372" r:id="rId2"/>
    <p:sldId id="1399" r:id="rId3"/>
    <p:sldId id="1400" r:id="rId4"/>
    <p:sldId id="1401" r:id="rId5"/>
    <p:sldId id="1402" r:id="rId6"/>
    <p:sldId id="1403" r:id="rId7"/>
    <p:sldId id="1404" r:id="rId8"/>
    <p:sldId id="1405" r:id="rId9"/>
    <p:sldId id="1406" r:id="rId10"/>
    <p:sldId id="1407" r:id="rId11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0:41:2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17428,'-5'3'768,"-10"-3"-560,-3-1-96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39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12523,'-6'6'9651,"-14"28"-7305,18-29-2327,0 0 1,0 1-1,0-1 0,0 0 1,1 1-1,0 0 1,0-1-1,1 1 0,0 0 1,0-1-1,0 1 0,0 0 1,1-1-1,2 9 1,-1-13-19,0 0 1,0 0 0,0 0 0,0 0 0,1-1 0,-1 1 0,0-1-1,0 0 1,1 1 0,-1-1 0,0 0 0,0 0 0,1-1 0,-1 1-1,3-1 1,7 1 3,-8 0 1,-1 0-1,1 1 1,-1 0-1,0-1 1,1 1 0,-1 0-1,0 1 1,1-1-1,-1 1 1,0-1-1,0 1 1,0 0-1,0 0 1,-1 0 0,1 0-1,0 1 1,-1-1-1,0 1 1,1 0-1,-1-1 1,0 1-1,0 0 1,-1 0-1,3 5 1,-2-3 7,-1-1 0,0 1 0,1-1 0,-2 1 0,1 0 0,0-1 0,-1 1 0,0 0 0,0 0 0,-1 0 0,1-1 0,-1 1 1,0 0-1,0-1 0,0 1 0,-1-1 0,-3 7 0,2-5 94,-1 1 0,0-2 1,0 1-1,0 0 0,-1-1 1,0 0-1,0 0 0,0-1 0,-1 1 1,0-1-1,1 0 0,-1-1 1,-1 1-1,-12 4 0,11-5-688,0 0 0,0-1 0,-13 2 0,59-6-2790,-18 0 2290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12827,'13'12'1784,"11"-7"-896,6-5-384,7-3 2081,1-1-1873,7-3 1353,-4-5-1577,1-8-80,-4-1 48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4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89 18916,'7'-8'469,"-1"1"0,1 0 0,0 0 1,0 0-1,1 1 0,0 1 0,0-1 0,0 1 0,1 0 0,-1 1 1,1 0-1,0 0 0,1 1 0,-1 0 0,0 1 0,1 0 0,14-1 1,-22 3-422,0 0 0,0-1 0,0 1 0,0 0 0,0 1 0,0-1 0,0 0 0,0 0 0,0 1 0,0-1 0,0 1 0,0 0 0,-1 0 1,1-1-1,0 1 0,0 0 0,2 3 0,-3-3-24,0 0 0,-1 0 0,1 0 0,-1 0 0,1 0 0,0 0 1,-1 0-1,0 1 0,1-1 0,-1 0 0,0 0 0,0 1 0,0-1 0,0 0 0,0 1 1,0-1-1,0 0 0,0 0 0,0 1 0,-1 1 0,-1 4 15,-1-1-1,0 1 1,0 0-1,0-1 1,-1 1 0,0-1-1,-9 11 1,-62 57 85,56-57-54,1 1 0,0 0 0,1 1 1,-21 32-1,37-49-61,0 0 0,0 0 0,0-1 0,0 1 0,0 0 0,1 0 0,-1 0 0,1 0 0,-1 0 0,1 0 0,0 5 0,0-7-15,0 1-1,0 0 1,0 0 0,1 0 0,-1-1-1,0 1 1,1 0 0,-1-1 0,1 1-1,-1 0 1,1-1 0,-1 1-1,1 0 1,-1-1 0,1 1 0,0-1-1,-1 1 1,1-1 0,0 0 0,-1 1-1,1-1 1,0 1 0,0-1-1,-1 0 1,1 0 0,0 1 0,0-1-1,-1 0 1,1 0 0,0 0-1,0 0 1,1 0 0,14 0-604,0-1-1,0-1 1,0 0 0,0-2-1,0 1 1,-1-2-1,0 0 1,23-11 0,-6 3-397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4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45 20580,'0'0'67,"0"-1"0,0 1 0,0 0-1,0 0 1,0-1 0,0 1 0,-1 0-1,1 0 1,0-1 0,0 1 0,0 0-1,0 0 1,0-1 0,-1 1 0,1 0-1,0 0 1,0-1 0,0 1 0,-1 0-1,1 0 1,0 0 0,0 0 0,-1 0-1,1-1 1,0 1 0,0 0 0,-1 0-1,1 0 1,0 0 0,0 0 0,-1 0-1,1 0 1,-1 0 0,-14 1 735,-12 7 455,21-5-978,0 0-1,1 0 0,0 1 0,0-1 1,0 1-1,-7 9 0,10-12-247,1 1-1,0-1 1,-1 1-1,1 0 0,0-1 1,0 1-1,1 0 1,-1 0-1,0 0 1,1-1-1,-2 4 1,2-4-20,0 0 0,0 0 1,0 0-1,0 0 0,1 0 1,-1 0-1,0 0 0,0 0 1,1 0-1,-1 0 0,0 0 1,1 0-1,-1 0 0,1 0 1,-1 0-1,1 0 0,0-1 1,-1 1-1,1 0 0,0 0 1,0-1-1,1 2 0,1 0 2,0 0-1,1-1 1,-1 1-1,1-1 1,-1 0-1,1 0 0,-1 0 1,1 0-1,-1-1 1,1 1-1,0-1 1,-1 0-1,8-1 1,2 0 19,0-1 0,19-5 0,-13 1 40,1 0 1,20-10 0,-33 13-43,-1 0 1,1-1 0,-1 0 0,0 0-1,0 0 1,0-1 0,-1 0 0,0 0 0,6-7-1,-10 12-22,0-1 0,-1 0 0,1 0 0,-1 0 0,1 0-1,0 0 1,-1 0 0,1 0 0,-1 0 0,0 0 0,1 0-1,-1 0 1,0 0 0,0 0 0,1 0 0,-1 0 0,0 0-1,0 0 1,0 0 0,0 0 0,0 0 0,-1 0 0,1 0-1,0-1 1,0 1 0,-1 0 0,0-1 0,0 0-3,-1 1 0,1-1 0,-1 1 0,0 0 0,1 0 0,-1-1 0,0 1 0,0 0 0,1 1 0,-1-1 0,0 0 0,0 1 0,-3-2 0,-5 0-232,-1 1 0,1 0 0,0 0 0,-18 1 0,25 1 38,-1-1 138,0 0 0,0 0 0,0 1 0,0 0 0,0 0 0,0 0 0,1 0-1,-1 0 1,0 1 0,-4 2 0,5 2-294,9 1-35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5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29 19964,'16'-7'1681,"1"1"-1,27-6 1,-39 11-1468,1 0-1,-1 0 1,1 1 0,-1-1-1,1 1 1,-1 1-1,1-1 1,-1 1 0,1 0-1,-1 0 1,1 0-1,5 3 1,-10-4-196,0 1 0,0-1 0,0 1 0,0-1 0,0 1 0,-1-1 0,1 1 1,0 0-1,0 0 0,0-1 0,-1 1 0,1 0 0,0 0 0,-1 0 0,1-1 0,-1 1 0,1 0 0,-1 0 0,1 0 0,-1 0 1,1 0-1,-1 0 0,0 0 0,0 2 0,0-1-4,0 0-1,0 1 1,-1-1 0,1 0-1,-1 0 1,1 0 0,-1 0 0,0 0-1,0 0 1,0 0 0,-2 2 0,-3 5 25,-1 0 0,0-1 0,-15 13 0,-118 92 718,139-112-740,-1 0-1,1 0 0,0 0 1,0 0-1,0 0 1,0 0-1,0 0 0,0 1 1,0-1-1,0 0 1,0 1-1,1-1 0,-1 0 1,0 1-1,1-1 0,0 1 1,-1-1-1,1 1 1,-1 1-1,2-2-30,0 0 1,0 0-1,-1 0 1,1 0-1,0 0 1,0 0-1,0-1 1,0 1-1,0 0 0,0-1 1,0 1-1,0 0 1,0-1-1,0 0 1,0 1-1,1-1 1,-1 0-1,0 1 0,0-1 1,0 0-1,0 0 1,1 0-1,-1 0 1,0 0-1,0 0 0,2-1 1,36 0-1083,0-2 0,0-2 0,63-16 0,-44 8 189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5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21781,'-4'2'307,"-1"-1"0,0 1 0,1 1 1,-1-1-1,1 1 0,0-1 1,0 1-1,0 0 0,0 1 0,0-1 1,1 1-1,0 0 0,0 0 0,0 0 1,-3 5-1,5-8-255,0 1 0,0 0-1,0 0 1,1 0 0,-1 0 0,1-1 0,-1 1 0,1 0 0,0 0 0,0 0-1,0 0 1,0 0 0,0 0 0,0 0 0,0 0 0,1 3 0,0-2-50,1-1 1,-1 0 0,0 0 0,0-1 0,1 1 0,-1 0 0,1 0 0,-1-1 0,1 1 0,0 0 0,0-1 0,0 0 0,0 1 0,0-1-1,0 0 1,0 0 0,3 1 0,7 1 68,0 0 0,0 0 0,0-1-1,0-1 1,0 0 0,0 0 0,0-1-1,1-1 1,-1 0 0,0-1 0,0 0-1,0-1 1,-1 0 0,1-1 0,-1 0-1,1-1 1,18-11 0,-29 15-44,1 0-1,0 0 1,0 0 0,0-1-1,-1 1 1,1-1 0,-1 1-1,1-1 1,-1 1 0,1-1-1,-1 0 1,0 0 0,0 1-1,0-1 1,0 0 0,0 0-1,0 0 1,-1 0 0,1-1-1,-1 1 1,1 0 0,-1 0-1,0 0 1,0-4 0,-1 3-3,1 1 0,-1 0 0,0-1 0,-1 1 1,1-1-1,0 1 0,-1 0 0,1 0 0,-1 0 1,0 0-1,0 0 0,1 0 0,-1 0 1,-1 1-1,1-1 0,0 0 0,0 1 0,-1 0 1,-3-2-1,-2-1-69,-1 0 0,0 1 0,0 0 0,0 1 0,0 0 0,0 0 0,-1 1 0,1 0 0,-15 0 0,20 1 10,-1 1 0,1-1 0,-1 1 0,1 0 1,-1 0-1,1 0 0,-1 1 0,1-1 0,0 1 0,0 0 1,0 0-1,0 1 0,0-1 0,0 1 0,1 0 0,-1 0 1,1 0-1,0 0 0,0 1 0,0-1 0,-3 7 0,-3 11-254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15995,'0'-3'-1352,"0"2"1416,-1 1 88,-11 3-704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99 107 16980,'16'-14'641,"1"1"0,1 1 0,36-20 1,-42 26-450,0 0 0,1 1 1,0 1-1,0 0 0,0 0 1,0 1-1,17-1 0,-25 4-143,-1 0 0,0 0 0,1 0 0,-1 1 0,1 0 0,-1 0-1,0 0 1,8 3 0,-10-4-35,-1 1 0,1 0 0,-1 0-1,1 0 1,-1 0 0,1 0 0,-1 0 0,0 1-1,0-1 1,0 0 0,1 1 0,-1-1 0,0 1-1,-1-1 1,1 1 0,0-1 0,0 1 0,-1 0-1,1-1 1,-1 1 0,1 0 0,-1-1 0,0 1-1,1 0 1,-1 3 0,-1 3 12,0 0 0,-1 0 1,1 0-1,-1 0 0,-1 0 0,0 0 0,0-1 0,0 1 1,-1-1-1,-9 13 0,-7 8 49,-29 32 1,43-54-64,-109 108 235,80-82-62,1 1-1,-49 62 0,81-92-162,0 0 0,0 0 1,0 0-1,1 0 0,-1 0 1,1 0-1,0 0 0,0 1 0,0-1 1,0 0-1,0 6 0,1-8-14,0 1 0,0-1 0,1 0 0,-1 1 0,0-1-1,1 0 1,-1 0 0,1 1 0,-1-1 0,1 0 0,-1 0 0,1 1 0,0-1 0,0 0 0,0 0 0,0 0-1,-1 0 1,1 0 0,1 0 0,-1 0 0,0-1 0,0 1 0,0 0 0,0-1 0,0 1 0,1 0-1,-1-1 1,0 0 0,1 1 0,1-1 0,9 3-105,0 0 1,1-2-1,0 1 0,-1-2 0,1 0 1,-1 0-1,1-1 0,17-4 1,102-29-2367,-80 18 2035,-1 2-292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 18588,'0'0'44,"-1"0"-1,1 0 1,0 0-1,0 0 1,0 0-1,0-1 1,0 1 0,0 0-1,0 0 1,0 0-1,0 0 1,0 0-1,0 0 1,0 0 0,0 0-1,0 0 1,0 0-1,0 0 1,0 0-1,0-1 1,0 1 0,0 0-1,0 0 1,0 0-1,0 0 1,0 0-1,0 0 1,0 0 0,0 0-1,0 0 1,0 0-1,0 0 1,0-1-1,0 1 1,0 0 0,0 0-1,0 0 1,0 0-1,0 0 1,0 0-1,0 0 1,0 0 0,0 0-1,1 0 1,-1 0-1,0 0 1,0 0-1,0 0 1,0 0 0,0 0-1,0 0 1,0-1-1,0 1 1,0 0-1,0 0 1,0 0 0,0 0-1,1 0 1,-1 0-1,-12 1 747,-19 8 232,13 0-810,1 1 0,0 0 0,1 2 0,0 0 0,1 1 0,0 0 0,1 1 0,0 1 0,2 0-1,-21 30 1,32-42-212,-1 0 0,0 0-1,1 0 1,-1 0 0,1 0-1,0 0 1,0 1 0,1-1-1,-1 0 1,0 1 0,1-1-1,0 0 1,0 1 0,0-1-1,0 0 1,1 1 0,-1-1-1,1 0 1,0 1 0,0-1-1,0 0 1,2 4-1,0-3-6,0 1 0,0-1 0,1 0 0,0 0 0,0 0 0,0 0 0,0-1 0,0 0 0,1 0 0,0 0 0,-1 0-1,10 3 1,23 10-1,-21-10 1,1 1 0,-1 0 0,0 2 0,-1 0 0,0 0 0,23 20 0,-37-28 6,0 0 0,-1-1 0,1 1 1,0 0-1,0 0 0,-1 0 0,1 0 0,0 0 0,-1 0 1,1 0-1,-1 0 0,1 1 0,-1-1 0,0 0 0,1 0 0,-1 0 1,0 0-1,0 1 0,0-1 0,0 0 0,0 0 0,0 0 0,0 1 1,0-1-1,-1 0 0,1 0 0,0 0 0,-1 0 0,1 0 1,-1 1-1,1-1 0,-1 0 0,1 0 0,-1 0 0,0 0 0,0 0 1,1-1-1,-1 1 0,0 0 0,0 0 0,0 0 0,0-1 0,0 1 1,-1 0-1,-6 4-6,1 0 1,-1-1-1,0 0 1,-14 4-1,-6 2 62,-46 8-1,61-16-30,-1 0 0,0-1 0,0 0 0,0-1 0,-19-2-1,31 1-17,0 1 0,1 0-1,-1 0 1,0-1 0,1 1-1,-1-1 1,1 0 0,-1 1-1,0-1 1,1 0 0,-1 0-1,1 0 1,-3-2 0,4 2-3,-1 1-1,1-1 1,-1 0 0,1 0 0,0 1 0,-1-1-1,1 0 1,0 0 0,0 0 0,-1 1 0,1-1-1,0 0 1,0 0 0,0 0 0,0 0 0,0 1-1,0-1 1,0 0 0,0 0 0,1-1 0,0-2 2,0 1 0,1 0 0,0-1 1,0 1-1,0 0 0,0 0 1,0 0-1,1 0 0,-1 0 0,1 0 1,4-2-1,23-17-17,1 2 1,0 1 0,57-24-1,-41 20 10,25-11-6,-33 17 70,0-2 1,-1-1 0,56-42 0,-89 58-23,0 0 1,0 0-1,-1-1 1,0 0-1,4-6 1,-7 11-33,-1-1 0,1 1 0,-1-1 0,1 1 0,-1-1 0,0 0 0,1 1 0,-1-1 0,0 0 0,0 1 0,1-1 0,-1 0 0,0 1 1,0-1-1,0 0 0,0 0 0,0 1 0,0-1 0,0 0 0,0 1 0,0-1 0,0 0 0,0 0 0,0 1 0,-1-1 0,1 0 0,0 1 0,-1-1 0,1 0 0,0 1 0,-1-1 0,1 1 0,-1-1 0,1 1 0,0-1 0,-1 1 0,0-1 0,1 1 0,-1-1 0,1 1 1,-1-1-1,1 1 0,-1 0 0,0-1 0,1 1 0,-1 0 0,0 0 0,1-1 0,-1 1 0,0 0 0,0 0 0,1 0 0,-1 0 0,-1 0 0,-8-1-96,0 0 0,0 1 0,0 1 0,0-1 0,0 1-1,0 1 1,0 0 0,0 0 0,1 1 0,-1 1 0,1-1 0,-1 1 0,1 1 0,1 0 0,-1 0-1,-12 10 1,19-14 5,0 1 0,0-1-1,1 1 1,-1-1 0,0 1-1,1 0 1,-1-1 0,1 1-1,0 0 1,0 0-1,-1 0 1,1 0 0,0 0-1,1 0 1,-1 0 0,0 0-1,1 1 1,-1-1 0,1 0-1,-1 0 1,1 1 0,0-1-1,0 0 1,0 0 0,0 1-1,1-1 1,0 3 0,11 14-692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20868,'-6'28'1785,"-1"7"-1329,-2-2-200,3 0 448,3-3-240,3-6-728,2-7-416,5-13-672,0-7-1465,2-17 2153,-2-8-496,3-4-217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109 139 17996,'-2'9'494,"0"1"1,-1-1-1,-1 0 1,1 0-1,-1 0 1,0-1-1,-1 1 1,0-1-1,-7 9 1,-10 17 721,15-23-1028,1 1-1,0 0 1,0 0 0,1 1-1,-5 20 1,10-32-207,0-1 0,0 1 1,0 0-1,0 0 0,0 0 1,0-1-1,0 1 0,0 0 1,0 0-1,1 0 0,-1-1 1,0 1-1,1 0 0,-1 0 0,0-1 1,1 1-1,-1 0 0,1 0 1,-1-1-1,1 1 0,-1-1 1,1 1-1,-1 0 0,1-1 1,0 1-1,-1-1 0,1 0 1,0 1-1,-1-1 0,1 1 1,0-1-1,0 0 0,-1 0 0,1 1 1,0-1-1,0 0 0,0 0 1,-1 0-1,1 0 0,0 0 1,1 0-1,5 0-189,-1 0 0,1 0-1,-1-1 1,7-1 0,-8 1 75,40-10-874,24-4-212,-64 15 1143,0-1 0,1 1 0,-1 0 0,1 0 0,-1 1 0,1 0 0,-1 0 0,0 0 0,1 0 0,4 3 0,-8-4 105,-1 1 1,1 0 0,-1-1-1,1 1 1,-1 0 0,0 0-1,1 0 1,-1 0 0,0 0-1,0 0 1,0 0-1,0 0 1,0 0 0,0 1-1,0-1 1,0 0 0,0 1-1,0-1 1,-1 1 0,1-1-1,0 3 1,-1-1 42,0-1 0,0 0 0,0 0 1,0 1-1,-1-1 0,1 0 0,-1 0 0,1 1 0,-1-1 0,0 0 1,0 0-1,0 0 0,-2 3 0,-2 2 228,0 0-1,0 0 1,-1 0-1,0-1 1,-1 0 0,-12 10-1,8-8-117,0-1 1,0 0-1,-1 0 0,0-1 0,0 0 0,0-1 1,-1-1-1,1 0 0,-1-1 0,-19 3 1,30-6-334,0 0 0,0 0 0,0 0 0,0 0 0,0 0 0,0-1 0,0 1 0,0-1 1,0 1-1,0-1 0,0 0 0,0 1 0,1-1 0,-1 0 0,0 0 0,1-1 0,-1 1 0,0 0 1,1 0-1,0-1 0,-1 1 0,1-1 0,-2-1 0,1-1-35,0 0 1,1-1-1,-1 1 0,1 0 1,0-1-1,0 1 0,0-1 0,0 1 1,1-8-1,-1-39-1005</inkml:trace>
  <inkml:trace contextRef="#ctx0" brushRef="#br0" timeOffset="0.49">145 2 19004,'18'5'2105,"4"3"-1457,1-3-264,8 1 872,7-3-1064,6-1-432,5-10 368,8-2-208,7-3-240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18316,'0'0'66,"-1"0"-1,1 1 1,-1-1 0,1 0 0,-1 0-1,1 0 1,0 1 0,-1-1 0,1 0-1,0 0 1,-1 1 0,1-1 0,0 0-1,-1 1 1,1-1 0,0 0 0,0 1-1,-1-1 1,1 0 0,0 1 0,0-1-1,0 1 1,0-1 0,-1 0 0,1 1 0,0-1-1,0 1 1,0-1 0,0 1 0,0-1-1,0 1 1,0-1 0,0 0 0,0 1-1,0-1 1,1 1 0,-1 0 0,1-1 63,0 1 0,1-1 0,-1 1 0,0-1 0,1 0 0,-1 1 0,0-1 0,1 0 0,-1 0 0,0 0 0,3 0 0,41-7 1004,-34 5-1016,25-5 32,0 0 0,50 0 0,-84 6-146,1 1 1,0 0 0,-1 1-1,1-1 1,0 0 0,-1 1-1,1-1 1,-1 1-1,1 0 1,-1 0 0,1 0-1,-1 0 1,1 1-1,2 1 1,-4-2 4,0 0 0,0 1 0,0-1 0,0 1 0,0-1 1,-1 1-1,1-1 0,0 1 0,-1-1 0,1 1 0,-1-1 0,0 1 0,1 0 0,-1-1 0,0 1 0,0 0 0,0-1 0,0 1 0,0 0 1,0-1-1,-1 1 0,1 0 0,-2 2 0,-6 20 129,-1 0-1,-1-1 1,-1-1 0,-23 34-1,9-15 76,3-2-21,-11 17 150,2 1 1,-33 87 0,54-105-1998,11-39 1318,2-1-82</inkml:trace>
  <inkml:trace contextRef="#ctx0" brushRef="#br0" timeOffset="1">2 351 19796,'6'0'1761,"14"2"-1241,5-2-216,16-3 688,10 1-600,10-2-840,4-6 672,9-9-248,1-5-184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17180,'-3'5'1848,"-6"13"-1120,-5 1-296,-2 10 1513,-2 5-1073,1 7-416,1 2-104,3 1-328,1 0-128,5-6-312,2-5-184,4-9-472,1-8 1160,4-13-368,3-9-185,4-14 65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426 154 16836,'-19'40'2264,"-4"1"-1368,-7 2-392,4-1 1873,0 0-1569,-1-4-80,6-4-352,3-3-224,3-7-464,4-2-312,-1-9-640,2-2 1008,0-8-184,-1-2-184</inkml:trace>
  <inkml:trace contextRef="#ctx0" brushRef="#br0" timeOffset="1">140 0 20436,'-8'3'258,"1"0"-1,0 0 1,0 0-1,0 1 0,0 0 1,1 0-1,-1 1 1,1 0-1,0 0 0,1 0 1,-1 1-1,1-1 1,-5 8-1,5-5-145,-1-1-1,1 1 1,1 0 0,0 1 0,0-1 0,0 1-1,1 0 1,0-1 0,1 2 0,-2 13-1,3-22-105,1 1-1,0 0 1,0 0 0,0-1-1,0 1 1,0 0-1,0 0 1,0 0-1,1-1 1,-1 1-1,1 0 1,-1 0 0,1-1-1,-1 1 1,1-1-1,0 1 1,0 0-1,0-1 1,0 1-1,0-1 1,0 0-1,2 2 1,-1-2-3,0 0-1,0 0 1,-1 0-1,1-1 1,0 1 0,0-1-1,0 1 1,0-1 0,1 0-1,-1 0 1,0 1-1,0-2 1,0 1 0,0 0-1,0 0 1,2-1-1,6-2-1,0 1 0,-1-2 0,1 0 0,-1 0 0,0 0 0,12-9 0,-1 0 13,-1-1-1,22-21 1,-36 31-12,-1 0 1,0-1-1,0 0 0,0 1 0,0-1 1,-1 0-1,0-1 0,0 1 0,0-1 1,-1 1-1,0-1 0,0 0 0,0 0 1,1-6-1,-3 11-2,0 0-1,0 0 1,0 0 0,0 0 0,0 0-1,0 0 1,0 0 0,0 0 0,0 0 0,-1 0-1,1 0 1,0 0 0,0 0 0,-1 0-1,1 1 1,-1-1 0,1 0 0,-1 0-1,1 0 1,-1 1 0,1-1 0,-1 0 0,0 0-1,1 1 1,-1-1 0,0 1 0,0-1-1,0 1 1,1-1 0,-1 1 0,0-1 0,0 1-1,0 0 1,0-1 0,0 1 0,0 0-1,0 0 1,0 0 0,0 0 0,1-1-1,-1 1 1,0 1 0,0-1 0,-2 0 0,-2 1-12,-1 0 0,1 0 0,0 0 0,0 1 0,0 0 0,-9 5 0,7-3-127,-1 1-1,1 0 1,0 1-1,0 0 1,0 0-1,1 1 0,-6 7 1,8-9 44,0 0 0,1 1 0,0-1-1,0 0 1,0 1 0,1 0 0,-1 0 0,1 0 0,1 0 0,-1 0 0,0 8 0,4 4-280,7-6-121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16003,'-4'9'596,"0"1"-1,0-1 1,1 1-1,0 0 0,1 0 1,-2 18-1,4-25-445,0 1-1,0-1 1,0 0-1,1 1 1,-1-1-1,1 0 1,0 1-1,0-1 1,0 0-1,0 0 1,1 0-1,-1 0 1,1 0-1,0 0 1,0 0-1,0-1 1,0 1-1,0-1 1,0 1 0,1-1-1,-1 0 1,1 0-1,0 0 1,4 2-1,3 1-6,-1-1 0,1 0 0,0-1 0,0 0 1,0 0-1,0-2 0,1 1 0,-1-1 0,1 0 0,16-2 0,-10 0 34,0-1-1,-1 0 1,1-2 0,-1 0-1,30-11 1,-40 13-77,0-1-1,-1 0 1,1 0-1,-1-1 1,0 1-1,9-10 1,-12 12-75,-1 0 1,0 0-1,0 0 0,0 0 0,-1 0 1,1 0-1,0-1 0,0 1 1,-1 0-1,1 0 0,0-1 0,-1 1 1,1-1-1,-1 1 0,0 0 0,0-1 1,1 1-1,-1-1 0,0 1 1,0-1-1,0 1 0,0-1 0,-1 1 1,1-1-1,0 1 0,-1 0 0,1-1 1,-1 1-1,1-1 0,-1 1 1,1 0-1,-1 0 0,0-1 0,-1-1 1,-2-1 9,0 0 1,-1 1 0,1-1-1,-1 1 1,1 0-1,-1 0 1,0 0 0,0 1-1,0 0 1,-1 0 0,1 0-1,0 0 1,-8 0-1,-9-2-881,-45-2 0,63 6 774,-1 0-11,-1-1-1,1 1 1,0 1 0,0-1-1,-1 1 1,1 0-1,0 0 1,-7 2-1,-4 4-419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4 409 17636,'-1'1'61,"1"-1"1,0 1-1,-1-1 1,1 0 0,0 1-1,0-1 1,0 1-1,-1-1 1,1 1-1,0-1 1,0 1-1,0-1 1,0 1 0,0-1-1,0 1 1,0-1-1,0 1 1,0-1-1,0 1 1,0-1-1,0 1 1,0-1-1,1 1 1,-1-1 0,0 1-1,0-1 1,0 1-1,1-1 1,-1 0-1,0 1 1,1 0-1,0-1-9,0 0 0,1 1 0,-1-1-1,0 0 1,0 0 0,1 0-1,-1 0 1,0 0 0,0 0-1,1 0 1,-1-1 0,0 1 0,0 0-1,1-1 1,-1 1 0,1-1-1,24-10 475,0 0-1,-1-1 1,0-2 0,27-19-1,87-75 415,-74 53-625,95-102-1,-143 137-257,-16 18-12,-5 6 3,-25 32 58,-3 13-21,2 1-1,-44 99 1,72-143-116,-12 35 1,13-39-41,1 0-1,-1 0 0,1 0 1,0 1-1,-1-1 0,1 0 1,0 0-1,1 0 0,-1 1 1,0-1-1,1 0 0,-1 0 1,1 0-1,-1 1 0,3 2 1,-2-4 51,-1 0 1,1-1 0,0 1-1,0 0 1,0-1 0,0 1-1,0 0 1,0-1 0,1 1-1,-1-1 1,0 0 0,0 1-1,0-1 1,0 0 0,1 0-1,-1 1 1,0-1 0,0 0-1,0 0 1,1-1 0,-1 1-1,0 0 1,0 0 0,0 0-1,2-1 1,-1 0-12,23-4-294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17284,'1'1'104,"0"-1"-1,1 1 1,-1-1 0,0 1 0,1-1 0,-1 0-1,0 1 1,1-1 0,-1 0 0,1 0 0,-1 0 0,1 0-1,-1 0 1,0 0 0,1-1 0,-1 1 0,1 0 0,-1-1-1,0 1 1,1-1 0,-1 1 0,0-1 0,0 0-1,1 1 1,-1-1 0,2-2 0,1 1 144,44-28 458,-1-1 0,-2-3-1,50-48 1,-76 65-562,143-142 931,-158 156-621,-3 5-148,-6 13-3,-13 23-12,-37 84 237,48-103-684,1-1 0,1 1 0,1 0 0,-4 36 0,8-52-8,0 0 0,0 1 1,0-1-1,0 0 0,1 0 1,-1 0-1,1 0 0,0 0 1,-1 0-1,1 0 0,1 0 1,-1 0-1,0 0 0,1 0 1,0-1-1,-1 1 0,1-1 0,2 3 1,7 6-553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13539,'8'5'5417,"-5"6"-4377,-4 7-504,-4 4-256,0 3 849,3 4-529,2 3-256,5 1-808,-3 1-344,4-12 640,2-6-184,5-15-97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3 314 19900,'-2'-1'2306,"2"1"-2255,5-9 691,12-12-105,259-253 1260,-265 266-1895,-10 11 2,-12 18 4,3-7-6,-52 127 47,50-114-80,2 1 1,0-1 0,-4 39-1,11-61-124,1 0 1,0-1-1,0 1 0,0 0 0,1 5 0,-1-9 134,0-1 1,0 1-1,0 0 0,0-1 0,1 1 0,-1-1 0,0 1 0,0-1 0,0 1 0,1-1 0,-1 1 0,0 0 0,1-1 1,-1 0-1,0 1 0,1-1 0,-1 1 0,1-1 0,-1 1 0,1-1 0,-1 0 0,1 1 0,-1-1 0,1 0 0,-1 1 0,1-1 1,-1 0-1,1 0 0,0 0 0,-1 0 0,1 1 0,-1-1 0,1 0 0,0 0 0,-1 0 0,1 0 0,-1 0 0,1 0 1,0 0-1,-1-1 0,1 1 0,-1 0 0,1 0 0,-1 0 0,1-1 0,-1 1 0,1 0 0,0-1 0,14-10-368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27 267 14995,'-9'18'3333,"6"-14"-2993,1 0-1,0 0 0,0 0 0,0 0 1,0 0-1,1 1 0,0-1 1,-1 7-1,2-11-309,0 1 0,0-1 0,0 1 0,0-1 0,0 0 1,0 1-1,0-1 0,0 1 0,0-1 0,0 0 0,0 1 0,0-1 0,0 0 0,1 1 0,-1-1 1,0 1-1,0-1 0,0 0 0,1 1 0,-1-1 0,0 0 0,0 0 0,1 1 0,-1-1 0,0 0 1,1 1-1,-1-1 0,0 0 0,1 0 0,-1 0 0,0 0 0,1 1 0,-1-1 0,1 0 0,-1 0 1,0 0-1,1 0 0,-1 0 0,1 0 0,-1 0 0,0 0 0,1 0 0,0 0 0,21-6 1074,5-9-733,-1 0-1,0-2 0,31-27 0,-18 15-242,203-167 221,-220 181-309,-16 13 6,-5 4-18,-6 8 16,-26 40 37,-38 65 36,59-95-292,0 0 1,2 1-1,0 0 0,-4 24 1,1 14-180,11-45 118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17628,'-4'16'2152,"-9"7"-1200,-5 1-391,-7 2 2023,2 6-1600,-3 1-392,1 4-23,1-2-353,7-3-240,2-7-481,4-2-359,2-7 704,0-3-160,-1-10-72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8 18332,'-17'-3'2555,"-1"1"0,-30-1 0,36 4-2326,0-1 0,0 2-1,0 0 1,-22 6-1,26-5-231,1 0 0,0 1 0,0 0 0,0 1-1,0-1 1,1 1 0,-1 1 0,1-1-1,1 1 1,-9 10 0,10-11 10,0-1 0,1 1 0,0 0 0,0 0 0,0 0 0,1 0 0,0 1 0,0-1 0,0 1 0,0-1 1,1 1-1,0 0 0,0-1 0,1 1 0,-1 9 0,2-13-3,-1 0 1,0 0-1,1-1 1,-1 1 0,1 0-1,0 0 1,-1-1-1,1 1 1,0-1-1,0 1 1,0-1-1,0 1 1,0-1 0,0 1-1,1-1 1,-1 0-1,0 0 1,1 0-1,-1 1 1,4 0-1,-1 0-2,0 0 0,0-1-1,0 0 1,0 0 0,0 0-1,0 0 1,0-1 0,8 1-1,3-2-111,1-1-1,-1 0 0,0 0 1,16-6-1,-16 4-387,1-1-1,-1 0 1,0-1-1,0-1 1,-1 0 0,24-17-1,-36 23 388,-1 0-1,1 0 0,-1-1 0,0 1 1,0 0-1,1 0 0,-1-1 0,0 1 0,0-1 1,0 1-1,0-1 0,-1 0 0,1 1 1,0-1-1,-1 0 0,1 1 0,-1-1 1,0 0-1,1 0 0,-1 0 0,0 1 1,0-1-1,0 0 0,-1-3 0,-2-6-640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260 155 16347,'-1'1'185,"0"0"0,0 0 0,0-1-1,0 1 1,-1 0 0,1-1 0,0 1-1,0-1 1,-1 1 0,1-1 0,0 0-1,-1 0 1,1 0 0,-1 1 0,1-1-1,-3-1 1,2 2 121,-20 2 729,0 0 0,1 2 0,-34 12 0,45-13-829,0 0 0,0 0-1,1 1 1,0 1 0,0-1 0,0 1 0,1 1 0,0 0-1,-12 13 1,19-19-177,-1 0 1,1 0-1,1 0 0,-1 1 0,0-1 1,0 0-1,0 1 0,1-1 0,-1 0 1,0 1-1,1-1 0,0 1 0,-1-1 0,1 1 1,0-1-1,0 1 0,-1-1 0,1 1 1,1 2-1,-1-3-9,1 0 1,-1 0-1,1 0 0,-1 0 1,1 0-1,0 0 1,0 0-1,-1 0 0,1 0 1,0 0-1,0 0 0,0 0 1,0-1-1,0 1 1,0 0-1,0-1 0,0 1 1,2 0-1,4 1 19,-1 0 1,0 0-1,1-1 0,-1 0 0,1 0 0,0-1 1,7 0-1,3-1-6,-1 0 1,1-2 0,-1 0-1,0-1 1,29-11-1,-36 12-37,-1-1-1,1 0 1,-1-1-1,0 0 1,0 0-1,-1-1 0,0 1 1,1-2-1,-2 1 1,1-1-1,9-13 1,-14 16-75,0 1 1,0-1-1,0 0 1,-1 1 0,0-1-1,1 0 1,-1 0-1,-1 0 1,1 0-1,-1 0 1,1 0 0,-1 0-1,0 0 1,-1 0-1,1 0 1,-1 0 0,1 0-1,-1 0 1,-2-5-1,-3-4-229,0 0-1,0 0 1,-17-24-1,14 24 291,-15-25-533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18196,'0'0'63,"1"0"-1,-1 0 1,0 0 0,0 0-1,0 0 1,1 0 0,-1 0-1,0 0 1,0 0 0,0 1-1,1-1 1,-1 0 0,0 0-1,0 0 1,0 0 0,0 0-1,1 0 1,-1 0 0,0 0-1,0 0 1,0 1 0,0-1-1,1 0 1,-1 0 0,0 0-1,0 0 1,0 0 0,0 1-1,0-1 1,0 0 0,0 0-1,0 0 1,0 1 0,1-1-1,-1 0 1,0 0 0,0 0-1,0 1 1,-4 9 1682,-14 19 167,7-13-1384,-23 33 205,24-37-611,0 1 0,-8 17 0,15-26-93,1 0 1,0 0-1,1 1 1,-1-1-1,1 1 1,0-1-1,0 1 1,0-1-1,1 1 1,0 0-1,0 9 1,0-12-16,1 0 0,-1 0 1,0 0-1,1 0 0,0 0 1,-1 0-1,1 0 0,0-1 1,0 1-1,0 0 0,0 0 1,0-1-1,1 1 0,-1 0 1,0-1-1,1 0 0,-1 1 1,1-1-1,2 2 1,0-1 6,0 0 0,-1-1 0,1 1 0,0-1 0,0 0 0,0 0 0,0 0 0,0-1 0,6 1 0,5-1-75,-1-1 0,1-1 0,0 0-1,21-6 1,-28 6-39,1 0 1,-1-1-1,0 0 0,0 0 0,0-1 0,0 0 0,0 0 0,-1-1 0,0 0 1,0 0-1,0-1 0,0 0 0,6-8 0,0-2-306</inkml:trace>
  <inkml:trace contextRef="#ctx0" brushRef="#br0" timeOffset="1">307 138 16123,'-6'19'2081,"-1"5"-1041,-2 1-432,0 3 1769,1-2-1057,3 1-536,1-4-320,4-4-744,6-7-408,8-11 568,4-8-136,8-17-168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41 14499,'0'-2'138,"1"1"-1,0-1 0,0 0 1,1 0-1,-1 1 1,0-1-1,1 1 0,-1-1 1,1 1-1,-1 0 1,1 0-1,-1-1 1,1 1-1,0 0 0,0 0 1,-1 1-1,1-1 1,0 0-1,2 0 0,42-8 1231,-41 8-1019,10-1-66,1 1 1,-1 0-1,0 1 1,1 0-1,-1 2 1,0 0-1,0 0 1,0 2-1,19 6 1,-29-8-244,1 0 1,0 1 0,-1-1-1,1 1 1,-1 1 0,0-1-1,0 1 1,0 0 0,-1 0 0,1 0-1,-1 1 1,0-1 0,0 1-1,-1 0 1,1 0 0,-1 1 0,0-1-1,0 1 1,-1-1 0,0 1-1,0 0 1,0 0 0,-1 0-1,0 0 1,1 11 0,-2-3 30,-1 0 1,0 1-1,-2-1 1,1 0-1,-2-1 0,1 1 1,-2 0-1,0-1 1,-1 0-1,0 0 0,-1-1 1,-11 17-1,-15 16 311,-66 74 0,87-106-314,-38 41 199,-71 84 218,117-133-502,0 0 1,0 1-1,0-1 0,1 1 0,0 0 0,0 0 0,0 0 0,1 0 0,0 0 0,-2 9 0,4-12-25,0 0 1,0-1-1,0 1 0,1 0 0,-1 0 0,1 0 0,0 0 0,0-1 1,0 1-1,0 0 0,0-1 0,0 1 0,1-1 0,-1 1 1,1-1-1,0 0 0,0 1 0,0-1 0,0 0 0,0 0 1,0-1-1,0 1 0,1 0 0,4 2 0,15 8-438,0 0 0,34 11 1,-36-16 181,0 2 0,-1 0 0,1 1 0,27 19 1,-42-25 323,0 0 1,-1 1-1,1-1 1,-1 1 0,0 0-1,0 0 1,-1 0-1,0 0 1,0 1 0,0-1-1,0 1 1,-1 0-1,0 0 1,0 0 0,0 0-1,-1 0 1,0 0 0,0 0-1,-1 1 1,0 7-1,-2 1 215,0 1-1,-1-1 1,-1 0-1,0 1 1,-1-2-1,-1 1 1,0-1-1,-11 17 1,8-13 79,0 0 0,2 0 1,0 0-1,-6 28 0,12-41-340,0 0 0,1 0-1,0 1 1,0-1-1,1 0 1,-1 0-1,1 0 1,0 1-1,0-1 1,1 0 0,0 0-1,0-1 1,0 1-1,0 0 1,1 0-1,-1-1 1,1 0-1,0 1 1,1-1 0,3 4-1,8 6-272,1 0 0,1-1 0,31 20 0,-8-6-85,-26-18 359,-1 2 0,0 0 0,0 0 0,-2 1 0,1 1 0,15 21 0,-24-29 98,0-1 1,-1 1-1,0 0 0,0-1 1,0 1-1,0 0 0,-1 0 1,0 1-1,0-1 0,0 0 1,0 0-1,-1 0 1,0 1-1,0-1 0,-1 0 1,1 0-1,-1 1 0,0-1 1,-1 0-1,1 0 0,-1 0 1,0 0-1,0-1 0,0 1 1,-5 6-1,-3 3-24,0 0 0,-2 0 1,1-2-1,-1 1 0,-1-1 0,0-1 0,-1 0 1,0-1-1,-1-1 0,0 0 0,-1-1 0,-16 7 1,30-14-167,1-1 100,1 0 0,0 1 0,-1-1 0,1 0-1,0 0 1,-1 1 0,1-1 0,0 0 0,-1 0-1,1 0 1,-1 0 0,1 1 0,-1-1-1,1 0 1,-1 0 0,1 0 0,0 0 0,-1 0-1,1 0 1,-1 0 0,1 0 0,-1 0-1,1 0 1,-1 0 0,1-1 0,0 1 0,-1 0-1,1 0 1,-1 0 0,1-1 0,0 1-1,-1 0 1,1 0 0,0-1 0,-1 1 0,1 0-1,0-1 1,-1 1 0,1 0 0,0-1 0,0 1-1,-1 0 1,1-1 0,0 1 0,0-1-1,0 1 1,-1 0 0,1-1 0,0 1 0,0-1-1,0 0 1,2-32-508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15427,'13'0'2313,"9"0"-1273,11-4-448,10-3 2329,17-2-1969,7 3-152,9-3-424,0 0-408,-2 2-784,-4-2-112,-12-2 696,-8-2-200,-27 2-168</inkml:trace>
  <inkml:trace contextRef="#ctx0" brushRef="#br0" timeOffset="1">185 196 14307,'-9'16'2008,"13"-4"-911,12-6-457,15-8 2344,8-1-1951,11 0-729,1-1-424,5-3 352,-2-2-184,0 0-232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13331,'15'-2'702,"-1"0"0,1 2 0,0 0 0,0 0 1,0 2-1,0 0 0,-1 0 0,1 1 0,-1 1 0,16 6 1,-21-6-548,0-1 1,0 1-1,-1 1 1,1-1-1,-1 2 1,0-1-1,0 1 1,-1 0-1,1 1 1,-1 0-1,-1 0 1,1 0-1,-1 1 1,-1 0-1,1 0 1,4 11-1,-7-12-84,-1 0-1,0 1 1,-1-1 0,1 1-1,-1-1 1,-1 1-1,1-1 1,-1 1-1,-1 0 1,0-1-1,0 1 1,0-1-1,-1 1 1,0-1 0,0 0-1,-1 0 1,0 0-1,0 0 1,-8 12-1,0-2-10,0-1 0,-1-1 0,-1 0 0,-1 0-1,0-2 1,-23 18 0,1-2-1,6-7-57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326 226 16003,'4'-2'156,"61"-48"1727,-58 43-1695,1 1 0,-2-1 0,1 0 0,-1-1 1,0 0-1,5-8 0,-10 15-96,-1-1 0,1 1 0,0 0 0,-1-1 0,1 1 0,0-1 0,-1 1 0,0-1 0,1 1 0,-1-1 0,0 1 0,0-1 0,0 1 0,0-1 0,0 1 1,0-1-1,-1-2 0,1 3-35,-1 0 1,1 0 0,-1 0 0,0 1-1,1-1 1,-1 0 0,0 0-1,0 1 1,1-1 0,-1 0 0,0 1-1,0-1 1,0 1 0,0-1 0,0 1-1,0-1 1,0 1 0,0 0-1,-2-1 1,-2 0 70,-1 1-1,0-1 0,0 1 1,0 1-1,0-1 0,0 1 1,-10 2-1,-5 3 1,1 1 0,0 1 0,0 1-1,1 0 1,0 2 0,-28 20 0,20-11 69,1 1 0,1 2 0,-35 41 0,51-54-117,1 0-1,0 1 1,0 0 0,1 0 0,1 1-1,0 0 1,0 0 0,-3 14-1,8-23-52,0 0 0,0-1-1,1 1 1,-1 0-1,1 0 1,0 0 0,0 0-1,0 0 1,0 0 0,0 0-1,1-1 1,-1 1-1,1 0 1,0 0 0,0 0-1,0-1 1,0 1-1,0-1 1,1 1 0,1 3-1,0-4-1,-1 0-1,1 1 0,0-1 1,0 0-1,0-1 1,0 1-1,0 0 1,0-1-1,1 0 0,-1 0 1,0 0-1,1 0 1,-1 0-1,1-1 1,-1 1-1,1-1 0,-1 0 1,5 0-1,10-1 24,1-1 0,-1-1 0,0 0 0,0-1 0,30-12 0,87-43 119,50-40-21,-150 76-257,-1-1 0,-1-1 0,30-31-1,-53 47-276,-1-1 0,0-1-1,11-16 1,-18 25 282,-1 0 0,1 0 1,-1-1-1,0 1 1,0 0-1,0-1 0,0 1 1,0-1-1,0 0 1,-1 1-1,1-1 0,-1 0 1,0 1-1,1-1 1,-2 0-1,1 1 0,0-1 1,0 0-1,-1 0 0,1 1 1,-1-1-1,0 1 1,0-1-1,0 1 0,-1-3 1,-1 2 18,1 0 0,-1 0 0,0 1 0,0 0 1,0-1-1,0 1 0,0 0 0,-5-2 0,-33-17-916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17940,'0'22'2256,"13"6"-1343,7 7-233,5 4 1192,12 9-792,2 5-152,6 10-143,2 0-129,1 7-504,0 1-224,-1-1-464,0-1-232,-4-2-465,-2-1-191,-1-9 912,-2-5-336,3-15-81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22677,'3'8'1640,"0"6"-1360,7-1-128,8 3 288,4-2-264,14-5 361,10-5-321,8-4-136,-2-5-40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74 18516,'0'0'74,"-1"-1"0,0 0-1,0 0 1,1 1 0,-1-1 0,0 0 0,0 1-1,0-1 1,0 1 0,0-1 0,0 1 0,0-1 0,0 1-1,0 0 1,0 0 0,0-1 0,0 1 0,0 0-1,0 0 1,0 0 0,0 0 0,0 0 0,-2 1-1,0-1 24,1 1 0,-1 0 0,0 0 0,1 0-1,-1 1 1,1-1 0,-1 1 0,-3 3-1,-1 1 91,0 1 0,0 0-1,1 0 1,-10 14-1,7-6-124,1 0-1,0 1 1,1 0-1,1 0 1,1 0-1,0 1 1,-5 33-1,8-36-40,1-1 0,1 0-1,0 0 1,1 1-1,0-1 1,1 0-1,0 0 1,1 0-1,0 0 1,1 0 0,6 11-1,-8-19-10,0 0 1,1-1-1,-1 0 0,1 1 0,0-1 1,0 0-1,0 0 0,0-1 0,1 1 0,0-1 1,-1 0-1,1 1 0,1-2 0,-1 1 1,0 0-1,1-1 0,-1 0 0,1 0 1,0 0-1,-1-1 0,1 0 0,0 0 0,0 0 1,0 0-1,0-1 0,0 1 0,0-1 1,0-1-1,0 1 0,0-1 0,10-2 0,2-2 16,0-1 0,0-1-1,0 0 1,-1-1-1,0-1 1,-1 0 0,24-19-1,-2-2 29,57-58 0,-77 70-75,-1-1-1,-1 0 1,-1-2 0,0 1 0,11-26-1,-16 15-74,-10 17 2,1 13 90,-1 1-1,1 0 1,0 0-1,-1-1 1,1 1-1,-1 0 1,1 0-1,0 0 1,-1 0-1,1-1 1,-1 1-1,1 0 1,0 0-1,-1 0 1,1 0-1,-1 0 0,1 0 1,0 0-1,-1 0 1,1 0-1,-1 0 1,1 0-1,-1 0 1,1 1-1,0-1 1,-1 0-1,1 0 1,0 0-1,-1 1 1,1-1-1,-1 0 1,-3 3-5,0 0 1,0 0 0,0 1 0,0-1 0,1 1 0,-1 0-1,1 0 1,0 0 0,1 0 0,-1 0 0,1 1 0,-1-1-1,1 1 1,0 0 0,1-1 0,-2 9 0,0-2 40,1-1 0,0 1 0,0 0 1,1 0-1,1-1 0,1 23 0,0-28 5,0 1-1,0-1 0,1 0 0,-1 1 0,1-1 1,0 0-1,1 0 0,-1 0 0,1 0 1,0-1-1,0 1 0,1-1 0,-1 1 1,1-1-1,0 0 0,0-1 0,0 1 1,0-1-1,1 0 0,0 0 0,-1 0 1,7 2-1,-5-2 8,0-1 1,0-1-1,1 1 0,-1-1 1,1 0-1,-1-1 1,0 1-1,1-1 1,-1 0-1,1-1 0,-1 0 1,1 0-1,-1 0 1,0-1-1,0 0 1,1 0-1,-1 0 1,9-6-1,-3 0 36,0 1 1,0-2-1,-1 0 0,0 0 0,0-1 1,-1-1-1,-1 1 0,0-2 1,0 1-1,-1-1 0,-1 0 0,10-21 1,-12 22-93,-1 0 0,0-1 0,0 1-1,-1-1 1,0 0 0,-1 0 0,-1 0 0,0 0 0,-1 0 0,0-1 0,0 1 0,-1 0 0,-1 0 0,0 0 0,-4-12 0,5 21-121,0 0 0,0 0 0,0 0 0,0 0 0,0 0 1,-1 0-1,1 1 0,-1-1 0,0 0 0,0 1 0,0-1 0,0 1 1,0 0-1,-1 0 0,1 0 0,-1 0 0,1 0 0,-6-3 0,8 5 114,-1 0 0,1 0 0,0 0 0,-1 0 0,1-1 0,0 1 0,-1 0-1,1 0 1,-1 0 0,1 0 0,0 0 0,-1 0 0,1 0 0,-1 0 0,1 0 0,0 0 0,-1 1-1,1-1 1,-1 0 0,1 0 0,0 0 0,-1 0 0,1 1 0,0-1 0,-1 0 0,1 0 0,0 1-1,-1-1 1,1 0 0,0 0 0,0 1 0,-1-1 0,1 0 0,0 1 0,0-1 0,0 0 0,-1 1 0,1-1-1,0 0 1,0 1 0,0-1 0,0 1 0,0-1 0,0 0 0,0 1 0,0-1 0,0 1 0,0-1-1,0 0 1,0 1 0,0-1 0,0 1 0,0-1 0,0 0 0,1 1 0,2 19-669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9 17708,'-7'-2'254,"0"0"1,0 0 0,0 1-1,0 0 1,0 1 0,0 0-1,0 0 1,0 0 0,0 1-1,0 0 1,0 0 0,0 1-1,0 0 1,0 0 0,-12 6-1,8-3 4,0 1-1,0 0 0,0 1 1,1 0-1,0 0 0,1 1 1,-1 1-1,-9 10 0,17-15-188,-1-1 0,1 1 0,-1-1 0,1 1 0,0 0 0,0 0 0,1 0-1,-1 0 1,1 0 0,0 0 0,0 0 0,-1 7 0,2-9-46,0 0 1,0 0-1,1 0 0,-1 0 1,0 0-1,1 0 1,-1 0-1,1 0 1,0 0-1,-1 0 1,1 0-1,0-1 0,0 1 1,0 0-1,0-1 1,1 1-1,-1 0 1,0-1-1,1 0 1,-1 1-1,1-1 0,-1 0 1,1 0-1,0 0 1,0 0-1,-1 0 1,1 0-1,4 1 0,2 0-12,-1 0 0,1-1-1,0 0 1,1 0-1,-1-1 1,0 0-1,0 0 1,0-1 0,0 0-1,0 0 1,0-1-1,0 0 1,-1 0-1,15-8 1,-3 2-66,-1-2 0,0 0 0,0-1 0,27-22 0,-38 27-59,0 0-1,-1 0 0,1-1 1,-1 0-1,0 0 0,7-12 1,-12 63-2382,-1-39 2381,0-1 0,1 1-1,-1-1 1,1 1 0,0-1-1,1 1 1,-1-1 0,1 0-1,0 0 1,0 0-1,0 0 1,0 0 0,1 0-1,-1 0 1,1-1 0,0 0-1,4 4 1,20 9-464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81 386 18884,'-10'10'492,"0"0"0,1 1 0,0 0 1,1 1-1,-9 16 0,14-24-383,1 0 0,0 0 1,0 0-1,0 0 0,1 0 1,0 1-1,0-1 0,0 0 0,0 1 1,0-1-1,1 1 0,0-1 1,0 1-1,0-1 0,1 1 0,-1-1 1,1 0-1,0 1 0,0-1 1,3 8-1,-2-10-77,-1 0 0,1 0 0,-1-1 0,1 1 0,0 0 0,-1-1 0,1 1 0,0-1 0,0 1 0,0-1 0,0 0 0,1 0 0,-1 0 0,0 0 0,0 0 1,0-1-1,1 1 0,-1-1 0,0 1 0,1-1 0,-1 0 0,1 0 0,-1 0 0,0 0 0,5-1 0,1 0-11,0-1 0,0 0-1,0 0 1,0-1 0,0 0 0,10-6 0,2-3 7,-1-1 0,0 0 0,-1-2 1,-1 0-1,0-1 0,-1-1 0,-1 0 0,-1-1 1,24-39-1,-19 25-10,-2-1 1,-1 0-1,-2-2 0,-1 0 0,12-52 1,-23 77-15,0 1 1,-1-1-1,0 0 0,0 0 1,-2-17-1,1 25 0,0 0 0,0 0 0,-1 0-1,1 0 1,0 1 0,-1-1 0,0 0-1,1 0 1,-1 1 0,0-1 0,0 0-1,1 1 1,-1-1 0,-1 1 0,1-1-1,0 1 1,0 0 0,0-1 0,-1 1-1,1 0 1,-1 0 0,1 0 0,-1 0-1,1 0 1,-1 0 0,0 0 0,1 1-1,-1-1 1,0 0 0,0 1 0,1 0-1,-1-1 1,0 1 0,0 0 0,0 0-1,-3 0 1,-1 1 12,0 0 0,0 1 0,0 0-1,0 0 1,0 0 0,1 1 0,-1 0 0,1 0-1,0 0 1,-1 0 0,1 1 0,-6 6 0,-6 6 73,-28 35 0,38-43-99,1 0 0,0 0 0,1 1 0,0-1 0,0 1 0,1 0 0,-4 12 0,7-18-50,0 0-1,1 0 1,-1 1 0,1-1-1,0 0 1,-1 0 0,2 0-1,-1 1 1,0-1 0,1 0-1,-1 0 1,1 0 0,0 0-1,0 0 1,0 0 0,0 0-1,1 0 1,-1 0 0,1 0-1,0-1 1,0 1 0,0 0-1,0-1 1,0 0 0,0 1-1,1-1 1,2 2 0,18 11-733,1-1 1,0-1-1,1-1 1,41 13-1,17 9-574,-65-26 1307,0 2 0,-1 0-1,0 0 1,21 18 0,-33-24 168,-1 0 1,0 1-1,0-1 1,0 1-1,0 0 1,-1 0-1,0 0 1,4 8-1,-6-10-24,0 0 0,0 0 0,0 0 0,-1 0 0,1 0 0,-1 1 0,0-1 0,0 0 0,0 0 0,0 0 0,0 0 0,-1 0 0,0 1-1,1-1 1,-1 0 0,0 0 0,-2 3 0,3-6-83,0 1 0,-1 0 0,1-1 0,0 1 0,0-1 0,-1 1 0,1-1 0,-1 1 0,1-1 0,-1 1 0,1-1-1,-1 1 1,1-1 0,-1 1 0,1-1 0,-1 1 0,1-1 0,-1 0 0,0 0 0,1 1 0,-2-1 0,1 0-1,1 0 1,0 0 0,-1 0-1,1 0 1,-1 0 0,1-1-1,-1 1 1,1 0-1,0 0 1,-1 0 0,1-1-1,-1 1 1,1 0 0,0 0-1,-1-1 1,1 1-1,0 0 1,-1-1 0,1 1-1,0-1 1,0 1 0,-1 0-1,1-1 1,0 1-1,0-1 1,0 1 0,0 0-1,0-1 1,-1 1 0,1-2-1,-3-14-191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17324,'-31'17'2966,"-6"3"-724,35-18-2062,-1-1 0,1 1 0,0 0 0,0 0 0,0 0 0,0 0-1,1 0 1,-1 0 0,0 0 0,1 1 0,-3 4 0,4-6-159,0 1 1,0-1 0,0 0 0,0 1-1,0-1 1,0 0 0,0 1 0,0-1 0,0 0-1,0 1 1,1-1 0,-1 0 0,1 1-1,-1-1 1,1 0 0,-1 0 0,1 0 0,0 1-1,0-1 1,0 0 0,-1 0 0,1 0-1,0 0 1,0 0 0,0 0 0,3 1 0,31 20-474,-33-21 432,41 19-963,51 17 0,25 11-409,-115-46 1401,-1-1 0,0 1 0,1 0 1,-1 1-1,0-1 0,-1 0 0,6 6 1,-7-7 20,-1-1 1,1 1-1,-1 0 1,1 0-1,-1 0 1,1 0-1,-1 0 1,0-1-1,1 1 1,-1 0-1,0 0 1,0 0-1,1 0 1,-1 0-1,0 0 1,0 0-1,0 0 1,0 0-1,-1 0 1,1 0-1,0 0 1,0 0-1,0 0 1,-1 0-1,1 0 1,0-1-1,-1 1 1,1 0-1,-1 0 1,1 0-1,-1 0 1,0-1-1,1 1 1,-1 0-1,-1 0 1,-7 6 193,0-1-1,0 0 1,-1-1 0,0 0 0,0 0 0,-1-1-1,1-1 1,-1 1 0,1-2 0,-1 1-1,0-2 1,0 1 0,0-2 0,-20 0 0,29 0-282,0 0 0,0-1 0,1 1 0,-1 0 0,0-1 0,0 0 0,1 1 0,-1-1 0,0 0 0,1 0 0,-1 0 0,0 0 1,1 0-1,-1 0 0,1 0 0,0 0 0,-1-1 0,1 1 0,0 0 0,0-1 0,0 1 0,0-1 0,0 0 0,0 1 1,0-1-1,1 0 0,-2-2 0,2 0-4,-1 0 1,1 0 0,0 0-1,0 0 1,1 0 0,-1 0-1,1 0 1,0 0 0,0 0-1,0 0 1,0 0 0,2-4-1,20-34-587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15571,'-17'16'718,"-108"109"2885,114-112-3335,0 1 0,1 0 0,1 0-1,1 1 1,-1 0 0,2 0 0,0 1-1,-4 17 1,9-28-214,1 0 1,0 0-1,1-1 0,-1 1 1,1 0-1,0 0 0,0 0 1,0 0-1,1 0 0,-1-1 0,1 1 1,1 0-1,-1 0 0,3 5 1,-2-7-44,-1 0-1,1 0 1,0 0 0,1 0 0,-1-1 0,0 1 0,1-1 0,0 1 0,-1-1-1,1 0 1,0 0 0,0-1 0,0 1 0,0 0 0,0-1 0,1 0 0,-1 0-1,0 0 1,1 0 0,5 0 0,4 1-34,1-2 0,-1 0-1,0 0 1,0-1 0,1-1 0,-1 0 0,0-1 0,0 0-1,-1-1 1,20-9 0,-15 6 14,-2-1 0,1-1 0,-1-1-1,0 0 1,-1 0 0,0-2 0,17-17 0,-27 25 26,0-1 0,0 0 1,-1 0-1,1 0 0,-1 0 0,0 0 1,-1-1-1,1 1 0,1-7 1,-4 10-27,1 0 0,-1 0 0,0 0 0,1-1 0,-1 1 0,0 0 0,0 0 0,-1 0 0,1-1 0,0 1 0,-1 0 1,1 0-1,-1 0 0,0 0 0,0-1 0,0 1 0,0 0 0,0 1 0,0-1 0,0 0 0,-1 0 0,1 0 1,-1 1-1,1-1 0,-1 1 0,-2-3 0,-5-2-97,0 1 0,-1 0 0,0 1 0,0 0 1,0 0-1,0 1 0,-18-4 0,-13 0-151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17700,'-6'34'2132,"-16"50"0,-3 15-75,17-44-1314,0 107 1,17 43-218,-12-254-474,-1-24-592,-22-119 1,21 176 382,5 16 155,0 0 1,0 0 0,0 0 0,0 0 0,0 0 0,0 0 0,0 1 0,0-1 0,0 0 0,0 0 0,0 0 0,0 0 0,0 0 0,0 0 0,0 0 0,0 0 0,0 0-1,0 0 1,0 0 0,0 0 0,0 0 0,0 1 0,0-1 0,0 0 0,-1 0 0,1 0 0,0 0 0,0 0 0,0 0 0,0 0 0,0 0 0,0 0 0,0 0 0,0 0-1,0 0 1,0 0 0,0 0 0,0 0 0,0 0 0,0 0 0,-1 0 0,1 0 0,0 0 0,0 0 0,0 0 0,0 0 0,0 0 0,0 0 0,0 0 0,0 0 0,0 0 0,0 0-1,0 0 1,0 0 0,0 0 0,0 0 0,-1 0 0,1 0 0,0 0 0,0 0 0,0 0 0,0-1 0,0 1 0,0 0 0,2 29 125,1-18-88,1 0 1,0 0-1,0 0 0,1 0 0,1-1 0,0 1 0,0-1 1,1-1-1,1 1 0,-1-1 0,1-1 0,1 1 0,-1-1 1,2-1-1,-1 0 0,1 0 0,0-1 0,0 0 0,1 0 1,14 4-1,-6-2-67,1-2 0,0 0-1,0-1 1,0-1 0,1-1 0,-1-1 0,1-1 0,0 0 0,0-2 0,37-5 0,-36 1-16,-1 0 1,1-1 0,-1-1 0,0-1-1,-1-1 1,1-1 0,-2 0 0,0-2-1,0 0 1,-1-1 0,0-1 0,23-25-1,-30 27 208,-13 13 213,0 1-307,1 0-1,-1 0 0,1 1 1,-1-1-1,1 1 0,-1-1 1,0 5-1,1-5-47,0 0 0,1 0-1,-1 0 1,1 1 0,0-1 0,-1 0 0,1 0 0,0 0-1,0 1 1,1-1 0,-1 0 0,0 0 0,1 0 0,-1 0-1,1 1 1,0-1 0,-1 0 0,1 0 0,0 0 0,0 0 0,1-1-1,-1 1 1,0 0 0,1 0 0,-1-1 0,1 1 0,-1-1-1,1 1 1,0-1 0,-1 0 0,1 1 0,0-1 0,0 0-1,0 0 1,0 0 0,0-1 0,4 2 0,5 1-82,1 0 0,0-1 0,0 0 0,1-1 0,16 0 1,24-3-703,-1-3 0,98-21 0,29-4-97,-174 29 929,1 0 0,-1 1 0,1 0 1,-1 0-1,1 0 0,-1 0 0,1 1 0,-1 0 1,1 0-1,-1 0 0,1 1 0,9 4 0,-15-6-52,1 1-1,-1-1 0,1 0 0,0 1 0,-1-1 0,1 0 0,0 1 0,-1-1 1,1 0-1,0 0 0,-1 0 0,1 0 0,0 0 0,-1 0 0,1 0 0,0 0 1,0 0-1,-1 0 0,1 0 0,0 0 0,0-1 0,9-5-2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15547,'24'-7'553,"0"0"0,1 2-1,0 0 1,0 2-1,0 1 1,0 1 0,1 1-1,-1 1 1,0 2 0,0 0-1,0 1 1,45 15 0,-63-16-397,0-1 0,0 1 1,0 0-1,-1 1 1,1 0-1,-1 0 0,0 0 1,0 1-1,-1 0 1,1 0-1,7 9 0,-11-11-87,0 0 0,0 0 0,-1 1-1,1-1 1,-1 0 0,0 1-1,0 0 1,0-1 0,0 1 0,0-1-1,-1 1 1,0 0 0,0-1-1,0 1 1,0 0 0,0-1 0,-1 1-1,0 0 1,1-1 0,-1 1-1,-1-1 1,1 1 0,0-1 0,-1 1-1,-2 3 1,-4 7 154,-1-1-1,-1 0 1,1-1 0,-2 0-1,-12 12 1,-68 53 772,38-34-477,39-31-441,-2 2 20,-27 27 0,41-39-181,-1 1-1,1 0 0,-1 0 1,1 0-1,0 1 1,0-1-1,0 1 0,1-1 1,-1 1-1,1-1 0,0 1 1,0 0-1,0 0 1,0-1-1,1 1 0,-1 6 1,2-7-59,0-1 1,-1 1-1,1 0 0,1-1 1,-1 1-1,0 0 1,1-1-1,-1 0 1,1 1-1,0-1 1,0 0-1,0 0 1,0 0-1,0 0 0,0 0 1,0 0-1,1-1 1,-1 1-1,1-1 1,3 2-1,8 3-328,-1 0-1,25 5 1,-33-9 347,40 10-1024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22285,'-17'38'2048,"12"-13"-1392,5-9-256,13-5 889,5-7-537,7-10-3193,1-7 2425,9-21-368,-1-5-280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37 460 19164,'-3'2'219,"1"-1"0,0 0 1,-1 1-1,1-1 0,-1 0 0,1 0 0,-1 0 1,0-1-1,1 1 0,-5 0 0,6-1-200,1 0-1,0 0 0,0 0 0,0 0 1,-1 0-1,1 0 0,0 0 0,0 0 1,0 0-1,0 0 0,-1 0 0,1 0 1,0-1-1,0 1 0,0 0 0,0 0 1,0 0-1,-1 0 0,1 0 0,0 0 1,0 0-1,0-1 0,0 1 0,0 0 1,0 0-1,0 0 0,-1 0 0,1-1 1,0 1-1,0 0 0,0 0 0,0 0 1,0 0-1,0-1 0,0 1 0,0 0 1,0 0-1,0 0 0,0-1 0,0 1 1,0 0-1,0 0 0,0 0 1,0 0-1,0-1 0,0 1 0,0 0 1,14-18 627,137-130 705,91-94-1152,-232 232-192,-2 0-2,1 1 1,1 0-1,13-9 0,-23 18-5,0 0 0,0-1 0,0 1 0,0 0 0,1 0 0,-1 0 0,0 0 0,0 0 0,0 0 0,1 0 0,-1 0 0,0-1 0,0 1 0,0 0 0,1 0 0,-1 0 0,0 0 0,0 0 0,0 0 0,1 0 0,-1 0 1,0 0-1,0 0 0,0 0 0,1 0 0,-1 0 0,0 1 0,0-1 0,0 0 0,1 0 0,-1 0 0,0 0 0,0 0 0,0 0 0,0 0 0,1 1 0,-1-1 0,0 0 0,0 0 0,0 0 0,0 0 0,0 1 0,0-1 0,1 0 0,-1 0 0,0 0 0,0 0 0,0 1 0,0-1 0,0 0 0,0 0 0,0 0 0,0 1 0,0-1 0,0 0 0,0 0 0,0 1 0,0-1 0,0 0 0,0 0 0,0 0 1,0 1-1,0-1 0,0 0 0,-1 0 0,-2 18-1,-17 31-14,-42 77 0,11-26 7,46-89 18,-14 29-398,-20 61 0,38-98 368,0-1 0,0 0 0,1 0 0,-1 0 0,1 0 1,-1 1-1,1-1 0,0 0 0,0 0 0,0 1 0,0-1 0,0 0 0,0 0 0,1 1 0,-1-1 0,2 3 0,8 1-197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16764,'-36'63'1355,"17"-33"-992,-16 38 1,31-59-273,0 1 1,1-1 0,0 1 0,1-1 0,0 1 0,1 0-1,-1 0 1,2 18 0,0-25-78,0-1-1,1 1 1,-1-1-1,1 1 0,0 0 1,-1-1-1,1 1 1,1-1-1,-1 1 1,0-1-1,0 0 1,1 0-1,0 1 1,-1-1-1,1 0 1,0 0-1,0 0 0,0-1 1,0 1-1,0 0 1,0-1-1,1 0 1,-1 1-1,0-1 1,1 0-1,-1 0 1,1 0-1,0 0 0,-1-1 1,1 1-1,-1-1 1,5 1-1,2-1 16,1 1-1,0-1 1,-1-1-1,1 1 1,0-2-1,-1 1 1,18-6-1,-6-1 117,0 0-1,-1-1 0,0-2 1,-1 0-1,29-21 0,-38 25-23,-1 0 0,0-1 0,-1 0 0,0 0 0,0-1 0,-1 0 0,0-1 0,-1 1-1,0-1 1,0 0 0,-1-1 0,6-16 0,-10 24-79,0 0 0,-1 0 0,1-1 0,-1 1 0,1 0 1,-1 0-1,0 0 0,0-1 0,0 1 0,-1 0 0,1 0 0,-1 0 0,0 0 0,0-1 0,-2-4 0,1 5-12,1 1 1,-1 0-1,1 0 0,-1 0 0,0 0 1,0 0-1,0 1 0,0-1 0,0 1 1,-1-1-1,1 1 0,0 0 0,-1-1 0,1 1 1,-5-1-1,-1 0 2,0 1 0,-1 0-1,1 0 1,-1 1 0,1 0 0,-1 0 0,0 1 0,1 0 0,0 0-1,-15 5 1,13-2-121,-1-1 0,1 2-1,-17 9 1,23-12-49,1 0 0,0 0 0,0 1 1,0-1-1,0 1 0,0 0 0,0 0 0,1 0 0,-1 0 0,1 0 1,0 1-1,0-1 0,-2 5 0,4-8 127,0 0-1,0 0 1,0 0-1,0 0 1,-1 1 0,1-1-1,0 0 1,0 0-1,0 0 1,0 1-1,0-1 1,0 0 0,0 0-1,0 0 1,0 1-1,0-1 1,0 0 0,0 0-1,0 0 1,0 1-1,0-1 1,0 0-1,0 0 1,0 0 0,0 1-1,0-1 1,0 0-1,1 0 1,-1 0 0,0 1-1,0-1 1,0 0-1,0 0 1,0 0-1,1 0 1,-1 0 0,0 1-1,0-1 1,0 0-1,0 0 1,1 0 0,-1 0-1,0 0 1,10-1-347,10-9-236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26 10178,'-2'-2'278,"1"0"1,-1 0-1,0 0 0,0 0 0,0 0 1,0 1-1,0-1 0,-1 0 0,1 1 0,0 0 1,-1 0-1,1 0 0,-1 0 0,1 0 0,-1 0 1,1 0-1,-1 1 0,0 0 0,1-1 1,-5 1-1,2 1-9,1 0 0,0 0-1,0 0 1,0 0 0,0 1 0,0-1 0,0 1 0,0 0 0,0 1 0,1-1-1,-7 5 1,-1 4 113,0-1-1,1 2 1,0-1-1,0 2 1,1-1-1,-8 18 1,9-17-135,2 0-1,0 0 1,0 1 0,-5 26 0,10-35-201,0-1-1,1 0 1,-1 0 0,1 1 0,0-1 0,0 0 0,1 1 0,0-1 0,1 6 0,-1-8-29,0 0-1,0 1 1,0-1 0,0 0 0,0 0 0,0 0-1,1 0 1,-1 0 0,1 0 0,0-1 0,0 1-1,-1-1 1,1 1 0,0-1 0,0 1 0,0-1-1,5 2 1,0-1 14,0 0-1,0 0 1,1 0-1,-1-1 1,1 0-1,-1-1 1,1 0-1,-1 0 1,1 0-1,-1-1 1,1 0-1,-1-1 1,1 0-1,12-5 1,2-1 90,-1-1 1,-1-1 0,32-21-1,-43 24-55,0 0 0,0 0 1,-1-1-1,0 0 0,11-14 0,-17 19-51,0 1-1,0-1 1,0 0 0,0 0-1,0 0 1,0 0 0,-1 0 0,0 0-1,1 0 1,-1 0 0,-1-1-1,1 1 1,0 0 0,-1-1-1,1 1 1,-1 0 0,0-1 0,0 1-1,-1-1 1,1 1 0,-1 0-1,-1-5 1,1 5-44,-1 1-1,0 0 1,0 1 0,0-1-1,0 0 1,0 0 0,0 1-1,0-1 1,-1 1-1,1 0 1,0 0 0,-1 0-1,1 0 1,-1 0 0,0 0-1,1 1 1,-1-1 0,-4 0-1,5 1 33,1 0 1,-1-1-1,1 1 0,0 0 0,-1 0 0,1 0 0,-1 0 0,1 0 1,0 0-1,-1 1 0,1-1 0,-1 0 0,1 1 0,0-1 1,-1 1-1,1-1 0,0 1 0,-1 0 0,1-1 0,0 1 1,0 0-1,0 0 0,0 0 0,0 0 0,0 0 0,0 0 1,0 0-1,0 0 0,0 1 0,1-1 0,-1 0 0,0 0 1,1 1-1,-1-1 0,0 2 0,3 11-146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5 336 14227,'0'0'157,"-1"-1"0,1 1 0,0-1 0,-1 1 0,1-1 0,-1 1 0,1-1 0,0 1 0,-1-1 0,1 0 0,0 1 0,0-1 0,0 0 0,-1 1 0,1-1 0,0 0 0,0 1 0,0-1 0,0 0 0,0 1 0,0-1 0,0 0 0,0 1 0,0-1 0,1 1 0,-1-1 0,0 0 0,0 1 0,1-1 0,-1 0 0,0 1 0,1-1 0,-1 1 0,0-1 0,1 1 0,0-2 0,22-17 1655,-16 15-1455,59-39 232,1 3 0,3 4 0,0 2 1,117-38-1,-131 54-391,84-17 0,-116 30-160,1 2 1,0 0-1,0 2 1,0 1-1,-1 1 1,29 5-1,-43-4-33,0 0-1,0 1 0,0 1 1,-1-1-1,1 2 0,-1-1 1,0 1-1,0 1 1,-1 0-1,1 0 0,-2 0 1,11 11-1,-14-13-14,-1-1-1,0 1 1,0 0-1,0 0 1,0 0-1,-1 1 1,0-1-1,0 0 1,0 1 0,0 0-1,-1-1 1,0 1-1,0 0 1,0 0-1,0 0 1,-1-1-1,0 1 1,0 0-1,0 0 1,0 0-1,-1 0 1,0 0-1,0 0 1,0-1 0,-1 1-1,1 0 1,-4 4-1,-1 3-1108,8-17 426,9-24 39,-4 0 201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13835,'3'-1'745,"1"1"1,-1-1-1,0 1 1,1 0 0,-1 0-1,1 0 1,4 1-1,43 12-13,-21-3 104,37 4 125,-40-9-782,-1 0-1,0 2 0,0 1 0,-1 1 0,30 15 0,-52-22-178,0 0 1,0 0-1,-1 0 0,1 0 0,-1 1 1,1-1-1,-1 1 0,0 0 0,0 0 1,0 0-1,0 0 0,0 0 0,-1 0 1,1 0-1,-1 1 0,0-1 0,0 0 1,0 1-1,0-1 0,-1 1 1,0-1-1,1 1 0,-1-1 0,0 1 1,-1-1-1,1 1 0,-1-1 0,1 1 1,-3 4-1,-2 9 27,0 0 1,-2 1-1,0-2 0,-12 21 0,18-36-23,-89 144 158,85-137-148,1-3 0,3-4-11,0 0-1,0 1 0,0-1 0,0 0 1,0 1-1,0-1 0,1 1 1,-1-1-1,0 1 0,1-1 0,-1 1 1,1 0-1,0-1 0,-1 1 0,1 0 1,0-1-1,0 1 0,0 2 0,5 0-7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11 440 15219,'-4'8'643,"3"-7"-492,1 1 0,-1-1 0,0 1 0,0 0 0,1-1 0,-1 1 0,1 0 1,0 0-1,-1-1 0,1 1 0,0 0 0,0 0 0,0 3 0,0-5-133,0 0 0,0 0 0,1 0 0,-1 0 0,0 1 0,0-1 0,0 0 1,0 0-1,0 0 0,0 0 0,0 0 0,0 0 0,1 0 0,-1 0 0,0 1 0,0-1 0,0 0 0,0 0 0,0 0 0,0 0 0,1 0 0,-1 0 0,0 0 0,0 0 0,0 0 0,0 0 0,0 0 0,1 0 0,-1 0 0,0 0 0,0 0 1,0 0-1,0 0 0,0 0 0,1 0 0,-1 0 0,0 0 0,0-1 0,0 1 0,0 0 0,0 0 0,0 0 0,1 0 0,-1 0 0,0 0 0,0 0 0,0 0 0,0 0 0,0-1 0,0 1 0,42-23 1048,-2-2 0,0-2-1,42-37 1,-16 11-622,276-215 519,-321 254-767,-21 14-193,0 0 0,0 0-1,0 0 1,1 0 0,-1 0-1,0 0 1,0 0 0,0 0-1,0 0 1,0 0 0,0 0-1,0 0 1,1 0 0,-1 0-1,0 0 1,0 0 0,0 0-1,0 0 1,0 0 0,0 0-1,0 1 1,0-1 0,0 0-1,1 0 1,-1 0 0,0 0-1,0 0 1,0 0 0,0 0-1,0 0 1,0 1 0,0-1-1,0 0 1,0 0 0,0 0-1,0 0 1,0 0 0,0 0-1,0 1 1,0-1 0,0 0-1,0 0 1,0 0-1,0 0 1,0 0 0,0 0-1,0 0 1,0 1 0,0-1-1,0 0 1,-1 0 0,1 0-1,0 0 1,0 0 0,0 0-1,0 0 1,0 0 0,0 1-1,0-1 1,0 0 0,0 0-1,0 0 1,-1 0 0,1 0-1,0 0 1,0 0 0,0 0-1,0 0 1,0 0 0,-26 35 251,18-24-226,-21 30 18,-26 50 0,46-75-27,1 0 1,1 0-1,1 1 1,0 0-1,1 0 1,-4 29-1,10-29 135,-1-17-153,0 0 0,0 0-1,0 1 1,0-1-1,0 0 1,0 0-1,0 0 1,0 1-1,0-1 1,0 0 0,1 0-1,-1 0 1,0 1-1,0-1 1,0 0-1,0 0 1,1 0-1,-1 0 1,0 1-1,0-1 1,0 0 0,1 0-1,-1 0 1,0 0-1,0 0 1,0 0-1,1 0 1,-1 0-1,0 0 1,0 0 0,1 0-1,-1 0 1,0 0-1,0 0 1,1 0-1,-1 0 1,0 0-1,0 0 1,0 0-1,1 0 1,-1 0 0,0 0-1,0 0 1,0 0-1,1 0 1,-1-1-1,0 1 1,0 0-1,0 0 1,1 0 0,-1 0-1,0 0 1,0-1-1,13-12 25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59 17284,'9'-7'535,"-1"0"0,1 1 1,1 1-1,-1 0 0,1 0 0,-1 0 1,1 1-1,1 1 0,-1 0 1,0 0-1,1 1 0,16-1 1,-25 3-489,-1 0 1,1 0-1,0 0 1,-1 0 0,1 0-1,0 0 1,-1 0 0,1 1-1,-1-1 1,1 1-1,-1-1 1,1 1 0,-1-1-1,1 1 1,-1 0 0,1 0-1,-1 0 1,0 0 0,0 0-1,2 2 1,-2-2-37,0 1 1,0-1-1,-1 1 0,1 0 1,-1-1-1,1 1 1,-1-1-1,0 1 1,0 0-1,0-1 0,0 1 1,0 0-1,0 0 1,0-1-1,0 1 1,-1-1-1,1 1 0,-1 0 1,1-1-1,-2 3 1,-3 8-8,-1 0 0,0 0 0,-1 0 0,-14 18 0,-40 43-5,26-34 10,27-29-5,-7 6 1,1 2 1,0 0-1,1 0 1,1 1 0,-18 41-1,29-58 2,0 1-1,0-1 1,0 1-1,0 0 1,1-1-1,-1 1 1,1 0 0,0 0-1,0-1 1,0 1-1,0 0 1,1 0-1,-1-1 1,1 1-1,-1 0 1,1-1 0,0 1-1,0-1 1,2 4-1,-1-3-45,0-1-1,0 1 0,1-1 0,-1 0 1,1 0-1,-1 0 0,1 0 1,0 0-1,0-1 0,-1 1 1,1-1-1,0 0 0,0 0 1,4 1-1,7 1-101,0-1 0,1 0 1,-1-1-1,1 0 0,-1-2 0,17-1 0,-17 0 74,1-1-1,0 0 0,-1-1 0,0-1 1,24-11-1,23-14-307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3911 15611,'-1'-1'87,"0"0"0,1-1 0,-1 1-1,0 0 1,1 0 0,-1-1 0,1 1-1,0-1 1,-1 1 0,1 0 0,0-1-1,0 1 1,0-1 0,0 1 0,0 0-1,0-1 1,0-1 0,6-29-5,-4 25 61,9-33 177,2 1 1,1 1-1,21-41 0,67-109-3,-94 173-296,354-564 163,-315 507-186,516-777-738,-134 202 370,-246 395 708,35-52 122,-152 212-405,142-154 0,-58 68-202,5-4-439,-152 179 528,1-1 0,-1 1 0,0-1 0,0 0 0,-1 0 0,1 0 0,-1-1 0,0 1 0,2-5 0,-3 7-102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66 18060,'0'-1'97,"0"0"-1,0 0 1,-1 0-1,1 0 1,-1 0 0,1 0-1,0 0 1,-1 0 0,0 1-1,1-1 1,-1 0 0,0 0-1,1 0 1,-1 0 0,0 1-1,0-1 1,0 0 0,0 1-1,1-1 1,-1 1-1,0-1 1,0 1 0,0-1-1,-2 1 1,0-1 80,0 0 0,-1 1 0,1 0 0,0 0 0,0 0 0,-1 0 0,1 0-1,-5 2 1,0-1 168,-1 2-1,1-1 0,0 1 1,0 0-1,-15 9 0,21-10-304,0-1 0,-1 0 0,1 1 0,0 0 0,0-1 0,0 1 0,1 0 0,-1 0 0,0 0-1,1 0 1,-1 0 0,1 1 0,0-1 0,-1 0 0,1 1 0,0-1 0,0 5 0,1-5-34,0 0 1,0 0 0,0 0 0,1 0-1,-1 1 1,1-1 0,-1 0 0,1 0-1,0 0 1,0 0 0,0 0 0,0 0-1,0 0 1,1-1 0,-1 1 0,0 0 0,1-1-1,-1 1 1,1-1 0,0 1 0,3 1-1,10 8-40,2 0-1,33 16 1,-28-16-14,29 19 0,-45-26 41,0 1-1,-1-1 1,1 1-1,-1 0 1,0 1 0,-1-1-1,1 1 1,-1 0-1,5 8 1,-8-10 6,0-1 0,1 0 0,-1 1 0,0-1-1,-1 1 1,1-1 0,-1 1 0,1 0 0,-1-1 0,0 1 0,0-1 0,-1 1 0,1 0 0,-1-1-1,1 1 1,-1-1 0,-1 1 0,1-1 0,0 0 0,-1 1 0,1-1 0,-1 0 0,0 0 0,0 0 0,0 0-1,-1 0 1,1-1 0,-1 1 0,-5 4 0,-2 1 9,-1 0 0,0 0 0,-1-1 0,0 0 0,0-1 0,-21 8 0,-37 7 100,64-19-93,0-1 1,0 0-1,0 0 1,0-1-1,0 0 1,0 0-1,-1 0 0,1-1 1,-10-2-1,15 3-12,1 0 0,-1 0 0,0-1 0,0 1 0,0 0 0,1-1 0,-1 1 0,0-1 0,0 1 0,1-1 0,-1 1 0,0-1 0,0 1 0,1-1 0,-1 0 0,1 1 0,-1-1 0,1 0 0,-1 1 0,1-1 0,-1 0 0,1 0 0,0 0 0,-1 1 0,1-2 0,0 0 2,0 1-1,0-1 1,0 1-1,0 0 1,1-1-1,-1 1 1,1-1 0,-1 1-1,1 0 1,-1-1-1,1 1 1,0 0 0,1-3-1,4-3 7,0 0 0,0 0 0,13-10 0,151-108 87,-107 82 15,67-59 0,-122 95-86,-1-1 0,1 1 0,-1-1 1,-1-1-1,11-17 0,-16 24-25,0 1 1,0-1-1,0 1 1,0-1-1,-1 1 0,1-1 1,-1 0-1,1 1 1,-1-1-1,0 0 0,0 0 1,1 1-1,-1-1 1,0 0-1,-1 0 1,1 1-1,0-1 0,0 0 1,-1 1-1,1-1 1,-1 0-1,0 1 0,1-1 1,-1 0-1,0 1 1,0-1-1,0 1 0,0 0 1,0-1-1,0 1 1,0 0-1,-1-1 0,1 1 1,0 0-1,-1 0 1,1 0-1,-1 0 0,1 0 1,-1 1-1,1-1 1,-1 0-1,-2 0 1,-6-2-152,0 0 0,0 0 1,0 1-1,0 0 1,-11 0-1,16 1 48,0 1 0,-1 0-1,1 0 1,0 1 0,0-1-1,0 1 1,0 0 0,0 1-1,0-1 1,0 1 0,-7 4-1,4 1-327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17972,'45'-29'925,"1"2"1,1 2 0,1 3-1,1 1 1,1 3 0,83-20-1,-68 25-594,1 2 0,0 4-1,0 2 1,125 8-1,-172-2-319,0 1 0,0 1 0,-1 1-1,1 0 1,20 9 0,-34-12-19,0 1 1,0 1-1,0-1 1,-1 1-1,1 0 1,-1 0-1,0 0 1,0 0-1,0 1 1,0 0-1,-1-1 1,1 1-1,-1 1 0,0-1 1,0 0-1,-1 1 1,1 0-1,-1-1 1,0 1-1,0 0 1,0 0-1,-1 0 1,1 8-1,-1-2-127,-1 10-735,2-19-15,1-10-392,2-13 754,1-4-178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17188,'11'1'435,"104"10"2563,-103-9-2784,0 0 1,-1 1-1,1 1 0,0 0 0,-1 1 0,0 0 0,13 8 0,-22-12-198,0 1 0,0-1-1,0 0 1,0 1 0,-1-1 0,1 1 0,0-1-1,-1 1 1,1 0 0,-1 0 0,0 0-1,1 0 1,-1 0 0,0 0 0,0 0-1,-1 0 1,1 0 0,0 0 0,-1 1 0,1-1-1,-1 0 1,1 0 0,-1 1 0,0-1-1,0 0 1,0 1 0,-1-1 0,1 0 0,0 0-1,-1 1 1,0-1 0,1 0 0,-1 0-1,0 0 1,-1 3 0,-4 5 63,-1 1 0,0-1 0,-1 0 1,0 0-1,-11 10 0,15-16-46,-36 37 269,-59 66 78,99-106-378,-9 9 30,8-10-32,1 1 0,0-1 0,0 0-1,0 0 1,0 0 0,0 0-1,0 0 1,0 1 0,0-1 0,-1 0-1,1 0 1,0 0 0,0 0 0,0 0-1,0 0 1,0 0 0,-1 1 0,1-1-1,0 0 1,0 0 0,0 0-1,-1 0 1,1 0 0,0 0 0,0 0-1,0 0 1,0 0 0,-1 0 0,1 0-1,0 0 1,0 0 0,0 0 0,-1 0-1,1 0 1,0 0 0,0 0 0,0 0-1,0-1 1,-1 1 0,1 0-1,0 0 1,0 0 0,0 0 0,0 0-1,0 0 1,-1 0 0,1-1 0,0 1-1,0 0 1,0 0 0,0 0 0,0 0-1,0-1 1,0 1 0,-1-9-51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5 328 17028,'-1'1'182,"0"0"0,1 1 0,-1-1 0,1 0 0,0 1 0,-1-1 0,1 1 0,0-1 0,0 0 0,0 1 0,0 2 0,0-4-145,1 1-1,0-1 1,-1 0-1,1 1 1,-1-1 0,1 0-1,0 1 1,-1-1 0,1 0-1,0 0 1,-1 0-1,1 1 1,0-1 0,-1 0-1,1 0 1,0 0 0,-1 0-1,1 0 1,0 0 0,-1-1-1,1 1 1,0 0-1,-1 0 1,1 0 0,0-1-1,-1 1 1,2-1 0,33-10 804,1-2-1,-2-2 1,52-29 0,-47 23-468,320-187 1122,-312 173-1600,-70 57 63,1 1-1,0 1 1,2 0-1,1 2 1,-21 37-1,39-60 84,-33 59-367,31-57 348,1 0 0,1-1 0,-1 1 0,1 0 0,-1 0 0,2 0 0,-1 0 0,0 0 0,1 0 0,0 0 0,1 8 0,-1-13-17,0 1 0,0-1 0,0 1 0,0-1 1,0 1-1,0-1 0,1 1 0,-1-1 0,0 1 0,0-1 0,0 1 0,1-1 0,-1 0 0,0 1 1,1-1-1,-1 1 0,0-1 0,1 0 0,-1 1 0,1-1 0,-1 0 0,0 0 0,1 1 1,-1-1-1,1 0 0,-1 0 0,1 1 0,-1-1 0,1 0 0,-1 0 0,1 0 0,0 0 0,16-6-13,8-9 21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 20916,'0'0'46,"0"0"-1,0 0 0,0 0 0,0 0 0,0 0 0,-1-1 0,1 1 0,0 0 0,0 0 0,0 0 0,0 0 0,0 0 1,0 0-1,0 0 0,0-1 0,0 1 0,0 0 0,-1 0 0,1 0 0,0 0 0,0 0 0,0 0 0,0 0 0,0 0 0,0 0 1,-1 0-1,1 0 0,0 0 0,0 0 0,0 0 0,0 0 0,0 0 0,0 0 0,-1 0 0,1 0 0,0 0 0,0 0 1,0 0-1,0 0 0,0 0 0,0 0 0,-1 0 0,1 0 0,0 0 0,0 0 0,0 0 0,0 0 0,-12 6 557,-11 9 33,5-1-466,1 0-1,0 1 1,1 1-1,1 1 1,-27 36-1,35-43-168,1 1-1,-1 0 0,2 1 0,-1-1 1,2 1-1,-1 0 0,2 1 0,0-1 1,0 0-1,1 1 0,1 0 0,-1 15 1,2-23-56,1 0 0,-1 0 1,1 0-1,0 0 1,1 0-1,-1 0 0,1 0 1,0-1-1,0 1 1,0-1-1,1 1 0,-1-1 1,1 0-1,0 1 0,5 4 1,-5-7 0,-1 0-1,1 0 1,-1 0 0,1-1 0,0 1 0,-1-1 0,1 1-1,0-1 1,0 0 0,0 0 0,0 0 0,0-1 0,0 1-1,0-1 1,1 1 0,-1-1 0,0 0 0,0 0-1,0-1 1,0 1 0,0-1 0,0 1 0,0-1 0,0 0-1,5-2 1,35-21-322,3-9-139</inkml:trace>
  <inkml:trace contextRef="#ctx0" brushRef="#br0" timeOffset="1">298 291 19236,'-22'39'1889,"10"1"-1465,6-7-168,6 2 696,7-4-784,10-2-376,4-7 224,4-3-120,9-3-152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 19020,'101'-10'3603,"-90"10"-3281,1 0 0,-1 1 0,0 0 0,0 1 0,0 0 0,20 7 0,-29-8-281,0-1 0,0 1 0,1 0 0,-1 0-1,-1 1 1,1-1 0,0 0 0,0 0 0,0 1 0,-1 0 0,1-1-1,-1 1 1,1 0 0,-1-1 0,1 1 0,0 3 0,-1-3-27,-1-1 1,1 1 0,-1 0-1,0 0 1,1 0 0,-1 0 0,0-1-1,0 1 1,0 0 0,-1 0 0,1 0-1,0 0 1,-1 0 0,1-1 0,-2 4-1,-3 4-12,0 0 0,0 0-1,-1-1 1,0 0-1,-12 13 1,18-21 0,-65 68-27,39-42 27,1 0 0,1 1 0,-37 57 0,58-79 1,1-1 0,-1 1 0,1-1 0,1 1 0,-1 0 0,0 0 0,1 0 0,0 0 0,0 0 0,1 0 0,-1 0 0,1 0 0,1 7-1,0-8-11,0-1 0,0 0 0,0 0 0,0 0 0,0 0 0,1 0 0,0 0 0,-1 0 0,1 0 0,0-1 0,1 1 0,-1-1 0,0 1 0,1-1 0,-1 0-1,1 0 1,0 0 0,-1 0 0,1-1 0,0 1 0,5 1 0,3 1-157,0 0 0,0-1 0,0 0 0,0 0 0,14 0 0,60 1-495,-80-4 666,11 1-106,-1-2 0,19-1 0,31-15-303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4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19220,'3'3'1536,"0"6"-1167,-5 6-161,-8 11 464,1 5-168,3 1-120,1 3-152,3-2-152,1-2-32,1-3-344,0-5-232,1-5-488,2-8 840,-1-16-617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5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 18980,'0'0'78,"0"0"0,-1-1 1,1 1-1,0 0 0,0 0 0,0 0 1,0-1-1,-1 1 0,1 0 0,0 0 0,0 0 1,0 0-1,-1-1 0,1 1 0,0 0 0,0 0 1,-1 0-1,1 0 0,0 0 0,0 0 0,-1 0 1,1 0-1,0 0 0,0 0 0,-1 0 0,1 0 1,0 0-1,-1 0 0,1 0 0,0 0 0,0 0 1,-1 0-1,1 0 0,0 0 0,0 0 0,-1 1 1,-9 9 1243,-3 15-51,10-18-1009,-1 1-177,0 1 0,1-1-1,0 1 1,1 0 0,0 0-1,0 0 1,1 0 0,0 1-1,0 15 1,1-24-87,1-1 1,-1 1-1,0 0 0,0 0 1,1 0-1,-1 0 1,0 0-1,1-1 0,-1 1 1,1 0-1,-1 0 0,1 0 1,-1-1-1,1 1 0,-1 0 1,1-1-1,0 1 0,0-1 1,-1 1-1,1-1 0,0 1 1,0-1-1,-1 1 0,1-1 1,0 0-1,0 1 0,1-1 1,29 0-76,-29-1 72,0 1-1,0-1 0,1 1 0,-1 0 1,0-1-1,0 1 0,1 0 0,-1 0 1,0 1-1,0-1 0,1 0 0,-1 1 1,0 0-1,0-1 0,0 1 0,1 0 1,-1 0-1,0 0 0,0 0 0,-1 0 1,4 3-1,-2 0 1,-1 1 0,0 0 1,1 0-1,-2 0 1,1 0-1,-1 0 0,1 0 1,-1 0-1,-1 0 0,1 1 1,-1-1-1,0 9 0,-1 6 31,-1-1 0,-5 21 0,3-22 50,-1 0 0,0-1-1,-9 22 1,12-34-35,0 0-1,-1-1 1,1 1-1,-1-1 1,0 1-1,0-1 1,-1 0-1,1 0 1,-1 0-1,0-1 1,0 1-1,0-1 1,0 0-1,-1 0 0,-8 4 1,11-6-61,1-1-1,0 1 1,0-1 0,0 0 0,-1 1 0,1-1-1,0 0 1,0 0 0,0 0 0,-1 0-1,1 0 1,0 0 0,0 0 0,-1 0 0,1-1-1,0 1 1,0 0 0,0-1 0,-1 1-1,1-1 1,0 1 0,0-1 0,0 0-1,-2-1 1,1 0-57,1 0 1,-1 0-1,1 0 0,0 0 0,-1 0 0,1-1 1,0 1-1,0 0 0,1-1 0,-1 1 0,0-5 0,-1-6-169,1-1 0,0 1 0,2-21-1,-1 30 314,3-39-544,4-3-158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5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15139,'3'-8'884,"0"1"-1,0 0 1,1 0-1,0 0 1,7-9-1,-8 13-719,-1 1 1,1 0-1,0 0 0,-1 0 0,1 0 0,0 0 0,0 1 0,1-1 0,-1 1 1,0 0-1,0 0 0,1 0 0,-1 0 0,0 1 0,5-1 0,3 0-333,4-1-852,1 1 0,0-2 0,-1 0 0,1-1 0,-1 0 0,0-1 0,0-1 0,21-12 0,-21 8 165,-12 7 1002,0 0-1,0 1 1,0 0 0,0 0 0,1 0 0,-1 0 0,1 0 0,-1 0 0,1 1 0,6-2-1,-9 4 243,0 0 0,0-1-1,0 1 1,0 0-1,0 0 1,0 0-1,0 0 1,0 0 0,0 0-1,-1 0 1,1 0-1,0 1 1,-1-1 0,1 0-1,0 0 1,-1 0-1,0 1 1,1 1-1,8 27 1893,-8-19-2064,-1 1 1,0 0 0,0-1-1,-1 1 1,-4 21-1,-20 57 581,10-41-377,12-37-401,-7 21-221,1 0 0,2 0-1,2 1 1,-2 35 0,9-99-3856,-6 4 3096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5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18604,'7'-6'1928,"3"0"-1111,8 3-273,7 2 904,7 1-232,4 0-472,7 0-247,-3 0-1162,3-3 761,-1-1-184,-2-4-160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21 259 12603,'-1'0'207,"0"1"-1,0-1 1,-1 1 0,1-1 0,0 1 0,0-1 0,0 0 0,-1 0-1,1 0 1,0 0 0,0 0 0,-1 0 0,-1 0 0,3 0-127,-1-1 0,1 1 1,0 0-1,0 0 0,0-1 0,0 1 1,0 0-1,0-1 0,-1 1 1,1 0-1,0 0 0,0-1 1,0 1-1,0 0 0,0-1 1,0 1-1,0 0 0,1-1 0,-1 1 1,0 0-1,0-1 0,0 1 1,0 0-1,0 0 0,0-1 1,0 1-1,1 0 0,-1-1 1,0 1-1,0 0 0,0 0 0,1-1 1,25-30 1825,-24 30-2047,126-118 613,-106 101-457,1 1 0,1 1 0,1 1 1,28-12-1,-51 26-7,1-1 1,0 1 0,-1 0 0,1 1 0,0-1-1,0 0 1,-1 1 0,1 0 0,0-1-1,0 1 1,4 1 0,-6-1-6,-1 0 0,1 0 0,-1 0-1,1 1 1,0-1 0,-1 0 0,1 1 0,-1-1 0,1 0 0,-1 1 0,1-1-1,-1 1 1,1-1 0,-1 1 0,0-1 0,1 0 0,-1 1 0,1 0-1,-1-1 1,1 2 0,-1-1 1,0 1 0,1 0-1,-1-1 1,0 1 0,0-1 0,0 1 0,0 0-1,0-1 1,0 1 0,-1 0 0,0 2-1,-6 17 38,-1 0-1,-1 0 0,-18 32 0,1-5-11,-10 23-209,-28 61-128,48-88 210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5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19412,'7'-13'1737,"2"5"-1233,0 0-192,-8 13 640,-1 6-352,-1 11-128,-1-1-80,0 8-448,-3 1-272,2 3-576,-1-1-224,-2-9 880,2-2-248,-5-8-161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5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19 19012,'0'-1'56,"1"1"-1,-1 0 1,0 0-1,0-1 0,0 1 1,1 0-1,-1-1 1,0 1-1,0 0 1,0-1-1,0 1 1,0-1-1,0 1 1,0 0-1,0-1 1,0 1-1,0 0 1,0-1-1,0 1 1,0 0-1,0-1 1,0 1-1,0-1 1,0 1-1,0 0 1,0-1-1,-1 1 1,-8 2 563,-12 15-11,14-9-555,1 1 0,0 0 0,0 0 0,1 0 0,0 1 1,1-1-1,0 1 0,0 0 0,1 1 0,1-1 0,-1 1 1,0 12-1,3-17-34,0 1-1,0-1 1,0 1 0,1-1-1,0 1 1,0-1 0,0 0 0,1 1-1,0-1 1,1 0 0,-1 0-1,1 0 1,0 0 0,0-1 0,1 1-1,0-1 1,0 0 0,0 0-1,1 0 1,8 7 0,22 11-19,-22-15 0,-1-1 0,-1 2 0,16 13 1,-25-20-1,0 0 0,0 0 1,0 0-1,0 0 0,-1 1 0,1-1 1,-1 0-1,1 1 0,-1-1 1,0 1-1,0-1 0,0 1 1,0 0-1,-1-1 0,1 1 0,-1 0 1,0 0-1,1-1 0,-1 1 1,-1 0-1,1 0 0,0-1 1,-1 4-1,-1-2 1,1 0 0,-1-1 1,-1 1-1,1 0 0,0-1 0,-1 1 1,0-1-1,1 0 0,-1 0 1,-1 0-1,1-1 0,0 1 0,-1-1 1,1 1-1,-1-1 0,-6 3 0,-2 0 13,-1 0 0,1 0 0,-1-1 0,-13 2 0,19-4 12,-1-1 1,1-1 0,-1 1 0,0-1 0,1-1 0,-1 1-1,1-1 1,-1-1 0,-9-2 0,16 4-17,-1-1 1,1 1-1,-1-1 0,1 0 0,-1 0 1,1 0-1,0 1 0,-1-1 1,1 0-1,0-1 0,0 1 1,0 0-1,0 0 0,0 0 1,0-1-1,0 1 0,0 0 0,0-1 1,0-2-1,0 2 2,1 0 1,0-1-1,0 1 1,0 0-1,1 0 0,-1-1 1,0 1-1,1 0 1,-1-1-1,1 1 0,0 0 1,0 0-1,0 0 1,0 0-1,0 0 0,0 0 1,3-4-1,8-9 45,0 0 0,1 0 0,25-20 0,52-38 69,-33 29-16,-35 27-52,6-5 143,-2 0 1,0-2 0,43-51-1,-66 72-154,-1-1-1,0 1 1,0-1 0,0 1-1,0-1 1,-1 0-1,1 0 1,-1 0-1,0 0 1,1-6-1,-2 9-29,0 0-1,0-1 0,0 1 0,-1 0 0,1-1 1,0 1-1,0 0 0,-1 0 0,1-1 0,-1 1 1,1 0-1,-1 0 0,0 0 0,1-1 0,-1 1 1,0 0-1,0 0 0,0 0 0,0 0 0,0 1 0,0-1 1,0 0-1,0 0 0,0 1 0,0-1 0,0 0 1,-1 1-1,1-1 0,0 1 0,0-1 0,-1 1 1,1 0-1,0 0 0,-3-1 0,-7 0 17,0 0 0,0 1 0,0 0 0,0 0 0,1 1-1,-1 0 1,0 1 0,0 1 0,-13 4 0,16-4-208,0 0 0,0 0-1,1 0 1,0 1 0,-1 0 0,1 1 0,1 0 0,-1 0-1,1 0 1,0 1 0,0 0 0,-10 12 0,15-16 53,1-1 0,-1 1 0,0 0 0,0-1 1,1 1-1,-1 0 0,0-1 0,1 1 0,0 0 0,-1 2 1,1-3 90,0-1 0,0 1 1,0 0-1,0-1 0,0 1 1,1-1-1,-1 1 0,0-1 1,0 1-1,0-1 1,1 1-1,-1-1 0,0 1 1,0-1-1,1 1 0,-1-1 1,0 1-1,1-1 0,-1 1 1,1-1-1,-1 0 1,1 1-1,-1-1 0,0 0 1,1 1-1,-1-1 0,1 0 1,0 0-1,-1 0 0,1 1 1,-1-1-1,1 0 1,-1 0-1,2 0 0,14 1-812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5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 16700,'12'-5'2277,"-27"17"-1038,0 5-1070,1 0 1,0 1-1,1 1 0,1 0 0,0 0 0,2 1 0,0 1 1,-9 30-1,13-34-173,1 2 0,0-1 0,2 0 0,0 1-1,1 0 1,1 0 0,1 0 0,0-1 0,1 1 0,6 28 0,-5-42 26,-1 1 0,1-1 0,0 0 0,0 1 0,0-1 0,1 0-1,0 0 1,0-1 0,0 1 0,0 0 0,1-1 0,0 0 0,0 0 0,0 0 0,0 0 0,1-1 0,0 0 0,5 4 0,-5-5 36,0 0 1,0-1 0,0 1 0,0-1 0,0 0-1,0 0 1,0 0 0,1-1 0,-1 0-1,0 0 1,1 0 0,-1-1 0,0 1 0,0-1-1,1 0 1,-1-1 0,0 0 0,0 1 0,6-5-1,-5 3 80,0-1-1,0 0 1,0 0-1,0-1 1,-1 0-1,0 0 1,0 0-1,0-1 1,8-11-1,-11 14-81,-1 0-1,1 0 0,-1 1 0,0-1 0,0 0 1,0 0-1,0 0 0,0-1 0,-1 1 0,1 0 0,-1-3 1,0 4-27,0 0-1,-1 0 1,1 0 0,0 0 0,-1 0 0,0 0 0,1 1 0,-1-1 0,0 0 0,0 0-1,0 1 1,0-1 0,0 1 0,0-1 0,-1 1 0,1-1 0,0 1 0,-1 0 0,-2-2 0,2 1-33,-1 0 1,0 1-1,0 0 1,0-1 0,-1 1-1,1 0 1,0 0-1,0 1 1,0-1 0,-1 1-1,1 0 1,0 0-1,-1 0 1,1 0 0,0 0-1,0 1 1,-1-1-1,1 1 1,0 0 0,0 0-1,0 0 1,0 0-1,0 1 1,-4 1 0,0 1-132,0 0 1,1 1 0,-1 0 0,1 0 0,0 0-1,0 1 1,1-1 0,0 1 0,-5 7 0,-6 15-175,5-2-84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37 396 18284,'-28'25'2105,"19"-19"2725,44-41-3896,-2-2 1,-2-1 0,31-49-1,67-133 137,-129 219-1066,0 1 0,1-1 1,-1 1-1,0-1 1,0 1-1,0-1 0,0 1 1,1 0-1,-1-1 0,0 1 1,0-1-1,1 1 0,-1 0 1,0-1-1,1 1 1,-1 0-1,0-1 0,1 1 1,-1 0-1,0 0 0,1-1 1,-1 1-1,1 0 0,-1 0 1,1 0-1,0-1 0,1 13 25,-6 24-51,-45 223-1381,47-245 1036,0-3-276,0 0-1,1 0 1,0 17 0,4-19 27,7-4-137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 18332,'3'-3'335,"-1"0"0,1 0 0,0 0-1,0 0 1,0 1 0,0 0 0,0-1 0,0 1 0,1 0 0,-1 1-1,1-1 1,0 1 0,-1-1 0,1 1 0,0 0 0,0 0 0,0 1-1,-1-1 1,1 1 0,0 0 0,0 0 0,0 0 0,7 2 0,-8-2-246,1 1 0,-1 0-1,0 0 1,0 0 0,0 0 0,0 0 0,0 1 0,0-1 0,0 1 0,0 0 0,-1 0 0,1 0 0,-1 0 0,1 0 0,-1 1-1,0-1 1,0 1 0,0-1 0,0 1 0,0 0 0,-1 0 0,1 0 0,-1 0 0,0 0 0,0 0 0,0 0 0,0 0 0,0 6 0,0 0-60,-1 0 0,-1 0 0,0 0 0,0 0 0,-1 0 0,0-1 1,-1 1-1,1 0 0,-9 15 0,-5 9 72,-24 33 1,19-32-14,-3 4-3,13-21-32,0 0-1,2 1 1,-9 18-1,17-34-71,1 0-1,-1-1 1,1 1-1,-1-1 1,1 1 0,0 0-1,-1-1 1,1 1-1,0 0 1,0 0-1,0-1 1,0 1 0,1 0-1,-1-1 1,0 1-1,2 2 1,-2-3-52,1 0-1,0-1 1,-1 1 0,1 0-1,0-1 1,0 1-1,0-1 1,-1 1 0,1-1-1,0 0 1,0 1 0,0-1-1,0 0 1,0 0 0,0 1-1,0-1 1,0 0 0,0 0-1,0 0 1,0 0 0,-1 0-1,1 0 1,0-1 0,0 1-1,0 0 1,0 0 0,0-1-1,0 1 1,0 0-1,0-1 1,-1 1 0,2-1-1,5-3-272,-1 1-1,1-1 1,-1-1-1,0 1 1,-1-1-1,1 0 1,-1 0-1,8-10 1,12-13-755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27 17572,'7'-20'1662,"-4"14"1411,-1 23-935,2 50-1384,-4-48-705,1 0 1,0 0-1,2-1 0,0 1 0,1-1 0,11 31 0,-12-41-31,1 0 1,-1 1-1,0 0 1,-1-1-1,0 1 0,-1 0 1,0 0-1,0 0 1,-1 13-1,0-16-10,-1-1 0,0 0-1,-1 1 1,1-1 0,-1 0-1,0 0 1,-1 0 0,1 0-1,-1 0 1,0-1 0,0 1-1,0-1 1,-1 0 0,1 0-1,-1 0 1,-8 6 0,6-5 84,0-1 0,-1 0 0,1 0 0,-1-1 0,-12 5 0,17-7-54,0-1 1,0 1 0,0-1-1,0 0 1,0 1-1,0-1 1,0 0-1,0 0 1,0 0-1,0-1 1,1 1-1,-4-1 1,4 1-13,0-1-1,1 1 1,-1-1 0,0 1-1,0-1 1,0 1 0,1-1 0,-1 0-1,0 0 1,0 1 0,1-1-1,-1 0 1,1 0 0,-1 0 0,1 1-1,-1-1 1,1 0 0,0 0-1,-1 0 1,1 0 0,0 0-1,0 0 1,-1 0 0,1 0 0,0-2-1,0-1 18,1 1-1,-1-1 0,0 0 1,1 0-1,0 1 0,0-1 1,0 0-1,1 1 1,-1-1-1,1 1 0,0 0 1,3-6-1,32-37 134,-37 46-175,65-68 196,-43 47-38,-1 0-1,-1-1 1,-1-1-1,26-42 1,-43 62-129,0 0 0,-1 0 1,1 0-1,-1 0 0,0-1 0,0 1 1,0 0-1,0-1 0,-1 1 0,1-1 1,-1 1-1,0 0 0,0-1 0,0 1 1,-1-1-1,1 1 0,-1 0 0,0-1 1,-1-3-1,1 4-16,-1 1 0,0 0 1,1-1-1,-1 1 1,0 0-1,0 0 0,0 0 1,-1 0-1,1 0 0,0 0 1,-1 1-1,1-1 0,-1 1 1,1 0-1,-1 0 0,0 0 1,0 0-1,1 0 0,-1 0 1,0 1-1,0-1 0,-5 1 1,4 0-105,1 0 1,-1 0-1,0 0 1,1 0-1,-1 0 1,1 1-1,-1 0 1,1 0-1,0 0 1,-1 0-1,1 0 1,0 1-1,0 0 1,-1-1-1,1 1 1,1 0-1,-1 1 1,-3 2-1,4 1-224,4 0-137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23013,'-5'10'2080,"-1"8"-1440,1 4-263,-3 4 935,0 5-400,0 4-440,-1-2-240,4-4-480,-1-1-232,6-9-400,0-7-264,6-20-1145,-1-13 1425,6-7-232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20644,'0'0'75,"1"-1"-1,-1 1 1,0 0-1,0 0 0,0 0 1,0 0-1,1 0 1,-1 0-1,0 0 0,0 0 1,0 0-1,1 0 1,-1 0-1,0 0 0,0 0 1,0 0-1,1 0 1,-1 0-1,0 0 0,0 0 1,0 0-1,1 0 1,-1 0-1,0 0 1,0 0-1,0 0 0,1 0 1,-1 0-1,0 1 1,0-1-1,0 0 0,0 0 1,1 0-1,-1 0 1,0 0-1,0 1 0,0-1 1,0 0-1,0 0 1,1 1-1,-2 10 1708,-8 19 73,7-25-1360,-1 3-119,-1 0-157,2 1 1,-1 0 0,1-1-1,-2 14 1,4-21-225,0 1 1,0 0-1,0 0 1,0 0-1,0 0 1,0 0-1,1 0 1,-1 0-1,1 0 1,-1 0-1,1 0 1,0-1-1,-1 1 1,1 0-1,0 0 1,0-1-1,1 1 1,-1-1-1,0 1 1,0-1-1,1 1 1,-1-1-1,1 0 1,-1 0-1,4 2 1,32 13-235,-25-12 215,0 1-1,1 1 0,-2 0 1,13 8-1,-22-13 21,0 1-1,0-1 0,0 1 0,-1-1 1,1 1-1,0-1 0,-1 1 0,1 0 1,-1 0-1,0 0 0,0 0 0,1 0 1,-1 0-1,0 0 0,-1 1 0,1-1 1,0 0-1,-1 0 0,1 1 0,-1-1 1,0 0-1,0 1 0,0-1 1,0 0-1,0 1 0,0-1 0,-1 1 1,0 2-1,-1 0 24,0 0 0,-1 0 0,0-1 0,0 1 0,0 0 0,0-1 0,-1 0 0,1 0 0,-1 0 0,0 0 0,-1-1 0,-6 6 0,2-4 54,1 0 0,0 0 1,-1 0-1,0-1 0,0-1 0,-12 4 0,19-6-85,-1 0 1,1-1 0,-1 1 0,1-1-1,-1 0 1,1 0 0,-1 0 0,1 0-1,-1 0 1,1 0 0,-1-1-1,1 1 1,-1-1 0,1 1 0,0-1-1,-1 0 1,1 0 0,0 0 0,0 0-1,0-1 1,0 1 0,-4-3 0,4 0-66,-1 1 0,1-1 0,0 0-1,-1 1 1,2-1 0,-1 0 0,0 0 0,1 0 0,0 0 0,0 0 0,0-1 0,0-6 0,-2-33-203,2-7-113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15715,'14'0'2833,"2"0"-1385,2 0-576,2 0 2545,4 1-1808,0 1-225,6-2-648,2 0-432,-2 0-1264,-1-5-312,1-1 1016,-1-1-257,-3 0-215</inkml:trace>
  <inkml:trace contextRef="#ctx0" brushRef="#br0" timeOffset="1">427 0 18236,'3'0'506,"0"0"-1,0 0 1,0 0-1,0 1 1,0-1 0,0 1-1,0 0 1,0 0-1,0 0 1,0 0 0,0 0-1,0 0 1,0 1 0,-1 0-1,1-1 1,-1 1-1,1 0 1,3 5 0,-3-4-378,-1 1-1,0 0 1,0-1 0,0 1 0,0 0 0,-1 0 0,0 0 0,0 0 0,0 0 0,0 1 0,0-1 0,-1 5 0,0 10-281,-1 0 1,-1 0 0,-1-1 0,-10 37 0,-88 254-82,97-295 170,-1-4-2468,3-28 757,0 0 840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2 432 18980,'-2'-6'2305,"9"3"-1241,7 0-392,3 2 1392,5 1-447,3-1-553,5 1-368,3 0-656,0 0-368,-4-2-1056,-1-1 1216,-6-9-240,-3-2-153</inkml:trace>
  <inkml:trace contextRef="#ctx0" brushRef="#br0" timeOffset="1">494 0 19196,'2'2'2849,"-2"-2"-2782,-8 14 1359,-12 18 1046,-1 1-1507,1 1 1,2 1 0,-15 40 0,15-27-688,3 0 0,2 1 0,-14 100 0,26-141-256,-2 19-90,1 0 0,2 36 0,0-57-54,1-1 0,-1 1 0,1-1 0,0 1 0,0 0 0,1-1 0,0 0 0,0 1 0,0-1 0,0 0 0,1 0 0,0 0-1,0 0 1,0-1 0,1 1 0,-1-1 0,9 8 0,1-6-366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16716,'1'13'1520,"2"3"-1208,-3 4-160,0 4 680,5 1-488,0 2-144,4-3-208,-3-1-104,4-5-168,-4-5-64,-2-3-304,1-3-112,-10-4 496,-3-3-152,-13 0-24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19500,'0'1'107,"0"0"-1,0 0 1,1 0-1,-1 0 1,0 0-1,1-1 0,-1 1 1,0 0-1,1 0 1,-1 0-1,1-1 1,-1 1-1,1 0 1,0 0-1,-1-1 1,1 1-1,0-1 1,0 1-1,-1-1 1,1 1-1,0-1 0,0 1 1,0-1-1,-1 1 1,1-1-1,1 0 1,1 1 30,-1-1 0,0 0 0,0-1 1,0 1-1,0 0 0,0-1 0,0 1 0,0-1 1,0 1-1,0-1 0,3-2 0,7-3 339,-1-2 0,0 1 1,11-11-1,-17 14-180,46-39 296,-1-3 1,-3-2 0,-2-2 0,-2-2 0,38-59-1,-74 100-544,0 2 29,-1 0 1,-1-1-1,0 0 1,5-13-1,-20 30 32,-12 25-106,2 1-1,1 1 0,-24 63 0,25-58-4,13-27-49,-31 77-107,33-78-219,-1 0 0,2 0-1,-1 0 1,1 1 0,1-1 0,0 13-1,1-23 350,0-1 0,0 1 0,0 0 1,0-1-1,0 1 0,0 0 0,0-1 0,0 1 0,0 0 0,0-1 0,1 1 0,-1 0 0,0-1 1,0 1-1,1-1 0,-1 1 0,0 0 0,1-1 0,-1 1 0,1-1 0,-1 1 0,1-1 0,-1 1 0,1-1 1,-1 0-1,1 1 0,-1-1 0,1 1 0,0-1 0,-1 0 0,1 0 0,-1 1 0,1-1 0,0 0 1,-1 0-1,1 0 0,0 0 0,-1 0 0,2 0 0,15 1-706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21701,'1'1'102,"-1"-1"-1,1 1 1,-1 0 0,1 0 0,-1 0 0,0 1 0,0-1 0,1 0 0,-1 0 0,0 0 0,0 0 0,0 0 0,0 0 0,0 0 0,0 0-1,-1 0 1,1 0 0,0 0 0,0 0 0,-1 0 0,1 0 0,-1 0 0,1 0 0,-1 1 0,-2 6 236,-11 42 1082,-11 38-299,-26 176 0,50-247-1714,0-10-2053,0-19 1013,-1-4 621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17964,'3'6'2520,"6"-2"-1367,4-3-313,4 1 1696,8-1-967,3-1-233,4 0-352,1 0-200,-2 0-488,-3 0-312,-5-3 24,-1-1-8,-18-8-104,-4-2-40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56 405 15363,'-55'43'7227,"72"-57"-2954,10-16-3368,-17 18-418,73-83 663,130-198 0,-213 293-1150,0 0 0,0 0 1,-1 0-1,1 0 0,0 0 1,0-1-1,0 1 0,0 0 1,0 0-1,0 0 1,0 0-1,0 0 0,1 0 1,-1-1-1,0 1 0,0 0 1,0 0-1,0 0 0,0 0 1,0 0-1,0 0 1,0 0-1,0 0 0,0-1 1,0 1-1,0 0 0,0 0 1,0 0-1,1 0 0,-1 0 1,0 0-1,0 0 1,0 0-1,0 0 0,0 0 1,0 0-1,0 0 0,1 0 1,-1 0-1,0 0 0,0 0 1,0-1-1,0 1 1,0 0-1,0 0 0,0 1 1,1-1-1,-1 0 0,0 0 1,0 0-1,0 0 0,0 0 1,0 0-1,0 0 1,0 0-1,1 0 0,-1 0 1,0 0-1,0 0 0,0 0 1,0 0-1,0 11 1,-6 18-18,-26 93-32,-22 93-1469,51-196 521,3-19 958,0 1 0,0-1 0,0 0 0,-1 1 0,1-1 0,0 1-1,0-1 1,0 0 0,0 1 0,0-1 0,0 1 0,0-1 0,0 0 0,0 1 0,0-1 0,0 1 0,0-1 0,0 0 0,1 1 0,-1-1-1,0 1 1,0-1 0,0 0 0,1 1 0,-1-1 0,0 0 0,0 1 0,1-1 0,-1 0 0,1 1 0,4-5-653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20148,'0'0'81,"0"1"-1,1-1 0,-1 1 0,0-1 0,0 0 1,0 1-1,0-1 0,1 1 0,-1-1 1,0 0-1,1 1 0,-1-1 0,0 0 0,0 1 1,1-1-1,-1 0 0,1 1 0,-1-1 1,0 0-1,1 0 0,-1 0 0,1 1 0,-1-1 1,0 0-1,1 0 0,-1 0 0,1 0 1,-1 0-1,1 0 0,-1 0 0,1 0 0,-1 0 1,1 0-1,-1 0 0,0 0 0,1 0 1,-1 0-1,1 0 0,-1 0 0,1 0 0,-1-1 1,0 1-1,1 0 0,-1 0 0,1 0 1,-1-1-1,0 1 0,1 0 0,-1-1 0,0 1 1,1 0-1,-1-1 0,26-23 1673,-18 15-966,227-248 2780,-234 257-3477,-2 5-42,-9 18-37,-14 30-62,-45 105-240,60-131-730,1 1-1,-5 28 1,12-39 489,0-5-164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22205,'-3'23'1952,"-3"-1"-1440,0 1-200,-1 5 649,-2-2-249,2 0-768,0-4-432,1-4-777,1-2 1001,2-7-208,5-1-232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17732,'0'2'539,"0"0"0,0-1 1,0 1-1,0-1 0,0 1 1,0 0-1,1-1 0,-1 1 1,0 0-1,2 2 0,-1-4-409,0 1 0,-1-1 0,1 0 0,0 0 0,-1 0 0,1 0 0,0 0 0,0 0 0,-1 0 0,1 0 0,0 0-1,-1 0 1,1 0 0,0 0 0,0 0 0,-1-1 0,1 1 0,0 0 0,-1-1 0,1 1 0,-1 0 0,1-1 0,0 1 0,-1-1 0,1 1 0,-1-1 0,1 1 0,0-2 0,68-52 1582,79-80 1,-108 96-1495,-29 27-177,-8 8-26,0-1 1,0 1-1,0 0 1,1 0-1,-1 0 1,6-2-1,-30 42-67,-29 46-252,-73 165-1,122-245 284,-8 25-859,8-27 745,1 1 0,-1-1 0,1 0 0,0 0 1,0 1-1,0-1 0,0 0 0,0 1 0,0-1 0,0 0 0,0 0 1,0 1-1,0-1 0,1 0 0,-1 0 0,1 1 0,-1-1 0,1 0 1,0 2-1,4-1-519,2-4-165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21429,'0'1'121,"0"-1"1,0 1 0,0 0-1,0-1 1,0 1 0,0-1 0,0 1-1,0-1 1,0 1 0,0-1-1,0 1 1,0 0 0,0-1 0,0 1-1,0-1 1,1 1 0,-1-1 0,0 1-1,0-1 1,1 1 0,-1-1-1,1 1 1,9-3 1579,19-22 111,-21 16-1107,111-109 1357,-34 32-1857,-83 82-211,-1 2 2,0 0 0,-1 0 0,1 0 0,0 1 0,0-1 0,0 0 0,0 0 0,0 0 0,0 1 0,0-1 1,0 1-1,0-1 0,1 1 0,0-1 0,-2 4-6,-1 0-1,1 1 1,-1-1 0,0 0-1,0 0 1,0 1 0,0-1-1,-1 0 1,-3 5 0,3-3-6,-58 138-576,24-47-2617,34-91 2974,1-3 130,1 0 0,-1 0 1,0 0-1,1 0 0,-1 0 1,1 1-1,-1-1 0,1 0 1,0 0-1,0 4 0,4 0-783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 17140,'8'-2'2328,"-7"5"-1232,-5 3-431,-10 12 1695,-2 6-776,-13 13-559,-1 4-281,-8 5-528,-2 3-16,2-1-176,5-3-152,3-8-480,7-10-280,10-14 1208,11-11-472,-5-9-105,12-17-167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17556,'-7'1'472,"1"0"0,-1 0 0,1 0 1,-1 1-1,1 0 0,0 1 0,-1-1 0,1 1 0,1 0 1,-8 5-1,4-2 80,0 0 1,1 1-1,0-1 0,0 2 1,-11 13-1,17-19-501,0 0 1,1 0-1,-1 1 0,1-1 0,-1 1 1,1 0-1,0-1 0,0 1 1,0 0-1,0 0 0,0-1 0,1 1 1,0 0-1,-1 0 0,1 0 0,0 0 1,0 0-1,0 0 0,1 3 0,0-5-36,0 1-1,0 0 0,0 0 1,0 0-1,0-1 0,0 1 0,1 0 1,-1-1-1,0 1 0,1-1 1,-1 0-1,1 1 0,0-1 1,-1 0-1,1 0 0,0 0 1,0 0-1,0 0 0,0-1 0,0 1 1,0-1-1,0 1 0,0-1 1,0 0-1,0 1 0,0-1 1,3 0-1,3-1 44,-1 1 1,0-1-1,1 0 0,-1 0 1,0-1-1,0 0 1,0-1-1,0 1 0,0-1 1,8-5-1,-11 6-9,0 0 0,0-1-1,0 0 1,0 1-1,0-1 1,-1 0 0,0-1-1,1 1 1,-1-1 0,0 1-1,-1-1 1,1 0-1,-1 0 1,0 0 0,1 0-1,-2-1 1,3-5 0,-4 8-57,1 1 1,-1 0 0,0 0-1,0-1 1,0 1 0,0 0 0,0-1-1,0 1 1,-1 0 0,1 0 0,0-1-1,-1 1 1,1 0 0,-1 0-1,1 0 1,-1-1 0,1 1 0,-1 0-1,0 0 1,0 0 0,1 0 0,-1 0-1,0 0 1,0 1 0,0-1-1,0 0 1,0 0 0,0 0 0,0 1-1,-1-1 1,1 1 0,0-1 0,0 1-1,0-1 1,-1 1 0,1 0-1,0 0 1,0-1 0,-1 1 0,1 0-1,-2 0 1,-2 0-235,-1 0 1,1 0-1,-1 0 0,1 1 1,-1 0-1,1 0 0,0 0 1,-9 3-1,9-1-29,-1 0 1,1 0-1,-1 0 0,1 0 0,0 1 1,0 0-1,1 0 0,-1 1 0,-6 8 1,-3 8-617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16027,'0'-11'1857,"4"-5"-1161,11-6-296,7 1 960,14-6-495,6 1-193,8 0-208,1 2-192,0 4-424,-3 2-304,-7 4 1728,-10 1-1248,-6 4 16,-6 0 48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204 503 20660,'-34'33'2965,"25"-25"-2145,0 0-1,-14 19 0,20-23-712,1-1-1,0 1 1,0 0-1,0 0 1,0 1-1,0-1 0,1 0 1,0 0-1,0 1 1,0-1-1,0 8 1,1-10-86,0-1 1,0 1 0,0-1-1,0 1 1,0-1 0,0 0-1,1 1 1,-1-1 0,0 1-1,1-1 1,-1 0 0,1 1-1,0-1 1,-1 0 0,1 0-1,0 1 1,0-1 0,-1 0 0,1 0-1,0 0 1,0 0 0,1 0-1,-1 0 1,0 0 0,0-1-1,0 1 1,1 0 0,-1 0-1,0-1 1,0 1 0,1-1-1,-1 0 1,1 1 0,-1-1 0,3 1-1,0-1 32,-1 0-1,0 0 1,0 0-1,1-1 1,-1 1-1,0-1 1,0 0-1,1 0 1,-1 0-1,0 0 0,0 0 1,0-1-1,0 1 1,0-1-1,2-2 1,0 0 25,0-1 1,0 0-1,-1 0 1,0 0-1,0-1 0,0 1 1,-1-1-1,0 0 1,0 0-1,0 0 1,-1 0-1,0-1 1,0 1-1,0-1 0,-1 1 1,0-1-1,0 1 1,-1-1-1,0-13 1,-1 13-194,0 0 0,0 0 0,0 0 0,-1 0 0,0 1 1,0-1-1,-1 1 0,0-1 0,0 1 0,0 0 0,-1 0 0,0 0 1,0 0-1,0 1 0,-1-1 0,0 1 0,0 0 0,-10-7 0,11 10-164,1 0 1,-1 0-1,0 1 0,0 0 0,0-1 0,0 1 0,-5 0 0,2-1-200,5 2-357</inkml:trace>
  <inkml:trace contextRef="#ctx0" brushRef="#br0" timeOffset="1">519 1 18668,'3'5'2328,"-3"14"-1455,3 5-345,0 3 2024,1 16-1671,3 5-129,-7 13-160,-2 5-184,-15 11-184,-4 4-24,-17 8-200,-9 4-128,-20 8-640,-9-2 40,-15-1 536,-1-5-120,5-8-121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3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9938,'-3'1'232,"0"0"-1,0 0 1,0 0-1,0 1 1,1-1 0,-1 1-1,0 0 1,1 0-1,-1 0 1,1 0 0,0 0-1,0 1 1,0-1-1,0 0 1,0 1 0,0 0-1,1-1 1,-1 1-1,1 0 1,0 0-1,-2 6 1,0-2 10,0 1 0,1 0 0,0 1-1,1-1 1,0 0 0,0 0 0,1 11 0,2-5-31,0-1 1,2 1 0,-1-1 0,2 0-1,0 0 1,0-1 0,1 1 0,0-1-1,1-1 1,1 1 0,0-1 0,0 0-1,1-1 1,1 0 0,14 12 0,-3-4 113,1 0 0,1-2 0,1-1-1,0-1 1,1 0 0,41 14 0,-32-17-114,0-1-1,1-2 0,-1-2 1,1-1-1,1-1 1,-1-2-1,48-4 0,26-8 192,110-25-1,-136 20-254,389-80 916,-442 88-924,-14 4 18,-1 0-1,0-1 0,0-1 0,0 0 0,0-2 0,20-11 0,-33 18-112,-1-1-1,1 0 1,-1 0-1,0 0 1,1-1 0,-1 1-1,0 0 1,0 0-1,0-1 1,0 1 0,0-1-1,0 1 1,0-1-1,-1 1 1,1-1 0,0 1-1,-1-1 1,1 0-1,-1 1 1,0-1 0,0 0-1,1 1 1,-1-1 0,0 0-1,-1-3 1,1 4-124,-1-1 1,0 0-1,1 1 1,-1 0-1,0-1 1,0 1-1,0-1 1,0 1-1,0 0 1,0 0-1,-1 0 1,1-1-1,0 1 1,-1 0-1,1 0 1,0 1 0,-1-1-1,1 0 1,-1 0-1,1 1 1,-1-1-1,0 1 1,1 0-1,-1-1 1,0 1-1,-1 0 1,-1-1-179,0 0 0,0 0 0,0 0 0,0-1 1,0 1-1,0-1 0,1 0 0,-7-4 0,-4-5-578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3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17596,'34'-13'3695,"28"0"-2805,0 3-1,0 3 1,104 1-1,-161 6-865,1 0 0,-1 0-1,0 1 1,0 0 0,0 0-1,8 3 1,-12-3-5,0 0 0,1-1 0,-1 1 0,0 0 0,1 0 1,-1 0-1,0 0 0,0 0 0,0 0 0,0 1 0,0-1 0,0 0 0,0 1 0,0-1 0,-1 0 0,1 1 0,0-1 0,-1 1 0,1-1 0,-1 1 0,0-1 1,1 1-1,-1-1 0,0 1 0,0 2 0,0 4 87,-1 1 0,0-1 0,-1 1 0,0-1 0,0 1 1,-1-1-1,0 0 0,-6 11 0,-38 65 534,34-65-488,-132 187-266,133-190 104,-12 15-102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14 462 15331,'-13'33'2752,"63"-76"1751,399-359-702,-433 387-3712,-12 11-60,-1 1 1,1-1 0,0 1 0,0 0-1,0 0 1,0 0 0,1 1 0,-1-1 0,1 1-1,8-3 1,-13 5-26,0 0-1,1 0 0,-1 1 1,0-1-1,0 0 1,0 0-1,0 0 1,1 0-1,-1 0 1,0 1-1,0-1 1,0 0-1,0 0 1,0 0-1,0 1 1,0-1-1,1 0 1,-1 0-1,0 0 1,0 1-1,0-1 1,0 0-1,0 0 0,0 0 1,0 1-1,0-1 1,0 0-1,0 0 1,0 1-1,0-1 1,0 0-1,0 0 1,-1 0-1,1 1 1,0-1-1,0 0 1,0 0-1,0 0 1,0 1-1,0-1 1,-1 0-1,-3 12 32,-73 148 200,-48 118-1794,124-276 1503,-6 23-197,6-24 236,1 0 1,0 0 0,0-1 0,-1 1 0,1 0 0,0 0 0,0-1 0,0 1 0,0 0 0,0 0 0,0-1 0,0 1 0,0 0 0,0 0 0,0-1 0,1 1 0,-1 0 0,0 0 0,0-1-1,1 1 1,-1 0 0,1 0 0,12-5-416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30 16860,'11'-8'1425,"-17"11"-314,-22 15 415,12-3-1356,1 0 0,0 0-1,1 2 1,0 0 0,2 0 0,0 1 0,1 0 0,0 1 0,2 1 0,0 0 0,2 0-1,-8 28 1,13-40-116,1 0 1,-1 0-1,2 0 0,-1 0 0,2 13 0,-1-19-26,0 1 0,0-1-1,1 0 1,-1 1 0,1-1-1,0 1 1,0-1 0,0 0-1,0 0 1,0 1 0,0-1-1,0 0 1,1 0 0,-1 0-1,1 0 1,0-1 0,-1 1-1,1 0 1,0-1 0,0 1-1,0-1 1,3 2 0,0-1 23,-1-1-1,1 0 1,0 0 0,0 0 0,-1-1 0,1 1 0,0-1 0,0 0-1,0-1 1,-1 1 0,1-1 0,0 0 0,-1 0 0,1 0-1,0-1 1,-1 0 0,1 0 0,-1 0 0,6-3 0,9-7 223,0 0 1,30-26-1,-27 19 3,-1-1-1,-1-1 1,-1 0-1,18-26 1,-29 36-145,0 0 1,-2-1-1,1 0 1,-1-1-1,-1 1 0,0-1 1,-1 0-1,0 0 1,-1 0-1,2-25 0,-5 36-128,1 1 0,-1-1-1,0 0 1,0 0 0,0 0-1,0 1 1,-1-1 0,1 0-1,0 0 1,-1 1 0,1-1-1,-1 0 1,0 1 0,0-1-1,1 0 1,-1 1 0,0-1-1,0 1 1,-1-1 0,1 1-1,0 0 1,0-1 0,-1 1-1,1 0 1,0 0 0,-1 0-1,1 0 1,-1 0 0,0 0-1,1 1 1,-1-1 0,0 0-1,1 1 1,-1-1 0,0 1-1,0 0 1,0-1 0,1 1-1,-1 0 1,0 0 0,-3 1-1,-3-1-144,0 1 0,0 1-1,0 0 1,0 0-1,0 0 1,1 1-1,-15 7 1,18-8 48,-38 23-1874,39-24 1706,1 1-1,-1 0 1,0 0 0,1 0 0,0 0 0,-1 1-1,1-1 1,0 1 0,0-1 0,0 1 0,-2 4-1,4-6 233,0-1 0,0 0 0,0 1 0,0-1 0,0 0 0,0 0 0,0 1 0,0-1-1,0 0 1,0 0 0,0 1 0,0-1 0,0 0 0,0 1 0,0-1 0,1 0-1,-1 0 1,0 1 0,0-1 0,0 0 0,0 0 0,1 1 0,-1-1 0,0 0 0,0 0-1,0 0 1,1 0 0,-1 1 0,0-1 0,11 5-1045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21 17180,'6'-3'936,"-5"3"-732,1-1 0,0 1 0,-1-1 0,1 0 0,-1 1 0,1-1 0,-1 0 0,1 0 0,-1 0-1,1 0 1,-1 0 0,0-1 0,0 1 0,0 0 0,2-3 0,-3 4-13,-1 0-1,0 0 1,0 0-1,0 0 1,0 0-1,0 0 1,1 1 0,-1-1-1,0 0 1,0 1-1,1-1 1,-1 0-1,0 1 1,0-1-1,0 1 1,-10 7 72,0 0 0,0 1 1,1 0-1,0 1 0,1 0 0,0 0 0,-8 13 1,3-2-126,0 1 1,-19 43 0,29-56-89,1 0 0,0 0 0,0 1 1,1-1-1,0 1 0,1 0 0,0-1 0,0 13 1,1-19-35,0 0 0,0-1 0,1 1 0,-1 0 1,1-1-1,0 1 0,-1-1 0,1 1 0,0-1 1,0 1-1,1-1 0,-1 0 0,1 1 0,-1-1 1,1 0-1,0 0 0,-1 0 0,1 0 0,0 0 1,0-1-1,0 1 0,1-1 0,-1 1 0,0-1 1,1 0-1,-1 0 0,1 0 0,-1 0 0,1 0 0,-1 0 1,1-1-1,-1 1 0,1-1 0,0 0 0,2 0 1,7 0 36,-1 0-1,1-1 1,-1-1 0,1 0 0,-1-1 0,0 0 0,1 0 0,17-9 0,3-4 194,48-30 1,-59 32-72,0 0 0,0-1 1,-1-1-1,-1-1 0,-1 0 1,-1-2-1,23-30 0,-38 47-146,-1-1-1,1 1 1,-1 0-1,0-1 0,0 1 1,0 0-1,0-1 1,0 1-1,-1-1 0,1 1 1,-1-1-1,1 0 1,-1 1-1,0-1 0,0 1 1,0-1-1,-1-4 0,0 5-13,0 1-1,0-1 0,0 0 1,0 0-1,0 0 0,0 1 1,-1-1-1,1 1 0,-1-1 0,1 1 1,-1-1-1,1 1 0,-1 0 1,0 0-1,0 0 0,0 0 1,1 0-1,-1 0 0,0 0 0,0 1 1,-3-1-1,-16-3-201,0 0 0,1 2 0,-1 1 0,0 1 0,-32 3 0,-8-1-1973,56-1 1609,-2 4-163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30 18356,'1'-2'286,"0"0"-1,0 0 1,-1 1 0,1-1 0,-1 0-1,1 0 1,-1 0 0,0 1-1,0-1 1,0 0 0,0-3 0,0 5-237,0 0 1,0-1-1,0 1 1,0 0-1,0 0 1,0-1-1,-1 1 1,1 0-1,0 0 1,0 0-1,0-1 1,0 1 0,-1 0-1,1 0 1,0 0-1,0 0 1,0-1-1,-1 1 1,1 0-1,0 0 1,0 0-1,-1 0 1,1 0-1,0 0 1,0 0 0,-1 0-1,1 0 1,0 0-1,0 0 1,-1 0-1,1 0 1,-16 6 1177,0 6-831,0 2 1,1 0-1,0 0 0,1 1 0,-14 22 0,17-25-292,-12 19 50,1 0-1,2 1 1,1 1 0,-24 58 0,31-62-69,2 0 1,1 1 0,2 0-1,0 0 1,2 1-1,-1 36 1,6-53-138,0-1 0,1 0-1,1 1 1,0-1 0,0 0 0,6 17 0,-7-27-10,0 0 1,0 0 0,1 0-1,-1 0 1,1 0-1,-1 0 1,1 0 0,0 0-1,0 0 1,0-1-1,1 1 1,-1-1 0,0 0-1,1 0 1,0 0-1,0 0 1,-1 0 0,1 0-1,0-1 1,0 1 0,0-1-1,1 0 1,-1 0-1,0 0 1,0 0 0,1-1-1,-1 1 1,0-1-1,1 0 1,3 0 0,21-5-416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6 243 15315,'0'0'121,"-1"1"-1,1-1 1,-1 1-1,1 0 0,-1-1 1,1 1-1,-1 0 1,1-1-1,0 1 0,-1 0 1,1 0-1,0-1 1,0 1-1,0 0 0,0 0 1,-1-1-1,1 1 1,0 0-1,1 1 1,-1-2-45,0 1 0,0-1 1,1 0-1,-1 1 0,0-1 1,1 0-1,-1 0 0,1 1 1,-1-1-1,0 0 1,1 0-1,-1 0 0,1 0 1,-1 0-1,1 1 0,-1-1 1,0 0-1,1 0 1,-1 0-1,1 0 0,-1 0 1,1 0-1,-1 0 0,1-1 1,34-8 1958,-34 9-2020,107-43 1915,151-85 0,-228 112-1778,6-6-35,-28 16-87,0 0-1,1 1 1,-1 0-1,1 0 1,0 1-1,0 1 1,20-6-1,-30 9-27,0 0-1,0 0 0,0 0 1,1 0-1,-1 0 1,0 0-1,0 0 1,0 0-1,0 0 0,1 1 1,-1-1-1,0 0 1,0 0-1,0 0 0,1 0 1,-1 0-1,0 0 1,0 0-1,0 0 0,0 0 1,0 0-1,1 1 1,-1-1-1,0 0 1,0 0-1,0 0 0,0 0 1,0 0-1,0 1 1,0-1-1,0 0 0,1 0 1,-1 0-1,0 0 1,0 1-1,0-1 0,0 0 1,0 0-1,0 0 1,0 1-1,0-1 1,0 0-1,0 0 0,0 0 1,0 0-1,0 1 1,0-1-1,0 0 0,-1 0 1,-3 10 34,-81 119 100,81-123-171,-58 102 188,53-90-689,1 1 0,0 0 0,-10 38 0,18-57 527,0 0 0,0 0 0,0 1 0,0-1 0,0 0 0,-1 0 0,1 0 0,0 0 0,0 0 0,0 0 0,0 1 0,0-1 0,0 0 0,0 0 0,0 0 0,0 0 0,0 0 0,0 1 0,0-1 0,0 0 0,0 0 0,0 0 0,0 0 0,0 0 0,0 1 0,0-1 0,0 0 0,0 0 0,0 0 0,0 0 0,0 0 0,0 1 0,0-1 0,0 0 0,0 0 0,0 0 0,0 0 0,0 0 0,1 0 0,-1 1 0,0-1 0,0 0 0,0 0 0,0 0 0,0 0 0,0 0 0,1 0 0,-1 0 0,0 0 0,0 0 0,0 0 0,0 0 0,1 0 0,5-5-304,6-13-204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 15563,'16'-9'2105,"-8"12"-1073,-3 3-376,-5 9 1945,-5 2-1241,-3 11-424,-1 4-240,-4 8-272,-2 3-112,0 1-135,1 0-73,4-3-224,-1-2-225,4-8-623,3-6-296,-2-15 984,4-9-256,-8-11-152</inkml:trace>
  <inkml:trace contextRef="#ctx0" brushRef="#br0" timeOffset="1.04">1 177 18980,'11'-4'2032,"2"1"-1279,5-2-313,2 2 1056,2-1-368,8 1-640,0 0-416,2 3-1024,0 0 1232,1 3-408,-1-1-128,-2 0-104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25 18900,'3'-1'532,"-1"0"0,1 0 1,-1-1-1,0 1 0,1 0 0,-1-1 1,4-3-1,-6 5-443,0 0 0,0 0 1,0-1-1,0 1 0,1 0 1,-1 0-1,0 0 0,0-1 0,0 1 1,0 0-1,0 0 0,1 0 1,-1-1-1,0 1 0,0 0 1,0 0-1,0-1 0,0 1 0,0 0 1,0 0-1,0-1 0,0 1 1,0 0-1,0 0 0,0-1 0,0 1 1,0 0-1,0 0 0,0-1 1,-1 1-1,-12-4 1600,3 4-1460,-1 1 0,1 0-1,0 1 1,0 0 0,0 0-1,0 1 1,0 0 0,-9 5 0,-5 4-153,1 0 0,-22 15 0,33-19-68,0 1 0,-15 14 0,25-22-15,0 1 0,0 0 0,0-1 0,1 1-1,-1 0 1,0 0 0,1 0 0,-1 1 0,1-1-1,0 0 1,0 0 0,0 1 0,0-1 0,0 1-1,0-1 1,1 1 0,-1-1 0,1 1 0,0-1 0,-1 1-1,1 0 1,1 2 0,-1-4-1,1 0-1,-1 0 1,1 0-1,-1 0 1,1 0-1,-1 0 1,1 0-1,0 0 1,-1 0-1,1 0 1,0-1-1,0 1 1,0 0-1,0 0 1,0-1-1,0 1 1,0-1 0,0 1-1,0-1 1,2 1-1,0 0-17,1 0-1,-1 0 1,1-1 0,-1 0-1,1 1 1,6-2 0,4 0-86,-1-2 1,21-5-1,-33 8 105,34-12-244,-2-1 0,50-27 0,-39 19-12,-43 20 243,0 0 0,1 0 0,-1 0 0,1 1 0,-1-1 0,1 1 0,-1-1 0,1 1 0,-1-1 0,1 1 0,-1 0 0,1 0 0,-1 0 0,1 0 0,-1 0 0,1 0 0,1 1 0,-2-1 7,0 1 0,-1 0 0,1 0 0,0 0 0,-1 0-1,1 0 1,-1 0 0,1 1 0,-1-1 0,1 0 0,-1 0 0,0 0 0,0 0-1,1 1 1,-1-1 0,0 0 0,0 0 0,0 0 0,0 1 0,-1-1-1,1 0 1,-1 2 0,-25 159-313,11-84 420,7-31-35,-18 89 303,19-110-198,0-1 0,-2 0 0,-13 29 1,20-50-127,0 0 1,-1 0 0,1 0 0,-1 0-1,0-1 1,1 1 0,-2-1 0,1 0-1,0 1 1,-1-2 0,1 1-1,-1 0 1,0-1 0,-6 4 0,8-6-16,-1 1 1,1 0-1,-1-1 1,0 1-1,1-1 0,-1 0 1,0 0-1,0 0 1,1 0-1,-1 0 1,0-1-1,1 1 1,-1-1-1,1 0 1,-1 0-1,1 0 0,-1 0 1,1 0-1,-1 0 1,1-1-1,0 1 1,0-1-1,0 1 1,0-1-1,-4-3 1,1-2 1,-1 0 1,1 0 0,0 0 0,0-1 0,1 0 0,0 1 0,0-2 0,1 1-1,0 0 1,0-1 0,1 1 0,1-1 0,-1 0 0,1 1 0,0-1 0,1 0 0,1-15-1,0 12-35,1 1-1,-1 0 0,2 0 0,-1 0 0,1 1 0,1-1 0,0 1 0,1-1 0,0 1 1,0 1-1,1-1 0,1 1 0,11-15 0,-6 13-201,0 1 0,1 0 0,0 1 0,0 0 0,24-11 0,79-29-2031,-39 19 1525,-16 4-77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14723,'0'5'1857,"3"5"-1177,-3 10-304,0 6 1616,0 7-1288,0 2-168,0 1-376,3 1-192,-2-7-288,4-1-120,-2-10-320,1-5-136,-1-10-880,-2-4 1263,2-6-207,0-7-192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18444,'-3'23'1912,"6"-1"-1095,5 3-241,0 6 800,4 2-176,1 5-88,-3 3-223,-4 10-313,-4 5-136,-11 9-152,-9 4-32,-11 2-200,-4 1-160,-11-8-808,-1-7 832,-2-10-104,2-11-88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16548,'-21'18'4712,"-40"40"-3537,34-26-1074,1 1 0,2 2 0,1 0 0,2 1 0,-28 66 0,37-71-89,1 0 0,2 1 0,1 0 0,1 1 0,2-1 0,2 1 0,0 60 0,3-77-221,2-1-1,0 0 1,8 29 0,-8-37 141,0-1-1,1 1 1,-1-1 0,2 0 0,-1 0 0,1-1 0,-1 1 0,2-1-1,-1 1 1,1-1 0,6 6 0,15 8-305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5 339 17052,'-1'1'90,"1"0"0,-1 0 0,1 0-1,-1 0 1,1 0 0,-1 0 0,1 0 0,0 0 0,-1 0 0,1 0 0,0 0 0,0 1 0,0-1 0,0 2 0,0-3-57,1 1 1,-1-1-1,0 0 1,0 0-1,1 0 1,-1 1-1,0-1 1,0 0-1,1 0 1,-1 0-1,0 0 1,1 1-1,-1-1 1,0 0-1,1 0 1,-1 0-1,0 0 1,1 0-1,-1 0 1,0 0-1,1 0 1,-1 0-1,0 0 1,1 0-1,-1 0 1,0 0-1,1 0 1,-1 0-1,0-1 1,0 1-1,1 0 1,5-2 216,-1-1 0,1 0 1,-1 0-1,9-6 0,356-273 3507,-356 272-3639,-3 1 40,1 1 1,0 0-1,0 1 0,15-7 1,-23 15 116,-7 7-164,-10 11-60,12-17-32,-97 152 131,82-125-224,2 1-1,0 0 0,-13 47 1,23-46-889,6-25 458,7-16 180,1-10-88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18420,'7'4'1576,"-7"8"-1104,-5 3-168,-3 6 545,-3 7-145,0 6-120,-4 7-128,1 5-136,-1 1-104,3 3-40,1-4-80,3-5-424,1-4-336,0-14-1120,1-10 1536,-1-13-273,-1-11-191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15203,'0'1'2009,"12"4"-1025,4 1-416,4-2 1777,5 0-1153,7-1-728,6 0-432,4-4 136,7-5-144,-1-3-168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17548,'-9'1'352,"-1"2"1,0-1 0,1 2 0,0-1-1,0 1 1,0 0 0,0 1 0,1 0-1,-1 0 1,1 1 0,1 0 0,-1 1-1,1 0 1,0 0 0,1 0 0,-1 1-1,-5 9 1,11-16-333,0 0-1,1 0 1,-1 1-1,0-1 1,1 0-1,-1 0 1,1 0-1,-1 1 1,1-1-1,0 0 0,0 0 1,-1 1-1,1-1 1,0 0-1,0 1 1,0-1-1,0 0 1,0 1-1,1-1 1,-1 2-1,1-3-10,-1 1 0,1 0-1,0 0 1,-1-1-1,1 1 1,0 0-1,0-1 1,-1 1 0,1-1-1,0 1 1,0-1-1,0 1 1,0-1-1,0 0 1,0 1 0,-1-1-1,1 0 1,0 0-1,0 0 1,2 1-1,3-1 0,0 0 0,0 0-1,1-1 1,-1 0 0,0 0-1,11-3 1,23-14-6,-33 14-15,1 0 0,-1 1 1,1 0-1,0 0 0,0 1 1,14-3-1,-22 5 11,1 0-1,0 1 1,0-1-1,0 0 1,-1 0-1,1 0 1,0 0-1,0 1 1,-1-1-1,1 0 1,0 1-1,-1-1 1,1 1-1,0-1 0,-1 1 1,1-1-1,-1 1 1,1-1-1,-1 1 1,1 0-1,-1-1 1,1 1-1,-1 0 1,1-1-1,-1 1 1,0 0-1,0-1 1,1 1-1,-1 0 1,0 0-1,0 0 1,0-1-1,0 1 1,0 0-1,0 0 1,0 35-28,0-30 28,-10 83 561,-4 0 1,-33 112 0,44-189-463,-6 22 396,-16 41 0,21-66-412,1-2-1,-1 1 1,0 0-1,0-1 0,-1 0 1,0 0-1,-1 0 1,1-1-1,-1 0 1,-13 11-1,18-16-67,0 0-1,-1 0 1,1 0-1,0 0 1,-1 0-1,1-1 1,-1 1 0,1 0-1,-1-1 1,1 1-1,-1-1 1,0 1-1,1-1 1,-1 0 0,1 0-1,-1 0 1,0 0-1,1 0 1,-1 0-1,0 0 1,1 0 0,-1-1-1,1 1 1,-1-1-1,0 1 1,1-1-1,-1 0 1,1 1 0,0-1-1,-1 0 1,1 0-1,0 0 1,-1 0-1,1 0 1,0 0 0,0-1-1,0 1 1,0 0-1,0-1 1,0 1 0,0 0-1,0-1 1,0-1-1,-3-4 19,1-1-1,0 0 1,1 0-1,0 0 1,0 0-1,1 0 1,-1-11-1,1 4-8,1 1-1,1-1 0,0 0 0,1 0 1,1 1-1,0-1 0,1 1 0,1 0 1,0 0-1,1 0 0,0 1 0,13-20 1,-7 15-271,0 2 0,1-1 0,1 2 0,1 0 0,0 0 0,1 2 0,0 0 0,25-16 0,71-38-1227,-75 45 866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15147,'15'15'1013,"-1"0"-1,0 1 0,-1 1 1,-1 0-1,0 0 1,-2 1-1,12 26 0,-15-26-713,0 1 0,-1 0 0,-1 0 0,-1 1 0,0-1 0,-2 1 0,0 0 0,-1 0-1,-2-1 1,0 1 0,0 0 0,-10 37 0,1-16-85,-2-1-1,-1 0 1,-3-2 0,-1 1-1,-24 38 1,21-45-507,-2-1 0,-2-1 0,-28 30 0,41-46 41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14627,'11'0'1624,"17"0"-775,7-1-313,9-2 1288,10-3-792,10 1-279,2 1-73,0 3-224,-5-1-208,-11 4-632,-13 2-384,-13 2 608,-8-2-88,-13 2-161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13731,'4'19'1704,"12"-4"-679,6-4-321,14-5 1160,5-2-424,9-1-255,-2-3-57,5-4-488,-2-2-472,-7-7 32,-5-7-40,-11-4-240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16660,'0'0'54,"0"1"1,0-1 0,0 0-1,0 1 1,-1-1 0,1 1-1,0-1 1,0 1 0,0-1-1,0 1 1,0-1 0,0 1-1,0-1 1,0 1-1,0-1 1,1 1 0,-1-1-1,0 1 1,0-1 0,0 1-1,0-1 1,1 0 0,-1 1-1,0-1 1,0 1 0,1-1-1,-1 0 1,0 1 0,1-1-1,-1 0 1,0 1 0,1-1-1,-1 0 1,1 1 0,-1-1-1,1 0 1,-1 0 0,0 0-1,1 1 1,-1-1 0,1 0-1,-1 0 1,1 0 0,-1 0-1,1 0 1,-1 0 0,1 0-1,-1 0 1,1 0 0,-1 0-1,1 0 1,-1 0 0,1 0-1,-1-1 1,1 1 0,29-16 1126,-30 16-1175,98-67 1015,-3-4 0,-3-4-1,117-124 1,-135 109-936,-79 114-100,-51 108-41,31-78-242,2 1 0,-28 109-1,50-159 57,-3 23-431,3-27 652,1 0 0,0-1 0,0 1 0,0 0 0,0 0 0,0 0 0,1-1 0,-1 1 0,0 0 0,0 0 0,0-1 0,1 1 0,-1 0 0,0-1 1,1 1-1,-1 0 0,1-1 0,-1 1 0,1 0 0,-1-1 0,1 1 0,-1-1 0,1 1 0,-1-1 0,1 1 0,0-1 0,-1 1 0,1-1 0,1 1 0,14-1-412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14435,'0'15'1568,"-3"5"-1079,-3 6-233,0 4 1296,5 0-1136,1 0-80,0-3-296,3-2-168,1-4-296,-1-5-168,0-5 64,-3-2-1129,-1-2 1281,-5-5-320,-1-2-64</inkml:trace>
  <inkml:trace contextRef="#ctx0" brushRef="#br0" timeOffset="1">1 200 13923,'4'-7'1624,"2"-2"-1056,1 3-263,3-1 711,2-3-464,1 0-416,-1-4 56,-2-3-40,-1-15-216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16347,'3'1'4608,"-6"6"-1828,-12 20-1034,-24 29-1842,-16 18 298,22-31 36,-31 52 0,62-92-213,0 0 0,0 0 0,1 0 0,0 0 0,-1 0 0,1 0 1,1 0-1,-1 1 0,0-1 0,1 0 0,-1 0 0,1 1 0,0-1 0,0 0 0,1 6 0,0-7-6,0-1 1,0 1-1,0 0 0,0 0 0,0-1 0,0 1 0,0 0 1,1-1-1,-1 1 0,1-1 0,-1 0 0,1 0 0,-1 1 1,1-1-1,0 0 0,0 0 0,0 0 0,-1-1 0,1 1 1,0 0-1,0-1 0,0 1 0,0-1 0,0 0 0,0 1 1,4-1-1,9 1 69,0-1 0,0-1-1,0 0 1,0 0 0,19-6 0,74-23 177,-99 28-261,10-4 36,50-17-946,-61 20 725,-1-1 1,0 0 0,0 0 0,0 0 0,0-1 0,10-9 0,-9 5-250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19964,'-9'21'1849,"-1"0"-1281,-1 6-240,3 6 752,-3 4-208,4 4-376,-2 2-248,8-2-656,1 2-400,3-10-2304,3-8 2695,7-18-391,3-8-304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17172,'7'-3'395,"1"0"1,0 1-1,0 0 0,1 0 1,-1 1-1,0 0 1,1 0-1,-1 1 1,0 0-1,1 0 1,-1 1-1,0 0 1,1 1-1,-1 0 0,0 0 1,0 1-1,0 0 1,0 0-1,-1 1 1,14 8-1,-19-11-380,-1 1 0,1-1 0,0 1 0,-1-1 1,1 1-1,-1-1 0,0 1 0,1 0 0,-1 0 0,0 0 0,0 0 0,0 0 0,0 0 0,-1 0 0,1 0 1,0 0-1,-1 0 0,1 3 0,-1-1-9,0-1 0,-1 0 0,1 0 0,-1 1 1,1-1-1,-1 0 0,0 0 0,0 0 0,-1 0 0,1 0 1,-3 3-1,-4 7-10,-1-1 1,0 0-1,-1-1 0,-15 14 1,19-20 18,-24 23-29,6-5 42,-33 38-1,52-54-34,0-1 0,0 1-1,1 0 1,-1 0 0,2 1 0,-1-1 0,1 1 0,0-1 0,1 1 0,0 0 0,-2 12 0,4-18-40,0 0 0,-1 0 1,1 0-1,0 0 0,1 0 1,-1 0-1,0 0 1,1-1-1,-1 1 0,1 0 1,-1 0-1,1 0 1,0 0-1,0-1 0,0 1 1,0 0-1,0-1 0,0 1 1,0 0-1,0-1 1,1 0-1,-1 1 0,1-1 1,-1 0-1,1 0 1,-1 1-1,1-1 0,0-1 1,0 1-1,-1 0 0,1 0 1,0-1-1,0 1 1,0-1-1,0 1 0,3-1 1,2 1-89,1 0 1,0-1-1,0-1 0,0 1 1,0-1-1,-1 0 0,16-5 1,23-9-409</inkml:trace>
  <inkml:trace contextRef="#ctx0" brushRef="#br0" timeOffset="1">422 410 20292,'-16'41'1793,"-2"-2"-1313,2 2-184,4-4 504,2-4-432,9-8-968,1-6-200,6-13 568,1-3-232,3-7-168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16996,'-12'3'601,"0"1"0,0 0 0,0 1 1,1 1-1,-18 10 0,23-12-377,-1 0 0,1 1 0,1 0 0,-1 0 0,1 0 0,0 0 0,0 1 0,0 0 1,1 0-1,-7 12 0,10-16-219,0 1 1,1-1 0,-1 0-1,1 0 1,0 0 0,-1 0 0,1 1-1,0-1 1,0 0 0,1 0 0,-1 1-1,0-1 1,1 0 0,-1 0-1,1 0 1,0 0 0,0 0 0,0 0-1,0 0 1,0 0 0,0 0-1,0 0 1,0 0 0,1-1 0,-1 1-1,1 0 1,0-1 0,1 2-1,7 5 7,-1-1-1,2 0 0,19 11 1,-19-12-11,0 0 5,0 0 0,0 2 0,0-1 0,-1 1 0,17 18 0,-24-23-4,-1 0-1,0 0 1,0 0-1,0 0 1,0 0 0,0 0-1,0 1 1,-1-1 0,0 1-1,0-1 1,0 1 0,0-1-1,0 1 1,-1 0-1,1-1 1,-1 1 0,0 0-1,0-1 1,-1 1 0,1 0-1,-1-1 1,0 1-1,0-1 1,0 1 0,-2 5-1,-2-1 12,0 0-1,0-1 0,0 1 1,-1-1-1,0 0 0,-1-1 0,1 0 1,-1 0-1,0 0 0,-1 0 1,1-1-1,-1-1 0,0 1 1,-1-1-1,1-1 0,-1 1 0,-9 1 1,16-4-3,0-1 0,0 1 0,0-1 0,0 0 1,0 0-1,0 0 0,0 0 0,-1 0 0,1 0 0,0 0 1,0-1-1,0 1 0,0-1 0,0 1 0,0-1 1,0 0-1,0 0 0,1 0 0,-1 0 0,0 0 0,-2-2 1,2 1-2,1 0 1,0 0 0,0 0 0,-1 0-1,1 0 1,0 0 0,1 0 0,-1 0-1,0 0 1,1-1 0,-1 1 0,1 0-1,-1 0 1,1-1 0,0 1-1,0 0 1,0 0 0,1-1 0,0-3-1,1-4 9,1 1-1,0 0 0,1 0 0,0 0 0,0 0 0,1 1 0,0 0 0,0 0 0,1 0 0,10-11 0,3-1-11,2 0 1,29-22-1,21-7 104,-49 36 84,-1-1 0,0-1 0,30-30 0,-49 44-159,-1-1 0,1 1 0,-1-1 0,0 1 0,0-1 0,0 0 0,0 0 0,0 0 0,0 1 0,0-1 0,0 0 0,-1 0 0,1 0 0,-1 0 0,1 0 0,-1 0 0,0 0 0,0-1 0,0 1 0,0-4 0,-1 5-12,0-1-1,1 0 0,-1 1 0,0-1 1,0 1-1,0-1 0,-1 1 0,1-1 1,0 1-1,0 0 0,-1-1 0,1 1 1,-1 0-1,1 0 0,-1 0 0,1 0 1,-1 0-1,0 1 0,1-1 0,-1 0 1,0 1-1,0-1 0,-3 1 0,-1-2-231,-1 1 0,0 0 0,0 0 1,1 1-1,-1-1 0,0 2 0,0-1 0,0 1 0,0 0 0,1 0 0,-1 1 0,0 0 0,1 0 0,-9 5 0,5 2-377,7 5-169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0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14 19204,'-5'-3'267,"0"1"-1,0 0 1,0 1 0,-1-1 0,1 1-1,0 0 1,-1 0 0,1 1-1,-1 0 1,1 0 0,-1 0-1,1 0 1,0 1 0,-1 0-1,1 0 1,0 1 0,-1-1-1,1 1 1,0 0 0,0 1-1,-7 4 1,-7 4-34,2 1 0,-1 1 0,2 0 0,-19 19 0,13-10-53,0 1 0,2 0 0,-33 51 0,47-66-141,1 1 0,0 0 0,1 0 0,0 1 0,0-1 0,1 1 0,0 0 0,1 0 0,0 0 0,0 0 0,1 0-1,1 0 1,0 0 0,0 0 0,3 19 0,-1-22-30,0-1 1,0 1-1,1-1 0,-1 0 1,1 0-1,1 0 0,-1 0 0,1-1 1,0 1-1,1-1 0,-1 0 0,1 0 1,0-1-1,6 5 0,-4-4-5,1 0-1,0 0 1,0-1-1,0-1 1,0 1-1,1-1 0,0-1 1,-1 1-1,18 1 1,-15-3 11,-1 0 0,1-1 0,0 0 0,-1 0 0,1-1-1,-1-1 1,1 0 0,-1 0 0,1-1 0,-1-1 0,0 1 0,0-2 0,-1 1 0,1-1 0,-1-1 0,0 0 0,0 0 0,9-9 0,-14 11 13,-1 0 0,0 1 0,0-1 0,0 0 0,0-1 0,-1 1 0,1 0 0,-1-1 0,0 0 0,-1 1 0,1-1 0,-1 0 0,0 0 0,1-6 0,-2 8-9,0 0-1,0 0 1,-1 0-1,1 0 1,-1 0-1,0 0 0,1 0 1,-1 0-1,-1 0 1,1 0-1,0 0 1,-1 1-1,1-1 0,-1 1 1,0-1-1,0 1 1,0 0-1,0-1 1,0 1-1,-1 0 0,1 0 1,0 1-1,-1-1 1,-4-2-1,-1 0 0,0 1 0,0-1-1,-1 1 1,1 1 0,-1 0-1,0 0 1,0 0 0,-12 1 0,14 0-126,0 1 0,0 0 1,0 1-1,0-1 1,0 2-1,0-1 1,0 1-1,1 0 1,-1 0-1,0 1 1,-6 3-1,-2 7-1218,15-13 1308,-1 1 0,1-1 0,0 0 0,0 1-1,0-1 1,0 0 0,-1 0 0,1 1 0,0-1 0,0 0 0,0 1 0,0-1 0,0 0 0,0 1 0,0-1 0,0 0 0,0 1 0,0-1 0,0 0 0,0 1 0,0-1 0,0 0-1,0 1 1,0-1 0,0 0 0,0 1 0,1-1 0,-1 0 0,0 1 0,0-1 0,0 0 0,1 0 0,-1 1 0,0-1 0,0 0 0,0 0 0,1 1 0,-1-1 0,0 0 0,1 0-1,-1 0 1,0 0 0,0 1 0,1-1 0,-1 0 0,1 0 0,13 5-629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0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26 333 15427,'-3'4'882,"0"-1"-253,0 0-1,1 0 0,-1 0 0,1 1 1,0-1-1,0 1 0,-3 6 0,15-13 2522,32-25-1639,-1-2 0,56-53 0,66-80-834,-159 159-636,15-18 11,16-15 64,-77 113 21,30-55-150,-14 22-63,2 1 0,1 1 1,-16 49-1,39-94 18,-1 1-1,1 0 1,0-1 0,-1 1 0,1 0-1,0-1 1,0 1 0,0 0 0,0 0-1,0-1 1,0 1 0,0 0 0,0 0-1,0-1 1,0 1 0,0 0-1,0-1 1,1 1 0,-1 0 0,1 1-1,-1-2 1,0 0 0,1 0-1,-1 0 1,1 0 0,-1 1 0,1-1-1,-1 0 1,1 0 0,-1 0-1,1 0 1,-1 0 0,1 0-1,-1 0 1,0 0 0,1 0-1,-1 0 1,1 0 0,-1 0-1,1-1 1,-1 1 0,1 0-1,0-1 1,31-18-1625,-27 15 1697,22-13-908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 16708,'11'-14'1680,"0"2"1663,-16 25-423,2-7-2623,-47 107 2165,45-97-2423,-1-1 1,2 1-1,0 0 1,1 1 0,-1 23-1,4-39-22,-1 1 0,1 0 0,0 0 0,0 0 0,0 0-1,0 0 1,1 0 0,-1 0 0,1 0 0,-1-1 0,1 1 0,-1 0-1,1 0 1,0-1 0,0 1 0,0 0 0,0-1 0,0 1-1,0-1 1,0 1 0,1-1 0,-1 1 0,1-1 0,-1 0 0,1 0-1,-1 0 1,1 0 0,-1 0 0,1 0 0,0 0 0,0 0 0,0-1-1,-1 1 1,1-1 0,0 1 0,0-1 0,0 0 0,0 0 0,0 0-1,0 0 1,0 0 0,-1 0 0,1 0 0,0-1 0,0 1 0,2-1-1,5-2 53,-1 0-1,1 0 0,-1 0 1,0-1-1,0 0 1,0-1-1,-1 0 0,1 0 1,-1-1-1,-1 1 0,8-9 1,-5 5 22,-1-1 1,0 0 0,0 0 0,-1 0 0,-1-1 0,0 0 0,7-17-1,-11 23-61,-1 0 0,1 0 0,-1 0 0,0 0 0,-1 0 0,1 0 0,-1 0 0,0-1 0,0 1 0,0 0 0,-1 0 0,0 0 0,0 0 0,-3-7 0,3 9-25,0 1 0,0-1 0,-1 1 0,1 0 0,-1 0 1,1-1-1,-1 1 0,0 1 0,0-1 0,0 0 0,0 0 0,0 1 0,0-1 0,-1 1 1,1-1-1,0 1 0,-1 0 0,1 0 0,-1 0 0,1 0 0,-1 1 0,0-1 0,1 1 1,-1-1-1,0 1 0,1 0 0,-1 0 0,0 0 0,-2 1 0,0 0-163,0-1 1,1 1-1,-1 0 0,1 0 0,-1 1 1,1-1-1,-1 1 0,1 0 0,0 0 0,0 1 1,0-1-1,0 1 0,0 0 0,1 0 1,-1 0-1,1 0 0,0 1 0,0-1 1,0 1-1,0 0 0,1 0 0,-4 7 0,6-11 94,0 1-1,0-1 0,-1 1 0,1-1 1,0 0-1,0 1 0,0-1 0,0 1 1,0-1-1,0 1 0,0-1 0,0 1 1,0-1-1,0 1 0,0-1 0,0 1 1,0-1-1,0 1 0,0-1 0,1 1 1,-1-1-1,0 1 0,0-1 0,0 1 1,1-1-1,-1 1 0,0-1 0,1 0 1,-1 1-1,0-1 0,1 0 0,-1 1 1,1-1-1,16 3-989,0-6-38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0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14435,'0'0'151,"0"1"-1,0-1 1,0 0-1,0 1 1,1-1-1,-1 1 1,0-1-1,0 0 1,0 1-1,1-1 1,-1 0-1,0 0 1,1 1 0,-1-1-1,0 0 1,1 1-1,-1-1 1,0 0-1,1 0 1,-1 0-1,0 0 1,1 1-1,-1-1 1,1 0-1,-1 0 1,0 0-1,1 0 1,-1 0-1,1 0 1,-1 0 0,0 0-1,1 0 1,11 3 3336,-19-1 629,-22 16-3060,10-2-944,2 0 0,-1 2 0,2 0 0,1 1 0,0 0 0,1 1 0,-16 32 0,27-46-90,0 0 0,0 0 0,1 1 0,0-1 0,0 1 0,-1 11 0,2-16-14,1-1 0,0 1 0,0-1 0,0 1 0,0-1 0,0 1 1,0-1-1,1 1 0,-1-1 0,0 1 0,1-1 0,-1 0 0,1 1 0,0-1 0,-1 0 1,1 1-1,0-1 0,0 0 0,0 0 0,0 0 0,0 1 0,0-1 0,0 0 0,0 0 0,0-1 1,0 1-1,1 0 0,-1 0 0,0-1 0,1 1 0,-1 0 0,0-1 0,1 1 0,-1-1 1,2 1-1,5-1 27,-1 1 1,0-1 0,1 0 0,-1 0-1,1-1 1,-1 0 0,0 0-1,0-1 1,0 0 0,0 0 0,0-1-1,0 0 1,0 0 0,7-5 0,-1 0 46,0-1 0,-1 0 0,0 0 1,0-2-1,17-18 0,-24 23-20,-1 0 0,0 0 0,0 0 0,-1-1-1,0 1 1,0-1 0,0 0 0,-1 0 0,0 0 0,0 0 0,0-8-1,-2 13-136,1 0 0,-1 0 0,0 0 0,0-1 0,0 1 0,0 0 0,-1 0 0,1 0 0,0 0 0,-1 0 0,0 0 0,1 0 0,-1 0 0,0 1 0,0-1 0,0 0 0,0 0 0,0 0 0,-1 1 0,1-1 0,0 1-1,-1-1 1,1 1 0,-1-1 0,0 1 0,1 0 0,-1 0 0,0 0 0,0 0 0,0 0 0,0 0 0,1 1 0,-1-1 0,0 0 0,0 1 0,-1 0 0,1-1 0,0 1 0,0 0 0,0 0 0,0 0 0,-2 1 0,3-1-19,1-1 0,-1 1 0,0 0 1,1 0-1,-1 0 0,0 0 0,1 0 0,-1 0 1,1 0-1,-1 1 0,0-1 0,1 0 1,-1 0-1,1 0 0,-1 1 0,1-1 0,-1 0 1,0 0-1,1 1 0,-1-1 0,1 1 1,-1-1-1,1 0 0,0 1 0,-1-1 0,1 1 1,-1-1-1,1 1 0,0-1 0,-1 1 1,1-1-1,0 1 0,0 0 0,0-1 0,-1 1 1,1-1-1,0 1 0,0 0 0,0-1 1,0 1-1,0-1 0,0 1 0,0 1 0,6 8-1235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6 19060,'11'-5'4356,"-18"14"-1183,-8 11-1889,-105 203 1723,106-191-2845,2-1-1,1 1 1,2 1 0,1 0 0,-6 51 0,13-73-126,1 0 1,0 0 0,0 0-1,1-1 1,1 1 0,0 0-1,0-1 1,1 1 0,0-1 0,1 0-1,9 18 1,-9-23-116,-1 1 0,1-2 0,-1 1-1,1 0 1,1-1 0,-1 1 0,1-1 0,-1 0 0,1-1 0,0 1 0,1-1 0,-1 0 0,0 0 0,1-1 0,0 0-1,-1 0 1,1 0 0,0 0 0,0-1 0,0 0 0,0 0 0,8-1 0,-12 0 27,1 1 0,-1-1 1,1-1-1,-1 1 0,1 0 0,-1 0 1,1-1-1,-1 0 0,0 1 0,1-1 1,-1 0-1,0 0 0,0 0 0,0-1 1,1 1-1,-1 0 0,0-1 0,-1 1 1,1-1-1,0 0 0,0 0 0,-1 1 0,1-1 1,-1 0-1,2-3 0,3-13-588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28 284 17700,'-7'4'1281,"-14"9"4070,31-18-3875,5-4-779,-1-1 0,0 0 0,-1-1 0,19-19 0,43-56 106,-69 79-707,15-19 73,-1-2 0,22-40 0,-42 67-167,0 1 0,1-1 1,-1 1-1,0-1 1,0 1-1,0-1 0,1 1 1,-1-1-1,0 1 1,1-1-1,-1 1 0,0-1 1,1 1-1,-1 0 1,0-1-1,1 1 1,-1 0-1,1-1 0,-1 1 1,1 0-1,-1-1 1,2 1-1,-1 11 22,-6 31-20,4-36-3,-16 76-25,9-43-1133,-6 60 0,14-99 1110,-1 0 0,1 0 0,0 1 1,0-1-1,0 0 0,0 0 0,0 1 0,0-1 1,0 0-1,0 0 0,0 1 0,0-1 0,0 0 1,0 0-1,0 1 0,0-1 0,0 0 0,0 1 1,0-1-1,1 0 0,-1 0 0,0 0 1,0 1-1,0-1 0,0 0 0,0 0 0,1 1 1,-1-1-1,0 0 0,0 0 0,0 0 0,1 0 1,-1 1-1,0-1 0,1 0 0,9-6-890,3-4 127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40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13363,'3'11'5009,"-1"9"-3890,-1 6-251,6 109 1261,-4-114-1990,0 0 0,1 0 0,2-1-1,9 26 1,-10-36-246,-3-10-522,-2-2 589,-1 1 0,1 0-1,-1-1 1,1 1 0,-1 0-1,1 0 1,-1-1 0,0 1-1,0 0 1,0 0 0,1 0-1,-3-2 1,-6-5-183,-4-1-79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19308,'8'0'1576,"-1"-3"-1191,2-4-177,8 0 520,2-2-416,5 0-688,-1 0-360,0 2-209,-5 0 649,-6 5-224,-11 2-224</inkml:trace>
  <inkml:trace contextRef="#ctx0" brushRef="#br0" timeOffset="1">37 161 15203,'16'4'1721,"-1"-4"-1177,2-4-248,4-4 912,5-2-1080,2-3-328,-2-6 344,2 0-136,-1-1-240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18364,'-3'9'6226,"-3"19"-3220,-4 14-1912,0-4-654,2-11-368,0 1 0,2 0 0,1 0 0,2 1 0,-1 32 0,6-48-983,1-14-1269,-3-22-183,-4 7 1404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19812,'-1'-5'2273,"1"2"-1281,1 1-312,8 2 1264,3 2-351,5-2-561,5-2-288,7-1-520,2 3-312,5 0-912,-1-1-456,2-5 1136,1-1-248,1-6-257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69 118 11867,'4'-9'953,"-1"0"1,2 0 0,0 0 0,0 1 0,0-1 0,1 1 0,8-8 0,-11 12-517,1 0 0,0 1 1,-1 0-1,1 0 0,1 0 1,-1 0-1,0 0 0,1 1 1,-1 0-1,1 0 0,0 0 1,-1 1-1,1-1 0,0 1 1,9-1-1,-12 2-357,0 0 0,-1 0 0,1 0 0,0 0 0,0 0 0,-1 1 0,1-1 0,0 1 1,0-1-1,-1 1 0,1-1 0,-1 1 0,1 0 0,0 0 0,-1 0 0,0 0 0,1 0 0,-1 0 0,1 0 0,-1 1 0,0-1 0,0 0 0,0 1 0,0-1 0,0 1 1,0-1-1,0 1 0,0-1 0,-1 1 0,1 0 0,-1-1 0,1 1 0,-1 0 0,1 0 0,-1-1 0,0 1 0,0 3 0,0 4-2,0 0 0,-1 0 0,0 0 1,0 0-1,-1 0 0,-2 9 0,-4 6-19,-1-2 0,-1 1 0,0-1 0,-18 26 0,-61 79 34,35-55-33,51-68-54,0 1-1,0-1 1,1 1 0,0-1 0,-1 1-1,2 0 1,-3 8 0,3-12-12,1 0 1,0 0-1,0 0 0,0 0 1,0 0-1,0 1 1,0-1-1,0 0 0,1 0 1,-1 0-1,0 0 1,1 0-1,-1 0 0,1 1 1,-1-1-1,1 0 1,-1 0-1,1 0 0,0 0 1,-1-1-1,1 1 1,0 0-1,0 0 0,0 0 1,0-1-1,0 1 1,0 0-1,0-1 1,0 1-1,0-1 0,0 1 1,0-1-1,0 1 1,0-1-1,0 0 0,0 0 1,3 1-1,3 0-278,1 0-1,0 0 1,0-1-1,0 0 1,0 0-1,0-1 1,0 0-1,-1 0 1,13-4-1,-8 1-127,0 0 0,-1-1-1,0 0 1,0-1 0,15-10 0,3-6-606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30 16251,'0'-1'252,"0"-1"0,0 0 0,0 1 0,0-1 0,0 0 0,-1 0 0,1 1 0,0-1 0,-1 0 0,1 1 0,-1-1 0,0 1 0,0-1 0,-1-2-1,1 4-120,0-1 0,1 1 0,-1 0-1,0-1 1,0 1 0,0 0-1,0 0 1,0-1 0,0 1 0,0 0-1,0 0 1,0 0 0,0 0-1,0 0 1,0 1 0,0-1 0,1 0-1,-1 0 1,0 0 0,0 1-1,0-1 1,0 1 0,0-1 0,0 1-1,1-1 1,-1 1 0,0-1-1,0 1 1,0 0 0,-7 5 424,1-1 1,1 1 0,-1 0-1,1 0 1,-10 14-1,8-10-431,1 1-1,0 0 0,0 0 0,2 1 0,-1-1 0,-4 18 0,8-25-115,1 0 0,1 0 0,-1 0 0,1 1 0,-1-1-1,1 0 1,0 0 0,1 0 0,-1 0 0,1 0 0,0 0-1,0 0 1,0 0 0,0 0 0,1 0 0,-1 0 0,1-1-1,0 1 1,5 6 0,1 0-17,1-1 1,1 1-1,0-2 0,20 14 0,-6-3 6,-22-18-11,0 1-1,0-1 1,0 1 0,0 0 0,-1 0 0,1 0 0,0 0 0,-1 0 0,1 0 0,-1 0 0,0 1-1,0-1 1,0 0 0,1 4 0,-2-5 1,0 1 1,0 0-1,0 0 1,0 0-1,0 0 0,0-1 1,-1 1-1,1 0 0,-1 0 1,1-1-1,-1 1 1,0 0-1,0-1 0,1 1 1,-1-1-1,0 1 0,0-1 1,-1 1-1,1-1 1,0 0-1,-2 2 0,-5 4 12,-1 0 0,1 0-1,-1-1 1,0 0 0,-1-1-1,1 0 1,-1-1 0,0 0-1,0 0 1,0-1 0,-1 0-1,1-1 1,-13 1 0,22-3 12,0 1-1,0-1 1,0 0 0,0 0 0,0 0 0,0 0 0,0 0 0,0 0 0,0 0 0,0-1 0,0 1 0,0 0 0,1 0 0,-1-1-1,0 1 1,0-1 0,0 1 0,0-1 0,1 1 0,-1-1 0,0 1 0,0-1 0,1 0 0,-1 1 0,0-1 0,1 0 0,-1 0-1,0-1 4,1 1 0,0 0 0,0-1 0,0 1-1,0-1 1,0 1 0,0 0 0,1-1 0,-1 1-1,0 0 1,1-1 0,-1 1 0,1 0 0,-1-1-1,2-1 1,3-6 44,1 0-1,0 1 0,10-12 1,22-19 0,55-42 0,-52 46 137,48-50 1,-85 80-144,0 1 1,0-1 0,0 0 0,-1 0 0,0-1 0,0 1-1,0-1 1,-1 0 0,0 1 0,2-8 0,-4 11-33,1 1 0,-1-1 0,0 1 0,0-1 0,0 1 0,0-1 0,-1 0 0,1 1 0,0-1 0,-1 1 1,1 0-1,-1-1 0,1 1 0,-1-1 0,1 1 0,-1 0 0,0-1 0,-1 0 0,0 0-8,1 1 0,-1-1-1,0 1 1,0-1 0,0 1-1,0 0 1,-1 0 0,1 0-1,0 0 1,0 0 0,-1 1-1,1-1 1,0 1 0,-1-1-1,-2 1 1,2-1-91,0 1-1,-1 0 1,1 0-1,0 0 0,-1 0 1,1 0-1,0 1 1,-1 0-1,1-1 1,0 1-1,0 0 1,0 1-1,0-1 1,0 0-1,0 1 1,-5 4-1,3-3-58,1 2 0,0-1 0,1 0 0,-1 1 0,1 0 0,0 0 0,0 0 0,0 0 0,-1 6 0,-4 6-341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22821,'-10'21'2352,"2"0"-1551,0 0-353,3 1 1216,-2-2-576,1-1-760,5-1-448,-1-5-712,2-1-312,-1-5-561,-1-1-183,4-14 16,8-5 735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18 18932,'-1'6'3168,"-7"19"-1616,-5 5 1171,-20 51 246,29-71-2858,1 1 0,0 1 0,1-1-1,0 0 1,-1 17 0,3-27-126,1 1-1,-1 0 1,0 0-1,0-1 1,1 1-1,-1 0 1,1 0-1,-1-1 1,1 1-1,0-1 1,0 1-1,0 0 1,0-1-1,0 1 1,0-1-1,0 0 1,0 1 0,0-1-1,1 0 1,-1 0-1,0 0 1,1 0-1,-1 0 1,1 0-1,-1 0 1,1 0-1,2 0 1,6 2-102,-1 0 1,1-1 0,0 0 0,11 0-1,-14-1 41,1 0-1,-1 0 1,0 1-1,14 4 0,-19-5 70,0-1 0,0 1 0,-1 0-1,1 0 1,0 1 0,0-1 0,-1 0-1,1 0 1,-1 1 0,0-1-1,1 1 1,-1-1 0,0 1 0,0 0-1,0-1 1,0 1 0,0 0-1,0 0 1,0 0 0,-1 0 0,1 0-1,-1 0 1,1 3 0,-1-2 19,0-1 1,-1 1 0,1 0-1,-1 0 1,0 0-1,0 0 1,0 0-1,0 0 1,-1-1 0,1 1-1,-1-1 1,1 1-1,-1-1 1,0 1 0,-4 3-1,-1 1 53,-1 0-1,0 0 0,0 0 1,-1-1-1,0 0 1,0-1-1,0 0 0,-1-1 1,-16 6-1,22-9-123,1 0 0,-1 0 1,0 0-1,0-1 0,0 0 0,0 1 0,0-1 0,0-1 0,0 1 0,1-1 1,-1 1-1,-6-3 0,7 2-58,0-1 1,0 1 0,1-1-1,-1 0 1,1 0 0,-1 0-1,1 0 1,0 0-1,0 0 1,0-1 0,0 1-1,0-1 1,1 1-1,-1-1 1,1 0 0,-1 1-1,1-1 1,-1-3 0,-7-31-475,7-8-215</inkml:trace>
  <inkml:trace contextRef="#ctx0" brushRef="#br0" timeOffset="1">83 26 17228,'14'-2'2736,"-1"2"-1455,0 2-561,3-1 2024,3-1-1343,0 0-305,3-1-1192,0-4-480,0-1 488,-1-1-248,1 0-137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 20484,'15'0'925,"0"0"0,0 0 0,19-4 1,-19 2-588,0 1 1,0 0 0,16 2 0,-29-1-323,-1 0-1,1 1 1,0-1-1,-1 1 1,1-1-1,-1 1 0,1-1 1,0 1-1,-1 0 1,1 0-1,-1 0 1,0 0-1,1 0 1,-1 0-1,0 0 1,0 1-1,1-1 1,-1 0-1,0 1 1,0-1-1,-1 0 1,1 1-1,0-1 1,0 1-1,-1 0 0,1-1 1,-1 1-1,1 0 1,-1-1-1,0 1 1,1 0-1,-1-1 1,0 1-1,0 0 1,0-1-1,-1 1 1,0 3-1,0 7 130,-1 0-1,-1 0 1,0-1-1,-5 13 1,6-20-112,-52 129 1298,30-80-861,-26 89-1,48-126-1169,0-7-69,-2-16 333,0-5-47</inkml:trace>
  <inkml:trace contextRef="#ctx0" brushRef="#br0" timeOffset="1">2 294 17604,'-2'-5'2376,"5"5"-1135,8 0-417,6 3 1768,5 0-727,7 1-649,0-1-264,8-1-600,-1-1-200,-1-1-816,-4-6-608,-6-7 1032,-2-4-224,-7-8-176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21565,'0'0'72,"0"0"0,1 0 1,-1 0-1,0 0 0,0 0 1,1 0-1,-1 0 0,0 0 1,0 0-1,1 0 0,-1 0 1,0 0-1,0 0 0,1 1 1,-1-1-1,0 0 0,0 0 1,0 0-1,1 0 0,-1 0 1,0 1-1,0-1 0,0 0 1,0 0-1,1 0 0,-1 1 1,0-1-1,0 0 1,0 0-1,0 1 0,0-1 1,0 0-1,0 0 0,1 1 1,-4 11 1418,-15 20-1,11-18-691,-50 97 661,-38 68-2003,91-173 220,0 0-1,0-1 1,0 0 0,-7 7-1,10-11 287,1-1 0,0 1 0,-1-1-1,1 1 1,-1-1 0,1 1 0,-1-1-1,1 1 1,-1-1 0,1 0 0,-1 1-1,0-1 1,1 0 0,-1 0-1,1 0 1,-1 1 0,0-1 0,1 0-1,-1 0 1,0 0 0,1 0 0,-1 0-1,0 0 1,1 0 0,-1 0 0,0 0-1,1 0 1,-1 0 0,1-1-1,-1 1 1,0 0 0,1 0 0,-1-1-1,1 1 1,-1 0 0,1-1 0,-1 1-1,1 0 1,-1-1 0,1 1 0,-1-1-1,1 1 1,-1-1 0,1 1-1,0-1 1,-1 1 0,1-1 0,0 0-1,-1 1 1,1-1 0,0 1 0,0-1-1,0 0 1,0 1 0,-1-1 0,1 0-1,0 1 1,0-2 0,-4-20-705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77 19924,'-2'-1'265,"0"-1"0,-1 1 0,1 0 0,-1-1 0,0 1 0,1 1 0,-1-1 0,0 0 0,0 1 0,1-1 0,-1 1 0,0 0 0,0 0 0,0 0 0,1 0 0,-1 0 0,0 1 0,-3 0 0,-5 1 334,0 1 1,0 0-1,-12 5 0,-4 9-105,19-7-167,8-9-311,1-1 0,-1 0 0,0 1 0,0-1 1,0 1-1,0-1 0,0 0 0,1 1 0,-1-1 0,0 0 1,0 1-1,1-1 0,-1 0 0,0 1 0,0-1 0,1 0 1,-1 0-1,0 1 0,1-1 0,-1 0 0,0 0 0,1 0 1,-1 1-1,1-1 0,-1 0 0,0 0 0,1 0 0,-1 0 1,1 0-1,-1 0 0,1 0 0,3 1 35,-1-1-1,1 0 1,0 0-1,0 0 1,-1-1-1,1 1 1,-1-1-1,1 0 1,0 0 0,-1 0-1,1-1 1,-1 1-1,0-1 1,0 0-1,1 0 1,-1 0-1,4-3 1,-3 1-11,1 1 0,-1-1 0,0 0 0,0 0 0,0 0 1,-1-1-1,1 1 0,-1-1 0,0 0 0,3-8 0,-5 12-35,0 0 1,-1 0-1,1-1 0,-1 1 1,1 0-1,-1 0 0,0 0 1,1 0-1,-1-1 0,0 1 0,0 0 1,0 0-1,0 0 0,0-1 1,0 1-1,0 0 0,-1 0 1,1-1-1,0 1 0,-1 0 1,1 0-1,0 0 0,-1 0 0,0 0 1,1 0-1,-1 0 0,0 0 1,1 0-1,-1 0 0,0 0 1,0 0-1,0 0 0,0 0 1,0 1-1,0-1 0,0 0 0,0 1 1,0-1-1,0 1 0,0-1 1,0 1-1,0-1 0,-1 1 1,1 0-1,0 0 0,0 0 0,-3-1 1,1 1-69,-1 0 1,0 0 0,0 1-1,0-1 1,0 1-1,0 0 1,0 0 0,0 0-1,1 0 1,-1 1-1,0-1 1,1 1-1,-1 0 1,-3 3 0,4-2-71,-1 1 0,0-1 0,1 1 0,0 0 0,0 0 0,0 0 0,1 1 1,-1-1-1,1 1 0,0 0 0,0-1 0,0 1 0,1 0 0,0 0 0,0 0 1,0 0-1,1 0 0,-1 0 0,1 0 0,0 0 0,1 6 0,4 18-421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73 21044,'1'0'84,"0"0"0,-1 0-1,1-1 1,0 2-1,-1-1 1,1 0-1,-1 0 1,1 0-1,0 0 1,-1 0 0,1 0-1,-1 1 1,1-1-1,0 0 1,-1 1-1,1-1 1,-1 0-1,1 1 1,-1-1 0,1 0-1,-1 1 1,1-1-1,-1 1 1,0-1-1,1 1 1,-1-1-1,0 1 1,1-1 0,-1 1-1,0 0 1,0-1-1,1 1 1,-1-1-1,0 1 1,0 0-1,0-1 1,0 1-1,0 0 1,0-1 0,0 1-1,0-1 1,0 1-1,0 0 1,0-1-1,0 1 1,0 0-1,-1-1 1,1 1 0,0-1-1,0 1 1,-1 0-1,-2 7 426,0-1 0,-1 1-1,-6 9 1,3-5-266,0 1-33,4-7-102,0-1 0,0 1-1,0 0 1,1 0 0,0 0 0,-1 6-1,3-11-89,0-1 0,0 1-1,0-1 1,0 0-1,0 1 1,0-1-1,1 1 1,-1-1-1,0 1 1,0-1 0,1 0-1,-1 1 1,0-1-1,0 0 1,1 1-1,-1-1 1,0 0-1,1 1 1,-1-1-1,1 0 1,-1 0 0,0 0-1,1 1 1,-1-1-1,1 0 1,-1 0-1,0 0 1,1 0-1,-1 0 1,1 1 0,-1-1-1,1 0 1,-1 0-1,1 0 1,-1 0-1,0-1 1,1 1-1,-1 0 1,1 0 0,-1 0-1,1 0 1,-1 0-1,1 0 1,-1-1-1,0 1 1,1-1-1,22-7 400,-15 3-327,0 0-1,-1-1 1,1 0-1,-1 0 1,0 0-1,-1-1 1,0 0-1,0-1 1,0 1-1,4-9 1,-8 13-87,0 0 0,-1-1 1,0 1-1,1 0 1,-1 0-1,0-1 1,0 1-1,-1-1 1,1 1-1,-1-1 1,0 1-1,1-1 1,-2 1-1,1-1 0,0 1 1,-1-1-1,1 1 1,-1-1-1,0 1 1,0 0-1,-1-1 1,1 1-1,-1 0 1,1 0-1,-1 0 0,0 0 1,0 0-1,0 0 1,-5-3-1,4 3-196,0 1 0,0-1-1,-1 1 1,1 0 0,-1 0-1,1 0 1,-1 0 0,0 1-1,0 0 1,1-1 0,-1 2-1,0-1 1,0 0 0,0 1 0,0-1-1,0 1 1,0 0 0,-1 1-1,1-1 1,0 1 0,0-1-1,-5 3 1,8-2-637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 14667,'0'-1'57,"0"1"0,0 0 0,0 0 0,0-1 0,0 1 0,0 0 0,0 0 0,0-1 1,0 1-1,0 0 0,0 0 0,0-1 0,0 1 0,-1 0 0,1 0 0,0 0 0,0-1 0,0 1 0,0 0 0,0 0 0,-1 0 0,1-1 0,0 1 0,0 0 0,0 0 0,-1 0 0,1 0 0,0-1 0,0 1 0,0 0 1,-1 0-1,1 0 0,0 0 0,0 0 0,-1 0 0,1 0 0,-9 6 685,-6 18 471,1 11-900,1 0 0,2 0-1,1 1 1,-8 64-1,18-81-122,7-29 380,9-28 536,-14 28-787,0 1 187,-2 9-520,0 0 0,0 0 1,0 0-1,0 0 1,0 0-1,0 0 1,0 1-1,0-1 1,0 0-1,0 0 1,0 0-1,0 0 1,0 0-1,0 0 1,1 0-1,-1 0 0,0 0 1,0 0-1,0 0 1,0 0-1,0 0 1,3-9-4936,0-2 4581,-3 7 614,1-1 0,0 1-1,0-1 1,0 1 0,1-1 0,0 1 0,3-6 0,-3 5-143,1 1 1,-2-1-1,1 0 0,0 1 1,-1-1-1,0 0 0,1-9 1,-3 7 1017,-2 7-456,-8 14-275,-7 22-343,7-8 377,-10 39-1,19-59-354,1-1-1,-1 1 0,1-1 0,1 1 0,-1 0 1,1-1-1,1 1 0,-1 0 0,1-1 0,4 15 0,-5-21-66,0 0 0,1 0 0,-1 0 0,1 0 0,-1 0 0,1 0 0,-1 0 0,1 0 0,-1 0 0,1 0 0,0 0 0,-1 0 0,1-1 0,0 1 0,0 0 0,0 0 0,0-1 0,0 1 0,0-1 0,-1 1 0,2-1 0,-1 1 0,0-1 0,0 1 0,1-1 0,0 0 2,-1 0 0,1 0 0,0-1 0,-1 1 0,1-1 0,0 1 0,-1-1 0,1 1 0,-1-1 1,1 0-1,-1 0 0,1 0 0,-1 0 0,3-2 0,3-3 15,1-2 0,-1 1 0,-1-1 0,8-11 1,14-24 31,-1 0 0,-2-2 1,24-60-1,-47 100-50,-1 1 0,1-1-1,-1 1 1,0-1 0,0 0 0,0 1 0,-1-10 0,0 14-1,0 0 0,0 0 0,0 0 0,0 0 0,0 0 0,0 0 0,0-1 1,-1 1-1,1 0 0,0 0 0,0 0 0,0 0 0,0 0 0,0 0 1,-1 0-1,1 0 0,0 0 0,0 0 0,0-1 0,0 1 0,-1 0 0,1 0 1,0 0-1,0 0 0,0 0 0,0 0 0,-1 0 0,1 0 0,0 1 0,0-1 1,0 0-1,0 0 0,-1 0 0,1 0 0,0 0 0,0 0 0,0 0 1,0 0-1,-1 0 0,1 0 0,0 1 0,0-1 0,0 0 0,0 0 0,0 0 1,0 0-1,0 0 0,0 0 0,-1 1 0,1-1 0,-8 8 2,-4 10 15,0 0 0,2 0 0,0 1 1,1 1-1,1 0 0,1 0 0,0 0 0,2 1 1,1 0-1,0 0 0,1 0 0,2 0 1,0 36-1,2-53 2,0-1-1,0 1 1,0 0 0,0-1-1,0 1 1,1-1 0,2 4-1,4 12-1499,-5-26-3471,-3-1 3800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21373,'2'22'2400,"5"6"-1680,5 8-312,4 4 1201,3 11-793,0 3-112,-3 7-616,-5 5-248,-12 4-320,-9 5-320,-17 9-609,-12 10 1073,-27 5-304,-11 3-112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3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13 129 11819,'-2'3'185,"0"0"0,1-1 0,-1 1 1,1 0-1,0 0 0,0 1 1,0-1-1,1 0 0,-1 0 0,1 0 1,-1 1-1,1-1 0,0 0 1,1 0-1,-1 0 0,0 1 0,1-1 1,1 5-1,0-4 3,0 0-1,0-1 1,0 1 0,1-1 0,-1 1 0,1-1-1,0 0 1,0 0 0,0 0 0,0 0-1,1 0 1,4 2 0,8 4 150,0-1 0,0-1 0,1-1 0,-1 0 0,29 5 0,42 8-58,1-4 0,1-4 0,1-3 0,-1-5 1,1-3-1,144-20 0,484-138 1434,-610 130-1260,-65 18-195,-10 3 100,-1-2 0,1-1 1,-2-1-1,44-22 0,-74 32-337,-1 1 0,1-1-1,0 0 1,0 1 0,-1-1-1,1 0 1,0 0 0,-1 1-1,1-1 1,-1 0 0,1 0 0,-1 0-1,1 0 1,-1 0 0,0 0-1,1 0 1,-1 0 0,0 0-1,0 0 1,0 0 0,0 0-1,0 0 1,0 0 0,0 0-1,0 0 1,0 0 0,0 0 0,-1 0-1,1 0 1,0 0 0,-1 0-1,0-1 1,1 1-136,-1 0-1,1 0 1,-1 0-1,1 0 1,-1 0-1,0 0 1,1 0 0,-1 0-1,0 0 1,0 0-1,0 0 1,1 0-1,-1 0 1,0 1 0,0-1-1,0 0 1,-1 1-1,1-1 1,0 1-1,0-1 1,0 1 0,0 0-1,0-1 1,-1 1-1,1 0 1,-1 0-1,-12-1-1033,9-2 339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3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12651,'0'0'119,"-1"0"0,1 0-1,0 0 1,-1 0 0,1 0 0,-1 0 0,1 0 0,0 0 0,-1 0 0,1 0 0,0 0 0,-1 0-1,1 0 1,0-1 0,-1 1 0,1 0 0,0 0 0,-1 0 0,1-1 0,0 1 0,0 0 0,-1 0-1,1-1 1,0 1 0,0 0 0,-1-1 0,1 1 0,0 0 0,0-1 0,0 1 0,0-1 0,9-6 2614,21-1-357,31 1-1134,0 3 0,73 5 0,-97 0-1006,-33-1-223,7 0 22,0 0 1,0 1-1,0 0 0,-1 1 1,19 5-1,-26-6-24,-1 0 0,0 0 1,1 0-1,-1 0 0,0 1 0,0-1 0,0 1 0,0-1 0,0 1 1,0 0-1,0 0 0,-1 0 0,1 0 0,-1 0 0,1 0 0,-1 0 1,0 0-1,0 1 0,0-1 0,0 1 0,0-1 0,0 0 0,-1 1 1,1-1-1,-1 1 0,0 0 0,0-1 0,0 1 0,0-1 0,-1 4 1,0 8 48,-2-1 1,0 1-1,0-1 1,-1 0-1,-1 0 1,-6 13 0,-44 74 211,46-83-259,9-17-10,-21 37-2200,-37 48-1,55-81 1388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11747,'-2'12'308,"1"1"0,0-1 1,0 0-1,1 1 0,1-1 1,2 17-1,-2-23-219,1-1 0,0 1 1,0-1-1,0 0 0,0 1 1,1-1-1,0 0 0,0-1 1,0 1-1,1 0 0,-1-1 1,1 0-1,0 0 0,1 0 1,8 6-1,5 1 102,1 0-1,-1-2 1,2 0 0,-1-1-1,1-2 1,1 0 0,-1 0 0,30 2-1,-6-3 35,-1-2 0,1-2-1,46-5 1,161-25 692,-10 1-140,-162 21-585,281-12 1015,-340 19-950,39 6 0,-55-6-214,-1 1 0,1-1 0,-1 1 0,1 0 0,-1 0 0,1 1 0,-1-1 0,0 1 0,1-1 0,-1 1 0,0 0 0,0 0 0,0 0 0,-1 1 0,1-1 0,0 1 0,-1-1 0,4 6 0,-5-7-37,-1 0 1,1 0-1,-1 0 1,1 0-1,-1 0 0,0 0 1,1 0-1,-1 0 1,0 1-1,0-1 1,0 0-1,0 0 0,0 0 1,0 0-1,0 0 1,0 0-1,0 0 1,0 0-1,-1 1 0,1-1 1,0 0-1,-1 0 1,1 0-1,-1 0 1,1 0-1,-1 0 0,0-1 1,1 1-1,-2 1 1,0 0-116,0-1 1,0 0-1,0 0 1,0 0-1,0 0 1,0 0-1,0 0 1,-1-1-1,1 1 1,0-1-1,0 1 1,-4-1-1,-6 0-234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14499,'1'0'136,"0"0"0,0 0 0,-1-1 0,1 1 0,0 0 0,-1 0-1,1-1 1,0 1 0,0 0 0,-1-1 0,1 1 0,-1-1 0,1 1 0,0-1 0,-1 1 0,1-1-1,0 0 1,4-3 244,346-207 4588,-289 180-4914,2 2-1,0 3 1,128-33-1,-163 52-47,78-14 18,-97 20-22,1 0 0,-1 0 1,0 1-1,0 1 0,0 0 0,1 0 0,-1 1 1,12 4-1,-15-3 0,0 1 0,0 0 0,0 0 0,-1 1 0,1 0 0,-1 0 0,0 1 0,0 0 0,-1 0 0,0 0 0,0 0 0,5 10 0,-3-6 49,0 0 1,1-1 0,17 16-1,-21-22-12,-1 0-1,1 0 0,0-1 0,0 0 0,1 0 1,-1 0-1,0 0 0,1-1 0,-1 0 0,1 0 1,-1 0-1,1 0 0,-1-1 0,7 1 0,4-2 61,-1-1 0,1 0 0,-1-1 0,0 0 1,1-1-1,-2-1 0,22-10 0,-17 7-115,-1-1 0,-1-1 1,0 0-1,0-2 1,18-16-1,-32 26-125,1-1 0,-1 1 0,0 0 0,0-1 0,0 1-1,-1-1 1,1 1 0,1-4 0,-3 5 85,0 0 0,1 1 0,-1-1 0,0 0 0,0 1 0,0-1 0,0 0 0,0 0 0,-1 1 0,1-1 0,0 0 0,0 1 1,0-1-1,-1 0 0,1 1 0,0-1 0,0 0 0,-1 1 0,1-1 0,-1 1 0,1-1 0,-1 1 0,1-1 0,-1 1 0,1-1 0,-1 1 0,1-1 0,-1 1 0,1-1 0,-1 1 0,0 0 0,1-1 0,-1 1 0,0 0 0,1 0 0,-1 0 0,-1-1 0,-16-5-560,-5 2-188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14747,'0'0'90,"0"1"1,1-1-1,-1 1 0,1-1 0,-1 1 0,0-1 1,1 0-1,-1 1 0,1-1 0,-1 1 0,1-1 1,0 0-1,-1 0 0,1 1 0,-1-1 0,1 0 1,-1 0-1,1 0 0,0 0 0,-1 0 0,1 1 1,-1-1-1,1 0 0,0 0 0,-1-1 0,1 1 1,-1 0-1,2 0 0,19-6 619,-17 4-248,162-70 2266,-62 24-1754,-84 44-708,-20 4-252,0 0 0,1 0 0,-1 0 0,1 0 0,-1 0 0,0 0 0,1 0 0,-1 1 1,1-1-1,-1 0 0,0 0 0,1 0 0,-1 1 0,0-1 0,1 0 0,-1 1 0,0-1 1,1 0-1,-1 1 0,0-1 0,0 0 0,1 1 0,-1-1 0,0 1 0,1 2 37,-1 1-1,1-1 1,-1 0-1,0 1 0,-1-1 1,1 0-1,0 1 1,-2 3-1,1 1-49,-4 25 106,0 1-75,-3 54 0,8-87-96,0 0 0,0 1 1,0-1-1,0 0 0,1 0 0,-1 1 0,0-1 0,0 0 0,1 0 0,-1 0 0,1 0 0,-1 0 0,1 1 0,0-1 0,-1 0 0,1 0 0,1 1 0,-1-2 38,-1 1 0,1-1 0,0 0 0,-1 1 0,1-1 0,0 0 0,0 0 0,0 0 0,-1 1 0,1-1 0,0 0 0,0 0 0,0 0 0,-1 0 0,1-1-1,0 1 1,0 0 0,-1 0 0,1 0 0,0-1 0,0 1 0,-1 0 0,1-1 0,0 1 0,0 0 0,-1-1 0,1 1 0,0-1 0,16-12-397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16315,'3'1'2009,"-6"5"-1265,-6 4-320,1 2 1561,-1 4-1209,2 3-184,1 4-304,-1 1-208,4 1-280,3-2-88,-2-3-184,1 1-128,-1-8-417,-1-1 1442,-3-11-698,-1-2-23,-6-10 160</inkml:trace>
  <inkml:trace contextRef="#ctx0" brushRef="#br0" timeOffset="1">6 116 14139,'-5'-4'1840,"5"1"-983,5 1-337,9 2 1568,3 0-976,8-1-287,4 1-345,9-2-944,4 0-249,5-6 641,-3 0-152,4-3-152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17356,'-13'2'1034,"0"1"0,0 0 0,-20 8 0,28-9-892,1 0 0,0 0 0,-1 0 0,1 1 0,0-1 0,0 1-1,1 0 1,-1 0 0,0 0 0,1 1 0,0-1 0,0 1 0,-3 5-1,5-9-135,1 1-1,0-1 0,-1 1 1,1-1-1,0 1 0,0-1 1,-1 1-1,1-1 0,0 1 0,0-1 1,0 1-1,0 0 0,-1-1 1,1 1-1,0-1 0,0 1 1,0-1-1,0 1 0,1-1 1,-1 1-1,0 0 0,0-1 0,0 1 1,0-1-1,0 1 0,1-1 1,-1 1-1,1 0 0,0 0-2,0-1-1,0 1 0,-1-1 0,1 1 1,0-1-1,0 0 0,0 1 1,0-1-1,0 0 0,0 0 1,0 0-1,0 0 0,0 0 0,2 0 1,38-6-39,-39 5 39,11-2-19,-3 0-6,-1 1 0,1 0 0,-1 0-1,1 1 1,17 0 0,-25 1 19,-1 0 1,1 1-1,0-1 1,0 0 0,-1 1-1,1 0 1,0-1-1,-1 1 1,1 0-1,0 0 1,-1 0-1,1 0 1,-1 0-1,0 0 1,1 0 0,-1 0-1,0 1 1,0-1-1,1 0 1,-1 1-1,0-1 1,-1 1-1,1-1 1,0 1 0,0 0-1,-1-1 1,1 1-1,-1 0 1,1 0-1,-1-1 1,0 1-1,1 0 1,-1 0-1,0 0 1,0-1 0,0 1-1,-1 3 1,0 5 29,-1-1 1,0 0 0,-1 0-1,1 0 1,-2 0-1,1 0 1,-1-1 0,-1 1-1,1-1 1,-1 0-1,-1 0 1,1-1 0,-1 0-1,-1 0 1,0 0-1,-13 10 1,19-16-19,0 0 1,0 0-1,-1 0 0,1 0 1,0 0-1,-1 0 0,1 0 1,-1-1-1,1 1 0,-1 0 1,1-1-1,-1 0 0,1 1 0,-1-1 1,0 0-1,1 0 0,-1 0 1,0 0-1,1 0 0,-1 0 1,0 0-1,1 0 0,-1-1 1,1 1-1,-1-1 0,1 1 1,-1-1-1,1 0 0,-1 1 0,1-1 1,-1 0-1,1 0 0,0 0 1,0 0-1,-1 0 0,1 0 1,0-1-1,0 1 0,0 0 1,0-1-1,0 1 0,0 0 1,0-3-1,-1-1 4,0 1 0,0-1 0,1 1 0,-1-1 0,1 0 0,0 0 0,1 0 0,-1 1 0,1-1 0,0 0 0,0 0 0,1 0 0,1-9 0,-1 10-27,1 0 0,0 1-1,-1-1 1,2 0 0,-1 0 0,0 1-1,1-1 1,-1 1 0,1 0 0,0 0-1,0 0 1,1 0 0,-1 0 0,0 1-1,1-1 1,0 1 0,-1 0 0,1 0-1,8-2 1,6-2-442,1 1-1,0 0 1,23-2-1,-9 2-70,6-1 83,2 1-139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17100,'0'0'63,"0"0"1,0 0-1,-1 1 0,1-1 1,0 0-1,0 1 1,0-1-1,0 0 1,0 1-1,1-1 0,-1 0 1,0 1-1,0-1 1,0 0-1,0 0 1,0 1-1,0-1 0,0 0 1,0 1-1,1-1 1,-1 0-1,0 0 1,0 0-1,0 1 0,1-1 1,-1 0-1,0 0 1,0 1-1,1-1 1,-1 0-1,0 0 0,0 0 1,1 0-1,0 1 1,14-2 1107,21-10 53,-31 9-853,174-75 1835,-178 76-2194,0 1-1,-1 0 1,1-1 0,-1 1 0,1 0 0,0 0-1,-1-1 1,1 1 0,0 0 0,0 0-1,-1 0 1,1 0 0,0 0 0,-1 0 0,1 0-1,0 0 1,-1 0 0,1 0 0,0 0-1,-1 1 1,1-1 0,0 0 0,-1 0 0,2 1-1,-2 0 0,0-1 0,1 1-1,-1 0 1,0-1-1,0 1 1,1 0-1,-1 0 1,0-1 0,0 1-1,0 0 1,0 0-1,0-1 1,0 1 0,0 0-1,0-1 1,0 1-1,0 0 1,-1 0-1,1 0 1,-3 9 49,-1 0 0,-8 16 0,4-9-91,5-8-74,1-6 85,1 0-1,0 0 0,0 0 1,0 1-1,0-1 0,0 0 0,1 1 1,-1-1-1,1 1 0,0 4 1,5-4-46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12595,'-2'6'317,"0"0"0,0 0 0,1 0 0,0 0 1,0 0-1,0 0 0,1 0 0,-1 0 1,2 0-1,-1 0 0,1 1 0,2 8 0,0 2 59,2 0-1,0 0 0,9 18 1,-8-23-266,0-1-1,0 0 1,1 0 0,0 0 0,1-1-1,0 0 1,1-1 0,0 0 0,0 0-1,1-1 1,0 0 0,1-1-1,0 0 1,17 9 0,-13-10-46,0 0 1,0-1-1,1-1 0,0 0 1,-1-1-1,1 0 0,1-2 0,-1 0 1,0-1-1,0 0 0,20-4 1,1-2 166,0-2-1,53-18 1,70-37 487,21-7 67,-131 55-505,91-16 0,-118 27-223,0 2 0,0 1 0,0 1 0,0 0 1,0 2-1,33 7 0,-48-7-38,-1 0-1,0 0 1,-1 1-1,1 0 1,0 0 0,-1 1-1,1-1 1,-1 1 0,0 1-1,-1-1 1,1 1-1,-1 0 1,8 10 0,-10-12-50,-1 0 0,0 0 1,0 1-1,-1-1 1,1 0-1,-1 1 0,1 0 1,-1-1-1,0 1 1,-1 0-1,1-1 0,0 1 1,-1 0-1,0 0 1,0-1-1,0 1 0,-1 0 1,1 0-1,-1 0 1,0-1-1,0 1 0,0 0 1,0-1-1,-1 1 1,1-1-1,-1 0 1,-3 5-1,5-7-16,-1 0-1,1-1 1,0 1-1,-1 0 1,1-1 0,-1 1-1,1-1 1,-1 1-1,1-1 1,-1 1-1,1-1 1,-1 1 0,0-1-1,1 1 1,-1-1-1,0 0 1,1 0 0,-1 1-1,0-1 1,1 0-1,-1 0 1,0 0 0,0 1-1,1-1 1,-1 0-1,0 0 1,0 0 0,1 0-1,-1 0 1,0-1-1,0 1 1,1 0-1,-1 0 1,0 0 0,1-1-1,-1 1 1,0 0-1,1-1 1,-1 1 0,0 0-1,1-1 1,-1 1-1,1-1 1,-1 1 0,1-1-1,-1 1 1,1-1-1,-1 0 1,1 1 0,-1-2-1,-9-11-567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 13067,'15'-14'1880,"-15"9"-976,-7 10-392,-9 18 2017,0 8-1521,-2 11-296,2 6-175,1 6-249,2 0-48,9-3-64,5-5 24,8-14-8,1-9 88,15-14 48,3-9 32,7-13-56,3-9 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14051,'14'0'605,"0"-1"0,1 0 1,-1-1-1,0-1 0,0 0 0,23-8 0,4-1 297,-5 3-399,329-67 1540,-322 70-2016,1 2 1,-1 3-1,1 1 1,0 2-1,-1 2 1,65 14-1,55 32 394,14 4 88,-153-48-415,0-2-1,1-1 1,-1-1 0,1-1 0,37-3 0,-23-2 15,0-3 0,-1-1 1,1-1-1,-2-3 0,0-1 1,0-1-1,41-24 1,-72 34-112,28-16 68,-33 19-93,1 0 0,-1 0 0,1-1 0,-1 1 0,1 0 1,-1-1-1,0 1 0,1-1 0,-1 1 0,0-1 0,0 1 1,0-1-1,0 0 0,-1 0 0,2-3 0,-2 4-38,-1 0-1,1 0 1,0 0 0,-1 1-1,1-1 1,-1 0-1,1 0 1,-1 0 0,0 1-1,1-1 1,-1 0-1,0 0 1,0 1 0,1-1-1,-1 1 1,0-1-1,0 1 1,0-1 0,0 1-1,0-1 1,1 1-1,-1 0 1,0 0 0,0-1-1,-2 1 1,-31-7-619,29 6 541,-15-3-447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16884,'22'-9'2555,"39"-21"0,-25 12-1607,225-119 1709,-260 136-2647,0 0 0,0 1 0,0-1 0,0 0 0,0 1 0,0 0 0,0-1 0,0 1 0,0-1 0,0 1 0,0 0 0,1 0 1,-1 0-1,0 0 0,0 0 0,0 0 0,0 0 0,2 0 0,-3 1-5,1-1 1,-1 1 0,0-1-1,1 0 1,-1 1 0,0-1-1,0 1 1,1-1 0,-1 1-1,0 0 1,0-1-1,0 1 1,0-1 0,0 1-1,0-1 1,0 1 0,0-1-1,0 1 1,0-1-1,0 1 1,0 0 0,0-1-1,0 1 1,0-1 0,-1 2-1,-3 8 47,0 0 0,-10 17-1,9-17-40,-9 17 26,4-8 4,0 2 0,-9 30 0,18-50-73,1 0 1,0 0-1,-1 0 1,1 1 0,0-1-1,0 0 1,0 0 0,0 0-1,0 0 1,0 0-1,0 0 1,0 0 0,0 0-1,0 0 1,0 0 0,1 0-1,-1 0 1,1 2-1,0-3-28,-1 1-1,1-1 1,-1 0-1,1 1 1,0-1-1,-1 0 0,1 1 1,-1-1-1,1 0 1,0 0-1,-1 1 0,1-1 1,0 0-1,-1 0 1,1 0-1,-1 0 0,1 0 1,0 0-1,-1 0 1,1 0-1,1-1 1,3 0-181,0 0 1,1-1-1,-1 0 1,0 0 0,7-6-1,11-5-428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18164,'9'0'1720,"-10"7"-1008,-4 5-280,-5 7 825,-2 1-225,-1 3-392,3 1-184,-2-4-328,3 1-192,4-7-528,0-1-240,-1-5-400,2-4-217,-3-4 889,-2-1-312,-1-7-112</inkml:trace>
  <inkml:trace contextRef="#ctx0" brushRef="#br0" timeOffset="1">0 106 15107,'5'-3'1649,"6"0"-913,4 3-312,8 0 912,7 0-328,6-3-432,6 2-432,7-4-704,-1 1-120,1-3 496,-2-4-152,-2-2-216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14827,'-8'1'664,"0"-1"0,0 2-1,0-1 1,1 1 0,-1 0-1,0 1 1,1 0 0,-8 4-1,0 1 206,0 0-1,-22 18 0,34-24-795,1 0 0,-1 0-1,1 0 1,0 0 0,-1 0 0,1 1 0,0-1-1,1 1 1,-1 0 0,-2 4 0,4-6-63,-1-1 0,1 1 0,0 0 0,0-1 0,0 1-1,0 0 1,0 0 0,0-1 0,0 1 0,0 0 0,0-1 0,0 1 0,0 0 0,1-1 0,-1 1 0,0-1 0,0 1 0,1 0 0,-1-1-1,1 2 1,0-1-9,0 0 0,1 0 0,-1 0 0,0 0 0,1 0 0,-1 0 0,0 0 0,1 0 0,-1-1-1,1 1 1,3 0 0,12 5-25,-2-2-11,-1 1 0,27 12 0,-38-16 30,0 1 0,-1-1 0,1 1 0,-1-1 0,1 1 0,-1 0 0,1 0 1,-1 1-1,0-1 0,0 0 0,0 1 0,0-1 0,-1 1 0,1-1 0,-1 1 1,1 0-1,-1 0 0,0 0 0,0 0 0,1 4 0,-3-5 20,1 1 0,0-1 0,-1 0-1,1 0 1,-1 1 0,0-1 0,0 0 0,0 0-1,0 0 1,0 0 0,0 0 0,0 0 0,-1 0-1,1 0 1,-1 0 0,1-1 0,-1 1 0,0-1-1,0 1 1,0-1 0,0 0 0,0 1 0,0-1-1,0 0 1,0 0 0,-4 1 0,-2 1 96,0 0-1,0 0 1,-1-1 0,1 0 0,0-1-1,-10 1 1,15-1-65,0-1 0,0 0 0,0-1 0,0 1 0,0 0 0,0-1 0,1 1 0,-1-1 0,0 0 0,0 0 0,1 0 0,-1 0 0,1-1-1,-1 1 1,-2-3 0,4 3-42,0 0 1,0 0-1,0-1 0,0 1 0,1 0 0,-1 0 0,0-1 0,1 1 0,-1-1 0,1 1 0,0 0 0,-1-1 0,1 1 0,0-1 0,0 1 1,0-1-1,0 1 0,0-1 0,0 1 0,0-1 0,1 1 0,-1-1 0,0 1 0,1 0 0,-1-1 0,1 1 0,0 0 0,-1-1 0,1 1 1,2-3-1,0-1-181,1 0 0,-1 1 0,1-1 1,1 1-1,-1-1 0,1 1 0,-1 0 1,1 1-1,0-1 0,0 1 0,11-5 1,-2 2-60,1 1 0,-1 0 1,25-4-1,-14 5-189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16011,'21'0'2561,"-13"-1"-1763,-1 1 0,1 0 0,0 0-1,0 1 1,-1 0 0,1 0 0,13 5 0,-21-6-771,1 0 0,-1 0 0,1 0 0,-1 0 0,1 1 0,-1-1 0,0 0 1,1 0-1,-1 1 0,1-1 0,-1 0 0,0 0 0,1 1 0,-1-1 0,0 0 0,1 1 1,-1-1-1,0 1 0,0-1 0,1 0 0,-1 1 0,0-1 0,0 1 0,0-1 0,0 1 0,1-1 1,-1 1-1,0-1 0,0 0 0,0 1 0,0-1 0,0 1 0,-11 14 333,-23 7-170,-4-3-62,21-11-66,0 0 0,1 2 0,-21 15 0,36-25-61,1 0 1,0 0-1,-1 0 1,1 1-1,-1-1 0,1 0 1,0 0-1,-1 0 1,1 1-1,0-1 0,-1 0 1,1 1-1,0-1 0,-1 0 1,1 1-1,0-1 1,0 1-1,-1-1 0,1 0 1,0 1-1,0-1 1,0 1-1,-1-1 0,1 1 1,0-1-1,0 0 1,0 1-1,0-1 0,0 1 1,0-1-1,0 1 0,0-1 1,0 1-1,0-1 1,0 1-1,1-1 0,-1 0 1,0 1-1,0-1 1,0 1-1,1-1 0,-1 0 1,0 1-1,0-1 1,1 1-1,-1-1 0,0 0 1,1 1-1,-1-1 0,0 0 1,1 0-1,-1 1 1,0-1-1,1 0 0,-1 0 1,1 0-1,-1 1 1,0-1-1,1 0 0,-1 0 1,1 0-1,-1 0 1,1 0-1,-1 0 0,1 0 1,0 0-1,35 5-41,196-20-2740,-180 9 2257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 11915,'-4'1'589,"1"-1"-172,0 1-1,-1 0 0,1 0 0,0 0 0,0 0 1,-1 0-1,1 1 0,-4 2 0,7-4-352,0 1-1,0-1 1,0 0 0,0 0-1,0 1 1,0-1-1,0 0 1,0 0 0,0 1-1,0-1 1,0 0 0,0 0-1,0 0 1,0 1-1,1-1 1,-1 0 0,0 0-1,0 1 1,0-1 0,0 0-1,0 0 1,1 0-1,-1 0 1,0 1 0,0-1-1,0 0 1,1 0-1,-1 0 1,0 0 0,0 0-1,0 0 1,1 1 0,-1-1-1,0 0 1,0 0-1,1 0 1,-1 0 0,0 0-1,0 0 1,1 0 0,-1 0-1,0 0 1,0 0-1,1 0 1,-1 0 0,1-1-1,13 4 980,52-4 1591,119-17 0,31 0-3165,-212 18 445,40 3-950,-43-3 975,1 0 1,-1 0-1,1 1 0,-1-1 1,1 0-1,-1 1 0,1 0 0,-1-1 1,1 1-1,-1 0 0,0 0 0,0-1 1,1 1-1,-1 0 0,0 0 1,0 0-1,0 1 0,0-1 0,0 0 1,0 0-1,0 1 0,-1-1 1,2 2-1,-2-2 21,0 0 0,0 0 0,0 0 1,0 0-1,0 1 0,0-1 0,0 0 1,0 0-1,0 0 0,-1 0 0,1 0 0,0 0 1,-1 0-1,1 0 0,-1 0 0,1 0 1,-1 0-1,0 0 0,1 0 0,-1 0 0,0 0 1,0 0-1,1 0 0,-1-1 0,0 1 1,0 0-1,0-1 0,-2 2 0,-19 11-691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71 15259,'-14'11'1793,"16"-3"-785,8-7-280,16-1 944,8-6-159,11-1-385,6-2-184,8 2-344,1 0-336,-5-1-608,-4 3-208,-4 0-680,0 4 992,-5-4-136,-3-3-232,2-14-41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17716,'0'1'141,"1"0"0,0 1 0,0-1 0,0 0 0,0 0 0,0 0 0,1 0 1,-1 0-1,0 0 0,0 0 0,1 0 0,-1 0 0,0-1 0,1 1 0,-1 0 0,1-1 0,1 1 0,1 1 128,22 10 540,1-1-347,0 2 0,-1 1 0,38 27 0,-58-36-458,-1-1 1,1 1-1,-1 0 0,0 0 0,0 0 0,-1 1 0,1-1 0,-1 1 0,-1 0 0,1 1 0,-1-1 0,0 1 0,0-1 0,-1 1 0,0 0 0,0 0 0,-1 0 0,1 0 0,-2 0 0,1 9 0,-2-1-5,-1-1-1,-1 0 1,0 0-1,-1-1 0,-1 1 1,0-1-1,-1 1 1,0-2-1,-13 21 0,-11 12-1,-42 47 0,61-79-7,-15 17-231,14-16 162,0 1-1,-12 19 0,16-20-29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73 18124,'3'-4'256,"0"0"0,-1 0 0,0-1 0,1 1 0,-1-1 0,-1 1 0,1-1 0,1-7 0,-3 11-211,0 0-1,1 0 1,-1 0-1,0 0 1,0 0 0,0 0-1,0 0 1,0 0-1,-1 0 1,1 0-1,0 0 1,0 0-1,-1 1 1,1-1 0,0 0-1,-1 0 1,1 0-1,-1 0 1,1 1-1,-2-2 1,1 1 31,0 0 1,-1 1 0,1-1-1,0 1 1,-1-1-1,1 1 1,0 0 0,-1-1-1,1 1 1,0 0-1,-1 0 1,1 0-1,0 0 1,-1 0 0,1 0-1,-1 0 1,1 1-1,0-1 1,-2 1 0,-6 2 75,0 1 0,0-1 1,1 2-1,-1-1 0,1 1 1,1 0-1,-1 1 0,1 0 1,-1 0-1,-6 8 0,-5 7 32,1 0-1,-19 28 0,25-31-80,0 1-1,-10 23 0,20-37-80,-1 0 1,1 0-1,0 1 0,1-1 1,-1 0-1,1 1 0,0-1 0,0 1 1,1 0-1,0-1 0,0 1 1,0-1-1,2 12 0,-1-16-16,-1 0-1,1 0 1,-1 1-1,1-1 1,-1 0-1,1 0 1,0 0-1,0 0 1,-1 0-1,1 0 1,0 0-1,0 0 1,0 0-1,0-1 1,0 1-1,0 0 1,0 0-1,0-1 1,1 1-1,-1-1 1,2 1-1,0 0 4,0 0-1,0-1 0,0 0 0,0 0 1,0 0-1,0 0 0,0 0 0,6-1 1,4-2 10,0-1 1,-1-1 0,15-6 0,-26 11-19,99-52 69,-40 19-124,-59 32 47,0 1 0,0-1 0,0 0-1,1 0 1,-1 1 0,0-1 0,0 1 0,0 0 0,1-1-1,-1 1 1,0 0 0,1-1 0,-1 1 0,0 0-1,1 0 1,-1 0 0,0 0 0,0 1 0,1-1-1,-1 0 1,0 0 0,1 1 0,-1-1 0,1 1 0,-1 1-3,0-1 1,0 0 0,-1 1 0,1-1 0,0 0 0,-1 1-1,0-1 1,1 1 0,-1-1 0,0 1 0,0 0 0,1-1-1,-1 1 1,0-1 0,-1 1 0,1-1 0,0 1 0,0-1-1,-1 1 1,0 2 0,-9 41-111,-20 120-5,22-87 273,-21 95 0,23-148-46,-1 0 0,-1 0 0,-1-1 0,-1 0 0,-1-1 0,-2 0 0,-25 36 0,33-53-33,0 0 0,0 0 0,-1-1 0,0 1 0,0-1-1,-10 6 1,14-10-49,0 0-1,1 0 1,-1 0-1,0 0 0,1 0 1,-1-1-1,0 1 1,0 0-1,0-1 1,1 0-1,-1 1 1,0-1-1,0 0 0,0 0 1,0 0-1,0 0 1,0-1-1,0 1 1,1 0-1,-1-1 0,0 1 1,0-1-1,0 0 1,1 1-1,-1-1 1,0 0-1,1 0 0,-1 0 1,1 0-1,-1-1 1,-2-1-1,0-3 18,0 0 0,1 0 0,0 0 0,0 0 0,0 0-1,0-1 1,1 1 0,0-1 0,1 0 0,0 0 0,0 0 0,-1-8 0,1-10 93,4-51 0,-1 57-113,0 1-1,1-1 0,1 1 0,1 0 0,12-28 1,-13 38-88,0 0 1,0-1 0,1 2 0,0-1 0,0 0-1,1 1 1,0 0 0,1 1 0,-1-1 0,1 1-1,0 0 1,1 1 0,10-6 0,3 1-183,1 1 1,1 2-1,0 0 1,0 2-1,35-5 1,9 0-218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16876,'0'19'2040,"6"-3"-1256,12-7-216,15 3 1009,16-5-385,8 0-128,13-4-344,5-1-96,2-1-303,-2-1-121,-11 0-424,-9 0-281,-20 4-679,-10 1-160,-19-1 960,-6-1-328,-13-1-129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3302 50 12955,'2'-3'319,"0"1"-177,0 0 0,0-1 0,-1 1 0,1-1 1,-1 1-1,1-1 0,-1 1 0,0-1 0,0 0 0,0 1 0,0-1 1,-1 0-1,1 0 0,0-4 0,-2 6-111,1 1 0,0 0 0,0 0 0,0-1 0,-1 1-1,1 0 1,0 0 0,0 0 0,-1 0 0,1 0 0,0-1 0,-1 1 0,1 0 0,0 0 0,0 0 0,-1 0 0,1 0-1,0 0 1,-1 0 0,1 0 0,0 0 0,0 0 0,-1 0 0,1 0 0,0 0 0,-1 0 0,1 0 0,0 0 0,-1 0-1,1 1 1,0-1 0,0 0 0,-1 0 0,-10 5 332,0 2-128,-1 0 0,1 1 1,-11 10-1,-11 9-43,-402 313-36,290-223-65,-480 429 463,600-523-529,-207 199 162,-219 271 0,36 81 71,50 32 167,-33 23 543,284-462-2404,113-167 1427,1 0 0,0 0 1,0 0-1,0 0 0,0-1 0,0 1 0,0 0 1,0 0-1,0 0 0,0 0 0,0 0 0,0 0 0,0-1 1,0 1-1,0 0 0,-1 0 0,1 0 0,0 0 0,0 0 1,0 0-1,0 0 0,0 0 0,0-1 0,-1 1 0,1 0 1,0 0-1,0 0 0,0 0 0,0 0 0,-1 0 0,1 0 1,0 0-1,0 0 0,0 0 0,0 0 0,0 0 0,-1 0 1,1 0-1,0 0 0,0 0 0,0 0 0,0 0 0,0 0 1,-1 0-1,1 1 0,0-1 0,0 0 0,0 0 0,0 0 1,0 0-1,-1 0 0,1 0 0,0 0 0,0 0 1,0 1-1,0-1 0,0 0 0,0 0 0,0 0 0,0 0 1,0 0-1,0 1 0,0-1 0,0 0 0,-1 0 0,2-13-388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13627,'-8'13'1848,"12"-3"-655,12-1-345,16-5 1208,8 0-375,11-1-233,3-1-184,4-1-376,1-1-328,-7-1-840,-5-2-440,-12 3 624,-6 0-200,-10 0-144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3 162 14667,'-1'-6'757,"0"-20"1278,4 20-881,5 15 313,1 7-1078,-1 0 0,0 0 0,-2 1-1,0 0 1,4 20 0,2 2-104,31 105 401,90 246 483,-130-381-1151,-1-5-3,-1 1 0,1-1-1,0 0 1,0 0-1,0 1 1,1-2 0,-1 1-1,1 0 1,0 0-1,0-1 1,0 0 0,5 4-1,-7-7-7,-1 1 1,1-1-1,0 0 0,0 0 0,-1 0 0,1 0 1,0 0-1,0 0 0,-1 0 0,1 0 0,0 0 0,0 0 1,-1 0-1,1 0 0,0-1 0,0 1 0,-1 0 0,1-1 1,0 1-1,-1 0 0,1-1 0,0 1 0,-1-1 0,1 1 1,-1-1-1,1 1 0,-1-1 0,1 1 0,0-2 0,13-20 111,-13 20-104,9-16 63,-2-1 0,0 0 0,-1 0 0,6-33-1,9-81 52,-20 114-117,16-154 15,-5-176 1,-18 297 223,6 51-235,0 1 1,1-1 0,-1 1 0,0-1-1,1 1 1,-1 0 0,0 0 0,1 0-1,-1 0 1,1 0 0,-1 0 0,1 0-1,-1 0 1,0 0 0,2 1 0,2-1 8,139 2-10,19 0-809,119 18-4619,-218-19 4275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13763,'348'-10'5206,"-233"2"-4288,1180-36 1120,-527 23-2128,-281 9 60,125-6 101,-4-25 83,-594 42-143,89-10 337,201 3 0,-300 8-303,0 0-1,1 1 1,-1-1 0,0 1 0,0 0 0,0 0 0,4 2-1,-7-2 26,0 0-1,0-1 0,0 1 0,0 0 1,0 0-1,0 0 0,0 0 0,0 0 1,0 0-1,0 0 0,-1 0 0,1 0 1,0 1-1,-1-1 0,1 0 0,-1 0 1,0 0-1,1 1 0,-1-1 0,0 0 1,0 1-1,0-1 0,1 0 0,-2 3 1,-23 22-2715,14-11 1339,1 1 0,0 0 0,1 1 1,-8 25-1,12-30 720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17124,'28'-26'5967,"-4"1"-4657,196-199 2473,-77 73-3165,-125 135-566,-17 16-51,-1 0-1,0 0 1,0 0 0,0 0-1,0 0 1,0 0 0,0 0-1,0 0 1,1 0 0,-1 0-1,0 0 1,0 0-1,0 0 1,0 0 0,0 0-1,0 0 1,1 0 0,-1 0-1,0 0 1,0 0 0,0 0-1,0 0 1,0 0 0,0 0-1,1 0 1,-1 0-1,0 0 1,0 0 0,0 1-1,0-1 1,0 0 0,0 0-1,0 0 1,0 0 0,0 0-1,0 0 1,1 0 0,-1 0-1,0 1 1,0-1-1,0 0 1,0 0 0,0 0-1,0 0 1,0 0 0,0 0-1,0 1 1,0-1 0,0 0-1,0 0 1,0 0-1,0 0 1,0 0 0,0 0-1,0 1 1,0-1 0,-1 16 7,-5 17-11,-23 94-83,-28 125-1267,57-250 1138,0-2 182,0 0 0,-1 1 1,1-1-1,0 0 0,0 0 1,0 0-1,0 1 0,-1-1 1,1 0-1,0 1 0,0-1 1,0 0-1,0 0 0,0 1 1,0-1-1,0 0 0,0 1 1,0-1-1,0 0 0,0 0 1,0 1-1,0-1 0,0 0 1,0 1-1,0-1 0,0 0 1,0 0-1,0 1 0,1-1 1,-1 0-1,0 0 0,0 1 1,0-1-1,0 0 0,1 0 1,-1 0-1,0 1 0,0-1 1,0 0-1,1 0 0,-1 0 1,0 1-1,0-1 0,1 0 1,-1 0-1,0 0 0,1 0 0,10-5-483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18236,'8'1'1872,"-8"12"-1144,-5 8-295,-4 8 1519,-1 3-1024,1 8-472,1 0-128,2 3-104,1-2-72,4-8-136,0-2-120,1-8-432,1-1-312,-1-9 640,0-3 16,-4-8-648</inkml:trace>
  <inkml:trace contextRef="#ctx0" brushRef="#br0" timeOffset="1">2 281 18228,'-1'0'1800,"5"0"-1064,6-4-287,8 4 847,2-2-280,9-1-464,4 3-384,2-1-832,3-1 704,-11 4-232,-2 2-104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66 106 16107,'-1'-2'253,"0"0"-1,-1 0 1,1 0 0,0 0-1,0 0 1,0 0-1,1-1 1,-1 1-1,0 0 1,1-1-1,-1 1 1,1 0-1,0-1 1,0 1-1,0-1 1,0 1-1,0 0 1,1-1-1,-1 1 1,1 0-1,-1-1 1,1 1-1,0 0 1,0-1-1,0 1 1,0 0-1,3-3 1,-2 1-37,1 1 1,0 0 0,0 0-1,0 0 1,0 1-1,0-1 1,0 1-1,1 0 1,-1 0 0,1 0-1,0 0 1,0 0-1,0 1 1,-1 0-1,8-2 1,-10 3-197,0-1 0,0 1 1,1 0-1,-1 0 0,0 0 0,0 0 0,0 0 1,0 0-1,0 0 0,1 0 0,-1 1 1,0-1-1,0 0 0,0 1 0,0-1 0,0 0 1,0 1-1,0 0 0,0-1 0,0 1 0,0 0 1,0-1-1,1 2 0,-1 0-8,0-1 0,0 1 0,0 0 0,-1-1-1,1 1 1,-1 0 0,1 0 0,-1-1 0,1 1 0,-1 0 0,0 0 0,0 0 0,0 2 0,0 5-7,-1-1 0,-1 1 0,0-1 0,0 1 1,-4 8-1,-12 25 6,-1-2 1,-3 0-1,-43 60 0,61-94-5,1 0 0,-1 0 0,1 0 0,-3 7 0,6-12-15,-1 0 0,1 1 0,0-1 0,-1 0 0,1 0 0,0 0 0,-1 0 0,1 0 0,0 0 0,0 0 0,0 1 0,0-1 1,0 0-1,0 0 0,0 0 0,1 0 0,-1 0 0,0 0 0,1 0 0,-1 1 0,1-1 0,-1 0 0,1 0 0,-1 0 0,1-1 0,0 1 1,-1 0-1,1 0 0,0 0 0,0 0 0,0-1 0,-1 1 0,1 0 0,0-1 0,1 2 0,3-1-83,0 1 0,1-1-1,-1 1 1,0-2 0,0 1-1,1 0 1,-1-1 0,0 0 0,1 0-1,6-2 1,-1 0 73,-1 0-1,0 0 1,0-1-1,14-6 1,6-6-287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133 122 18180,'1'-1'97,"-1"1"0,0-1 0,0 0 0,0 0 0,0 1 0,-1-1 0,1 0 0,0 0 0,0 1 0,0-1 0,-1 0 0,1 0 0,0 1 0,-1-1 0,1 0 0,0 1 0,-1-2 0,0 2-45,1 0 1,0 0-1,-1 0 1,1-1-1,0 1 1,-1 0-1,1 0 0,0 0 1,-1 0-1,1 0 1,-1 0-1,1 0 1,0 0-1,-1 0 1,1 0-1,0 0 0,-1 0 1,1 0-1,0 0 1,-1 0-1,1 1 1,0-1-1,-1 0 1,1 0-1,-1 1 0,-1 0 118,1 0 0,-1 1 0,0-1 0,1 1 0,-1-1 0,1 1-1,0 0 1,-1-1 0,1 1 0,0 0 0,-1 2 0,-1 3-57,0 1 0,1-1 1,0 0-1,1 1 0,-1 0 1,1-1-1,1 1 0,0 12 1,2 1-135,8 37 1,0-6 58,-10-48-53,1 1 0,-1-1 0,0 1 0,0 0 0,0-1 0,-1 1-1,0-1 1,0 1 0,0-1 0,0 1 0,-1-1 0,1 0 0,-1 0 0,-3 6-1,3-8 3,0 1-1,0-1 1,0 0-1,0 1 1,0-1-1,-1 0 0,1 0 1,0 0-1,-1-1 1,0 1-1,1-1 1,-1 1-1,0-1 0,0 0 1,0 0-1,0 0 1,0 0-1,0-1 0,0 1 1,0-1-1,-6 0 1,8 0 15,0 0 0,0 0 0,-1 0 0,1 0-1,0 0 1,-1 0 0,1 0 0,0-1 0,-1 1 0,1-1 0,0 1 0,0-1 0,0 1 0,0-1 0,-1 0 0,1 1 0,0-1 0,0 0 0,0 0 0,0 0 0,1 0 0,-1 0-1,0 0 1,0 0 0,0 0 0,1 0 0,-1 0 0,1-1 0,-1 1 0,1 0 0,-1 0 0,1-1 0,0 1 0,-1 0 0,1-1 0,0 1 0,0 0 0,0 0 0,0-1 0,1-1 0,-1-2 21,1 0 1,0 0-1,0 0 1,0 0-1,1 0 1,-1 0-1,1 0 0,0 0 1,4-5-1,4-4 70,0 1-1,1 0 0,0 1 0,15-13 0,57-42 485,-28 24-134,-49 37-385,8-4 144,0-1 0,-1-1-1,0 0 1,-2-1-1,1-1 1,15-23-1,-26 35-174,0 1 0,0-1 0,-1 1-1,1-1 1,0 0 0,-1 1-1,1-1 1,-1 0 0,0 0 0,1 0-1,-1 1 1,0-1 0,0 0-1,0 0 1,0 1 0,-1-1 0,0-3-1,1 4-8,-1 0 0,0 0-1,1 0 1,-1-1 0,0 1 0,0 1-1,0-1 1,0 0 0,0 0-1,0 0 1,0 0 0,0 1 0,0-1-1,0 0 1,0 1 0,0-1-1,0 1 1,-1 0 0,0-1 0,-3 0 0,1 0 1,-1 1-1,0-1 1,1 1-1,-1 0 1,1 1-1,-1-1 1,0 1 0,1 0-1,-1 0 1,1 0-1,-5 2 1,-1 1-257,1 1 0,0-1 1,0 1-1,0 1 1,1 0-1,-1 0 0,1 1 1,1-1-1,-1 2 0,1-1 1,1 1-1,-1 0 0,1 1 1,1-1-1,-9 18 1,6-1-501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13891,'3'15'2328,"-2"6"-991,-1 4-497,-6 4 2025,-1 4-1225,-3 2-432,2 1-240,-3-2-528,2-2-248,2-7-408,1-5-328,3-10-520,3-8-24,0-7 760,1-11-256,2-10-192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 21813,'0'-12'2294,"-7"22"-1268,-9 23 39,3-4-571,6-14-415,0 0-1,2 0 0,-9 30 1,14-44-82,0 1 0,0-1 0,0 0 0,0 1 0,0-1 1,1 1-1,-1-1 0,0 1 0,1-1 0,-1 0 0,0 1 0,1-1 1,0 0-1,-1 0 0,1 1 0,0-1 0,0 0 0,0 0 0,-1 0 1,1 0-1,0 0 0,0 0 0,1 0 0,-1 0 0,0 0 0,2 1 1,5 2-88,1 0 0,-1 0 0,13 4 0,-14-6 8,-1 0 0,1 0-1,-1 1 1,9 6 0,-13-8 67,-1 0 0,1 0 0,-1 0 0,1 0 1,-1 1-1,0-1 0,0 0 0,1 1 1,-1-1-1,0 1 0,-1-1 0,1 1 1,0 0-1,0-1 0,-1 1 0,1 0 0,0 0 1,-1-1-1,0 1 0,1 0 0,-1 0 1,0 0-1,0 0 0,0-1 0,0 1 0,-1 0 1,1 0-1,0 0 0,-1-1 0,1 1 1,-1 0-1,0 0 0,1-1 0,-1 1 0,0-1 1,0 1-1,0 0 0,0-1 0,0 0 1,-1 1-1,1-1 0,0 0 0,-3 2 0,-2 2 20,0 1 0,0-2 0,-1 1 0,1-1 0,-1 0 0,-1 0 0,1-1 0,-13 5 0,17-7-84,0 0-1,-1-1 0,1 1 1,0-1-1,-1 1 1,1-1-1,-1 0 0,1 0 1,0 0-1,-1-1 1,1 1-1,0-1 0,-1 0 1,1 0-1,-5-2 1,5 1 21,1 0 1,-1 0 0,1 1 0,0-1 0,0 0-1,0-1 1,0 1 0,0 0 0,0-1 0,1 1-1,-1-1 1,1 1 0,0-1 0,-1 0-1,1 0 1,0 1 0,1-1 0,-2-5 0,-2-28-410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17804,'22'-3'1365,"0"2"-1,24 1 1,-28 0-1939,-1 0-1,1-1 1,-1 0-1,28-7 0,-16-1-2100,0-1 0,40-19 0,-68 28 3039,0 1 1,0 0 0,0 0-1,0-1 1,0 1-1,0 0 1,1 0 0,-1 0-1,0 0 1,0 1-1,0-1 1,0 0 0,0 0-1,0 1 1,0-1 0,0 0-1,0 1 1,0-1-1,0 1 1,0-1 0,0 1-1,0 0 1,-1-1-1,1 1 1,0 0 0,0-1-1,0 1 1,-1 0 0,2 2-1,12 8 1198,-12-9-1488,0-1 1,-1 0 0,1 1 0,0-1 0,-1 1 0,1-1-1,-1 1 1,1 0 0,-1 0 0,0 0 0,0-1-1,0 1 1,0 0 0,0 0 0,0 1 0,-1-1-1,1 0 1,-1 0 0,1 0 0,-1 0 0,0 1 0,0-1-1,0 0 1,0 4 0,-1 4 54,-1 1 0,-1-1 0,1 0 0,-5 11 0,1-5 71,-11 31 212,-3-2 0,-46 81 1,-6 9-1878,70-132 1115,1 0-135,0-1-1,0 0 0,0 0 0,0 1 1,0-1-1,1 0 0,-1 1 1,0 2-1,1-9-648</inkml:trace>
  <inkml:trace contextRef="#ctx0" brushRef="#br0" timeOffset="1">171 338 20324,'6'-7'1841,"5"1"-1297,2 3-248,7-1 872,3-1-376,8 2-800,1 2-400,5 1-840,1-1 1040,-5-7-216,4 0-168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10786,'-15'36'785,"3"0"-1,0 1 1,3 0-1,-7 57 0,4-10 383,-2 130 0,13-206-1052,2 1 0,-1 0 0,1 0 0,1-1 0,0 1 0,0-1 0,6 15 0,-7-21-85,0 1 0,0-1-1,1 1 1,-1-1 0,1 0-1,-1 0 1,1 0 0,0 0 0,0 0-1,0 0 1,0 0 0,0 0 0,1-1-1,-1 1 1,0-1 0,1 0-1,-1 0 1,1 0 0,0 0 0,-1 0-1,1 0 1,0-1 0,-1 1-1,1-1 1,0 0 0,0 0 0,-1 0-1,5 0 1,1-2 30,0 1 0,1-2 0,-1 1 0,0-1 0,-1 0 0,1-1 0,0 1 0,-1-2 0,0 1 0,0-1-1,0 0 1,8-8 0,9-11 214,37-45-1,-47 53-175,13-15-304,-3 0-1,0-2 1,-2 0-1,-2-2 1,24-51-1,-31 47-142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14819,'1'5'2065,"-3"8"-993,-9 4-400,-3 10 2377,-5 0-1665,0 11-696,-3 0-216,1 3-160,1-4-64,5-5-312,2-7-280,6-8-472,5-4-256,4-17 376,5-11 56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32 16740,'-1'-1'193,"0"-1"0,0 1 0,0-1 0,-1 1 0,1 0 0,-1-1 0,1 1 1,-1 0-1,1 0 0,-1 0 0,0 0 0,1 0 0,-1 1 0,0-1 1,0 0-1,1 1 0,-1-1 0,0 1 0,-3 0 0,1 0 39,1 0 0,0 0-1,-1 1 1,1-1-1,-1 1 1,1 0 0,0 0-1,-1 0 1,1 1 0,-4 2-1,1-1-47,-1 1 0,1 1 0,0 0 0,0 0 0,1 0 0,-1 0 0,1 1 0,0 0-1,-5 8 1,8-12-165,1 1 0,-1-1-1,1 0 1,0 1-1,0-1 1,0 1-1,0-1 1,1 1 0,-1-1-1,1 1 1,-1 0-1,1-1 1,0 1 0,0 0-1,0-1 1,0 1-1,0 0 1,1-1 0,-1 1-1,1 0 1,0-1-1,0 1 1,1 2 0,0-3 0,-1 0 1,1-1 0,0 1-1,0-1 1,0 1 0,0-1-1,0 0 1,0 1 0,0-1-1,0 0 1,0 0 0,1-1-1,-1 1 1,0 0 0,0-1-1,1 1 1,-1-1 0,1 0-1,-1 0 1,0 0 0,1 0-1,-1 0 1,1-1 0,-1 1-1,4-2 1,6-2 59,-1 0 0,1 0 1,-1-2-1,-1 1 0,1-1 0,-1-1 0,0 0 1,0 0-1,-1-1 0,0 0 0,0-1 0,-1 0 1,0 0-1,12-21 0,-19 28-73,0 0-1,0 0 1,0 0 0,0 0-1,0 0 1,-1 0 0,1 0-1,-1 0 1,0 0 0,0-1-1,1-2 1,-2 4-13,1 1-1,0-1 0,0 1 1,0-1-1,-1 1 0,1-1 1,0 1-1,0-1 1,-1 1-1,1-1 0,0 1 1,-1-1-1,1 1 0,-1-1 1,1 1-1,-1 0 1,1-1-1,0 1 0,-1 0 1,1-1-1,-1 1 1,0 0-1,1 0 0,-1-1 1,1 1-1,-1 0 0,1 0 1,-1 0-1,0 0 1,1 0-1,-1 0 0,1 0 1,-1 0-1,1 0 1,-1 0-1,0 0 0,1 0 1,-1 0-1,1 1 0,-1-1 1,1 0-1,-1 0 1,1 1-1,-1-1 0,-9 5-293,0-1-1,1 2 0,-1-1 0,1 1 1,1 1-1,-1-1 0,1 1 1,1 1-1,-1 0 0,1 0 0,0 0 1,1 1-1,0 0 0,0 0 0,-5 12 1,5 2-447</inkml:trace>
  <inkml:trace contextRef="#ctx0" brushRef="#br0" timeOffset="1">255 428 16075,'-16'20'1982,"-12"15"-297,27-33-1423,-1 1-1,1-1 1,0 0 0,0 1 0,0-1 0,0 0 0,0 1 0,0-1 0,1 1 0,-1 0 0,1-1-1,-1 5 1,1-6-209,1-1-1,-1 1 0,0-1 1,0 1-1,1-1 0,-1 1 0,0-1 1,1 1-1,-1-1 0,0 1 1,1-1-1,-1 1 0,1-1 1,-1 0-1,1 1 0,-1-1 1,1 0-1,-1 1 0,1-1 1,-1 0-1,1 0 0,-1 0 1,1 1-1,-1-1 0,1 0 0,0 0 1,-1 0-1,1 0 0,-1 0 1,1 0-1,-1 0 0,1 0 1,0 0-1,-1 0 0,1 0 1,-1 0-1,1-1 0,0 1 1,24-7 816,-14 2-470,1-1-1,-1 0 0,0 0 0,-1-1 1,1-1-1,16-15 0,-23 19-322,0 1 0,-1-1 0,1 0 0,-1 0 0,0 0 0,0 0 0,-1-1 0,1 1 0,-1-1 0,0 0 0,0 0 0,-1 0 0,1 1 0,-1-2 0,0 1 0,0 0 0,-1 0 0,0 0 0,0-8 0,0 11-93,-1-1 0,0 1 0,1-1 0,-1 1 0,0 0 1,0 0-1,-1-1 0,1 1 0,0 0 0,-1 0 0,1 0 0,-1 1 0,0-1 1,1 0-1,-1 0 0,0 1 0,0-1 0,0 1 0,0 0 0,0 0 0,-1 0 1,-3-2-1,2 2-351,0-1 0,0 1 0,0 0 0,0 1 0,0-1 0,0 1 1,0 0-1,0 0 0,0 0 0,-1 0 0,1 1 0,0 0 0,-4 1 0,5-3-525,5-3-98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0 18028,'-7'26'2008,"0"9"-1328,2 11-271,5 3 871,-4 7-464,0 4-32,-5 2-368,-7 1-128,-10 0-184,-5 1-112,-17 0-472,-8 1-376,-11-3 720,-9-6-136,-19-12-96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 14587,'13'-6'4517,"-17"8"-4133,1 1 1,0 0-1,0 1 0,0-1 1,-4 5-1,-14 31 45,2 0-1,1 1 1,2 1-1,-19 75 1,22-65-194,-11 82 0,22-108-325,0-1 0,2 1 0,1 0 0,1-1-1,7 39 1,-8-56 30,1 0 1,0 1-1,0-1 0,0 0 0,1 0 0,0 0 0,1-1 0,-1 1 0,1-1 1,1 0-1,-1 0 0,1 0 0,0 0 0,0-1 0,1 0 0,-1 0 0,1 0 1,0-1-1,7 4 0,38 9-316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18132,'-8'8'428,"1"0"0,0 1 0,0 0 0,1 1 0,0-1 0,0 1 0,1 0 1,-5 15-1,3-8-10,-19 43 130,-23 81-1,39-103-396,1 1 0,2 0 0,-3 57 0,9-85-181,1 0 0,1 0 0,0 0 0,1 0 0,0 0 0,0 0-1,9 21 1,-10-29-1,0 0 1,0 1-1,1-1 0,0-1 1,0 1-1,-1 0 0,2 0 0,-1-1 1,0 1-1,0-1 0,1 1 1,0-1-1,-1 0 0,1 0 0,0 0 1,0-1-1,0 1 0,0-1 1,0 1-1,0-1 0,0 0 0,1 0 1,-1-1-1,0 1 0,1-1 0,-1 1 1,0-1-1,1 0 0,-1 0 1,5-1-1,23-7-297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13955,'1'0'136,"-1"1"1,1-1-1,0 0 1,-1 0-1,1 0 0,-1 0 1,1 0-1,0 1 1,-1-1-1,1 0 0,-1 0 1,1 0-1,0-1 1,-1 1-1,1 0 0,-1 0 1,1 0-1,0 0 1,-1-1-1,1 1 0,-1 0 1,1 0-1,-1-1 1,1 1-1,-1 0 0,1-1 1,-1 1-1,1-1 1,-1 1-1,1-1 1,20-16 1160,-20 15-811,28-23 2011,38-46 0,-46 45-1879,-1 0 0,-1-2-1,-1 0 1,15-34 0,-27 50-285,-9 18-49,-9 23-119,-25 82-95,-24 87-550,60-196 365,1 0 0,-1 0 1,1-1-1,0 1 0,0 0 0,0 0 0,0 0 0,0 0 0,0 0 1,0 0-1,1 2 0,6 1-1149,7-11 709,4-9-21,3-9-188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19028,'0'11'1752,"-5"6"-1151,-6 5-241,3 6 800,-5 3-296,2 2-416,3-1-208,0-4-416,2 0-232,3-8-456,2-2-264,-3-8 808,-2-3-249,-3-4-183</inkml:trace>
  <inkml:trace contextRef="#ctx0" brushRef="#br0" timeOffset="1">0 208 16580,'8'-2'2032,"0"1"-1288,10-2-352,2-1 1417,11-1-1201,2 2-552,7-3 112,7 6-152,-1-1-136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16996,'3'-1'3280,"12"-11"-2526,76-81 3508,-49 44-3395,-3-1 0,58-98 0,-114 194-789,4-7-170,-36 73-33,-15 36-907,59-131 512,5-17 518,0 1-1,0-1 1,0 0 0,0 0-1,0 1 1,0-1-1,0 0 1,0 0 0,0 1-1,0-1 1,0 0 0,0 0-1,0 1 1,0-1 0,1 0-1,-1 0 1,0 0-1,0 1 1,0-1 0,0 0-1,0 0 1,0 0 0,1 1-1,-1-1 1,0 0-1,0 0 1,0 0 0,1 0-1,-1 0 1,0 1 0,0-1-1,0 0 1,1 0 0,-1 0-1,0 0 1,0 0-1,1 0 1,-1 0 0,0 0-1,0 0 1,1 0 0,-1 0-1,0 0 1,0 0-1,1 0 1,-1 0 0,0 0-1,0 0 1,0 0 0,1 0-1,-1 0 1,0 0 0,0-1-1,1 1 1,-1 0-1,0 0 1,0 0 0,0 0-1,0 0 1,1-1 0,6-4-266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16500,'0'0'77,"0"0"1,0 1 0,0-1 0,0 0 0,0 1 0,0-1 0,0 0 0,0 0 0,0 1 0,0-1-1,1 0 1,-1 0 0,0 1 0,0-1 0,0 0 0,0 0 0,0 1 0,1-1 0,-1 0 0,0 0-1,0 0 1,0 1 0,1-1 0,-1 0 0,0 0 0,0 0 0,1 0 0,-1 0 0,0 1 0,0-1-1,1 0 1,-1 0 0,0 0 0,0 0 0,1 0 0,-1 0 0,0 0 0,1 0 0,-1 0 0,17-4 1472,16-14 284,9-10-1078,-2-2 1,-2-1 0,0-3 0,-2-1-1,-2-1 1,45-63 0,-69 85-651,5-9 78,-15 23-183,0 0 1,0 0-1,0 0 0,0 0 1,0 0-1,0 0 0,0 0 0,0 1 1,0-1-1,0 0 0,0 0 1,1 0-1,-1 0 0,0 0 0,0 0 1,0 0-1,0 0 0,0 0 1,0 0-1,0 0 0,0 0 1,0 0-1,0 0 0,0 0 0,0 0 1,0 0-1,0 0 0,0 0 1,0 0-1,0 0 0,0 0 0,0-1 1,1 1-1,-1 0 0,0 0 1,0 0-1,0 0 0,0 0 0,0 0 1,-6 15-11,-53 105-56,28-61-997,-40 107 1,71-164 1017,-1-1 0,0 1 0,1-1 0,0 1 1,-1-1-1,1 1 0,0-1 0,-1 1 0,1 0 1,0-1-1,0 1 0,1-1 0,-1 1 0,0-1 1,0 1-1,1 0 0,-1-1 0,1 1 0,0 1 0,7 6-508</inkml:trace>
  <inkml:trace contextRef="#ctx0" brushRef="#br0" timeOffset="1">310 412 18452,'-14'26'2032,"1"2"-1391,-2-2-281,2 2 928,4-5-776,5-2-536,5-9 184,4-10-144,8-7-152,1-7-128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18548,'2'-4'3566,"13"-13"-1688,100-113 2689,-53 58-4093,-61 70-461,0 1-2,0 0-1,0-1 0,0 1 0,0 0 0,0 0 0,0 0 0,1 0 0,-1 0 0,0 0 0,4-2 0,-5 5-8,0-1 0,0 1 1,0-1-1,0 1 0,-1-1 0,1 1 0,0-1 1,-1 1-1,1-1 0,0 0 0,-1 1 0,0-1 1,1 0-1,-1 1 0,0-1 0,-1 2 1,1-1-2,-134 257-303,135-257 155,-1-1 0,0 1 0,0 0 1,1 0-1,-1-1 0,1 1 0,-1 0 0,1 0 0,0 0 0,0 3 0,0-5 93,0 0 0,0 0-1,0 0 1,0 0 0,0 1-1,0-1 1,0 0 0,0 0-1,0 0 1,0 0 0,0 0-1,0 1 1,0-1 0,1 0-1,-1 0 1,0 0 0,0 0 0,0 0-1,0 0 1,0 0 0,0 1-1,0-1 1,1 0 0,-1 0-1,0 0 1,0 0 0,0 0-1,0 0 1,0 0 0,1 0-1,-1 0 1,0 0 0,0 0-1,0 0 1,0 0 0,0 0 0,1 0-1,-1 0 1,0 0 0,11-8-1187,-5 2 425,0-3-68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17284,'8'25'1360,"-1"2"-1056,2 2-136,2 1 392,4 0-104,4-9-176,1-6-96,7-19-128,0-9-24,1-22-88,1-8-184,-4-9-416,-3-4-120,-7-4 608,-5 0-144,-7 12-120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14747,'1'0'152,"-1"1"0,1-1 0,0 1 0,-1-1 0,1 0 0,0 0 0,-1 1 0,1-1 0,0 0-1,0 0 1,-1 0 0,1 0 0,0 0 0,0 0 0,-1 0 0,1 0 0,0 0 0,0 0 0,-1 0 0,1-1 0,0 1 0,-1 0 0,1 0 0,0-1 0,0 1-1,-1 0 1,1-1 0,-1 1 0,1-1 0,0 1 0,-1-1 0,1 0 0,26-20 1823,-24 18-1456,48-44 1719,-3-3-1,51-67 0,-50 59-1490,-46 53-700,-2 3-38,0 1-1,-1 0 0,1 0 0,0 0 0,0 0 0,0 0 1,0 0-1,0 0 0,0 0 0,0 0 0,0 0 0,0 0 1,2-1-1,-9 25-43,-40 91-44,-17 46-329,56-140 94,5-16 1,0 0 1,0 0-1,1 0 0,0 0 0,0 1 0,0-1 1,0 0-1,1 0 0,-1 9 0,8-11-1036,-4-3 543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18 16516,'13'-9'2800,"-2"2"-1488,-8 5-639,-4 8 2847,-11 15-2111,-4 8-281,-9 12-648,-1 3-208,-5 5-224,-2 1-24,2-3-80,-1-4-128,6-9-400,4-6-336,1-12 784,5-8-64,9-5-136,3-1-169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86 17100,'-2'-1'174,"1"-1"0,-1 0 0,0 1 0,0-1 0,0 1 0,0 0 0,0 0 0,-1 0 0,1 0 0,0 0 0,0 0 0,-1 0 0,1 1 0,-1-1 0,1 1 0,0 0 0,-1 0 0,1 0 0,-1 0 0,1 0 0,0 0 0,-1 1 0,1-1 0,-1 1 0,1-1 0,0 1 0,-1 0 0,1 0 0,0 0 0,0 0 0,-3 3 0,-3 1 38,1 1 1,-1 0-1,1 0 0,1 1 1,-1 0-1,-10 14 1,17-20-191,-1 0 1,0 0 0,1 0-1,-1 0 1,1-1 0,-1 1-1,1 0 1,-1 0 0,1 0-1,0 0 1,-1 0 0,1 0-1,0 0 1,0 2 0,0-3-7,0 0 0,0 0-1,0 1 1,0-1 0,1 0 0,-1 0 0,0 1 0,0-1 0,0 0 0,0 0 0,1 0 0,-1 1-1,0-1 1,0 0 0,0 0 0,1 0 0,-1 0 0,0 0 0,0 1 0,1-1 0,-1 0 0,0 0 0,0 0-1,1 0 1,-1 0 0,0 0 0,1 0 0,-1 0 0,0 0 0,0 0 0,1 0 0,-1 0 0,4-1 65,-1 1 0,0-1 0,0 0 1,0 0-1,1 0 0,-1 0 0,4-3 0,11-5 217,-1-2 0,-1 0 0,0-1 0,0 0 0,-1-1 0,26-30 0,-40 42-268,0 0 0,0 0 0,0 0 0,-1-1 0,1 1 0,0 0 0,-1 0-1,1-1 1,-1 1 0,1 0 0,-1-1 0,0 1 0,1-1 0,-1-2 0,0 3-11,0 1 0,-1-1 0,1 1 1,0-1-1,0 1 0,0-1 0,-1 0 0,1 1 0,0-1 1,-1 1-1,1-1 0,-1 1 0,1-1 0,0 1 1,-1 0-1,1-1 0,-1 1 0,1-1 0,-1 1 0,1 0 1,-1 0-1,0-1 0,0 1 0,-2-1 24,0 0 0,0 1 0,0-1 0,0 1 1,0 0-1,0 0 0,0 0 0,-1 0 0,1 1 0,0-1 0,-5 2 0,-3 2-96,0 1-1,0 0 1,1 0 0,-1 1-1,1 1 1,1 0-1,-1 0 1,1 1 0,0 0-1,-10 12 1,13-13-191,0-1 1,1 1-1,0 0 1,0 1-1,1-1 0,0 1 1,0 0-1,1 0 0,0 0 1,0 0-1,1 0 0,0 1 1,1-1-1,0 1 1,0 10-1,7 11-515,9 1-165</inkml:trace>
  <inkml:trace contextRef="#ctx0" brushRef="#br0" timeOffset="1">301 502 17324,'-9'6'956,"0"0"1,0 1 0,1 0 0,0 0 0,0 1-1,-7 9 1,12-9-64,10-8-364,10-9-104,-9 2-241,0 0-1,0 0 1,-1-1-1,0 0 1,-1 0 0,1 0-1,5-12 1,-8 13-89,-1 1 0,1-1 0,-1 0 0,-1 0 0,1-1 1,-1 1-1,-1 0 0,1-1 0,-1 1 0,0-13 0,-1 19-112,0 1-1,0-1 1,0 1-1,0-1 1,0 1-1,0 0 0,0-1 1,0 1-1,0-1 1,0 1-1,0-1 1,0 1-1,0-1 1,0 1-1,-1 0 0,1-1 1,0 1-1,0-1 1,0 1-1,-1-1 1,1 1-1,0 0 0,0-1 1,-1 1-1,1 0 1,0-1-1,-1 1 1,1 0-1,-1 0 1,1-1-1,0 1 0,-1 0 1,1 0-1,-1 0 1,1-1-1,-1 1 1,1 0-1,0 0 0,-1 0 1,1 0-1,-1 0 1,0 0-1,0 0-93,0 1-1,1-1 1,-1 1 0,0-1-1,0 1 1,0-1-1,1 1 1,-1 0 0,0-1-1,1 1 1,-1 0-1,1 0 1,-1-1 0,0 1-1,1 0 1,0 0-1,-1 0 1,1 0 0,0-1-1,-1 1 1,1 2-1,-1-2 29,1 1 0,-1-1-1,1 1 1,-1 0-1,1-1 1,0 1 0,0-1-1,0 1 1,0 0-1,0-1 1,0 1 0,0 0-1,1-1 1,-1 1-1,0-1 1,1 1 0,-1 0-1,1-1 1,0 1-1,0-1 1,-1 0 0,1 1-1,0-1 1,0 0-1,0 1 1,0-1 0,2 1-1,8 1-473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0 19460,'-13'29'2009,"8"9"-1249,5 6-272,-2 9 824,5 4-136,-2 2-375,-1 3-225,-10-1-280,-4-1-120,-14 1-184,-9 1-200,-11-7-560,-4-2-273,-4-13 841,4-9-216,9-15-128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20124,'11'0'2081,"15"6"-1281,7-5-392,20-1 1280,5 0-799,15-3-825,3 0-425,0 0 361,-6-3-168,-14-1-200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1 565 20236,'60'-33'3217,"283"-203"290,-19-24-2619,-299 239-739,-7 8-87,-18 13-61,0 0 0,0 0-1,0 0 1,0 0 0,0 0-1,0-1 1,1 1 0,-1 0-1,0 0 1,0 0 0,0 0-1,0 0 1,0 0 0,0 0-1,0 0 1,0 0 0,0 0-1,0 0 1,0 0 0,0 0-1,0-1 1,1 1 0,-1 0-1,0 0 1,0 0 0,0 0-1,0 0 1,0 0 0,0 0-1,0 0 1,0 0 0,0 0-1,1 0 1,-1 0 0,0 0-1,0 0 1,0 0 0,0 0-1,0 0 1,0 0 0,0 1-1,0-1 1,0 0 0,1 0-1,-1 0 1,0 0 0,0 0-1,0 0 1,0 0 0,0 0-1,0 0 1,0 0 0,0 0-1,0 0 1,0 0 0,0 0-1,0 1 1,0-1 0,0 0-1,0 0 1,0 0 0,0 0-1,0 0 1,1 0 0,-1 0-1,0 0 1,0 1 0,-16 24 43,4-6-44,-38 67 1,4 1 1,-36 99 0,26-23-2565,51-144 2156,-2-1 1,-12 26 0,4-15-257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1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15603,'-9'0'497,"-23"4"2598,32-4-3069,1 0-1,-1 0 0,0 0 1,0 0-1,0 0 1,0 0-1,0 0 0,0 0 1,0 0-1,0 0 0,0 0 1,0 0-1,0 0 1,1 0-1,-1 0 0,0 0 1,0 0-1,0 0 0,0 0 1,0 0-1,0 0 1,0 0-1,0 0 0,0 1 1,0-1-1,0 0 0,0 0 1,0 0-1,0 0 1,1 0-1,-1 0 0,0 0 1,0 0-1,0 0 0,0 0 1,0 0-1,0 0 1,0 0-1,0 1 0,0-1 1,0 0-1,0 0 0,0 0 1,0 0-1,0 0 1,0 0-1,0 0 0,0 0 1,0 0-1,0 0 1,0 1-1,0-1 0,0 0 1,0 0-1,0 0 0,0 0 1,-1 0-1,1 0 1,0 0-1,0 0 0,22 5 1199,521 46 1753,-470-46-2888,590 5-6,-607-11-82,-13 0-3,0 2-1,0 2 0,50 10 1,-91-13-5,26 9-11,-26-9 2,-1 1 0,1-1 0,-1 1-1,0 0 1,1 0 0,-1 0 0,0-1-1,1 1 1,-1 1 0,0-1 0,0 0 0,0 0-1,0 0 1,0 0 0,1 3 0,-2-3-9,0-1 0,0 0 0,0 1 0,1-1 0,-1 0 0,0 1 0,0-1 0,0 1 0,0-1 0,0 0 0,0 1 1,-1-1-1,1 0 0,0 1 0,0-1 0,0 0 0,0 1 0,0-1 0,0 0 0,-1 1 0,1-1 0,0 0 0,0 1 0,-1-1 1,1 0-1,0 1 0,0-1 0,-1 0 0,1 0 0,0 0 0,-1 1 0,1-1 0,0 0 0,-1 0 0,1 0 0,0 0 0,-1 1 0,1-1 1,0 0-1,-1 0 0,1 0 0,0 0 0,-1 0 0,0 0 0,-17 0-330,-2-7 79,-3-7-109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1:5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25 272 14723,'-2'-1'130,"1"0"0,-1 0-1,0 0 1,1-1 0,-1 1-1,1 0 1,-1-1 0,1 1-1,0-1 1,0 1 0,0-1 0,0 0-1,0 1 1,0-1 0,0 0-1,0 0 1,0 0 0,1 1 0,-1-1-1,1 0 1,0 0 0,-1 0-1,1 0 1,0 0 0,0 0-1,0 0 1,1 0 0,-1 0 0,0 0-1,1 0 1,-1 0 0,1 0-1,-1 0 1,1 1 0,0-1 0,0 0-1,0 0 1,2-2 0,4-7 426,1 0 1,1 0-1,-1 0 1,15-12 0,-20 20-418,18-17 545,1 1 0,31-23 0,-42 35-582,1 0 0,-1 0 0,1 1 0,0 1 0,1 0 0,-1 1 0,17-4 0,-25 7-96,0 0 0,-1 1-1,1-1 1,0 1 0,0 0-1,0 0 1,-1 1 0,1-1 0,0 1-1,-1-1 1,1 1 0,0 0 0,-1 1-1,1-1 1,-1 1 0,1-1-1,-1 1 1,0 0 0,0 0 0,3 3-1,2 3-12,-1 0 0,-1 0 0,1 1 0,-2 0 0,9 15-1,-8-14-28,0 1-1,0-1 1,2 0-1,8 10 1,-13-18-141,0 0 0,0 0 0,0 0 0,0-1 0,0 1 0,0-1 0,1 0 0,-1 0 0,1 0 0,-1 0 0,0-1 0,1 1 0,0-1 0,-1 0 0,1 0 0,-1 0 0,1-1 0,-1 1 0,1-1 0,-1 0 0,0 0 1,1 0-1,-1 0 0,0-1 0,0 1 0,1-1 0,-1 0 0,0 0 0,-1 0 0,1 0 0,0 0 0,3-4 0,-5 0-714,-7 4-137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1:5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14123,'114'-38'5548,"-97"32"-5215,111-37 1568,-105 37-1637,-1 1-1,1 1 1,41-3 0,-60 7-251,1 0 0,-1 0 1,0 1-1,0-1 1,0 1-1,0 0 1,0 0-1,0 0 1,0 1-1,0-1 0,0 1 1,-1 0-1,5 3 1,-3-1-6,-1 0 1,1 0 0,-1 1 0,0 0-1,0-1 1,0 2 0,-1-1 0,3 6-1,-4-8-2,-1 1-1,1-1 1,0 0-1,0-1 1,0 1-1,0 0 1,0 0-1,1-1 1,-1 1-1,1-1 0,0 0 1,-1 0-1,1 0 1,0 0-1,0 0 1,1-1-1,-1 1 1,0-1-1,0 0 1,1 0-1,-1 0 1,1-1-1,-1 1 1,0-1-1,1 0 0,-1 1 1,1-2-1,-1 1 1,7-1-1,4-1-274,1-1-1,-1 0 0,14-6 0,-23 8 194,-1-1-1,0 1 1,0-1-1,0 0 1,-1 0-1,1 0 1,0-1-1,-1 0 0,1 1 1,-1-1-1,0 0 1,0 0-1,0-1 1,3-4-1,-3-6-386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1:5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1 658 19428,'84'-55'1242,"-2"-3"0,75-70 0,-109 86-1112,231-226 142,-219 188-271,-50 65-6,0 4 3,-10 16 7,-9 22 19,7-22-17,-44 110 162,18-48-59,3 1 1,-25 103-1,49-166-132,0 4-178,-1 0 0,1 0-1,0 11 1,1-19 174,0 0 0,0 0 0,-1 0 0,1 0 0,1 0 0,-1 0 0,0 0 0,0 0 0,0 0 0,0 0 0,1 0 0,-1 0 0,1 0 0,-1 0 0,1 0 0,-1 0 0,1 0 0,-1 0 0,1 0 0,-1-1 0,1 1 0,0 0 0,0-1 0,-1 1 0,1 0 0,0-1 0,0 1 0,0-1 0,0 1 0,0-1 0,0 1 0,0-1 0,0 0 0,0 1 0,0-1 0,2 0 0,13-4-350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11947,'0'36'1304,"1"6"-896,2 8-176,5 3 880,2 3-608,-1 3-168,4-5-160,0-6-88,2-7-280,-2-6 785,-3-12-553,-3-4 32,2-13-24</inkml:trace>
  <inkml:trace contextRef="#ctx0" brushRef="#br0" timeOffset="1">286 7 16900,'-3'-7'1424,"2"13"-1080,-4 9-176,5 17 528,-1 6-168,1 10-216,1 3-144,5 0-160,0-4-96,0-11-144,3-8 16,-3-21-176,2-10-232,-3-24 448,0-11-120,0-15-72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1:5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16908,'-26'19'1921,"-47"42"0,63-50-1708,0-1-1,1 1 0,1 1 1,-1-1-1,2 2 0,-11 21 1,16-31-175,1 1 0,0-1 0,-1 1 0,2-1 0,-1 1 0,0 0 0,0 6 0,1-9-32,0 0-1,0 0 0,1 0 0,-1 0 0,0 0 0,0 0 0,1 0 0,-1 0 0,1 0 0,-1 0 0,1 0 0,-1 0 0,1 0 1,-1 0-1,1 0 0,0-1 0,-1 1 0,1 0 0,0 0 0,0-1 0,0 1 0,0 0 0,0-1 0,-1 1 0,1-1 0,0 1 0,0-1 1,0 0-1,0 1 0,1-1 0,-1 0 0,1 0 0,4 1-1,0-1 1,0 0-1,0 0 0,0-1 0,0 1 1,0-1-1,-1-1 0,1 1 1,0-1-1,0 0 0,-1 0 1,9-6-1,10-5 2,32-23 0,-50 31-5,29-19 24,-2-1-1,0-1 0,43-47 1,-84 84 70,2 0 1,-1 0-1,2 0 1,-7 18-1,-21 61 446,33-90-537,-9 26 242,2-1-1,0 1 0,2 0 0,-3 40 0,7-54-166,1 1 0,1-1 0,0 0 0,0 0-1,1 0 1,1 0 0,0 0 0,1 0 0,0-1 0,1 1 0,0-1 0,6 11 0,-10-22-71,0 1 0,-1-1 0,1 1 0,-1 0-1,1 0 1,-1-1 0,1 1 0,-1 0 0,1 0 0,-1 0 0,0-1 0,0 1 0,1 0 0,-1 0 0,0 0 0,0 0 0,0 0 0,0 0 0,0 0 0,0-1 0,0 1 0,0 0 0,0 0 0,-1 0 0,1 0 0,-1 1 0,0-1 19,0 0 0,-1-1 1,1 1-1,-1 0 0,1-1 0,-1 1 0,1-1 1,-1 1-1,0-1 0,1 0 0,-1 1 0,1-1 1,-4 0-1,-165-1 1566,66-3-1598,187 12-4001,-43-7 3235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0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19044,'1'10'2033,"-5"11"-1161,-3 2-352,-2 5 800,0 3-232,3-1-320,0 1-367,6-5-810,3-4-319,8-15-744,3-7 1120,4-14-232,-1-7-272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0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128 106 17332,'-5'9'805,"-1"-1"0,0 1 0,0-1 0,-9 9 0,-13 17 898,23-27-1405,-32 50 1517,34-51-1669,0-1 1,1 1-1,-1 0 0,1 0 1,1 0-1,-1 0 0,1 1 0,-1 7 1,2-12-142,0 0 1,0 0-1,1 0 0,-1 0 1,1 0-1,-1 0 1,1 0-1,0 0 1,0 0-1,0-1 1,0 1-1,0 0 1,0-1-1,0 1 1,0 0-1,1-1 0,-1 1 1,0-1-1,1 0 1,0 0-1,-1 1 1,1-1-1,0 0 1,-1 0-1,1-1 1,0 1-1,0 0 0,0 0 1,0-1-1,3 1 1,6 2-73,1-1 0,0-1 0,21 1 0,-30-2 58,24 0-103,-10-1 49,0 1-1,-1 1 1,1 1 0,-1 0-1,1 1 1,21 7 0,-36-10 66,0 1 0,0-1 1,0 1-1,0 0 0,0 0 0,-1 0 1,1 0-1,0 0 0,0 1 0,-1-1 1,1 0-1,-1 1 0,1-1 0,-1 1 1,1-1-1,-1 1 0,0 0 0,0 0 1,0 0-1,0-1 0,0 1 0,-1 0 1,1 0-1,0 0 0,-1 0 0,1 0 1,-1 0-1,0 1 0,0-1 0,0 0 1,0 0-1,0 0 0,0 0 0,0 0 1,-1 0-1,1 0 0,-1 0 0,0 0 1,1 0-1,-1 0 0,0 0 0,-2 3 1,-2 3 67,-1 0 1,0 0-1,0 0 1,-1-1-1,1 1 1,-2-2-1,-13 11 1,12-10-100,0-1-1,-1 0 1,0 0 0,0-1 0,0 0-1,-1-1 1,-13 3 0,21-6-33,0 0 1,0 0 0,0-1-1,0 0 1,-1 0-1,1 0 1,0 0-1,0 0 1,0 0 0,0-1-1,0 0 1,0 0-1,0 1 1,0-2 0,0 1-1,0 0 1,0-1-1,1 1 1,-1-1-1,0 0 1,1 1 0,0-1-1,-1-1 1,1 1-1,0 0 1,0 0 0,0-1-1,0 0 1,1 1-1,-3-6 1,-13-30-471</inkml:trace>
  <inkml:trace contextRef="#ctx0" brushRef="#br0" timeOffset="1">167 37 20252,'21'-3'2025,"2"-3"-1329,3 2-280,5 0 960,4-1-351,0 2-921,0 0-577,-3-1 449,-3 2-168,-7 0-120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0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36 20036,'14'-7'1156,"0"0"-1,27-9 1,-38 15-1016,0 0 0,1 0 0,-1 0 1,0 0-1,1 1 0,-1 0 1,0-1-1,1 1 0,-1 1 0,0-1 1,1 0-1,-1 1 0,0-1 1,1 1-1,-1 0 0,0 0 0,0 1 1,0-1-1,5 3 0,-6-2-106,0 0-1,-1 0 1,1 0-1,-1 0 1,1 1-1,-1-1 1,0 0-1,0 1 0,0-1 1,0 1-1,0-1 1,0 1-1,-1-1 1,1 1-1,-1 0 1,0-1-1,0 1 1,0 0-1,0-1 1,-1 4-1,0 6 9,-1-1 1,0 0-1,-6 14 0,-9 19 203,-1 0 0,-3-2-1,-27 42 1,-30 62 590,75-140-789,0 1 0,0 0-1,1 0 1,0-1 0,-1 12 0,3-17-45,0 1 0,-1-1 0,1 1 1,1-1-1,-1 1 0,0 0 0,0-1 1,1 1-1,-1-1 0,0 1 0,1-1 1,0 1-1,-1-1 0,1 1 0,0-1 1,0 0-1,0 1 0,0-1 0,0 0 1,0 0-1,0 0 0,0 1 0,0-1 1,0 0-1,1-1 0,-1 1 0,0 0 1,1 0-1,1 0 0,7 3-239,0-1-1,1-1 1,-1 1-1,1-2 1,-1 0-1,1 0 1,-1-1-1,1 0 1,20-3-1,-3-1-469,0-2 0,40-13 0,-17-1-29,-2-3-214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 18812,'12'-4'1952,"-7"8"-1095,-6 5-305,-14 15 1048,-5 6-352,-8 14-407,-4 4-137,0 9-184,0 1-200,3-1-176,2-3-80,7-8-368,2-7-192,10-11-633,0-8-287,3-17 1032,0-3-256,7-16-200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0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30 20444,'-11'3'443,"1"1"0,0 0-1,0 1 1,1 0 0,-13 8 0,20-12-365,0 1 1,-1-1 0,1 1-1,0 0 1,0 0 0,0 0-1,0 0 1,0 0 0,1 0 0,-1 0-1,1 1 1,-1-1 0,1 1-1,0-1 1,0 1 0,0-1-1,0 1 1,0 0 0,0-1 0,1 1-1,0 0 1,-1 0 0,1-1-1,0 1 1,1 5 0,-1-7-58,1 1 0,0-1 1,-1 0-1,1 0 1,0 1-1,0-1 0,0 0 1,0 0-1,0 0 0,0 0 1,0 0-1,0 0 1,1 0-1,-1 0 0,0 0 1,0-1-1,1 1 0,-1 0 1,0-1-1,1 1 1,-1-1-1,1 0 0,-1 1 1,1-1-1,-1 0 0,1 0 1,1 0-1,3 0 2,0 1 0,0-2-1,0 1 1,0-1 0,10-2 0,-8 0 13,0 0 1,1-1-1,-2 0 1,1 0-1,0-1 1,-1 0-1,12-10 1,-16 12-18,0 0 0,0 0 0,-1 0 0,1 0 0,-1 0 0,0 0 0,0-1 0,3-6 0,-5 8-12,1 1 0,-1-1 0,1 0 0,-1 1 1,0-1-1,0 0 0,0 0 0,0 1 0,0-1 0,0 0 1,0 1-1,-1-1 0,1 0 0,0 1 0,-1-1 0,0 0 0,1 1 1,-1-1-1,0 1 0,-1-3 0,-1 1-2,1 0 0,-1 1 0,0-1-1,0 1 1,0-1 0,-1 1 0,1 0 0,0 1 0,-1-1 0,1 0-1,-1 1 1,0 0 0,1 0 0,-1 0 0,0 0 0,0 1 0,0-1-1,1 1 1,-6 0 0,-2 0-24,0 1-1,1 0 1,-1 0 0,0 1 0,-18 6-1,21-5-107,1 0-1,0 0 0,-1 1 1,1 0-1,0 0 0,1 1 1,-1 0-1,-8 9 0,13-12-9,0-1 0,1 1-1,-1 0 1,1 0 0,-1-1-1,1 1 1,0 0 0,0 0-1,0 0 1,0 0 0,0 1 0,1-1-1,-1 0 1,0 0 0,1 0-1,0 1 1,0-1 0,-1 0-1,1 0 1,0 1 0,1-1 0,-1 0-1,0 1 1,1-1 0,-1 0-1,1 0 1,0 0 0,0 0-1,0 0 1,0 1 0,0-1 0,0-1-1,0 1 1,1 0 0,2 3-1,18 11-818,9-1-292</inkml:trace>
  <inkml:trace contextRef="#ctx0" brushRef="#br0" timeOffset="1">584 354 12203,'-3'17'911,"-2"-1"1,0 0 0,0 0 0,-2-1 0,1 1 0,-16 22 0,10-17 716,2 0-1,-12 31 1,21-50-1518,1 0-1,-1 0 1,0 0-1,1 0 1,0 0 0,-1 0-1,1 1 1,0-1-1,0 0 1,0 0 0,0 1-1,1-1 1,-1 0-1,0 0 1,1 0 0,0 0-1,-1 0 1,1 0-1,2 3 1,-2-3-45,1 0-1,0 0 1,0-1-1,0 1 1,0 0 0,0-1-1,0 0 1,0 1 0,0-1-1,1 0 1,-1 0 0,1-1-1,-1 1 1,0 0 0,1-1-1,-1 1 1,3-1-1,12 2 52,0-2 0,0 0 0,0 0 0,0-2-1,-1 0 1,1-1 0,25-8 0,-21 5-42,-1-2 0,0 0-1,-1-1 1,0-1 0,27-18 0,-40 23-53,-1 1 0,0 0-1,1-1 1,-2 0 0,5-6 0,-8 10-16,0 0 1,0 0 0,0 0 0,0-1 0,0 1-1,-1 0 1,1 0 0,0-1 0,-1 1 0,0 0 0,1-1-1,-1 1 1,0-1 0,1 1 0,-1 0 0,0-1-1,0 1 1,0-1 0,0 1 0,0-1 0,-1 1 0,1-1-1,0 1 1,-1 0 0,1-1 0,-1 1 0,1 0-1,-1-1 1,0 1 0,1 0 0,-2-2 0,-2 1 7,1-1-1,0 1 1,-1-1 0,0 1-1,1 0 1,-1 1 0,0-1 0,0 1-1,0-1 1,0 1 0,0 0 0,0 1-1,-1-1 1,1 1 0,0 0 0,-8 0-1,-5 1-18,0 1-1,-32 7 0,33-5-151,1 1-1,0 0 1,-16 9 0,23-11 87,1 1-1,1 0 1,-1 1 0,0-1 0,1 1-1,0 1 1,-10 11 0,6 0-181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1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17220,'-8'11'1752,"5"2"-1264,8-2-112,13-4 624,16-7-207,9-2-105,16-5-232,5-2-128,7-1-64,-2 0-40,-6 4-120,-6 0-96,-15 5-560,-8 2-352,-21-1 768,-12 0-136,1-1-120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1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47 15347,'-4'-15'1533,"-1"-16"2202,-22 55-2716,-151 107-486,119-92-44,-70 62 0,121-95-439,1 1 1,1 0-1,-1 0 0,1 1 1,0 0-1,1 0 0,-7 13 0,11-19-45,0 0 0,0 1 0,0-1 0,1 1 0,-1-1 0,0 1 0,1-1 0,0 1-1,0 0 1,0-1 0,0 1 0,0-1 0,0 1 0,1 0 0,-1-1 0,1 1-1,-1-1 1,1 1 0,0-1 0,0 0 0,0 1 0,1-1 0,-1 0 0,1 0 0,-1 0-1,1 0 1,-1 0 0,1 0 0,0 0 0,0 0 0,4 2 0,3 2-3,0 0 1,1 0 0,0-1-1,0 0 1,18 5 0,57 12-54,-59-16 0,189 43-2021,-180-44 1723,-6-7-124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1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16836,'-6'23'1592,"0"10"-1184,-1 2-208,3 4 488,1 6-224,1 0 0,2-4-320,5 2-160,-1-7-424,0-2-256,-1-7 592,-3-3-136,-1-5-96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16115,'10'5'1593,"10"-1"-921,9-2-184,11-2 600,5 0-128,9-3-207,2-2-97,-1-1-320,-2-1-248,-12-3-664,-5 0-304,-13-2 704,-8-4-177,-14-7-87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15043,'0'22'1248,"-1"9"-895,-2 4-153,0 1 456,3 4-144,3-4-224,3-1-40,1-7-248,2-5-104,-2-5-368,-1-7 480,-6-9-88,0 4-72,-4-9-32</inkml:trace>
  <inkml:trace contextRef="#ctx0" brushRef="#br0" timeOffset="1">1 239 19060,'0'-4'1504,"3"-2"-1160,4 2-208,5-3 609,4-4-361,4-2-744,1-1-449,1-8 657,-5 1-136,-2-1-136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17372,'19'-6'1816,"8"5"-1016,3-3-280,14-1 721,4 1-105,8-2-304,-1 2-176,1-2-400,-4 1-296,-9 2-840,-6-4 792,-16-5-112,-5-2-120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16596,'-2'13'377,"1"1"1,0 0 0,1-1 0,1 1 0,0 0-1,0-1 1,2 1 0,-1-1 0,7 18 0,-8-30-348,-1 0-1,1 1 1,0-1 0,-1 1 0,1-1 0,0 0 0,0 0-1,0 1 1,0-1 0,0 0 0,0 0 0,0 0 0,1 0 0,-1 0-1,0 0 1,1-1 0,-1 1 0,0 0 0,1-1 0,-1 1-1,1-1 1,-1 1 0,1-1 0,-1 1 0,1-1 0,-1 0-1,1 0 1,0 0 0,-1 0 0,1 0 0,-1 0 0,1-1 0,-1 1-1,1 0 1,-1-1 0,1 1 0,-1-1 0,2-1 0,4-1 67,0 0 0,-1-1 0,0 0 0,1-1 0,-2 1 0,9-9 0,11-14 355,-1-2 1,36-56 0,-26 35-162,-34 50-288,0 0 0,0 0-1,0 0 1,0 0 0,0 0-1,0 0 1,0 1-1,0-1 1,0 0 0,0 0-1,0 0 1,0 0 0,0 0-1,0 0 1,0 0-1,0 1 1,0-1 0,0 0-1,1 0 1,-1 0 0,0 0-1,0 0 1,0 0-1,0 0 1,0 0 0,0 0-1,0 0 1,0 0-1,0 1 1,0-1 0,0 0-1,1 0 1,-1 0 0,0 0-1,0 0 1,0 0-1,0 0 1,0 0 0,0 0-1,0 0 1,0 0 0,1 0-1,-1 0 1,0 0-1,0 0 1,0 0 0,0 0-1,0 0 1,0 0 0,0 0-1,0 0 1,1 0-1,-1 0 1,0 0 0,0 0-1,0 0 1,0-1 0,0 1-1,0 0 1,0 0-1,0 0 1,0 0 0,0 0-1,0 0 1,1 0 0,-1 0-1,0 0 1,0-1-1,1 18 86,-1 20-29,0-36-56,-2 22 22,0 43 14,2-62-36,1 0-1,-1 0 1,1 0 0,-1-1-1,1 1 1,0 0 0,1 0-1,-1-1 1,1 1 0,-1-1-1,1 1 1,0-1 0,3 4 0,-3-6-22,-1 1 1,0-1 0,1 0-1,-1 0 1,1 0 0,-1-1-1,1 1 1,0 0 0,-1-1 0,1 1-1,0-1 1,-1 1 0,1-1-1,0 0 1,0 1 0,-1-1-1,1 0 1,0 0 0,0-1 0,0 1-1,-1 0 1,1 0 0,0-1-1,-1 1 1,1-1 0,0 0-1,-1 1 1,1-1 0,0 0 0,-1 0-1,0 0 1,1 0 0,-1 0-1,1-1 1,-1 1 0,0 0 0,0 0-1,0-1 1,0 1 0,0-1-1,0 1 1,1-3 0,10-23-121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165 187 13755,'14'-43'1535,"-7"22"-641,0 0 1,-2-1-1,6-39 1,-14 45 435,3 15-1289,0 1-1,0 0 0,0 0 0,-1 0 0,1 0 0,0 0 0,0 0 0,0-1 0,-1 1 0,1 0 0,0 0 0,0 0 0,-1 0 0,1 0 0,0 0 0,0 0 0,-1 0 0,1 0 0,0 0 0,0 0 0,-1 0 0,1 0 1,0 0-1,0 0 0,0 0 0,-1 0 0,1 0 0,0 1 0,0-1 0,-1 0 0,1 0 0,0 0 0,0 0 0,0 0 0,-1 1 0,-1 1 121,0 0 0,-1 0 0,1 1 1,0-1-1,1 1 0,-1 0 0,-2 4 0,-4 10 7,2-1-1,0 1 1,1 0 0,1 1 0,-3 18-1,-4 92 200,9-100-254,-3 118 584,19 224 1,-20-397-605,-1 0 0,-12-30 1,4 13-61,1-1-14,1-1-22,-3 0 0,-33-68 1,51 119-96,0 0 0,1-1 0,0 1 0,0-1 0,0 0 0,1 0 0,-1 0 0,1 0 1,0-1-1,0 0 0,0 1 0,1-2 0,-1 1 0,6 3 0,-4-4-94,0-1 0,0 1 0,0-1-1,0 0 1,0 0 0,1-1 0,-1 0 0,0 0-1,0 0 1,0-1 0,0 0 0,0 0 0,0-1-1,0 1 1,0-1 0,0-1 0,-1 1 0,1-1-1,-1 0 1,1 0 0,-1 0 0,0-1 0,0 0-1,5-5 1,21-22-728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 16860,'0'-7'1618,"-4"8"-643,-7 12 451,4 0-1170,1 1 1,1 0-1,0 1 1,1-1-1,0 1 0,1 0 1,1 0-1,0 0 0,1 29 1,2-19-224,1 0-1,1 0 1,1 0 0,1 0 0,11 29 0,-13-44-142,1-1-1,0 0 1,0 0 0,1 0 0,11 16 0,-14-23 15,-1 0 1,1-1 0,-1 1-1,1 0 1,0-1 0,-1 1-1,1-1 1,0 1 0,0-1 0,0 0-1,0 0 1,0 0 0,1 0-1,-1 0 1,0 0 0,0-1-1,1 1 1,-1-1 0,0 0 0,1 1-1,-1-1 1,0 0 0,1 0-1,-1-1 1,0 1 0,1 0-1,-1-1 1,0 0 0,1 1 0,-1-1-1,4-2 1,3-3-324,0 0 1,0 0-1,0-1 1,-1 0-1,0-1 1,0 0-1,-1 0 1,0 0-1,7-13 1,1-3-26,-1 1-1,16-41 1,-28 58 633,0 0 0,0-1 0,0 1 0,1-11 0,-3 16-134,0 0 0,0 0 0,0 1-1,1-1 1,-1 0 0,0 0 0,0 1-1,0-1 1,0 0 0,0 0-1,0 0 1,0 1 0,-1-1 0,1 0-1,0 0 1,0 1 0,-1-1-1,1 0 1,0 1 0,-1-1 0,1 0-1,-1 1 1,1-1 0,-1 0 0,1 1-1,-1-1 1,1 1 0,-1-1-1,1 1 1,-1-1 0,0 1 0,1 0-1,-1-1 1,0 1 0,1 0-1,-1-1 1,0 1 0,0 0 0,1 0-1,-1 0 1,0-1 0,0 1 0,1 0-1,-1 0 1,0 0 0,0 0-1,0 0 1,1 1 0,-2-1 0,-2 2 149,0-1 0,0 1 0,0 0 1,0 0-1,0 0 0,1 1 1,-1-1-1,1 1 0,0 0 0,0 0 1,0 0-1,-3 4 0,-2 3 210,0 1-1,-11 20 0,16-24-344,0-1 0,0 1-1,1 0 1,0-1 0,0 1-1,1 0 1,0 0 0,0 0-1,1 1 1,0-1 0,1 12 0,-1-17-60,0 1 0,1-1 1,0 1-1,-1 0 0,1-1 1,0 1-1,0-1 0,0 0 1,1 1-1,-1-1 0,0 0 1,1 0-1,0 0 0,-1 0 1,1 0-1,0 0 0,0 0 1,0-1-1,0 1 1,0-1-1,1 1 0,-1-1 1,0 0-1,1 0 0,-1 0 1,1 0-1,-1 0 0,1 0 1,-1-1-1,1 0 0,0 1 1,-1-1-1,1 0 0,2 0 1,3-1 4,0 0 1,0 0-1,0-1 1,0 0-1,-1-1 1,1 0-1,-1 0 1,1 0-1,-1-1 1,0 0-1,-1 0 1,1-1-1,-1 0 1,0 0-1,10-11 1,-7 7 8,-1 0 0,0-1 0,-1 0 0,0 0 0,-1 0 0,0-1 0,0 0 0,-1-1 0,6-18 0,-11 22-12,-2 9-2,-5 11 0,2 0-26,2 2-1,0-1 0,0 0 1,1 1-1,1-1 1,0 1-1,1 0 1,1 14-1,-1-26 0,0 0-1,1 0 0,-1 0 1,0 0-1,1-1 1,-1 1-1,1 0 1,0 0-1,0-1 0,0 1 1,0 0-1,0-1 1,0 1-1,1 1 1,-1-3-16,0 1 1,-1 0-1,1-1 1,0 1-1,0-1 1,0 0-1,0 1 1,0-1-1,0 0 1,0 1-1,0-1 1,0 0-1,0 0 0,0 0 1,0 0-1,0 0 1,0 0-1,0 0 1,1 0-1,2-1-90,0-1-1,-1 1 0,1-1 1,-1 1-1,1-1 0,-1 0 0,0-1 1,1 1-1,-1 0 0,0-1 1,3-4-1,18-20-931,-2 0 0,29-49 0,29-66-825,-69 121 1772,4-5 806,19-51 0,-41 88 1241,-15 27-610,17-20-1108,0 0 0,2 0 0,0 0 0,1 1 0,0-1 0,2 1-1,3 31 1,3 2-38,20 71 0,-21-111-95,-2-25-49,-2-27 7,-1 39-43,1-33 43,-1 14-27,1 0 0,-2 0 0,-1 1 0,-5-26 0,3 35-18,1 12-3,3 0-1,0-1 0,0 1 0,0-1 0,0 1 0,0 0 0,0-1 1,0 1-1,1-1 0,-1 1 0,1 0 0,1 2 0,1 1-1,0 1 0,0-1 1,1 1-1,0-1 0,0-1 0,0 1 0,1 0 0,0-1 0,0 0 0,0 0 0,0 0 0,0-1 0,11 5 0,-7-4 5,0-1-1,0 0 0,1-1 0,-1 1 1,1-2-1,0 1 0,0-2 0,14 1 1,-11-2 8,-1 0 0,1 0 0,-1-1 0,1-1 0,-1 0 0,0-1 0,0 0-1,0-1 1,-1 0 0,0-1 0,0 0 0,0-1 0,0 0 0,12-13 0,-19 17-1,-3 2-5,1 0 0,-1 0 0,0 0 0,0-1 0,0 1 0,0 0 0,0-1 0,0 1 0,0-1 0,0 1 0,-1-1 0,1 1-1,0-3 1,-3 6 12,-1 0 0,0-1-1,1 1 1,0 0 0,-1 1-1,1-1 1,-3 5 0,-2 3 20,1 1-1,0-1 1,-8 22 0,12-26-20,0 0 0,1 0 0,-1 0 0,1 0 0,0 0 0,0 0 0,1 1 0,0-1 0,1 8-1,-1-13-23,0 0-1,0 0 1,0 0-1,0 1 0,0-1 1,1 0-1,-1 0 0,0 0 1,1 0-1,-1 0 1,1 0-1,-1 0 0,1 0 1,-1 0-1,1 0 0,0 0 1,-1 0-1,1-1 1,0 1-1,0 0 0,0 0 1,-1-1-1,1 1 0,0 0 1,0-1-1,0 1 0,0-1 1,0 1-1,0-1 1,0 0-1,1 1 0,-1-1 1,0 0-1,0 0 0,0 0 1,0 0-1,0 0 1,0 0-1,2 0 0,-1-1-92,1 0-1,-1 1 0,1-2 0,-1 1 0,1 0 1,-1 0-1,0-1 0,1 0 0,-1 1 0,0-1 1,0 0-1,0 0 0,-1 0 0,1 0 1,2-4-1,3-6-97,-1 0 1,-1 0 0,6-21-1,0-8-340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15707,'-8'10'1625,"2"6"-1081,1 1-208,4-1 752,2 1-560,7-4-656,2-3 352,6-5-248,2-2-168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61 15395,'-9'11'679,"-1"0"-1,-11 10 1,11-11-173,1 0 0,-13 15 0,22-24-450,-1 0 0,1-1 0,-1 1 0,0 0 0,1-1 0,0 1 0,-1 0 0,1-1 0,-1 1 0,1 0 0,0 0 0,0 0 0,-1-1 0,1 1 0,0 0-1,0 0 1,0 0 0,0 0 0,0 0 0,0-1 0,0 1 0,0 2 0,1-3-27,-1 0 1,1 1-1,0-1 0,-1 1 0,1-1 1,-1 0-1,1 1 0,0-1 1,-1 0-1,1 0 0,0 0 0,0 0 1,-1 1-1,1-1 0,0 0 0,-1 0 1,1 0-1,0 0 0,-1-1 1,2 1-1,44-13 178,-43 12-202,30-11 22,-19 6-26,1 0 0,0 1 1,1 1-1,-1 0 0,1 1 1,26-1-1,-40 4 18,0 0 0,0 0 0,1 0 1,-1 1-1,0-1 0,0 0 0,0 1 0,1 0 0,-1 0 0,0-1 0,0 1 0,0 0 0,0 1 0,0-1 0,0 0 1,-1 1-1,1-1 0,0 1 0,-1-1 0,2 3 0,0 0 93,0 1 1,-1 0-1,0 0 0,0-1 1,-1 1-1,3 9 0,-3-9 3,0 0-1,0 0 1,1 0-1,0-1 1,0 1-1,0 0 1,1-1-1,3 7 1,-5-10-167,0-1 1,0 1-1,0 0 0,0 0 1,0-1-1,0 1 0,0-1 1,0 1-1,0-1 0,1 1 1,-1-1-1,0 1 0,0-1 1,0 0-1,1 0 0,-1 0 1,0 0-1,0 0 0,0 0 1,1 0-1,-1 0 0,0 0 1,0 0-1,0-1 0,1 1 1,-1 0-1,0-1 0,0 1 1,0-1-1,0 1 0,0-1 1,0 0-1,0 0 0,0 1 1,0-1-1,0 0 0,1-1 1,6-5-559,-1-1 1,0 1-1,9-13 1,-9 10 733,16-17-984</inkml:trace>
  <inkml:trace contextRef="#ctx0" brushRef="#br0" timeOffset="1">615 1 14795,'-8'0'599,"0"1"0,0 1 0,0-1-1,0 2 1,0-1 0,0 1 0,0 0 0,1 0-1,0 1 1,-1 0 0,-10 8 0,18-12-584,-1 1 1,1-1 0,-1 1-1,0-1 1,1 1 0,-1-1-1,1 1 1,-1-1 0,1 1 0,-1-1-1,1 1 1,0 0 0,-1-1-1,1 1 1,0 0 0,-1-1-1,1 1 1,0 0 0,0 0-1,0-1 1,-1 1 0,1 0-1,0 0 1,0-1 0,0 1-1,0 0 1,0 0 0,1 0 0,0 1-18,-1-1 0,1 0 0,0 0 0,0 1 0,0-1 0,0 0 0,0 0 0,0 0 0,1 0 0,-1 0 0,0 0 0,0-1 0,3 2 0,6 3-141,1-1 0,21 6 0,-26-9 143,0 1-25,55 19-325,-56-19 325,0 0-1,0 1 1,0-1-1,-1 1 1,1 0-1,-1 1 0,0-1 1,0 1-1,6 6 1,-10-9 39,1 0 0,0 0 0,0 0 1,-1 0-1,1 0 0,-1 1 0,1-1 1,-1 0-1,1 0 0,-1 1 0,0-1 1,0 0-1,1 1 0,-1-1 0,0 0 1,0 0-1,0 1 0,-1-1 0,1 0 1,0 1-1,0-1 0,-1 0 0,1 1 1,-1-1-1,1 0 0,-1 0 0,1 0 1,-1 1-1,0-1 0,0 0 0,1 0 1,-1 0-1,0 0 0,0 0 1,0-1-1,0 1 0,0 0 0,-2 1 1,-4 3 137,0-1 1,-1 0 0,1 0 0,-13 5 0,18-8-118,-4 1 43,-13 6 436,-29 8 1,43-15-489,1 0 0,-1 0 0,1 0 0,-1-1 0,1 1 0,-1-1 0,0 0 0,1-1 0,-1 1 0,1-1 0,-1 0 0,-7-2 0,11 2-77,1 1 0,-1-1 0,0 1 0,0-1 0,1 0 0,-1 1 0,1-1 0,-1 0 0,0 0 1,1 0-1,-1 1 0,1-1 0,0 0 0,-1 0 0,1 0 0,0 0 0,-1 0 0,1 0 0,0 0 0,0 0 0,0 0 0,0 0 0,0 0 0,0 0 0,0 1 0,0-1 0,0 0 0,0 0 0,1 0 0,-1 0 0,0 0 0,1 0 0,-1 0 0,0 0 0,1 0 0,0 0 1,21-36-532,-21 35 495,23-28-568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14795,'1'0'131,"0"0"0,1 0 0,-1 0 0,0 0 0,0 0 0,0 0 0,1 0 0,-1 0 0,0 1-1,0-1 1,0 0 0,0 1 0,0-1 0,0 1 0,0 0 0,0-1 0,0 1 0,0 0 0,0-1 0,0 1 0,0 0 0,1 1-1,-2 0 60,1-1 0,-1 1 0,1 0 0,-1-1-1,0 1 1,1 0 0,-1-1 0,0 1 0,0 0-1,0-1 1,-1 1 0,1 0 0,0 0 0,-1-1-1,0 4 1,-6 23 640,2 0-1,1 0 1,1 1-1,1 0 1,4 47-1,1-51-775,-3-24-51,0 0-1,1 0 0,-1 0 1,0 0-1,0 0 0,1 0 1,-1 0-1,0-1 0,1 1 1,-1 0-1,1 0 0,-1 0 1,1-1-1,-1 1 0,1 0 1,-1-1-1,1 1 0,0 0 1,-1-1-1,1 1 1,0-1-1,1 1 0,-2-1-2,1 0 0,0 0 0,-1 0 0,1 0 0,-1-1 0,1 1 0,-1 0 0,1-1 0,-1 1 0,0 0-1,1-1 1,-1 1 0,1 0 0,-1-1 0,0 1 0,1-1 0,-1 1 0,0-1 0,1 1 0,-1-1 0,0 1 0,0-1 0,0 1 0,1-1 0,-1 1-1,0-1 1,0 0 0,0 1 0,0-1 0,0 0 0,3-23-43,-2 18 27,2-25-122,-2 0 0,0 0 0,-2-1 0,-8-45 0,9 77 116,0-1-1,0 1 1,0 0 0,0 0-1,0 0 1,0-1-1,0 1 1,0 0-1,0 0 1,0-1-1,0 1 1,0 0 0,0 0-1,0-1 1,0 1-1,0 0 1,0 0-1,0-1 1,0 1-1,0 0 1,0 0 0,1 0-1,-1-1 1,0 1-1,0 0 1,0 0-1,0 0 1,0-1-1,1 1 1,-1 0 0,0 0-1,0 0 1,0 0-1,1 0 1,-1 0-1,0-1 1,0 1-1,1 0 1,-1 0 0,0 0-1,0 0 1,0 0-1,1 0 1,-1 0-1,0 0 1,0 0-1,1 0 1,-1 0 0,0 0-1,0 0 1,1 0-1,-1 0 1,0 0-1,0 0 1,1 1-1,-1-1 1,0 0 0,21 8-1299,-9-3 621,-2-3 411,1 0 0,-1-1 0,15 0 0,12 0-502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120 208 17164,'-16'9'856,"2"0"0,-1 0-1,-16 15 1,27-20-652,0 0 0,0 0 0,0 0 0,1 0 0,0 0-1,0 1 1,0-1 0,1 1 0,-1 0 0,1 0 0,0 0 0,0 0-1,1 0 1,-2 9 0,3-12-164,-1 0 1,1 0-1,0-1 1,0 1-1,0 0 0,0 0 1,1-1-1,-1 1 0,0 0 1,1 0-1,-1-1 0,1 1 1,-1 0-1,1-1 1,0 1-1,0-1 0,0 1 1,0-1-1,0 1 0,0-1 1,0 0-1,1 1 0,-1-1 1,0 0-1,1 0 1,-1 0-1,1 0 0,-1 0 1,1 0-1,-1 0 0,1-1 1,0 1-1,-1 0 1,1-1-1,0 0 0,0 1 1,-1-1-1,3 0 0,2 1-20,0-1-1,0 0 0,0 0 0,0 0 0,0-1 1,-1 0-1,1 0 0,0-1 0,0 0 1,7-3-1,-2 0-15,-1-1 0,-1 0-1,1 0 1,-1-1 0,13-13 0,-18 16-11,0 1 0,-1-1 0,0 1 0,0-1-1,0 0 1,-1-1 0,1 1 0,-1 0 0,0-1 0,0 1 0,0-1 0,-1 0-1,1 1 1,-1-1 0,0-7 0,0 11 4,-1 0 0,0 1 0,0-1 0,0 0 0,0 1 0,0-1 0,0 0 0,0 1 0,0-1 0,0 0 0,-1 1 0,1-1 0,0 0 0,0 1 0,0-1 0,-1 0 0,1 1 0,0-1 0,-1 1 0,1-1 0,-1 0 0,1 1 0,-1-1 0,1 1 0,-1 0 0,1-1 0,-1 1 0,1-1 0,-1 1-1,1 0 1,-1-1 0,0 1 0,1 0 0,-1 0 0,0-1 0,1 1 0,-1 0 0,0 0 0,1 0 0,-1 0 0,0 0 0,1 0 0,-1 0 0,0 0 0,1 0 0,-1 0 0,0 0 0,1 0 0,-1 1 0,-1-1 0,-1 1-2,1 1-1,-1-1 1,0 0-1,0 1 1,1 0 0,-1-1-1,1 1 1,0 0-1,-1 0 1,-2 4 0,3-5 2,1 1 1,-1 1 0,0-1 0,1 0-1,-1 0 1,1 1 0,0-1-1,0 0 1,0 1 0,0-1 0,0 1-1,1 0 1,-1-1 0,1 1 0,-1 0-1,1-1 1,0 1 0,0 0-1,0-1 1,1 1 0,-1 0 0,1-1-1,-1 1 1,1-1 0,0 1 0,0-1-1,0 1 1,0-1 0,0 1-1,1-1 1,-1 0 0,1 0 0,-1 0-1,3 3 1,0-2-62,-1 0 0,1 0-1,0-1 1,0 1 0,0-1 0,0 0-1,1 0 1,-1 0 0,0-1 0,1 0 0,-1 1-1,1-1 1,0-1 0,-1 1 0,1-1-1,0 0 1,-1 0 0,1 0 0,5-1-1,1-2-310,0 0 1,0-1-1,-1 0 0,1 0 0,-1-1 0,0-1 0,0 1 0,-1-2 0,1 1 0,-1-1 0,-1-1 0,0 0 0,0 0 0,0 0 0,8-13 0,0-2-569,-1-1 0,-1 0-1,0-2 1,18-51-1,-28 67 1526,-1 1-1,0-1 0,0 0 0,-1 0 0,1-18 0,-4 21 529,-3 8-223,-3 10 739,4-1-1225,0 1 0,1-1 1,0 1-1,1-1 0,0 1 0,1 0 1,0-1-1,1 1 0,0 0 1,3 13-1,5 15-242,22 54-1,-14-44 70,-17-47-229,11 25 84,-10-27-81,-1 1 1,0-1-1,0 0 0,0 0 1,0 0-1,0 0 1,0 0-1,0 0 0,1 0 1,-1 0-1,0 0 1,0 0-1,0 0 1,0 0-1,0 0 0,0 0 1,1 0-1,-1 0 1,0 0-1,0 0 0,0 0 1,0 0-1,0 0 1,1 0-1,-1 0 0,0 0 1,0 0-1,0 0 1,0 0-1,0 0 1,0 0-1,1 0 0,-1 0 1,0 0-1,0 0 1,0 0-1,0-1 0,0 1 1,0 0-1,0 0 1,0 0-1,1 0 1,-1 0-1,0 0 0,0 0 1,0-1-1,0 1 1,0 0-1,6-18 23,-2-9-222,-2 1 0,0-48 0,-3 54-104,2 20 294,-1 0 1,0-1-1,0 1 0,1 0 1,-1 0-1,0 0 0,1-1 1,-1 1-1,0 0 0,1 0 1,-1 0-1,0 0 0,1 0 1,-1 0-1,0 0 0,1 0 1,-1 0-1,0 0 0,1 0 1,-1 0-1,0 0 0,1 0 1,-1 0-1,0 0 0,1 0 1,-1 0-1,0 0 0,0 0 1,1 0-1,-1 1 0,0-1 1,1 0-1,-1 0 0,0 0 1,0 1-1,1-1 0,-1 0 1,23 11-12,-12-5 2,7 1 19,1-2 0,0 0-1,0 0 1,0-2 0,0 0-1,0-2 1,30 0 0,-24-2 8,0-2 1,0 0-1,-1-1 0,1-2 1,32-12-1,-49 15 6,0 0-1,0-1 1,11-8-1,-17 11-9,-1 0 0,1 0 0,-1 0-1,0 0 1,0-1 0,1 1 0,-1 0-1,0-1 1,0 1 0,1-4 0,-1 5-3,-1-1 1,0 0 0,0 1 0,0-1 0,0 0 0,0 1 0,0-1 0,0 0 0,0 1 0,0-1 0,0 0-1,0 1 1,0-1 0,-1 0 0,1 1 0,0-1 0,0 0 0,-1 1 0,1-1 0,-1 1 0,1-1 0,0 0-1,-1 1 1,1-1 0,-1 1 0,1 0 0,-1-1 0,0 0 0,-2-1 14,-1 0-1,1 1 1,0-1 0,-1 1-1,1-1 1,-1 1 0,1 0 0,-1 1-1,0-1 1,1 0 0,-1 1-1,0 0 1,-6 1 0,-3-1 75,-1 2 1,-19 4-1,26-4-45,1 0 0,-1 0 0,1 1 1,0-1-1,0 1 0,0 1 0,0-1 0,0 1 0,1 0 0,-1 0 1,1 1-1,-7 8 0,9-10-23,1 0 1,0 0 0,0 0 0,0 0-1,1 1 1,-1-1 0,1 1-1,0-1 1,0 1 0,0-1-1,0 1 1,1 0 0,-1-1 0,1 1-1,0 0 1,0 0 0,0-1-1,1 1 1,-1 0 0,1 0-1,0-1 1,0 1 0,0-1 0,3 5-1,-1-1-40,0-1 0,1 0-1,0 0 1,0 0-1,0 0 1,1 0 0,0-1-1,0 0 1,0 0 0,1 0-1,-1-1 1,1 0 0,0 0-1,9 4 1,-5-3-24,0-2 0,0 1 0,0-1 0,0 0 1,1-1-1,-1-1 0,1 1 0,-1-2 0,14 0 0,38-5-101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13579,'0'-1'87,"-1"1"1,1-1-1,-1 0 0,1 1 1,-1-1-1,1 0 1,-1 1-1,1-1 0,0 0 1,0 0-1,-1 1 1,1-1-1,0 0 0,0 0 1,0 0-1,0 1 1,0-1-1,0 0 0,0 0 1,0 0-1,0 1 1,0-1-1,0 0 0,0 0 1,1 0-1,-1 1 0,0-1 1,1-1-1,0 1 30,0 0-1,0 0 1,1 0-1,-1 0 1,0 0-1,1 0 0,-1 0 1,1 1-1,-1-1 1,1 0-1,-1 1 1,1-1-1,1 1 1,10-3 535,-1 1 1,25 0 0,-31 2-395,133 3 2139,-119-2-2102,0 2 0,0 0 1,0 2-1,34 11 0,-49-14-246,-1 0-1,0 0 1,0 0-1,-1 0 1,1 0-1,0 1 1,-1 0-1,1 0 1,-1 0-1,4 4 1,-6-6-42,0 0 1,-1 1-1,1-1 1,-1 0-1,1 1 1,-1-1-1,1 1 1,-1-1-1,1 0 1,-1 1-1,0-1 1,0 1-1,0-1 1,0 1-1,0-1 1,0 1-1,-1-1 1,1 1-1,0-1 1,-1 0-1,1 1 1,-1-1-1,1 1 1,-1-1-1,0 0 1,1 0-1,-1 1 1,0-1 0,0 0-1,0 0 1,0 0-1,-2 2 1,-7 6-2,-1 0 1,0-1 0,0 0 0,-1-1 0,-18 9 0,18-10-3,1 0 0,0 1 0,0 0 0,1 0 0,0 1 0,-14 14 0,23-21-12,-1 0 0,1 0 0,0 0 0,0 0 0,0 1 0,0-1 0,1 0 0,-1 1 0,0-1 0,1 1 0,-1-1 0,0 1 0,1-1 0,0 1 0,-1-1 0,1 1 0,0-1 0,0 1 0,0-1 0,0 1 0,0 0 0,0-1 0,0 1-1,0-1 1,1 1 0,-1-1 0,1 1 0,-1-1 0,1 1 0,0-1 0,-1 1 0,1-1 0,0 0 0,0 1 0,0-1 0,0 0 0,0 0 0,1 1 0,3 2-118,-1-1 0,1 0 0,0 0 0,0-1 0,0 1 0,0-1 0,0 0-1,0 0 1,10 1 0,8 1-87,0-1 0,37-1 0,7-3-189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17852,'-22'4'424,"0"1"0,0 2 0,1 0-1,0 1 1,-25 14 0,38-18-316,0 0 0,0 1 1,0 1-1,1-1 0,0 1 0,0 1 0,0-1 0,1 1 0,0 0 0,1 0 0,-1 1 0,1 0 0,1 0 1,-1 0-1,-3 12 0,7-17-87,0 0 0,0 0 0,0 0 0,1 1 0,-1-1 0,1 0 0,0 0 0,0 1 0,0-1 0,0 0 0,1 1 0,-1-1 0,1 0 0,0 0 0,0 0 0,0 0 1,0 0-1,1 0 0,-1 0 0,1 0 0,0 0 0,0 0 0,0-1 0,0 1 0,0-1 0,0 0 0,1 1 0,-1-1 0,1 0 0,0 0 0,-1-1 0,1 1 0,0-1 0,0 1 0,3 0 0,5 2-6,0 0 0,0 0 0,1-2 0,-1 1 0,0-1 0,1-1 0,-1 0 0,23-2 0,-25 1-13,0-2 1,1 1-1,-1-1 1,0-1-1,0 0 1,0 0-1,0 0 0,0-1 1,-1-1-1,0 1 1,0-2-1,0 1 1,0-1-1,-1 0 0,9-10 1,-12 11-102,1 0 1,-1 0-1,-1-1 1,1 1-1,-1-1 1,0 0-1,0 0 1,-1 0-1,0 0 1,0-1-1,0 1 1,-1-1-1,0 1 0,0-1 1,-1 1-1,0-1 1,0 0-1,0 1 1,-1-1-1,0 1 1,0-1-1,-4-9 1,-8-15-337,-1 9-140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17916,'-2'32'1368,"-7"7"-1080,-1 2-128,2 6 384,5 1-184,6-1-120,3-4-72,4-6-232,2-2-184,-3-10-288,1-3-160,-4-5-240,0-1-432,-6-7 912,-3-2-289,-5-4-39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17764,'239'-26'4153,"-203"24"-3556,0 2 1,-1 1-1,1 3 1,56 11-1,-87-14-561,-1 0 0,1 0 0,-1 1 0,1 0 0,-1 0 0,1 0 0,-1 1 0,7 5 0,-10-8-33,0 1 0,-1-1 0,1 1-1,-1 0 1,1-1 0,-1 1 0,1 0 0,-1 0 0,1-1 0,-1 1 0,0 0 0,1 0 0,-1 0 0,0 0 0,0 0-1,0-1 1,0 1 0,1 0 0,-1 0 0,-1 1 0,1-1-3,0 1 0,-1-1 1,0 1-1,1-1 0,-1 1 0,0-1 0,0 0 1,0 1-1,0-1 0,0 0 0,0 0 0,0 0 0,0 0 1,0 0-1,-2 1 0,-15 10 4,0 0 0,-1-2 0,0 0 0,-30 10 0,24-10 20,-47 26 0,69-34-28,0 0 0,0 0 0,1 0 0,-1 0 0,0 1 0,1 0 0,-1-1 0,1 1 0,-3 5 0,4-7-10,1 0-1,0 0 0,-1 0 0,1 0 0,0-1 0,0 1 0,-1 0 0,1 0 1,0 0-1,0 0 0,0 0 0,0 0 0,0 0 0,0 0 0,1 0 0,-1 0 0,0 0 1,0 0-1,1 0 0,-1 0 0,0-1 0,1 1 0,-1 0 0,1 0 0,-1 0 0,1-1 1,0 1-1,-1 0 0,1 0 0,0-1 0,-1 1 0,1-1 0,0 1 0,0 0 0,0-1 1,0 0-1,-1 1 0,3 0 0,3 2-175,0-1 1,1 1-1,0-1 0,-1 0 1,1-1-1,0 0 1,0 0-1,8 0 0,4-1-185,34-3-1,-8-4-165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16059,'53'-4'2185,"59"-2"810,-99 7-2578,0-1-1,-1 2 1,1 0 0,-1 0-1,0 1 1,19 7 0,-29-9-369,0 0 0,0-1 0,0 1 0,0 0-1,0 0 1,0 1 0,-1-1 0,1 0 0,0 1 0,-1-1 0,1 1 0,-1-1 0,1 1 0,-1 0 0,0-1 0,0 1 0,0 0 0,0 0-1,0 0 1,1 4 0,-2-4-31,0 0 0,0 1-1,0-1 1,0 0-1,0 0 1,-1 0 0,1 0-1,-1 0 1,0 0 0,1 0-1,-1 0 1,0 0-1,0 0 1,0 0 0,-1 0-1,1 0 1,0-1 0,-1 1-1,1 0 1,-1-1-1,-1 2 1,-16 12 39,-1-1-1,0-1 0,-1 0 1,0-2-1,-1 0 1,-27 8-1,-44 23 187,74-27-401,19-7 20,11-6 555,31-5-288,-15-1-126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26 19188,'-2'-2'152,"1"0"-1,-1 0 1,1 0 0,-1 0-1,0 0 1,0 1-1,0-1 1,0 1 0,0-1-1,0 1 1,-1 0-1,1 0 1,0 0 0,-1 0-1,1 0 1,0 1 0,-1-1-1,1 1 1,-1 0-1,1-1 1,-1 1 0,1 0-1,-1 0 1,1 1 0,-5 0-1,-6 1 214,0 1 0,1 0 0,-20 7 1,-122 55 686,134-54-920,0 0 0,1 1 0,1 2 0,0-1 0,-22 23 0,37-34-117,1 0-1,0 0 1,0 1-1,0-1 1,0 0 0,1 1-1,-1 0 1,1-1-1,-1 1 1,1 0 0,0 0-1,0 0 1,0 0 0,1 0-1,-1 0 1,0 0-1,1 0 1,0 0 0,0 0-1,0 0 1,0 0-1,1 0 1,0 3 0,0-2-5,1 0 0,0-1 1,0 1-1,0-1 1,0 0-1,0 1 0,1-1 1,0 0-1,-1 0 0,1-1 1,0 1-1,0-1 1,1 1-1,-1-1 0,0 0 1,1 0-1,5 2 0,2 0 37,1 0 0,0-1-1,0 0 1,0-1-1,1 0 1,-1-1 0,0 0-1,1-1 1,-1-1 0,0 1-1,1-2 1,-1 0-1,22-7 1,2-2 172,-1-2 0,0-2 0,42-23 0,-56 27-79,-1 0 1,0-2-1,0 0 0,-2-1 1,0-1-1,29-29 1,-45 41-121,0 1 0,0-1 0,-1 1 0,1-1 0,-1 0 0,1 0 0,-1 1 0,0-1 0,0 0 0,0 0 0,-1 0 0,1 0 0,0-6 0,-1 8-13,0-1 0,-1 1 0,1-1-1,0 1 1,-1 0 0,1-1 0,-1 1 0,0-1 0,1 1-1,-1 0 1,0 0 0,0-1 0,0 1 0,0 0 0,0 0-1,0 0 1,0 0 0,0 0 0,0 0 0,-1 0 0,1 0 0,0 1-1,-1-1 1,1 0 0,0 1 0,-1-1 0,1 1 0,-3-1-1,-8-1 3,1 0-1,-1 0 0,1 1 1,-1 1-1,0 0 0,1 0 1,-1 1-1,0 1 0,1 0 0,-12 4 1,-8 3-126,2 1-1,-44 21 1,70-30 57,-17 11-663,20-12 709,-1 0 0,1 0 0,0 1 0,0-1 0,-1 0 0,1 0 0,0 0 0,0 1 0,-1-1 0,1 0 0,0 0 0,0 1 0,0-1 0,-1 0 0,1 1 0,0-1 0,0 0 0,0 0 0,0 1 0,0-1 0,0 0 0,-1 1 0,1-1 1,0 0-1,0 1 0,0-1 0,0 0 0,0 1 0,1-1 0,-1 0 0,0 1 0,0-1 0,0 0 0,0 1 0,0-1 0,0 0 0,0 1 0,1-1 0,-1 0 0,0 1 0,0-1 0,0 0 0,1 0 0,-1 1 0,0-1 0,0 0 0,1 0 0,-1 0 0,0 1 0,0-1 1,1 0-1,-1 0 0,0 0 0,1 0 0,-1 1 0,16 3-349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72 15307,'1'-1'208,"-1"-1"0,0 1 0,1 0 0,-1 0 0,0 0 0,0-1 0,0 1 0,0 0 0,0 0 0,0 0 0,0-1 0,0 1 0,0 0 0,-1 0 0,1 0 0,-1-1 0,1 1 0,-1 0 0,1 0 0,-1 0 0,1 0 0,-2-1 0,0 0-31,1 1 1,0 0-1,-1 1 1,1-1-1,-1 0 1,0 0-1,1 1 1,-1-1-1,0 1 0,1-1 1,-1 1-1,0 0 1,1-1-1,-3 1 1,-9 1 234,1-1 1,0 2 0,-23 5 0,20-4-253,-9 1 79,0 2 0,0 1 0,1 0 0,-27 13 1,43-16-198,0-1 0,0 1 0,0 0 0,0 0 0,1 1 0,0 0 0,0 0 1,0 1-1,1-1 0,0 1 0,0 1 0,0-1 0,1 1 0,0-1 0,0 1 0,1 0 1,-3 8-1,4-12-39,1 1 0,0-1 0,0 0 0,1 0 0,-1 1 0,1-1 0,-1 0 1,1 1-1,0-1 0,1 1 0,-1-1 0,0 0 0,1 1 0,0-1 0,0 0 0,0 0 0,0 0 1,0 1-1,1-1 0,-1 0 0,1-1 0,0 1 0,0 0 0,0 0 0,0-1 0,0 1 1,1-1-1,-1 0 0,1 0 0,-1 0 0,1 0 0,0 0 0,0 0 0,0-1 0,0 1 0,0-1 1,5 1-1,2 1 42,0 0 1,0-1 0,0 0-1,1-1 1,-1-1-1,0 1 1,1-2 0,-1 1-1,0-1 1,1-1 0,10-2-1,8-6 143,0 0 0,-1-2 0,0-1 0,-1-1 0,0-1 0,-1-2 0,-1 0 0,26-24 0,-45 36-149,-1 0 0,0-1 0,0 1 0,0-1-1,-1 0 1,0 0 0,0 0 0,5-12 0,-8 16-34,-1 0 0,1 0 1,0 0-1,-1-1 0,0 1 1,1 0-1,-1 0 0,0 0 1,0-1-1,0 1 0,0 0 1,-1 0-1,1 0 0,0-1 1,-1 1-1,0 0 0,1 0 1,-1 0-1,0 0 1,0 0-1,0 0 0,0 0 1,-1 1-1,1-1 0,0 0 1,-1 1-1,0-1 0,1 0 1,-1 1-1,0 0 0,1-1 1,-4 0-1,-3-3-3,-1 1 0,0 0 0,1 1 1,-2 0-1,1 1 0,0-1 0,0 2 0,-1-1 1,-17 1-1,2 1-102,0 1 0,-39 7 1,50-6-81,1 0 1,0 1 0,-1 1 0,1 0 0,1 1 0,-1 0 0,1 1-1,-13 8 1,16-3-174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12451,'-33'0'4620,"28"1"-525,22 0-1820,155-1 831,-95-2-5018,98 10 1,-151-5 1241,-24-3 647,0 0 1,1 0-1,-1 0 0,0 0 0,0 0 1,1 0-1,-1 0 0,0 0 0,0 0 1,0 1-1,1-1 0,-1 0 0,0 0 1,0 0-1,0 0 0,1 0 0,-1 0 1,0 0-1,0 0 0,0 1 0,0-1 1,1 0-1,-1 0 0,0 0 0,0 0 1,0 1-1,0-1 0,0 0 0,1 0 1,-1 0-1,0 1 0,0-1 0,0 0 1,0 0-1,0 1 0,-5 4-976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13819,'-13'24'1680,"13"-8"-719,7-6-249,17-9 1224,6-1-616,17-2-303,7-4-249,9-4-648,2 1-400,1-1-777,-6-2 889,-9-3-272,-7-2-208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13659,'6'1'436,"1"-1"-1,-1 0 1,0 1-1,1 1 1,-1-1-1,0 1 1,0 0 0,0 0-1,0 0 1,0 1-1,-1 0 1,1 0 0,5 5-1,-3-2-63,-1-1 0,0 1 1,0 1-1,0 0 0,-1-1 0,0 2 0,0-1 0,6 12 0,-10-13-262,1 0-1,-2 0 1,1 0 0,0 0-1,-1 0 1,0 1 0,-1-1-1,0 0 1,0 0-1,0 1 1,0-1 0,-1 0-1,0 0 1,0 1-1,-3 5 1,-4 13 122,-1 0 1,-14 27-1,18-42-153,-10 23-118,-2 0-1,-2-2 1,-1 0-1,-1-2 1,-1 0 0,-27 26-1,38-42-104,9-11-67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16492,'1'-1'97,"-1"1"1,0 0 0,1-1 0,-1 1 0,1 0 0,-1 0 0,0-1 0,1 1 0,-1 0 0,1 0 0,-1 0-1,1 0 1,-1-1 0,1 1 0,-1 0 0,0 0 0,1 0 0,-1 0 0,1 0 0,-1 0 0,1 0 0,-1 0-1,1 0 1,-1 1 0,1-1 0,-1 0 0,1 0 0,-1 0 0,1 1 0,0 0 30,-1-1 0,1 1 1,-1 0-1,1 0 0,-1 0 0,1 0 1,-1 0-1,0 0 0,0-1 0,1 1 1,-1 0-1,0 0 0,0 0 1,0 2-1,-4 42 1652,3-33-1520,-6 44 369,2-23-377,2-1 0,0 44-1,4-74-242,-1 0 0,0 0 0,0 0 0,1 0 0,-1 1 0,1-1 0,-1 0 0,1-1 0,0 1 0,2 4 0,-3-6-3,1 1 0,-1-1 0,1 1 0,-1 0 0,1-1 0,0 1 0,-1-1 0,1 1 0,0-1 0,-1 0-1,1 1 1,0-1 0,0 0 0,-1 1 0,1-1 0,0 0 0,0 0 0,0 0 0,1 1 0,1-2 6,0 1 0,-1-1 1,1 0-1,0 0 1,0 0-1,0 0 0,-1 0 1,1 0-1,-1-1 1,1 1-1,-1-1 0,0 0 1,4-3-1,106-103 344,-65 61-137,61-49 0,-103 92-197,0 0 0,0 1 0,0 0 0,1 0 0,8-3 0,-14 6-18,1-1-1,-1 1 1,1 0-1,-1 0 0,1 0 1,-1 0-1,0 0 0,1 0 1,-1 0-1,1 0 0,-1 0 1,1 0-1,-1 0 0,1 0 1,-1 0-1,1 0 0,-1 0 1,0 0-1,1 1 1,-1-1-1,1 0 0,-1 0 1,1 0-1,-1 1 0,0-1 1,1 0-1,-1 1 0,0-1 1,1 1-1,0 0 2,-1 1 1,0-1-1,0 1 1,0-1-1,1 1 1,-1 0-1,-1-1 0,1 1 1,0-1-1,0 1 1,0-1-1,-1 1 0,1-1 1,-2 3-1,-43 103 61,4-12-26,39-90-32,1 0 1,-1 0 0,1-1 0,1 1 0,-1 8 0,1-12-19,-1 0 1,1-1 0,0 1 0,0-1 0,0 1 0,0-1 0,1 1 0,-1-1-1,0 1 1,0 0 0,0-1 0,0 1 0,0-1 0,1 1 0,-1-1 0,0 1-1,1-1 1,-1 0 0,0 1 0,1-1 0,-1 1 0,0-1 0,1 1 0,-1-1 0,1 0-1,-1 1 1,0-1 0,1 0 0,-1 0 0,1 1 0,-1-1 0,1 0 0,0 0-1,-1 0 1,1 0 0,-1 1 0,1-1 0,-1 0 0,1 0 0,-1 0 0,1 0-1,-1 0 1,1 0 0,0-1 0,-1 1 0,1 0 0,-1 0 0,1 0 0,-1 0-1,1-1 1,-1 1 0,1 0 0,-1 0 0,1-1 0,-1 1 0,0 0 0,1-1 0,36-24-2072,-27 16 1589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 17092,'0'0'51,"0"0"0,0 0 0,0 0-1,0 0 1,0 0 0,0 0 0,0-1 0,0 1 0,0 0 0,0 0 0,0 0 0,0 0 0,0 0 0,0 0 0,0-1 0,0 1 0,0 0 0,0 0 0,0 0 0,0 0 0,0 0 0,0 0-1,0-1 1,0 1 0,-1 0 0,1 0 0,0 0 0,0 0 0,0 0 0,0 0 0,0 0 0,0 0 0,0-1 0,0 1 0,-1 0 0,1 0 0,0 0 0,0 0 0,0 0 0,0 0 0,0 0 0,0 0-1,0 0 1,-1 0 0,1 0 0,0 0 0,0 0 0,0 0 0,0 0 0,0 0 0,-1 0 0,1 0 0,0 0 0,-15 0 1353,-16 6 321,18 0-1509,1 1 1,0 0-1,0 1 1,1 1-1,0-1 1,0 2 0,1 0-1,0 0 1,-14 19-1,13-13-120,-1 1 0,2 0-1,1 0 1,0 1 0,1 0-1,-8 25 1,16-41-80,-1 0-1,1 0 1,-1 0 0,1 0-1,-1 0 1,1 0 0,0 0 0,0 0-1,0 0 1,0 0 0,1 0-1,0 4 1,-1-6-9,0 1 0,1-1 0,-1 1 0,1-1 0,-1 1 0,0-1 0,1 1 0,-1-1 0,1 1 0,-1-1 0,1 1 0,-1-1 0,1 0 0,-1 1-1,1-1 1,0 0 0,-1 0 0,1 1 0,-1-1 0,1 0 0,0 0 0,-1 0 0,1 0 0,0 0 0,1 0 0,2 0 16,1-1 0,0 0 0,0 0 1,-1-1-1,1 0 0,-1 1 0,1-1 0,6-5 0,126-87 262,-101 67-195,1 1 1,66-36-1,-101 61-84,1 0-1,-1 0 0,1 0 1,-1 0-1,1 0 0,-1 1 0,1-1 1,0 1-1,-1-1 0,1 1 0,0 0 1,2 0-1,-4 1-3,-1-1 0,1 0 1,-1 0-1,1 0 0,0 1 0,-1-1 0,1 0 0,-1 0 1,1 1-1,-1-1 0,0 1 0,1-1 0,-1 0 1,1 1-1,-1-1 0,0 1 0,1-1 0,-1 1 1,0-1-1,1 1 0,-1 0 0,0 0 3,1 1 0,-1-1 0,0 1 0,0 0 0,0-1 0,0 1 0,0-1 0,0 1 0,0 0 0,-1 2 0,1-3-2,-1-1 0,1 1-1,0-1 1,0 1-1,-1 0 1,1-1 0,0 1-1,0 0 1,0-1-1,0 1 1,0 0-1,0-1 1,0 1 0,0 0-1,0-1 1,0 1-1,0 0 1,0-1-1,0 1 1,0-1 0,1 1-1,-1 0 1,0-1-1,1 1 1,-1-1 0,0 1-1,1-1 1,-1 1-1,0-1 1,1 1-1,-1-1 1,1 1 0,-1-1-1,1 1 1,0 0-1,1-1 4,0 0-1,1-1 0,-1 1 1,0 0-1,0-1 1,0 1-1,0-1 0,0 0 1,0 1-1,-1-1 0,3-1 1,19-10 12,35-15 49,-54 25-71,0 1-1,0 0 1,0 0-1,0 0 0,1 0 1,-1 1-1,0 0 1,0-1-1,1 2 1,-1-1-1,8 2 1,-10-2-2,-1 1 1,1-1 0,-1 1 0,0 0 0,0-1 0,1 1 0,-1 0 0,0 0 0,0 0 0,0 0 0,0 0 0,0 0 0,0 0 0,0 1 0,0-1 0,0 0 0,0 0 0,-1 1 0,1-1 0,-1 1 0,1-1 0,-1 0 0,1 1 0,-1-1 0,0 1 0,0-1 0,0 1 0,0 1 0,6 17-40,-6-19 47,1-1 1,-1 1 0,1-1-1,-1 1 1,1-1 0,-1 1-1,1-1 1,-1 0 0,1 1-1,0-1 1,-1 0 0,1 0-1,-1 1 1,1-1 0,0 0-1,-1 0 1,1 0 0,0 0-1,-1 0 1,1 0-1,0 0 1,-1 0 0,1 0-1,0 0 1,-1 0 0,1 0-1,0-1 1,-1 1 0,2 0-1,23-10 45,-19 7-35,11-3 8,111-40 7,-116 43-53,0 0 0,1 1 0,-1 0 0,0 1 0,1 0 1,-1 1-1,1 0 0,20 4 0,-31-4 22,-1 0 0,1 1 0,-1-1 0,1 1 0,0-1-1,-1 1 1,1 0 0,-1-1 0,0 1 0,1 0 0,-1 0 0,0 0 0,1 0 0,-1 0 0,0 0 0,0 1 0,0-1 0,1 2 0,-1-1 58,0 1-1,0 0 1,0-1 0,-1 1-1,1-1 1,-1 1 0,0 0-1,1-1 1,-2 5 0,1-7-40,-1 1-1,0 0 1,0-1-1,0 1 1,0-1 0,0 1-1,0-1 1,0 0-1,0 1 1,0-1 0,0 0-1,0 0 1,0 0 0,0 0-1,-1 0 1,1 0-1,0 0 1,-1 0 0,-10-2-21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18908,'-20'15'3650,"10"-5"-3146,0 2 1,1-1-1,0 2 0,0-1 0,1 1 1,1 0-1,1 1 0,-7 17 0,12-30-493,1 0-1,-1 0 0,1 0 0,0 1 0,0-1 0,-1 0 0,1 0 1,0 0-1,0 1 0,0-1 0,0 0 0,1 0 0,-1 1 1,0-1-1,0 0 0,1 2 0,0-3-5,-1 1 0,1-1 1,-1 1-1,0-1 0,1 0 0,-1 1 1,1-1-1,-1 0 0,1 1 0,-1-1 1,1 0-1,0 0 0,-1 1 0,1-1 1,-1 0-1,1 0 0,-1 0 0,1 0 1,0 0-1,-1 0 0,1 0 0,-1 0 1,2 0-1,4-2 15,0 1 1,0-1 0,0 0-1,0 0 1,5-4 0,-8 5-18,44-22 97,70-31 58,-100 47-148,1 1 1,-1 1-1,1 0 0,33-3 0,-21 10 83,-26-1-69,0 0-1,0-1 1,0 0-1,-1 0 1,1 0 0,0 0-1,7-1 1,35-17 108,8-1-85,-50 18-49,1 0-1,-1 0 1,1 0 0,-1 1-1,1 0 1,-1 0 0,1 0-1,-1 0 1,9 3 0,-11-3 0,0 1 1,0 0-1,0 0 1,0 0-1,0 0 1,0 1-1,0-1 1,-1 0-1,1 1 1,0-1 0,-1 1-1,0 0 1,1-1-1,-1 1 1,0 0-1,0 0 1,0 0-1,0 0 1,0 0-1,0 0 1,0 0-1,-1 0 1,1 0-1,-1 0 1,0 1 0,1-1-1,-1 2 1,0 2-52,0 0 1,0 0-1,0 0 1,-1-1-1,0 1 1,0 0 0,-1 0-1,1-1 1,-4 7-1,5-11 30,0-1 1,0 1-1,0-1 0,-1 0 0,1 1 0,0-1 0,0 1 0,0-1 0,-1 1 1,1-1-1,0 0 0,-1 1 0,1-1 0,0 0 0,-1 1 0,1-1 1,0 0-1,-1 0 0,1 1 0,0-1 0,-1 0 0,1 0 0,-1 1 1,1-1-1,-1 0 0,1 0 0,-1 0 0,1 0 0,0 0 0,-1 0 0,1 0 1,-1 0-1,1 0 0,-1 0 0,1 0 0,-1 0 0,1 0 0,-1 0 1,1 0-1,-1-1 0,1 1 0,-2-6-234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90 138 17156,'-28'71'3596,"18"-40"-3299,1-5-224,2 0 0,-6 38 1,13-63-78,0 0 0,-1 0 0,1 0 0,0 0 0,0 0 0,0 0 0,0 0 0,0 0 0,1 0 0,-1 1 0,0-1 0,0-1 0,1 1 0,-1 0 0,1 0 0,-1 0 0,1 0 0,-1 0 0,1 0 0,-1 0 0,1 0 0,0-1 0,-1 1 0,1 0 0,0-1 0,0 1 0,0 0 0,-1-1 0,1 1 0,0-1 0,0 1 0,0-1 1,0 0-1,0 1 0,0-1 0,0 0 0,0 0 0,0 1 0,0-1 0,0 0 0,0 0 0,0 0 0,0 0 0,2-1 0,6 0-13,0 0 0,0 0 0,0-1 1,10-4-1,-9 3 10,-7 2 5,-1 1 0,1-1 0,-1 1-1,1-1 1,-1 1 0,1 0 0,0 0 0,-1 0-1,1 0 1,0 0 0,-1 1 0,1-1 0,-1 1 0,4 1-1,-4-1 1,-1 0 0,0-1 0,0 1 0,0 1 0,0-1 0,0 0 0,0 0 0,0 0 0,0 0 0,-1 1 0,1-1 0,0 0-1,-1 1 1,1-1 0,-1 0 0,1 1 0,-1-1 0,0 1 0,1-1 0,-1 1 0,0-1 0,0 1 0,0-1 0,0 1 0,-1-1 0,1 1 0,-1 1-1,0 4 36,-1 0-1,0 0 0,0-1 0,-1 1 0,0-1 0,0 0 0,0 0 1,-1 0-1,0 0 0,0-1 0,-1 1 0,1-1 0,-8 6 0,6-5-25,-1-1 0,1 1-1,-1-1 1,0-1 0,-1 1-1,1-1 1,-1 0-1,0-1 1,0 0 0,-12 3-1,19-6-76,0 1 1,1-1-1,-1 0 0,0 0 0,0 0 0,0 0 0,0 0 0,1 0 0,-1 0 1,0 0-1,0 0 0,0 0 0,0 0 0,0 0 0,1-1 0,-1 1 0,0 0 1,0-1-1,0 1 0,1 0 0,-1-1 0,0 1 0,1-1 0,-1 1 1,0-1-1,1 0 0,-1 1 0,1-1 0,-1 0 0,1 1 0,-1-1 0,1 0 1,-1 1-1,1-1 0,0 0 0,-1-1 0,0-1-54,1 0 0,0 0 0,0 0 0,0 0 0,0 0 0,0 0-1,0 0 1,1 0 0,-1 0 0,2-3 0,11-31-689</inkml:trace>
  <inkml:trace contextRef="#ctx0" brushRef="#br0" timeOffset="1">281 1 15963,'0'14'1585,"0"17"-969,-1 5-288,-2 8 1472,3 1-1144,1 1-407,4-3-9,2-11-200,0-2-96,0-13-200,1-4-41,-8-11-335,0 2 456,-8-10-88,1-2-128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20892,'-2'3'1921,"2"4"-1337,4-7-488,5 3 672,7 0-1240,6 0 568,4 0-336,8 7-296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180 313 18980,'-32'18'1781,"13"-9"-922,0 1-1,2 1 1,-1 1 0,1 0 0,-30 30 0,46-42-819,0 1 0,1 0 1,-1 0-1,0 0 1,0 0-1,0 0 1,1 0-1,-1 0 0,0 0 1,1 0-1,-1 0 1,1 1-1,-1-1 1,1 0-1,0 0 0,0 0 1,-1 1-1,1-1 1,0 2-1,0-2-20,1-1 0,-1 1 0,1 0-1,-1-1 1,1 1 0,-1-1 0,1 1 0,-1-1 0,1 1-1,-1-1 1,1 0 0,0 1 0,-1-1 0,1 0 0,0 1-1,-1-1 1,1 0 0,0 0 0,-1 0 0,1 1 0,0-1-1,0 0 1,-1 0 0,2 0 0,4 0 24,1 0-1,0-1 1,-1 0 0,1 0 0,-1 0 0,9-3 0,15-9-81,-1 0 1,-1-2 0,0-1 0,-1-1-1,39-34 1,-68 54-5,0 0 1,1 1-1,-1-1 0,1 1 1,-1-1-1,1 1 0,0-1 0,0 6 1,0-8 40,1 1 1,-1-1-1,1 1 1,0-1 0,0 1-1,0 0 1,0-1-1,0 1 1,0-1-1,0 1 1,0-1 0,1 1-1,-1-1 1,1 1-1,-1-1 1,1 1 0,0-1-1,-1 1 1,1-1-1,0 0 1,0 1-1,0-1 1,0 0 0,0 0-1,0 0 1,0 1-1,1-1 1,-1-1-1,0 1 1,1 0 0,1 1-1,3 0 22,0-1 1,1 0-1,-1 0 0,1 0 1,0-1-1,-1 1 0,1-2 1,-1 1-1,1-1 0,0 0 1,-1 0-1,8-3 0,8-3 44,0-1 0,23-11 0,-17 4-44,0-2-1,-1-1 0,-1 0 1,0-2-1,-2-1 0,-1-1 1,0-2-1,-2 0 0,0-1 1,-2 0-1,25-44 0,-41 65-24,-1-1 0,1 1 0,-1-1 0,0 1-1,-1-1 1,1 0 0,-1 1 0,1-1 0,-1 0 0,0-9 0,-1 13 2,0 1 0,0-1 1,0 1-1,-1-1 1,1 0-1,0 1 1,0-1-1,0 1 0,-1-1 1,1 1-1,0-1 1,-1 1-1,1-1 0,-1 1 1,1-1-1,0 1 1,-1 0-1,1-1 1,-1 1-1,1-1 0,-1 1 1,1 0-1,-1 0 1,1-1-1,-1 1 1,0 0-1,1 0 0,-1 0 1,1-1-1,-1 1 1,0 0-1,1 0 1,-1 0-1,1 0 0,-1 0 1,0 0-1,1 0 1,-1 1-1,1-1 0,-1 0 1,1 0-1,-1 0 1,0 1-1,1-1 1,-1 0-1,1 0 0,-1 1 1,0 0-1,-25 15-17,4 2 128,1 1 1,1 1 0,1 1-1,1 1 1,0 0-1,2 1 1,1 1-1,1 1 1,1 0 0,-12 31-1,22-46 19,0 0 0,0 0-1,1 1 1,0-1 0,1 0 0,0 19-1,1-27-108,0 1 0,0-1 0,0 0 0,0 1 0,1-1-1,-1 0 1,1 0 0,-1 0 0,1 1 0,0-1 0,0 0-1,0 0 1,0 0 0,0 0 0,0 0 0,1-1 0,-1 1-1,1 0 1,-1 0 0,1-1 0,-1 1 0,1-1 0,0 0-1,0 1 1,0-1 0,0 0 0,0 0 0,0 0 0,0 0-1,0-1 1,0 1 0,1 0 0,-1-1 0,0 0 0,0 1-1,1-1 1,1 0 0,16-2 85,0 0 0,34-9 0,-19 4-174,-9 1-57,0 0 1,46-18 0,-62 20 111,-1-1 0,1 1 1,-1-2-1,0 1 0,0-2 0,-1 1 0,0-1 0,0 0 0,0-1 0,6-8 0,-14 16 17,1-1 0,0 0-1,-1 0 1,1 0-1,0 0 1,-1 0-1,1 0 1,-1 0-1,0 0 1,1 0-1,-1 0 1,0 0 0,1 0-1,-1 0 1,0 0-1,0 0 1,0-2-1,0 2-1,-1 1 0,1-1 0,0 1 0,0-1 0,-1 1-1,1-1 1,0 1 0,-1-1 0,1 1 0,-1-1 0,1 1-1,-1 0 1,1-1 0,0 1 0,-1 0 0,1-1 0,-1 1 0,0 0-1,1-1 1,-1 1 0,1 0 0,-2 0 0,-1-1 0,0 1 0,-1-1 0,1 1 0,0 0-1,-1 0 1,1 0 0,0 1 0,-1-1 0,-3 2 0,-7 2-1,0 2 0,0-1 1,1 2-1,-16 9 0,24-13 0,0 0 0,0 1 0,0-1-1,1 1 1,0 0 0,0 0 0,0 0 0,0 0 0,1 1-1,-1 0 1,1 0 0,0 0 0,-3 9 0,5-14 0,1 0 1,0 1-1,0-1 0,0 1 1,0-1-1,0 1 1,0-1-1,0 0 1,0 1-1,0-1 0,0 1 1,0-1-1,0 1 1,0-1-1,0 1 0,0-1 1,0 0-1,0 1 1,0-1-1,1 1 1,-1-1-1,0 0 0,0 1 1,1-1-1,-1 1 1,0-1-1,0 0 0,1 1 1,-1-1-1,0 0 1,1 0-1,-1 1 0,1-1 1,-1 0-1,0 0 1,1 0-1,-1 1 1,1-1-1,-1 0 0,1 0 1,19 1-6,-17-1-1,24-2-75,-1-1-1,43-12 0,-45 9-22,0 1-1,1 1 1,31-1 0,-53 5 102,0 0 0,0 0 0,0 1 0,1-1 0,-1 1 0,0 0 0,0 0 0,-1 0 0,1 0 0,0 0 0,0 1 0,0-1 0,-1 1 0,1 0 1,-1-1-1,1 1 0,-1 0 0,0 1 0,0-1 0,0 0 0,2 4 0,0-2 26,-1-2-3,0 0-1,-1 0 1,1 0 0,0 0-1,0 0 1,1-1-1,-1 0 1,0 1 0,0-1-1,1 0 1,-1-1 0,1 1-1,-1-1 1,0 1 0,1-1-1,6-1 1,8 0 33,37-7 1,-31 4-68,-20 3 5,5 0-14,0 0 0,0 0 0,1 1-1,16 1 1,-25-1 9,1 0-1,-1 0 0,0 1 1,1-1-1,-1 0 1,1 1-1,-1-1 1,0 1-1,1-1 0,-1 1 1,0 0-1,0 0 1,1-1-1,-1 1 1,0 0-1,0 0 0,0 0 1,0 0-1,0 1 1,0-1-1,0 0 0,-1 0 1,1 1-1,0-1 1,-1 0-1,1 1 1,-1-1-1,1 0 0,-1 1 1,1-1-1,-1 1 1,0-1-1,0 0 1,0 1-1,0-1 0,0 1 1,0-1-1,-1 3 1,1-3-5,0 0 0,0 0 0,0 0 0,-1 0 0,1 0 0,0-1 0,-1 1 0,1 0 1,-1 0-1,1 0 0,-1 0 0,1-1 0,-1 1 0,0 0 0,1 0 0,-1-1 0,0 1 1,1 0-1,-1-1 0,0 1 0,0-1 0,0 1 0,0-1 0,1 0 0,-1 1 0,0-1 1,0 0-1,0 1 0,0-1 0,0 0 0,0 0 0,0 0 0,0 0 0,0 0 0,-1 0 0,-12-1-139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54 162 14563,'2'-8'327,"-1"1"0,1 0-1,0 0 1,0 1 0,1-1 0,0 0-1,0 1 1,1 0 0,0-1 0,0 1 0,0 1-1,1-1 1,-1 1 0,2 0 0,9-9-1,-7 8 36,1 0 1,0 0-1,0 0 0,0 1 0,1 1 0,0 0 0,0 0 0,0 1 0,0 0 0,11-2 0,-17 5-252,0-1 0,0 1-1,0 0 1,0 0 0,-1 0 0,1 1-1,0-1 1,0 1 0,0 0-1,-1 0 1,1 0 0,0 1-1,-1-1 1,7 4 0,-8-3-65,0 0-1,0-1 1,0 1 0,0 0 0,0 0-1,-1 0 1,1 0 0,-1 0 0,1 0-1,-1 1 1,0-1 0,0 0-1,0 1 1,0-1 0,0 1 0,-1-1-1,1 1 1,-1-1 0,0 1 0,0 0-1,1-1 1,-2 1 0,1 4 0,-2 2 4,0 1 1,-1 0 0,0-1 0,0 0 0,-1 0-1,0 0 1,0 0 0,-1 0 0,-9 10-1,-60 71 63,69-85-107,-57 58 47,43-46-36,0 1 0,2 1-1,0 0 1,1 2-1,-24 39 1,39-58-11,-1 1 0,2-1 0,-1 0 0,0 0 0,0 1 0,1-1 0,-1 0 0,1 1-1,0-1 1,-1 0 0,1 1 0,0-1 0,1 4 0,-1-5 1,1 0 0,0 1 0,-1-1 0,1 0 0,0 1 0,-1-1 0,1 0 0,0 0 0,0 0 0,0 0 0,0 0 0,0 0 0,0 0 0,1 0 0,-1 0 0,0 0 0,0 0 0,1-1 0,-1 1 0,0-1 0,1 1 0,-1-1 0,0 1 0,3-1 0,10 3 38,0-1 0,1 0 0,-1-2 0,1 1 0,19-3 0,77-14 159,-97 14-174,234-47-497,-241 48 334,25-7-810,-31 8 880,0 0-1,0-1 1,0 1 0,0 0-1,0-1 1,0 1-1,0-1 1,0 1 0,0-1-1,0 1 1,0-1 0,-1 0-1,1 1 1,0-1 0,0 0-1,-1 0 1,1 1-1,-1-1 1,1 0 0,-1 0-1,1 0 1,0-2 0,-4-5-472,-11-1-186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18372,'9'-2'1968,"12"2"-1207,6-1-353,13-2 944,5 0-512,6 2-1000,3-1-584,-3 2 624,-3-1-240,-1 1-224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17116,'-15'26'2990,"11"-21"-2447,1 0 1,-1 1-1,1-1 0,0 1 0,1 0 1,0 0-1,0 0 0,0 0 1,-1 11-1,3-17-509,0 1 1,0-1-1,0 1 1,1-1-1,-1 1 0,0-1 1,0 1-1,0-1 1,1 1-1,-1-1 1,0 1-1,1-1 0,-1 1 1,1-1-1,-1 1 1,0-1-1,1 0 1,-1 1-1,1-1 0,-1 0 1,1 1-1,-1-1 1,1 0-1,-1 0 1,1 0-1,0 1 0,-1-1 1,1 0-1,-1 0 1,1 0-1,-1 0 1,1 0-1,0 0 0,-1 0 1,1 0-1,23-2 203,-22 2-201,40-9 75,44-14 1,-60 14-150,0 2 1,0 0-1,1 2 1,-1 1-1,50-1 0,-73 5 28,1 0 0,-1 1 0,0-1 0,0 1 0,0-1 0,1 1 0,-1 0 0,0 0 0,0 1 0,0-1 0,3 2 0,-5-2 13,0 0-1,0 0 1,0 0-1,0 1 0,0-1 1,0 0-1,-1 0 1,1 1-1,0-1 1,0 0-1,-1 1 0,1-1 1,-1 1-1,0-1 1,1 1-1,-1-1 0,0 1 1,0-1-1,0 1 1,0-1-1,0 1 0,0-1 1,0 1-1,0-1 1,-1 3-1,-6 22 126,5-20-64,0 1 1,0 0-1,1 0 0,-1 11 1,2-18-104,0 0 1,0 1 0,0-1 0,0 0 0,0 1 0,0-1 0,0 0 0,0 0-1,0 1 1,0-1 0,0 0 0,0 0 0,0 1 0,0-1 0,0 0 0,0 0 0,0 1-1,0-1 1,1 0 0,-1 0 0,0 1 0,0-1 0,0 0 0,0 0 0,1 0 0,-1 0-1,0 1 1,0-1 0,0 0 0,1 0 0,-1 0 0,0 0 0,0 0 0,1 1-1,-1-1 1,0 0 0,0 0 0,1 0 0,-1 0 0,0 0 0,0 0 0,1 0 0,-1 0-1,0 0 1,0 0 0,1 0 0,-1 0 0,0 0 0,0 0 0,1-1 0,0 1-11,-1 0 1,0 0 0,1-1 0,-1 1-1,1 0 1,-1-1 0,0 1 0,1-1-1,-1 1 1,0 0 0,1-1 0,-1 1-1,0-1 1,0 1 0,1-1 0,-1 1-1,0-1 1,0 1 0,0-1 0,0 1-1,0-1 1,0 1 0,0-1 0,0 0-1,0 1 1,0-1 0,0 1 0,0-1-1,0 0 1,-4-9-620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33 407 20692,'-2'0'147,"1"0"-1,-1 0 0,1 0 0,-1 0 0,0-1 0,1 1 1,-1 0-1,1-1 0,-1 1 0,1-1 0,-1 1 0,1-1 0,-1 0 1,1 0-1,0 0 0,-1 0 0,1 0 0,0 0 0,-1-1 1,1 2-90,1-1 1,0 1-1,0-1 1,-1 1-1,1-1 0,0 1 1,0-1-1,0 1 1,0-1-1,0 1 1,0-1-1,0 1 1,0-1-1,0 1 1,0-1-1,0 1 1,0-1-1,0 1 1,0-1-1,0 1 1,1-1-1,-1 0 1,1 0 40,0-1 0,0 1-1,0-1 1,0 1 0,0 0 0,1 0 0,-1 0 0,0 0 0,1 0 0,1-1 0,15-9 109,0 2 0,1 1 0,0 0 0,1 1 0,29-6 0,-15 6-185,1 1 0,50-1 0,-81 7-17,0 0 0,-1 0-1,1 0 1,-1 1 0,1-1 0,-1 1-1,1 0 1,4 1 0,-7-1-3,0-1 0,-1 1-1,1-1 1,0 1 0,0 0 0,0-1 0,-1 1 0,1 0 0,0-1 0,-1 1-1,1 0 1,0 0 0,-1 0 0,1 0 0,-1 0 0,0-1 0,1 1-1,-1 0 1,0 0 0,1 0 0,-1 0 0,0 0 0,0 0 0,0 0 0,0 0-1,0 0 1,0 0 0,0 0 0,0 0 0,0 0 0,0 0 0,-1 0-1,1 0 1,-1 2 0,-4 8-88,1-1-1,-2 1 1,0-1-1,0 0 1,0-1-1,-11 12 1,7-11-574,9-10 644,1 1 0,0-1 0,-1 0 0,1 0 1,0 0-1,-1 1 0,1-1 0,0 0 0,-1 0 1,1 0-1,-1 0 0,1 0 0,0 0 0,-1 0 1,1 0-1,-1 0 0,1 0 0,-1 0 0,1 0 1,0 0-1,-1 0 0,1 0 0,-1 0 0,1 0 1,0 0-1,-1 0 0,1-1 0,0 1 0,-1 0 1,1 0-1,0-1 0,-1 1 0,-3-7-383</inkml:trace>
  <inkml:trace contextRef="#ctx0" brushRef="#br0" timeOffset="1">145 1 18244,'5'9'1944,"11"-1"-1376,1 1-600,4 0 1177,5 1-881,3 2-72,9 7-336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20268,'-15'4'1330,"0"-2"0,-25 3 0,31-5-1048,0 0-1,0 1 0,0 0 0,0 0 1,0 1-1,1 1 0,-1-1 1,1 2-1,-1-1 0,1 1 1,-9 5-1,16-8-282,1-1-1,-1 0 1,1 0 0,0 1 0,-1-1-1,1 0 1,-1 1 0,1-1 0,0 1-1,-1-1 1,1 0 0,0 1 0,0-1-1,-1 1 1,1-1 0,0 1 0,0-1-1,0 1 1,0-1 0,0 1 0,-1-1-1,1 1 1,0-1 0,0 1 0,0-1-1,0 1 1,0-1 0,0 1 0,1-1-1,-1 1 1,0 0 0,1 0-14,0 0 1,-1 0-1,1 1 1,0-1-1,0 0 1,0 0-1,1 0 1,-1-1-1,0 1 1,0 0-1,2 1 1,41 15-413,-40-15 378,36 9-261,-27-8 225,0 1 0,-1 0 0,1 0 1,-1 1-1,0 1 0,-1 0 0,18 12 0,-28-17 88,0 0 1,0-1-1,0 1 1,0 0-1,0 0 1,0 0-1,-1 0 1,1-1-1,0 1 1,-1 0-1,1 0 1,-1 0-1,1 1 1,-1-1-1,1 0 1,-1 0-1,0 0 1,1 0-1,-1 0 1,0 0-1,0 1 1,0-1-1,0 0 1,0 0-1,0 0 1,0 2-1,-1-1 10,0-1 1,0 1-1,0 0 1,-1 0-1,1 0 1,0-1-1,0 1 0,-1-1 1,1 1-1,-1-1 1,0 1-1,1-1 0,-4 1 1,-4 4 70,0-1 0,-1-1 0,1 0-1,-19 5 1,17-6-108,-1-1-1,-1 0 0,1 0 0,-24-1 1,33-1 7,0 0 0,0 0 0,0 0 0,0-1 1,1 1-1,-1-1 0,0 0 0,0 1 0,1-1 0,-1 0 1,1-1-1,-1 1 0,1 0 0,-1-1 0,1 1 0,0-1 1,-1 0-1,1 0 0,0 0 0,0 0 0,1 0 1,-1 0-1,0-1 0,1 1 0,-1 0 0,1-1 0,-2-3 1,1-11-168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25 18452,'4'0'931,"27"-1"4166,-31 1-5019,1 0 1,-1 0-1,1 0 1,-1 0 0,1-1-1,-1 1 1,1 0 0,-1 0-1,1 0 1,-1 0 0,1-1-1,-1 1 1,1 0-1,-1 0 1,1-1 0,-1 1-1,0 0 1,1-1 0,-1 1-1,1 0 1,-1-1 0,0 1-1,1-1 1,-1 1-1,0-1 1,0 1 0,1 0-1,-1-1 1,0 1 0,0-1-1,0 1 1,0-1 0,0 1-1,1-1 1,-1 0-1,0 1 1,0-1 0,0 1-1,0-1 1,0 1 0,-1-1-1,1 1 1,0-1 0,0 1-1,0-1 1,0 1-1,-1-1 1,1 0 0,-1 1-72,1-1 1,-1 1 0,0-1 0,1 1-1,-1 0 1,1-1 0,-1 1-1,0 0 1,0-1 0,1 1-1,-1 0 1,0 0 0,1 0 0,-1 0-1,0 0 1,0-1 0,1 1-1,-1 1 1,0-1 0,0 0 0,1 0-1,-1 0 1,0 0 0,0 0-1,1 1 1,-1-1 0,0 1-1,-21 8-21,13-4 12,0 2 0,1-1 1,0 1-1,0 0 0,-10 13 0,15-17 2,0 0 0,1 0 0,0 0 0,0 1 0,0-1 1,0 1-1,0-1 0,0 1 0,1 0 0,0 0 0,0 0 0,0-1 0,0 1 0,1 0 0,-1 0 1,1 0-1,0 6 0,1-8 1,-1 0 0,1 0 0,0-1 0,-1 1 1,1 0-1,0 0 0,0-1 0,0 1 0,1-1 1,-1 1-1,0-1 0,0 1 0,1-1 0,-1 0 1,1 1-1,-1-1 0,1 0 0,0 0 0,-1 0 0,1 0 1,0-1-1,0 1 0,-1 0 0,1-1 0,0 1 1,3-1-1,3 2-16,1-1 0,-1-1 0,0 1 0,16-3 0,-1-1-79,0-1 1,0-1-1,0-1 0,40-17 0,-26 7-173,67-42-1,-105 59 362,-20 22 335,21-22-420,0-1 0,-1 1 0,1-1 0,0 1 0,0-1 0,-1 1 0,1-1 0,0 1 0,0 0 0,0-1 0,0 1 0,0-1-1,0 1 1,0-1 0,0 1 0,0-1 0,0 1 0,0 0 0,0-1 0,0 1 0,0-1 0,0 1 0,1 0 0,0 0 0,-1-1 0,1 1 0,0-1 1,0 1-1,-1-1 0,1 1 0,0-1 0,0 0 0,0 0 0,0 1 0,0-1 0,-1 0 0,1 0 0,0 0 1,0 0-1,0 0 0,0 0 0,0 0 0,1 0 0,24-2-22,1 0 0,-1-2-1,35-10 1,-37 7-93,1 2-1,-1 1 1,1 1-1,26 0 1,-49 2 100,-1 1 0,0 0 0,1 0 0,-1 0 0,0 0 0,0 1 0,1-1 0,-1 0 0,0 0 0,1 1 1,-1-1-1,0 1 0,0-1 0,0 1 0,1 0 0,-1-1 0,0 1 0,0 0 0,0 0 0,0 0 0,0 0 0,0 0 1,0 0-1,1 2 0,-2-1 6,1 0-1,-1 0 1,0 0 0,0 0 0,0 0 0,0 0-1,0 0 1,0 0 0,-1 0 0,1 0 0,0 0 0,-1 0-1,0 0 1,1 0 0,-3 3 0,2-3-109,0 0 0,0 0 0,1 1-1,-1-1 1,0 1 0,1-1 0,-1 0 0,1 1 0,0 3 0,0-6 60,0 0 1,0 1-1,0-1 1,0 1-1,0-1 1,1 0-1,-1 1 1,0-1-1,0 0 1,0 1-1,1-1 1,-1 0-1,0 0 1,0 1-1,1-1 1,-1 0-1,0 0 1,0 1-1,1-1 1,-1 0-1,0 0 1,1 0-1,-1 1 1,1-1-1,15-1-422,4-6 29,4-4-214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18908,'31'-9'1556,"73"-17"1757,-89 24-2681,0 0 1,0 0 0,0 2 0,29 1-1,-42-1-584,0 0 1,0 0-1,0 1 0,0-1 0,0 1 0,0-1 0,0 1 0,-1 0 0,1-1 0,0 1 0,0 0 0,-1 0 0,1 0 0,-1 0 0,1 1 0,-1-1 0,3 3 0,-3-3-19,0 1 0,-1-1 0,1 0 0,-1 1 0,1-1-1,-1 0 1,0 1 0,0-1 0,0 1 0,0-1-1,1 1 1,-2-1 0,1 0 0,0 1 0,0-1 0,0 1-1,-1-1 1,0 3 0,-2 3 53,-1 0 1,0 0-1,0 0 0,0 0 0,-1 0 1,-10 10-1,-39 40 352,-85 101 509,135-152-911,-1 0-1,1 1 0,0 0 1,0 0-1,1 0 0,0 0 1,-4 13-1,7-18-72,-1-1 0,1 1 1,0 0-1,0 0 0,0 0 0,0 0 0,0 0 0,0 0 0,0 0 0,0 0 1,1 0-1,-1 0 0,1 0 0,0-1 0,-1 1 0,1 0 0,0 0 0,0-1 1,0 1-1,0 0 0,0-1 0,1 1 0,-1-1 0,0 1 0,1-1 1,-1 0-1,1 0 0,-1 0 0,1 1 0,0-1 0,0-1 0,-1 1 0,4 1 1,6 2-356,0-1 1,0 0-1,1-1 1,14 2-1,-10-2 97,17 2-386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 24141,'-17'29'2329,"8"-7"-1513,3-7-352,11-12 1160,5-3-519,3-10-833,2-6-456,2-6 200,2-2-96,-3 1-169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41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16604,'4'-2'1856,"3"-5"-920,5 0-320,1-7 865,3 1-201,3-1-360,0-2-296,-1 0-944,-2 2-184,-6 0 424,-4 1-200,-5-2-176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0 381 16876,'3'-5'1576,"10"-5"-1024,2-6-256,4 0 760,1-3-376,2-2-688,3 2-384,-7-1 400,-1 2-136,-5 2-160</inkml:trace>
  <inkml:trace contextRef="#ctx0" brushRef="#br0" timeOffset="1">351 17 17212,'10'-1'1760,"-6"-1"-1168,1-1-240,0 2 736,6-2-215,-3 0-465,3 0-416,2 3-768,-2 0 2016,-8 6-1264,-4 3-40,-9 5-8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2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17788,'10'4'1720,"7"2"-1312,16-3-104,7 0 528,14 0-351,2 1-25,4 1-112,0-2-128,-3-3-96,-2 0-192,-8-5-680,-8-2 712,-8-5-112,-3 1-32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2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19732,'62'2'1759,"57"5"-51,-103-6-1538,0 2 0,-1 0 1,1 1-1,-1 1 1,19 8-1,-31-12-166,0 0 0,-1 0-1,1 1 1,0-1 0,-1 1 0,1-1-1,-1 1 1,0 0 0,1 0 0,-1 0-1,0 0 1,0 1 0,0-1-1,-1 0 1,1 1 0,0-1 0,-1 1-1,0 0 1,1-1 0,-1 1 0,0 0-1,-1 0 1,1 0 0,0 0 0,-1 0-1,0 0 1,1 0 0,-1 0-1,0 0 1,-1 0 0,1 0 0,0-1-1,-1 1 1,0 0 0,0 0 0,0 0-1,0 0 1,0-1 0,-3 6 0,-13 21-7,-1-1 0,-2-1 0,-1 0 0,-28 28 0,-35 44-669,38-28 384,37-53 121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2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16940,'3'7'2000,"0"8"-1256,-3 7-256,0 1 1193,-3 12-713,-1 6-176,1 12-312,1 1-72,1 1-232,-1 1-144,2-4-360,3-1-216,0-10-520,2-7-208,-5-18 904,0-15-281,-6-7-151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2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19212,'18'0'1768,"11"-3"-1103,3-1-217,16 0 800,6-4-216,12-1-432,2-4-48,2-4-287,-1-1-217,-11 2-897,-1 0 481,-16-4 232,-7-2-168,-20 1-88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2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 16980,'-7'10'1592,"15"-3"-952,10-2-200,13-5 656,6-2-143,15-5-201,3-3-128,3-2-448,4-3-216,-10 1-752,-2-2 752,-14 6-192,-6-1-120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2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46 128 18396,'-2'5'1840,"1"9"-1384,-6 6-240,-1 5 1217,0 8-1089,0 5-216,2 5-440,4 0-304,-1-2-561,3-4 937,3-14-200,2-7-184</inkml:trace>
  <inkml:trace contextRef="#ctx0" brushRef="#br0" timeOffset="1">113 1 18324,'-6'0'1504,"3"13"-1120,0-2-288,2 3 8,1 0 569,7-1-561,3 0-80,6 1-104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17004,'-9'6'666,"0"0"1,-1 0-1,1-1 0,-20 8 1,19-9-370,0 1 0,0-1 1,0 2-1,-16 11 0,26-17-310,-1 1-1,1-1 1,0 0-1,-1 1 1,1-1-1,0 0 1,-1 1 0,1-1-1,0 0 1,-1 1-1,1-1 1,0 1 0,-1-1-1,1 1 1,0-1-1,0 1 1,0-1-1,0 1 1,-1-1 0,1 1-1,0-1 1,0 1-1,0-1 1,0 1 0,0-1-1,0 1 1,0-1-1,0 1 1,1 0-1,-1 0-10,1 0-1,0-1 0,-1 1 0,1 0 0,0 0 0,0-1 0,-1 1 0,1 0 0,0-1 0,0 1 0,0 0 0,0-1 1,1 1-1,40 11-468,-35-11 418,42 10-145,50 14 103,-86-21 123,0 1 0,0 0 0,0 1 0,24 15 0,-36-20 5,1 0 0,-1 0 0,1 0 0,-1 0 0,1 1 0,-1-1 0,0 0 0,0 1 0,1-1 0,-1 1 0,0-1 0,0 1 0,-1-1 0,1 1 0,0 0 0,0-1 0,-1 1 0,1 0 0,-1 0 0,0 0 0,1 2 0,-2-1 18,1-1 0,-1 0 0,1 1-1,-1-1 1,0 0 0,0 1 0,0-1 0,0 0-1,0 0 1,0 0 0,-1 0 0,1 0 0,-1 0-1,-1 2 1,-6 4 115,-1 0-1,1 0 1,-2-1-1,1 0 1,-13 6-1,2-2 165,0-1 1,-28 9-1,39-16-268,0 0 0,0-1 0,-1 0 0,1-1 0,0 0 0,-1 0 0,-13-2 0,22 1-93,0 0 0,0 0 0,0-1 0,0 1 1,1-1-1,-1 1 0,0-1 0,0 0 1,0 0-1,1 1 0,-1-1 0,0 0 0,1-1 1,-1 1-1,1 0 0,-1 0 0,1-1 1,0 1-1,-1-1 0,1 1 0,-2-4 1,2 1-7,-1 1 1,1-1 0,0 0 0,0 0 0,1 0-1,-1 0 1,1 1 0,0-1 0,0-7 0,3-21-363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19324,'0'4'260,"0"0"0,1 0-1,-1 1 1,-1-1 0,1 0-1,-1 0 1,0 1 0,1-1-1,-2 0 1,1 0 0,-3 5 0,-1 7 517,-17 62 411,2-9-905,-21 124 0,41-190-267,-1 0 1,1 0-1,0 1 0,0-1 1,0 0-1,0 0 1,1 1-1,-1-1 0,1 0 1,0 0-1,2 4 0,-3-5-6,1-1 0,0 0 0,0 0-1,0-1 1,0 1 0,0 0-1,0 0 1,0 0 0,0-1 0,0 1-1,0 0 1,0-1 0,1 1-1,-1-1 1,0 1 0,0-1 0,1 0-1,-1 0 1,0 1 0,1-1-1,-1 0 1,0 0 0,1 0-1,-1 0 1,0-1 0,0 1 0,1 0-1,-1 0 1,0-1 0,2 0-1,21-7 105,0 0 0,0-2-1,-1-1 1,27-17-1,13-5 26,4 3-96,-53 29-41,-11 9 1,-13 13-4,-10 8-40,-44 66 67,54-78-60,1 0-1,0 1 1,-10 32 0,18-46-58,0 0 0,0 0 1,0 0-1,1 0 0,-1 1 0,1-1 1,1 7-1,-1-11 87,0 1 0,0-1-1,0 0 1,0 1 0,0-1 0,1 1 0,-1-1-1,0 0 1,0 1 0,0-1 0,0 1 0,1-1 0,-1 0-1,0 1 1,0-1 0,1 0 0,-1 1 0,0-1-1,1 0 1,-1 0 0,0 1 0,1-1 0,-1 0-1,0 0 1,1 1 0,-1-1 0,1 0 0,1 0 15,-1 0 0,0-1-1,0 1 1,0 0 0,0-1 0,0 1 0,0-1 0,0 1 0,0-1 0,0 1 0,0-1 0,0 0-1,-1 0 1,1 1 0,0-1 0,1-1 0,17-20-173,2-7-45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2 100 14971,'0'0'62,"-1"0"0,1 1 0,0-1 0,0 0 0,0 1 0,0-1 0,0 0 0,0 1 0,0-1 0,0 1 1,0-1-1,0 0 0,0 1 0,0-1 0,0 1 0,0-1 0,0 0 0,0 1 0,0-1 0,1 0 0,-1 1 0,0-1 0,0 0 0,0 1 0,1-1 0,-1 0 0,0 1 0,0-1 0,1 0 0,-1 0 0,0 1 0,0-1 0,1 0 0,-1 0 0,0 0 0,1 1 0,-1-1 0,1 0 0,-1 0 0,0 0 0,1 0 0,-1 0 0,0 0 0,1 0 0,-1 0 0,0 0 0,1 0 1,-1 0-1,1 0 0,-1 0 0,0 0 0,1 0 0,-1 0 0,1 0 0,23-3 1609,-2-2-1037,-1-1 0,0-1 0,-1-1 0,0-1 0,0-1 0,-1-1 1,32-22-1,-38 20-252,-13 13-371,0 0 0,0 0 0,0 0 0,0 0 0,0 0 0,0-1 0,0 1 0,1 0 0,-1 0 1,0 0-1,0 0 0,0-1 0,0 1 0,0 0 0,0 0 0,0 0 0,0 0 0,0-1 0,0 1 0,0 0 0,0 0 0,0 0 0,0 0 0,0-1 0,0 1 0,0 0 0,0 0 0,0 0 0,-1 0 0,1-1 0,0 1 0,0 0 0,0 0 0,0 0 0,0 0 0,0 0 0,0 0 0,-1-1 1,1 1-1,0 0 0,-1 0 14,-1 0 0,0 0 0,1 0 1,-1 0-1,1 0 0,-1 1 0,1-1 1,-1 0-1,1 1 0,-1-1 0,1 1 1,0 0-1,-1-1 0,1 1 0,-3 2 1,-6 4 8,0 0 0,0 1 0,0 0 0,-9 11 0,15-15-35,0 0-1,1 0 0,0 0 0,0 1 0,0-1 0,0 1 0,1 0 1,0 0-1,0 0 0,0 0 0,0 0 0,-1 8 0,4-12 3,-1 1 0,0-1 0,0 1 0,0-1 0,1 1-1,-1-1 1,1 0 0,-1 1 0,1-1 0,-1 1 0,1-1-1,0 0 1,0 0 0,0 1 0,0-1 0,0 0 0,0 0 0,0 0-1,0 0 1,0 0 0,0 0 0,0 0 0,1-1 0,-1 1-1,0 0 1,1-1 0,-1 1 0,1-1 0,-1 1 0,1-1 0,-1 0-1,3 1 1,8 1-4,-1-1-1,1 1 1,14-2-1,-16 0-6,30 0-30,-22-1 12,0 1-1,0 1 1,0 0 0,0 2 0,31 7 0,-46-9 24,0 0 0,0 1 1,-1-1-1,1 1 0,-1-1 0,1 1 1,-1 0-1,1 0 0,-1 0 0,0 0 0,0 0 1,0 1-1,3 4 0,-4-6 16,-1 1 0,1-1 1,0 1-1,-1-1 0,1 1 0,-1 0 0,1-1 1,-1 1-1,0-1 0,0 1 0,0 0 0,0-1 0,0 1 1,0 0-1,0-1 0,0 1 0,-1-1 0,1 1 0,-1 0 1,1-1-1,-1 1 0,1-1 0,-1 1 0,0-1 0,0 1 1,0-1-1,-1 2 0,2-3-1,0 0 0,0 1 0,0-1 0,0 0 0,-1 1 0,1-1 0,0 0 0,0 1 0,0-1 0,-1 0 0,1 1 0,0-1 0,0 0 0,-1 0 0,1 1 0,0-1 0,0 0 0,-1 0 0,1 0 0,0 1 0,-1-1 0,1 0 0,0 0-1,-1 0 1,1 0 0,0 0 0,-1 0 0,1 0 0,0 0 0,-1 0 0,1 1 0,-1-1 0,1-1 0,0 1 0,-1 0 0,1 0 0,0 0 0,-1 0 0,1 0 0,0 0 0,-1 0 0,1 0 0,0-1 0,-1 1 0,1 0 0,0 0 0,-1 0 0,1-1 0,0 1 0,0 0 0,-1 0 0,1-1 0,0 1 0,0 0 0,0-1 0,-1 1 0,1 0 0,0-1 0,0 1 0,0 0 0,0-1 0,0 1 0,0 0 0,0-1 0,0 1 0,-1 0 0,1-1 0,0 1 0,1-1 0,-4-29 444,3 29-443,0-16-9,1 0-1,1 0 0,0 1 0,1-1 1,1 1-1,11-31 0,-14 46-109,0-1 0,0 0-1,0 1 1,0-1 0,1 1-1,-1-1 1,0 1 0,1 0 0,-1 0-1,1-1 1,-1 1 0,1 0-1,0 0 1,0 0 0,-1 1-1,1-1 1,0 0 0,0 1 0,0-1-1,0 1 1,-1 0 0,1-1-1,0 1 1,0 0 0,3 0-1,6 1-447,0 0 0,0 1 0,15 4 0,-7-2 398,24 3-710</inkml:trace>
  <inkml:trace contextRef="#ctx0" brushRef="#br0" timeOffset="1">873 161 17700,'13'4'2192,"11"-2"-1280,5-2-383,10-2 1703,5-2-1312,4-5-400,-1-1-112,4 0-344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86 15643,'3'-6'435,"1"0"0,-1 0 0,0-1 0,-1 1-1,0-1 1,2-7 0,-4 13-360,1-1 0,-1 1 0,0 0 0,0 0 0,0 0 0,0 0 0,0-1 0,0 1 0,0 0 0,-1 0 0,1 0 0,0 0 0,-1 0 0,1 0 0,-1-1 0,1 1 0,-1 0 0,1 0 1,-1 0-1,0 0 0,1 1 0,-1-1 0,0 0 0,0 0 0,0 0 0,0 1 0,0-1 0,0 0 0,0 1 0,0-1 0,0 1 0,0-1 0,0 1 0,0-1 0,0 1 0,0 0 0,0 0 0,-1-1 0,1 1 0,0 0 0,0 0 0,0 0 0,0 0 0,-1 0 0,0 1 0,-7 0 46,0 0 0,0 1 0,0 0 0,1 0 0,-1 1 0,1 0 0,-1 0 0,1 1 0,0 0 0,1 1 0,-12 7 0,1 2-92,0 0 1,1 1-1,-20 24 1,17-16-24,1 1 1,2 0 0,0 2-1,2 0 1,-15 33 0,24-44-10,-1 1 0,2 1 0,0-1 0,1 1 1,1-1-1,0 1 0,1 0 0,1 1 1,1-1-1,2 28 0,-1-38-5,1 0-1,-1 0 1,1 0-1,1 0 1,-1 0-1,1 0 1,0-1-1,1 1 1,-1-1 0,1 0-1,1 0 1,-1 0-1,1-1 1,9 9-1,-10-10 3,1-1 0,-1 0-1,1 0 1,0-1 0,0 0-1,-1 1 1,2-2-1,-1 1 1,0 0 0,0-1-1,1 0 1,-1 0 0,0-1-1,1 1 1,-1-1 0,1-1-1,-1 1 1,0-1 0,1 0-1,5-1 1,-3 0 19,0-1 0,-1 1-1,0-2 1,1 1 0,-1-1 0,-1 0-1,1 0 1,0 0 0,-1-1 0,0 0 0,0-1-1,-1 1 1,1-1 0,-1 0 0,0-1-1,-1 1 1,7-12 0,-8 12 16,-1 0 1,0 0-1,0-1 1,0 1-1,0 0 1,-1-1-1,0 1 1,-1 0-1,1-1 1,-1 1-1,-1-1 1,1 1-1,-1-1 1,0 1-1,0-1 1,-1 1-1,0 0 1,0 0-1,-1 0 1,1 0-1,-1 0 1,-4-6-1,2 7-2,1-1 0,-1 1 0,0 0 0,0 0 0,-1 1 0,1-1-1,-1 1 1,0 0 0,0 1 0,0 0 0,-1 0 0,-6-3 0,10 5-21,-1 0 1,1 0-1,-1 0 0,1 1 1,-1-1-1,0 1 0,1 0 1,-1 0-1,1 0 1,-1 1-1,-4 0 0,6 0-5,0-1 0,0 1 0,0 0 0,0 0 0,0 0 0,0 1 0,0-1 1,0 0-1,0 1 0,1-1 0,-1 1 0,0-1 0,1 1 0,0 0 0,-1 0 0,1 0 0,0 0 0,0 0 0,-1 2 0,1-2-1,0-1 0,0 1-1,1 0 1,-1-1 0,1 1 0,-1 0 0,1 0 0,0 0-1,0-1 1,0 1 0,0 0 0,0 0 0,0 0 0,0-1-1,0 1 1,1 0 0,-1 0 0,1 0 0,-1-1-1,3 4 1,-2-2-1,1-1 1,0 0-1,0 0 0,0 0 0,0 0 0,0 0 1,1 0-1,-1-1 0,1 1 0,-1-1 0,1 1 0,2 0 1,4 1-3,0 0 1,1 0 0,-1-1-1,0-1 1,1 1 0,18-1-1,1-3 5,-1-2 0,1-1 0,-1-1-1,0-1 1,-1-2 0,0 0 0,0-2 0,37-21-1,-63 31-1,0 0 0,0 0 0,0 1 0,1-1 0,-1 1 0,0-1 0,0 1 0,1-1-1,-1 1 1,0 0 0,1 0 0,-1-1 0,3 1 0,-4 1 0,1-1 0,-1 0 0,0 0 0,0 0 0,1 1-1,-1-1 1,0 0 0,0 0 0,0 1 0,1-1 0,-1 0 0,0 1 0,0-1 0,0 0 0,0 1-1,0-1 1,0 0 0,0 1 0,0-1 0,0 0 0,0 1 0,0-1 0,0 0 0,0 1 0,0-1 0,0 0-1,0 1 1,0-1 0,0 0 0,0 1 0,0-1 0,0 0 0,-1 1 0,-19 39-1,13-28 8,-47 106-505,29-64-4217,36-75 3773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16363,'18'3'1529,"-1"-7"-1073,-2-8-176,4-4 264,3-2-616,-2-2 248,-2 0-16,1 2-232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20004,'1'25'1737,"-11"7"-1209,-5 5-224,2 6 576,0 6-264,0 3-64,4 4-176,1 0-264,-1-2-112,4 0-208,2-4-192,1-8-688,-1-5 928,0-20-160,0-9-112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16243,'10'3'495,"0"0"-1,-1-1 1,1 0-1,0-1 0,0 0 1,0-1-1,0 1 0,0-2 1,0 0-1,0 0 0,0-1 1,0 0-1,13-5 1,-4 1-125,-1-2 0,0 0 0,0-1 0,-1-1 0,30-22 0,-43 29-347,-2 2-13,0 0-1,0-1 1,0 1-1,0-1 1,0 1-1,0-1 1,-1 0 0,1 0-1,-1 0 1,1 0-1,-1 0 1,1 0-1,-1 0 1,0 0-1,0-1 1,0 1 0,1-5-1,-2 6-9,-1 1 0,1 0 0,0-1 0,-1 1 0,1 0 1,0 0-1,-1-1 0,1 1 0,0 0 0,-1 0 0,1-1 0,0 1 0,-1 0 0,1 0 0,-1 0 0,1 0 0,0 0 0,-1-1 0,1 1 0,-1 0 0,1 0 1,-1 0-1,1 0 0,0 0 0,-1 0 0,1 0 0,-1 1 0,1-1 0,-1 0 0,1 0 0,0 0 0,-1 0 0,1 1 0,-1-1 0,1 0 0,0 0 1,-1 0-1,1 1 0,0-1 0,-1 0 0,1 1 0,-19 10-23,10-4 16,1 0 0,-1 1 0,1 0 0,0 1 0,1 0-1,0 0 1,1 0 0,0 1 0,0 0 0,1 0 0,0 0 0,1 1 0,0 0 0,1 0-1,0 0 1,0 0 0,-1 19 0,4-28 8,0 0 0,0 0 0,0 0 0,0 1 0,1-1 1,-1 0-1,0 0 0,1 0 0,0 0 0,-1 0 0,1 0 0,0 0 0,0 0 0,0 0 0,0 0 0,0 0 0,1 0 0,-1-1 0,1 1 1,-1 0-1,1-1 0,-1 1 0,1-1 0,2 1 0,-1 0 1,1-1-1,0 0 1,-1 0 0,1 0 0,0 0 0,0-1-1,-1 0 1,1 1 0,0-1 0,0-1-1,0 1 1,6-2 0,8-2 4,1-2 0,-1 0 0,0-1 0,23-12 0,20-16 6,-2-2-1,-1-2 1,75-68 0,-164 136-75,23-18 75,1 0 0,0 0 1,1 0-1,0 1 0,1 0 0,0 0 0,1 0 0,-4 19 1,8-28-3,-1 1 1,1 0 0,-1 0 0,1 0 0,1 0 0,-1-1 0,0 1-1,1 0 1,0 0 0,0 0 0,0-1 0,0 1 0,0 0 0,3 3-1,-2-5-2,0 1 0,0 0 0,0-1 0,1 0 0,-1 1 0,1-1 0,0 0 0,0 0 0,-1-1 0,1 1 0,0-1-1,1 1 1,-1-1 0,0 0 0,0 0 0,0 0 0,1 0 0,5 0 0,-3-1-57,0 0 1,0 0-1,-1-1 0,1 0 1,0 0-1,0 0 0,-1-1 1,1 1-1,-1-1 0,1-1 1,-1 1-1,0-1 0,0 0 1,0 0-1,0 0 0,-1-1 1,1 0-1,-1 0 1,0 0-1,0 0 0,0-1 1,3-5-1,14-24-210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17852,'-8'20'1408,"10"-8"-1256,2-2-440,5-3 696,6 4-32,-2-11-200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178 609 18332,'4'-2'596,"29"-16"1114,-32 17-1635,0 1-1,-1 0 1,1-1-1,0 1 1,0-1 0,-1 1-1,1-1 1,0 0-1,0 1 1,-1-1 0,1 0-1,-1 1 1,1-1-1,-1 0 1,1 0-1,-1 0 1,1 0 0,-1 1-1,0-1 1,1 0-1,-1 0 1,0 0 0,0 0-1,0 0 1,0 0-1,0 0 1,0 0 0,0 0-1,0 0 1,0 1-1,0-3 1,-1 2 7,-1 0 0,1 0 0,0 0 0,0 0 0,-1 0 0,1 0 0,-1 1 0,1-1 0,-1 0 0,1 1 0,-1-1 0,1 1 0,-1 0 0,1-1 0,-1 1 0,1 0 0,-1 0 0,0 0 0,1 0 0,-1 0 0,1 0 0,-1 1 0,1-1 0,-1 1 0,-2 0 0,-40 15 234,33-11-297,0 2-1,0-1 1,0 1-1,1 1 0,0 0 1,1 1-1,-12 12 0,16-15-17,0 1-1,0-1 0,0 1 0,1 0 0,0 1 0,0-1 0,1 1 0,0 0 0,0-1 0,1 1 0,0 0 0,-1 10 0,3-15-3,-1-1 0,1 1 0,0 0-1,0-1 1,0 1 0,1-1-1,-1 1 1,0-1 0,1 1 0,0-1-1,-1 0 1,1 1 0,0-1-1,0 0 1,1 1 0,-1-1-1,0 0 1,1 0 0,-1 0 0,1 0-1,0 0 1,0 0 0,-1-1-1,1 1 1,0-1 0,3 3 0,-1-3-26,0 1 1,0-1-1,0 0 1,1 0-1,-1 0 1,0 0-1,0-1 1,1 1 0,-1-1-1,0 0 1,0-1-1,1 1 1,-1-1-1,0 0 1,5-1-1,3-2-178,-2 0-1,1-1 1,0 0-1,-1 0 1,17-13-1,45-40-476,-66 53 649,33-29-393</inkml:trace>
  <inkml:trace contextRef="#ctx0" brushRef="#br0" timeOffset="1">632 1 17348,'-3'2'271,"0"1"0,0-1 0,0 1 1,0 0-1,1 0 0,-1 1 0,1-1 1,0 0-1,-2 5 0,-4 4 211,-19 30 269,2 1-1,1 2 1,2 0 0,3 1 0,1 1 0,-17 77 0,34-117-723,-3 7 63,2 0 0,0 0-1,-1 26 1,3-38-86,0 1 1,0-1-1,0 0 1,0 1-1,1-1 0,-1 0 1,0 0-1,1 1 1,0-1-1,0 0 1,-1 0-1,1 0 1,0 0-1,1 1 0,-1-2 1,0 1-1,1 0 1,-1 0-1,1 0 1,-1-1-1,1 1 1,0-1-1,0 1 0,0-1 1,0 1-1,0-1 1,0 0-1,0 0 1,0 0-1,0-1 1,3 2-1,2-2-37,1 1 1,-1-1-1,0-1 1,1 1-1,-1-1 1,0-1-1,0 1 0,0-1 1,0-1-1,0 1 1,0-1-1,-1 0 1,8-5-1,-4 3-70,1 0 0,0 1-1,20-6 1,-31 10 102,1 0 1,-1 0-1,0 0 0,1 0 0,-1-1 0,0 1 1,0 0-1,1 0 0,-1 0 0,0 0 1,1 0-1,-1 0 0,0 0 0,1 1 1,-1-1-1,0 0 0,0 0 0,1 0 0,-1 0 1,0 0-1,0 0 0,1 0 0,-1 1 1,0-1-1,0 0 0,1 0 0,-1 0 1,0 1-1,0-1 0,0 0 0,1 0 0,-1 1 1,0-1-1,0 0 0,-1 13 63,-12 18 109,10-26-136,-5 12 158,4-11-164,1 1-1,-1 0 0,2-1 1,-1 1-1,1 1 0,0-1 1,-2 12-1,5-15-10,2-3 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 17124,'0'-1'87,"0"0"0,0 0 0,0 1 0,-1-1 0,1 0 0,0 0 0,-1 1 0,1-1 0,0 0 0,-1 1 0,1-1 0,-1 0 0,1 1 0,-1-1 0,1 1 1,-1-1-1,0 1 0,1-1 0,-1 1 0,0-1 0,1 1 0,-1 0 0,0-1 0,0 1 0,1 0 0,-1-1 0,0 1 0,0 0 0,1 0 0,-1 0 0,0 0 0,0 0 1,0 0-1,1 0 0,-1 0 0,0 0 0,0 0 0,0 0 0,1 1 0,-1-1 0,0 0 0,0 0 0,1 1 0,-1-1 0,0 1 0,1-1 0,-1 0 0,0 1 0,1 0 0,-1-1 1,1 1-1,-1-1 0,0 2 0,-4 2 160,1 1 0,-1 0 0,1 0-1,0 1 1,-4 7 0,1 1-189,0-1-1,1 1 0,1 0 0,0 0 1,1 0-1,-3 22 0,6-30-51,1-1 0,0 0-1,0 0 1,0 0 0,0 0 0,1 0 0,0 0-1,0 0 1,4 9 0,-4-11 6,1 0 0,-1-1-1,1 1 1,0 0 0,0-1 0,0 0-1,0 1 1,0-1 0,1 0 0,-1 0 0,1 0-1,-1 0 1,1-1 0,0 1 0,0-1 0,-1 1-1,5 0 1,2 1 18,1-1 0,-1-1 0,1 1 0,-1-2 0,1 1 0,-1-1 0,1-1 0,0 0 0,-1 0 0,0-1 0,1 0 0,11-4 0,13-6 140,58-29 0,15-18 171,-52 28-145,-54 30-188,0 0 0,0 0 0,0 1 0,0-1 0,0 1 0,0-1 0,0 1 0,0-1 0,0 1 0,0-1 0,0 1 0,0 0 1,0 0-1,0-1 0,0 1 0,1 0 0,-1 0 0,0 0 0,0 0 0,0 1 0,0-1 0,2 0 0,-2 2 1,-1-1 0,1 1 0,0-1 1,0 1-1,-1-1 0,1 1 0,-1 0 0,0-1 0,1 1 1,-1 0-1,0-1 0,0 4 0,0-3-7,1-1 0,-1 1 0,0-1 0,1 1 0,-1-1 0,1 0 0,-1 1 0,1-1 0,0 0 0,0 1 0,-1-1 0,1 0 0,0 0 0,0 1 0,0-1 0,0 0 0,1 0 0,-1 0 0,0 0 0,2 0 0,0 1 5,1 0 0,-1-1 0,1 0 0,-1 0 0,1 0 1,-1 0-1,1 0 0,4-1 0,7 1 22,1-2 0,-1 0 0,16-3 0,-26 3-24,34-7-4,1-2 1,62-24-1,-4 1-309,-97 32 289,1 0 0,-1 1 0,1-1 0,-1 1 0,1 0 1,-1 0-1,1-1 0,0 1 0,-1 0 0,1 0 0,-1 0 0,1 1 1,0-1-1,-1 0 0,3 1 0,-2 0-3,-1 0 0,0 0 0,0 0 0,0 0 0,0 0 0,0 1 0,-1-1 0,1 0 0,0 0 1,-1 0-1,1 1 0,0 1 0,11 17-90,-7-15 97,1 0-1,-1-1 1,1 0-1,0 0 1,0 0-1,0-1 1,0 0-1,11 4 1,13 7-151,-14-5 70,0 1 0,-1 1 1,-1 0-1,0 0 0,0 2 0,-1-1 1,-1 2-1,0 0 0,-1 0 1,-1 1-1,0 0 0,8 18 1,-11-19 84,-1 0 0,-1 0 0,-1 1 0,0 0 0,0 0 0,-2 0 1,0 0-1,0 1 0,-2-1 0,0 1 0,0-1 0,-2 0 0,0 1 0,-6 23 1,3-23 90,0-1 0,-1-1 1,-1 1-1,0-1 0,-1 0 1,-1-1-1,-18 24 1,21-30-12,-1-1-1,0 1 1,0-1 0,0-1 0,0 1 0,-14 6 0,17-9-21,-1-1-1,-1 0 1,1 0-1,0-1 0,0 1 1,-1-1-1,1 0 1,0-1-1,-1 1 1,1-1-1,-11-1 1,13 1-35,1-1 0,-1 0 0,1 1 0,-1-1 0,0 0 1,1-1-1,0 1 0,-1 0 0,1-1 0,0 1 0,0-1 0,0 0 1,0 1-1,0-1 0,0 0 0,0-1 0,0 1 0,1 0 0,-1 0 1,1-1-1,0 1 0,0 0 0,0-1 0,0 0 0,0 1 0,0-1 1,0-3-1,-1-6 13,0 0 1,1 0-1,1 0 0,1-23 1,1 16-74,1 0 0,0 0 1,2 0-1,0 0 0,1 1 0,1 0 1,0 0-1,2 1 0,0 0 0,1 0 1,1 1-1,0 1 0,1-1 0,0 2 1,2 0-1,-1 0 0,2 1 0,0 1 1,0 1-1,22-13 0,32-11-126,5 3-50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13 411 16780,'-3'7'508,"1"-1"1,0 1-1,0 0 1,1-1-1,-2 12 1,23-31 1607,70-75-695,82-106 0,-126 139-1173,-21 26-181,-8 8-5,35-33-1,-51 54-58,-1-1-1,1 0 1,-1 1 0,1-1 0,0 1-1,-1-1 1,1 1 0,0-1 0,-1 1 0,1 0-1,0-1 1,0 1 0,-1 0 0,1-1 0,0 1-1,0 0 1,-1 0 0,1 0 0,0 0 0,0 0-1,0 0 1,0 0 0,1 0 0,-2 0-1,1 1 0,-1-1 0,1 1 0,0 0 0,-1-1-1,1 1 1,-1 0 0,0-1 0,1 1 0,-1 0 0,0-1 0,1 1 0,-1 0 0,0 0 0,0-1 0,1 1 0,-1 0 0,0 0 0,0 1 0,1 8 8,-1 1 0,-1-1 0,-1 11 0,1-11 1,-30 218 131,8-67-943,20-148 480,3-9 234,-1-1 0,0 1 0,1-1-1,0 0 1,0 1 0,0-1 0,0 1-1,0-1 1,2 5 0,-2-8 81,0 0 1,0 0-1,0 1 0,0-1 1,0 0-1,0 0 1,0 0-1,0 0 1,0 0-1,0 1 0,0-1 1,1 0-1,-1 0 1,0 0-1,0 0 1,0 0-1,0 0 0,0 1 1,0-1-1,0 0 1,1 0-1,-1 0 1,0 0-1,0 0 0,0 0 1,0 0-1,0 0 1,1 0-1,-1 0 1,0 0-1,0 0 0,0 0 1,0 0-1,0 0 1,1 0-1,-1 0 1,0 0-1,0 0 0,0 0 1,0 0-1,1 0 1,-1 0-1,0 0 1,0 0-1,0 0 0,0 0 1,0 0-1,0 0 1,1 0-1,-1-1 1,0 1-1,0 0 0,0 0 1,0 0-1,0 0 1,15-18-402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16075,'1'18'1825,"-1"11"-1265,-4 10-248,-2 5 1008,3 9-728,1 1-87,2-2-265,0-6-224,9-7-425,-4-5-215,3-18 496,1-8-80,-3-15-136</inkml:trace>
  <inkml:trace contextRef="#ctx0" brushRef="#br0" timeOffset="1">3 165 16764,'-3'-4'2152,"6"1"-1336,10 3-288,5 0 1401,10 3-889,2 1-216,10-2-768,3-2-552,3-2 496,-3-2-104,-3-3-184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19788,'-3'3'1649,"0"18"-1153,-2-1-200,-1 14 680,2 2-280,0 14-312,-2 1-136,2 3-328,1 0-288,1-6-464,-2-1-280,1-12 824,-3-7-184,-4-18-249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2 305 14155,'-1'-17'721,"1"0"0,0 0 0,1 0 0,5-27 0,-4 36-429,0 0 0,1 0 0,0 0 0,0 0 0,1 1 0,0-1 0,0 1 0,1 0 0,0 1 0,0-1 0,10-8 1,-4 4 1,1 1 0,1 1 1,0 0-1,0 1 0,0 1 1,1 0-1,0 0 0,1 2 1,0 0-1,18-4 0,-23 6-230,0 1 1,1 0-1,-1 1 0,1 0 0,-1 1 0,1 0 1,-1 1-1,1 0 0,-1 0 0,0 1 0,1 1 1,-1 0-1,0 0 0,-1 1 0,19 9 0,-24-10-53,0 0 0,0-1-1,0 1 1,-1 0 0,1 1-1,-1-1 1,0 1-1,0-1 1,0 1 0,0 0-1,-1 0 1,0 1 0,0-1-1,0 0 1,3 9-1,-4-7 5,0 0-1,-1 0 0,1 0 0,-1 0 0,0 0 0,-1 0 1,0 0-1,0 0 0,0 0 0,-4 11 0,-2 1 43,0-1 0,-2-1 0,0 1 0,-1-1 0,-1-1 0,-23 27 0,-9 2 115,24-26-14,-30 38 0,48-54-159,-1 1 0,1-1 0,-1 0 0,1 1 0,0-1 0,0 1 0,0-1 0,0 1 0,0-1 0,0 1 0,1 0 0,-1-1 0,1 1 0,0 5 0,0-6-45,1 0 0,0 0 0,-1 1 0,1-1 0,0 0 0,0 0 0,0 0 0,1 0-1,-1 0 1,0 0 0,1 0 0,-1 0 0,1-1 0,0 1 0,-1 0 0,1-1 0,4 3 0,3 1-228,0 1 0,0-1 1,1 0-1,0-1 0,0-1 1,1 1-1,-1-1 1,0-1-1,1 0 0,0-1 1,13 1-1,21-4-423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45 16956,'-1'0'91,"1"0"1,-1 1 0,1-1 0,-1 0 0,0 1 0,1-1 0,-1 1-1,1-1 1,-1 0 0,1 1 0,-1-1 0,1 1 0,-1 0 0,1-1-1,0 1 1,-1-1 0,1 1 0,0-1 0,-1 1 0,1 0 0,0-1-1,0 1 1,0 0 0,0-1 0,-1 1 0,1 0 0,0 0 0,0-1-1,0 1 1,1 0 0,-1-1 0,0 1 0,0 0 0,0-1 0,0 1-1,0 0 1,1-1 0,-1 1 0,0-1 0,1 1 0,-1 0 0,0-1-1,1 1 1,-1-1 0,1 1 0,0 0 0,1 2 46,0-1 0,0 0 0,0 0 0,0 0 0,1 0-1,-1 0 1,0 0 0,1 0 0,0-1 0,2 2 0,0-1-82,0-1-1,1 0 1,-1 0-1,0-1 1,0 0-1,1 0 1,-1 0 0,0 0-1,1-1 1,-1 0-1,0 0 1,0 0-1,6-3 1,-7 3 25,0 0 0,0-1 0,0 0 1,0 0-1,-1 0 0,1-1 0,-1 1 0,1-1 0,-1 0 1,0 0-1,0 0 0,0 0 0,0 0 0,0-1 1,-1 1-1,3-7 0,-4 9-53,0 0 1,-1 0-1,1 0 0,-1 0 0,0 0 1,1 0-1,-1 0 0,0 0 0,1 0 1,-1 0-1,0 0 0,0-1 0,0 1 1,0 0-1,0 0 0,0 0 0,-1 0 1,1 0-1,0 0 0,-1 0 0,1 0 1,0 0-1,-1 0 0,1 0 1,-1 0-1,1 0 0,-1 0 0,0 0 1,0 0-1,1 0 0,-1 0 0,0 1 1,0-1-1,0 0 0,0 0 0,1 1 1,-1-1-1,0 1 0,0-1 0,-1 1 1,1-1-1,0 1 0,0 0 0,0 0 1,0-1-1,-1 1 0,-3-1 6,0 1 0,1-1-1,-1 1 1,1 0 0,-1 1 0,0-1-1,1 1 1,-1-1 0,1 2-1,-6 0 1,2 2-27,0 1-1,1-1 0,-1 1 1,1 1-1,0-1 1,0 1-1,1 0 1,0 1-1,0 0 1,0 0-1,1 0 1,-7 13-1,6-11-115,1 1 0,1 0 0,0 0 0,0 0 0,1 0-1,0 1 1,0-1 0,1 1 0,1 0 0,0 11 0,0-20 24,1 1 0,0-1 1,0 1-1,0-1 0,0 1 0,1-1 0,-1 1 1,1-1-1,0 0 0,-1 1 0,1-1 1,0 0-1,0 1 0,1-1 0,-1 0 1,0 0-1,1 0 0,-1 0 0,1 0 1,0 0-1,-1-1 0,1 1 0,0 0 1,0-1-1,0 1 0,0-1 0,1 0 1,-1 0-1,0 0 0,0 0 0,1 0 1,-1 0-1,1-1 0,-1 1 0,0-1 0,1 0 1,-1 1-1,1-1 0,-1 0 0,1-1 1,-1 1-1,1 0 0,-1-1 0,4 0 1,32-9-837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16099,'0'0'32,"0"0"-1,0 0 0,0 0 1,-1 0-1,1 0 1,0 0-1,0 0 0,0 0 1,0 0-1,0 0 0,0 1 1,0-1-1,0 0 0,0 0 1,0 0-1,0 0 0,0 0 1,0 0-1,0 0 0,0 0 1,0 0-1,0 0 0,-1 0 1,1 0-1,0 1 1,0-1-1,0 0 0,0 0 1,0 0-1,0 0 0,0 0 1,0 0-1,0 0 0,0 0 1,0 0-1,0 0 0,1 0 1,-1 1-1,0-1 0,0 0 1,0 0-1,0 0 1,0 0-1,0 0 0,0 0 1,0 0-1,0 0 0,0 0 1,0 0-1,0 0 0,0 0 1,0 0-1,0 0 0,0 1 1,0-1-1,1 0 0,-1 0 1,0 0-1,0 0 0,0 0 1,0 0-1,0 0 1,0 0-1,0 0 0,0 0 1,0 0-1,9-3 1031,11-7 303,5-9-232,11-6-399,-36 24-732,1 1 1,-1 0-1,1 0 0,-1 0 0,1 0 0,-1 0 0,0 0 1,1 0-1,-1 0 0,1 0 0,-1 0 0,1 0 1,-1 0-1,1 0 0,-1 0 0,1 0 0,-1 0 1,1 1-1,-1-1 0,0 0 0,1 0 0,-1 1 1,1-1-1,-1 0 0,0 0 0,1 1 0,-1-1 1,0 0-1,1 1 0,-1-1 0,0 1 0,0-1 0,1 0 1,-1 1-1,0-1 0,0 1 0,0-1 0,0 1 1,1-1-1,-1 0 0,0 1 0,0-1 0,0 1 1,0-1-1,0 2 0,3 25 13,-3-23-3,7 104 19,2 147-1119,-12-245 240,3-10 828,-1 0 0,1 0-1,0 0 1,-1 0 0,1 0-1,0 0 1,-1 0 0,1 0-1,0 0 1,-1 0 0,1 0-1,0 0 1,-1 0 0,1-1-1,0 1 1,-1 0 0,1 0-1,0 0 1,-1-1 0,1 1 0,0 0-1,0 0 1,-1-1 0,1 1-1,0 0 1,0 0 0,-1-1-1,-6-9-467</inkml:trace>
  <inkml:trace contextRef="#ctx0" brushRef="#br0" timeOffset="1">50 300 15435,'7'-6'1841,"2"-1"-1161,6-6-272,4-3 872,5-3-544,6-1-344,-3-4-696,1-2 496,-5-3-256,-1-2-136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18148,'-5'0'248,"0"1"0,-1 0 0,1 0 1,0 1-1,0-1 0,1 1 0,-1 0 0,0 1 1,1-1-1,-1 1 0,1 0 0,0 0 0,-1 0 1,1 0-1,-4 6 0,-1 0 9,0 1-1,1 0 1,1 0 0,-1 1 0,-5 11 0,10-16-231,1 0 0,-1-1 0,1 1 0,0 0 0,1 0 0,0 0 0,-1 7 0,1-12-25,1 1 0,0 0 0,0-1 0,0 1 0,0 0 0,0-1 0,1 1-1,-1 0 1,0-1 0,1 1 0,-1 0 0,1-1 0,0 1 0,-1-1 0,1 1 0,0-1 0,0 0 0,0 1 0,0-1 0,0 0 0,0 1 0,1-1 0,-1 0 0,0 0-1,0 0 1,1 0 0,-1 0 0,1 0 0,-1-1 0,3 2 0,1-1-2,0 0 1,0 0-1,-1-1 0,1 0 0,0 0 1,0 0-1,0 0 0,0-1 0,0 0 0,-1 0 1,1 0-1,0 0 0,-1-1 0,1 0 1,-1 0-1,9-5 0,-1 0 38,0-1 0,0-1 0,-1 0 0,16-16 0,-18 16 68,1-1 0,-1 0 0,-1-1 0,0 0 0,-1 0 0,0-1 0,0 1-1,5-16 1,-10 13 160,-2 14-257,0-1-1,-1 1 1,1 0 0,0 0 0,0 0 0,0 0 0,0 0 0,0 0 0,0 0 0,0-1 0,0 1 0,0 0 0,-1 0 0,1 0 0,0 0 0,0 0 0,0 0 0,0 0 0,0 0 0,0 0 0,-1 0 0,1 0 0,0 0 0,0 0 0,0 0 0,0 0 0,0 0 0,-1 0 0,1 0 0,0 0-1,0 0 1,0 0 0,0 0 0,0 0 0,-1 0 0,1 0 0,0 0 0,0 0 0,0 0 0,0 0 0,0 0 0,-1 1 0,-1 0 27,0 1 1,0-1-1,0 1 0,0 0 0,1 0 1,-1 0-1,0 0 0,0 2 1,-4 5-48,0 0 0,1 1 0,1 0 0,-1 0 0,2 0 0,-1 0 0,2 1 0,-1 0 0,1-1 1,1 1-1,0 0 0,1 20 0,0-29-39,0 0-1,0 0 1,1 0 0,-1-1-1,1 1 1,-1 0 0,1 0-1,0-1 1,-1 1 0,1 0-1,0-1 1,0 1 0,0-1-1,1 1 1,-1-1 0,0 0-1,0 0 1,1 1 0,-1-1-1,1 0 1,-1 0 0,1 0-1,-1 0 1,3 0 0,-1 0 0,0 0 0,0 0 0,0-1 0,1 0 0,-1 0 0,0 0 1,0 0-1,0 0 0,0 0 0,0-1 0,0 1 0,0-1 1,6-2-1,22-13-436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18020,'0'0'50,"0"0"1,0 0-1,0 1 1,0-1-1,0 0 1,0 0-1,0 0 1,0 0-1,0 1 1,1-1-1,-1 0 1,0 0-1,0 0 1,0 0-1,0 1 1,0-1-1,0 0 1,0 0-1,0 0 1,1 0-1,-1 0 1,0 1-1,0-1 1,0 0-1,0 0 1,0 0-1,1 0 1,-1 0-1,0 0 1,0 0-1,0 0 1,0 0-1,1 0 1,-1 0-1,0 0 1,0 0-1,0 0 1,0 0-1,1 0 1,-1 0-1,0 0 1,0 0-1,0 0 1,1 0-1,-1 0 1,0 0-1,0 0 0,0 0 1,0 0-1,1 0 1,-1 0-1,0 0 1,0-1-1,0 1 1,0 0-1,0 0 1,0 0-1,1 0 1,-1 0-1,0 0 1,0-1-1,0 1 1,0 0-1,0 0 1,0 0-1,0-1 1,2 17 1148,-4 11-425,-1 0-1,-1 0 1,-14 43 0,5-14-393,1-7-115,4-18-150,1 0-1,1 0 1,2 0 0,1 1 0,1 31 0,2-59-128,1-1-1,-1 1 1,1 0 0,0-1-1,0 1 1,0-1 0,1 1-1,-1-1 1,1 0 0,-1 0-1,1 1 1,0-1 0,1 0-1,-1-1 1,4 5-1,-4-6 24,-1 1-1,1-1 1,0 0-1,0 0 0,0 0 1,-1-1-1,1 1 0,0 0 1,0-1-1,0 1 0,0-1 1,0 1-1,1-1 0,-1 0 1,0 0-1,0 0 1,0 0-1,0-1 0,0 1 1,0 0-1,0-1 0,0 1 1,0-1-1,0 0 0,0 0 1,-1 0-1,1 0 0,3-2 1,17-15-15,0-2-16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 19668,'1'-1'120,"-1"-1"0,1 1 0,-1 0 0,1-1 0,0 1-1,-1 0 1,1-1 0,0 1 0,0 0 0,0 0 0,0 0 0,0 0-1,0-1 1,0 2 0,1-1 0,-1 0 0,0 0 0,1 0 0,-1 0 0,0 1-1,1-1 1,-1 1 0,1-1 0,-1 1 0,0 0 0,1-1 0,1 1-1,44-7 1657,-40 7-1577,0 0 0,-1 0-1,1 0 1,0 1 0,-1 0 0,12 3 0,-16-4-175,-1 1 1,1-1-1,-1 1 1,1 0-1,-1-1 1,0 1-1,1 0 1,-1 0-1,0 0 1,0 0-1,0 0 1,0 0-1,0 0 1,0 1-1,0-1 1,0 0-1,0 1 1,0-1-1,-1 0 1,1 1-1,0-1 1,-1 1-1,1-1 1,-1 1-1,0-1 1,0 1-1,1-1 0,-1 1 1,0 0-1,0-1 1,0 1-1,-1-1 1,0 4-1,0 2 9,-1 1-1,-1-1 1,0 0-1,0 0 1,0 0-1,-7 11 1,-31 39 22,25-37-22,-11 15-18,-20 27 6,41-54-25,2 0-1,-1 0 1,1 1 0,0-1-1,-5 17 1,9-24 3,0 0-1,-1 0 1,1 0 0,0 0 0,0 0-1,0 0 1,0 0 0,0 0 0,0 0-1,0 0 1,0 0 0,0 0 0,0 0-1,0 0 1,0 0 0,1 0 0,-1 0-1,1-1 1,-1 1 0,0 0 0,1 0-1,-1 0 1,1 0 0,0-1 0,-1 1-1,1 0 1,0 0 0,-1-1 0,1 1-1,0-1 1,0 1 0,-1-1 0,1 1-1,0-1 1,0 1 0,0-1 0,0 1-1,0-1 1,0 0 0,0 0 0,0 0-1,1 1 1,5-1-6,0 1 1,-1-1-1,1-1 0,13-1 1,-12 1-7,9 0-286,0-2 1,-1 0-1,1 0 1,-1-2-1,0 0 0,0 0 1,29-16-1,-29 5-86,-6-2-158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19972,'0'-5'1849,"13"5"-1257,4-1-264,14 1 944,4-2-368,12 2-992,2 0-512,-3 2 536,-1 1-120,-8 1-144</inkml:trace>
  <inkml:trace contextRef="#ctx0" brushRef="#br0" timeOffset="1">433 54 19580,'-2'6'438,"0"1"-23,1-1 1,-1 1 0,1 0-1,0 0 1,1 13 0,0-19-371,0 0-1,0 1 1,1-1 0,-1 0 0,0 0-1,1 0 1,-1 0 0,1 0 0,-1 0-1,1 0 1,-1 0 0,1 0 0,0 0 0,0 0-1,0 0 1,-1 0 0,1 0 0,0 0-1,0-1 1,0 1 0,0 0 0,0-1-1,0 1 1,0-1 0,1 1 0,-1-1-1,0 0 1,0 1 0,0-1 0,0 0-1,1 0 1,-1 0 0,0 0 0,0 0 0,0 0-1,1 0 1,-1 0 0,0 0 0,0-1-1,0 1 1,2-1 0,12-3 25,-1 0 0,1-1 1,-1-1-1,0 0 0,0-1 0,16-11 0,3-1-20,-5 4-18,-15 7-25,2 0 0,-1 0 0,1 2 0,0 0 0,0 0-1,18-3 1,-31 9-8,-1 0-1,0-1 1,1 1-1,-1 0 0,1 0 1,-1 0-1,1 0 1,-1 0-1,1 0 1,-1 0-1,0 1 0,1-1 1,-1 0-1,1 1 1,-1-1-1,0 1 1,1 0-1,-1-1 0,0 1 1,0 0-1,0 0 1,1 0-1,-1 0 1,0 0-1,0 0 0,0 0 1,0 0-1,-1 0 1,1 0-1,0 0 1,0 1-1,0 1 0,1 3-8,-1 0-1,0 1 0,0-1 0,0 0 1,-1 0-1,-1 9 0,2 12 4,-1-27 8,0 1 1,0-1 0,0 1-1,0 0 1,0-1-1,0 1 1,0-1 0,1 1-1,-1-1 1,0 1-1,0-1 1,1 1 0,-1-1-1,0 1 1,1-1 0,-1 1-1,0-1 1,1 1-1,-1-1 1,1 0 0,-1 1-1,1-1 1,-1 0 0,1 1-1,-1-1 1,1 0-1,0 1 1,17-3 28,23-19 5,-33 17-27,-1 0 2,69-34 16,-68 35-50,0 0 0,0 1 0,0-1 0,0 2 0,1-1 0,-1 1 0,16 0 0,-22 1 13,0 0 0,0 0 0,0 1 1,0-1-1,0 1 0,0-1 0,0 1 0,0-1 0,0 1 0,-1 0 0,1 0 0,0 0 0,-1 0 0,1 0 0,0 1 0,-1-1 0,0 0 0,1 1 0,-1-1 1,2 3-1,-1-1 10,-1 0 1,1 0 0,-1 0 0,0 1 0,0-1-1,0 0 1,0 1 0,-1-1 0,1 1 0,-1 5-1,0 3-261,-1-1 0,-1 1 0,0-1-1,0 1 1,-7 19 0,9-31 254,0 0 0,0 0 0,-1 0 0,1 0 0,0 0 0,0 0 0,0 1 0,0-1 0,0 0 0,0 0 0,0 0 0,0 0 0,0 0 0,0 0 0,0 0 0,-1 0 0,1 0 0,0 1 0,0-1 0,0 0 0,0 0 0,0 0 0,0 0 0,0 0 0,-1 0 0,1 0 0,0 0 0,0 0 0,0 0 0,0 0 0,0 0 0,0 0 0,-1 0 0,1 0 0,0 0 0,0 0 0,0 0 0,0 0 0,0 0 0,0 0 0,-1 0 0,1 0 0,0 0 0,0-1 0,0 1 0,0 0 0,0 0 0,0 0 0,0 0 0,0 0 0,-1 0 0,1 0 0,0 0 0,0 0 0,0-1 0,0 1 0,0 0 0,0 0-1,0 0 1,0 0 0,0 0 0,0 0 0,0-1 0,0 1 0,0 0 0,0 0 0,0 0 0,0 0 0,-2-13-342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14915,'8'8'1817,"-1"3"-1169,2 1-664,1 0 1816,8 1-2632,1-3 880,5 0-320,3-1-184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13387,'0'2'187,"1"-1"1,-1 1 0,0-1-1,0 1 1,0 0 0,0-1-1,0 1 1,0-1-1,-1 1 1,1 0 0,0-1-1,-1 1 1,1-1-1,-1 1 1,0-1 0,1 1-1,-1-1 1,0 0-1,0 1 1,0-1 0,-1 2-1,-29 26 2895,16-16-1932,15-13-1137,0 1 0,0-1 0,0 0 1,-1 0-1,1 0 0,0 0 0,0 1 0,0-1 0,0 0 0,0 0 0,-1 0 1,1 1-1,0-1 0,0 0 0,0 0 0,0 1 0,0-1 0,0 0 1,0 0-1,0 0 0,0 1 0,0-1 0,0 0 0,0 0 0,0 1 1,0-1-1,0 0 0,0 0 0,0 1 0,0-1 0,1 0 0,-1 0 0,0 0 1,0 1-1,0-1 0,0 0 0,0 0 0,0 0 0,1 1 0,-1-1 1,0 0-1,0 0 0,0 0 0,1 0 0,-1 0 0,0 0 0,0 1 1,0-1-1,1 0 0,-1 0 0,0 0 0,0 0 0,1 0 0,-1 0 0,0 0 1,0 0-1,1 0 0,-1 0 0,0 0 0,0 0 0,0 0 0,1 0 1,-1 0-1,1 0 0,19 1-11,-18-1 37,32 0-14,45 7-1,-63-4-17,0 0-1,-1 0 0,0 2 0,0 0 0,16 7 1,-28-10 28,-1-1-1,1 1 1,0-1 0,0 1 0,-1 0 0,1 0 0,-1 0 0,1 0 0,-1 0 0,0 1 0,0-1 0,0 1 0,0 0 0,-1-1 0,1 1 0,-1 0 0,1 0 0,0 4 0,-1-4 32,-1 0 0,0 0 0,0 0 0,0 0 0,0 0 1,0 0-1,-1 0 0,1 0 0,-1 0 0,0-1 0,0 1 0,0 0 0,0 0 0,0 0 0,-1-1 0,1 1 0,-1-1 1,-4 5-1,-1 3 208,-2-1 0,1 0 1,-1-1-1,-1 1 1,1-2-1,-20 12 1,24-16-239,-1 1 1,0-2 0,1 1 0,-2-1-1,1 0 1,0 0 0,0 0-1,0-1 1,-1 0 0,1-1 0,-1 1-1,1-1 1,-1 0 0,-11-3-1,15 3-14,0-1-1,0 0 0,0 0 0,0-1 0,0 1 0,1-1 0,-1 1 1,1-1-1,-1 0 0,1 0 0,0 0 0,-1 0 0,1 0 0,0 0 1,1-1-1,-1 1 0,0-1 0,1 1 0,-1-1 0,1 0 0,0 0 0,0 0 1,0 1-1,-1-6 0,-2-20-122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17828,'12'9'2320,"7"0"-1424,10-5-319,12-1 1783,15-1-1360,4-1-207,4-1-689,0 0-353,-9 0-823,-6-1-512,-19 2 1176,-6 3-256,-19-1-393</inkml:trace>
  <inkml:trace contextRef="#ctx0" brushRef="#br0" timeOffset="1">78 161 17868,'41'13'2376,"3"-3"-1535,7-8-361,3-2 1288,5-5-984,1-1-512,-7-7-24,-5 2-184,-13-4-288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6 507 19892,'-5'3'1577,"5"-6"-656,12-13-222,198-194 2997,-9 12-3265,-127 116-372,-93 131-60,-10 20-125,3 1 0,3 2 1,-16 84-1,38-145-270,-1-1 0,1 1 1,1 0-1,1 14 0,-1-25 380,0 1 1,0-1-1,0 1 1,0-1-1,0 1 1,0-1-1,0 1 0,0-1 1,0 0-1,0 1 1,0-1-1,0 1 1,0-1-1,0 1 0,0-1 1,1 0-1,-1 1 1,0-1-1,0 1 0,1-1 1,-1 0-1,0 1 1,1-1-1,-1 0 1,0 1-1,1-1 0,-1 0 1,0 1-1,1-1 1,-1 0-1,0 0 1,1 0-1,-1 1 0,1-1 1,-1 0-1,1 0 1,-1 0-1,0 0 1,1 0-1,-1 0 0,1 0 1,-1 0-1,1 0 1,-1 0-1,1 0 1,-1 0-1,1 0 0,-1 0 1,0 0-1,1 0 1,-1-1-1,1 1 1,-1 0-1,0 0 0,1-1 1,-1 1-1,1 0 1,-1 0-1,0-1 1,1 1-1,-1-1 0,15-20-621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17556,'0'0'1744,"0"10"-1048,0 3-304,-4 14 1041,-2 5-361,-1 10-440,-2 6-264,2 6-184,1 0 8,1-3-192,3-5-112,2-11-416,0-9-200,2-14-1561,1-8 1945,3-13-352,-3-8-264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20268,'11'12'1905,"11"-5"-1257,2 1-272,9-3 840,4 0-304,1-2-904,0-3-872,-8-6 832,1-4-200,-11-6-184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24 15491,'-2'0'108,"1"0"0,-1 0 0,1 0 0,-1 0 0,1 1 0,-1-1 0,1 0-1,-1 1 1,1-1 0,-1 1 0,1-1 0,0 1 0,-1 0 0,1-1 0,0 1 0,-1 0 0,1 0-1,0 0 1,0 0 0,0 0 0,0 0 0,0 0 0,0 0 0,0 1 0,0-1 0,1 0 0,-2 2-1,-2 4 196,0 0 0,0 0-1,-4 14 1,4-9-144,1 1 1,0 1-1,1-1 1,1 0-1,0 1 1,1 13-1,0-21-145,0 0 0,1 0 0,-1 0 0,1 0 0,1 0 0,-1 0 0,1 0 0,0-1 0,1 1 0,-1-1 0,1 1 0,0-1 0,0 0 0,1 0 0,5 6 0,-7-9-11,0 0 0,0-1 1,0 1-1,0-1 0,0 1 0,1-1 0,-1 0 0,0 0 0,1 0 0,-1 0 0,1 0 1,-1-1-1,1 1 0,0-1 0,-1 1 0,1-1 0,4 0 0,-3-1 4,1 0-1,-1 0 1,1 0-1,-1-1 1,1 1-1,-1-1 1,0 0-1,0 0 1,6-4-1,-1-1 6,0-1-1,0 1 1,0-2-1,-1 1 1,0-1-1,-1 0 1,7-12 0,-9 14-9,-1-1 0,0 0 0,0 0 0,-1 0 0,0 0 0,0 0 0,-1-1 0,0 0 0,-1 1 0,1-17 0,-2 21-65,0 0 0,0 0-1,-1 0 1,0 0 0,0 1 0,0-1 0,0 0 0,-1 0-1,1 0 1,-1 1 0,0-1 0,0 1 0,0-1 0,-1 1-1,1 0 1,-1 0 0,0 0 0,0 0 0,0 1 0,0-1-1,0 1 1,-1 0 0,1-1 0,-1 2 0,-5-4 0,1 2-48,-1 0 1,0 0-1,-1 1 1,1 0 0,-18-1-1,-12 2-347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16339,'-6'19'5967,"0"16"-4607,3-4-560,-1-2-286,1 1 0,2 32 0,1-61-499,0 0-1,0-1 1,0 1-1,0 0 0,0 0 1,0 0-1,0 0 1,1-1-1,-1 1 1,0 0-1,1 0 1,-1 0-1,0-1 1,1 1-1,-1 0 0,1 0 1,-1-1-1,1 1 1,-1 0-1,1-1 1,0 1-1,-1-1 1,1 1-1,0-1 0,-1 1 1,2 0-1,-1-1 5,1 0-1,-1 0 0,1 0 1,-1 0-1,1 0 0,-1 0 0,1 0 1,-1 0-1,1 0 0,-1-1 1,1 1-1,-1-1 0,0 1 0,2-2 1,8-3 59,-1-1-1,0 0 1,11-10 0,-13 10-31,48-37 205,-31 23-159,0 1 1,2 1-1,30-16 1,-55 33-93,0 0 1,1 0 0,-1 0 0,1 0 0,-1 0 0,1 0 0,0 1 0,-1 0-1,1-1 1,0 1 0,-1 0 0,1 0 0,3 0 0,-5 1-1,0-1 0,0 1 0,0 0 0,0-1 0,0 1 0,0 0 0,0-1 0,-1 1 0,1 0 0,0 0 1,0 0-1,-1 0 0,1 0 0,0 0 0,-1 0 0,1 0 0,-1 0 0,0 0 0,1 0 0,-1 0 0,0 0 0,1 0 0,-1 1 0,0-1 0,0 0 0,0 0 1,0 0-1,0 0 0,0 0 0,-1 1 0,1-1 0,-1 1 0,-2 19 16,-1-1-1,0 0 1,-2 0-1,-11 25 1,-11 39-1527,35-96 1111,2-9 24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16 18484,'-1'-1'141,"1"0"1,-1 0-1,1 0 0,-1 0 1,0 0-1,0 0 0,1 0 1,-1 1-1,0-1 1,0 0-1,0 0 0,0 1 1,0-1-1,0 0 0,0 1 1,0-1-1,0 1 0,0 0 1,0-1-1,0 1 0,0 0 1,-1-1-1,1 1 1,0 0-1,0 0 0,0 0 1,0 0-1,0 0 0,-1 0 1,1 1-1,0-1 0,-2 1 1,-2 0 137,0 0 0,0 0 1,1 1-1,-1 0 0,0 0 1,-6 4-1,-1 2-129,0 1-1,1 1 1,0 0-1,0 0 1,1 1-1,-11 15 1,15-17-148,0-1-1,0 1 1,1 0 0,1 0 0,0 1 0,0 0 0,0-1 0,1 1 0,-3 18 0,6-26-2,0 0 1,0 0-1,-1 1 1,1-1-1,0 0 1,1 0-1,-1 0 1,0 0-1,1 0 1,-1 0-1,1 0 1,0 0-1,-1 0 1,1 0-1,0 0 1,2 3-1,-2-4 2,0 0-1,0 0 1,0 0-1,0-1 1,1 1-1,-1 0 1,0 0-1,0-1 1,1 1-1,-1-1 1,0 1-1,1-1 1,-1 0-1,1 1 1,-1-1 0,1 0-1,-1 0 1,3 0-1,2-1 4,-1 0 0,1 0 0,-1 0 0,1-1 0,-1 0 0,1 0 0,-1 0 0,0-1 0,0 0 0,8-5 0,13-14 98,0-2 0,-2 0 0,31-40 0,20-21 545,-65 79-327,-14 16-221,-15 25-131,16-30 54,-24 42 9,27-46-32,6-14-32,-5 13 27,0-1 0,0 0 0,0 0 0,-1 0 0,1 0 0,-1 0 1,1 0-1,-1 0 0,1 0 0,-1 0 0,1 0 0,-1 0 0,0-1 0,1 0 0,-2 1-113,0 0-1,0 0 1,0 0 0,0 0 0,0 0 0,-1 1 0,1-1 0,0 0 0,0 0 0,0 1 0,-1-1 0,1 1 0,-2-1 0,-6-3-115,1 0-161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19 18572,'1'-17'2296,"-1"17"-2254,0 0-1,0 0 1,0 0 0,0 0-1,-1 0 1,1 0-1,0-1 1,0 1-1,0 0 1,0 0-1,0 0 1,0 0-1,-1 0 1,1 0-1,0 0 1,0 0-1,0 0 1,0 0 0,0 0-1,-1 0 1,1 0-1,0 0 1,0 0-1,0 0 1,0 0-1,0 0 1,-1 0-1,1 0 1,0 0-1,0 0 1,0 0-1,0 0 1,0 1 0,-1-1-1,1 0 1,0 0-1,0 0 1,0 0-1,0 0 1,0 0-1,0 0 1,0 0-1,0 1 1,-1-1-1,1 0 1,0 0-1,0 0 1,-19 28 2304,-18 47-1658,3 2 0,-35 120 0,28-52-648,36-122-36,1-1 0,1 1 0,1 0-1,1 35 1,1-57-4,0 0 1,0 1-1,0-1 0,1 0 0,-1 0 1,0 1-1,0-1 0,1 0 0,-1 1 1,1-1-1,-1 0 0,1 0 0,-1 0 0,1 0 1,0 1-1,1 0 0,-2-2-3,1 0-1,-1 1 0,1-1 1,-1 0-1,1 0 0,-1 0 1,1 0-1,-1 0 1,1 0-1,-1 0 0,1 0 1,-1 0-1,1 0 0,-1 0 1,1 0-1,-1-1 1,0 1-1,1 0 0,-1 0 1,1 0-1,-1-1 1,1 1-1,-1 0 0,0-1 1,1 1-1,-1 0 0,1-1 1,-1 1-1,4-5-45,0 1-1,0-1 0,-1 1 1,0-1-1,0 0 1,3-7-1,29-75-2562,44-171 0,-49 147 663,-16 60 1076,23-70-122,-30 109 1443,-6 12-431,-1 0 1,0 0-1,0-1 1,0 1 0,0 0-1,0 0 1,0 0-1,1 0 1,-1 0 0,0 0-1,0 0 1,0 0-1,0 0 1,0 0 0,0 0-1,1 0 1,-1 0-1,0 1 1,0-1 0,0 0-1,0 0 1,0 0-1,0 0 1,0 0 0,1 0-1,-1 0 1,0 0 0,0 0-1,0 0 1,0 0-1,0 0 1,0 1 0,0-1-1,0 0 1,0 0-1,0 0 1,0 0 0,0 0-1,1 0 1,-1 0-1,0 1 1,0-1 0,0 0-1,0 0 1,0 0-1,0 0 1,0 0 0,0 1-1,1 26 1301,-27 138 1813,5-39-2028,19-113-1011,-6 40 382,3 2 1,2 91-1,3-146-473,7 32 346,-7-31-330,0 0-1,0-1 1,0 1-1,1 0 1,-1-1-1,0 1 1,1-1-1,-1 1 0,1 0 1,-1-1-1,0 1 1,1-1-1,-1 1 1,1-1-1,0 1 1,-1-1-1,1 0 1,-1 1-1,1-1 1,0 0-1,-1 1 0,1-1 1,0 0-1,-1 0 1,1 1-1,0-1 1,-1 0-1,1 0 1,0 0-1,-1 0 1,1 0-1,0 0 1,0 0-1,-1 0 0,1 0 1,0-1-1,-1 1 1,1 0-1,0 0 1,-1-1-1,1 1 1,1-1-1,6-5 105,0 0-1,0-1 1,0 1-1,-1-2 0,0 1 1,-1-1-1,1 0 1,6-13-1,0 2 54,29-39 139,-2-2-1,-3-2 1,-2-1 0,36-96 0,-69 153-566,0 0 1,0 0-1,0 0 0,-1-1 0,0 1 1,0 0-1,-1-8 0,0 15-208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32 17532,'-11'-5'659,"1"0"-1,-1 1 1,1 0 0,-1 0 0,0 2 0,-1-1-1,-20-1 1,28 4-601,0 0 0,0 0-1,0 0 1,0 1 0,0-1 0,0 1-1,1 0 1,-1 1 0,0-1-1,0 0 1,1 1 0,-1 0-1,1 0 1,-1 0 0,1 0 0,0 1-1,0-1 1,0 1 0,0 0-1,0 0 1,1 0 0,0 0-1,-1 0 1,1 1 0,-3 6 0,2-3-23,0 0 0,0 1 0,1 0 0,0 0 0,0 0 0,1-1 1,0 1-1,1 1 0,-1-1 0,2 0 0,-1 0 0,1 0 0,2 9 1,-2-14-24,-1 1 0,1-1 0,0 0 1,0 0-1,1 0 0,-1 0 1,1 0-1,-1 0 0,1 0 1,0-1-1,0 1 0,0 0 1,1-1-1,-1 0 0,0 1 0,1-1 1,0 0-1,-1 0 0,1-1 1,0 1-1,0-1 0,0 1 1,0-1-1,0 0 0,0 0 1,1 0-1,-1 0 0,0-1 1,0 1-1,1-1 0,-1 0 0,0 0 1,1 0-1,2-1 0,1 0 28,-1-1 0,1 0 0,-1 0 0,0 0 0,1-1 0,-1 0 0,0 0 0,-1 0 0,1-1 0,0 0 0,-1 0 0,0-1 0,8-8 0,-7 6 33,0 0 0,-1 0 0,1 0 0,-2 0 0,1-1 0,-1 0-1,0 0 1,0 0 0,-1 0 0,2-10 0,-4 16-55,-1 0-1,0 1 0,1-1 1,-1 0-1,0 0 1,0 1-1,0-1 1,0 0-1,0 0 1,0 1-1,0-1 1,-1 0-1,1 0 1,-1 1-1,1-1 1,-1 0-1,0 1 0,-1-4 1,1 5-29,0-1-1,0 0 1,0 0 0,0 1-1,0-1 1,0 0 0,-1 1-1,1-1 1,0 1 0,0 0-1,0-1 1,0 1 0,-1 0-1,1 0 1,0-1 0,0 1-1,-1 0 1,1 0 0,0 0-1,-2 1 1,-2 0-225,1 0 0,-1 0 0,0 1 0,1-1 0,-1 1 1,1 0-1,0 0 0,0 1 0,-1 0 0,2-1 0,-1 1 0,-4 4 0,-10 17-1028,16-17 391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18412,'7'-3'657,"-1"1"-240,1 0 0,-1 0 1,1 1-1,8-2 0,-14 3-341,0 0 0,0 0 0,0 0 0,-1 0 0,1 0 0,0 0 0,0 0 0,0 0 0,0 0 0,0 0 0,0 1 0,-1-1 0,1 0 0,0 1-1,0-1 1,0 0 0,-1 1 0,1-1 0,0 1 0,0-1 0,-1 1 0,1-1 0,-1 1 0,1 0 0,0-1 0,-1 1 0,1 0 0,-1 0 0,1-1 0,-1 1 0,0 0 0,1 0 0,-1 0 0,0-1 0,0 1 0,1 0-1,-1 0 1,0 0 0,0 0 0,0 0 0,0 1 0,-1 8 121,-1 0 0,0 0-1,-1 0 1,0 0 0,-1 0 0,0-1 0,0 1-1,-9 12 1,6-8-124,0 1-1,-6 18 1,12-33-72,1 1 1,0 0 0,-1-1 0,1 1 0,0 0 0,0 0-1,0-1 1,-1 1 0,1 0 0,0 0 0,0-1 0,0 1-1,0 0 1,0 0 0,1-1 0,-1 1 0,0 0 0,0 0-1,0-1 1,1 1 0,-1 0 0,0-1 0,1 1-1,-1 0 1,1 0-1,0-1 0,0 0 0,-1 0 0,1 0-1,0 0 1,-1 1 0,1-1 0,0 0 0,0 0 0,-1-1-1,1 1 1,0 0 0,0 0 0,-1 0 0,1 0 0,0-1-1,-1 1 1,1 0 0,1-1 0,41-27 1,-35 22 4,15-9-5,-6 1 2,2 2-1,0 0 0,0 1 0,1 1 1,27-10-1,-45 20-4,0-1-1,0 0 1,0 1 0,0 0-1,0-1 1,0 1 0,1 0-1,-1 0 1,0 0 0,0 1-1,0-1 1,0 0-1,4 2 1,-5-2 1,0 1 0,0 0 0,0-1 1,-1 1-1,1 0 0,0-1 0,0 1 0,-1 0 0,1 0 0,0 0 0,-1 0 0,1-1 1,0 1-1,-1 0 0,0 0 0,1 0 0,-1 0 0,1 0 0,-1 2 0,1 3-2,-1 1 0,0-1-1,0 0 1,-1 1 0,1-1-1,-2 0 1,-1 7 0,3-12 3,0-1 0,0 1 0,-1-1 0,1 1 0,0 0 0,0-1 0,0 1-1,0-1 1,0 1 0,0-1 0,0 1 0,0-1 0,0 1 0,0 0 0,1-1 0,-1 1 0,0-1 0,0 1 0,0-1 0,1 2 0,8-3-2,18-19 1,-19 14 6,79-51 36,-77 51-38,0 1 0,1 0 0,-1 1 0,1 0 0,0 1 1,23-4-1,-33 7-5,0-1 0,1 1-1,-1 0 1,1 0 0,-1 0 0,1 0 0,-1 0 0,0 0 0,1 1 0,-1-1 0,0 0 0,1 1 0,-1-1 0,0 1 0,1-1 0,-1 1 0,0-1 0,0 1-1,1 0 1,1 2 0,-3-2 0,1 0 0,0 0 0,-1 0 0,1 0 0,-1 0 0,0 1-1,1-1 1,-1 0 0,0 0 0,0 1 0,0-1 0,0 0 0,0 1 0,0-1-1,0 0 1,0 0 0,0 1 0,-1 0 0,-2 8-2,-1-1-1,0 1 1,0-1 0,-9 12-1,10-15 13,-2 2 0,3-5-17,0 0 1,0 0-1,0 0 1,1 0-1,-1 1 1,-1 6-1,3-10-21,1 0 0,-1 0-1,0 0 1,0 1 0,1-1-1,-1 0 1,0 0 0,0 0-1,1 0 1,-1 0 0,0 0-1,0 0 1,1 0 0,-1 0-1,0 0 1,1 0 0,-1 0-1,0 0 1,1 0 0,-1 0 0,0 0-1,0 0 1,1 0 0,-1 0-1,0 0 1,0 0 0,1 0-1,-1 0 1,0 0 0,1-1-1,-1 1 1,0 0 0,0 0-1,0 0 1,1-1 0,-1 1-1,13-6-842,-13 5 789,64-37-2426,-38 21 1631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14435,'5'-4'673,"6"-3"2878,-15 14-290,-5 10-2207,1-3-761,1 0 0,0 1-1,1 0 1,1 0-1,0 1 1,-3 19 0,8-34-284,-1 1-1,1-1 1,0 0 0,0 0 0,0 0 0,0 0 0,0 0-1,0 0 1,0 0 0,0 1 0,0-1 0,1 0 0,-1 0 0,0 0-1,1 0 1,-1 0 0,1 0 0,-1 0 0,1 0 0,-1 0-1,1 0 1,0-1 0,0 1 0,-1 0 0,1 0 0,2 1 0,-2-2-5,1 1 1,0-1 0,0 1 0,-1-1 0,1 0 0,0 0 0,0 0-1,0 0 1,-1 0 0,1-1 0,0 1 0,0 0 0,-1-1 0,4-1 0,8-3-14,-1-1 1,0 0-1,15-11 1,-23 15 10,41-30-27,-26 18-14,1 1 0,30-16 0,-35 26 6,-10 8 11,-10 19-2,4-23 23,1 1 0,-1-1-1,0 1 1,1-1 0,0 1 0,-1 0 0,1-1 0,0 1 0,-1-1 0,1 1-1,0 0 1,0-1 0,1 1 0,-1 0 0,0-1 0,1 3 0,1-4 1,0 0 1,0 1-1,0-1 1,0 0-1,0 0 1,0-1-1,0 1 1,0 0-1,0-1 1,0 1-1,0-1 1,0 0-1,0 1 1,-1-1-1,4-2 1,-2 2-1,30-13 4,-13 5 5,32-10-1,-46 18-9,-1-1-1,1 1 0,-1 0 1,1 0-1,-1 1 1,1 0-1,0 0 1,-1 0-1,1 1 0,-1 0 1,7 1-1,-11-1 3,1 0-1,0 0 0,-1 0 1,1 0-1,-1 0 1,0 0-1,1 0 0,-1 0 1,0 0-1,0 1 0,1-1 1,-1 1-1,0-1 0,-1 1 1,1-1-1,0 1 1,0 0-1,-1-1 0,1 1 1,-1 0-1,1-1 0,-1 1 1,1 0-1,-1 3 1,0-3-40,0 0 1,0 1 0,0-1 0,0 0 0,0 1-1,0-1 1,-1 0 0,1 1 0,-1-1 0,0 0 0,1 0-1,-1 0 1,0 0 0,0 0 0,-1 0 0,1 0 0,0 0-1,-3 2 1,4-3 56,-1-1 0,0 0 0,1 0-1,-1 1 1,0-1 0,1 0 0,-1 0 0,0 0-1,1 0 1,-1 0 0,0 0 0,1 0 0,-1 0-1,0 0 1,1-1 0,-1 1 0,0 0-1,1 0 1,-1-1 0,0 1 0,1 0 0,-1-1-1,1 1 1,-1 0 0,1-1 0,-1 1 0,1-1-1,-1 1 1,1-1 0,-1 1 0,1-1 0,-1 0-1,1 1 1,0-1 0,-1 1 0,1-1 0,0-1-1,-9-12-37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16043,'12'7'1233,"-2"5"-1129,9 0-304,6-2-496,4 2 792,3-4-305,0 1-175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132 341 14883,'-16'9'1424,"1"1"0,0 0 0,-18 16 1,28-22-1141,0 1 1,0 0 0,0 1 0,1-1 0,0 1 0,0-1 0,1 1 0,-1 1 0,1-1 0,0 0 0,-2 11-1,4-16-240,1 1-1,-1-1 0,1 0 0,0 1 1,0-1-1,-1 0 0,1 1 0,0-1 0,0 0 1,1 1-1,-1-1 0,0 1 0,0-1 0,1 0 1,-1 1-1,0-1 0,1 0 0,-1 0 0,1 1 1,0-1-1,-1 0 0,3 2 0,-2-2-12,1 0 0,-1 0 0,1 0-1,-1 0 1,1-1 0,-1 1-1,1 0 1,0-1 0,-1 0 0,1 1-1,0-1 1,0 0 0,-1 0 0,1 0-1,2 0 1,6-1 5,0 0-1,0-1 1,-1 0-1,1-1 1,11-4-1,7-6-4,-1-1-1,0-2 0,-1 0 1,-1-1-1,0-2 0,38-37 1,-48 37-62,-13 14 3,-11 12-23,4-3 47,0 1-1,1 0 0,-1 0 1,1 0-1,0 0 0,0 0 1,1 1-1,0 0 0,0 0 1,0 0-1,0 0 0,1 0 0,0 1 1,1-1-1,-2 9 0,3-13 10,0-1 0,0 0 0,1 1-1,-1-1 1,0 0 0,1 0 0,-1 0-1,0 1 1,1-1 0,0 0 0,-1 0-1,1 0 1,0 0 0,-1 0 0,1 0-1,0 0 1,0 0 0,0 0-1,0 0 1,0-1 0,0 1 0,0 0-1,0 0 1,0-1 0,1 1 0,-1-1-1,0 1 1,0-1 0,0 0 0,1 1-1,-1-1 1,0 0 0,0 0-1,1 0 1,-1 0 0,2 0 0,5 0 24,1 0 1,-1-1 0,1 0 0,10-3 0,5-2 15,0-2 0,0-1 0,-1 0 0,0-2 0,-1 0 0,-1-2 0,0 0 0,35-29 0,-28 17-30,-1-1 0,-1-2-1,-1 0 1,-1-1-1,22-38 1,-39 56-8,23-42 9,-28 50-14,-1 0-1,1 0 0,-1 0 1,0-1-1,0 1 1,0-1-1,0 1 0,-1-1 1,0 1-1,1-1 1,-1 1-1,0-1 0,-1-4 1,1 7-2,-1 1 0,1-1 0,0 1 0,0-1 1,-1 1-1,1-1 0,0 1 0,-1-1 0,1 1 1,0 0-1,-1-1 0,1 1 0,0 0 0,-1-1 0,1 1 1,-1 0-1,1-1 0,-1 1 0,1 0 0,-1 0 1,1 0-1,-1-1 0,1 1 0,-1 0 0,1 0 0,-1 0 1,1 0-1,-1 0 0,0 0 0,1 0 0,-1 0 1,1 0-1,-1 0 0,0 0 0,-20 9 4,9 1 6,-1 0 0,2 0-1,-1 2 1,-18 23 0,-35 57 41,51-70-19,-20 42-1,31-58-49,0 2 0,0-1 1,1 0-1,0 1 0,0-1 0,1 1 0,0-1 1,0 1-1,1 0 0,0 10 0,1-16-130,-1 1 1,1-1-1,0 0 0,-1 1 0,1-1 0,0 0 1,1 1-1,-1-1 0,0 0 0,1 0 1,-1 0-1,1 0 0,-1 0 0,1 0 1,0-1-1,0 1 0,0-1 0,0 1 1,0-1-1,0 1 0,3 0 0,1 0-69,-1 0 1,1 0-1,-1 0 0,1-1 0,0 0 1,0 0-1,10 0 0,17-3-773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18004,'21'-7'896,"0"0"1,0 1 0,0 1-1,1 1 1,0 0 0,-1 2-1,1 1 1,26 1 0,-46 1-849,1-1 0,0 0 1,-1 1-1,1-1 1,-1 1-1,1 0 1,-1 0-1,1 0 0,-1 0 1,0 0-1,5 3 1,-7-3-43,1 0 0,-1-1 1,1 1-1,-1 0 0,1 0 0,-1 0 1,0-1-1,1 1 0,-1 0 1,0 0-1,0 0 0,0 0 0,1 0 1,-1-1-1,0 1 0,0 0 0,0 0 1,0 0-1,0 0 0,-1 0 1,1 0-1,0 0 0,0-1 0,-1 1 1,1 0-1,0 0 0,-1 0 1,1 0-1,-1-1 0,1 1 0,-1 0 1,1-1-1,-1 1 0,0 0 1,1-1-1,-2 2 0,-9 9 4,0-1 1,0 0-1,-1-1 0,0 0 0,-22 11 1,23-14-5,-1 1 0,1 0 0,1 1 0,-1 0 0,1 0-1,0 1 1,-15 20 0,24-28-4,0 0 0,0 0-1,0 0 1,1 0-1,-1 1 1,0-1-1,1 0 1,-1 0-1,1 1 1,-1-1-1,1 1 1,0-1 0,-1 0-1,1 1 1,0-1-1,0 1 1,0-1-1,0 0 1,0 1-1,1-1 1,-1 2 0,1-2-1,0 1 1,0-1-1,-1 0 0,1 0 1,0 0-1,0 0 1,0 0-1,0 0 1,1-1-1,-1 1 1,0 0-1,0 0 1,0-1-1,1 1 1,-1-1-1,0 1 1,3 0-1,6 1 8,0-1-1,0 0 0,0 0 0,15-1 0,-22 0-6,29-1-254,1-2 0,0-2 0,-1 0-1,0-2 1,0-2 0,60-25 0,-68 20-815,-23 14 1034,0-1 0,-1 1 1,1-1-1,-1 1 0,1-1 1,0 1-1,-1-1 1,0 0-1,1 1 0,-1-1 1,1 0-1,-1 1 0,0-1 1,1 0-1,-1 0 1,0 1-1,0-1 0,0 0 1,0 0-1,1 1 0,-1-1 1,0 0-1,0 0 1,0 0-1,-1 1 0,1-1 1,0 0-1,0 0 0,0 1 1,-1-1-1,1-1 1,-10-8-699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16412,'3'9'1968,"7"-2"-1352,15-2-272,6-1 1264,11-1-1191,5-2-489,2-1 192,4-1-112,-5-1-224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3572 29 10794,'-13'-5'115,"-1"0"0,1 0-1,-1 1 1,0 1-1,0 0 1,-1 1 0,1 1-1,-1 0 1,1 1-1,0 1 1,-1 0 0,1 1-1,-25 5 1,-2 5 73,0 1 0,0 2 0,-49 25 0,-98 56 84,-56 25-20,186-94-253,-77 34-18,-174 107 0,-28 62 8,109-71 30,104-72 29,4 6 0,4 5-1,-112 124 1,112-96 58,6 6-1,6 5 1,-116 197 0,68-34 397,88-169-174,20-38-80,3 2 0,5 1 0,-24 108 0,28-59 51,-23 257 0,40 152 394,15-455-666,0-28 58,9 85 0,-8-150-81,0 0-1,1 0 1,-1 0 0,1 0 0,5 10 0,-7-15-17,1-1-1,-1 1 1,0 0 0,1 0 0,-1-1-1,0 1 1,1 0 0,-1 0-1,1-1 1,0 1 0,-1 0 0,1-1-1,0 1 1,-1-1 0,1 1 0,0-1-1,-1 1 1,1-1 0,0 0-1,0 1 1,0-1 0,-1 0 0,1 0-1,0 1 1,0-1 0,0 0-1,0 0 1,-1 0 0,1 0 0,0 0-1,0 0 1,0 0 0,0 0 0,0 0-1,-1-1 1,1 1 0,0 0-1,0-1 1,0 1 0,-1 0 0,1-1-1,0 1 1,0-1 0,-1 1-1,1-1 1,0 1 0,-1-1 0,1 0-1,-1 1 1,1-1 0,-1 0 0,1 0-1,1-2-9,0 1 1,-1-1-1,0 1 0,1-1 0,-1 0 0,0 1 1,0-1-1,-1 0 0,1 0 0,0 0 0,-1 0 1,0 0-1,0-3 0,0-22-163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45 239 19924,'-8'11'1151,"-19"31"310,26-40-1352,-1 0 0,1 0 0,0 0 0,0 1 0,1-1 0,-1 1 0,0-1 0,1 0 0,-1 1 0,1-1 0,0 1 0,0-1 0,0 1 0,0-1 0,1 5 0,0-6-77,-1 0-1,1 0 1,0 0 0,0 0-1,-1 0 1,1 0 0,0 0-1,0 0 1,0-1 0,0 1 0,0 0-1,0-1 1,0 1 0,0-1-1,0 1 1,0-1 0,1 1-1,-1-1 1,0 0 0,0 1 0,0-1-1,1 0 1,-1 0 0,2 0-1,33-2 149,-33 2-155,38-7 29,0-3-1,0-1 0,67-28 0,-9 3-14,-95 35-38,0-1 0,0 1 0,0 0 0,1 0 0,-1 1 0,8-1 0,-12 1-1,1 0 0,-1 0 0,1 0 0,-1 0 0,1 1 0,-1-1 0,1 0 0,-1 0 0,1 0 0,-1 1 0,1-1 0,-1 0 0,0 0 0,1 1 0,-1-1 0,1 0 0,-1 1 0,0-1 0,1 1 0,-1-1 0,0 0 0,1 2 0,-1-1 0,0 0 1,1 0-1,-1 0 1,0 1-1,0-1 1,0 0-1,0 0 1,0 0-1,0 0 1,0 1-1,-1-1 1,1 0-1,-1 2 1,-18 50 160,19-52-157,0-1-1,0 0 0,0 0 1,0 1-1,0-1 0,0 0 1,0 0-1,0 1 0,0-1 1,0 0-1,0 0 0,0 0 1,0 1-1,1-1 0,-1 0 1,0 0-1,0 1 0,0-1 1,0 0-1,0 0 0,0 0 1,0 1-1,1-1 0,-1 0 1,0 0-1,0 0 0,0 0 1,0 0-1,1 1 0,-1-1 1,0 0-1,0 0 0,0 0 1,1 0-1,-1 0 0,0 0 1,0 0-1,1 0 0,-1 0 1,14-1 81,12-9 0,21-13-46,-30 14-160,2 0 0,-1 1 0,1 1 0,28-7-1,-46 13 104,0 1 0,0 0 0,0-1 1,0 1-1,0 0 0,0 0 0,0 0 0,0 0 0,0 0 0,0 0 0,-1 0 0,1 0 0,0 0 0,0 0 0,0 0 0,0 0 0,0 1 0,0-1 0,0 0 0,0 1 0,0-1 0,-1 1 0,1-1 0,0 1 0,0-1 0,-1 1 0,1 0 0,1 0 0,-2 1 12,0-1 0,0 0 0,0 1 0,0-1 0,0 0 0,0 1 0,0-1 0,0 0 0,0 1 1,-1-1-1,1 0 0,-1 1 0,1-1 0,-1 0 0,1 0 0,-2 3 0,-3 3-175,0 0 1,0 0-1,0 0 1,-1 0-1,-8 7 1,13-13 115,-14 7-305,11-8 122</inkml:trace>
  <inkml:trace contextRef="#ctx0" brushRef="#br0" timeOffset="1">615 1 15755,'0'1'1105,"0"2"-1121,1-3 944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31 17452,'7'-1'1288,"-5"0"-775,1 1-1,0 0 0,0-1 1,0 0-1,0 0 0,-1 0 0,1 0 1,0 0-1,-1 0 0,1-1 1,-1 1-1,5-4 0,-8 4-434,0 0 0,0 0 0,1 0 0,-1 1-1,0-1 1,0 0 0,0 1 0,0-1 0,0 1 0,0-1 0,0 1 0,0 0-1,0-1 1,0 1 0,0 0 0,-1-1 0,0 1 0,-12-1 406,0-1 0,1 2 1,-1 0-1,0 1 1,-18 2-1,-68 19-38,35 0-558,59-20 52,1 1 1,0-1-1,0 1 0,0 0 0,0 1 0,0-1 0,0 1 0,1 0 0,-5 5 1,9-9 37,-1 1 1,1-1 0,-1 0 0,1 1 0,0-1-1,-1 1 1,1-1 0,0 1 0,0-1-1,-1 1 1,1 0 0,0-1 0,0 1-1,0-1 1,0 1 0,0-1 0,0 1 0,0 0-1,0-1 1,0 1 0,0-1 0,0 1-1,0-1 1,0 1 0,0 0 0,0-1 0,1 1-1,-1-1 1,0 1 0,1 0 0,0 0-17,0 0 1,0 0 0,0 0 0,0 0 0,1-1 0,-1 1-1,0 0 1,1 0 0,-1-1 0,0 1 0,3 0 0,41 5-421,-44-6 449,65 0-272,-38 0 228,1 1 0,55 8 1,-83-9 53,0 0 0,0 0 0,1 0 0,-1 0 0,0 1 0,0-1 0,0 0 1,0 1-1,0-1 0,0 1 0,0-1 0,0 1 0,0-1 0,0 1 0,-1-1 0,1 1 0,0 0 0,0 0 1,0 0-1,-1-1 0,2 3 0,-2-2 2,0-1 0,-1 1 0,1 0 0,0 0 0,-1-1 0,1 1-1,0 0 1,-1-1 0,1 1 0,-1-1 0,1 1 0,-1 0 0,0-1 0,1 1 0,-1-1 0,1 1 0,-1-1 0,0 0 0,0 1 0,1-1 0,-2 1 0,-11 4 33,0 1 1,-15 3 0,26-9-36,-37 11-61,0-2-1,-1-2 1,0-1 0,-52 0 0,48-6-27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118 380 14091,'-34'9'927,"22"-6"-685,0 0 1,0 0-1,1 2 0,-1-1 0,-11 8 1,23-12-227,0 0 0,0 0 0,0 0 1,-1 0-1,1 0 0,0 0 0,0 0 1,0 0-1,0 0 0,0 0 1,0 0-1,0 0 0,0 0 0,0 1 1,0-1-1,-1 0 0,1 0 0,0 0 1,0 0-1,0 0 0,0 0 1,0 0-1,0 0 0,0 0 0,0 1 1,0-1-1,0 0 0,0 0 0,0 0 1,0 0-1,0 0 0,0 0 1,0 0-1,0 1 0,0-1 0,0 0 1,0 0-1,0 0 0,0 0 1,0 0-1,0 0 0,0 0 0,0 0 1,0 1-1,1-1 0,-1 0 0,0 0 1,0 0-1,0 0 0,0 0 1,0 0-1,0 0 0,0 0 0,0 0 1,0 0-1,0 0 0,1 0 0,-1 0 1,0 0-1,11 4 538,18-2 115,244-9 1784,-110 0-1803,534-6 254,622-25-848,67-66-31,-389 25 378,258-1 420,-252 17-43,-1000 62-1520,-12-3 264,-29-4 38,-5-3 173,-2-3-144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20 523 12587,'-5'10'915,"3"-6"-619,0-1-1,0 1 1,1 0 0,-1 0-1,1-1 1,0 1-1,0 0 1,0 0 0,0 8-1,1-12-241,0 0 0,0 0 0,0 0 0,0 1 0,1-1 0,-1 0 0,0 0 0,0 0 0,0 0 0,0 0 0,0 1 0,1-1 0,-1 0 0,0 0 0,0 0 0,0 0 0,1 0 0,-1 0 0,0 0 0,0 0-1,0 1 1,1-1 0,-1 0 0,0 0 0,0 0 0,0 0 0,1 0 0,-1 0 0,0 0 0,0 0 0,1 0 0,-1 0 0,0-1 0,0 1 0,0 0 0,1 0 0,-1 0 0,0 0 0,0 0 0,0 0 0,1 0 0,-1 0 0,0-1 0,0 1 0,0 0 0,0 0 0,0 0 0,1 0 0,-1-1 0,0 1 0,0 0 0,12-11 892,175-217 2762,-121 144-3146,-47 59-438,143-169 559,-158 189-671,-1 1 0,2 0 0,-1 0 0,0 0 0,1 0 0,-1 1 0,10-6 0,-14 9-11,1 0 0,-1 0 0,0 0 0,0 0 0,1 0-1,-1 0 1,0 0 0,0 0 0,1 0 0,-1 0 0,0 0 0,0 0 0,1 0 0,-1 0-1,0 0 1,0 1 0,1-1 0,-1 0 0,0 0 0,0 0 0,1 0 0,-1 0 0,0 0-1,0 1 1,0-1 0,0 0 0,1 0 0,-1 0 0,0 1 0,0-1 0,0 0 0,0 0-1,0 0 1,1 1 0,-1-1 0,0 0 0,0 0 0,0 1 0,0-1 0,0 0 0,0 0-1,0 1 1,0-1 0,0 0 0,0 0 0,0 1 0,-2 15 20,-44 120 39,15-49-26,13-31 0,-8 20 14,3 1 1,-18 109-1,41-172-442,4-11-179,7-19 129,1-14 169,1-7-98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17852,'0'0'94,"0"0"0,1 0 1,-1 0-1,0 0 0,1 0 1,-1 0-1,0 0 0,1 0 1,-1 0-1,0 0 0,0 0 0,1 0 1,-1 1-1,0-1 0,1 0 1,-1 0-1,0 0 0,0 0 1,1 1-1,-1-1 0,0 0 0,0 0 1,0 1-1,1-1 0,-1 0 1,0 0-1,0 1 0,0-1 1,0 0-1,1 1 0,-1-1 0,0 0 1,0 1-1,0-1 0,0 0 1,0 1-1,0-1 0,0 0 1,0 1-1,0-1 0,5 18 1101,-5-17-1083,34 199 1509,-15-71-1868,-18-127 186,2 20-686,-3-22 710,0 1 0,0-1-1,0 1 1,0-1-1,0 1 1,0-1 0,0 1-1,1-1 1,-2 1-1,1-1 1,0 1-1,0-1 1,0 1 0,0-1-1,0 1 1,0-1-1,0 1 1,-1-1-1,1 1 1,0-1 0,0 1-1,-1-1 1,1 1-1,0-1 1,-1 0 0,1 1-1,0-1 1,-1 0-1,1 1 1,-1-1-1,-6-4-332,-3-14-126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19092,'13'3'2113,"6"1"-1201,5-1-336,10 0 984,1-1-224,5 1-391,-3-3-353,3 0-960,-5-3 432,-4-5-72,-4 0-120,-14-4-56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 16612,'0'-9'4931,"3"34"-1519,-5 42-2464,-2 0 0,-16 79 0,1-13-1393,17-110 295,-7 44-1239,8-61 1189,0 0 0,-1 0 0,0 0 0,0 0 0,0-1 0,-1 1 0,0-1-1,-4 7 1,-10 2-425,-5-9-199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9 586 19572,'25'5'2049,"12"-5"-1121,2-2-336,11-7 944,4-2-199,0-4-401,0-4-240,-4 0-472,-2 3-272,-15 0-776,-4-1-489,-11-1 1073,-6 0-248,-12 1-208</inkml:trace>
  <inkml:trace contextRef="#ctx0" brushRef="#br0" timeOffset="1">1 123 19260,'19'-14'2121,"7"-2"-1217,2-3-312,10-2 1128,3 2-367,2 3-609,1 3-336,-4 9-832,-4 4-657,-5 9 921,-4 7-248,-6-6-120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20596,'1'0'127,"-1"0"-1,0 1 1,1-1-1,-1 1 1,0-1-1,0 1 1,1 0-1,-1-1 1,0 1-1,0-1 1,0 1-1,0-1 1,0 1-1,0-1 1,0 1-1,0 0 1,0-1-1,0 1 1,0-1-1,0 1 1,0-1-1,0 1 1,0-1-1,-1 2 1,-2 18 751,-4 11 223,3-15-909,1 0 0,0 0 0,1 0 0,0 22 0,2-37-188,0 0 0,0-1 0,0 1 0,0 0 1,0 0-1,0 0 0,0 0 0,1-1 0,-1 1 1,0 0-1,0 0 0,1-1 0,-1 1 0,1 0 0,-1 0 1,1-1-1,-1 1 0,1 0 0,-1-1 0,1 1 1,-1-1-1,1 1 0,0-1 0,-1 1 0,1-1 0,1 1 1,-1 0 0,1-1 0,-1 0 0,1 0 0,-1 0 0,0 0 0,1 0 0,-1 0 1,1-1-1,-1 1 0,1 0 0,-1-1 0,0 1 0,1-1 0,0 0 0,8-5 17,0 1 0,-1-2 0,11-8 0,-13 10-7,33-28 83,-27 21-48,1 0-1,1 1 1,-1 1 0,2 0 0,-1 1 0,19-8 0,-33 17-46,0-1 1,0 1-1,0 0 1,0-1-1,0 1 1,0 0-1,0 0 1,0-1-1,0 1 1,0 0-1,0 0 1,1 0-1,-1 0 1,0 1-1,0-1 1,0 0-1,0 0 1,0 1-1,0-1 1,0 0-1,0 1 1,0-1-1,0 1 1,0 0-1,-1-1 1,1 1-1,2 1 1,-2 0 2,0 0 1,0 0-1,0 0 1,-1 0-1,1 0 1,0 0-1,-1 0 0,1 0 1,-1 0-1,0 1 1,0-1-1,0 4 1,-1 7-88,0-1 1,-1 1-1,-6 18 1,-4-4-3569,17-34 2911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 15411,'0'0'40,"0"0"0,-1 0 0,1 1-1,0-1 1,0 0 0,0 0 0,0 0-1,0 1 1,0-1 0,-1 0 0,1 0 0,0 0-1,0 0 1,0 1 0,0-1 0,-1 0-1,1 0 1,0 0 0,0 0 0,-1 0-1,1 1 1,0-1 0,0 0 0,0 0 0,-1 0-1,1 0 1,0 0 0,0 0 0,-1 0-1,1 0 1,0 0 0,0 0 0,-1 0-1,1 0 1,0 0 0,0 0 0,-1 0 0,1 0-1,0-1 1,0 1 0,-1 0 0,1 0-1,0 0 1,0 0 0,0 0 0,-1 0-1,1-1 1,0 1 0,0 0 0,0 0 0,0 0-1,-1-1 1,1 1 0,0 0 0,0 0-1,0 0 1,0-1 0,0 1 0,0 0-1,0 0 1,0-1 0,0 1 0,-12 26 814,2 4 17,-86 288 4047,84-267-4571,2 1-1,2 1 0,3 0 0,1 66 0,5-103-275,-1 1-1,2-1 1,0 0 0,1 0-1,0-1 1,1 1 0,11 24-1,-15-40-68,0 1-1,0-1 1,0 0-1,0 0 1,0 0-1,0 0 1,0 0-1,0 0 0,0 0 1,0 0-1,0 0 1,0 1-1,0-1 1,0 0-1,0 0 1,0 0-1,0 0 0,0 0 1,0 0-1,0 0 1,0 0-1,0 0 1,0 0-1,0 1 1,1-1-1,-1 0 1,0 0-1,0 0 0,0 0 1,0 0-1,0 0 1,0 0-1,0 0 1,0 0-1,0 0 1,1 0-1,-1 0 0,0 0 1,0 0-1,0 0 1,0 0-1,0 0 1,0 0-1,0 0 1,0 0-1,1 0 1,-1 0-1,0 0 0,0 0 1,0 0-1,0 0 1,0 0-1,0 0 1,0 0-1,0 0 1,0-1-1,0 1 0,1 0 1,-1 0-1,0 0 1,0 0-1,2-10 37,-1-12 2,-7-25-17,-2 1-1,-3 1 0,-19-56 1,8 26-74,10 38 9,-7-29-127,75 100 121,-51-32 4,0-1 0,0 1 0,1-1-1,-1 0 1,0 0 0,0-1 0,1 1-1,-1-1 1,1-1 0,-1 1 0,0-1-1,0 0 1,1 0 0,-1 0 0,0-1-1,0 1 1,0-1 0,0-1 0,8-4-1,-2 0-132,-1 0 0,0-1-1,0-1 1,-1 1-1,0-1 1,0-1-1,8-13 1,11-17-246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11242,'-3'31'498,"0"0"0,2 0 0,1 0 0,1 0-1,2 0 1,9 41 0,-2-29-120,2 1 1,2-1-1,34 71 1,-33-84-163,35 52 0,-42-71-152,0-1 1,0 0-1,1 0 1,0-1-1,1 0 1,0-1-1,22 14 1,-30-20-29,0-1 1,0 0-1,0 0 0,1 1 1,-1-2-1,0 1 1,1 0-1,-1 0 0,1-1 1,-1 0-1,1 1 0,-1-1 1,1 0-1,0 0 0,-1 0 1,1-1-1,-1 1 1,1 0-1,-1-1 0,1 0 1,-1 0-1,0 1 0,1-1 1,-1-1-1,0 1 0,0 0 1,0-1-1,4-2 0,-1-1 39,-1 0 0,1-1-1,-1 1 1,-1-1-1,1 0 1,-1 0 0,0 0-1,0-1 1,3-8-1,84-346 425,-61 225-664,-9 48 54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20812,'-2'23'1937,"-8"14"-1241,-4 8-232,-2 9 840,-2 3-327,2 4-385,1 2-56,4-7-216,2-8-200,8-7-184,1-8-152,5-9-176,6-5-320,2-9-681,3-7 1169,6-12-168,4-6-120,6-8-72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17604,'-14'7'502,"1"1"1,0 0 0,0 0 0,1 1-1,0 1 1,1 0 0,0 1-1,1 0 1,0 0 0,0 1-1,1 0 1,1 1 0,0 0-1,1 1 1,-9 23 0,15-34-467,0-1 0,0 1-1,1-1 1,-1 1 0,1-1 0,0 1 0,0-1 0,-1 1 0,2-1 0,-1 1 0,0-1 0,0 1-1,1-1 1,0 1 0,-1-1 0,1 0 0,2 4 0,-2-5-25,0 0 1,0 1-1,0-1 1,0 0-1,1 0 1,-1 0 0,1 1-1,-1-2 1,1 1-1,-1 0 1,1 0-1,-1 0 1,1-1-1,0 1 1,-1-1-1,1 1 1,0-1-1,0 0 1,-1 1-1,1-1 1,0 0-1,0 0 1,0-1-1,-1 1 1,4-1-1,5-1 4,0 0-1,0-1 1,-1 0-1,1-1 1,0 0 0,-1 0-1,0-1 1,0 0-1,-1-1 1,14-11-1,-9 6 8,0-1-1,-1-1 1,0 0 0,-1 0-1,14-23 1,-24 34-19,0 1 0,-1-1-1,1 1 1,0-1 0,0 0 0,-1 1 0,1-1 0,-1 0 0,1 0 0,-1 1 0,0-4 0,0 5-3,0 0 0,0 0 0,0 0 0,0 0 0,0-1 0,0 1 0,0 0 0,0 0 1,0 0-1,0 0 0,0 0 0,0 0 0,0 0 0,0 0 0,0 0 0,0-1 0,-1 1 0,1 0 0,0 0 1,0 0-1,0 0 0,0 0 0,0 0 0,0 0 0,0 0 0,-1 0 0,1 0 0,0 0 0,0 0 1,0 0-1,0 0 0,0 0 0,0 0 0,-1 0 0,1 0 0,0 0 0,0 0 0,0 0 0,0 0 0,0 0 1,0 0-1,0 0 0,-1 0 0,1 0 0,0 0 0,0 0 0,-11 10-15,0 2-13,0 0 1,2 2 0,0-1 0,0 1-1,1 0 1,1 1 0,0 0 0,1 0-1,1 0 1,-7 31 0,12-45 0,0 0 0,-1 1 0,1-1 0,0 0-1,0 0 1,0 0 0,0 0 0,0 0 0,0 0 0,0 1 0,0-1 0,1 0 0,-1 0 0,0 0 0,1 0 0,-1 0 0,1 0 0,-1 0 0,1 0 0,-1 0 0,1 0 0,0 0 0,0 0 0,1 1 0,-1-2-25,0 1 0,1-1 1,-1 1-1,0-1 1,1 0-1,-1 0 0,1 0 1,-1 0-1,0 0 1,1 0-1,-1 0 0,0 0 1,1-1-1,-1 1 0,0 0 1,3-2-1,5-2-119,0 0-1,0-1 1,-1 0-1,10-7 1,14-13-315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37 21101,'-22'46'2094,"8"-18"-1479,-17 47-1,12-12-209,2 0 0,3 1 0,3 0-1,-5 103 1,16-164-397,1 26 45,-1-29-50,0 1 0,0-1-1,-1 1 1,1-1 0,0 1-1,0-1 1,0 1-1,0-1 1,1 1 0,-1-1-1,0 1 1,0-1 0,0 1-1,0-1 1,0 1 0,1-1-1,-1 1 1,0-1 0,0 1-1,1-1 1,-1 1-1,0-1 1,1 0 0,-1 1-1,0-1 1,1 0 0,-1 1-1,1-1 1,-1 0 0,0 1-1,1-1 1,-1 0 0,1 0-1,-1 0 1,1 1-1,-1-1 1,1 0 0,-1 0-1,2 0 1,-1-1 3,0 1-1,0-1 1,0 0-1,0 0 1,0 0 0,0 0-1,0 0 1,0 0-1,0 0 1,-1 0 0,1 0-1,0 0 1,-1 0 0,1-1-1,-1 1 1,1 0-1,-1 0 1,1-3 0,4-28 49,-4 24-41,3-21 31,-1 0 0,-1 0-1,-1 0 1,-7-49 0,5 72-39,1 4-6,0 1 1,0 0-1,0-1 1,0 1-1,0 0 1,-1-1 0,1 1-1,-1 0 1,1 0-1,-1-1 1,1 1-1,-1 0 1,0 0 0,0 0-1,-1-2 1,1 5-4,1 0 0,0 0 0,0 0 1,0 1-1,0-1 0,0 0 0,0 0 1,1 0-1,-1 0 0,1 0 0,0 4 0,1-2 2,0 0-1,1 0 0,-1 0 0,1 0 0,0-1 1,0 1-1,0-1 0,1 0 0,-1 1 0,1-1 0,0-1 1,-1 1-1,1-1 0,0 1 0,1-1 0,-1 0 0,0 0 1,1-1-1,-1 0 0,1 1 0,-1-1 0,1-1 1,-1 1-1,1-1 0,6 0 0,4 0 6,0-1 0,1 0 0,-1-2 0,0 1 0,0-2 0,22-8-1,-19 5 1,0-1 0,0-1 0,-1-1 0,23-17-1,56-52-43,-107 106 208,-11 14 64,4-11 92,1 1 0,2 1-1,-20 58 1,35-88-298,-1 0 0,1 0 0,-1 0 0,1-1 0,0 1 0,0 0 0,0 0 0,0 0 0,0 0 0,0 0 0,0 0 0,1-1 0,-1 1 0,2 3 0,-2-4-30,0-1-1,1 1 0,-1-1 1,1 1-1,-1-1 0,1 1 1,-1-1-1,1 1 1,0-1-1,-1 0 0,1 1 1,-1-1-1,1 0 0,0 1 1,-1-1-1,1 0 0,0 0 1,-1 0-1,1 0 1,0 1-1,0-1 0,-1 0 1,1 0-1,0 0 0,1-1 1,1 1-111,1-1 1,-1 0 0,1-1 0,-1 1-1,1-1 1,-1 1 0,0-1-1,1 0 1,-1 0 0,0-1-1,0 1 1,3-4 0,1-3-31,0 1-1,0-1 1,-1 0-1,5-10 1,7-18-340</inkml:trace>
  <inkml:trace contextRef="#ctx0" brushRef="#br0" timeOffset="1">512 1 19524,'-7'1'2057,"0"5"-1489,1 3-264,1 3 1296,5 1-1320,3-1-528,5 1-848,-1 1 936,3-1-232,3 3-152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16556,'1'2'238,"-1"-1"1,0 1-1,-1 0 1,1 0-1,0-1 1,-1 1 0,1 0-1,-1-1 1,1 1-1,-1 0 1,0-1-1,1 1 1,-1-1 0,0 1-1,-2 1 1,-20 22 1252,9-11-411,0 2-707,1 1 0,0-1 0,2 2 0,0 0 1,-9 20-1,19-37-366,1 0 1,-1 0-1,1 0 1,-1 1-1,1-1 1,0 0-1,-1 0 1,1 1-1,0-1 1,0 0-1,0 1 1,0-1-1,0 0 1,0 0-1,1 2 1,-1-3-5,0 1 0,0-1 1,1 0-1,-1 1 0,0-1 1,1 0-1,-1 1 0,0-1 1,1 0-1,-1 1 0,0-1 1,1 0-1,-1 0 0,1 0 1,-1 1-1,1-1 0,-1 0 0,0 0 1,1 0-1,-1 0 0,1 0 1,-1 0-1,1 0 0,-1 0 1,1 0-1,-1 0 0,1 0 1,4-1 4,0 0 0,-1-1 1,1 1-1,-1-1 0,1 0 0,4-3 0,58-34 20,-42 23-12,0 1-1,51-20 1,-74 34-5,1 0-1,0 0 1,-1 0-1,1 1 1,0-1-1,-1 1 1,1-1-1,0 1 1,0 0-1,-1 0 1,1 1-1,0-1 1,0 0-1,4 2 1,-6-1 10,1 0 0,-1 0 0,0 0 0,0 0 0,0 0 0,1 0 1,-1 0-1,0 0 0,0 1 0,-1-1 0,1 0 0,0 1 0,0-1 0,-1 1 0,1-1 0,0 1 0,-1-1 0,0 1 0,1-1 0,-1 1 1,0-1-1,0 1 0,0-1 0,0 1 0,0 0 0,0 2 0,-5 25 327,4-24-262,0 0 1,0 0-1,1 0 0,-1 0 1,1 0-1,1 9 0,-1-13-76,0-1 0,0 1 0,1-1 0,-1 1 0,0 0 0,1-1-1,-1 1 1,1-1 0,-1 1 0,1-1 0,-1 1 0,1-1 0,-1 1 0,1-1 0,-1 0 0,1 1-1,-1-1 1,1 0 0,0 1 0,-1-1 0,1 0 0,0 0 0,-1 0 0,1 1 0,0-1 0,-1 0 0,1 0-1,0 0 1,-1 0 0,2 0 0,23-3-155,-23 3 115,38-10-1983,-1-2-1,0-1 1,-1-2 0,-1-1-1,0-2 1,46-31-1,-79 47 1896,38-27-575,-39 26 983,0 1 1,0-1-1,0 1 0,0-1 0,-1 0 1,0 0-1,1 0 0,-1-1 1,0 1-1,2-5 0,-4 8-247,0-1 0,0 1 1,0 0-1,0 0 0,0-1 0,0 1 0,0 0 0,0 0 0,0-1 0,0 1 0,0 0 0,-1 0 0,1-1 0,0 1 0,0 0 0,0 0 0,0 0 0,0-1 1,0 1-1,0 0 0,-1 0 0,1 0 0,0-1 0,0 1 0,0 0 0,-1 0 0,1 0 0,0 0 0,0 0 0,0-1 0,-1 1 0,1 0 0,0 0 0,0 0 0,-1 0 1,1 0-1,0 0 0,0 0 0,-1 0 0,1 0 0,0 0 0,0 0 0,-1 0 0,1 0 0,0 0 0,0 0 0,-1 0 0,1 0 0,0 0 0,0 0 0,0 0 1,-1 0-1,1 1 0,0-1 0,0 0 0,-1 0 0,1 0 0,0 0 0,0 1 0,-16 4 1414,9-1-1139,0-1 0,0 1-1,0 0 1,0 1 0,1-1-1,-1 1 1,1 1 0,1-1 0,-1 1-1,1 0 1,0 0 0,0 1-1,1-1 1,-1 1 0,1 0 0,-2 8-1,5-14-308,1 1 0,0-1 0,0 0 0,-1 0 0,1 0-1,0 1 1,0-1 0,1 0 0,-1 0 0,0 1 0,0-1-1,1 0 1,-1 0 0,0 0 0,1 1 0,-1-1 0,1 0-1,0 0 1,-1 0 0,1 0 0,0 0 0,0 0 0,-1 0-1,1 0 1,0-1 0,0 1 0,0 0 0,0 0 0,0-1-1,0 1 1,0-1 0,1 1 0,-1-1 0,0 1 0,0-1 0,0 1-1,2-1 1,7 3-26,1-1 0,-1 1 0,17 0 0,-9-1-29,50 5-152,-47-6 118,-1 1 0,0 1-1,1 1 1,38 12 0,-59-15 94,1-1-1,0 0 1,0 0-1,-1 0 1,1 1-1,0-1 1,0 0 0,-1 1-1,1-1 1,0 0-1,-1 1 1,1-1-1,-1 1 1,1 0 0,0-1-1,-1 1 1,1-1-1,-1 1 1,1 0-1,-1-1 1,0 1 0,1 0-1,-1-1 1,0 1-1,1 0 1,-1 0-1,0-1 1,0 3 0,0-2 10,-1 0 1,1 0 0,-1 0 0,0 0-1,1 0 1,-1 0 0,0 0-1,0 0 1,0 0 0,0-1 0,0 1-1,0 0 1,0 0 0,0-1 0,0 1-1,-1 0 1,-10 4 203,0 0 1,-18 5-1,27-9-189,-24 6 142,-1 0 0,-30 2 0,47-7-190,0-2 1,-1 1 0,1-1-1,-1-1 1,1 0 0,-1-1-1,-21-6 1,26 4-196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17804,'-33'48'7076,"27"-38"-6485,-47 92 2324,47-87-2714,0 0 1,1 0-1,0 0 1,1 0-1,-2 19 0,6-30-163,0 0-1,0-1 0,0 1 0,0 0 1,1-1-1,0 1 0,-1 0 0,1-1 1,2 5-1,-3-8-35,0 1 0,1-1 1,-1 1-1,0 0 0,1-1 0,-1 1 1,1-1-1,-1 1 0,1 0 0,-1-1 1,1 0-1,-1 1 0,1-1 1,0 1-1,-1-1 0,1 0 0,-1 1 1,1-1-1,0 0 0,0 1 0,1-1-13,-1 0 0,0 0 0,0 0 0,0-1 0,0 1 0,0 0 0,0-1 0,0 1-1,0 0 1,0-1 0,0 1 0,0-1 0,0 1 0,0-1 0,0 0 0,0 0-1,1-1 1,3-3-125,-1 0 0,1-1 0,-1 0 0,-1 0 0,1 0 0,-1 0 0,0-1 0,0 1 0,-1-1 0,4-11 0,-1-6-657,5-41-1,-10 50 549,1 2 17,-1 11 190,1 5 90,0-1-116,-1 0-1,1 0 1,0-1-1,0 1 1,0 0-1,0-1 1,0 1-1,0 0 1,0-1-1,1 0 1,-1 1-1,0-1 1,1 0-1,-1 1 1,1-1-1,-1 0 1,1 0-1,0 0 1,0 0-1,-1-1 1,1 1-1,0 0 1,0-1-1,0 1 1,0-1-1,0 0 1,-1 1-1,4-1 0,3 0-348,0 1 0,0-2-1,1 1 1,-1-1-1,11-3 1,11-4-341,1-3-265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121 406 15547,'0'2'182,"0"-1"0,0 1-1,-1-1 1,1 1-1,-1-1 1,1 1-1,-1-1 1,1 1 0,-1-1-1,0 1 1,0-1-1,0 0 1,1 1 0,-1-1-1,-1 0 1,1 0-1,0 0 1,0 0 0,-3 2-1,0 1 316,-52 59 4073,50-55-4218,0 0 0,0 0 0,1 1 0,0 0 0,1 0 0,-5 12 0,9-21-348,-1 1 1,1-1-1,0 1 1,0-1-1,0 0 1,-1 1-1,1-1 1,0 1-1,0-1 1,0 1-1,0-1 1,0 1-1,0-1 1,0 1 0,0-1-1,0 0 1,0 1-1,0-1 1,0 1-1,1-1 1,-1 1-1,0-1 1,0 1-1,0-1 1,0 0-1,1 1 1,-1-1-1,0 1 1,1-1-1,-1 0 1,0 1-1,0-1 1,1 0-1,-1 1 1,1-1-1,-1 0 1,0 0-1,1 1 1,-1-1-1,1 0 1,-1 0 0,1 0-1,-1 0 1,0 0-1,1 1 1,-1-1-1,1 0 1,-1 0-1,1 0 1,-1 0-1,1 0 1,-1 0-1,1 0 1,0-1-1,2 1-65,0-1-1,0 0 0,0 1 1,0-1-1,0-1 1,5-2-1,5-5-157,0 0 1,-1-2-1,0 1 1,-1-2-1,-1 1 1,1-1-1,13-22 0,5-5 50,-32 66 797,3-26-610,-2 8 122,1 0 0,0 0 0,1 0 0,0 14 0,0-21-112,0 1-1,1-1 0,-1 1 0,1-1 1,0 1-1,0-1 0,0 0 0,0 1 1,0-1-1,0 0 0,1 0 0,-1 0 1,1 0-1,-1 0 0,1 0 0,0 0 1,0-1-1,0 1 0,0-1 0,0 1 1,4 1-1,0 0-2,0-1-1,0 0 1,1 0-1,-1-1 1,0 0 0,1 0-1,-1 0 1,1-1 0,0 0-1,-1 0 1,1-1-1,-1 1 1,1-2 0,11-2-1,-3-1-8,1-1-1,-1 0 1,0-1-1,25-16 1,-17 7-31,-1-1 0,-1-1 0,-1 0 0,-1-2 0,0 0 0,27-41 0,-13 11-45,-2-2 0,25-57-1,-51 98 56,22-53-7,-24 57 29,-1 0-1,0 0 0,0-1 1,-1 1-1,0-1 0,0-11 1,-1 19-15,0-1-1,0 1 1,1 0 0,-1 0 0,0 0-1,0-1 1,0 1 0,0 0 0,0 0 0,0-1-1,0 1 1,0 0 0,0 0 0,0 0 0,0-1-1,0 1 1,0 0 0,-1 0 0,1 0-1,0-1 1,0 1 0,0 0 0,0 0 0,0 0-1,0-1 1,0 1 0,-1 0 0,1 0 0,0 0-1,0 0 1,0 0 0,0-1 0,-1 1-1,1 0 1,0 0 0,0 0 0,0 0 0,-1 0-1,1 0 1,0 0 0,0 0 0,0 0 0,-1 0-1,1 0 1,0 0 0,0 0 0,-1 0 0,1 0-1,0 0 1,0 0 0,0 0 0,-1 0-1,1 0 1,0 0 0,0 0 0,0 0 0,-1 0-1,1 0 1,0 1 0,-11 9 64,2 4 15,0 1 1,2 0-1,-1 0 0,2 1 0,0 0 1,-7 33-1,6-19 11,3 0 0,0 1 0,2 32 1,2-42-134,2 1 0,1-1 0,1 0-1,0 0 1,2-1 0,0 1 0,1-1 0,1 0 0,1-1 0,1 0 0,1 0 0,15 20 0,-25-34-462,-8-8 305,-9-6 52,-5-8 5,1-1 0,0-2 0,-20-25 0,-45-68 75,76 99 112,2 6 26,2 0 0,-1 0-1,1 0 1,0-1 0,1 0-1,0 0 1,-4-13 0,8 21-51,-1 1 1,1-1 0,0 0 0,-1 0 0,1 0 0,0 0-1,0 0 1,0 0 0,0 0 0,0 1 0,0-1 0,0 0-1,0 0 1,1 0 0,-1 0 0,0 0 0,0 0 0,1 1-1,-1-1 1,1 0 0,-1 0 0,1 0 0,-1 1 0,1-1-1,-1 0 1,1 1 0,-1-1 0,1 0 0,0 1 0,-1-1-1,1 1 1,0-1 0,0 1 0,0-1 0,-1 1 0,1 0-1,0-1 1,0 1 0,0 0 0,0 0 0,0-1 0,-1 1-1,3 0 1,4 0 117,0 0-1,0 0 1,0 1-1,12 2 1,-10-2-59,6 2 164,186 22-151,-170-23-619,0-2 0,1-1 0,-1-1 0,47-10 0,2-8-36,-3-6-213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97 370 18020,'8'-2'379,"0"0"0,0-1 0,-1 1 1,1-1-1,-1-1 0,0 0 0,0 0 0,0 0 0,0-1 1,0 0-1,-1 0 0,0 0 0,9-12 0,-1 0-28,0 0-1,-2-2 1,20-36 0,-26 43-239,0 0 0,-1-1 0,-1 0 1,0-1-1,-1 1 0,3-19 0,-6 27-77,1 1 1,-1-1-1,-1 1 0,1-1 0,0 1 0,-1 0 0,0-1 0,0 1 1,-1 0-1,-1-6 0,1 7-12,1 1-1,-1 0 1,1 0 0,-1 0 0,1 0-1,-1 0 1,0 0 0,0 0-1,0 1 1,0-1 0,-1 1 0,1-1-1,0 1 1,0 0 0,-1 0 0,1 0-1,-1 0 1,1 0 0,-3 0 0,-1 0 1,1 1-1,-1 0 1,1 0 0,0 0 0,-1 1 0,1 0 0,0 0 0,0 0 0,-1 1 0,1-1 0,0 1 0,0 0 0,1 1-1,-1-1 1,0 1 0,1 0 0,0 0 0,-6 6 0,-4 2 8,1 2 0,1-1 0,0 2 0,-13 18 0,11-12 14,1 1-1,1 0 0,-13 32 0,21-44-26,1-1 0,0 1 0,1 0 0,0 0-1,0 0 1,1 1 0,0-1 0,0 0 0,1 1-1,0-1 1,1 0 0,2 10 0,-2-14-8,1-1 0,0 1 0,0-1 0,1 0 0,-1 1 0,1-1 0,0 0 0,0-1 0,1 1-1,-1 0 1,1-1 0,-1 0 0,1 0 0,0 0 0,0 0 0,0-1 0,1 1 0,-1-1 0,1 0 0,7 2 0,6 2-94,0-2 0,0 0 1,1 0-1,20 0 0,93-1-1639,-103-5 1323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42 313 15347,'-5'4'703,"-21"23"771,25-26-1383,0 0 0,0 0 0,0 1 0,0-1 1,0 1-1,1-1 0,-1 1 0,0-1 0,1 1 0,-1-1 1,1 1-1,-1-1 0,1 1 0,0 0 0,0-1 1,0 1-1,0 0 0,0 2 0,0-4-35,1 1-1,-1-1 0,0 1 1,1-1-1,-1 1 1,0-1-1,1 1 1,-1-1-1,1 1 0,-1-1 1,1 0-1,-1 1 1,1-1-1,-1 0 1,1 1-1,-1-1 0,1 0 1,0 0-1,-1 0 1,1 1-1,-1-1 1,1 0-1,0 0 1,-1 0-1,1 0 0,-1 0 1,1 0-1,0 0 1,-1 0-1,1 0 1,-1 0-1,1-1 0,0 1 1,0 0-1,22-7 710,-23 6-745,16-6 272,-2-1 1,1 0-1,-1-1 1,0-1 0,21-19-1,57-65 642,-82 83-825,128-160 603,-136 167-708,15-16 16,-17 20-20,0 0 0,0-1 0,0 1 1,1 0-1,-1 0 0,0 0 0,0-1 0,1 1 0,-1 0 0,0 0 0,0 0 0,1 0 0,-1 0 0,0-1 0,0 1 0,1 0 0,-1 0 0,0 0 0,0 0 0,1 0 0,-1 0 0,0 0 0,1 0 0,-1 0 0,0 0 0,0 0 0,1 0 0,-1 0 0,0 1 0,1-1 0,-1 0 0,0 0 0,0 0 0,1 0 0,-1 0 1,0 1-1,0-1 0,0 0 0,1 0 0,-1 0 0,0 1 0,0-1 0,0 0 0,1 0 0,-1 0 0,0 1 0,0-1 0,0 0 0,0 1 0,0-1 0,0 0 0,0 0 0,0 1 0,1-1 0,-1 0 0,0 0 0,0 1 0,0-1 0,0 0 0,0 1 0,-1-1 0,1 0 0,0 0 0,0 1 0,0-1 0,1 22-2,-1-1-1,-1 0 0,-1 0 1,-1 0-1,-9 32 0,2-3 10,-8 36 34,-7 46-990,25-117 796,4-12-41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16476,'-3'31'1472,"-3"10"-1064,-3 3-144,1 7 480,-1 1-152,0-2-136,2-3-200,4-8-448,0-5-296,2-14-432,1-7 752,1-7-136,3-5-120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18876,'-5'0'1816,"10"3"-1191,5-3-257,10 0 800,7-3-272,2 3-376,2 0-176,2 2-520,4 1-336,-8-2 440,-3 10-104,-8-1-72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3 273 14363,'-1'-7'169,"0"0"1,1 1-1,-1-1 1,1 1-1,0-1 0,1 0 1,-1 1-1,1-1 1,1 1-1,-1-1 0,1 1 1,0-1-1,1 1 1,0 0-1,0 0 0,0 0 1,5-6-1,4-6 64,0 2-1,1-1 1,1 2-1,19-19 1,-24 27-160,-1 0 0,1 0 0,0 1 0,1 0 0,9-5 0,-17 10-58,1 0-1,-1 0 0,0 0 0,0 1 0,1-1 0,-1 1 0,1-1 0,-1 1 0,0 0 0,1 0 1,-1 0-1,1 0 0,2 1 0,-4 0-9,1-1 1,-1 1 0,1 0-1,-1-1 1,0 1 0,1 0-1,-1 0 1,0 0-1,0 0 1,1 1 0,-1-1-1,0 0 1,0 0 0,0 1-1,-1-1 1,1 0-1,0 1 1,0-1 0,-1 1-1,1-1 1,-1 1 0,1 1-1,2 9 2,-1 0 0,0 0-1,-1 0 1,-1 0 0,0 0-1,-2 19 1,-15 77 18,12-83-20,-2 10-1,2-13-6,1 0 1,1 0 0,1 0 0,0 29 0,2-49 3,1 0-1,-1 0 1,0 0 0,0 0 0,1 1 0,-1-1 0,1 0 0,0 0-1,0-1 1,0 1 0,0 0 0,0 0 0,0 0 0,0 0-1,0-1 1,1 1 0,2 2 0,-3-3 0,1 0 0,0-1 0,-1 1 1,1 0-1,0-1 0,0 1 0,-1-1 0,1 1 0,0-1 1,0 0-1,0 0 0,0 0 0,0 0 0,-1 0 0,1 0 1,0-1-1,0 1 0,0-1 0,-1 1 0,5-2 0,5-3-16,-1-1 0,1 1-1,-1-2 1,0 1 0,0-2-1,0 1 1,13-15-1,-11 10 188,-1-1 0,0 0 0,-1-1 0,-1 0-1,8-15 1,-15 26-133,0-1 0,-1 1 0,1-1 0,-1 1 0,0-1-1,0 0 1,0 0 0,0 1 0,-1-1 0,0 0 0,0 0 0,0-6 0,-6-11 183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10 290 13835,'-2'4'406,"0"1"1,1-1-1,-1 1 1,1 0-1,0-1 1,0 8-1,1-12-336,0 1 0,0-1 0,0 1-1,0 0 1,0-1 0,0 1 0,0-1 0,1 1-1,-1-1 1,0 1 0,0-1 0,0 1-1,1 0 1,-1-1 0,0 1 0,1-1 0,-1 0-1,0 1 1,1-1 0,-1 1 0,1-1-1,-1 1 1,0-1 0,2 1 0,-1-1 55,0 0-1,0 0 1,0 0 0,1 0-1,-1 0 1,0 0 0,0 0 0,1 0-1,-1 0 1,0-1 0,0 1-1,0 0 1,0-1 0,0 1 0,1-1-1,-1 0 1,1 0 0,10-7 249,0 0 1,-1 0 0,0-1-1,0-1 1,-1 0 0,11-14-1,52-73 714,-69 91-1016,90-144 737,-88 144-782,-4 10-21,-2 12-7,-17 78 13,7-40-1137,-5 62 1,15-111 966,-1-4 123,1 0-1,0 0 0,0 1 0,-1-1 0,1 0 1,0 1-1,0-1 0,1 0 0,-1 1 0,0-1 0,0 0 1,1 1-1,-1-1 0,0 0 0,1 0 0,0 1 1,-1-1-1,1 0 0,1 2 0,7-1-581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17548,'-1'1'81,"-19"24"1089,2 1 0,-19 32-1,33-51-1077,0 1 0,1 0 0,0-1 0,0 1 0,0 0 0,1 1 0,1-1-1,-1 0 1,1 1 0,1-1 0,-1 1 0,1-1 0,2 11 0,-2-16-77,1 0 0,0-1 1,-1 1-1,1 0 0,0-1 0,1 1 1,-1-1-1,0 1 0,1-1 0,-1 0 1,1 1-1,0-1 0,0 0 1,-1 0-1,1 0 0,1 0 0,-1-1 1,2 3-1,0-2 18,0 0 1,0-1-1,0 1 1,0-1-1,0 0 1,0 0-1,0 0 0,1 0 1,-1-1-1,0 0 1,5 0-1,-1 0 95,0-1 1,0 0-1,1-1 0,-1 0 0,0 0 0,0 0 1,-1-1-1,1-1 0,-1 1 0,1-1 0,12-9 1,-16 10-33,-1 0 1,1 0-1,-1 0 1,0-1-1,0 1 1,-1-1-1,1 0 1,-1 0-1,0 0 1,0 0-1,0 0 1,0 0 0,-1 0-1,1-1 1,-1 1-1,0 0 1,0-1-1,-1-5 1,0 7-65,0-1 0,-1 0 0,1 0 1,-1 1-1,0-1 0,0 1 0,0-1 0,-1 1 1,1-1-1,-1 1 0,0-1 0,0 1 1,0 0-1,0 0 0,-1 0 0,1 1 0,-1-1 1,0 0-1,0 1 0,0 0 0,0-1 1,-3-1-1,0 1-219,0 0 1,0 0-1,0 1 1,0-1-1,0 1 1,-1 0-1,1 1 1,-1 0-1,1 0 1,-1 0-1,0 1 0,1 0 1,-1 0-1,0 1 1,1-1-1,-1 2 1,1-1-1,-1 1 1,1 0-1,0 0 1,0 0-1,-8 5 1,6 1-505,14-4-129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12995,'1'20'2774,"0"-16"-2323,-1 1 0,0 0 0,0 0 1,0 0-1,-1 0 0,0-1 0,0 1 0,0 0 0,-3 6 0,-11 19 348,-2-2-1,-1 0 1,-1-1 0,-37 41-1,44-53-638,-2 1 28,10-10-580,0 0 1,0 0 0,-1-1 0,0 1 0,0-1 0,-1-1 0,1 1 0,-1-1 0,0 0 0,-9 5 0,14-9 360,1 1 0,-1-1 0,1 0 0,0 0 0,-1 0 0,1 0 0,-1 0 0,1 0-1,0 0 1,-1 0 0,1 0 0,-1 0 0,1 0 0,-1 0 0,1 0 0,0 0 0,-1 0 0,1 0 0,-1 0 0,1-1 0,0 1 0,-1 0 0,1-1 0,-7-12-963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 15499,'-4'0'165,"0"1"0,1 0 0,-1 0 0,0 0 0,1 1 0,-1-1 0,1 1 0,0 0 0,-1 0 0,1 0 0,0 0 0,0 1 0,0-1 0,1 1 0,-1-1 0,-2 4 0,0-1 15,1 1-1,0-1 1,0 1 0,1 0-1,-1-1 1,1 2-1,0-1 1,-2 8-1,4-11-136,0 0-1,1 0 1,-1-1-1,1 1 1,0 0-1,-1 0 1,1 0-1,1 0 1,-1 0-1,0-1 1,1 1-1,-1 0 1,1 0-1,0-1 1,0 1-1,0 0 1,0-1-1,0 1 1,1-1 0,-1 1-1,4 3 1,-3-4 4,0-1 1,0 1-1,1-1 1,-1 1-1,1-1 1,-1 0 0,1 0-1,-1 0 1,1 0-1,0 0 1,-1-1 0,1 1-1,0-1 1,0 1-1,0-1 1,-1 0 0,1-1-1,0 1 1,0 0-1,0-1 1,-1 1-1,5-2 1,3-2 131,0 1 0,0-1 0,0-1 0,-1 0-1,0-1 1,0 1 0,12-11 0,-16 12-70,-1 1 1,1-1-1,-1-1 1,0 1-1,0-1 1,0 1-1,-1-1 1,1 0-1,-1-1 0,0 1 1,-1 0-1,1-1 1,-1 1-1,2-10 1,-4 14-80,0-1-1,0 1 1,0-1 0,0 1 0,0-1 0,0 1-1,0-1 1,0 1 0,-1-1 0,1 1 0,0-1 0,-1 1-1,0-1 1,1 1 0,-1 0 0,0-1 0,0 1 0,1 0-1,-1 0 1,0 0 0,0-1 0,0 1 0,-1 0-1,1 0 1,0 0 0,0 1 0,-1-1 0,1 0 0,0 0-1,-1 1 1,1-1 0,0 1 0,-1-1 0,1 1 0,-1-1-1,1 1 1,-1 0 0,1 0 0,-1 0 0,-2 0 0,-4 0 40,1 0 0,-1 1 0,1-1 0,-1 2 0,1-1 1,0 1-1,-8 3 0,5-1-54,0 0-1,1 1 1,0 1-1,0 0 1,0 0-1,1 1 1,0-1-1,0 2 1,-10 11-1,15-15-146,-1 0 1,1 0-1,0 0 0,1 0 1,-1 0-1,1 1 0,0-1 0,0 1 1,0 0-1,1-1 0,-1 1 1,1 0-1,0 0 0,1 0 0,-1 0 1,1 0-1,0 0 0,0 0 1,1 0-1,-1 0 0,1 0 0,2 6 1,-2-8 57,1-1 1,-1 1-1,1-1 1,0 1-1,-1-1 1,1 1-1,0-1 1,0 0-1,1 0 1,-1 0-1,0 0 1,1-1-1,-1 1 1,1-1-1,3 2 1,20 6-647</inkml:trace>
  <inkml:trace contextRef="#ctx0" brushRef="#br0" timeOffset="1">631 452 15539,'9'31'2042,"-6"-21"-1303,0-1 1,0 1-1,8 15 1,-11-24-687,1-1-1,-1 1 1,0 0-1,0-1 1,1 1-1,-1-1 1,0 1-1,1-1 1,-1 1-1,1-1 1,-1 1-1,1-1 1,-1 0-1,1 1 1,-1-1-1,1 0 1,-1 1-1,1-1 1,-1 0-1,1 1 1,-1-1-1,1 0 1,0 0-1,-1 0 1,1 0-1,0 0 1,-1 1-1,2-1 1,-1-1 23,0 1 0,0-1-1,0 0 1,0 1 0,0-1 0,0 0-1,0 1 1,-1-1 0,1 0 0,0 0 0,0 0-1,-1 0 1,1 1 0,1-3 0,0-3 219,1 1 0,0-1-1,-1 0 1,3-11 0,-4 9-85,0 1 0,-1-1 0,1 1 0,-1-1-1,-1 1 1,0-1 0,0 1 0,-4-14 0,5 19-190,-1 0 1,0-1 0,1 1-1,-1 0 1,0 0 0,0 0-1,-1 0 1,1 0 0,0 0-1,-1 1 1,1-1 0,-1 0-1,1 1 1,-1-1 0,0 1-1,0-1 1,0 1 0,0 0-1,0 0 1,0 0 0,0 0-1,0 0 1,0 1 0,0-1-1,-1 0 1,1 1 0,0 0-1,0-1 1,-1 1 0,1 0 0,0 0-1,0 0 1,-4 1 0,4 0-80,-1 0 1,0 0-1,0 0 1,0 0-1,1 0 1,-1 1 0,1-1-1,-1 1 1,1 0-1,-1 0 1,1 0-1,0 0 1,0 0 0,0 0-1,0 0 1,0 1-1,1-1 1,-1 1-1,1 0 1,-2 2 0,1-1-43,1 0 1,-1 0 0,1-1-1,0 1 1,0 0 0,0 0 0,1 0-1,-1 0 1,1 0 0,0 1-1,0-1 1,0 0 0,1 0 0,0 5-1,8 11-339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17716,'6'20'1784,"4"-8"-1304,25-5-184,11 2 753,15 0-441,8-2-112,8 0-472,0 1-264,-7 0-528,-7 3-185,-26-4 697,-17 6-208,-20-6-192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16155,'21'26'1993,"6"-4"-1241,15-3-264,8-4 864,10-4-367,2-3-185,3-4-632,-4-2-528,-14-2 368,-8 0-104,-17-11-168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2 316 17028,'0'0'66,"0"0"1,-1 0-1,1 1 1,0-1-1,0 0 1,0 0-1,0 1 1,0-1 0,0 0-1,0 0 1,-1 1-1,1-1 1,0 0-1,0 1 1,0-1-1,0 0 1,0 0 0,0 1-1,0-1 1,1 0-1,-1 1 1,0-1-1,0 0 1,0 0-1,0 1 1,0-1 0,0 0-1,0 0 1,1 1-1,-1-1 1,0 0-1,0 0 1,0 0-1,0 1 1,1-1-1,-1 0 1,0 0 0,0 0-1,1 0 1,-1 1-1,17 1 1245,20-9-248,-13-2-772,0-1 0,-1-1 0,0-2 0,-1 0-1,34-26 1,92-91 257,-112 88-452,-28 33-59,0-1 1,0 1-1,18-15 0,-26 24-36,0 0 0,0 0 1,0 0-1,0 0 0,0-1 1,0 1-1,0 0 0,1 0 0,-1 0 1,0 0-1,0 0 0,0 0 0,0 0 1,0 0-1,1 0 0,-1-1 0,0 1 1,0 0-1,0 0 0,0 0 1,1 0-1,-1 0 0,0 0 0,0 0 1,0 0-1,0 0 0,1 0 0,-1 0 1,0 0-1,0 0 0,0 0 0,0 1 1,1-1-1,-1 0 0,0 0 1,0 0-1,0 0 0,0 0 0,0 0 1,1 0-1,-1 0 0,0 0 0,0 1 1,0-1-1,0 0 0,0 0 0,1 0 1,-1 12 36,-7 19 9,7-29-42,-40 132 123,-15 65-1735,55-199 1598,1 0 0,-1-1 0,0 1 0,0 0 0,0 0 1,1 0-1,-1 0 0,0-1 0,0 1 0,0 0 0,1 0 1,-1 0-1,0 0 0,0 0 0,1 0 0,-1 0 0,0 0 1,0 0-1,1 0 0,-1 0 0,0 0 0,0 0 0,1 0 0,-1 0 1,0 0-1,0 0 0,1 0 0,-1 0 0,0 0 0,0 0 1,1 0-1,-1 0 0,0 1 0,0-1 0,1 0 0,-1 0 1,0 0-1,0 0 0,0 1 0,0-1 0,1 0 0,-1 0 1,0 0-1,0 1 0,0-1 0,0 0 0,0 0 0,0 1 0,1-1 1,-1 0-1,0 0 0,0 1 0,0-1 0,0 0 0,0 0 1,0 1-1,0-1 0,0 0 0,0 0 0,0 1 0,0-1 1,0 0-1,0 0 0,-1 1 0,1-1 0,0 0 0,0 0 1,0 0-1,0 1 0,17-10-395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16187,'-7'31'1809,"-2"7"-953,-3 4-320,1 5 1161,0 0-585,4-2-368,3-3-200,2-5-376,2-7-248,3-5-528,0-6-400,-1-10 776,-2-8-152,1 2-185</inkml:trace>
  <inkml:trace contextRef="#ctx0" brushRef="#br0" timeOffset="1">1 251 18740,'4'0'1808,"9"5"-1167,6-2-265,13 1 848,6-3-272,6-3-712,3-3-440,2 1 232,1 4-72,-8 0-144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 19156,'2'-11'3850,"-11"19"-1876,-11 19-662,5-5-891,-24 47 0,36-61-416,-1 0 0,1 1 0,1-1 0,-1 1 0,1-1 0,1 1 0,0 0 0,0 0 0,1 17 0,0-24-7,0 0-1,1 1 0,-1-1 0,1 0 0,-1 0 1,1 0-1,0 0 0,0 1 0,0-1 0,0 0 1,0 0-1,0-1 0,0 1 0,1 0 0,-1 0 0,1-1 1,0 1-1,-1-1 0,4 3 0,-2-2-4,0-1 0,0 0 0,1 1 0,-1-1 0,0 0 0,1 0 0,-1-1 1,1 1-1,-1-1 0,1 0 0,4 0 0,3-1-140,0 0 0,-1-1 0,1 0 0,-1-1 0,0 0 0,0-1 0,14-7 1,-16 7 51,1-1 1,-1-1-1,-1 1 1,1-1 0,-1 0-1,0-1 1,0 0-1,-1 0 1,0 0 0,0-1-1,-1 0 1,7-12 0,5-32-328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20788,'-8'10'2041,"7"5"-1481,4-4-760,1-1 2464,8-5-1791,1-4-1,0-2-264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14531,'8'-5'1384,"14"-3"-839,2-10-225,8-2 488,1-1-168,7-3-312,-4-4-272,-4-1 80,-4-4-112,-10-2-136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40 192 16980,'-28'-1'1487,"27"1"-1460,0 1 0,1-1 0,-1 0-1,1 0 1,-1 0 0,1 0 0,-1 0 0,1 1 0,-1-1 0,1 0 0,0 1 0,-1-1 0,1 0 0,-1 1 0,1-1 0,-1 0-1,1 1 1,0-1 0,-1 1 0,1-1 0,0 0 0,0 1 0,-1-1 0,1 1 0,0-1 0,0 1 0,0-1 0,-1 1-1,1-1 1,0 1 0,0 0 0,0-1 0,0 1 0,0-1 0,0 1 0,0-1 0,0 1 0,0-1 0,1 1 0,-1-1 0,0 1-1,0-1 1,0 1 0,1-1 0,-1 1 0,0-1 0,0 1 0,1-1 0,-1 1 0,0-1 0,1 0 0,0 1 0,1 2 87,0 0-1,0 0 1,1-1 0,0 1 0,-1-1 0,1 0 0,0 1 0,0-1 0,0 0 0,1-1 0,-1 1 0,7 2 0,49 13 652,-47-14-590,40 7 200,1-1 0,0-3 0,0-2 0,55-3 0,216-26 274,-299 23-610,294-34 240,365-33 133,-679 69-412,435-40 178,-326 24 59,203-56 0,-283 60-188,24-6 32,-54 17-74,1 0-1,0 0 1,0 0 0,0 0 0,0 1-1,0 0 1,0 0 0,7 2 0,-12-2-8,0 0 0,0 0 1,1 0-1,-1 0 0,0 0 1,0 0-1,1 0 0,-1 1 1,0-1-1,0 0 0,1 0 1,-1 0-1,0 0 0,0 1 1,0-1-1,1 0 0,-1 0 1,0 1-1,0-1 0,0 0 1,0 0-1,1 1 0,-1-1 1,0 0-1,0 0 0,0 1 1,0-1-1,0 0 0,0 0 1,0 1-1,0-1 0,0 0 1,0 1-1,0-1 0,0 0 1,0 0-1,0 1 0,0-1 1,0 0-1,-1 1 0,-4 10-19,-2-1-195,-1-1 0,0 0-1,-1 0 1,0-1 0,-13 9-1,19-14 103,-1 0 1,0 0-1,0-1 0,0 0 0,-1 1 1,1-1-1,0-1 0,-1 1 0,1-1 1,-1 1-1,0-1 0,1-1 0,-1 1 1,0-1-1,0 0 0,-6 0 0,-9-8-497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17812,'0'1'85,"0"-1"-1,0 1 1,0 0 0,0-1-1,0 1 1,0 0 0,0 0-1,1-1 1,-1 1 0,0 0 0,0-1-1,0 1 1,1-1 0,-1 1-1,0 0 1,1-1 0,-1 1 0,0-1-1,1 1 1,-1 0 0,1-1-1,-1 1 1,1-1 0,-1 0 0,1 1-1,0-1 1,0 1 0,0-1 4,0 0 0,1 1 0,-1-1 0,0 0 0,0 0 0,1 0 0,-1 0 0,0-1 0,1 1 0,-1 0 0,0 0 0,0-1 0,3 0-1,6-4 263,0 0-1,17-13 0,-20 13-116,32-22 386,-2-3-1,37-36 1,60-73 446,-105 107-802,-14 21-62,-15 11-199,0 0 0,1 0 0,-1 0 0,0 0 0,0 0 1,0 0-1,1 0 0,-1 0 0,0 0 0,0 0 0,0 1 0,0-1 1,1 0-1,-1 0 0,0 0 0,0 0 0,0 0 0,0 0 0,1 1 0,-1-1 1,0 0-1,0 0 0,0 0 0,0 0 0,0 1 0,0-1 0,0 0 1,0 0-1,1 0 0,-1 0 0,0 1 0,0-1 0,0 0 0,0 0 1,0 0-1,0 1 0,0-1 0,0 0 0,0 0 0,0 1 0,-6 32 119,4-22-93,-9 47-15,-5 24-162,-8 141 0,24-221 17,0 4 54,0-1-1,0 0 1,0 0 0,3 10 0,-3-14 78,0 0 0,0-1 1,0 1-1,1 0 0,-1-1 0,0 1 0,0 0 0,1-1 1,-1 1-1,1-1 0,-1 1 0,1-1 0,-1 1 0,1-1 1,-1 1-1,1-1 0,-1 1 0,1-1 0,-1 0 0,1 1 1,0-1-1,-1 0 0,1 1 0,-1-1 0,1 0 0,0 0 1,0 0-1,-1 0 0,1 0 0,0 0 0,-1 0 0,1 0 0,0 0 1,-1 0-1,1 0 0,0 0 0,-1 0 0,1 0 0,0 0 1,-1-1-1,1 1 0,0 0 0,-1-1 0,2 0 0,15-10-217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19876,'-2'21'1689,"-2"3"-1193,-2 7-216,-3 8 640,3 4-272,-2 5-136,-1 2-104,3-2-232,2-3-16,2-8-128,2-5-72,0-10-560,2-5-248,-2-15 8,-2 0 576,-2-10-176,-6-5-224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18964,'4'2'2201,"7"4"-1417,3 1-328,8 0 1288,10-2-832,6-1-183,3-5-361,4-1-264,2-5-729,-2-2 1434,-7 5-825,-3 2-24,-9 1-40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60 360 16932,'-5'3'285,"0"0"0,0 0 0,0 1 0,0 0 1,1 0-1,-1 0 0,1 0 0,0 1 0,1 0 1,-1 0-1,1 0 0,-4 8 0,7-13-257,0 0 1,0 1-1,0-1 0,-1 0 1,1 1-1,0-1 0,0 0 1,0 1-1,0-1 0,0 0 1,0 1-1,0-1 1,0 0-1,0 0 0,0 1 1,1-1-1,-1 0 0,0 1 1,0-1-1,0 0 0,0 1 1,0-1-1,1 0 0,-1 0 1,0 1-1,0-1 0,0 0 1,1 0-1,-1 0 0,0 1 1,0-1-1,1 0 0,-1 0 1,0 0-1,0 0 0,1 1 1,-1-1-1,0 0 0,1 0 1,-1 0-1,0 0 0,1 0 1,-1 0-1,0 0 0,0 0 1,1 0-1,-1 0 0,0 0 1,1 0-1,-1 0 0,0 0 1,1 0-1,-1 0 0,0 0 1,1 0-1,-1-1 1,0 1-1,0 0 0,1 0 1,-1 0-1,24-11 708,-2-3-492,-1-1 1,0-1-1,-1-1 1,0-1-1,-2 0 1,18-23-1,90-132 370,-124 170-603,23-38 60,-17 26-46,1 0 0,14-16 1,-23 31-26,0 0 1,0 0 0,0-1-1,1 1 1,-1 0 0,0 0-1,0 0 1,0 0-1,0-1 1,0 1 0,0 0-1,1 0 1,-1 0-1,0 0 1,0 0 0,0 0-1,0 0 1,1-1 0,-1 1-1,0 0 1,0 0-1,0 0 1,0 0 0,1 0-1,-1 0 1,0 0 0,0 0-1,0 0 1,1 0-1,-1 0 1,0 0 0,0 0-1,0 0 1,1 0-1,-1 0 1,0 0 0,0 1-1,0-1 1,0 0 0,1 0-1,-1 0 1,0 0-1,0 0 1,0 0 0,0 0-1,1 1 1,2 11 15,-1 13-9,-26 210-163,15-175-714,8-40 79,1-19 761,-1-1-1,1 1 0,0-1 0,0 0 0,0 1 0,0-1 0,0 1 1,0-1-1,0 1 0,0-1 0,0 1 0,0-1 0,0 1 0,0-1 1,0 1-1,0-1 0,1 0 0,-1 1 0,0-1 0,0 1 0,0-1 1,1 1-1,-1-1 0,0 0 0,0 1 0,1-1 0,-1 0 0,1 1 1,7-7-501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 18260,'0'0'34,"0"0"0,0-1 0,0 1 0,0 0 1,1 0-1,-1-1 0,0 1 0,0 0 0,0-1 0,0 1 0,0 0 0,0 0 1,0-1-1,0 1 0,0 0 0,0-1 0,0 1 0,0 0 0,0-1 1,0 1-1,0 0 0,0 0 0,-1-1 0,1 1 0,0 0 0,0-1 0,0 1 1,0 0-1,0 0 0,-1-1 0,1 1 0,0 0 0,0 0 0,-1 0 1,1-1-1,0 1 0,0 0 0,-1 0 0,1 0 0,0 0 0,0-1 0,-1 1 1,1 0-1,0 0 0,-1 0 0,1 0 0,0 0 0,0 0 0,-1 0 0,1 0 1,0 0-1,-1 0 0,1 0 0,0 0 0,-1 0 0,1 0 0,0 0 1,0 0-1,-1 1 0,1-1 0,0 0 0,-1 0 0,1 0 0,0 0 0,0 0 1,-1 1-1,1-1 0,0 0 0,-2 2 77,0-1 0,0 0 0,0 1-1,0-1 1,0 1 0,1-1 0,-1 1 0,-2 3 0,-3 9 212,0 0 0,1 0 0,-9 29 0,13-35-317,0 0 1,1 0 0,0 0-1,0 1 1,0-1 0,1 0 0,0 0-1,1 1 1,2 7 0,-3-14-6,0-1 1,0 1 0,1-1-1,-1 1 1,1-1 0,-1 1 0,1-1-1,0 0 1,-1 1 0,1-1 0,0 0-1,0 1 1,0-1 0,0 0-1,0 0 1,0 0 0,0 0 0,1 0-1,-1 0 1,0 0 0,1-1 0,-1 1-1,0 0 1,3 0 0,-1 0 4,0-1 0,0 0 0,-1 0 1,1 0-1,0-1 0,0 1 1,-1-1-1,1 1 0,0-1 0,-1 0 1,1 0-1,4-2 0,4-4 39,1 1 0,-1-2-1,0 0 1,15-15 0,-8 5 84,-1-2 1,22-31 0,-37 51 11,-1 8-97,-2 9-18,-9 25 17,-20 111 34,26-123-58,1-1-1,2 1 1,2 38-1,1-60 7,0 1 0,0 0 0,0 0 0,1-1 0,0 1 0,5 7 0,5 15 337,-13-30-329,1 0 0,-1 0 0,0-1-1,0 1 1,1 0 0,-1 0 0,0 0 0,0-1 0,0 1 0,0 0 0,0 0 0,0 0 0,0-1 0,0 1 0,0 0 0,0 0 0,-1 0 0,1 0 0,0-1 0,0 1 0,-1 0 0,1 0 0,-1-1 0,1 1 0,0 0 0,-1-1 0,0 1 0,1 0 0,-1-1 0,1 1 0,-1-1 0,0 1 0,1-1 0,-1 1 0,0-1 0,1 1-1,-1-1 1,0 0 0,0 0 0,1 1 0,-3-1 0,-2 1 145,-1 0 0,1 0 1,-1 0-1,-11-1 0,11-1-85,-20 0 136,1-1 0,0-1 0,0-2 0,0-1 0,-28-9 0,59 12-971,-1 0 0,1 1 1,0-1-1,0 1 0,8-1 0,5-3-75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19844,'0'8'2089,"3"5"-1489,0 4-296,0 7 1080,1 2-712,1 3-224,-2-1-832,0 0-456,-2-11 712,0-5-176,1-15-96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16964,'-1'6'322,"0"0"0,0 1 1,-1-1-1,1 0 0,-2 0 1,1 0-1,0 0 0,-4 5 1,-6 15 524,-1 7-123,6-16-490,0 1-1,1 0 1,1 0 0,-3 22 0,8-40-227,0 1 1,0-1-1,0 1 1,0-1-1,0 1 1,0-1-1,0 1 1,0-1-1,1 1 0,-1-1 1,0 1-1,0-1 1,1 1-1,-1-1 1,0 1-1,0-1 1,1 0-1,-1 1 1,1-1-1,-1 1 1,0-1-1,1 0 1,-1 1-1,1-1 0,-1 0 1,1 0-1,-1 1 1,0-1-1,1 0 1,-1 0-1,1 0 1,0 0-1,-1 0 1,1 1-1,-1-1 1,1 0-1,-1 0 1,1 0-1,-1 0 0,2-1 1,29-2 183,-16 1-116,-5 2-47,-1 0 1,0 1-1,1 0 0,-1 0 1,0 1-1,0 1 1,0-1-1,0 1 0,-1 1 1,1 0-1,7 5 1,-12-8-23,-1 1 0,0 0 0,0 0 0,0 0 1,-1 0-1,1 1 0,0-1 0,-1 1 0,0 0 0,1-1 1,-1 1-1,0 0 0,-1 0 0,1 0 0,0 1 1,-1-1-1,0 0 0,0 1 0,0-1 0,0 1 1,0-1-1,-1 1 0,1-1 0,-1 1 0,0-1 1,0 1-1,-1 0 0,1-1 0,-1 1 0,1-1 1,-3 6-1,0-3 47,0 0 0,-1 0 0,1 0 0,-1 0 0,-1 0 0,1-1 0,-1 0 0,0 0 0,0 0 0,0 0 0,-1-1 0,0 0 0,-10 6 0,8-6-111,0 0 0,0 0-1,0 0 1,0-1-1,-1-1 1,0 1-1,1-1 1,-1-1 0,0 0-1,-12 1 1,17-3 31,0 1 1,1 0 0,-1-1-1,0 0 1,1 0-1,-1 0 1,1 0 0,-1-1-1,1 1 1,0-1 0,0 0-1,0 0 1,-4-3-1,-8-17-294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16684,'10'0'2352,"5"0"-1432,7-3-432,2 0 2449,7-1-2145,4 2-488,2 1-1096,-2 1 792,-2-3-232,-2-3-96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91 18260,'1'-3'202,"0"1"1,0 0-1,0-1 0,0 1 0,0 0 1,0 0-1,0 0 0,1 0 1,-1 0-1,1 0 0,0 0 1,-1 0-1,1 1 0,0-1 0,0 1 1,0-1-1,0 1 0,0 0 1,0 0-1,1 0 0,1-1 1,0 0 25,0 1 0,0-1 1,0 1-1,0 0 1,1 1-1,-1-1 1,0 1-1,0-1 1,1 1-1,-1 0 1,7 2-1,-9-2-173,1 1-1,-1 0 1,1 0 0,-1-1-1,0 2 1,1-1-1,-1 0 1,0 0-1,0 1 1,0 0 0,0-1-1,0 1 1,0 0-1,-1 0 1,1 0 0,0 0-1,-1 0 1,2 3-1,-1 0-14,0 0-1,0-1 0,-1 1 1,0 0-1,0 0 0,0 0 1,0 0-1,-1 0 0,0 5 1,-1 5-16,0 1 1,-2-1 0,0 1 0,0-1-1,-8 17 1,-6 8 43,-1-1-1,-3-1 1,-1 0-1,-2-2 1,-39 47 0,63-83-65,-1 0 0,1 1 1,0-1-1,-1 0 1,1 1-1,0-1 1,-1 0-1,1 1 1,0-1-1,-1 1 1,1-1-1,0 1 1,0-1-1,0 1 1,-1-1-1,1 1 1,0-1-1,0 1 1,0-1-1,0 1 0,0-1 1,0 1-1,0-1 1,0 1-1,0-1 1,0 1-1,0 0 1,13-1-80,27-16-388,-35 14 340,110-54-2334,-87 43 1907</inkml:trace>
  <inkml:trace contextRef="#ctx0" brushRef="#br0" timeOffset="1">819 0 17108,'2'25'2064,"-2"8"-1352,-15 14-272,-4 7 953,-3 9-393,-3 0-240,0 1-288,2-4-120,4-12-360,0-10-288,6-15-832,3-13 1016,5-15-176,4-7-96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28 179 14723,'-11'42'1173,"7"-32"-1058,1 1 0,0-1 0,1 1 0,0 0 1,1 0-1,0 0 0,1 14 0,0-24-109,0 1 1,0-1 0,0 0-1,1 1 1,-1-1-1,0 0 1,1 0-1,-1 1 1,1-1-1,-1 0 1,1 0-1,0 0 1,-1 0-1,1 0 1,0 0-1,0 0 1,0 0-1,0 0 1,0 0-1,0 0 1,0-1-1,0 1 1,2 1-1,-2-2-28,1 0-1,0 1 0,0-1 0,0 0 0,-1 0 0,1 0 1,0 0-1,0 0 0,0-1 0,0 1 0,-1 0 0,1-1 0,0 1 1,2-2-1,4-2-253,-1 0 0,0 0 1,0-1-1,0 0 0,12-10 1,-7 1-278,1 0 0,-2 0 0,0-1 0,0 0 0,13-30 0,30-87 152,-39 92 2793,-14 63 263,-8 109-86,7-113-2522,1 0-1,1-1 1,0 1-1,11 35 1,-2-32-442,-13-28 271</inkml:trace>
  <inkml:trace contextRef="#ctx0" brushRef="#br0" timeOffset="1">97 185 16035,'4'4'1433,"7"-8"-921,2-5-208,6-4 552,0-5-168,10-2-400,1-2-320,6-4 704,-4-4-584,-2 6-80,1 2-8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36 17620,'-5'0'309,"1"0"0,0 0-1,0 1 1,0-1 0,0 1 0,0 0 0,1 0 0,-1 0 0,0 1 0,0-1-1,0 1 1,1 0 0,-1 0 0,1 0 0,0 1 0,0-1 0,-1 1 0,2 0 0,-1 0-1,-3 4 1,3-4-216,0 1 1,0 0-1,0 0 0,1 0 0,0 0 0,0 0 0,0 0 0,0 1 1,1-1-1,0 1 0,0-1 0,0 1 0,0-1 0,1 1 0,-1 0 1,1-1-1,1 8 0,-1-11-75,0 0 1,0 0-1,1 1 1,-1-1-1,0 0 1,1 0 0,-1 0-1,1 0 1,-1 1-1,1-1 1,-1 0-1,1 0 1,0 0-1,-1 0 1,1 0-1,0-1 1,0 1-1,0 0 1,0 0-1,0 0 1,0-1 0,0 1-1,2 0 1,-2 0 6,1-1 0,0 0 1,0 1-1,0-1 0,-1 0 0,1 0 1,0-1-1,0 1 0,-1 0 1,1 0-1,0-1 0,0 1 1,-1-1-1,3-1 0,3-1 65,-1 0-1,0-1 1,1 0-1,-2 0 1,1-1-1,8-8 1,-8 6 12,0 0 1,-1 0-1,0-1 1,-1 0-1,1 0 1,-1 0 0,4-15-1,-7 20-71,0 1 1,-1-1-1,1 0 0,-1 0 0,1 1 1,-1-1-1,0 0 0,0 0 1,-1 0-1,1 1 0,-1-1 0,-1-5 1,2 7-16,-1-1 1,0 0 0,0 1 0,0-1 0,-1 1 0,1 0 0,0-1-1,0 1 1,-1 0 0,1 0 0,-1 0 0,1 0 0,-1 0 0,1 0-1,-1 0 1,0 0 0,1 0 0,-1 1 0,0-1 0,0 1 0,-3-1-1,-1 1-5,-1-1 0,1 1 0,-1 1 0,1-1 0,0 1 0,-1 0 0,1 1 0,0-1 0,-1 1 0,1 1 0,0-1 0,0 1 0,1 0 0,-1 0 0,1 1 0,-1-1 0,-7 9-1,2-3-147,1 0-1,1 0 0,0 1 0,0 1 0,1 0 1,0 0-1,-9 19 0,13-22-154,1 1 0,0-1 0,0 1-1,-3 17 1,6-23 230,-1 0 0,1 0 0,0 0 0,0 0 0,0 1 0,0-1 0,0 0 0,1 0 0,0 0 0,-1 0 0,1 0 0,0 0 0,0 0 0,1 0 0,-1 0 0,1-1 0,2 5 0,15 10-578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 16420,'14'47'2712,"-11"-35"-2230,0-1 1,1 1-1,0-1 1,0 0-1,2 0 1,-1-1-1,1 1 1,8 9-1,-13-19-439,-1 0 0,1 0 0,0 0 0,0-1 0,1 1 0,-1 0 0,0-1 0,0 1 0,0-1 0,0 1 0,1-1 0,-1 1-1,0-1 1,0 0 0,1 0 0,-1 1 0,0-1 0,1 0 0,-1 0 0,0 0 0,1-1 0,-1 1 0,0 0 0,0 0 0,1-1 0,-1 1-1,0-1 1,0 1 0,0-1 0,1 1 0,-1-1 0,0 0 0,0 0 0,0 1 0,0-1 0,0 0 0,0 0 0,0-1 0,5-4 146,-1 1 0,0-1 0,0 0 0,7-13 0,-6 8-23,-1 1 1,0-1-1,-1 0 1,0 0-1,5-21 1,-9 29-143,1 0 0,-1 0 0,0 1 0,0-1 0,0 0 0,0 0 0,-1 0 0,1 1 0,-1-1 0,0 0-1,1 0 1,-1 1 0,-2-4 0,2 5-15,0-1 0,0 1 0,0-1 0,-1 1 0,1 0-1,-1-1 1,1 1 0,-1 0 0,0 0 0,1 0 0,-1 0 0,0 0 0,0 0-1,1 1 1,-1-1 0,0 0 0,0 1 0,0 0 0,0-1 0,0 1-1,-2 0 1,-2 0-26,-1 0-1,1 1 1,0-1-1,-1 1 1,1 0-1,0 1 1,0 0-1,0 0 1,0 0-1,0 1 1,0 0 0,0 0-1,1 0 1,0 1-1,-1-1 1,-7 9-1,7-7-119,1 0-1,1 1 0,-1-1 1,1 1-1,0 0 1,0 0-1,0 0 1,1 0-1,0 1 1,0-1-1,1 1 1,0 0-1,0 0 0,1 0 1,-2 7-1,3 8-342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13371,'4'5'1888,"3"-2"-952,6-2-151,5 0 1103,11 1-384,5-2-103,8-3-265,5 0-152,-1 0-304,0-1-216,-5 2-592,-8-1-392,-8 2-200,-10-1 544,-14 2-168,2 5-168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16700,'10'8'1704,"8"4"-1088,4-3-232,9-2 736,5-1-231,5-3-361,1-2-296,-1-1-880,-1-4-1009,-4-2 1425,-1 0-280,-4-1-160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17964,'2'4'301,"0"0"0,1-1 0,-1 1 0,1-1 0,0 1 0,0-1 0,0 0 0,1 0 1,-1-1-1,8 6 0,45 20 1425,-21-11-848,-25-11-754,0 0 0,0 0 1,-1 1-1,0 0 0,15 14 1,-22-18-121,0-1 1,0 0-1,-1 1 1,1-1 0,0 1-1,-1 0 1,1 0-1,-1 0 1,0-1-1,0 1 1,0 0 0,-1 0-1,1 0 1,-1 0-1,1 1 1,-1-1-1,0 0 1,0 0 0,0 0-1,-1 0 1,1 0-1,-1 0 1,0 0 0,0 0-1,0 0 1,-2 4-1,-7 11 5,-1-1 1,-1 0-1,0-1 0,-1 0 0,-17 16 0,-6 7 14,-3 4-219,3 3 1,2 1 0,-56 100-1,66-89 60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16203,'4'0'309,"-1"0"-1,1-1 1,0 0-1,-1 0 1,1 0-1,-1 0 0,0-1 1,1 1-1,-1-1 1,0 0-1,0 0 1,0 0-1,0 0 1,4-4-1,5-7 294,21-24-1,-23 25-201,62-81 1332,83-142-1,-149 224-1648,-4 7-34,1-1 1,-1 1-1,1 0 1,0 0-1,0 0 1,1 0-1,3-4 1,-7 8-46,1 0 0,-1 0-1,0 0 1,0 0 0,1 0 0,-1 0 0,0 0-1,0 0 1,0 0 0,1 0 0,-1 0 0,0 0 0,0 0-1,1 0 1,-1 0 0,0 0 0,0 0 0,0 0-1,1 0 1,-1 0 0,0 0 0,0 0 0,0 0-1,1 0 1,-1 1 0,0-1 0,0 0 0,0 0-1,1 0 1,-1 0 0,0 0 0,0 1 0,0-1 0,0 0-1,0 0 1,0 0 0,1 1 0,-1-1 0,0 0-1,0 0 1,0 0 0,0 1 0,0-1 0,0 0-1,0 0 1,0 0 0,0 1 0,0-1 0,2 14 68,-2-13-70,1 51 95,-7 63 0,1-69-646,3 1-1,5 59 0,-3-104 495,0 0 0,1 0 0,-1 0-1,0 0 1,1 0 0,-1 0-1,1 0 1,0 0 0,-1-1 0,1 1-1,0 0 1,0 0 0,1 0 0,-1-1-1,0 1 1,0-1 0,1 1-1,-1-1 1,1 1 0,-1-1 0,1 0-1,0 0 1,-1 1 0,1-1 0,0-1-1,2 2 1,17 0-517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19492,'0'25'1625,"0"6"-1225,1-2-168,1 2 656,-2 1-232,1-1-600,0-4-432,-1-8-2505,2-6 2585,-2-11-328,4 5-264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17 386 16404,'-11'19'1536,"6"-13"-744,6-9 671,75-123 1941,-11 21-2246,-45 69-802,56-90 778,-76 125-1122,1 0 1,-1 0-1,0 0 0,1 1 1,-1-1-1,1 0 1,-1 0-1,1 1 0,0-1 1,-1 0-1,1 1 0,0-1 1,0 0-1,-1 1 0,1-1 1,0 1-1,0-1 1,0 1-1,0 0 0,-1-1 1,1 1-1,0 0 0,0 0 1,0-1-1,0 1 0,1 0 1,-1 1-5,0 0 0,0 0-1,-1 0 1,1 0 0,0 0 0,0 0 0,-1 0 0,1 0-1,-1 0 1,1 1 0,-1-1 0,0 0 0,1 0 0,-1 0 0,0 1-1,0-1 1,0 0 0,0 0 0,0 3 0,2 219-364,-3-119-1403,1-80 1333,0-24 413,0 0 0,0 1 0,0-1 0,0 0 0,0 0 0,0 1 0,0-1 0,0 0 0,0 1 0,0-1 0,1 0 0,-1 1 0,0-1 0,0 0 0,0 0 0,0 1 1,0-1-1,1 0 0,-1 0 0,0 1 0,0-1 0,0 0 0,1 0 0,-1 0 0,0 1 0,0-1 0,1 0 0,-1 0 0,1 0 0,7-4-486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47 20740,'-2'4'828,"-8"21"2018,10-24-2802,0-1-1,0 0 0,0 1 0,0-1 0,0 0 1,0 1-1,0-1 0,0 1 0,0-1 0,0 0 1,0 1-1,0-1 0,0 0 0,1 1 0,-1-1 1,0 0-1,0 1 0,0-1 0,0 0 0,1 1 0,-1-1 1,0 0-1,1 1 0,0-1 26,0 1-1,-1-1 1,1 0 0,0 0-1,0 0 1,0 0 0,0 1-1,-1-1 1,1 0 0,0 0-1,0-1 1,0 1 0,0 0-1,-1 0 1,3-1 0,1 0 16,1-1 1,0 0 0,-1 0 0,1 0-1,-1 0 1,1-1 0,-1 0 0,0 0-1,0 0 1,-1-1 0,1 1-1,0-1 1,-1 0 0,0 0 0,0 0-1,0 0 1,-1 0 0,1-1 0,-1 1-1,2-6 1,-4 9-71,0 1-1,0 0 1,0-1 0,0 1 0,1 0-1,-1-1 1,0 1 0,0 0-1,0-1 1,0 1 0,0 0 0,0-1-1,0 1 1,0-1 0,0 1-1,0 0 1,-1-1 0,1 1 0,0 0-1,0-1 1,0 1 0,0 0-1,0-1 1,-1 1 0,1 0 0,0 0-1,0-1 1,-1 1 0,1 0-1,0 0 1,0-1 0,-1 1 0,1 0-1,-13 1 247,-15 13-112,17-5-369,0 0 0,-12 15 1,-17 13-1486,38-36 1643,1 0-1,-1 1 0,0-1 0,1 0 0,-1 0 0,0 0 0,0-1 1,0 1-1,0 0 0,0-1 0,0 1 0,0-1 0,0 0 0,-2 1 1,-6-6-599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27 278 11474,'-3'5'320,"0"1"0,0-1 0,0 0 0,0 1 0,1 0 0,0 0 0,0-1 0,1 1 0,-1 0 0,1 0 0,1 1-1,-1-1 1,1 0 0,0 0 0,0 0 0,1 0 0,0 0 0,0 0 0,0 0 0,1 0 0,0 0 0,0 0-1,0-1 1,1 1 0,6 8 0,-9-13-257,0 0-1,1-1 0,-1 1 0,1-1 1,-1 1-1,1-1 0,-1 0 1,1 1-1,-1-1 0,1 1 0,-1-1 1,1 0-1,0 0 0,-1 1 1,1-1-1,0 0 0,-1 0 0,1 0 1,0 0-1,-1 0 0,1 0 1,0 1-1,-1-2 0,1 1 1,0 0-1,-1 0 0,1 0 0,0 0 1,-1 0-1,1 0 0,0-1 1,-1 1-1,1 0 0,0-1 0,19-16 852,-17 14-776,40-46 916,-2-2 0,67-107 1,-19 23-594,-70 111-422,-10 18-33,-4 12 0,-3 15 6,-2-18-8,2 130-161,3 47-1842,-4-161 1729,3 11-295,5-22 70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15619,'10'0'1329,"2"-2"-985,2-1-152,10-3 440,1-3-136,2 0-272,1-1-184,0 1-560,-5-1 464,-7-5-88,-8 1-56</inkml:trace>
  <inkml:trace contextRef="#ctx0" brushRef="#br0" timeOffset="1">97 173 15467,'12'6'1233,"1"-7"-913,3-4-152,10-5 296,4-2-240,5-2-488,1-2-800,-1-6 960,0-5-225,-1-6-167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17972,'-6'41'1504,"2"2"-1152,-1-2-96,2-6 240,2-3-608,1-12 240,4-8-128,5-19-160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97 16812,'3'-4'403,"0"0"1,-1 0 0,0 0-1,0 0 1,0-1 0,-1 1-1,1-1 1,-1 0 0,0 1-1,0-1 1,-1 0 0,1-5-1,-1 8-269,0 1 0,-1-1-1,1 1 1,0 0 0,0-1-1,-1 1 1,1-1-1,-1 1 1,0 0 0,1-1-1,-1 1 1,0 0 0,0-1-1,1 1 1,-1 0 0,0 0-1,-2-1 1,2 1-51,-1 0 0,0 0 0,1 0 1,-1 0-1,0 0 0,0 1 0,0-1 0,1 1 0,-1 0 1,0-1-1,0 1 0,0 0 0,0 0 0,0 0 1,0 0-1,-3 1 0,-1 0-27,-1 1 1,1 0 0,0 0-1,-1 1 1,1-1-1,0 1 1,1 1-1,-1-1 1,1 1-1,-1 0 1,1 0-1,0 1 1,1-1 0,-1 1-1,1 0 1,0 1-1,-6 8 1,4-4-60,0 0 0,1 0 0,0 0 0,0 1 0,1 0 0,1 0 0,0 0 0,0 0 0,-1 16 0,4-23-3,-1 0 1,1 0-1,1 0 0,-1 0 0,0 0 1,1 0-1,0-1 0,0 1 0,0 0 1,3 7-1,-3-10 4,0 1 0,0-1 0,1 1 0,-1-1 0,0 0-1,0 1 1,1-1 0,-1 0 0,1 0 0,-1 0 0,1 0 0,-1 0 0,1 0 0,0-1 0,-1 1 0,1 0-1,0-1 1,0 1 0,0-1 0,-1 0 0,1 1 0,0-1 0,0 0 0,0 0 0,2-1 0,3 0 5,0 0-1,-1-1 1,1 1 0,0-2 0,-1 1 0,1-1 0,-1 0 0,0 0-1,1-1 1,-2 1 0,1-1 0,8-8 0,2-3 29,-1 0 1,24-31-1,-22 17-23,-13 21-67,-8 27-7,-2 5 57,1 0-1,0 1 1,2-1 0,0 30 0,3-44 13,1 0 0,0-1 0,1 1 1,0-1-1,0 1 0,1-1 0,0 0 0,1 0 1,-1 0-1,2 0 0,-1-1 0,2 1 1,10 13-1,8 5 9,-16-20 4,0 1 1,-1 0 0,-1 1 0,1-1 0,9 20-1,-15-27-6,-1 0-1,1 0 0,-1 0 0,0 0 1,1 0-1,-1 0 0,0 1 0,0-1 0,0 0 1,0 0-1,0 0 0,0 0 0,0 0 0,0 0 1,0 1-1,-1-1 0,1 0 0,0 0 1,-1 0-1,1 0 0,-1 0 0,1 0 0,-1 1 1,-1 0 14,0-1 0,1 1 0,-1-1 0,0 1 0,0-1 0,1 0 0,-1 1 0,0-1 0,0 0 0,-5 1 0,-2 1 67,0-1 0,-1 0-1,1 0 1,-15 0-1,-56-2 384,72 0-487,0-1-1,0 0 1,0 0-1,0-1 1,1 0-1,-1 0 1,-13-7-1,21 9-37,0 0 1,-1 0-1,1 0 0,0 0 0,0-1 0,-1 1 0,1 0 0,0 0 0,-1 0 0,1 0 0,0-1 0,0 1 0,-1 0 0,1 0 1,0 0-1,0-1 0,0 1 0,-1 0 0,1-1 0,0 1 0,0 0 0,0 0 0,0-1 0,0 1 0,-1 0 0,1-1 0,0 1 1,0 0-1,0-1 0,0 1 0,0 0 0,0-1 0,0 1 0,0 0 0,0-1 0,0 1 0,0 0 0,1 0 0,-1-1 0,0 1 0,0-1 1,12-9-1374,-8 7 1234,7-3-570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6 306 13083,'-2'7'12405,"7"-11"-11316,-6 4-874,1 0-96,-1 0 28,-6 3 965,87-315 539,-82 330-1607,1-1 0,1 1 0,3 28-1,13 75-70,-6-70-282,20 62 1,-39-128-2281,7 8 1992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19764,'-1'1'160,"0"-1"0,0 1 0,0 0 0,1 0 1,-1 0-1,0 0 0,0 0 0,1 0 0,-1 0 0,0 0 0,1 0 0,-1 0 0,1 1 0,0-1 0,-1 0 0,1 0 0,0 0 0,0 1 1,-1 1-1,1 30 851,1-23-535,-2 8-336,2 0 0,0-1 0,5 25 0,-6-42-140,0 1 0,0-1 0,1 1-1,-1-1 1,0 1 0,0 0 0,1-1-1,-1 1 1,0-1 0,0 1-1,1-1 1,-1 1 0,1-1 0,-1 0-1,0 1 1,1-1 0,-1 1 0,1-1-1,-1 0 1,1 1 0,-1-1 0,1 0-1,-1 0 1,1 1 0,0-1 0,-1 0-1,1 0 1,-1 0 0,1 0-1,-1 0 1,1 0 0,0 0 0,-1 0-1,1 0 1,-1 0 0,1 0 0,0 0-1,-1 0 1,2-1 0,26-12-20,-9 4 10,-17 9 10,0-1-1,0 1 0,0 0 1,0 0-1,0 0 0,0 0 0,0 0 1,0 0-1,0 0 0,0 1 1,0-1-1,0 1 0,0-1 1,0 1-1,0 0 0,0 0 0,-1 0 1,1 0-1,2 1 0,-1 1 1,0 0-1,0 0 1,0 0-1,0 1 1,0-1-1,-1 1 1,0-1-1,4 8 1,-1 2 13,0-1 1,-1 1-1,-1 0 1,0 0-1,1 15 1,-3-21 52,0 0 1,-1 0-1,0 1 0,-1-1 1,0 0-1,0 0 0,0 0 1,-1 0-1,0 0 0,-3 8 1,4-12-35,0-1 0,-1 0 0,1 0 0,0 0 0,-1 0 0,0 0 0,1 0-1,-1 0 1,0 0 0,0-1 0,0 1 0,0-1 0,0 1 0,0-1 0,-1 0 0,1 0 0,0 0 0,-1 0 0,1 0 0,0 0 0,-1-1 0,1 1 0,-1-1 0,1 0 0,-1 0 0,1 0 0,-1 0 0,0 0 0,1 0 0,-1-1 0,1 1-1,-3-2 1,1 1-103,-1 0 0,1-1 0,0 1 0,1-1 0,-1 0 0,0 0 0,0-1 0,1 1 0,-1-1 0,1 0-1,0 0 1,0 0 0,0 0 0,0 0 0,1-1 0,-1 1 0,1-1 0,0 0 0,-2-5 0,-2-16-259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20516,'0'-1'2081,"7"-5"-1377,2-3-304,2 0 1160,4 1-471,2-1-585,2 0-288,0 3-768,2 0-497,-4 1 889,-1-4-176,-4-3-104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 18492,'5'-2'477,"1"0"0,-1 1 0,0 0-1,1 0 1,-1 0 0,1 1 0,-1 0 0,1 0 0,6 1 0,-10 0-390,1 0 1,-1-1 0,0 1 0,0 0-1,1 0 1,-1 1 0,0-1-1,0 0 1,0 1 0,0-1-1,0 1 1,-1 0 0,1 0-1,0-1 1,-1 1 0,1 0 0,-1 1-1,0-1 1,0 0 0,1 0-1,-1 0 1,-1 1 0,2 2-1,1 6-47,-1 0 0,0 1 0,-1-1 0,0 1-1,0-1 1,-1 1 0,-1 0 0,0-1 0,-1 1-1,0-1 1,0 0 0,-7 15 0,-3 9 125,-2 0 0,-28 48 0,22-48 88,-1-1 0,-27 31-1,47-63-233,0-1 0,-1 1-1,1-1 1,0 1-1,0-1 1,0 1-1,0 0 1,0 0-1,1-1 1,-1 1-1,1 0 1,-2 3 0,2-5-15,0 1 0,1-1 0,-1 0 0,0 1 0,0-1 0,0 0 0,0 1 0,0-1 0,1 0 0,-1 0 0,0 1 0,0-1 0,0 0 0,1 0 0,-1 1 0,0-1 0,0 0 0,1 0 0,-1 0 0,0 1 0,0-1 0,1 0 0,-1 0 0,0 0 0,1 0 0,-1 0 0,18 1 45,1-3-216,0-1 0,-1-1-1,0-1 1,0 0 0,0-1-1,-1-1 1,1-1 0,23-15 0,-21 7-92,-2-2-67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81 19588,'-13'12'1945,"7"-8"-1185,2 3-320,7-10 1008,9-3-312,7 1-375,2-3-201,3 2-240,2 1-104,0 0-240,1-1-312,-3-4-1889,0-1 2017,-5-7-304,0-2-120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20524,'5'-17'1103,"0"0"0,2 0 0,13-26-1,0-1-218,83-209 691,-104 300-1226,0-36-397,-8 151 330,8-132-848,3 0 0,0 0 0,8 39 1,-9-66 480,-1-1 0,1 1 0,0-1 1,0 1-1,0-1 0,0 1 1,0-1-1,0 0 0,3 4 1,2-3-450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19244,'16'-8'1897,"5"4"-1145,3-5-296,11-2 1080,4-2-432,8-2-464,4 0-135,-3-1-433,-2 3-184,-10 0-569,-4 3-295,-13 1 744,-6 3-168,-14 0-216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18212,'8'3'1752,"16"-7"-1064,4-5-247,9-4 719,9-3-168,2-3-456,4-2-448,1 1 1152,-2 1-1056,-3 6-56,-1 1-8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41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20044,'10'-9'1609,"3"3"-1217,0-3-192,5 2 288,2 0-392,1 1-624,-2 0 512,-8 6-248,-2 3-112</inkml:trace>
  <inkml:trace contextRef="#ctx0" brushRef="#br0" timeOffset="1">74 159 16163,'4'2'2033,"2"-2"-1121,3-3-384,2-5 1129,4 0-473,1-3-624,-1 1-536,-5 4 128,-4 5-208,-11 5-144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17412,'2'4'1392,"-4"9"-1064,-1 8-136,2 5 560,0 5-216,1 5-328,4 1-80,3 1-152,2-2-152,0-4-312,1-3-168,0-7-296,0 0 912,-1-13-272,-2-5-160,2-12-24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3 402 19044,'-1'3'273,"0"1"1,1 0-1,0-1 1,-1 1-1,1-1 1,1 1-1,-1-1 0,0 1 1,2 4-1,-1 4 411,2 16-263,-2-4-352,1 1 0,1-1 0,1 0 0,1-1 0,12 32 0,-16-52-58,0-1-1,0 1 1,0-1 0,1 1 0,-1-1-1,1 0 1,0 0 0,-1 0-1,1 1 1,0-2 0,0 1 0,1 0-1,-1 0 1,0-1 0,0 1 0,1-1-1,-1 0 1,1 1 0,4 0-1,-3-1-12,0-1-1,0 1 0,0-1 0,0 0 0,0-1 0,0 1 0,-1-1 0,1 1 0,0-1 0,0 0 0,-1-1 1,7-2-1,2-2 117,-1-1 0,1 0 0,-1 0 1,-1-1-1,0-1 0,0 0 1,11-13-1,-15 15-61,0-1 0,0 1 0,-1-1 1,0 0-1,-1-1 0,0 1 0,5-14 0,-1-17 131</inkml:trace>
  <inkml:trace contextRef="#ctx0" brushRef="#br0" timeOffset="0.06">13 1 22669,'0'13'1824,"4"-3"-1368,2 0-208,0 2 601,1 1-585,-4-4 48,-3-18-424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15 243 14483,'-1'-1'319,"-1"0"0,1 0-1,0 0 1,0 0 0,0 0 0,0 0-1,0-1 1,0 1 0,1 0 0,-1-1-1,0 1 1,1-1 0,-1 1 0,1-1-1,-1 1 1,1-1 0,0 1 0,-1-1-1,1-2 1,1 1 45,0 1 0,0 0 0,0-1 0,0 1 0,1 0 0,-1 0 0,0 0 1,1-1-1,0 2 0,-1-1 0,5-3 0,15-15 1108,41-30-1,28-10-2280,-54 37-943,-33 21 1450,-2 2 227,0 0-1,-1-1 1,1 1 0,0 0 0,0-1 0,0 1 0,0-1 0,-1 1 0,1-1 0,0 0 0,-1 1 0,1-1 0,0 0 0,-1 1 0,1-1 0,-1 0 0,1 0 0,-1 0 0,1 1 0,-1-1 0,0 0 0,1 0 0,-1 0 0,0 0 0,0 0 0,0 0 0,0 0 0,1 0 0,-1 0 0,-1-1 0,-3-4-877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6 117 17508,'-5'13'2136,"7"-7"-1008,4-5-343,7-4 1247,5-5-528,4-1-367,3-3-193,1 1-480,5-1-256,-2 0-840,0 1-648,-7-4 1047,-8-1-167,-9-12-168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8 177 20788,'-1'-1'124,"0"-1"0,0 1 1,1 0-1,-1-1 0,0 1 0,1 0 0,-1-1 0,1 1 0,-1-1 0,1 1 0,0-1 0,0 1 0,0-1 0,0 1 0,0-1 0,0 1 0,0-1 0,0 1 0,1-1 0,-1 1 0,0 0 0,1-1 0,-1 1 0,1-1 0,0 1 0,-1 0 0,1-1 0,0 1 0,0 0 0,2-2 0,3-6 425,2 0 0,15-15-1,-21 22-329,9-9-9,-1 0 1,2 2-1,0-1 1,0 1-1,0 1 1,1 1-1,25-12 1,-38 19-208,1-1 0,1 1 1,-1-1-1,0 1 0,0 0 0,0-1 1,0 1-1,0 0 0,0 0 0,0 0 0,0 0 1,0 0-1,0 0 0,1 0 0,-1 0 0,0 0 1,0 1-1,0-1 0,0 0 0,0 1 1,0-1-1,0 1 0,0-1 0,0 1 0,0-1 1,0 1-1,0 0 0,-1-1 0,1 1 0,0 0 1,0 0-1,-1 0 0,1 0 0,0-1 1,-1 1-1,1 0 0,-1 0 0,1 0 0,-1 0 1,1 0-1,-1 1 0,0-1 0,0 0 0,1 0 1,-1 0-1,0 0 0,0 0 0,0 0 1,-1 2-1,1 6-1,-1-1 0,0 0 1,0 0-1,-1 0 0,-3 10 1,-4 6 16,-16 31 1,-5 12-70,29-65 44,1-1 1,-1 1-1,1-1 0,0 1 0,-1-1 1,1 1-1,0 0 0,0-1 0,0 1 1,0 2-1,0-3 1,0-1 0,1 1 1,-1-1-1,0 0 1,0 1-1,0-1 0,1 1 1,-1-1-1,0 0 0,0 1 1,1-1-1,-1 0 1,0 1-1,1-1 0,-1 0 1,0 0-1,1 1 0,-1-1 1,1 0-1,-1 0 0,0 1 1,1-1-1,-1 0 1,1 0-1,3 0-22,-1 0 1,1 0-1,-1 0 1,0 0-1,1-1 0,-1 0 1,6-1-1,3-1 11,-3 1-24,0 1 0,0 0 0,0 0 0,0 1 0,0 0-1,1 1 1,13 2 0,-20-2 29,0 0-1,0-1 0,0 1 1,0 1-1,-1-1 1,1 0-1,0 1 0,-1-1 1,1 1-1,0 0 0,-1 0 1,0 0-1,0 0 1,1 0-1,-1 1 0,-1-1 1,1 1-1,0-1 1,0 1-1,-1 0 0,0-1 1,1 1-1,-1 0 0,0 0 1,0 5-1,1 1 26,-1 0 1,-1 0-1,0 1 0,0-1 1,-1 0-1,0 0 0,-1 1 0,0-1 1,0 0-1,-1-1 0,0 1 0,0 0 1,-6 8-1,-3 5 155,0-1 0,-2 0 0,-26 30 0,32-40-49,-2-1-1,-12 10 1,20-18-163,-1 0 1,1 0-1,-1 0 1,1 0-1,-1-1 1,0 1-1,1-1 1,-1 0-1,0 1 1,0-2-1,0 1 1,0 0-1,0 0 1,0-1-1,-4 1 1,6-2-21,1 1 1,-1 0 0,1 0-1,-1 0 1,1-1-1,0 1 1,-1 0-1,1-1 1,-1 1-1,1 0 1,-1-1-1,1 1 1,0-1-1,-1 1 1,1 0 0,0-1-1,0 1 1,-1-1-1,1 1 1,0-1-1,0 1 1,0-1-1,-1 1 1,1-1-1,0 1 1,0-1-1,0 1 1,0-1-1,0 0 1,0 1 0,0-1-1,0 1 1,0-1-1,0 1 1,1-1-1,-1 1 1,0-1-1,0 0 1,7-20-624,6-3-29,8-8-233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0 555 14483,'1'0'129,"0"0"0,-1 0 0,1 0 0,0 0 0,0 0 0,0 0 0,-1-1 0,1 1 0,0 0 0,0 0-1,-1 0 1,1-1 0,0 1 0,-1 0 0,1-1 0,0 1 0,-1-1 0,1 1 0,0-1 0,-1 1 0,1-1 0,0 0 0,12-17 463,-9 13-208,11-20 886,-1 1-1,-1-2 0,18-48 0,17-85 1028,-38 120-1826,12-52 464,-20 80-758,-1-1 0,0 1 0,0-1 0,-1 1 0,-2-19 0,-4 48 214,2 45-334,2 0 0,3 0 0,15 104 0,-2-102-512,-12-59 190,0 0-1,0 0 1,1 0 0,0-1-1,0 1 1,0-1 0,1 0-1,5 6 1,-8-10 206,0 0-1,0 0 1,0 0-1,0 0 1,1 0 0,-1 0-1,0 0 1,1 0-1,-1-1 1,1 1 0,-1 0-1,1-1 1,-1 0 0,1 1-1,-1-1 1,1 0-1,-1 0 1,4 1 0,12-2-707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20324,'0'26'1825,"0"4"-1249,5-1-336,0 1 168,1 1-544,0-5 352,0-5-176,0-14-376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 21149,'9'-19'3865,"-12"41"-1412,-1-5-2318,-8 48 363,-13 80-192,23-126-298,1 1 1,0-1-1,2 1 1,0-1-1,6 27 1,-7-42-6,1 0 0,0 0 0,1 0 1,-1 0-1,1-1 0,0 1 0,0 0 0,0-1 0,0 1 1,0-1-1,1 0 0,0 0 0,-1 0 0,1 0 1,0 0-1,1-1 0,-1 1 0,0-1 0,1 0 1,-1 0-1,1 0 0,5 2 0,-3-2-6,-1-1 1,0 0-1,1-1 0,-1 1 0,1-1 1,-1 0-1,0 0 0,1 0 0,-1-1 1,1 0-1,-1 0 0,0-1 0,0 1 1,1-1-1,-1 0 0,7-4 0,-4 1-205,-1 0-1,1-1 0,-1 1 0,-1-1 0,1-1 0,-1 1 0,0-1 0,-1 0 0,1 0 0,-1-1 0,-1 0 0,1 0 1,-1 0-1,-1 0 0,0 0 0,0-1 0,0 0 0,-1 1 0,-1-1 0,1 0 0,-1 0 0,-1-16 0,-2-13-712</inkml:trace>
  <inkml:trace contextRef="#ctx0" brushRef="#br0" timeOffset="1">213 156 15667,'0'28'2137,"-2"8"-929,2 2-440,3 6 1441,2 0-553,2 0-592,2-4-392,4-5-992,0-4-472,0-15 656,0-6-216,3-11-176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24 104 16275,'-2'1'239,"1"0"-1,0 0 0,0 0 1,-1 0-1,1 0 0,0 0 1,0 0-1,0 1 0,0-1 0,0 0 1,1 1-1,-1-1 0,0 1 1,0-1-1,1 0 0,-1 1 1,1 0-1,0-1 0,-1 4 1,-4 32 1896,5-34-1930,-1 2-112,1-1 0,0 0 0,0 0 0,0 0 0,1 0 0,-1 1-1,1-1 1,0 0 0,0 0 0,1 0 0,-1 0 0,1 0 0,0-1 0,0 1-1,0 0 1,0-1 0,1 1 0,4 4 0,-1-3-59,0 0 1,1 0-1,0-1 1,0 0-1,0 0 1,0 0-1,1-1 1,13 4-1,15 3-15,-19-5-12,0 0 0,0 0 0,0 2 0,27 15 0,-41-20-5,1 0 0,-1 0 0,0 1 0,0-1 0,0 1 1,0 0-1,0 0 0,-1 0 0,1 0 0,-1 1 1,0-1-1,0 1 0,0-1 0,0 1 0,-1 0 0,1 0 1,-1 0-1,0 0 0,0-1 0,-1 1 0,1 1 1,-1-1-1,0 0 0,0 0 0,0 0 0,-1 5 0,-1 0 8,-1 0-1,0 1 0,0-1 0,0 0 0,-1-1 0,-1 1 0,1-1 0,-2 0 1,1 0-1,-9 10 0,6-9 15,0 0 1,-1-1-1,0 0 1,0-1-1,0 1 1,-1-2-1,-21 12 1,28-17-15,-1 1 0,1-1 0,-1 0 1,1 0-1,-1 0 0,0 0 0,1-1 1,-1 1-1,0-1 0,0 0 1,1 0-1,-1 0 0,0-1 0,0 1 1,1-1-1,-1 0 0,1 0 0,-1 0 1,1-1-1,-5-1 0,5 0-2,-1 1 0,1-1 0,0 1 0,0-1 0,0 0 0,1 0 0,-1-1 0,0 1 0,1 0 0,0-1 0,0 0 0,0 1 0,1-1 1,-1 0-1,1 0 0,0 0 0,0 0 0,-1-6 0,0-2-8,1 1 1,1-1-1,0 0 1,1 0-1,0 0 1,0 1-1,1-1 1,1 1-1,0-1 1,1 1-1,0 0 1,1 0-1,0 0 1,0 1-1,9-13 1,10-10 44,2 0 1,1 2-1,33-29 1,-7 6 222,-44 45-175,-1-1-1,0-1 1,0 1 0,10-20-1,-17 28-66,0-1 0,0 0-1,0 1 1,0-1 0,0 0 0,0 0 0,-1 0-1,0 0 1,1 0 0,-1 0 0,-1-5-1,1 6-11,0 0-1,-1 1 1,0-1-1,1 1 1,-1-1-1,0 1 1,0-1-1,0 1 1,0-1-1,0 1 0,0 0 1,0-1-1,0 1 1,-1 0-1,1 0 1,0 0-1,-1 0 1,1 0-1,-1 0 1,1 1-1,-1-1 0,-1 0 1,-5-2-1,0 2 0,1-1 1,-1 1-1,0 0 0,0 1 0,1-1 1,-1 2-1,0-1 0,0 1 1,0 0-1,1 1 0,-1 0 0,-10 3 1,1 2-259,0-1 0,0 2 0,1 0 0,-26 18 0,42-26 242,-29 23-189,27-22 162,0 1 0,1 0 0,-1-1 0,1 1 0,0 0 0,-1 0 0,1 0 0,0 0 0,0 0 0,0 0 0,0 0 0,1 0 0,-2 4 0,2 7-349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23085,'0'12'1928,"-9"11"-1440,-4 8-183,-2 16 679,-1 8-264,-2 7-416,-1 2-136,3-3-272,0-3-264,6-11-456,0-7-281,4-16-447,3-9-1112,5-19 775,2-15 529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80 10882,'0'-3'285,"-1"1"1,1-1-1,-1 0 0,0 0 0,0 1 0,0-1 0,-1 0 0,1 1 1,-1-1-1,1 1 0,-1 0 0,0-1 0,0 1 0,0 0 0,0 0 1,0 0-1,-1 0 0,1 1 0,0-1 0,-1 1 0,0-1 0,1 1 1,-1 0-1,0 0 0,1 0 0,-1 0 0,0 0 0,0 1 0,0 0 1,0-1-1,0 1 0,0 0 0,1 0 0,-1 0 0,0 1 0,-6 1 1,1 0 5,0 2 1,-1-1-1,1 1 1,1 1 0,-1-1-1,0 1 1,1 0 0,0 1-1,1 0 1,-1 0 0,1 1-1,0-1 1,0 1-1,1 0 1,-7 13 0,4-7-116,1 2 1,0-1-1,1 1 1,0-1 0,2 2-1,-1-1 1,-3 31-1,7-41-145,1 0-1,0 0 0,0 0 1,0 0-1,1 0 1,-1 0-1,1 0 0,0 0 1,1 0-1,-1-1 0,3 6 1,-3-8-24,0-1 0,0 1 1,0-1-1,0 0 0,1 1 0,-1-1 1,0 0-1,1 0 0,-1 1 0,0-1 1,1 0-1,0 0 0,-1-1 0,1 1 0,-1 0 1,1-1-1,0 1 0,0 0 0,-1-1 1,1 0-1,0 0 0,0 1 0,0-1 1,-1 0-1,1 0 0,0 0 0,0-1 1,-1 1-1,1 0 0,0-1 0,0 1 1,-1-1-1,3 0 0,4-3 11,0 1 0,-1-1-1,0 0 1,1 0 0,-1-1 0,-1 0 0,1-1-1,-1 1 1,11-13 0,-4 3 13,0-2 1,19-33-1,-26 39-35,-1 0 0,0 0 0,-1 0 0,0-1 1,0 1-1,-1-1 0,-1 0 0,2-20 0,-4 28-50,0 1-1,1-1 1,-2 1 0,1-1-1,0 1 1,-1 0-1,0-1 1,1 1 0,-1 0-1,0-1 1,-1 1 0,1 0-1,-1 0 1,1 0 0,-1 0-1,0 0 1,0 0-1,0 1 1,-1-1 0,1 1-1,-1-1 1,1 1 0,-1 0-1,0 0 1,0 0 0,0 0-1,0 1 1,0-1-1,0 1 1,0 0 0,0-1-1,-1 2 1,1-1 0,-5-1-1,2 2-148,1-1-1,-1 1 0,0 0 0,1 0 1,-1 1-1,1 0 0,-1 0 0,0 0 1,1 0-1,0 1 0,-1 0 0,1 0 1,0 1-1,0-1 0,0 1 0,-6 5 1,2-1-69,0 0 0,1 1 0,0 0 0,1 0 0,-1 1 0,1 0-1,-7 13 1,-8 20-708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47 16996,'-2'1'104,"-1"0"1,1 0 0,0 0 0,1 0 0,-1 0 0,0 1 0,0-1-1,0 0 1,1 1 0,-1-1 0,1 1 0,-1 0 0,1 0 0,0-1 0,-1 1-1,1 0 1,-1 3 0,-17 35 491,16-29-514,1-1-1,-1 0 1,1 1 0,1-1-1,0 1 1,1 0 0,0-1-1,0 1 1,1 0 0,3 12 0,-3-18-76,0 1 1,1-1-1,0 0 1,0 0 0,0 0-1,0 0 1,1-1-1,0 1 1,6 7 0,-7-10 2,1 1 0,-1-1 0,1 0 0,-1 0 0,1 0 1,0 0-1,0-1 0,0 1 0,0-1 0,0 0 0,0 0 0,0 0 1,1 0-1,-1 0 0,0-1 0,0 1 0,4-1 0,-2 0 38,-1-1-1,1 0 0,-1 0 1,0 0-1,1-1 0,-1 1 0,0-1 1,0 0-1,0 0 0,0 0 1,0-1-1,0 1 0,-1-1 0,1 0 1,-1 0-1,0 0 0,0-1 0,0 1 1,0-1-1,3-5 0,3-5 215,-1 0-1,0-1 0,-1 0 1,7-22-1,-10 28-97,-2-1-1,1 0 0,-1 0 1,-1 0-1,0-1 1,0 1-1,-1 0 0,0-1 1,-3-16-1,2 23-157,1 1 0,-1 0-1,0 0 1,0 0 0,0 0-1,-1 1 1,1-1 0,-1 0 0,1 0-1,-1 1 1,0-1 0,0 1-1,0 0 1,0-1 0,-1 1 0,1 0-1,0 0 1,-1 0 0,0 1-1,1-1 1,-1 1 0,0-1 0,0 1-1,0 0 1,0 0 0,0 0-1,0 0 1,0 1 0,0-1 0,0 1-1,0 0 1,-1 0 0,1 0-1,0 0 1,-4 1 0,2 0-205,0 0 0,-1 0 0,1 0 0,0 1 0,-1-1 0,-5 4 0,9-4 149,0 0 1,1 0-1,-1 0 0,1 0 1,-1 0-1,1 0 0,-1 0 1,1 0-1,-1 1 0,1-1 0,0 1 1,0-1-1,0 1 0,0-1 1,0 1-1,0 0 0,0-1 1,0 1-1,1 0 0,-1 2 0,0 11-523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99 14291,'2'1'243,"0"0"-1,0-1 1,0 1 0,-1 0 0,1 0-1,0-1 1,0 2 0,-1-1 0,1 0-1,-1 0 1,1 0 0,-1 1-1,1-1 1,-1 1 0,0-1 0,0 1-1,0-1 1,0 1 0,0 0-1,1 2 1,-1-1 182,-1 0 0,0 1 0,0-1 0,0 0 0,0 1 0,0-1 1,-1 1-1,1-1 0,-1 0 0,-2 7 0,0 0 254,0-3-371,1 0 1,0 0 0,1 0-1,0 0 1,0 0-1,0 0 1,1 9-1,0-15-291,0-1 1,0 1-1,0 0 0,1 0 1,-1-1-1,0 1 0,1 0 0,-1-1 1,0 1-1,1 0 0,-1-1 0,1 1 1,-1-1-1,1 1 0,-1-1 1,1 1-1,-1-1 0,1 1 0,0-1 1,-1 0-1,1 1 0,0-1 0,-1 0 1,1 1-1,0-1 0,-1 0 1,1 0-1,0 0 0,0 1 0,-1-1 1,1 0-1,0 0 0,0 0 0,-1 0 1,1 0-1,0-1 0,0 1 1,-1 0-1,1 0 0,0 0 0,-1-1 1,1 1-1,0 0 0,0-1 0,35-16 236,-25 10-192,1-2 0,-1 0 0,-1 0 1,1-1-1,-2 0 0,14-18 0,-17 20-35,0-1 0,0 1 0,-2-1 0,1 0 0,-1 0 0,0 0 0,-1-1-1,0 1 1,0-1 0,1-10 0,-4 18-23,1 0-1,-1 0 1,0 1 0,0-1-1,0 0 1,0 0 0,0 1-1,0-1 1,-1 0 0,1 0-1,-1 1 1,1-1-1,-1 0 1,1 1 0,-1-1-1,0 1 1,0-1 0,0 1-1,0-1 1,0 1-1,0-1 1,0 1 0,-1 0-1,1 0 1,0 0 0,-2-2-1,0 2-14,1 1 0,-1-1 0,1 0 0,-1 1 0,1 0 0,-1-1 0,1 1 0,-1 0 0,1 0 0,-1 1 0,1-1 0,-1 0 0,1 1 0,-1 0 0,1-1 0,0 1 0,-1 0 0,-2 2 0,-5 2-158,0 1 0,1 0 0,-1 0 0,1 1 0,0 1 0,1 0 0,0 0 0,-7 9 0,-4 7-468,-28 45 0,29-35 108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8:4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42 117 17076,'0'-13'1523,"0"-1"200,4 27-315,0 6-1172,-1 1-1,0 0 1,-2-1-1,0 1 1,-4 29 0,-19 102 679,0-12-298,18-70-52,3-64 65,-1-13-291,-1-17 74,8-80-212,5 1 1,25-108-1,-27 170-249,5-75-97,-11 116 137,2 7 9,2 6 11,1 2-12,1 0 0,-1-1 0,2 0 1,0 0-1,1-1 0,0 0 0,1-1 0,19 17 0,-25-24 0,0 0 0,0-1 1,0 0-1,0 0 0,0 0 0,1-1 0,0 0 0,-1 0 0,1 0 0,0-1 0,0 0 1,0 0-1,0 0 0,0-1 0,0 1 0,0-2 0,0 1 0,0-1 0,0 1 0,-1-2 1,1 1-1,0-1 0,0 0 0,-1 0 0,7-4 0,4-2 11,-2-2 0,1 0 0,-1-1 0,-1 0 0,0-1 0,-1-1 0,0 0 0,16-23 0,-28 36-11,0-1 0,1 1 0,-1-1-1,0 1 1,1 0 0,-1-1 0,0 1 0,1-1 0,-1 1 0,1 0 0,-1-1 0,0 1 0,1 0 0,-1 0-1,1-1 1,-1 1 0,1 0 0,-1 0 0,1 0 0,-1-1 0,1 1 0,-1 0 0,1 0 0,0 0 0,-1 0 0,1 0-1,-1 0 1,1 0 0,0 1 1,0-1-1,0 1 0,0-1 0,-1 1 1,1 0-1,0-1 0,-1 1 0,1 0 1,0 0-1,-1-1 0,1 1 0,-1 0 1,1 0-1,0 1 0,13 44 10,-10-33-12,13 53-5,-3 0-1,8 101 1,-8-58 37,-14-106-124,6 29 125,-6-31-157,1 0 1,-1 0-1,0 1 0,1-1 1,-1 0-1,0 0 1,1 0-1,0 0 1,-1 0-1,1 0 1,0 0-1,-1 0 0,1 0 1,0 0-1,0-1 1,0 1-1,-1 0 1,1 0-1,0-1 1,0 1-1,0-1 0,2 2 1,-3-2 99,1-1 0,-1 1 0,0 0-1,1 0 1,-1 0 0,0 0 0,0 0 0,1 0 0,-1 0 0,0-1 0,0 1-1,1 0 1,-1 0 0,0 0 0,0-1 0,1 1 0,-1 0 0,0 0 0,0 0 0,0-1-1,0 1 1,1 0 0,-1-1 0,0 1 0,0 0 0,0 0 0,0-1 0,0 1 0,0 0-1,0-1 1,0 1 0,0 0 0,0-1 0,0 1 0,0 0 0,0 0 0,0-1-1,0 1 1,0 0 0,0-1 0,0 1 0,0-1 0,0-11-750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3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400 102 17756,'6'-7'609,"0"0"1,0 0 0,7-12-1,-11 16-438,0 0-1,0 0 0,-1-1 0,1 1 0,-1 0 1,0-1-1,0 0 0,0 1 0,0-1 0,-1 1 1,1-6-1,-1 8-130,0 1 1,0-1-1,-1 0 1,1 1 0,0-1-1,0 0 1,0 1-1,0-1 1,-1 1 0,1-1-1,0 0 1,-1 1-1,1-1 1,0 1-1,-1-1 1,1 1 0,-1-1-1,1 1 1,-1-1-1,1 1 1,-1 0 0,1-1-1,-1 1 1,1-1-1,-1 1 1,1 0-1,-1 0 1,0-1 0,1 1-1,-1 0 1,0 0-1,1 0 1,-1 0-1,0 0 1,1 0 0,-1 0-1,1 0 1,-1 0-1,0 0 1,1 0 0,-1 0-1,0 0 1,1 0-1,-1 1 1,0-1-1,1 0 1,-1 0 0,0 1-1,-4 1 34,0 0-1,0 1 0,0-1 1,-8 7-1,-1 3-50,0 0 0,1 1-1,1 0 1,0 1 0,1 1 0,0 0 0,1 0-1,1 1 1,0 0 0,2 1 0,0 0 0,-9 30-1,6-6 78,1 0 0,2 1-1,1 0 1,1 61 0,6-42 67,2-1 0,3 1 0,14 64 0,-28-129-368,-14-23-569,1 0 1,-25-44-1,13 18-74,12 22 352,-57-91-858,71 105 1426,7 17-59,0 0-1,0 0 0,0-1 0,0 1 1,0 0-1,0 0 0,0-1 0,0 1 0,0 0 1,0 0-1,0-1 0,0 1 0,0 0 1,0 0-1,1-1 0,-1 1 0,0 0 0,0 0 1,0-1-1,0 1 0,0 0 0,1 0 1,-1 0-1,0 0 0,0-1 0,0 1 0,1 0 1,-1 0-1,0 0 0,0 0 0,1-1 1,2 1 77,-1 0 0,1 0 1,0 0-1,-1 0 0,1 1 1,0-1-1,-1 1 0,1 0 1,2 0-1,31 10 475,69 9-1,-92-19-646,-1 0-1,1-1 0,-1 0 0,0-1 0,1 0 1,-1-1-1,0-1 0,0 0 0,19-7 1,11-10-193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3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 17652,'15'-4'1776,"-20"7"-1200,-8 2-240,-6 10 1041,-4 6-361,-6 8-480,0 6-192,2 10-208,2 2-24,12 1 8,9 3-8,7-6-80,9-1-120,14-7-544,4-5-320,10-18 784,4-5-128,5-19-120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3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82 18588,'-8'10'2072,"-10"9"-1359,-10 14-281,-2 3 1168,-4 8-760,1 3-248,5-1-176,2 0-128,10-9-248,1-4-328,9-13-712,3-8-192,3-14 928,2-8-216,-2-13-208</inkml:trace>
  <inkml:trace contextRef="#ctx0" brushRef="#br0" timeOffset="1">1 227 17508,'6'3'2144,"2"4"-1312,7 5-304,4-2 1049,7 4-481,5 3-376,8-3-880,5 1-520,1-8 648,-1-4-224,0-12-184</inkml:trace>
  <inkml:trace contextRef="#ctx0" brushRef="#br0" timeOffset="2">463 12 16676,'1'0'122,"-1"-1"0,0 0 0,0 1 1,0-1-1,1 1 0,-1-1 0,0 0 0,1 1 1,-1-1-1,0 1 0,1-1 0,-1 1 1,1 0-1,-1-1 0,1 1 0,-1-1 1,1 1-1,-1 0 0,1-1 0,-1 1 1,1 0-1,-1 0 0,1-1 0,0 1 0,-1 0 1,1 0-1,1 0 0,-1 0 79,1 0-1,0 0 1,-1 0-1,1 1 1,-1-1 0,1 1-1,-1-1 1,1 1-1,-1 0 1,3 1-1,31 26 1827,-24-16-1912,0 0 0,-1 0 0,0 1 0,-1 0 0,-1 0 0,0 1 0,0 0 0,-2 1 0,0 0 0,0 0 0,5 27 0,-9-29-184,0 0 1,0 0-1,-2 0 1,1 0 0,-2 0-1,0 0 1,0 0 0,-1 0-1,-1 0 1,0 0 0,-1-1-1,0 1 1,-1-1 0,-10 19-1,12-26-24,0 1-1,-1-1 1,0-1-1,0 1 1,0 0-1,-1-1 1,-5 4-1,3-5-178,5-8-92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3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19756,'23'5'2241,"1"-2"-1529,11-3-328,1 0 1176,9 0-696,4 1-239,0 3-601,-2-1-465,-11 3-823,-3 0 1224,-19-2-216,-8 1-184,-10-1-200</inkml:trace>
  <inkml:trace contextRef="#ctx0" brushRef="#br0" timeOffset="1">24 241 15643,'19'9'1769,"9"-8"-897,8-1-320,8 0 880,3 0-167,-2-1-713,0 1-464,-7 0 120,-4-4-88,-11-8-232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3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16812,'1'-3'2160,"-1"5"-640,1 13 111,0 25-406,-6 11-528,-2 19 41,4 123-1,3-185-676,1 0-1,1 1 1,-1-1-1,1 0 1,0-1-1,1 1 1,0 0-1,0-1 1,8 14-1,-9-18-35,1 0-1,-1 0 1,0-1-1,1 1 0,-1-1 1,1 1-1,0-1 1,0 0-1,0 0 1,0 0-1,0-1 0,0 1 1,0-1-1,1 0 1,-1 0-1,0 0 1,1 0-1,-1 0 0,1-1 1,-1 1-1,1-1 1,0 0-1,-1 0 1,1-1-1,3 0 0,3-1 34,0-1 0,-1 0 0,1 0 0,-1-1 0,1 0-1,-1-1 1,-1 0 0,1-1 0,-1 0 0,9-7 0,-1-1 32,0-2 0,0 0 1,20-28-1,-35 44-86,-1-1 0,0 1 0,1-1-1,-1 0 1,1 1 0,-1-1 0,1 1 0,-1-1 0,1 1 0,-1-1 0,1 1-1,0 0 1,-1-1 0,1 1 0,0 0 0,-1-1 0,1 1 0,0 0 0,-1 0-1,1 0 1,0-1 0,-1 1 0,1 0 0,0 0 0,0 0 0,-1 0 0,2 1-1,15 9 41,4 3 3,-12-11-31,0 0 1,0 0-1,1-1 0,-1 0 1,0-1-1,1 0 1,-1-1-1,1 0 1,-1 0-1,0-1 0,14-4 1,11-5 49,53-25 0,-67 27-39,14-8-8,-22 11-20,0 0 1,20-7 0,-32 13 0,1 0-1,-1 0 1,1-1 0,-1 1-1,1 0 1,-1 0-1,1 0 1,0 0-1,-1 0 1,1 0-1,-1 0 1,1 0-1,-1 0 1,1 0-1,-1 0 1,1 0-1,-1 0 1,1 1 0,0-1-1,-1 0 1,1 0-1,-1 0 1,1 1-1,-1-1 1,0 0-1,1 1 1,-1-1-1,1 1 1,-1-1-1,0 0 1,1 1 0,-1-1-1,0 1 1,1-1-1,-1 1 1,0-1-1,1 1 1,-1-1-1,0 1 1,0-1-1,0 1 1,0-1-1,0 1 1,0-1-1,0 1 1,1 0 0,-2-1-1,1 1 1,0-1-1,0 1 1,0-1-1,0 1 1,0 0-1,-9 37-26,8-34 21,-3 8-14,-17 66 5,19-71-9,1 1 0,0-1 0,0 1 1,1 0-1,0 0 0,0-1 0,3 16 0,-2-22-10,-1 1-1,0-1 0,1 1 0,-1-1 0,1 1 1,-1-1-1,1 0 0,0 1 0,-1-1 0,1 0 1,0 1-1,0-1 0,0 0 0,0 0 1,0 0-1,0 0 0,0 0 0,1 0 0,-1 0 1,0 0-1,0 0 0,1-1 0,-1 1 0,1 0 1,-1-1-1,1 1 0,-1-1 0,1 0 1,-1 1-1,1-1 0,-1 0 0,1 0 0,-1 0 1,1 0-1,-1 0 0,1 0 0,-1-1 0,1 1 1,-1 0-1,1-1 0,-1 1 0,1-1 1,-1 1-1,0-1 0,1 0 0,-1 0 0,2-1 1,14-21-290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3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17396,'-11'9'2352,"-6"2"-1630,1 2 0,0 0 1,2 0-1,-1 2 0,-17 21 0,21-18-515,1 0-1,0 1 0,1 0 1,1 1-1,1 0 1,-6 27-1,10-35-159,1 0 0,0-1 0,1 1 0,0 0 0,1 0 0,1 0 0,-1 0 0,2 0 0,0-1 0,0 1 0,1 0 1,7 18-1,-9-28-80,0 0 0,0-1 0,0 1 0,1 0 0,-1 0 0,0-1 0,1 1 1,-1 0-1,1-1 0,2 2 0,-4-2 1,0-1 0,1 0 0,-1 0 1,0 0-1,0 0 0,1 0 0,-1 0 0,0 1 0,0-1 0,1 0 1,-1 0-1,0 0 0,1 0 0,-1 0 0,0 0 0,1 0 0,-1 0 0,0 0 1,0 0-1,1-1 0,-1 1 0,0 0 0,1 0 0,-1 0 0,0 0 1,0 0-1,1 0 0,-1-1 0,6-13-1746,-5-3 1098,-1-32 0,-3 11-142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3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19044,'14'9'2425,"4"0"-1449,5 3-344,5 4 1376,4 4-703,3 2-257,6 6-352,-3-1-120,0 4-416,-5 0-224,-3-2-664,-7-3-592,-3-8 1072,-1-8-192,-7-14-193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3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292 155 14691,'3'-10'727,"-2"-1"1,1 1-1,-1-1 0,-1 1 1,0-1-1,-2-13 0,1 20-568,1 1 0,-1 0 0,0 0 0,0 0 0,-1 0-1,1 0 1,-1 0 0,1 0 0,-1 0 0,0 1-1,0-1 1,0 1 0,0-1 0,-1 1 0,1 0 0,-1 0-1,1 0 1,-1 0 0,0 0 0,0 0 0,0 1 0,0-1-1,0 1 1,-4-1 0,2 0-83,-1 1-1,1 0 1,0 0 0,-1 0 0,1 0-1,-1 1 1,1 0 0,-1 0-1,1 1 1,-1 0 0,1 0-1,0 0 1,-1 0 0,1 1 0,0 0-1,0 0 1,0 0 0,0 1-1,0-1 1,1 1 0,-7 5-1,5-3-52,0 1-1,1 0 0,-1 0 0,1 0 0,0 0 0,1 1 0,0 0 0,0 0 0,0 0 0,1 1 0,0-1 0,0 1 0,1 0 0,-2 9 0,1 10 29,0 1 0,2 0 0,1 0-1,1-1 1,1 1 0,1 0-1,2-1 1,1 0 0,14 40-1,-7-31 13,2 0 0,1-1 0,2-1 0,1 0 0,2-2 0,33 41-1,-41-53 11,-12-14-85,-10-12-139,-26-28-471,3-1 0,0-1 0,3-2 1,-48-78-1,73 108 617,-1 1 47,0-2 1,0 1 0,1 0 0,0-1 0,0 0 0,1 0-1,0 0 1,-2-14 0,5 22-21,0 0 0,0 0 1,0-1-1,0 1 0,0 0 0,0 0 0,0 0 0,1 0 0,-1 0 1,0 0-1,1 0 0,-1 0 0,1 0 0,-1 0 0,1 0 1,-1 0-1,1 0 0,0 0 0,-1 0 0,1 0 0,0 1 1,0-1-1,0 0 0,0 0 0,0 1 0,0-1 0,-1 1 0,1-1 1,1 1-1,-1-1 0,0 1 0,0 0 0,0-1 0,0 1 1,1 0-1,7-1 75,-1 0-1,0 0 1,0 1 0,9 1 0,1-1-76,-6 0-160,-1-1 0,1 0-1,-1-1 1,0 0 0,0 0 0,0-2 0,0 1-1,0-1 1,0-1 0,-1 0 0,0 0 0,10-8-1,15-15-257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16315,'0'0'84,"0"0"-1,0-1 1,1 1-1,-1 0 0,0-1 1,1 1-1,-1 0 0,0-1 1,1 1-1,-1 0 0,1 0 1,-1 0-1,0-1 0,1 1 1,-1 0-1,1 0 0,-1 0 1,1 0-1,-1 0 1,1 0-1,-1 0 0,0 0 1,1 0-1,-1 0 0,1 0 1,-1 0-1,1 0 0,-1 0 1,1 0-1,-1 0 0,9 13 1171,-1 24-430,-8-35-742,32 296 929,-19-161-947,-12-128-76,0 1 1,0-1-1,1 0 0,0 0 0,7 16 0,-9-24-1,0-1 0,1 1 0,-1-1-1,0 1 1,0 0 0,1-1 0,-1 1-1,0-1 1,1 1 0,-1-1 0,0 1-1,1-1 1,-1 1 0,1-1 0,-1 1-1,1-1 1,-1 0 0,1 1 0,-1-1 0,1 0-1,-1 1 1,1-1 0,0 0 0,-1 0-1,1 1 1,-1-1 0,1 0 0,0 0-1,-1 0 1,1 0 0,1 0 0,-1-1-38,0 1 0,1-1 0,-1 1 0,0-1 0,0 0 0,1 0 0,-1 0 0,0 0 1,0 0-1,0 0 0,0 0 0,0 0 0,0-2 0,4-4-385,0-1 0,-1 0 0,6-13 0,2-15-693,-2 0 0,5-43-1,-4 17 106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18580,'3'-6'1632,"-3"9"-1168,0 9-232,0 10 873,1 4-257,5 9-592,-1 5-288,1-1-296,-2 2-248,0-3-416,2-2 799,-7-4-167,-2-2-144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3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18212,'0'0'1504,"-9"11"-1128,-2 5-176,-7 11 737,-2 5-313,-2 16-304,-2 6-120,4 4-40,4 2-24,7 0 24,3-3-48,8-6-160,7-4-208,7-21-520,6-6-97,4-17 649,2-4-168,2-24-208</inkml:trace>
  <inkml:trace contextRef="#ctx0" brushRef="#br0" timeOffset="1">526 123 18708,'-10'10'1448,"-12"11"-1096,-5 7-152,-3 13 593,-5 4-233,0 4-296,0 4 0,4-5-24,3-1-72,6-12-536,6-7-368,6-18 640,6-10-104,1-16-96</inkml:trace>
  <inkml:trace contextRef="#ctx0" brushRef="#br0" timeOffset="2">276 192 18020,'21'13'1456,"5"3"-1096,5 3-120,7 4 168,1 1-432,0-7-728,1-2 712,-4-14-248,-4-5-128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3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15539,'4'-2'1481,"2"6"-881,1 8-216,2 10 888,0 3-304,1 13-360,-1 6-167,-5 11-57,-2 3-32,-8 5-88,-6 0-64,-5-8-208,-4-2-248,-5-18 248,5-9-40,7-30-64</inkml:trace>
  <inkml:trace contextRef="#ctx0" brushRef="#br0" timeOffset="1">577 213 19340,'16'5'2137,"6"-5"-1473,10-2-304,6-1 1048,11 2-584,3 1-312,2 0-648,-3 0-376,-11 4-712,-8 0-1273,-18-1 1985,-11-1-408,-17-2-392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3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15859,'41'10'2089,"7"-4"-1273,12-6-304,4 0 1032,4 0-911,-3-4-257,-6-8-96,-5-6-72,-12 1-304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0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1 513 15299,'7'-1'812,"0"0"0,0 0 0,0-1 0,0 0 0,0 0 0,13-6 0,47-26 575,-63 32-1230,25-16 139,0 0-1,0-2 0,-2 0 0,-1-3 0,0 0 0,-2-1 0,0-1 0,-2-2 0,-1 0 0,-1-1 0,-2-1 0,27-56 0,-41 77-236,0-1 1,-1 1-1,0-1 1,-1 0-1,0 0 1,2-16-1,-7 10 44,3 15-101,0 0-1,-1-1 0,1 1 1,0 0-1,0 0 1,-1 0-1,1 0 1,0 0-1,0 0 1,-1 0-1,1 0 1,0 0-1,-1 0 0,1 1 1,0-1-1,0 0 1,-1 0-1,1 0 1,0 0-1,0 0 1,-1 0-1,1 1 1,0-1-1,0 0 0,0 0 1,-1 0-1,1 1 1,0-1-1,0 0 1,-1 1-1,-2 2 3,1 1 0,-1 0 0,1 0 0,-1 0 0,-1 6 0,-6 15 6,1 0-1,2 0 1,0 1-1,2 0 1,1 0 0,-1 28-1,4-14 5,2 0 1,2 0-1,10 55 0,10 55-1943,-20-125 1382,-2 1-1,-1-1 0,-5 48 1,0-50-112,-3-13-193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0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 14547,'-16'19'1576,"16"-7"-631,12-5-273,27-4 992,9 1-352,27-1-199,8-3-113,24 0-248,2-1-120,1-5-576,-7-1-296,-11-2-672,-8-1-296,-22-2 904,-11-2-240,-23-4-193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0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1 17124,'-32'23'1856,"-12"8"-1240,-10 8-216,-4 6 1153,-5 8-817,2 4-160,7-2-240,4-1-32,9-4-280,6-2-280,6-14-696,6-11 832,4-17-128,-3-13-96</inkml:trace>
  <inkml:trace contextRef="#ctx0" brushRef="#br0" timeOffset="1">9 76 18580,'20'-4'1824,"-2"8"-1031,4 5-329,7 12 1000,3 6-456,7 16-408,4 5-144,2 9-272,0 3-152,-1 1-600,1-3-368,-11-5 776,-5-3-144,0-17-144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4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338 359 11330,'0'-1'446,"-1"-1"-1,1 1 1,0-1-1,-1 0 0,1 1 1,0-1-1,-1 1 0,0-1 1,1 1-1,-1-1 1,0 1-1,0 0 0,0-1 1,0 1-1,-2-2 0,0 0 66,0 0 0,-1 0 0,0 0 0,1 1-1,-7-4 1,-2 1 250,0 0 0,-25-7 0,26 10-594,0 0 1,0 0 0,0 1-1,0 0 1,0 1 0,0 0 0,-1 1-1,1 0 1,0 1 0,1 0-1,-15 5 1,20-5-137,0 0 0,-1 0 1,1 1-1,0-1 0,0 1 0,0 1 1,1-1-1,-1 1 0,1-1 0,0 1 1,0 0-1,0 1 0,1-1 0,-1 1 1,1-1-1,0 1 0,0 0 0,1 0 0,-1 1 1,1-1-1,0 0 0,1 1 0,-2 7 1,2-10-25,1-1 0,0 1 1,-1-1-1,1 0 0,0 1 1,0-1-1,1 1 1,-1-1-1,0 1 0,1-1 1,-1 0-1,1 1 0,0-1 1,2 4-1,-2-4-1,0-1 0,0 1 1,1-1-1,-1 0 0,0 0 0,1 1 1,-1-1-1,0 0 0,1 0 0,0 0 0,-1-1 1,1 1-1,-1 0 0,1-1 0,0 1 1,1 0-1,4 0 14,0-1 1,0 0 0,1 0 0,-1 0-1,0-1 1,0 1 0,-1-2 0,14-3-1,1-2 58,-2-1-1,1-1 0,-1 0 0,-1-1 0,0-2 0,0 0 0,-1 0 0,0-2 1,17-18-1,-17 15 66,-1-2 0,0 1 0,-2-2 0,0 0 0,-1-1 0,-1 0 0,16-40 0,-24 49-34,0 0 1,4-24-1,-8 32-77,1-1 0,-1 0 0,1 1 0,-2-1 0,1 1 0,0-1 0,-1 0 0,0 1 0,0-1 0,-2-6 0,2 10-28,1 0-1,0 1 1,-1-1 0,1 0 0,0 1 0,-1-1 0,1 0 0,-1 1 0,1-1 0,-1 0 0,1 1 0,-1-1-1,1 1 1,-1-1 0,0 1 0,1 0 0,-1-1 0,0 1 0,1 0 0,-1-1 0,0 1 0,0 0-1,1 0 1,-1-1 0,0 1 0,0 0 0,1 0 0,-1 0 0,0 0 0,0 0 0,1 0 0,-1 0 0,0 1-1,0-1 1,1 0 0,-1 0 0,0 0 0,0 1 0,1-1 0,-1 0 0,-1 1 0,-1 1 0,0 0-1,0 0 1,0 1 0,1-1 0,-1 1 0,0-1 0,1 1 0,-3 3-1,-4 8 4,1 0 0,0 1 0,1 0 0,1 0 0,0 1 0,1-1 0,0 1 1,-3 26-1,5-22-7,1 1 0,1 0 0,1 0 1,1 0-1,0 0 0,7 29 1,-4-33-169,1 0 1,1-1-1,0 1 1,1-1-1,1 0 0,1-1 1,10 16-1,-19-31 121,0 0 1,0 0-1,0 1 0,1-1 0,-1 0 0,0 1 0,0-1 0,0 0 0,0 0 0,0 1 0,0-1 0,0 0 0,1 0 0,-1 1 0,0-1 0,0 0 0,0 0 0,1 0 0,-1 1 0,0-1 0,0 0 0,0 0 1,1 0-1,-1 0 0,0 0 0,0 1 0,1-1 0,-1 0 0,0 0 0,1 0 0,-1 0 0,0 0 0,0 0 0,1 0 0,-1 0 0,0 0 0,1 0 0,-1 0 0,0 0 0,0 0 0,1 0 0,-1 0 0,0 0 1,0 0-1,1-1 0,2-13-1599,-2 5 1409,5-11-699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4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15811,'14'22'2201,"-12"4"-1081,-8 5-456,-13 4 2481,-4 4-2057,-2 8-384,-4 0-96,1-2-328,0-1-79,6-6-169,2-3-64,4-10-217,3-5-247,4-16-640,0-7-328,2-14 1104,-2-8-304,2-10-185</inkml:trace>
  <inkml:trace contextRef="#ctx0" brushRef="#br0" timeOffset="1">1 131 17356,'9'-8'1936,"-1"5"-1048,3 3-312,5 8 969,3 4-169,3 4-456,5 3-200,3 5-320,-1-1-127,0 0-369,-3 1-273,-4-5-695,-6-5 920,-10-7-168,-4-5-144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4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18804,'-1'1'115,"0"0"0,0 0 1,1 0-1,-1 1 0,0-1 0,1 0 1,-1 1-1,1-1 0,-1 1 0,1-1 0,0 1 1,0-1-1,0 1 0,-1-1 0,1 1 0,1-1 1,-1 2-1,1-2-50,-1 1 1,1-1 0,0 0-1,0 0 1,0 0-1,0 0 1,0 0 0,0 0-1,1 0 1,-1 0-1,0 0 1,0-1 0,1 1-1,-1 0 1,1-1-1,-1 1 1,0-1 0,1 0-1,-1 1 1,2-1-1,37 7 970,-1-1-1,1-3 0,70-2 0,-76-1-728,260-3 1084,337 8-3088,-608-3 1333,-16 0 103,-1-1 0,1-1 1,0 1-1,-1-1 0,1 0 0,-1-1 0,1 0 0,0 0 1,-1 0-1,10-3 0,-16 3 231,1 1 1,-1-1 0,1 1-1,-1-1 1,1 1-1,-1-1 1,0 1-1,1-1 1,-1 1-1,0-1 1,0 0-1,1 1 1,-1-1-1,0 1 1,0-1-1,0 0 1,0 1-1,0-1 1,0 0-1,0 1 1,0-1-1,0 1 1,0-1-1,0 0 1,0 1 0,0-1-1,-1 0 1,1 1-1,0-1 1,0 1-1,-1-1 1,1 1-1,0-1 1,-1 1-1,1-1 1,0 1-1,-1-1 1,1 1-1,-1-1 1,0 0-1,-18-17-635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12419,'6'-26'3622,"-6"20"-716,-4 19-1137,0 6-1520,0-1-1,2 1 0,0 0 1,2 38-1,15 75-187,-1-15-1094,-15-106-289,0-17 162,0-6 612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4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0 21349,'-9'21'1728,"-11"12"-1296,-7 10-216,-6 9 376,-5 5-56,-7 2-72,-2 1-176,-3-6-151,4 0-57,2-12-96,4-9-161,5-15-463,5-9-256,9-19-384,7-14-1785,6-23 2401,4-9-512,4-10-336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4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15819,'7'-9'1913,"5"17"-809,5 6-336,7 14 1161,2 5-257,10 7-416,4 2-112,8 2-351,2 0-145,2-3-272,-4 0-136,0-4-336,-1-2-200,-7-2-896,-2-4 1016,-15 3-129,-4-4-143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4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19748,'9'16'1873,"20"3"-1193,10-8-256,12-2 736,5-2-256,5-4-224,1-1-263,-4-5-489,-5-2-353,-17-2-695,-8 3-280,-15-2 1040,-12 4-296,5-6-257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4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17244,'-5'17'2232,"10"-2"-1352,20-11-256,9-1 1081,13 0-481,4-2-160,4 1-552,2-1-536,-4-1-1840,-8 6 1784,-9 0-368,-5-4-160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5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16 20244,'7'-7'1176,"2"-1"266,-12 14-446,-93 154 2275,67-111-3153,18-29-121,-74 139-393,82-144 246,3-15 145,0 1 0,0-1 1,0 0-1,0 0 0,0 0 0,0 0 1,0 1-1,0-1 0,1 0 1,-1 0-1,0 0 0,0 0 0,0 0 1,0 1-1,0-1 0,1 0 1,-1 0-1,0 0 0,0 0 0,0 0 1,0 0-1,1 0 0,-1 0 1,0 0-1,0 0 0,0 0 1,1 0-1,-1 0 0,0 0 0,0 0 1,0 0-1,1 0 0,-1 0 1,0 0-1,0 0 0,0 0 0,1 0 1,20-12-237,1-11 146,0 0 1,-2-1 0,-1-2 0,18-28 0,-14 19 57,17-25-45,33-69 1,-67 122 80,-8 19 0,-8 27 0,-51 204 30,51-186-105,2-1 0,-1 84 0,9-140 83,-1 24-304,-4-20-9,-3-12 66,0-5 230,1 0 1,1 0-1,0-1 0,0 0 0,2 0 1,0 0-1,0-1 0,2 1 0,0-1 0,0 0 1,1-23-1,2 34 64,0 0 0,0-1 0,0 1 1,0 0-1,1 0 0,-1 0 0,1 0 0,0 1 1,0-1-1,1 0 0,-1 1 0,1-1 0,0 1 0,0 0 1,0 0-1,0 0 0,0 0 0,1 1 0,-1-1 0,1 1 1,-1 0-1,1 0 0,7-2 0,8-4 129,0 1-1,1 2 1,30-6 0,-48 10-178,13-2 41,1 0 0,-1 2-1,1-1 1,-1 2 0,18 1-1,-30-1-45,0 0-1,0 0 1,0 1-1,0-1 0,0 1 1,0 0-1,0 0 1,0 0-1,0 1 1,-1-1-1,1 1 0,0-1 1,-1 1-1,1 0 1,-1 0-1,0 0 0,1 0 1,-1 0-1,0 1 1,0-1-1,0 0 1,-1 1-1,1 0 0,-1-1 1,1 1-1,-1 0 1,0 0-1,0 0 0,0 0 1,-1 0-1,1 0 1,0 5-1,-1 1 6,-1 1-1,1-1 1,-2 1-1,1-1 1,-1 1 0,-6 15-1,-1 8 12,9-33-14,-1 1 1,1-1-1,0 0 0,0 1 1,0-1-1,0 0 0,0 1 0,0-1 1,0 0-1,0 1 0,0-1 1,0 0-1,0 1 0,0-1 1,0 0-1,0 1 0,0-1 0,0 0 1,1 1-1,-1-1 0,0 0 1,0 0-1,0 1 0,0-1 1,1 0-1,-1 1 0,0-1 0,0 0 1,1 0-1,-1 0 0,0 1 1,0-1-1,1 0 0,13 0 39,19-11-17,-30 9-22,45-20 28,-36 15-32,0 1-1,0 1 1,1-1 0,-1 2-1,1 0 1,0 0-1,26-2 1,-38 6 0,0 0-1,-1 0 1,1 0 0,0 0-1,0 0 1,-1 0 0,1 0-1,0 0 1,0 1-1,-1-1 1,1 0 0,0 1-1,-1-1 1,1 0 0,-1 1-1,1-1 1,0 1 0,-1-1-1,1 1 1,-1-1 0,1 1-1,-1-1 1,1 1-1,-1 0 1,0-1 0,1 1-1,-1 0 1,0-1 0,1 2-1,0 0-2,-1 1-1,0 0 1,1-1-1,-1 1 1,0-1-1,0 1 0,0 0 1,-2 4-1,1 1-5,-1 1 1,-1-1-1,0 0 0,-6 12 0,5-12-180,3-6 124,0 0 0,0-1 0,1 1 0,-2 0 0,1-1 0,0 1-1,0 0 1,0-1 0,-1 1 0,1-1 0,-1 0 0,1 0 0,-1 1 0,0-1-1,1 0 1,-4 1 0,-4 0-176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5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194 377 12803,'2'-2'533,"0"0"0,0 1 1,-1-1-1,1 0 1,-1 0-1,1 0 0,-1 0 1,0 0-1,0 0 1,1 0-1,-2-1 0,1 1 1,0 0-1,0-1 0,-1 1 1,1-4-1,-1 5-457,1 0 0,-1 1 0,0-1 0,0 0 0,0 1 0,0-1 0,0 0 0,0 1 0,0-1 0,0 0 0,0 0 0,0 1 0,0-1 0,0 0 0,0 1 0,0-1 0,-1 0 0,1 1 0,0-1 0,-1 1 0,1-1 0,0 0 0,-1 1 0,1-1 0,-1 1 0,1-1 0,-1 1 0,1-1 0,-1 1 0,1-1 0,-1 1 0,1-1 0,-1 1 0,0 0 0,1 0 0,-1-1 0,0 1 0,1 0 0,-1 0 0,0-1 0,1 1 0,-1 0 0,0 0 0,1 0 0,-1 0 0,0 0 0,1 0 0,-1 0 0,0 1 0,0-1 0,1 0 0,-1 0 0,0 0 0,1 1 0,-1-1 0,1 0 0,-1 1 0,-1 0 0,-10 4-25,0 1 1,1 1 0,0 0-1,0 1 1,0 0-1,-16 17 1,11-8-48,0 0 0,-26 39 0,38-50-10,1-1-1,0 1 1,0-1 0,-4 13-1,7-17 7,0-1-1,-1 1 1,1 0-1,0 0 0,0 0 1,0-1-1,0 1 1,0 0-1,0 0 0,0 0 1,0 0-1,1-1 0,-1 1 1,0 0-1,0 0 1,0-1-1,1 1 0,-1 0 1,1 0-1,0 0 2,0 0-1,-1-1 1,1 1-1,0-1 1,0 1-1,0-1 1,0 0-1,0 1 1,0-1-1,0 0 1,0 1-1,0-1 1,0 0 0,0 0-1,0 0 1,0 0-1,0 0 1,0 0-1,1-1 1,7 0 9,-1-1 0,0 0 0,0 0 0,0-1 0,0 0 0,-1-1 0,1 1-1,-1-1 1,10-8 0,7-6 93,28-27-1,-15 7 74,-1-1-1,-3-2 1,-1-1 0,-2-1 0,-2-2 0,35-75 0,-58 108-137,-3 9-27,0-1 0,0 1 0,0-1 0,-1 1 0,1-1 0,-1 0 0,0 1 0,-1-1-1,1 0 1,0 0 0,-1 0 0,0-4 0,0 8-10,0 0-1,0 0 0,0 0 0,0-1 0,0 1 1,0 0-1,0 0 0,0 0 0,0-1 0,0 1 1,0 0-1,0 0 0,0 0 0,0 0 0,0-1 0,-1 1 1,1 0-1,0 0 0,0 0 0,0 0 0,0 0 1,0-1-1,0 1 0,-1 0 0,1 0 0,0 0 1,0 0-1,0 0 0,0 0 0,0 0 0,-1 0 1,1-1-1,0 1 0,0 0 0,0 0 0,-1 0 0,1 0 1,0 0-1,0 0 0,0 0 0,0 0 0,-1 0 1,1 0-1,0 0 0,0 0 0,0 0 0,-1 1 1,1-1-1,0 0 0,0 0 0,0 0 0,0 0 1,-1 0-1,1 0 0,0 0 0,-7 6 7,0 1 1,0-1-1,1 1 0,0 1 1,1-1-1,-1 1 0,1 0 1,-4 9-1,-2 2-2,-13 19 44,-36 79-1,55-105-144,0 0 0,1 0 0,0 0 0,1 0 0,1 0 0,0 1 1,0 0-1,1-1 0,1 1 0,0 0 0,4 22 0,-3-30 15,1 0 0,0 0 0,-1-1 0,2 1 1,-1-1-1,0 1 0,1-1 0,0 0 0,0 0 0,0 0 0,0 0 0,1-1 0,0 1 0,-1-1 0,1 0 0,9 5 0,5 0-399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5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52 19452,'-1'0'127,"1"-1"0,0 1 0,0-1 0,0 1 0,0 0 0,0-1 0,0 1 0,1-1 0,-1 1-1,0-1 1,0 1 0,0 0 0,0-1 0,0 1 0,1-1 0,-1 1 0,0 0 0,0-1 0,0 1 0,1 0 0,-1-1 0,0 1 0,1 0 0,-1 0-1,0-1 1,1 1 0,-1 0 0,0 0 0,1-1 0,-1 1 0,1 0 0,-1 0 0,0 0 0,1 0 0,-1-1 0,1 1 0,-1 0 0,1 0-1,-1 0 1,0 0 0,1 0 0,-1 0 0,1 0 0,-1 0 0,1 1 0,-1-1 0,0 0 0,1 0 0,-1 0 0,1 1 0,14-2 534,7 0 14,-22 1-660,1 0 0,-1-1-1,0 1 1,0 0 0,0 0 0,1 0 0,-1 0-1,0 0 1,0 0 0,1 0 0,-1 0 0,0 0-1,0 0 1,1 0 0,-1 0 0,0 0-1,0 0 1,0 1 0,1-1 0,-1 0 0,0 0-1,0 0 1,1 0 0,-1 0 0,0 0 0,0 0-1,0 1 1,0-1 0,1 0 0,-1 0 0,0 0-1,0 0 1,0 1 0,0-1 0,0 0-1,0 0 1,1 1 0,-1-1 0,0 0 0,0 0-1,0 0 1,0 1 0,0-1 0,0 0 0,0 0-1,0 1 1,0-1 0,0 0 0,0 0-1,0 1 1,0-1 0,0 0 0,0 0 0,0 0-1,0 1 1,-1-1 0,1 0 0,0 0 0,0 0-1,0 1 1,0-1 0,0 0 0,0 0-1,-1 0 1,1 1 0,-1-3-7,1 1 1,0 0-1,-1-1 1,1 1-1,0 0 1,0-1-1,0 1 1,0-1-1,0 1 1,0 0-1,0-3 0,1 3-1,-1 0 0,0 0 0,0 0 0,0-1 0,0 1 0,0 0 0,0 0 0,0 0 0,0 0 0,0-1 0,0 1 0,-1 0 0,1 0 0,0 0 0,-1 0 0,1 0-1,-1 0 1,0 0 0,1 0 0,-1 0 0,0 0 0,1 0 0,-2-1 0,0 1-5,1 1 0,0 0 0,-1-1 0,1 1 1,0 0-1,-1 0 0,1 0 0,-1 0 0,1 0 0,0 0 0,-1 1 0,1-1 0,0 0 0,-1 1 1,1-1-1,0 1 0,-1-1 0,1 1 0,0 0 0,-2 1 0,-10 5-1,1 1 0,0 0-1,0 1 1,1 1 0,0 0-1,0 0 1,1 1 0,1 1 0,0-1-1,-8 14 1,16-23 0,0 0 0,0-1 0,0 1 0,1 0-1,-1 0 1,1 0 0,-1 0 0,1 0 0,-1-1 0,1 1 0,0 3-1,0-4 1,0 0 0,1-1-1,-1 1 1,0 0 0,1 0 0,-1 0-1,0-1 1,1 1 0,-1 0-1,1 0 1,-1-1 0,1 1-1,-1 0 1,1-1 0,0 1-1,-1-1 1,1 1 0,0-1-1,-1 1 1,1-1 0,0 0-1,0 1 1,0-1 0,-1 0-1,1 1 1,0-1 0,0 0-1,0 0 1,1 0 0,21 2 10,-1-1 0,0-1 1,1-1-1,-1-1 0,38-9 0,-3 2 40,-29 5-26,-6 0-18,-1 2 0,0 0 1,1 1-1,24 2 1,-45-1-6,0 0-1,0 0 1,-1 0 0,1 0 0,0 0-1,0 0 1,0 1 0,0-1 0,0 0 0,-1 0-1,1 1 1,0-1 0,0 0 0,0 1-1,-1-1 1,1 1 0,0-1 0,-1 1-1,1-1 1,0 1 0,-1 0 0,1-1 0,-1 1-1,1 0 1,-1-1 0,1 1 0,-1 0-1,1 0 1,-1-1 0,0 1 0,1 0-1,-1 0 1,0 0 0,0 1 0,0 0 11,0-1 0,-1 1 1,0 0-1,1 0 0,-1 0 1,0-1-1,0 1 0,0 0 0,0-1 1,0 1-1,0-1 0,-1 1 1,1-1-1,0 1 0,-3 0 1,2-1 388,3-7-136,9-17-35,18-30-229,-27 55-17,0 1 0,0-1 1,1 0-1,-1 1 0,0-1 0,1 0 0,-1 0 0,1 1 1,0-1-1,0 0 0,0-1 0,0 1 0,0 0 0,0-1 1,0 1-1,4 1 0,2 0-4,0-1 0,0 0-1,1 0 1,-1-1 0,1 0 0,-1 0-1,1-1 1,0 0 0,-1-1 0,1 0-1,-1 0 1,0-1 0,16-5 0,8-4-219,0-1 0,32-19 0,-54 26 131,-15 35-179,5-30 284,0 1 1,-1-1 0,1 1-1,0-1 1,0 1 0,0-1 0,0 1-1,0-1 1,0 1 0,0-1-1,0 1 1,0-1 0,0 1-1,1-1 1,-1 1 0,0-1-1,0 1 1,0-1 0,1 1-1,-1-1 1,0 1 0,0-1 0,1 1-1,-1-1 1,1 0 0,-1 1-1,0-1 1,1 0 0,-1 1-1,1-1 1,19 4-7,22-9 9,-17-2-5,-17 4-25,0 1-1,0 0 1,0 0-1,14 0 1,-21 2 23,0 0-1,0 0 1,-1 0 0,1 0-1,0 1 1,0-1-1,0 0 1,0 1 0,-1-1-1,1 0 1,0 1 0,0-1-1,-1 1 1,1-1 0,0 1-1,-1 0 1,1-1 0,0 1-1,-1 0 1,1-1-1,-1 1 1,1 0 0,-1-1-1,0 1 1,1 0 0,-1 0-1,0 0 1,1 0 0,-1-1-1,0 1 1,0 0-1,0 0 1,0 0 0,0 0-1,0 0 1,0 0 0,0-1-1,0 1 1,0 0 0,0 0-1,0 0 1,-1 1-1,-1 7-27,0 0 0,-1-1-1,-3 11 1,4-13 14,-13 44 16,3 1-1,1 1 1,-4 83-1,9-78 39,4-38 30,-1 0-1,-8 31 1,11-50-59,0 0 0,0 1 0,0-1 0,0 0-1,0 0 1,0 1 0,0-1 0,0 0 0,0 1 0,0-1 0,0 0 0,0 0 0,-1 1-1,1-1 1,0 0 0,0 1 0,0-1 0,0 0 0,0 0 0,-1 1 0,1-1 0,0 0-1,0 0 1,0 0 0,-1 1 0,1-1 0,0 0 0,0 0 0,-1 0 0,1 0 0,0 0-1,-1 1 1,1-1 0,0 0 0,0 0 0,-1 0 0,1 0 0,0 0 0,-1 0-1,1 0 1,0 0 0,0 0 0,-1 0 0,1 0 0,0 0 0,-1 0 0,1 0 0,0 0-1,-1-1 1,1 1 0,0 0 0,0 0 0,-1 0 0,1 0 0,0-1 0,0 1 0,-1 0 0,-8-15 186,4 0-103,0-1 0,1 1 0,1-1 0,0 0-1,1-1 1,0-23 0,2 14-35,1 1 0,1 0 0,9-37 0,-10 55-104,1 1 1,0-1-1,1 1 0,-1-1 1,1 1-1,0 0 1,0 0-1,1 1 1,0-1-1,0 1 1,0 0-1,1 0 1,7-7-1,-5 7-253,0 1 1,0-1-1,0 1 0,1 1 0,0-1 1,-1 1-1,1 1 0,0 0 0,0 0 0,13-2 1,11 1-343,2 0-202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5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19500,'13'-7'986,"1"0"-1,0 2 0,27-9 1,-36 13-794,-1 0 0,0 0 0,1 0-1,-1 1 1,1 0 0,-1 0 0,1 0 0,-1 0 0,1 1 0,-1-1 0,1 1 0,-1 0 0,0 0 0,1 1 0,-1 0 0,0-1-1,5 4 1,-7-3-143,0 0-1,0 0 0,0 0 0,0 0 0,-1 0 0,1 1 0,-1-1 0,1 0 1,-1 1-1,0-1 0,0 1 0,0-1 0,0 1 0,-1-1 0,1 1 0,-1 0 1,0-1-1,1 1 0,-1 0 0,0 0 0,0-1 0,-1 1 0,1 0 1,-2 4-1,-1 8-36,-1-1 1,-1 0-1,-8 18 1,6-18 35,0 2-32,5-13-12,0 1 0,0-1 0,1 1 0,-1 0 0,1 0 0,-1-1 0,1 1 0,1 0 0,-1 0 0,0 0 0,1 1 0,0-1 0,0 0 0,1 8 0,0-11 1,-1 0 0,1-1 0,-1 1 0,1 0 0,0 0 0,0 0 0,0 0 0,-1-1 0,1 1 0,0 0 0,0-1 0,0 1-1,0-1 1,0 1 0,0-1 0,0 1 0,0-1 0,1 0 0,-1 0 0,0 1 0,0-1 0,0 0 0,0 0 0,0 0 0,0 0 0,0 0 0,1 0 0,-1-1 0,0 1 0,0 0 0,0-1 0,0 1 0,0 0 0,0-1-1,1 0 1,5-2 18,0 0-1,0 0 0,-1-1 0,7-4 0,-4 1-76,1 0 0,-1-1-1,-1 0 1,0-1-1,0 1 1,0-1 0,-1-1-1,-1 0 1,1 0-1,-2 0 1,1-1 0,-2 1-1,1-1 1,-1 0-1,-1-1 1,0 1 0,-1-1-1,2-12 1,-8 3-4074,8 32 3203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5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38 17084,'0'-1'107,"1"0"1,-1 0 0,1 0-1,-1 0 1,1 0 0,-1 1-1,0-1 1,1 0 0,-1 0-1,0 0 1,0 0 0,0 0-1,0 0 1,0 0 0,0 0 0,0 0-1,0 0 1,0 0 0,0 0-1,-1 0 1,1 0 0,0 0-1,-1 0 1,1 0 0,0 0-1,-1 0 1,1 1 0,-1-1-1,0 0 1,1 0 0,-1 0-1,0 1 1,1-1 0,-1 0-1,0 1 1,0-1 0,0 1 0,1-1-1,-1 1 1,0-1 0,0 1-1,0 0 1,0-1 0,0 1-1,0 0 1,-2-1 0,-1 1 162,1-1 0,-1 1 0,0 0 1,1 0-1,-1 0 0,0 1 1,0-1-1,1 1 0,-1 0 1,0 0-1,-5 3 0,4-1-172,0 0 0,1 0 0,-1 1 0,1 0 0,0 0 0,0 0 0,0 0 0,1 1 0,-1 0 0,1-1 0,0 1 0,-3 9 0,4-12-89,2 0 0,-1 0 1,0 0-1,0 0 0,1 0 0,-1 0 0,1 0 1,-1 0-1,1 0 0,0 0 0,0 0 1,0 0-1,0 1 0,0-1 0,0 0 0,1 0 1,-1 0-1,1 0 0,-1 0 0,1 0 1,0 0-1,0 0 0,0 0 0,0 0 0,0 0 1,0-1-1,1 1 0,-1 0 0,0-1 1,1 1-1,0-1 0,-1 0 0,1 1 0,0-1 1,-1 0-1,5 2 0,2 0 5,-1-1-1,1 0 0,0 0 1,0 0-1,0-1 1,0-1-1,0 1 1,0-1-1,16-2 0,6-2 28,35-10-1,-15 0-15,-29 7-33,-1 2-1,25-4 1,-45 8 10,1 1 0,0 0-1,-1 0 1,1 0 0,0 0 0,-1 0 0,1-1 0,0 1-1,-1 0 1,1 1 0,0-1 0,0 0 0,-1 0 0,1 0-1,0 0 1,-1 0 0,1 1 0,0-1 0,-1 0 0,1 1 0,-1-1-1,1 0 1,0 1 0,-1-1 0,1 1 0,-1-1 0,1 1-1,-1-1 1,1 2 0,0-1 15,-1 1-1,0 0 1,0-1-1,0 1 1,0 0 0,0-1-1,-1 1 1,1 0-1,0-1 1,-2 3 0,2-3 8,-1 1 1,1 0-1,-1 0 1,1 0 0,0 0-1,0-1 1,0 1-1,-1 0 1,2 0 0,-1 0-1,0 0 1,0 0-1,1 2 1,0-3-12,0-1 0,-1 1 0,1 0 0,0-1 0,0 1 0,-1-1 0,1 1 0,0-1 0,0 0 0,0 1 1,0-1-1,0 0 0,0 1 0,0-1 0,-1 0 0,1 0 0,0 0 0,0 0 0,0 0 0,0 0 0,0 0 0,0 0 0,0 0 0,1-1 0,30-6 115,-23 4-85,28-9-11,11-4-155,-44 15 84,-1 0 1,0 1-1,1-1 1,-1 1-1,1 0 1,-1 0-1,1 0 1,-1 1 0,1-1-1,5 2 1,-8-1-87,0-1 0,0 1 1,0 0-1,0 0 1,0-1-1,0 1 1,-1 0-1,1 0 0,0 0 1,-1 0-1,1 0 1,0 0-1,-1 0 0,1 0 1,-1 0-1,0 0 1,1 0-1,-1 0 1,0 0-1,0 1 0,0-1 1,1 0-1,-1 0 1,0 0-1,-1 0 0,1 0 1,0 2-1,0 3-1138,-1-15 505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5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20156,'22'0'2041,"-18"7"-1233,-8 6-328,-17 16 1160,-6 6-367,-11 15-585,-8 4-216,0 7-208,0 0-64,4-5-120,3-5-112,7-13-360,4-6-312,6-16-561,4-9 1033,10-14-216,3-9-176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6 161 15683,'-6'0'1601,"8"-6"-977,4-1-168,10-6 880,3-2-184,4-3-359,2 1-161,3-1-248,-2 2-64,-1 3-480,-3 3-440,-8 1 520,-1-1-144,-4 1-40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5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17988,'6'-3'2416,"6"10"-1183,4 5-505,4 10 1848,5 4-879,9 9-649,3 2-328,6 4-648,-1-1-616,-4 0 496,-6-4-88,-5-8-128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5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 15331,'-13'4'2326,"28"-2"-1091,407 18 4647,209 28-4333,-78-4-1404,407-28-33,-2-85 428,-681 37-323,205-20 186,-2 33-188,-411 23-212,71 14-1,-71-8-99,-41-10-412,-28 0 489,0 0-1,1 0 1,-1 0 0,0 0 0,0 0 0,0 0 0,0 0 0,0 0-1,1 0 1,-1 0 0,0-1 0,0 1 0,0 0 0,0 0 0,0 0 0,0 0-1,1 0 1,-1 0 0,0 0 0,0 0 0,0 0 0,0-1 0,0 1-1,0 0 1,0 0 0,0 0 0,0 0 0,1 0 0,-1-1 0,0 1 0,0 0-1,0 0 1,0 0 0,0 0 0,0 0 0,0-1 0,0 1 0,0 0 0,0 0-1,0 0 1,0 0 0,0-1 0,0 1 0,-1 0 0,-11-10-1169,-33-12 211,16 11 374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5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40 148 17612,'8'-68'3659,"-8"68"-3622,0 0 0,0 0-1,0 0 1,0 0 0,0 0 0,0 0-1,0 0 1,0 0 0,0 0 0,0 0-1,0 0 1,-1 0 0,1 0 0,0 0-1,0 0 1,0 0 0,0 0-1,0 0 1,0-1 0,0 1 0,0 0-1,0 0 1,0 0 0,0 0 0,0 0-1,0 0 1,0 0 0,0 0 0,0 0-1,0 0 1,-1 0 0,1 0 0,0 0-1,0 0 1,0 0 0,0 0-1,0 0 1,0-1 0,0 1 0,0 0-1,0 0 1,0 0 0,0 0 0,0 0-1,0 0 1,0 0 0,0 0 0,0 0-1,0 0 1,0 0 0,0 0 0,0-1-1,-3 8 612,-6 18-362,1 1-1,1 1 0,1-1 0,1 1 1,1 0-1,2 0 0,1 27 0,1-47-258,0-1 1,1 1-1,0-1 0,0 1 0,0-1 0,1 1 1,3 8-1,-4-13-13,0 0 0,0-1 0,0 1 0,0-1 0,0 1 0,0-1 1,0 0-1,0 1 0,0-1 0,1 0 0,-1 0 0,1 0 0,-1 0 0,1 0 0,-1 0 0,1 0 1,0-1-1,-1 1 0,1 0 0,0-1 0,-1 1 0,1-1 0,0 0 0,0 0 0,-1 1 0,1-1 1,0 0-1,0-1 0,0 1 0,-1 0 0,1 0 0,2-1 0,3-2 25,-1 1 1,1-1-1,-1 0 1,1 0-1,-1-1 1,0 0-1,0 0 0,0-1 1,-1 1-1,0-1 1,6-6-1,6-10 169,26-35 1,-30 37-129,0-1 1,-1 0-1,-1 0 1,-1-2-1,-1 1 1,-1-1-1,6-26 1,-16 63-3,-5 14-60,-2 45-1,8-63-18,2 1 0,-1 0 0,2 0 0,-1 0 0,2-1-1,0 1 1,0-1 0,1 0 0,7 16 0,-8-22 6,-1 0 1,1 0-1,0-1 0,1 1 1,-1-1-1,1 0 0,0 0 1,0 0-1,0 0 1,0-1-1,1 0 0,-1 0 1,1 0-1,0 0 0,0-1 1,0 1-1,0-1 0,1-1 1,-1 1-1,0-1 0,1 0 1,7 1-1,-5-2 20,-1 0 0,1 0 0,-1-1 0,1 1 0,-1-2 0,0 1 0,1-1 0,-1 0 0,0-1 0,0 0 0,0 0 0,-1 0 0,1-1 0,6-4 0,-4 1 28,0-1 1,-1 1-1,0-2 1,-1 1 0,1-1-1,-1 0 1,-1 0-1,9-18 1,-6 10 2,-2 0 0,0-1 1,-1 0-1,-1 0 0,0-1 0,-2 1 0,0-1 1,-1 0-1,-1 0 0,-2-37 0,1 56-58,-5-27-110,5 26 59,0 0 0,0 0 0,-1-1 0,1 1 0,0 0 0,-1 0 0,1 0 1,-1 0-1,1 0 0,-1 0 0,1 0 0,-1 0 0,0 0 0,0 0 0,1 0 0,-1 0 0,-2-1 0,2 2-49,1 1-1,-1-1 0,1 0 1,-1 0-1,1 1 1,-1-1-1,1 1 1,-1-1-1,1 1 1,-1-1-1,1 1 0,-1-1 1,1 1-1,-1-1 1,1 1-1,0-1 1,-1 1-1,1-1 0,0 1 1,0 0-1,0-1 1,-1 1-1,1 0 1,0-1-1,0 1 0,0 0 1,0-1-1,0 1 1,0 0-1,0 1 1,-1 23-1477,3-6 672,4 1-125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5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87 188 16011,'6'-4'723,"-1"0"0,0 0 0,0 0 0,0-1-1,0 0 1,-1 0 0,0 0 0,0-1-1,0 0 1,-1 1 0,4-10 0,-3 8-400,-1-1 0,0 0 0,0 0 1,-1-1-1,0 1 0,0 0 0,-1-1 1,0-12-1,-1 20-316,0 0 0,0 0 0,1-1 0,-1 1 0,-1 0 0,1 0-1,0-1 1,0 1 0,0 0 0,0 0 0,-1 0 0,1 0 0,-1 0 0,1-1 0,-1 1 0,1 0 0,-1 0 0,0 0 0,1 0 0,-1 0 0,0 0 0,0 1-1,0-1 1,0 0 0,0 0 0,0 0 0,0 1 0,0-1 0,0 1 0,0-1 0,0 1 0,0-1 0,0 1 0,0-1 0,-1 1 0,1 0 0,0 0 0,0 0-1,0 0 1,-1 0 0,1 0 0,0 0 0,-2 0 0,-2 1 0,1 1-1,-1-1 1,1 1-1,0-1 1,0 1 0,0 1-1,0-1 1,0 0-1,0 1 1,-4 4-1,-2 2-7,1 1-1,0 0 0,1 0 0,0 1 1,-8 16-1,12-21-2,1 0 0,1 0 0,-1 0-1,1 0 1,0 1 0,0-1 0,1 1 0,0-1 0,0 1 0,0-1 0,1 1-1,1 9 1,-1-13 2,1 0 0,0 0-1,0 0 1,1 0-1,-1-1 1,0 1 0,1 0-1,0-1 1,0 1 0,-1-1-1,1 0 1,1 0 0,-1 0-1,0 0 1,0 0-1,1 0 1,-1 0 0,1-1-1,0 1 1,-1-1 0,1 0-1,0 0 1,0 0 0,0 0-1,0 0 1,3 0-1,10 2 1,0-1 0,1 0-1,24-1 1,-29-1 5,20 0-1,47 2 5,-70-1-6,0 0 0,0 1 0,-1-1 0,1 2 1,-1-1-1,13 7 0,-19-8-1,-1 0 0,0 0 0,0 0-1,1 0 1,-1 0 0,0 0 0,0 0 0,0 1 0,0-1 0,-1 0-1,1 1 1,0-1 0,0 0 0,-1 1 0,1-1 0,-1 1 0,1-1-1,-1 1 1,0-1 0,0 1 0,1 1 0,2 6 16,11-22 15,40-61-16,-43 56-529,1 1 0,0 1-1,1 0 1,1 1 0,0 0 0,23-17-1,2 2-756,-16 7 546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5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83 13939,'0'-12'824,"-1"-27"608,1 37-1304,0 1 0,-1-1 0,1 0 0,0 0-1,-1 0 1,1 1 0,-1-1 0,0 0 0,1 1 0,-1-1 0,0 1 0,0-1 0,0 1 0,0-1-1,0 1 1,-3-3 0,3 4-71,1 0 0,-1-1 0,1 1 0,-1 0 0,1 0 1,-1 0-1,0 0 0,1-1 0,-1 1 0,1 0 0,-1 0 0,0 0 0,1 0 0,-1 0 0,0 1 0,1-1 0,-1 0 0,1 0 0,-1 0 0,1 0 0,-1 1 0,0-1 0,1 0 0,-1 1 0,1-1 0,-1 0 0,1 1 0,-1-1 1,1 1-1,0-1 0,-1 0 0,1 1 0,-1-1 0,1 2 0,-12 20 722,6-1-525,0 0 0,2 1 1,-3 42-1,6 68-120,1-119-103,22 242-828,-17-218-459,-22-84-1958,-9-31 3303,-33-108 5648,59 183-5523,-1 0 0,0 0 0,0 0 0,1 0 0,0 0 0,-1 0 1,2-4-1,-1 7-172,0-1 0,0 0 0,0 1 1,1-1-1,-1 1 0,0-1 0,1 1 1,-1-1-1,0 1 0,1 0 0,-1-1 1,0 1-1,1-1 0,-1 1 1,1 0-1,-1-1 0,1 1 0,-1 0 1,1-1-1,-1 1 0,1 0 0,0 0 1,-1 0-1,1-1 0,-1 1 0,1 0 1,-1 0-1,1 0 0,0 0 0,-1 0 1,1 0-1,-1 0 0,1 0 1,0 0-1,-1 1 0,1-1 0,-1 0 1,1 0-1,-1 0 0,1 1 0,0-1 1,61 21 41,-51-16-66,1 0 1,0-1-1,0-1 1,0 0-1,0-1 1,0 0-1,23 1 1,2-6-99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19756,'34'-15'2030,"-20"9"-1281,1 0 0,22-6 0,-33 10-586,1 2 0,0-1 0,0 0 1,0 1-1,-1 0 0,1 0 0,0 0 0,0 1 0,0 0 0,-1 0 0,1 0 0,6 2 1,-9-2-127,0 0 0,0 0 1,0 1-1,0-1 1,0 0-1,-1 1 0,1-1 1,0 1-1,-1-1 1,1 1-1,-1 0 0,1 0 1,-1 0-1,0 0 1,0 0-1,0 0 0,0 0 1,0 0-1,0 0 1,-1 0-1,1 0 0,-1 1 1,1-1-1,-1 0 0,0 1 1,0-1-1,0 0 1,0 4-1,-2 6-26,0 0-1,0-1 0,-1 1 1,-5 13-1,5-17-10,-13 36-18,9-27-47,1 1 1,-8 34-1,13-50 60,1 0 1,0-1-1,-1 1 1,1 0-1,0 0 1,0-1 0,0 1-1,1 0 1,-1-1-1,0 1 1,1 0-1,-1-1 1,1 1-1,-1 0 1,2 1-1,-1-2 6,-1 0-1,1-1 0,0 1 1,-1 0-1,1-1 1,0 1-1,-1-1 0,1 0 1,0 1-1,0-1 1,-1 1-1,1-1 0,0 0 1,0 0-1,0 1 0,0-1 1,-1 0-1,1 0 1,0 0-1,0 0 0,0 0 1,1 0-1,1-1 14,1 0 0,-1 0 0,0 0 0,1 0 0,-1-1 0,0 1 0,0-1 0,0 0 0,0 0 0,0 0 0,0 0 0,-1 0 0,5-5 0,2-4 60,-1 0 0,0-1 0,-1 1 0,0-2 0,-1 1 0,0-1 0,-1 0 0,-1 0 0,4-15 0,-2 0 14,-1 1 0,-2-1-1,0-43 1,-8 30-591,5 38-182,5 21-1537,-1-8 1649,0 0 1,0 0-1,1-1 0,1 0 1,-1 0-1,1 0 0,1-1 0,0 0 1,0 0-1,1 0 0,0-1 1,0 0-1,0-1 0,1 0 1,0 0-1,14 6 0,-17-9 376,1 0 0,-1-1 0,1 0 1,0 0-1,0-1 0,0 0 0,0 0 0,0 0 0,0-1 0,1 0 0,6-1 0,-8-1 356,1 1-1,-1-1 1,0 0-1,0 0 1,0 0-1,-1-1 1,1 0-1,-1 0 1,1 0 0,-1-1-1,0 0 1,0 0-1,7-8 1,-8 7 221,0 0 0,-1 0 1,0 0-1,5-11 1,-8 15-255,1 0 0,-1 0 1,1-1-1,-1 1 1,0 0-1,1-1 1,-1 1-1,0 0 0,0-1 1,0 1-1,0-1 1,0 0-1,-1 1-37,1 1-1,0-1 1,0 1 0,-1-1 0,1 1-1,0-1 1,0 1 0,-1-1 0,1 1-1,-1 0 1,1-1 0,0 1 0,-1 0-1,1-1 1,-1 1 0,1 0 0,-1 0-1,1-1 1,-1 1 0,1 0 0,-1 0-1,1 0 1,-1 0 0,1 0 0,-1 0-1,1 0 1,-1 0 0,1 0 0,-1 0-1,0 0 1,0 0 0,-3 1 87,0-1 0,0 1 1,0 1-1,1-1 0,-1 0 0,0 1 1,0 0-1,1 0 0,-1 0 0,1 0 0,0 1 1,0-1-1,0 1 0,0 0 0,0 0 1,0 0-1,-2 4 0,-3 3-30,2 0 1,-1 1-1,1-1 0,-7 19 0,11-24-113,0 0 0,0 1-1,1-1 1,0 0-1,0 1 1,0-1 0,1 1-1,0-1 1,0 1-1,0-1 1,1 7 0,0-9-17,0-1 1,-1 1 0,1-1 0,0 1 0,0-1-1,1 0 1,-1 1 0,0-1 0,1 0-1,-1 0 1,1 0 0,0 0 0,0-1-1,0 1 1,0 0 0,0-1 0,0 1 0,0-1-1,0 0 1,1 1 0,-1-1 0,0 0-1,1 0 1,-1-1 0,1 1 0,2 0 0,2 0 8,1 0 0,-1-1 0,0 0 0,1 0 0,-1-1 0,0 0 0,0 0 0,0-1 0,0 0 0,0 0 0,0 0 0,0-1 0,0 0 0,-1 0 0,8-6 0,-1 1 36,0-2-1,-1 1 1,0-2 0,0 0-1,19-23 1,-32 36-47,1 0 1,-1-1-1,1 1 0,0 0 1,-1-1-1,1 1 1,0 0-1,0 0 1,0-1-1,0 1 0,1 0 1,-1 0-1,0-1 1,1 1-1,-1 0 1,1-1-1,1 4 0,-1-1-4,1 0 0,0 0-1,0-1 1,0 1-1,0 0 1,0-1-1,4 4 1,-4-5-6,1-1 1,-1 1 0,1-1-1,0 1 1,-1-1 0,1 0-1,0 0 1,0 0-1,0-1 1,0 1 0,0-1-1,0 1 1,0-1 0,0 0-1,0 0 1,0 0 0,0-1-1,0 1 1,0-1-1,0 1 1,0-1 0,5-2-1,5-2-16,0-1 0,-1 0 0,19-12 1,-10 0-110,-18 15 82,-1 1 1,1-1-1,0 0 0,0 1 0,0 0 1,0 0-1,1 0 0,-1 0 0,0 0 1,1 1-1,0-1 0,5-1 0,-9 4 16,1-1 0,-1 0 0,1 1-1,-1-1 1,1 0 0,-1 1 0,1-1-1,-1 1 1,1-1 0,-1 1 0,1-1-1,-1 1 1,0-1 0,1 1 0,-1-1-1,0 1 1,0-1 0,1 1 0,-1 0-1,0-1 1,0 1 0,0 0 0,0-1 0,0 1-1,1-1 1,-1 1 0,-1 1 0,2 24-694,-1-17 241,0-3 331,1 0-1,0 1 0,0-1 0,3 11 1,-3-16 138,-1 0 0,1 1 0,-1-1 0,1 1-1,0-1 1,0 0 0,0 1 0,0-1 0,0 0 0,0 0 0,0 0 0,0 0 0,0 0 0,0 0 0,0 0 0,1 0 0,-1 0 0,0-1 0,1 1 0,-1 0-1,1-1 1,-1 1 0,1-1 0,-1 0 0,3 1 0,19-5-345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5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18644,'-2'6'1984,"-6"13"-1151,-6 3-329,-5 11 1472,-2 7-792,-6 8-648,0 3-119,-4 3-113,3-1-104,2-8-256,2-4-152,4-11-409,0-5-263,5-17 688,5-7-136,2-14-144</inkml:trace>
  <inkml:trace contextRef="#ctx0" brushRef="#br0" timeOffset="1">24 113 20204,'7'1'2113,"8"18"-1313,4 4-336,10 11 1128,3 4-327,7 6-777,2-2-424,-3-3 24,2 4-80,-10-5-88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1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14315,'0'0'47,"0"0"0,0-1-1,-1 1 1,1 0 0,0 0 0,0 0 0,-1 0-1,1 0 1,0 0 0,0 0 0,0 0 0,-1-1-1,1 1 1,0 0 0,0 0 0,0 0-1,-1 0 1,1-1 0,0 1 0,0 0 0,0 0-1,0 0 1,0-1 0,0 1 0,-1 0 0,1 0-1,0-1 1,0 1 0,0 0 0,0 0-1,0-1 1,0 1 0,0 0 0,0 0 0,0-1-1,0 1 1,0 0 0,0 0 0,0-1 0,0 1-1,0 0 1,1 0 0,-1 0 0,0-1 0,0 1-1,0 0 1,0 0 0,0-1 0,0 1-1,1 0 1,-1 0 0,0 0 0,0 0 0,0-1-1,1 1 1,-1 0 0,0 0 0,0 0 0,0 0-1,1 0 1,-1 0 0,0-1 0,0 1-1,1 0 1,-1 0 0,0 0 0,1 0 0,20-6 1413,138-2 712,-5 0-2755,-112 4 185,204-11-4404,-228 16 4130,-13 2 57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1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12979,'-33'13'1320,"14"-2"-672,9-6-216,24 1 649,12-3-105,21-1-280,7-2-128,9 0-264,3 0-160,4-3-544,-2-2-496,-9-5 760,-7 1-152,-12-2-128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1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92 481 13659,'-7'3'370,"-15"4"1119,-34 7-1,50-13-292,11-6 386,47-27-759,-2-2-1,-1-2 1,-2-3 0,44-46-1,-46 35-693,-2-3 0,54-86 0,-74 107-104,-23 32-24,0 0 0,0 0-1,1 0 1,-1 0 0,0 0-1,0 0 1,1 0 0,-1 0 0,0 0-1,0 1 1,1-1 0,-1 0-1,0 0 1,0 0 0,0 0 0,1 0-1,-1 1 1,0-1 0,0 0-1,0 0 1,0 0 0,0 1 0,1-1-1,-1 0 1,0 0 0,0 1-1,0-1 1,0 0 0,0 0 0,0 1-1,0-1 1,0 0 0,0 0-1,0 1 1,0-1 0,0 0 0,0 0-1,0 1 1,0-1 0,0 0-1,0 0 1,0 0 0,0 1 0,1 17-6,0 36-33,-1-12-14,2 0-1,1 0 0,15 67 1,-2-69-423,-16-39 463,1 1 1,0-1-1,0 1 1,0-1-1,0 0 1,0 1-1,0-1 1,0 0-1,0 0 1,0 1-1,1-1 1,-1 0-1,0 0 1,1 0-1,-1-1 1,1 1-1,-1 0 1,1-1-1,-1 1 1,1-1-1,0 1 1,-1-1-1,4 1 1,16-9-169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3102 14811,'1'0'96,"0"1"0,0-1-1,0 0 1,0 1 0,1-1-1,-1 0 1,0 0 0,0 0 0,0 0-1,0 0 1,0 0 0,0 0-1,0 0 1,1 0 0,-1-1 0,0 1-1,0 0 1,0-1 0,0 1-1,1-1 1,24-16 688,18-30 667,-13 11-884,238-263 1341,20-22-1522,6 2-349,132-138-30,-293 318-7,463-469 30,-328 330 4,16-15-14,-230 239-14,18-19 62,89-67-1,-162 140-67,25-20 258,-40 30-115,-1 2-411,11-8 37,0 0 1,0-1-1,0 1 1,0-1-1,0 0 1,-1-1 0,-6 3-1,3-4-200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1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 14723,'0'0'49,"0"0"-1,0-1 0,0 1 1,0 0-1,0-1 1,0 1-1,-1 0 1,1 0-1,0-1 0,0 1 1,0 0-1,-1 0 1,1-1-1,0 1 0,0 0 1,-1 0-1,1 0 1,0-1-1,0 1 1,-1 0-1,1 0 0,0 0 1,-1 0-1,1 0 1,0 0-1,-1-1 1,1 1-1,0 0 0,-1 0 1,1 0-1,0 0 1,0 0-1,-1 0 1,1 0-1,0 1 0,-1-1 1,1 0-1,0 0 1,-1 0-1,1 0 0,0 0 1,-1 0-1,1 0 1,-1 1-1,-12 16 947,-8 28 591,10-18-660,2 1 1,-10 53-1,17-68-798,0 0 0,1 0 0,0-1 0,1 1 0,1 0 0,0 0 0,1 0 0,6 23 0,-7-32-108,0-1-1,0 0 1,1 0-1,-1 0 1,1 0-1,0 0 1,-1 0-1,2 0 1,-1 0-1,0-1 0,0 1 1,1-1-1,-1 0 1,1 0-1,0 0 1,0 0-1,0 0 1,4 2-1,-2-2-5,0-1 0,0 0 0,0 0 0,0 0 0,0-1 0,0 1 0,1-1 0,-1 0 0,0-1 0,0 1 0,7-3 0,2 0 4,0-2-1,0 0 1,-1 0 0,0-1-1,0-1 1,0 0-1,22-17 1,-18 10 8,0-1-1,23-28 0,-34 37-19,-1 0 0,-1-1 0,1 1 0,-1-1 0,0 0 0,-1 0 0,0 0-1,0 0 1,0-1 0,-1 1 0,2-10 0,-4 17-5,0 0 0,0-1 0,0 1 0,0-1 0,0 1 0,0 0 0,1-1 0,-1 1 0,0 0 0,0-1 0,0 1 0,0-1 0,0 1 0,-1 0 0,1-1 1,0 1-1,0-1 0,0 1 0,0 0 0,0-1 0,0 1 0,-1 0 0,1-1 0,0 1 0,0 0 0,0-1 0,-1 1 0,1 0 0,0-1 0,-1 1 0,-8 7 17,-8 20 4,13-16-5,0-1 0,1 1 0,0 0 1,0 0-1,2 0 0,-1 0 0,1 0 0,1 22 0,1-29-5,-1 1 0,0-1-1,1 0 1,0 0 0,0 1-1,0-1 1,1 0 0,-1 0-1,1 0 1,0-1 0,0 1-1,1 0 1,-1-1 0,1 1-1,-1-1 1,1 0 0,0 0-1,0 0 1,1 0 0,-1 0-1,1-1 1,-1 0 0,1 1-1,0-1 1,0 0 0,5 1-1,-1-1 34,0 0 0,0 0 0,0-1 0,0 0 0,1-1-1,-1 0 1,0 0 0,1-1 0,-1 0 0,0 0 0,0-1-1,0 0 1,0-1 0,0 1 0,-1-2 0,1 1 0,-1-1-1,0 0 1,9-6 0,-9 4 12,1 1 1,-1-1-1,-1-1 0,1 1 0,-1-1 1,0 0-1,-1-1 0,0 1 0,0-1 1,0 0-1,-1 0 0,-1-1 0,1 1 0,-1-1 1,0 0-1,-1 1 0,1-12 0,-2 8-48,0 0 0,-2 0 0,1 0-1,-1 0 1,-1 0 0,0 0 0,-1 0-1,0 1 1,-1-1 0,0 1 0,-1 0 0,0 0-1,-13-20 1,-1 14-930,12 16-363,7 14 155,2-8 1053,0 0 0,0 1 0,1-1 1,-1 0-1,1 0 0,0-1 0,4 6 0,2 3-255,9 13-263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1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28 15491,'1'-1'83,"-1"1"0,0 0 0,1-1 0,-1 1 0,0 0 0,1-1 0,-1 1 0,0-1 0,0 1 0,1-1 0,-1 1 0,0-1 0,0 1 0,0 0 0,0-1 0,0 1 0,0-1 0,0 1 0,0-1 0,0 1 0,0-1 0,0 1 0,0-1 0,0 1 0,0-1 0,0 1 0,0-1 0,0 1 0,0-1 0,-1 1 0,1-1 0,-1 0 0,0 0 45,0 0 0,0 0 0,0 1 0,-1-1 1,1 0-1,0 1 0,0-1 0,-1 0 0,1 1 0,-1 0 1,-1-1-1,-4 0 279,-1 0 0,1 0-1,-13 1 1,9 0-257,-1 2 1,1-1-1,0 1 0,0 1 0,0 0 0,0 1 0,1 0 1,-1 0-1,1 1 0,0 0 0,1 1 0,-1 0 0,1 1 1,-10 9-1,18-15-124,-1 0 1,1 1 0,0-1-1,0 1 1,0-1 0,0 1-1,0-1 1,0 1 0,0 0-1,0-1 1,0 1 0,1 0-1,-1 0 1,1 0 0,0 0-1,-1-1 1,1 1 0,0 0-1,0 0 1,0 0 0,1 2-1,-1-2 2,1-1 0,0 1-1,0-1 1,0 1 0,0-1 0,0 0-1,0 0 1,0 1 0,0-1 0,1 0-1,-1 0 1,0 0 0,1 0 0,-1 0-1,1-1 1,-1 1 0,1 0 0,-1-1-1,1 1 1,0-1 0,-1 1 0,1-1-1,0 0 1,3 0 0,10 1 62,0 0 1,0-1-1,0-1 0,0-1 1,0 0-1,-1-1 0,1 0 1,18-8-1,-15 5-34,-1-1 0,0-1 0,-1-1 0,1 0 0,-2-1 1,22-17-1,-36 26-54,1 0 1,0-1 1,0 0-1,0 0 1,0 0-1,0 0 0,-1 0 1,1 0-1,-1 0 0,1 0 1,-1-1-1,2-2 0,-3 5-3,0 0 0,0-1 0,0 1 0,0 0 0,0 0 0,0 0 0,0 0 0,0 0 0,0 0 0,0 0 0,0 0 0,0-1 0,0 1 0,0 0 0,0 0 1,0 0-1,0 0 0,0 0 0,0 0 0,0 0 0,0 0 0,0-1 0,0 1 0,0 0 0,0 0 0,0 0 0,0 0 0,0 0 0,0 0 0,-1 0 0,1 0 0,0-1 0,0 1 0,0 0 0,0 0 0,0 0 0,0 0 0,0 0 0,0 0 0,0 0 0,0 0 0,-1 0 0,1 0 0,0 0 0,0 0 0,0 0 0,0 0 0,0 0 0,0 0 0,-1 0 0,-7 2 2,-7 7 1,12-6-38,1 0 1,-1-1 0,0 1 0,1 1 0,0-1-1,0 0 1,0 1 0,0-1 0,0 1-1,1-1 1,-1 1 0,1 0 0,0 0 0,0-1-1,0 8 1,1-8-42,0-1 0,0 1 0,0-1 0,0 0-1,0 1 1,1-1 0,-1 0 0,1 1 0,0-1 0,0 0 0,0 0-1,0 0 1,0 1 0,0-1 0,0 0 0,1 0 0,-1-1 0,1 1 0,-1 0-1,1 0 1,0-1 0,0 1 0,0-1 0,-1 1 0,2-1 0,-1 0-1,2 1 1,5 1-8,0-1 1,0 0-1,1 0 0,-1-1 0,0 0 0,0-1 0,1 0 0,-1-1 0,0 0 0,0 0 0,12-4 0,31-6-494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1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219 318 14651,'-1'-1'123,"0"0"1,0 1-1,0-1 1,0 0-1,0 1 0,0-1 1,0 0-1,0 1 0,0-1 1,0 1-1,0 0 0,-1-1 1,1 1-1,0 0 1,0 0-1,0 0 0,-1-1 1,1 1-1,0 1 0,0-1 1,0 0-1,-2 0 0,-30 7 750,23-4-548,0 0 0,0 1 0,0 0-1,1 1 1,-1 0 0,1 1 0,0 0-1,0 0 1,1 1 0,0 0 0,0 0 0,1 1-1,0 0 1,0 0 0,1 1 0,-9 14-1,14-22-305,0 1 0,0 0-1,1-1 1,-1 1-1,0 0 1,1 0-1,-1-1 1,1 1-1,0 0 1,-1 0-1,1 0 1,0 0-1,0-1 1,0 1 0,0 0-1,1 0 1,-1 0-1,0-1 1,1 1-1,-1 0 1,1 0-1,0-1 1,0 1-1,-1 0 1,1-1-1,0 1 1,0-1 0,0 1-1,1-1 1,-1 1-1,0-1 1,1 0-1,-1 0 1,0 1-1,1-1 1,0 0-1,-1-1 1,3 2 0,2 1-10,0-1 0,0 0 0,0 0 1,1-1-1,-1 0 0,0 0 1,1 0-1,-1-1 0,0 0 1,9-1-1,-2-1-7,0-1 1,0 0-1,0-1 1,-1 0-1,0-1 1,0-1-1,0 0 1,-1 0-1,1-1 0,-2-1 1,1 0-1,-1 0 1,0-1-1,-1 0 1,0-1-1,0 0 1,-1 0-1,0-1 1,9-18-1,-9 16 1,-1-2 0,0 1 1,-1-1-1,0 0 0,-2 0 0,0-1 0,0 1 0,-1-1 1,-1 0-1,-1 0 0,0 0 0,-1 0 0,-1 0 1,0 1-1,-7-30 0,7 41-3,0-1 0,-1 0 0,0 0 0,0 1 0,0-1 0,-1 1 0,0 0 1,1-1-1,-1 1 0,-1 1 0,1-1 0,-1 0 0,-5-4 0,6 6 0,0 0 0,0 1 0,0-1 1,0 1-1,0 0 0,0 0 0,0 0 0,-1 0 0,1 0 0,0 1 0,0-1 1,-1 1-1,1 0 0,0 0 0,-1 0 0,1 1 0,0-1 0,-1 1 1,1 0-1,0 0 0,-3 1 0,-3 2 3,0 1-1,1-1 1,0 2-1,0-1 1,0 1-1,1 0 1,0 1 0,0 0-1,1 0 1,-1 0-1,1 1 1,1 0-1,-5 9 1,6-11-1,1-1 0,1 2-1,-1-1 1,1 0 0,0 0-1,1 1 1,-1-1 0,0 14 0,2-16-7,0 0 1,0-1-1,1 1 1,-1 0-1,1 0 1,0 0-1,0 0 1,0-1-1,1 1 1,0 0-1,-1-1 1,1 1-1,0-1 1,0 0-1,5 6 1,3-1-58,-1 1-1,2-2 1,-1 1 0,1-1-1,0-1 1,0 0 0,1-1-1,0 0 1,17 5 0,-16-6-16,0 0 1,-1 1 0,1 1-1,-1 0 1,0 1 0,-1 0 0,0 1-1,11 9 1,-19-14 73,-1 0 1,0 0-1,1 0 1,-1 0-1,0 0 1,0 1-1,-1-1 1,1 0-1,-1 1 1,0 0-1,0-1 1,0 1-1,0 0 0,-1 0 1,1-1-1,-1 6 1,0-2-130,-1 1 0,0-1 1,0 1-1,0-1 0,-1 1 0,-6 12 0,17-26-269,2-4 166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1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19620,'-3'0'169,"-23"3"1015,-32 9 0,52-11-1006,0 0 0,0 1 0,1 0-1,0 1 1,-1-1 0,1 1 0,0 0 0,0 0 0,0 0 0,0 1 0,-7 8 0,11-12-157,1 1 0,-1 0 0,0 0 0,1-1 0,-1 1 0,1 0 0,0 0 1,-1 0-1,1 0 0,0 0 0,-1 0 0,1 0 0,0-1 0,0 1 0,0 0 0,0 0 0,0 0 0,0 0 1,0 0-1,0 0 0,0 0 0,0 0 0,0 0 0,1 0 0,-1 0 0,0 0 0,1 0 0,-1-1 0,1 1 0,-1 0 1,1 0-1,-1 0 0,1-1 0,0 1 0,-1 0 0,1-1 0,0 1 0,0 0 0,-1-1 0,1 1 0,0-1 1,0 1-1,0-1 0,0 0 0,0 1 0,0-1 0,8 4-28,-1-1 0,0 0 1,17 4-1,-21-6 35,58 11-79,-45-10-46,-1 1 1,1 0 0,-1 1 0,1 1-1,-1 1 1,-1 0 0,26 14 0,-40-19 84,0-1 0,0 1 0,1 0 0,-1-1 0,0 1 0,-1 0 0,1 0 0,0 0 0,0 0 0,0 0 0,0 0 0,-1 0 0,1 0 0,0 0 0,-1 0 0,1 0 1,-1 1-1,1-1 0,-1 0 0,0 0 0,1 0 0,-1 1 0,0 1 0,0-2 6,-1 0 0,1 1-1,-1-1 1,0 0 0,1 1 0,-1-1 0,0 0 0,0 0-1,0 0 1,0 0 0,1 1 0,-2-1 0,1-1-1,0 1 1,0 0 0,-3 2 0,-6 2 15,0 0-1,0 0 1,-22 6 0,29-10-7,-14 4-128,0 0-1,-1-1 1,1-1 0,-1-1 0,-35 0-1,51-2 76,0 0 0,0 0 0,0-1-1,0 1 1,0-1 0,0 1 0,0-1 0,0 0-1,0 0 1,1 0 0,-1 0 0,-2-1-1,3 1 35,1 0 0,-1 1 0,0-1 0,1 0 0,-1 0 0,1 0-1,-1 1 1,1-1 0,-1 0 0,1 0 0,0 0 0,-1 0-1,1 0 1,0 0 0,0 0 0,0 0 0,-1 0 0,1 0 0,0 0-1,0 0 1,1 0 0,-1 0 0,0-2 0,6-15-339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1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15195,'-39'113'4274,"17"-52"-2444,-16 68 0,23-54-1027,3 0 0,3 0-1,4 1 1,5 97 0,-10-255-730,-4 0 1,-30-105-1,44 187-74,0 0 0,0 0 0,0 0 0,0 0-1,0 1 1,0-1 0,0 0 0,1 0 0,-1 0 0,0 0 0,0 0-1,0 0 1,0 0 0,0 1 0,0-1 0,0 0 0,1 0 0,-1 0-1,0 0 1,0 0 0,0 0 0,0 0 0,0 0 0,0 0 0,1 0-1,-1 0 1,0 0 0,0 0 0,0 0 0,0 0 0,1 0-1,-1 0 1,0 0 0,0 0 0,0 0 0,0 0 0,0 0 0,0 0-1,1 0 1,-1 0 0,0 0 0,0-1 0,0 1 0,0 0 0,0 0-1,0 0 1,0 0 0,1 0 0,-1 0 0,0 0 0,0 0 0,0-1-1,0 1 1,0 0 0,0 0 0,0 0 0,0 0 0,0 0 0,0-1-1,0 1 1,0 0 0,0 0 0,0 0 0,0 0 0,0 0 0,0-1-1,11 9-40,2 4 30,0-1 0,1-1 0,1 0-1,0 0 1,0-2 0,1 0 0,17 6-1,-28-12 13,0 0 0,0 0-1,0-1 1,0 0-1,0 0 1,1 0 0,-1-1-1,1 0 1,-1 0-1,0 0 1,1-1 0,-1 1-1,0-1 1,0-1-1,1 1 1,-1-1 0,0 0-1,0 0 1,0 0-1,-1-1 1,1 1 0,-1-1-1,1 0 1,-1-1-1,0 1 1,0-1 0,5-5-1,10-23 14,-16 17-14,-3 15 1,-1-1-1,1 1 0,0 0 1,-1 0-1,1-1 1,0 1-1,-1 0 0,1 0 1,-1 0-1,1-1 1,0 1-1,-1 0 0,1 0 1,-1 0-1,1 0 0,0 0 1,-1 0-1,1 0 1,-1 0-1,1 0 0,-1 0 1,1 0-1,0 0 1,-1 1-1,1-1 0,-1 0 1,1 0-1,0 0 0,-1 0 1,1 1-1,0-1 1,-1 0-1,1 0 0,-1 1 1,-3 2-1,0 0 0,0 0 0,0 0 0,1 0 0,-1 0 1,1 1-1,-1-1 0,1 1 0,1 0 0,-1 0 0,0 0 0,1 1 0,0-1 1,0 1-1,0-1 0,-1 8 0,2-9 5,0 0-1,0 0 1,0 0-1,1 1 1,-1-1-1,1 0 1,0 1 0,0-1-1,0 0 1,0 1-1,1-1 1,-1 0 0,1 0-1,0 1 1,0-1-1,0 0 1,0 0-1,1 0 1,-1 0 0,1 0-1,0 0 1,0-1-1,0 1 1,4 4-1,0-3 8,0 0 0,1-1 0,0 1 0,0-1 0,0 0 0,0-1 0,0 0 0,1 0 0,-1 0 0,0-1 0,1 0 0,13-1 0,0 0 5,-1-1 1,0-1-1,33-8 1,-31 5-36,1-1 0,-1-1 1,0-1-1,0-1 0,-1-1 0,-1-1 1,39-26-1,-59 37 20,0 0 0,0 0-1,0 0 1,0 0 0,0 0 0,1 0 0,-1 0-1,0 0 1,0 0 0,0 0 0,0 0-1,0 0 1,1 0 0,-1 0 0,0 1-1,0-1 1,0 0 0,0 0 0,0 0-1,0 0 1,0 0 0,0 0 0,1 0 0,-1 0-1,0 0 1,0 1 0,0-1 0,0 0-1,0 0 1,0 0 0,0 0 0,0 0-1,0 0 1,0 1 0,0-1 0,0 0-1,0 0 1,0 0 0,0 0 0,0 0 0,0 0-1,0 1 1,0-1 0,0 0 0,0 0-1,0 0 1,0 0 0,0 0 0,0 1-1,0-1 1,0 0 0,0 0 0,0 0-1,0 0 1,0 1 5,0 0-1,0 0 0,0 1 0,0-1 1,0 0-1,1 0 0,-1 0 1,0 0-1,1 0 0,-1 0 1,1 0-1,-1 0 0,1 0 0,-1-1 1,1 1-1,0 0 0,-1 0 1,1 0-1,0-1 0,0 1 1,1 1-1,3 0 11,1 0 1,-1-1-1,0 0 0,1 0 1,-1 0-1,0 0 0,1-1 1,6 0-1,46-5 42,-36 2-62,18-2-22,-15 2-24,28-1 0,-51 4 46,-1 0 0,1 0 0,-1 0 0,1 0 0,-1 1 0,0-1 0,1 1 0,-1-1 0,0 1 0,1-1 0,-1 1 1,0 0-1,1-1 0,-1 1 0,0 0 0,0 0 0,0 0 0,0 0 0,0 0 0,0 0 0,0 1 0,0-1 0,-1 0 0,1 0 1,0 0-1,-1 1 0,1-1 0,-1 1 0,1-1 0,0 2 0,-1-1 8,1 0 1,0 0-1,0 0 1,0 0-1,0 0 1,0 0-1,0 0 1,1 0-1,-1-1 1,0 1-1,1-1 1,0 1-1,-1-1 0,4 3 1,1-2-67,0 0 0,0 0 0,-1 0 0,1-1 0,0 0 0,0 0 0,1-1 0,-1 0 0,0 0 0,10-1 0,5-2-965,35-9 1,28-18-72,-43 11 370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1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 16452,'-2'-1'288,"0"0"0,0 0 1,0 1-1,-1-1 1,1 0-1,0 1 0,-1 0 1,1-1-1,0 1 1,-1 0-1,1 0 0,0 0 1,-1 1-1,-3 0 1,3-1 303,-8 1 40,1 1-1,-1 0 1,-14 6-1,21-7-564,0 1-1,-1-1 1,1 1-1,0 0 0,0 1 1,0-1-1,0 1 0,0 0 1,1 0-1,-5 4 1,8-6-69,-1-1 0,1 1 0,-1 0 0,1 0-1,0 0 1,-1-1 0,1 1 0,0 0 0,0 0 0,-1 0 0,1 0 0,0 0 0,0 0 0,0 0 0,0 0 0,0-1 0,0 1 0,1 0 0,-1 0 0,0 0 0,0 0 0,1 0 0,-1 0 0,0-1 0,1 1 0,-1 0 0,1 0 0,-1 0 0,1-1 0,-1 1 0,1 0 0,0-1 0,-1 1 0,1-1 0,0 1 0,0 0 0,-1-1 0,1 1 0,0-1 0,0 0 0,0 1 0,1-1 0,6 5-48,1-1 1,-1-1-1,12 3 1,-13-3 23,9 2-32,0 0 1,-1 2 0,0 0-1,18 11 1,-30-16 53,0 1 0,1 0 0,-1-1 0,0 1 0,0 0 0,0 0 0,-1 1 0,1-1 0,-1 0 0,3 5 0,-5-5 17,1-1 1,0 0 0,0 1-1,-1-1 1,1 1-1,-1-1 1,0 1-1,0-1 1,0 1-1,0-1 1,0 1 0,0-1-1,-1 1 1,1-1-1,-1 0 1,0 1-1,0-1 1,-1 4 0,0-2 35,-1-1 0,1 1 1,-1-1-1,0 0 0,0 0 1,0 0-1,-1 0 0,1 0 1,0-1-1,-1 1 0,0-1 1,0 0-1,1 0 0,-1 0 1,0-1-1,-1 1 0,-7 0 1,2 1 47,0-2 0,0 1 0,0-1 0,0-1 0,0 0 0,-18-2 0,24 1-167,-1 0 0,1 0 0,-1 0 0,1-1 0,-1 1 0,1-1 0,0-1 0,0 1 0,0 0 0,0-1 0,-4-3 0,7 5 55,0 0 0,0 0 0,0 0 0,0-1 0,0 1 0,1 0 0,-1 0 0,0-1 0,1 1 0,-1 0 0,1-1 0,-1 1 0,1 0 0,0-1 0,-1 1 0,1-1 0,0 1 0,0-1 0,0 1 0,0 0 0,0-1 0,1 1 0,-1-1 0,0 1 0,1 0 0,-1-1 0,0 1 0,1 0 0,0-1 0,-1 1 0,1 0 0,0-1 0,0 1 0,0 0 0,0 0 0,0 0 0,0 0 1,0 0-1,2-1 0,16-13-415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1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48 344 17364,'3'-12'4055,"-5"13"-3771,1 0-1,0 0 0,0 0 0,0 0 0,0 0 0,0 0 1,0 0-1,0 0 0,0 0 0,0 0 0,-1 3 0,-4 8-27,0 0-1,1 0 1,1 0-1,0 1 1,1 0-1,0 0 1,1 0-1,0 0 1,1 1-1,0-1 1,1 0-1,1 0 1,3 16-1,-4-27-248,0-1 0,0 0 0,0 0 0,0 0 0,1 0 0,-1 1 0,0-1 0,1 0 0,-1 0 0,1 0 0,0 0 0,-1 0 0,1 0 0,0 0 0,-1 0 0,1 0 0,0 0 0,1 1 0,-1-2-3,0 0-1,-1 0 1,1 0 0,-1 0-1,1 0 1,-1 0 0,1 0-1,0-1 1,-1 1 0,1 0-1,-1 0 1,1 0 0,-1-1-1,1 1 1,-1 0 0,1 0 0,-1-1-1,1 1 1,-1-1 0,1 1-1,-1 0 1,1-1 0,-1 1-1,0-1 1,1 0 0,3-5 12,0 0 1,0 0-1,0-1 0,3-8 1,2-10 19,8-36 1,-11 36-48,14-37-1,-20 61 8,1 1 0,-1 0 0,0 0 0,0-1 0,1 1 0,-1 0 0,0 0 0,0-1-1,1 1 1,-1 0 0,0 0 0,1 0 0,-1 0 0,0 0 0,0-1 0,1 1 0,-1 0-1,0 0 1,1 0 0,-1 0 0,0 0 0,1 0 0,-1 0 0,0 0 0,1 0 0,-1 0-1,0 0 1,1 0 0,-1 0 0,0 1 0,1-1 0,-1 0 0,0 0 0,1 0 0,-1 0-1,0 1 1,1-1 0,11 8-175,-11-8 158,15 12-595,0-2-1,1 0 1,0-1-1,0 0 1,1-2-1,25 8 1,-31-12 65,0 0 1,1 0 0,-1-2-1,1 1 1,-1-1 0,1-1 0,0-1-1,-1 0 1,1 0 0,20-6 0,-13-1-112,-19 8 669,-1-1-1,1 1 0,0-1 1,-1 1-1,1-1 1,-1 1-1,1-1 1,-1 1-1,1-1 1,-1 1-1,1-1 1,-1 0-1,0 1 0,1-1 1,-1 1-1,0-1 1,1 0-1,-1 0 1,0 1-1,0-1 1,0 0-1,0 0 1,0 1-1,0-2 0,0 2 34,0-1 0,0 1 0,0-1 0,-1 1 0,1-1 0,0 1 0,-1-1 0,1 1 0,-1 0 0,1-1 0,0 1 0,-1-1 0,1 1 0,-1 0 0,1 0 0,-1-1-1,1 1 1,-1 0 0,1 0 0,-1 0 0,1-1 0,-1 1 0,1 0 0,-1 0 0,1 0 0,-1 0 0,1 0 0,-1 0 0,0 0 0,1 0 0,-1 0 0,-21 3 805,11 0-439,1 0 1,-1 1-1,0 0 1,1 0-1,0 1 1,0 0-1,-9 8 1,15-11-268,0 1 0,0 0 0,1 0-1,-1 0 1,1 1 0,-1-1 0,1 1 0,0 0 0,0 0 0,1 0 0,-1 0 0,1 0 0,0 1 0,0-1 0,0 1 0,1-1 0,-1 1 0,0 9-1,2-13-119,0 0 0,0 0 0,0 1 0,1-1 0,-1 0 0,0 0 0,0 0 0,1 1 0,-1-1 0,1 0 0,0 0 0,-1 0 0,1 0 0,0 0 0,-1 0 0,1 0 0,0 0 0,0 0 0,0 0 0,0-1 0,0 1 0,0 0 0,0 0 0,0-1 0,0 1 0,0-1 0,0 1 0,0-1 0,1 1 0,-1-1 0,0 0 0,0 0 0,1 1 0,-1-1 0,0 0 0,0 0 0,1 0 0,-1 0 0,2-1 0,2 1-4,1 0-1,0-1 1,0 0-1,0 0 1,-1-1 0,1 1-1,8-5 1,-4 1-7,0-1 0,0-1 0,-1 1 0,0-1 0,10-11 0,-14 14-19,-1-1 0,1 0 0,-1 0 1,0-1-1,0 1 0,-1-1 0,0 0 0,0 0 1,0 0-1,3-10 0,-6 3-73,0 12 83,0 1-1,-1 0 1,1 0-1,0 0 1,0 0-1,0 0 1,-1 0-1,1 0 1,0 0-1,0 0 1,-1 0-1,1 0 1,0 0-1,0 0 1,0 0-1,-1 0 1,1 0-1,0 0 1,0 0-1,0 0 1,-1 0-1,1 0 1,0 0-1,0 0 1,0 0-1,-1 0 1,1 0-1,0 0 1,0 1-1,0-1 1,0 0-1,-1 0 1,1 0-1,-2 2 2,1-1 0,-1 1 1,0 0-1,1-1 0,0 1 0,-1 0 0,1 0 0,-2 4 1,2-4 6,0 0 0,0 1 0,0-1 0,1 0 0,-1 1 1,1-1-1,-1 1 0,1-1 0,0 0 0,0 1 0,0-1 1,0 1-1,1-1 0,-1 0 0,1 1 0,-1-1 0,1 1 1,0-1-1,0 0 0,0 0 0,0 0 0,0 1 0,1-1 1,-1 0-1,0 0 0,1-1 0,0 1 0,-1 0 1,1 0-1,0-1 0,0 1 0,3 1 0,-1-1 0,0 0-1,0 0 1,0-1-1,0 1 1,0-1 0,1 0-1,-1 0 1,0 0-1,1-1 1,-1 0-1,1 0 1,-1 0-1,1 0 1,-1 0 0,0-1-1,9-2 1,-5 0-17,0-1 1,0 0-1,0 0 0,-1-1 1,0 0-1,0 0 1,0-1-1,-1 0 0,1 0 1,-1 0-1,-1-1 1,1 0-1,4-9 1,4-6-12,-1-1 1,-1 0 0,9-28 0,-3 2 18,-2-2-1,-2 0 1,9-74 0,-22 100 2,-1 25 0,0 0 0,0 1 1,0-1-1,0 0 0,0 0 1,0 0-1,0 0 0,0 0 1,0 0-1,0 0 1,0 0-1,0 0 0,0 0 1,0 0-1,-1 0 0,1 0 1,0 0-1,0 0 0,0 0 1,0 0-1,0 1 1,0-1-1,0 0 0,0 0 1,0 0-1,0 0 0,-1 0 1,1 0-1,0 0 1,0 0-1,0-1 0,0 1 1,0 0-1,0 0 0,0 0 1,0 0-1,0 0 0,-1 0 1,1 0-1,0 0 1,0 0-1,0 0 0,0 0 1,0 0-1,0 0 0,0 0 1,0 0-1,0 0 0,0 0 1,0-1-1,0 1 1,0 0-1,0 0 0,0 0 1,0 0-1,0 0 0,0 0 1,0 0-1,-1 0 0,-1 5 9,0 1-1,-1 0 1,2 0-1,-3 9 1,-6 38 28,3 1 1,-1 89 0,9-111-6,1 1 0,1-1 0,2-1 0,1 1 0,19 56 0,-18-76 350,-6-21-103,-4-23 27,-21-92-31,24 124-277,-1 0 0,1-1 1,0 1-1,0 0 1,0 0-1,0 0 1,0 0-1,0 0 0,0 0 1,0 0-1,0-1 1,0 1-1,0 0 1,0 0-1,0 0 0,0 0 1,0 0-1,0 0 1,0-1-1,0 1 1,0 0-1,0 0 0,0 0 1,0 0-1,0 0 1,0 0-1,1 0 1,-1-1-1,0 1 0,0 0 1,0 0-1,0 0 1,0 0-1,0 0 1,0 0-1,0 0 0,0 0 1,1 0-1,-1 0 1,0 0-1,0-1 1,0 1-1,0 0 0,0 0 1,0 0-1,1 0 1,6 3-34,10 10 4,-15-11 19,11 8 4,1-1-1,0 0 1,1-1 0,0-1 0,0 0 0,0-1 0,1-1 0,0 0 0,24 3 0,-30-6 21,1 0 1,0-1-1,0-1 1,0 0-1,-1 0 1,1-1 0,0 0-1,0-1 1,-1-1-1,1 1 1,-1-2-1,0 1 1,0-1 0,0-1-1,13-8 1,-21 12-8,0 0 1,0 0 0,0-1 0,0 1 0,-1 0-1,1-1 1,0 0 0,-1 1 0,1-1 0,-1 0-1,0 0 1,0 1 0,0-1 0,1 0 0,-2 0-1,1 0 1,0-1 0,0 1 0,-1 0 0,1 0-1,-1 0 1,0 0 0,1-1 0,-1 1 0,0 0-1,0 0 1,-1-1 0,1 1 0,0 0 0,-1 0-1,-1-4 1,1 3 0,-1 0-1,0 0 0,0 0 0,-1 0 0,1 0 1,-1 0-1,1 0 0,-1 1 0,0-1 1,0 1-1,0 0 0,0 0 0,-1 0 1,1 1-1,0-1 0,-1 1 0,1-1 0,-5 0 1,-2 0-6,0 0-1,0 1 1,0 0 0,0 1 0,0 0 0,0 0-1,0 1 1,0 0 0,0 1 0,-17 5 0,21-5 0,1-1 0,0 1 0,0 1 0,0-1 1,0 1-1,1 0 0,-1 0 0,1 0 0,-1 0 0,1 1 1,0 0-1,0 0 0,1 0 0,-1 0 0,1 0 0,0 1 1,0 0-1,0-1 0,1 1 0,0 0 0,-2 6 0,3-8 2,0 1 0,1-1 1,-1 0-1,1 0 0,0 1 0,0-1 0,0 0 0,1 1 0,-1-1 0,1 0 0,-1 0 0,1 0 0,0 1 0,1-1 0,-1 0 0,2 3 0,1 0 5,-1-1-1,1 0 1,0 0-1,1-1 1,-1 1-1,1-1 1,0 0-1,5 4 1,6 1-24,-1 0-1,1-1 1,0-1 0,1 0 0,20 5 0,-22-8-179,0-1-1,0 0 1,0-1-1,30 0 1,-41-2 144,0-1 1,0 1-1,0-1 1,0 0-1,0 0 1,0 0-1,0 0 0,0-1 1,-1 1-1,6-4 1,-7 4 38,0-1 0,-1 1 0,1-1 0,-1 1 0,0-1 0,1 1 0,-1-1 0,0 0 0,0 0 0,0 1 0,0-1 0,0 0 0,-1 0 0,1 0 0,0 0 0,-1 0 0,0 0 1,1 0-1,-1 0 0,0 0 0,0-4 0,-2-16-372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1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19980,'0'10'1817,"9"0"-1289,6-3-200,15 2 624,7-1-560,5-6 88,0-2-344,2-5-160,-2-6-80</inkml:trace>
  <inkml:trace contextRef="#ctx0" brushRef="#br0" timeOffset="1">336 1 18036,'-4'10'1656,"2"-6"-1160,-1 4-224,6-4 713,1 0-465,7-5-240,2-6-64,3-4-208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4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12 396 13491,'0'1'95,"-1"-1"0,1 0 0,-1 0 0,1 0 0,-1 0 0,1 0 0,-1 0 0,1 1 1,-1-1-1,1 0 0,-1-1 0,1 1 0,-1 0 0,1 0 0,-1 0 0,1 0 0,-1 0 0,1 0 0,-1-1 0,0 1 0,1-9 1176,1 7-1108,0 0 0,0 1 0,0-1-1,0 0 1,0 0 0,1 0 0,-1 1 0,4-4 0,24-14 458,1 1 1,1 2-1,1 1 1,44-15-1,4-3 11,7-5-408,116-71 0,-198 107-288,-1-1 0,1 0-1,-1 0 1,0 0 0,0 0-1,-1-1 1,1 1 0,-1-1-1,0 0 1,1 0-1,-2-1 1,1 1 0,0-1-1,2-7 1,2-15-225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4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122 281 10538,'-13'2'639,"0"0"1,0 1-1,1 0 0,-1 1 0,1 1 0,-18 8 1,16-4 378,14-9-999,-1 1-1,1-1 0,0 0 0,0 0 0,0 0 1,0 0-1,0 0 0,0 0 0,0 0 0,0 0 0,0 0 1,0 0-1,0 0 0,0 0 0,0 0 0,-1 0 0,1 0 1,0 0-1,0 1 0,0-1 0,0 0 0,0 0 1,0 0-1,0 0 0,0 0 0,0 0 0,0 0 0,0 0 1,0 0-1,0 0 0,0 1 0,0-1 0,0 0 0,0 0 1,0 0-1,0 0 0,0 0 0,0 0 0,0 0 0,0 0 1,0 0-1,1 0 0,-1 1 0,0-1 0,0 0 1,0 0-1,0 0 0,0 0 0,0 0 0,0 0 0,0 0 1,0 0-1,0 0 0,0 0 0,0 0 0,0 0 0,1 0 1,-1 0-1,0 0 0,0 0 0,0 0 0,0 0 1,0 0-1,3 0 91,0 0 1,0 0 0,-1-1-1,1 1 1,0-1-1,-1 0 1,1 0 0,3-1-1,205-109 1245,-99 48-1338,125-56-3526,-182 93 2840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2 271 16067,'0'0'46,"0"0"-1,0 0 0,0 0 0,-1 1 0,1-1 0,0 0 0,0 0 0,0 0 0,0 1 1,0-1-1,0 0 0,0 0 0,0 0 0,0 1 0,0-1 0,0 0 0,0 0 0,0 1 1,0-1-1,0 0 0,0 0 0,0 0 0,0 1 0,0-1 0,0 0 0,1 0 0,-1 0 1,0 1-1,0-1 0,0 0 0,0 0 0,0 0 0,0 0 0,1 1 0,-1-1 0,0 0 1,11 2 597,13-5-180,-22 3-339,26-6 302,-1-1 0,0-1 0,30-13-1,76-42 192,43-42-257,-88 50-190,-63 44-23,-25 11-141,0 0 0,1 0 1,-1 0-1,1 0 0,-1 0 1,1 0-1,-1 0 0,0 0 1,1 0-1,-1 0 0,1 0 1,-1 0-1,0 0 0,1 1 0,-1-1 1,0 0-1,1 0 0,-1 0 1,1 1-1,-1-1 0,0 0 1,0 0-1,1 1 0,0 0 5,-1 0-1,0 0 1,1 0-1,-1 0 0,0-1 1,0 1-1,1 0 1,-1 0-1,0 0 1,0 0-1,0 0 0,0 0 1,0 0-1,-1 0 1,1 1-1,-6 25 149,-1 0 1,-22 50-1,10-27-38,6-16 74,-9 24-620,3 2 0,-16 79 0,30-111 197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5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10826,'-12'1'585,"-1"0"-1,1 1 1,0 1-1,0 0 0,1 1 1,-17 7-1,25-10-441,1 0-1,-1 1 1,0-1-1,1 1 0,-1 0 1,1 0-1,0 0 1,-1 0-1,1 0 1,0 0-1,0 1 1,1-1-1,-1 0 1,0 1-1,1 0 1,-1-1-1,1 1 1,0 0-1,0 0 1,0 0-1,0 0 0,1 0 1,-1 0-1,1 0 1,0 0-1,-1 0 1,1 0-1,1 0 1,-1 0-1,0 0 1,2 4-1,-1-5-93,0 0 0,0 0 0,0 0 0,0 0 0,0 0 0,0-1 0,1 1 0,-1 0 0,1-1 0,-1 1 0,1-1 0,-1 0 0,1 1 0,0-1-1,0 0 1,0 0 0,0 0 0,0 0 0,0 0 0,0-1 0,0 1 0,4 0 0,6 2 77,0-1 0,21 0 0,-24-1-64,117 1 392,134-13 1,-101 1-289,290-5 18,-405 11-238,-31 3-97,-1-1 0,0 2-1,17 1 1,-23 2-683,-11 1 317,-15 1-116,9-9 115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3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1369 133 13387,'-6'-9'120,"-1"1"0,1-1 1,-1 1-1,-1 1 0,0-1 1,0 1-1,0 1 0,0 0 1,-1 0-1,0 0 0,-1 1 0,-19-8 1,9 6-52,-1 0-1,-1 1 1,1 1 0,-1 1 0,-27-1-1,24 4-53,0 1-1,0 1 1,1 2-1,-1 0 1,0 2-1,-45 14 1,38-7-4,0 1-1,1 2 1,0 1 0,-40 28 0,17-2-7,1 1 1,3 3-1,1 2 0,-63 82 1,71-78 12,3 1 0,3 2 1,2 1-1,2 2 0,3 1 1,2 1-1,3 2 0,-16 68 1,19-44 1,4 1 1,4 0-1,3 1 1,5 0-1,3 0 1,4 1 0,4-1-1,21 100 1,-17-134-8,2 0 0,3-1 1,2-1-1,31 62 0,-37-92-2,1 0 0,1-1-1,1 0 1,30 32 0,-33-41-1,1 0 1,1-1 0,-1-1 0,1 0-1,1-1 1,0 0 0,30 11 0,-31-15 32,0-1 0,1 0-1,-1-2 1,1 1 0,0-2 0,0 0 0,0-1 0,-1 0 0,1-1 0,0-1 0,27-7 0,-11 1 139,-1-2 0,0-2 0,-1 0 0,42-26 0,-24 9 245,-1-2 0,-2-2-1,77-75 1,94-139 1278,-176 195-1385,-3-1 0,-1-1 0,-4-2 0,-1-1 0,-4-2-1,27-82 1,-40 94-229,-1 0 1,-3-2-1,-1 1 0,-3-1 0,-2 0 0,-2 0 0,-2 0 1,-15-96-1,-7 46-650,-5 1 1,-41-98-1,20 61 226,30 75 29,-12-68 0,13 37-196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5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1635 271 12243,'-2'-11'160,"-1"1"0,0-1-1,-1 1 1,0 0 0,-1 0 0,0 1 0,-1-1 0,0 1 0,0 0 0,0 0 0,-2 1 0,1 0 0,-1 0 0,0 1 0,0 0 0,-16-10 0,0 2-63,0 1 0,-1 1 0,0 2 1,-1 0-1,0 1 0,-1 2 0,0 1 0,0 1 1,-1 1-1,0 1 0,0 2 0,0 1 0,-35 3 1,30 1-93,-1 1 0,0 3 1,1 0-1,0 2 0,1 1 0,0 2 1,1 1-1,0 2 0,1 1 1,-46 31-1,25-8-7,2 2 0,2 2 0,1 2 0,3 2 0,1 1 0,3 3 0,2 1 0,-40 76 0,30-35 0,3 3 0,5 1 0,4 2 0,5 1 0,4 1 0,4 2 0,-11 139 0,26-151-7,4 1-1,4-1 0,13 96 0,-7-134 2,3 0-1,2-1 1,2 0-1,2-1 1,2-1-1,41 77 1,-51-113-1,0 0 0,2 0 0,-1-1 1,2 0-1,0-1 0,15 14 0,-18-19 7,0-1 0,0 0 0,1-1 0,0 0 0,0 0 0,1-1 0,-1 0 0,1-1 0,0 0 0,19 3 0,-11-4 28,0-1 0,1 0 1,-1-2-1,0 0 0,0-1 1,-1-1-1,1-1 1,0 0-1,-1-1 0,0-1 1,17-8-1,6-6 111,-1-2 0,0-1 0,45-36 0,0-9 140,-3-3 0,-3-4-1,-4-3 1,-3-3 0,-3-3 0,-5-3 0,-3-3-1,94-191 1,-126 219-280,-2-1 1,-3 0-1,-2-2 0,-4-1 0,-2 0 0,-4-1 1,5-78-1,-16 103-158,0-1 0,-3 1 0,-2 0 0,-1 0 1,-15-50-1,11 59-70,-2 1 0,-1 0 0,-1 1 0,-1 0 0,-2 2 0,-2 0 0,-23-30 0,8 20-183,-65-59 0,30 38 72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0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44 13411,'-2'-14'1744,"1"2"-680,-5 1-367,2 6 1159,-1 4-496,2 7-215,3 5-121,0 8-312,5 3-160,2 7-240,8 5-80,-1 1-24,7 1-40,1 2-248,1-1-288,-3-4 320,5-8-40,0-13-48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1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1353 201 10538,'-2'-13'525,"0"0"0,-1 0 0,-1 0-1,0 1 1,-1-1 0,-1 1 0,-11-20-1,14 26-363,-1 0-1,-1 1 0,1-1 0,-1 1 0,0 0 1,0 0-1,0 0 0,-1 1 0,0 0 0,1 0 1,-2 0-1,1 1 0,0 0 0,-1 0 0,1 1 1,-9-3-1,0 3-39,1 0 0,-1 1 0,0 1 0,1 0 0,-1 1 1,0 1-1,1 0 0,0 1 0,-1 1 0,1 0 0,-16 7 1,-21 11 126,-77 46 1,94-48-138,-78 42 158,-128 96 1,205-131-229,1 1 0,2 2 0,1 1 0,1 2 0,2 1 0,1 0 1,-31 55-1,31-38 3,3 0 0,2 2 0,-26 95-1,30-71 22,2 1-1,-4 89 0,17-121-50,1-1 0,3 1 0,2 0 0,1-1 0,3 1 0,2-2 0,25 79 0,-25-97-5,2-1 0,1 0 0,0 0 0,2-1 0,1-1 0,1-1 0,1 0 0,1-1 0,0-1 0,2 0 0,0-2 0,1 0 0,1-1 0,28 15-1,-28-20 6,0-1-1,1-1 1,0-2-1,1 0 0,0-1 1,0-2-1,0 0 1,1-2-1,0 0 0,-1-2 1,1-1-1,0-1 1,0-1-1,-1-1 0,1-1 1,-1-1-1,0-1 1,0-1-1,-1-1 0,0-2 1,29-15-1,-6-2 71,-2-3-1,-1-1 1,-2-1-1,-1-3 0,-1-2 1,40-49-1,-20 13 220,-3-3 0,73-133 0,-93 143-41,-3-2 1,41-120 0,-63 152-202,-1-1 1,-3 0-1,0 0 0,-3 0 1,-1-1-1,-1 0 0,-5-47 0,-1 60-41,0-1 0,-2 1 0,-1 0-1,-1 0 1,-1 1 0,-1 0-1,-26-44 1,8 24-65,-3 1 1,-66-73-1,82 101-432,-20-30 0,31 40 406,1 0 0,1 0 0,-1 0 0,1 0 0,-1-1 0,1 1 0,1-1 1,-1 1-1,1-1 0,0 0 0,0-7 0,2-16-317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1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20716,'-5'10'-1224,"17"-32"1040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1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94 14955,'1'-2'203,"1"-1"-1,-1 1 1,1-1-1,-1 1 1,0-1-1,0 1 1,0-1-1,0 0 1,0 1 0,-1-1-1,1 0 1,-1 0-1,0 1 1,0-1-1,0 0 1,0 0-1,0 0 1,-1 1-1,-1-7 1,2 7-102,-1 0 0,0 0 0,-1 0 0,1 0 0,0 0 0,-1 0 0,1 1 0,0-1 0,-1 0 0,0 1 0,0-1 0,1 1 0,-1-1 0,0 1 0,0 0-1,0 0 1,0 0 0,0 0 0,-1 0 0,1 0 0,0 1 0,0-1 0,0 1 0,-1 0 0,-2-1 0,-5 1-43,-1 0 0,0 1 1,1 0-1,-1 0 0,1 1 0,-1 1 0,1 0 0,0 0 0,0 1 0,0 0 0,1 1 0,-1 0 1,1 1-1,-12 9 0,10-7-57,1 0 0,0 1 0,0 0 0,1 1 0,0 0 0,1 1 0,0 0 0,1 0 0,0 0 0,1 1 0,-6 14 0,10-21 0,0 1 0,0-1 0,1 1 0,0 0 0,0-1 0,1 1 0,-1 0-1,1-1 1,1 1 0,0 10 0,0-14 2,0 0 1,-1 0-1,1 0 1,0 1-1,0-1 1,0 0-1,0 0 1,0-1-1,1 1 1,-1 0-1,0 0 1,1-1-1,0 1 1,-1 0-1,1-1 1,0 0-1,0 1 1,0-1-1,0 0 1,0 0-1,0 0 1,0 0-1,0-1 1,0 1-1,0 0 1,0-1-1,1 1 1,3-1-1,3 0 50,0 0-1,0-1 1,-1 0-1,1 0 0,0-1 1,-1 0-1,1-1 1,-1 0-1,0 0 1,0-1-1,0 0 1,13-9-1,-5 3 149,-1-1 0,0-1-1,-1-1 1,24-27 0,-29 29-1,0 0 0,11-22 0,-17 29-144,-1-1-1,0 1 0,0-1 0,0 0 1,-1 0-1,1 0 0,-1 0 0,-1 0 1,1 0-1,-1-9 0,0 12-82,0 1 1,0 0-1,0 0 0,0 0 1,0-1-1,0 1 0,-1 0 1,1 0-1,-1 0 0,1 0 0,0 0 1,-1 0-1,0 0 0,1 0 1,-1 0-1,0 0 0,1 0 1,-1 0-1,0 0 0,0 1 0,0-1 1,0 0-1,0 0 0,-1 0 1,0 1-65,1-1-1,-1 1 1,0-1 0,0 1 0,0 0 0,1 0 0,-1 0 0,0 0 0,0 0-1,0 1 1,1-1 0,-1 0 0,0 1 0,-2 0 0,-1 1-111,-1 1 1,1-1-1,0 1 1,0 0 0,0 0-1,0 1 1,1-1-1,-1 1 1,-4 5-1,-4 11-585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1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 13899,'-2'0'155,"0"0"0,-1 0 0,1 0 0,0 0 0,0 1 0,0-1 0,0 0 0,0 1 0,0 0 0,0-1 0,0 1 0,0 0 0,0 0 0,0 0 0,0 0 0,0 1 0,1-1 0,-4 3 0,2-1 13,0 1 1,1-1-1,-1 1 0,1 0 0,0-1 0,0 1 0,0 0 0,1 0 0,-2 5 0,1 0-19,0 0 0,0 0 0,1 0 0,0 0 0,1 0 0,0 0 0,1 1 0,2 15 0,-2-22-108,0 1 1,0-1-1,0 0 1,0 0 0,0 0-1,1 1 1,0-1-1,-1-1 1,1 1 0,0 0-1,1 0 1,-1-1 0,0 1-1,1-1 1,-1 0-1,4 3 1,-3-4-6,-1 0 0,1 0 0,-1 0 0,1 0 0,0 0 0,-1-1 0,1 1 0,0-1 0,-1 0 0,1 1 0,0-1 0,0-1 0,-1 1 0,1 0 0,0-1 0,0 1 0,-1-1 0,1 0 0,-1 0 0,5-2 0,5-3 106,0-1 0,-1 0 1,1 0-1,-2-1 0,1-1 1,-1 0-1,14-17 0,57-79 760,-64 81-711,-20 32-157,0 0 1,1 0 0,0 0-1,-1 15 1,2-15-28,0-5-9,1 0 1,-1-1 0,1 1 0,0 0-1,0-1 1,0 1 0,0 0-1,0 0 1,1-1 0,-1 1 0,1-1-1,0 1 1,0 0 0,0-1-1,1 3 1,-1-4 1,0 0 0,0 0 0,0 0 0,0-1 0,1 1-1,-1 0 1,0 0 0,0-1 0,1 1 0,-1-1 0,0 1 0,1-1 0,-1 0 0,1 0-1,-1 1 1,0-1 0,1 0 0,-1 0 0,1 0 0,-1 0 0,0-1 0,1 1 0,-1 0-1,1-1 1,-1 1 0,0-1 0,1 1 0,-1-1 0,2-1 0,16-7 41,0-1 0,-1-1-1,0-1 1,-1-1 0,25-22 0,-17 14 186,-30 30-28,1 0 0,-5 20 0,9-27-187,-1 1 1,1-1-1,-1 1 0,1 0 0,0-1 0,0 1 0,0-1 0,1 1 0,-1 0 0,0-1 0,1 1 1,0-1-1,0 1 0,0-1 0,1 4 0,-1-4-60,0-1-1,0 1 1,1-1-1,-1 0 1,0 0 0,0 1-1,1-1 1,-1 0-1,0 0 1,1 0 0,-1 0-1,1-1 1,-1 1-1,1 0 1,0-1 0,-1 1-1,1-1 1,0 1-1,-1-1 1,1 0 0,0 0-1,0 1 1,-1-1-1,4-1 1,-4 1 28,-1 0-1,1 0 0,0 0 1,0-1-1,-1 1 1,1 0-1,0 0 1,-1-1-1,1 1 1,0 0-1,-1-1 1,1 1-1,-1-1 1,1 1-1,-1-1 1,1 1-1,-1-1 1,1 1-1,-1-1 1,1 0-1,-1 1 0,1-2 1,6-8-280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1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17 13211,'0'-1'233,"0"0"0,0 0 0,0 1 0,0-1 0,-1 0 0,1 0 0,0 1 0,-1-1 0,1 0 0,-1 0-1,1 1 1,-1-1 0,1 0 0,-1 1 0,1-1 0,-1 1 0,0-1 0,1 1 0,-1-1 0,0 1 0,1-1 0,-1 1 0,0 0 0,0-1 0,1 1 0,-1 0 0,0 0 0,0-1 0,0 1 0,1 0 0,-1 0 0,0 0 0,-1 0 0,-28 2 1935,20 1-2085,1 0 0,0 1 0,0 0 0,0 1 0,1 0 1,-1 0-1,1 1 0,1 0 0,-1 0 0,1 1 0,0 0 0,0 0 1,1 1-1,0 0 0,0 0 0,-6 12 0,11-19-80,1 0 0,-1 0 0,1 0 0,-1 1 0,1-1 0,-1 0 0,1 0 0,-1 0 0,1 0 0,0 1 0,0-1 0,0 0 0,0 0 0,0 1 0,0-1 0,0 0 0,0 0 0,0 0 0,0 1 0,2 1 0,-2-2-1,1-1 0,-1 1 1,1-1-1,0 1 0,0-1 1,-1 0-1,1 1 0,0-1 0,0 0 1,-1 0-1,1 0 0,0 1 1,0-1-1,0 0 0,0 0 0,-1 0 1,1 0-1,0 0 0,0 0 1,0-1-1,-1 1 0,2 0 1,5-2 2,-1 0 0,1 0 0,-1-1 0,0 0 0,0 0 0,6-4 0,54-48 66,-38 30-59,-28 25-13,0 0 1,0-1-1,1 1 1,-1 0 0,0-1-1,0 1 1,1 0-1,-1 0 1,0 0-1,1-1 1,-1 1 0,0 0-1,0 0 1,1 0-1,-1 0 1,0 0 0,1-1-1,-1 1 1,1 0-1,-1 0 1,0 0-1,1 0 1,-1 0 0,0 0-1,1 0 1,-1 0-1,0 0 1,1 0 0,-1 1-1,0-1 1,1 0-1,-1 0 1,0 0-1,1 0 1,-1 0 0,0 1-1,1-1 1,-1 0-1,0 0 1,0 1 0,1-1-1,-1 0 1,0 0-1,0 1 1,1-1-1,-1 0 1,0 1 0,0-1-1,0 0 1,0 1-1,1-1 1,-1 0 0,0 1-1,0-1 1,0 0-1,0 1 1,0-1-1,0 0 1,0 1 0,3 33-4,-1-9-9,-1-24 11,-1 0-1,1 0 0,-1 0 1,1 0-1,-1 0 1,1 0-1,0-1 0,0 1 1,-1 0-1,1 0 0,0 0 1,0-1-1,0 1 1,0 0-1,0-1 0,0 1 1,0-1-1,0 1 0,0-1 1,2 1-1,0-1-93,0 1 0,0-1 1,-1 0-1,1 0 0,0 0 0,0 0 0,0-1 1,3 0-1,3-2-309,1 1 1,-1-2 0,16-8-1,7-8-356,-19 11 132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2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15003,'9'-5'3141,"-14"14"-238,-3 5-1748,5-6-936,0-1-1,0 1 0,1 0 1,1-1-1,-1 1 1,0 8-1,2-14-216,0-1 1,0 0-1,0 1 0,0-1 0,0 0 0,1 1 1,-1-1-1,0 0 0,1 1 0,-1-1 1,1 0-1,-1 0 0,1 1 0,-1-1 0,1 0 1,0 0-1,0 0 0,-1 0 0,1 0 1,0 0-1,0 0 0,0 0 0,0 0 1,0 0-1,1-1 0,-1 1 0,0 0 0,0-1 1,0 1-1,1-1 0,-1 1 0,0-1 1,0 0-1,1 1 0,-1-1 0,0 0 0,1 0 1,-1 0-1,1 0 0,-1 0 0,0 0 1,0-1-1,2 1 0,9-2-12,-1-1 0,1 1 0,-1-2 0,0 0 0,0 0 0,19-11 0,21-8-12,-50 23 26,-1-1-1,1 1 1,-1 0-1,1-1 1,0 1-1,-1 0 1,1 0-1,-1-1 1,1 1-1,0 0 1,-1 0-1,1 0 1,-1 0-1,1 0 1,0 0-1,-1 0 1,1 0-1,-1 0 0,1 0 1,0 1-1,-1-1 1,1 0-1,-1 0 1,1 0-1,0 1 1,-1-1-1,1 0 1,-1 1-1,1-1 1,-1 0-1,1 1 1,-1-1-1,0 1 1,1-1-1,-1 1 1,1 0-1,1 23 216,-3-23-214,1 0 0,0 1 0,0-1 1,-1 1-1,1-1 0,0 0 0,0 1 0,1-1 1,-1 0-1,0 1 0,0-1 0,1 0 0,-1 1 1,1-1-1,-1 0 0,1 0 0,1 3 1,-1-4-106,-1 0 0,1 0 0,0 1 0,-1-1 1,1 0-1,0 0 0,-1 0 0,1 0 1,0 0-1,0 0 0,-1 0 0,1 0 1,0-1-1,-1 1 0,1 0 0,0 0 1,-1-1-1,1 1 0,-1 0 0,1-1 1,0 1-1,0-1 0,17-13-2066,-10 8 2080,15-9-677,3-4-246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18772,'-4'9'1504,"1"11"-1152,-1 5-128,4 9 441,-2 5-225,2 5-184,0 4-120,2-1-312,1 0-192,-2-4-304,2-3-209,-5-5-1559,-2-3 1944,-3-9-320,-3-4-225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18836,'-8'18'746,"1"0"-1,0 1 1,2 0 0,0 0-1,1 0 1,1 0-1,0 20 1,1 2-797,3-1-1,6 54 1,-5-93 5,0-8 40,1-9 20,-3 5-10,6-50 51,-3 39-61,-2 18-19,1 6-21,-1 3 39,0 0 1,1-1-1,0 0 1,0 1-1,0-1 1,0 0-1,1 0 1,-1 0-1,1 0 1,0 0-1,0-1 1,1 1 0,-1-1-1,1 0 1,4 3-1,-2-2 5,0 0-1,1-1 1,0 0 0,-1 0-1,1-1 1,0 1 0,0-1-1,1-1 1,9 2-1,-8-3 8,0 1 0,-1-1-1,1 0 1,0-1 0,0 1-1,-1-2 1,1 0-1,-1 0 1,1 0 0,-1-1-1,0 0 1,0-1-1,0 1 1,0-2 0,-1 1-1,0-1 1,9-7 0,-10 2 42,-12 7-3,4 4-33,0-1 1,0 0-1,0 1 0,0 0 1,-1-1-1,1 1 1,0 0-1,1 0 1,-4 2-1,0 2 25,0 0 1,0 0-1,1 0 1,-1 1-1,1-1 1,1 1-1,-5 9 1,7-13-43,0-1 0,0 1 0,1-1 0,-1 1 0,1-1 1,0 1-1,-1-1 0,1 1 0,0 0 0,0-1 0,0 1 0,0-1 1,0 1-1,0 0 0,1-1 0,-1 3 0,1-3-33,0 0 1,0 0-1,-1 0 0,1-1 0,0 1 0,0 0 0,0 0 0,0 0 1,0-1-1,0 1 0,0 0 0,0-1 0,0 1 0,0-1 1,1 1-1,-1-1 0,0 1 0,0-1 0,0 0 0,1 0 0,-1 0 1,0 0-1,0 0 0,3 0 0,-1 0-15,1-1-1,0 1 1,0-1-1,0 0 1,0 0-1,-1 0 1,7-3-1,-6 2 10,23-8-226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2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17844,'-4'11'432,"1"1"1,0 0 0,0-1-1,1 1 1,1 1 0,0-1-1,1 14 1,2 8 408,8 40 0,-5-41-1212,3 53 0,-8-85 348,0-1 1,0 0-1,0 0 1,0 1-1,0-1 0,0 0 1,0 0-1,0 1 1,0-1-1,0 0 1,0 0-1,0 1 1,0-1-1,0 0 1,0 0-1,0 1 0,0-1 1,0 0-1,0 0 1,0 1-1,0-1 1,0 0-1,-1 0 1,1 0-1,0 1 1,0-1-1,0 0 0,0 0 1,-1 0-1,1 1 1,0-1-1,0 0 1,0 0-1,-1 0 1,1 0-1,0 0 1,0 1-1,-1-1 0,1 0 1,-10-8-504,-11-25 36,17 26 334,-73-99 1255,77 106-1081,0 0 0,0-1 0,0 1 0,0 0 1,0 0-1,0 0 0,0 0 0,0 0 0,0-1 0,0 1 1,0 0-1,0 0 0,0 0 0,0 0 0,1 0 0,-1 0 0,0 0 1,0-1-1,0 1 0,0 0 0,0 0 0,0 0 0,0 0 1,0 0-1,1 0 0,-1 0 0,0 0 0,0 0 0,0 0 0,0 0 1,0 0-1,0-1 0,1 1 0,-1 0 0,0 0 0,0 0 1,0 0-1,0 0 0,0 0 0,1 0 0,-1 0 0,0 1 0,0-1 1,0 0-1,0 0 0,0 0 0,0 0 0,1 0 0,85 29 505,-67-25-748,0-1-1,-1-1 1,28-1 0,-15-1-55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2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 13003,'-11'10'1618,"8"-8"-1278,0 0 1,0 0 0,1 1 0,-1 0 0,0-1 0,1 1-1,0 0 1,0 0 0,0 0 0,0 1 0,-1 2 0,3-5-328,0-1 0,0 0 0,0 1 0,1-1 0,-1 0 0,0 1-1,0-1 1,0 0 0,1 1 0,-1-1 0,0 0 0,1 0 0,-1 1 0,0-1 0,1 0 0,-1 0 0,0 0 0,1 0 0,-1 1 0,0-1 0,1 0 0,-1 0 0,0 0 0,1 0 0,-1 0 0,1 0 0,-1 0 0,0 0 0,1 0 0,-1 0 0,0 0 0,1 0 0,-1 0 0,1-1 0,16-1-262,-14 1 185,1-1-1,-1 1 0,0-1 1,0 0-1,0 0 1,0 0-1,0 0 1,0-1-1,0 1 1,-1-1-1,5-5 1,-6 6 66,1 0 1,0 0 0,-1-1 0,1 1-1,-1 0 1,0-1 0,0 1-1,0-1 1,0 0 0,0 1 0,0-1-1,-1 0 1,0 0 0,1 1-1,-1-1 1,0-3 0,0 6 9,0 0 1,-1 0-1,1 0 0,0-1 1,0 1-1,0 0 0,0 0 1,0 0-1,-1 0 0,1 0 1,0 0-1,0 0 0,0 0 1,0 0-1,-1 0 0,1 0 1,0-1-1,0 1 0,0 0 1,-1 0-1,1 0 0,0 0 1,0 0-1,0 0 0,0 1 1,-1-1-1,1 0 0,0 0 1,0 0-1,0 0 0,-1 0 1,1 0-1,0 0 0,0 0 1,0 0-1,0 0 1,0 1-1,-1-1 0,1 0 1,0 0-1,0 0 0,0 0 1,0 0-1,0 1 0,0-1 1,0 0-1,-1 0 0,1 0 1,0 0-1,0 1 0,0-1 1,0 0-1,-8 10 378,5-5-229,0 1 0,1-1 1,-1 1-1,1 0 0,0 0 0,0 0 0,1 0 0,0 0 0,0 1 1,0 9-1,1-14-162,0-1 0,0 1 0,0 0 1,0 0-1,0-1 0,1 1 0,-1 0 1,0 0-1,1-1 0,-1 1 0,1 0 1,0-1-1,0 1 0,0-1 0,0 1 1,0-1-1,0 1 0,0-1 0,0 0 1,0 1-1,0-1 0,1 0 0,-1 0 1,1 0-1,-1 0 0,1 0 0,-1 0 1,1-1-1,-1 1 0,1 0 0,0-1 1,-1 1-1,1-1 0,0 1 0,0-1 1,-1 0-1,1 0 0,0 0 0,0 0 1,2 0-1,22-4-86,7-4-100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2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16251,'-32'9'1852,"22"-5"-1081,0-1 0,-1 0 0,1-1 0,-1 0 0,-14 1 0,25-3-770,0 0 0,0 0 0,0 0 0,0 0 0,0 0 0,0 0 1,0 0-1,0 0 0,0 0 0,1 0 0,-1 0 0,0 0 0,0 0 0,0 0 0,0 0 0,0 1 0,0-1 1,0 0-1,0 0 0,0 0 0,0 0 0,0 0 0,0 0 0,0 0 0,0 0 0,0 0 0,0 0 0,0 0 1,0 0-1,0 0 0,0 0 0,-1 0 0,1 0 0,0 0 0,0 0 0,0 0 0,0 0 0,0 1 1,0-1-1,0 0 0,0 0 0,0 0 0,0 0 0,0 0 0,0 0 0,0 0 0,0 0 0,0 0 0,0 0 1,9 4-80,13 4-65,5-4 50,31 1-1,-36-4 31,0 1 0,38 9 0,-58-11 70,-1 0 1,1 1-1,-1-1 0,0 0 0,1 1 0,-1 0 0,0-1 0,0 1 0,1 0 0,-1-1 0,0 1 0,0 0 0,0 0 1,0 0-1,0 0 0,0 0 0,0 0 0,0 0 0,-1 0 0,1 1 0,1 0 0,-2-1 23,0 1 1,0-1-1,0 0 0,0 1 1,0-1-1,0 0 0,0 1 1,0-1-1,-1 0 0,1 1 1,0-1-1,-1 0 0,1 0 1,-1 1-1,1-1 0,-1 0 1,-1 2-1,-2 3 113,-1-1-1,1 0 1,-1 0-1,0 0 1,0-1-1,-1 0 1,-7 5-1,8-5-180,0-1 1,0 0-1,0-1 0,0 1 0,0-1 1,-1 0-1,1-1 0,-1 1 0,1-1 1,-1 0-1,0 0 0,1-1 0,-1 1 1,0-2-1,0 1 0,1 0 0,-1-1 1,0 0-1,1 0 0,-1-1 0,1 0 1,-1 0-1,1 0 0,0 0 0,-8-6 1,-39-27-805,26 16 249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2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51 21557,'-6'5'2288,"5"-5"-1624,1-2-520,0-2 1097,7 1-3258,10-7 2209,7-5-616,2-7-320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2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58 12635,'9'-32'2963,"-9"31"-2834,0 1 0,1-1 0,-1 0 1,0 0-1,0 0 0,0 0 0,1 1 1,-1-1-1,0 0 0,0 0 0,0 0 1,0 0-1,0 0 0,-1 1 0,1-1 1,0 0-1,0 0 0,0 0 0,-1 0 1,1 1-1,0-1 0,-1 0 0,1 0 1,-1 1-1,1-1 0,-1 0 0,1 1 1,-1-1-1,0 0 0,1 1 0,-1-1 1,-1 0-1,1 1-51,0 1 0,1-1 1,-1 0-1,0 1 0,0-1 0,0 1 1,0-1-1,1 1 0,-1-1 0,0 1 0,0-1 1,1 1-1,-1 0 0,0-1 0,1 1 1,-1 0-1,1 0 0,-1-1 0,1 1 1,-1 0-1,1 0 0,0 0 0,-1 0 0,1 1 1,-10 27 345,9-26-344,-6 26-41,1-1 1,2 1-1,1 1 0,1-1 0,1 0 0,5 45 0,3-45-826,-3-21-1903,-8-12 2190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2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14979,'-4'2'1561,"2"1"-993,2-2-184,9 0 864,6 2-328,6-1-264,4 1-160,9-2-416,-1-4-304,5-1 288,-1 0-64,-1-13-88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2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70 254 11747,'14'-4'1192,"-1"-1"1,0-1 0,0 0 0,0-1 0,0 0-1,15-12 1,-22 10-505,-10 6-208,-17 6-42,14 0-391,1 0 1,-1 0-1,1 1 0,0 0 1,0 1-1,0-1 0,0 1 1,1 0-1,0 0 0,0 1 0,0 0 1,1-1-1,-1 2 0,2-1 1,-1 0-1,1 1 0,-1 0 1,2 0-1,-3 8 0,2-3-33,0-1-1,1 1 1,1 0-1,0 0 1,0 0-1,1 0 1,1 0-1,0 0 1,0 0-1,2 0 1,3 12-1,2 0-9,14 27 0,-10-27-2,9 33-1,-18-51 3,-1 1 0,-1 0 0,0 0 0,0 0 0,0 1 0,-1-1 0,0 0 0,0 0 0,-2 10 0,1-13 10,0-1 0,0 0 1,0 0-1,0 0 0,0 0 0,-1 0 1,0 0-1,1 0 0,-1-1 0,0 1 1,0 0-1,0-1 0,-1 0 0,1 1 0,-1-1 1,1 0-1,-1 0 0,0-1 0,0 1 1,0 0-1,0-1 0,-3 2 0,4-3 4,0 1 0,-1-1 0,1 0 0,0 1 0,0-1 0,0 0-1,0 0 1,-1-1 0,1 1 0,0 0 0,0-1 0,0 1 0,0-1-1,0 0 1,0 0 0,0 1 0,0-1 0,0-1 0,0 1 0,0 0 0,0 0-1,1-1 1,-1 1 0,0-1 0,1 1 0,0-1 0,-1 0 0,1 0-1,0 1 1,0-1 0,0 0 0,0 0 0,-1-4 0,-2-3-1,1 0 0,1 0 0,-1 0 0,1-1 0,1 1 0,0 0 0,0-1 0,1 1 0,0-1 0,1 1 0,0-1 0,1 1 0,-1-1 0,2 1 0,-1 0 0,1 0 0,1 0 0,0 0 0,7-11 0,-1 3-28,1 0 1,1 1-1,0 0 0,1 1 1,1 1-1,0 0 0,1 0 0,21-14 1,38-20 7,39-31 18,-100 67-12,0 0-1,-1 0 1,0-1 0,-1 0-1,0-1 1,9-17-1,-13 19 6,0 1 3,0 0 0,-1-1 0,0 0 0,-1 0 0,0 0 0,6-24-1,-11 35-1,0 0-1,0 1 0,0-1 0,0 0 0,0 1 0,0-1 0,0 0 0,0 1 0,0-1 0,0 0 0,0 1 1,0-1-1,0 0 0,0 1 0,-1-1 0,1 0 0,0 1 0,-1-1 0,1 0 0,0 1 0,-1-1 0,1 1 0,0-1 1,-1 1-1,1-1 0,-1 1 0,0-1 0,0 0 7,0 1 0,0 0 0,-1 0 0,1 0 0,0 0-1,0 0 1,0 0 0,0 0 0,0 0 0,0 0 0,0 1 0,0-1 0,0 0 0,0 1 0,-2 0 0,-34 22 338,26-14-303,1 0-1,-1 1 0,1 0 1,1 1-1,0 0 0,1 1 1,0 0-1,-7 13 0,12-18-52,0-1 0,0 1 0,0 0 0,1 0 0,0 0 0,0 0 0,0 0 0,1 0-1,0 1 1,1-1 0,0 0 0,0 1 0,0-1 0,1 0 0,0 1 0,1-1 0,2 10-1,-3-14-2,1 0-1,-1 0 1,0-1-1,1 1 1,-1 0-1,1 0 1,0-1-1,0 1 1,0-1-1,0 0 0,1 0 1,-1 1-1,1-1 1,-1-1-1,1 1 1,0 0-1,-1-1 1,7 3-1,-5-3-4,0 0-1,0 0 1,1-1 0,-1 0-1,0 1 1,0-1-1,1-1 1,-1 1 0,0-1-1,0 0 1,0 0-1,7-2 1,-1-1-4,1-1 1,-1 0-1,0 0 1,0-1-1,-1-1 1,0 1-1,0-2 1,0 1-1,11-14 1,-13 13 10,16-22 7,-21 28-4,-1 1-1,0-1 0,0 0 0,0 0 1,0 0-1,0 0 0,-1 0 0,1 0 0,0 0 1,-1 0-1,0 0 0,1-1 0,-1-2 1,0 5 0,0 0 1,-1 0-1,1-1 1,0 1-1,0 0 1,-1 0-1,1 0 1,0 0 0,0 0-1,-1-1 1,1 1-1,0 0 1,-1 0-1,1 0 1,0 0-1,0 0 1,-1 0-1,1 0 1,0 0-1,-1 0 1,1 0 0,0 0-1,0 0 1,-1 0-1,1 0 1,0 0-1,-1 0 1,1 0-1,0 0 1,0 1-1,-1-1 1,1 0 0,0 0-1,0 0 1,-1 0-1,1 1 1,0-1-1,0 0 1,-1 0-1,1 0 1,0 1-1,0-1 1,-13 10-8,10-5 3,0-1 0,0 0 1,0 1-1,1 0 1,-1 0-1,1 0 0,0 0 1,1 0-1,-1 0 1,1 0-1,0 6 0,0-9 5,1 0-1,0-1 1,0 1-1,0 0 1,0 0-1,0-1 1,0 1 0,1 0-1,-1-1 1,1 1-1,-1 0 1,1-1-1,-1 1 1,1-1-1,0 1 1,0-1-1,0 1 1,0-1-1,0 0 1,0 1-1,0-1 1,0 0-1,1 0 1,-1 0-1,0 0 1,1 0 0,-1 0-1,1 0 1,-1 0-1,1 0 1,-1-1-1,1 1 1,-1-1-1,1 1 1,0-1-1,-1 0 1,4 1-1,6-1-7,-1 0 0,1 0-1,0-1 1,0 0 0,0-1-1,-1 0 1,1-1 0,-1 0 0,1 0-1,-1-2 1,12-6 0,-1 0-11,-1-1 0,-1-1 0,0-1 1,21-20-1,-39 33 27,1 0 0,-1-1 1,1 1-1,-1-1 0,0 0 1,0 1-1,0-1 0,0 0 0,1-3 1,-2 5-8,0 0 1,0 0-1,0 0 1,0 0-1,0 0 1,0 0-1,0-1 1,0 1-1,0 0 1,0 0-1,0 0 1,0 0-1,0 0 1,0 0 0,0 0-1,0-1 1,0 1-1,0 0 1,0 0-1,0 0 1,0 0-1,0 0 1,0 0-1,0 0 1,0 0-1,0-1 1,0 1-1,0 0 1,0 0-1,0 0 1,0 0-1,0 0 1,-1 0 0,1 0-1,0 0 1,0 0-1,0 0 1,0 0-1,0 0 1,0 0-1,0 0 1,0 0-1,-1-1 1,1 1-1,0 0 1,0 0-1,0 0 1,0 0-1,-12 6 71,7-2-34,0 1 0,0-1 0,0 1-1,1-1 1,0 1 0,0 1 0,0-1 0,1 1-1,0-1 1,0 1 0,0 0 0,0 0 0,1 0-1,-2 7 1,4-10-42,-1 1 1,0-1-1,1 0 1,-1 0-1,1 1 0,0-1 1,0 0-1,0 1 0,1-1 1,-1 0-1,1 1 0,0-1 1,0 0-1,0 0 1,0 0-1,1 0 0,-1 0 1,1 0-1,-1 0 0,1 0 1,0 0-1,0-1 1,1 1-1,-1-1 0,0 0 1,1 1-1,0-1 0,4 2 1,-3-1 18,1-1 0,0 0 0,0 0 0,0-1-1,0 1 1,0-1 0,1 0 0,-1 0 0,0-1 0,0 0 0,1 0 0,-1 0 0,0 0 0,1-1 0,-1 0 0,0 0 0,0 0 0,8-4 0,15-6-73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2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20028,'-5'9'1417,"5"-2"-1329,8-1-360,3 1 624,8 1-136,5 3-184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2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113 297 14667,'-7'1'725,"0"1"-1,1 0 1,-1 0-1,0 1 1,1 0-1,-1 0 1,1 1-1,0-1 1,0 1-1,1 1 0,-6 4 1,7-5-525,0-1-1,0 1 1,1 0-1,0 0 1,-1 1-1,-3 7 1,7-12-178,-1 1 0,1 0 0,0 0 1,-1-1-1,1 1 0,0 0 0,0 0 0,0 0 1,-1 0-1,1-1 0,0 1 0,0 0 1,0 0-1,0 0 0,1-1 0,-1 1 0,0 0 1,0 0-1,0 0 0,1 0 0,0 0-11,0 0 0,-1 0-1,1-1 1,0 1 0,0 0-1,0-1 1,0 1 0,0-1-1,0 1 1,0-1 0,0 1-1,0-1 1,0 0-1,0 1 1,0-1 0,1 0-1,-1 0 1,0 0 0,2 0-1,7-1-1,0 0 0,0 0 0,-1-1-1,1 0 1,-1-1 0,1 0 0,-1 0-1,0-1 1,0 0 0,10-7 0,5-4 11,0-1 1,28-25 0,-34 25 8,-1 0-1,-1-2 0,23-29 1,-34 39-24,1 0 0,-1 0 0,-1-1 0,1 1 0,-1-1 0,-1 0 0,0 0 0,0-1 0,-1 1 0,0-1 0,1-13-1,-3 20-4,0 0-1,0 0 0,0 0 0,0 0 0,-1 0 1,1 0-1,-1 0 0,0 0 0,0 0 0,0 1 1,0-1-1,0 0 0,-1 1 0,1-1 0,-1 0 0,0 1 1,1 0-1,-1-1 0,0 1 0,-1 0 0,1 0 1,0 0-1,-1 0 0,1 1 0,-1-1 0,1 1 1,-1-1-1,0 1 0,1 0 0,-1 0 0,0 0 0,0 0 1,0 1-1,0-1 0,0 1 0,-3 0 0,-4-1 8,0 1 0,0 0-1,1 1 1,-1 0-1,1 1 1,-1 0 0,1 1-1,0 0 1,-1 0 0,-10 6-1,9-3 13,-1 1 0,1 0 0,1 1 0,-1 0 0,-9 10 0,16-14-37,0 0-1,1 0 0,-1 0 0,1 1 0,0-1 1,0 1-1,0 0 0,0 0 0,1 0 0,0 0 0,0 0 1,1 1-1,-1-1 0,0 10 0,2-13-42,0 0 0,0 1 0,1-1 0,-1 0-1,1 1 1,0-1 0,0 0 0,-1 0 0,2 1 0,-1-1 0,0 0-1,0 0 1,1 0 0,-1 0 0,1-1 0,-1 1 0,1 0 0,0-1-1,0 1 1,0-1 0,0 1 0,0-1 0,2 1 0,7 4-329,0-1 1,0-1 0,15 5 0,-19-7 210,18 6-419,-7-3 227,-1 0 1,0 1-1,27 15 0,-40-20 381,-1 1 1,0 0-1,0 1 0,1-1 1,-2 0-1,1 1 0,0 0 1,0 0-1,-1-1 0,1 1 1,-1 1-1,0-1 0,0 0 1,0 1-1,-1-1 0,1 1 1,-1-1-1,0 1 0,0 0 1,0-1-1,0 1 0,0 8 1,-1-1-140,-1 1 0,-4 18 0,5-28-78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8 696 13779,'6'-3'1632,"6"-7"-776,1-4-279,9-7 1279,4-4-712,6-2-336,5-6-95,3 3-201,-3 1-168,-3 1-248,-4 7-176,-8 4-368,-4 4-232,-10 0-1049,-6 0 1417,-11-2-304,-6-3-160</inkml:trace>
  <inkml:trace contextRef="#ctx0" brushRef="#br0" timeOffset="1">10 139 17060,'-9'-5'1584,"13"1"-880,6-2-216,12-4 720,2 0-199,6-5-297,4-2-160,8-1-336,1 1-232,-4 0-552,-1 7-320,-6 3 1936,-3 4-1200,-8 6-72,-5 6-88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2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15707,'-6'2'320,"0"0"1,1 1-1,-1 0 0,1 0 0,-1 0 0,1 0 0,1 1 0,-1 0 0,0 0 1,1 1-1,0-1 0,0 1 0,0 0 0,0 0 0,1 0 0,0 0 0,0 1 1,0-1-1,1 1 0,0 0 0,0-1 0,0 1 0,-1 11 0,3-16-313,0 0-1,0 1 1,0-1-1,0 0 1,0 0-1,0 0 1,0 0-1,1 0 1,-1 0-1,0 0 1,1 0-1,-1 0 0,1 0 1,-1 0-1,1 0 1,-1 0-1,1 0 1,0 0-1,-1 0 1,1 0-1,0 0 1,0-1-1,-1 1 1,1 0-1,0-1 1,0 1-1,0 0 1,0-1-1,0 1 1,0-1-1,0 0 1,0 1-1,0-1 0,0 0 1,1 1-1,-1-1 1,0 0-1,0 0 1,0 0-1,0 0 1,0 0-1,0 0 1,2-1-1,2 1-36,0-1 0,0 0 0,0 0 0,0 0 0,0-1 0,0 1 0,0-1 0,5-3 0,0-2-78,-1 1-1,1-1 1,-1 0-1,-1-1 1,0 0 0,0-1-1,0 1 1,-1-1 0,-1-1-1,7-10 1,-13 20 112,0 0 1,0 0 0,0 0 0,0 0-1,0 0 1,0 0 0,0 0-1,0 0 1,-1 0 0,1 0 0,0 0-1,0 1 1,0-1 0,0 0 0,0 0-1,0 0 1,0 0 0,0 0-1,0 0 1,0 0 0,-1 0 0,1 0-1,0 0 1,0 0 0,0 0-1,0 0 1,0 0 0,0 0 0,0 0-1,0 0 1,0-1 0,-1 1-1,1 0 1,0 0 0,0 0 0,0 0-1,0 0 1,0 0 0,0 0-1,0 0 1,0 0 0,0 0 0,0 0-1,0 0 1,0 0 0,0 0 0,0 0-1,0-1 1,-1 1 0,1 0-1,0 0 1,0 0 0,0 0 0,0 0-1,0 0 1,0 0 0,0 0-1,0 0 1,0-1 0,-7 7 264,3-1-96,1 1 0,0 0 0,0-1 0,0 1 0,-2 8 0,4-13-153,0 0-1,1 0 0,0 1 1,-1-1-1,1 0 1,0 0-1,0 0 0,-1 0 1,1 1-1,0-1 1,0 0-1,0 0 1,0 0-1,1 0 0,-1 1 1,0-1-1,0 0 1,1 0-1,-1 0 1,1 0-1,-1 0 0,1 0 1,-1 1-1,1-1 1,0-1-1,-1 1 1,1 0-1,0 0 0,0 0 1,0 0-1,0 0 1,0-1-1,0 1 1,0 0-1,0-1 0,0 1 1,1 0-1,5 0-70,-1 0 1,1 0-1,-1 0 0,1-1 0,-1 0 0,1 0 0,-1-1 0,0 0 1,12-2-1,6-4-310,26-10 1,-2-5-120,-30 14 312,0 0 0,23-6 1,-41 14 187,0 0 0,1 0 0,-1 0 1,0-1-1,1 1 0,-1 0 0,0 0 0,1 0 1,-1 0-1,0 0 0,1 0 0,-1 0 0,0 0 1,1 0-1,-1 0 0,0 0 0,1 1 0,-1-1 1,0 0-1,1 0 0,-1 0 0,0 0 0,0 0 1,1 1-1,-1-1 0,0 0 0,1 0 0,-1 0 1,0 1-1,0-1 0,0 0 0,1 1 0,-1-1 1,2 13 469,-2-12-456,-1 1 0,1-1 0,0 0 1,1 0-1,-1 0 0,0 1 0,0-1 1,0 0-1,1 0 0,-1 0 0,1 1 1,-1-1-1,2 1 0,0 0-107,1 0 0,-1 0-1,1 0 1,0-1 0,0 1 0,0-1 0,0 0-1,0 0 1,0 0 0,0 0 0,0-1 0,0 1-1,0-1 1,1 0 0,-1 0 0,6 0 0,8-2-590,29-5 0,-44 6 678,39-8-514,4-3-140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2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10930,'-3'5'381,"0"0"-1,1 0 1,0 0-1,-1 0 0,2 0 1,-1 1-1,0-1 0,1 0 1,0 1-1,1-1 1,-1 1-1,1-1 0,0 1 1,0 0-1,1-1 1,2 11-1,-1-4-232,11 49 239,7 75 0,-19-117-61,0-1-1,-1 1 0,-1 0 1,-1 0-1,-1-1 0,0 1 1,-1-1-1,-10 27 0,12-41-117,1-1-1,-1 1 0,0-1 1,0 1-1,0-1 0,0 0 1,-1 0-1,1 0 1,-1 0-1,-4 4 0,5-6-132,1-1 0,0 1-1,0 0 1,-1-1 0,1 1-1,0-1 1,-1 0 0,1 1-1,-1-1 1,1 0 0,0 0-1,-1 0 1,1 0 0,-1 0-1,1 0 1,0 0 0,-1 0-1,1 0 1,-1-1 0,1 1-1,0-1 1,-1 1 0,1-1-1,0 1 1,0-1 0,-1 0-1,1 0 1,0 1 0,0-1-1,0 0 1,0 0 0,-1-2-1,-4-3 51,0-2 0,0 1 0,1-1 1,0 0-1,0 0 0,1 0 0,0 0 0,0-1 0,-4-17 0,1-2-42,-7-55 0,11 59-102,2 0 1,1 0 0,3-29 0,-2 43-10,0 1 0,1 0 0,0-1 0,1 1 1,0 0-1,0 0 0,1 0 0,0 0 0,0 1 1,11-15-1,-12 19-36,0 1 0,1 0 1,-1 0-1,1 1 0,-1-1 1,1 1-1,0-1 0,0 1 1,0 0-1,0 1 0,0-1 0,1 1 1,-1 0-1,0 0 0,7-1 1,-2 1-194,1 1 0,-1 0 0,1 0 0,0 1 0,-1 0 0,12 4 0,4 0-230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25822,'4'-1'1744,"-6"1"-1608,1 0-264,2 0-168,5 1-720,-1 4 912,-1-1-216,0 3-273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6:3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15931,'-4'13'2249,"-2"0"-1185,2-3-488,4-5 1697,0-4-3450,3-4 1442,1-3-289,9-5-521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7:3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43 11931,'2'-31'5152,"-2"19"-350,-3 28-3227,-18 120-917,-3 156 1,15-151-533,8-134-1748,1-20 670,1-25 90,6 5 143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7:3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16 133 16251,'-1'-1'144,"0"1"0,0-1-1,0 1 1,0-1 0,0 0-1,0 1 1,0-1-1,1 0 1,-1 0 0,0 1-1,0-1 1,1 0-1,-1 0 1,1 0 0,-1 0-1,1 0 1,-1 0-1,1 0 1,-1 0 0,1 0-1,0 0 1,0 0-1,-1-3 1,2 3 19,-1-1 0,0 1 0,1-1 0,-1 1-1,1-1 1,0 1 0,-1-1 0,1 1 0,0-1 0,0 1 0,0 0-1,0-1 1,0 1 0,2-2 0,3-2 139,0 0 1,1 0-1,0 1 0,0-1 0,11-4 0,11-2-187,1 1 0,0 1 0,1 2-1,-1 1 1,2 1 0,-1 2-1,0 1 1,1 1 0,-1 2-1,39 6 1,-52-4-96,1 0 0,-1 2 0,22 8 0,-32-10-16,-1 0 0,0 1 0,-1-1 0,1 1 0,-1 1 0,1-1 0,-1 1 0,0 0 0,-1 1 0,8 8 0,-12-13-6,0 1 0,1 0 0,-1 0-1,0 0 1,0 0 0,0 0 0,0 0-1,-1 0 1,1 0 0,0 0 0,-1 0 0,0 0-1,1 0 1,-1 1 0,0-1 0,0 0-1,0 0 1,-1 0 0,1 3 0,-2-1-1,1-1 0,0 0 1,-1 0-1,1 0 0,-1 0 1,0 0-1,0 0 0,0 0 1,-1-1-1,1 1 0,-4 2 1,-6 5 27,-1-1 1,-1 0-1,0-1 1,-17 7-1,25-12 6,-12 6 131,0-2 0,-23 7-1,32-12-45,1 0 0,-1 0 0,0-1-1,0 0 1,0 0 0,0-1 0,-10-1 0,18 1-152,0 0 0,0 0 0,1-1 0,-1 1 0,0 0 0,0 0 0,1-1-1,-1 1 1,0 0 0,1-1 0,-1 1 0,0 0 0,1-1 0,-1 1 0,1-1 0,-1 1 0,0-2 0,1 2 19,0-1 1,0 1-1,0 0 0,0-1 1,0 1-1,0 0 0,0 0 0,0-1 1,0 1-1,0 0 0,0-1 0,1 1 1,-1 0-1,0 0 0,0 0 0,0-1 1,0 1-1,1 0 0,-1 0 1,0 0-1,0-1 0,1 1 0,-1 0 1,0 0-1,0 0 0,1 0 0,-1 0 1,0-1-1,0 1 0,1 0 1,-1 0-1,0 0 0,1 0 0,-1 0 1,0 0-1,0 0 0,1 0 0,-1 0 1,0 0-1,1 0 0,-1 0 0,0 0 1,0 1-1,1-1 0,-1 0 1,0 0-1,1 0 0,28 0-406,-8 2-7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7:3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18996,'-4'9'2393,"-1"-2"2952,7-3-4817,-2-2-144,3 1-240,-2 0-128,1-2-184,-1 1-208,2-1-704,0-7-1,3-8 793,6-2-216,1-2-216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7:3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14099,'-1'-1'800,"1"1"-666,0 0-1,-1 0 0,1-1 1,0 1-1,0 0 1,0 0-1,0 0 0,-1 0 1,1 0-1,0 0 1,0 0-1,0 0 0,-1 0 1,1 0-1,-3 2 2668,3-2-2667,0 0-1,0 1 0,0-1 1,0 0-1,0 0 1,-1 0-1,1 0 0,0 1 1,0-1-1,0 0 0,0 0 1,3 17 2243,10 17-1428,-3-9-475,35 73 432,-39-87-907,1 0 1,0 0-1,0-1 1,1 1-1,0-2 1,11 10-1,-17-17-64,-1-1-1,1 1 1,0-1 0,0 0-1,0 0 1,0 0 0,0 0-1,0 0 1,0 0-1,0 0 1,1-1 0,-1 1-1,0-1 1,0 0-1,1 0 1,-1 1 0,0-1-1,0-1 1,1 1-1,-1 0 1,0-1 0,0 1-1,0-1 1,3 0 0,2-2-67,-1 0 1,0-1 0,0 0 0,0 0 0,0 0 0,6-6 0,16-16-404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7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17900,'-11'5'402,"1"1"0,0 0 0,0 0 0,1 1 0,-1 0 0,2 1 0,-1 0 1,1 0-1,0 1 0,1 0 0,-10 15 0,-4 9 295,2 2 0,-16 37 0,-30 100 168,6-17-748,46-124-869,-2-2 0,-1 0-1,-20 27 1,27-44-391,10-13 469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8:3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17972,'-5'1'772,"6"-1"-123,16-4 385,31-4 678,95 12 608,-92-1-2117,0-2 0,58-7 0,51-18-2146,-157 23-404,-7 1 1620,-9 0 160,-5 1-273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14235,'6'22'969,"-2"1"-1,-1 0 1,-1 1-1,-1 36 1,-1-33-120,1 0 0,7 44 0,-7-69-826,-1-1 0,0 1 1,0-1-1,1 0 0,-1 1 1,1-1-1,-1 1 0,1-1 1,0 0-1,0 1 0,-1-1 1,1 0-1,0 0 0,0 0 1,0 0-1,0 0 0,2 2 1,-2-3-10,0 0 0,0 1 0,-1-1 0,1 0 0,0 0 1,0 0-1,0 0 0,0 1 0,0-2 0,0 1 0,0 0 1,-1 0-1,1 0 0,0 0 0,0 0 0,0-1 0,0 1 0,0 0 1,-1-1-1,1 1 0,1-1 0,3-3 20,0 1-1,0-1 1,-1-1-1,0 1 1,0 0 0,0-1-1,5-7 1,22-40 109,-1-2 1,40-105-1,-50 111-124,-12 34-2,-6 24 15,-6 26-2,-1-16-64,2 1 0,1 0 0,0 0 0,2-1-1,0 1 1,5 32 0,4-32-939,-8-21 915,-1 1 0,0-1 0,1 1 0,-1-1-1,1 0 1,-1 1 0,1-1 0,-1 0 0,1 1 0,-1-1 0,1 0 0,-1 0 0,1 1 0,0-1 0,-1 0 0,1 0-1,-1 0 1,1 0 0,-1 0 0,2 0 0,0 0-17,0-1 0,0 0 1,0 0-1,0 0 0,0 0 0,0 0 0,0 0 1,0-1-1,-1 1 0,1-1 0,-1 1 0,1-1 1,-1 1-1,1-1 0,1-3 0,16-25-629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8:3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 13891,'-1'1'161,"0"0"0,0 0 0,-1 1-1,1-1 1,0 0 0,0 0 0,0 1 0,1-1 0,-1 1 0,0-1 0,0 1-1,1-1 1,-1 1 0,1-1 0,-1 1 0,1 0 0,0-1 0,0 4 0,0-3-4,2-1 0,-1 1 0,0 0 0,0-1 1,0 1-1,1 0 0,-1-1 0,1 1 0,-1-1 1,1 0-1,0 0 0,-1 0 0,1 1 0,0-1 1,2 0-1,13 8 288,0-1 1,1 0-1,0-2 1,0 0-1,0-1 1,1-1-1,-1 0 1,23 0-1,-25-2-528,0-2-1,0 0 1,0-1 0,0-1-1,-1 0 1,1-1 0,-1 0-1,1-2 1,-1 0 0,17-8-1,-24 8-69,-1 0-1,0 0 0,0 0 0,0-1 0,-1-1 0,0 1 1,0-1-1,7-11 0,-7 10 5,18-21-413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8:5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19868,'-4'0'1929,"2"0"-1177,-4 4-272,2-4 2417,6 0-2465,0 0-680,1 1-473,-1-2 593,2 0-168,1-1-104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9:0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14939,'0'0'38,"0"0"0,0-1 0,0 1 0,0 0 0,0 0 0,0 0 0,0 0 0,0 0 0,0 0 0,0 0 0,0-1 0,0 1 0,1 0 0,-1 0 0,0 0 0,0 0 0,0 0 0,0 0 0,0 0 0,0 0-1,0 0 1,1 0 0,-1 0 0,0-1 0,0 1 0,0 0 0,0 0 0,0 0 0,1 0 0,-1 0 0,0 0 0,0 0 0,0 0 0,0 0 0,0 0 0,0 0 0,1 1 0,-1-1 0,0 0 0,0 0 0,0 0 0,0 0 0,1 0 0,2 8 909,2 16 55,-5-18-517,22 151 1855,-14-86-1073,29 117-1,-37-187-1215,0 1 0,0-1 0,1 0 1,-1 0-1,0 0 0,1 0 0,-1 0 0,0 0 0,1 0 0,0 0 0,-1 0 0,1-1 1,-1 1-1,1 0 0,0 0 0,0 0 0,-1-1 0,1 1 0,0 0 0,0-1 1,0 1-1,1 0 0,-1-1-8,0 0 0,0 0 0,0 0 0,0-1 0,-1 1 0,1 0 0,0 0 0,0-1 0,0 1 0,0-1 0,-1 1 0,1 0 0,0-1 0,0 0 0,-1 1 0,1-1 0,-1 1 0,1-1 0,0 0 0,0-1 0,6-7 233,-1-1 1,0 1-1,5-15 0,-6 15-118,57-102 863,135-183 0,-195 293-1575,0-1 1,0 0 0,0 1-1,0-1 1,0 1-1,0-1 1,0 1-1,4-1 1,-9-3-458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9:5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38 15091,'0'-2'311,"-7"-27"1702,2 22-923,4 7-1019,1 1 1,-1-1 0,1 1-1,-1-1 1,1 1 0,-1-1-1,1 1 1,0-1-1,-1 1 1,1-1 0,0 1-1,-1-1 1,1 1 0,0-1-1,0 1 1,-1 0 0,1-1-1,0 1 1,0 1 0,-11 43 757,2 1 1,-6 87 0,11-81-573,2-37-207,-11 126 466,5 147 0,8-281-480,3 25 66,-3-31-87,0 0-1,0 0 0,0 1 1,0-1-1,1 0 1,-1 0-1,0 0 0,1 0 1,-1 0-1,1 0 1,-1 0-1,1 0 0,0 0 1,-1 0-1,1 0 1,0 0-1,0 0 0,-1 0 1,1-1-1,1 2 1,-1-2-4,0 0 1,0 0 0,0 0 0,-1 0-1,1-1 1,0 1 0,0 0 0,0 0 0,-1 0-1,1-1 1,0 1 0,0-1 0,-1 1-1,1 0 1,0-1 0,-1 1 0,1-1 0,0 1-1,-1-1 1,1 0 0,-1 1 0,1-1-1,-1 0 1,1 1 0,-1-2 0,16-23 88,-12 18-50,14-24 68,17-29 18,2 2 0,67-82-1,-97 133-135,-1 1-1,1-1 1,13-8 0,-18 13-4,1 1 0,-1-1 1,1 1-1,-1-1 0,1 1 0,-1 0 0,1 0 1,0 0-1,0 1 0,-1-1 0,1 1 1,0-1-1,0 1 0,0 0 0,0 0 0,3 1 1,-5-1-2,0 1 1,1 0 0,-1-1-1,1 1 1,-1 0 0,0 0-1,1 0 1,-1 0 0,0 0-1,0 0 1,0 0 0,0 1-1,0-1 1,0 0 0,0 0-1,0 1 1,-1-1 0,1 1-1,0-1 1,-1 1 0,1-1-1,-1 1 1,0-1 0,1 1-1,-1 1 1,3 45-47,-3-40 45,-1 13 5,0-14 4,1 0 1,0 0-1,0 0 1,0 0-1,1 0 1,2 7-1,-3-12-1,1-1 0,0 1-1,0 0 1,-1-1 0,1 1-1,0-1 1,0 0 0,0 1 0,0-1-1,1 0 1,-1 1 0,0-1 0,1 0-1,-1 0 1,0 0 0,1 0 0,-1 0-1,1-1 1,0 1 0,-1 0-1,1-1 1,0 1 0,-1-1 0,1 1-1,0-1 1,-1 0 0,1 0 0,0 0-1,2 0 1,8 0 5,1-1 1,-1-1-1,1 0 1,-1-1-1,0 0 1,0-1-1,15-6 1,81-43-4,-83 39-7,-1 0-11,-17 10 5,0 0-1,0 0 1,0 0-1,0 1 1,9-2 0,-16 4 8,1 1 0,-1 0 0,1 1 0,-1-1 0,0 0 0,1 0 0,-1 0 0,1 0 0,-1 0 0,0 0 0,1 0 0,-1 0 0,0 1 0,1-1 0,-1 0 0,0 0 1,1 1-1,-1-1 0,0 0 0,0 0 0,1 1 0,-1-1 0,0 0 0,0 1 0,1-1 0,-1 0 0,0 1 0,0-1 0,0 0 0,0 1 0,1-1 0,-1 1 0,0-1 0,0 0 0,0 1 0,0-1 0,0 0 1,0 1-1,0-1 0,0 1 0,0-1 0,0 0 0,0 1 0,0-1 0,-1 1 0,1-1 0,0 0 0,0 1 0,-7 29 13,5-20-13,-1 4 13,2-1 1,0 1-1,0 15 1,1-25-98,0-1 0,0 0-1,1 0 1,-1 1 0,1-1 0,-1 0 0,1 0 0,0 0 0,0 1 0,1-1 0,-1 0-1,1 0 1,-1-1 0,1 1 0,0 0 0,0-1 0,0 1 0,5 4 0,4-4-178,1-7-69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39:5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45 15571,'0'-2'187,"-1"0"-1,1 0 0,-1 0 1,0 0-1,0 0 0,0 0 1,0 0-1,0 0 0,0 0 1,-1 1-1,1-1 0,0 0 1,-1 1-1,0-1 0,1 1 1,-1 0-1,0-1 0,0 1 1,1 0-1,-1 0 0,0 0 1,0 0-1,0 1 0,0-1 1,-1 1-1,1-1 0,-4 0 1,-7-1 211,-1 1 1,1 0-1,-19 1 1,21 1-252,-8 0-53,0 1 0,0 0 0,0 2 1,1 1-1,-1 0 0,1 1 0,0 1 0,0 0 0,1 2 0,-24 15 0,32-18-77,0 0 0,1 1 0,0 0 0,0 1 0,1 0 0,0 0-1,0 0 1,-10 19 0,13-21-4,1 1 0,0 0 0,1 0 0,0 0 0,0 0 0,0 1 0,1-1 0,0 0 1,0 1-1,1-1 0,0 1 0,0-1 0,3 15 0,-2-17-10,1 1 1,-1-1 0,1 0-1,0 0 1,0 0 0,0 0-1,0-1 1,1 1 0,0-1-1,0 1 1,1-1 0,-1 0-1,1 0 1,0 0 0,0-1-1,0 1 1,0-1 0,0 0-1,1 0 1,0-1 0,-1 1-1,1-1 1,0 0 0,0 0-1,0-1 1,1 0 0,-1 0-1,10 1 1,-3-1 30,0 0-1,0-1 1,0-1 0,0 0-1,0 0 1,0-2 0,0 1 0,-1-1-1,1-1 1,-1 0 0,21-11 0,-16 6 109,0-2 0,0 0 0,-1 0 0,0-2 0,-1 0 0,17-20 0,-26 27-54,0-1 1,0 1-1,0-1 1,-1 0-1,0 0 1,0-1-1,-1 1 0,0-1 1,0 0-1,0 0 1,-1 0-1,-1 0 1,1 0-1,-1 0 0,-1-1 1,0 1-1,0-9 1,-1 13-52,0 1-1,0-1 1,-1 0 0,1 1 0,-1-1 0,0 1-1,0 0 1,0 0 0,0-1 0,0 1 0,-1 0 0,1 1-1,-1-1 1,0 0 0,0 1 0,0 0 0,0-1-1,0 1 1,-1 0 0,1 1 0,0-1 0,-1 1 0,0-1-1,1 1 1,-1 0 0,-5-1 0,2 1-37,1 0 1,-1 0-1,0 0 1,0 1-1,1 0 1,-1 1-1,0-1 0,1 1 1,-1 0-1,0 1 1,1-1-1,-1 1 1,1 1-1,-8 3 1,12-5-46,1 0 0,0-1 0,-1 1 0,1 0 0,0 0 0,-1 0-1,1 0 1,0 0 0,0 1 0,0-1 0,0 0 0,0 0 0,0 1 0,0-1 0,0 1 0,1-1 0,-1 0 0,0 1 0,1 0 0,0-1 0,-1 1 0,1-1 0,0 1 0,-1-1 0,1 1 0,0 0 0,0-1 0,1 1 0,-1 0 0,0-1 0,1 3 0,0-1-125,0-1 0,1 1 0,-1-1 0,1 1 1,0-1-1,-1 0 0,1 0 0,0 0 0,0 0 1,1 0-1,-1 0 0,0-1 0,0 1 0,1-1 0,-1 1 1,1-1-1,5 2 0,2 0-153,1 0 0,0-1 0,-1 0 0,16 0 0,13-1-673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 17796,'8'-10'2314,"-12"6"-395,2 4-1786,1 0 0,-1 0-1,0 0 1,1 1 0,-1-1 0,1 0 0,-1 1 0,1-1 0,-1 1 0,1-1-1,0 1 1,-1 0 0,-1 1 0,-4 4 26,0 0 0,0 1 0,1 0 0,0 0 0,-10 15 0,14-19-154,0 0 0,1-1 0,-1 1 1,1 0-1,-1 0 0,1 1 0,0-1 1,0 0-1,0 0 0,1 1 1,-1-1-1,1 0 0,0 1 0,0-1 1,0 0-1,0 1 0,1-1 0,-1 0 1,2 6-1,-1-8-1,0 1 0,1-1 0,-1 1-1,0-1 1,0 1 0,1-1 0,-1 0 0,1 0 0,0 1 0,-1-1 0,1 0-1,0-1 1,-1 1 0,1 0 0,0 0 0,0-1 0,0 1 0,0-1-1,0 0 1,0 1 0,-1-1 0,1 0 0,0 0 0,2 0 0,5-1 11,-1 1 0,0-1 0,0 0 0,11-3 0,-8 0 6,-6 3-19,0-1 0,0 1 1,0 0-1,1 0 0,-1 0 1,6 0-1,-10 1-1,0 1-1,1-1 1,-1 0 0,0 0-1,0 1 1,0-1 0,0 1-1,0-1 1,1 1 0,-1-1-1,0 1 1,0 0-1,0-1 1,0 1 0,-1 0-1,1 0 1,0 0 0,0 0-1,0-1 1,-1 1 0,1 0-1,0 1 1,-1-1 0,1 0-1,-1 0 1,1 0 0,-1 0-1,0 0 1,1 0 0,-1 1-1,0-1 1,0 1 0,3 28-2,-2 1 0,-1-1 0,-1 0 1,-7 37-1,2-18 19,3-6 3,1-10 43,-1 0 1,-2 0-1,-1 0 0,-2-1 1,-11 32-1,18-61-30,0 0 1,-1-1-1,1 1 0,0-1 1,-1 0-1,0 1 0,1-1 0,-1 0 1,0 0-1,0 0 0,0 0 0,0 0 1,-1-1-1,1 1 0,0-1 1,-4 2-1,4-2-2,0-1 1,0 1 0,0-1-1,0 0 1,0 1 0,0-1-1,-1 0 1,1 0 0,0-1-1,0 1 1,0 0 0,0-1-1,0 1 1,0-1 0,0 0-1,0 0 1,0 1-1,0-1 1,0-1 0,0 1-1,1 0 1,-3-2 0,-3-3 42,0 0 0,1 0 0,0-1-1,0 0 1,1 0 0,0-1 0,0 1 0,1-1 0,-7-14 0,9 16-65,-1 0 0,1 0-1,0-1 1,1 1 0,-1-1 0,1 1 0,1-1-1,-1 1 1,1-1 0,0 1 0,1-1 0,-1 1-1,1-1 1,2-6 0,-1 9-86,0 0 0,0 1 1,0-1-1,0 0 0,1 1 0,-1 0 1,1 0-1,0-1 0,0 2 1,0-1-1,1 0 0,-1 1 0,1-1 1,-1 1-1,8-3 0,6-3-732,1 1 0,24-6 0,-4 1 235,7-7-110,4-2-186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161 149 16388,'0'-1'100,"0"-1"0,0 1 0,0 0 0,0 0 0,0-1 0,0 1 1,-1 0-1,1 0 0,-1-1 0,1 1 0,-1 0 0,1 0 1,-1 0-1,0 0 0,1 0 0,-1 0 0,0 0 0,0 0 1,0 0-1,0 0 0,0 0 0,0 0 0,0 0 0,0 1 1,0-1-1,0 0 0,0 1 0,0-1 0,-1 1 0,1 0 1,0-1-1,0 1 0,-1 0 0,1 0 0,0-1 0,0 1 1,-1 0-1,1 0 0,0 1 0,-1-1 0,1 0 0,0 0 1,0 1-1,-1-1 0,0 1 0,-6 1 295,1 1-1,0 0 1,1 0-1,-1 0 1,1 1 0,-11 7-1,10-5-176,0 1 0,0 0 0,0-1 0,-10 16 0,15-20-196,1 0 1,-1 1-1,0-1 1,1 1-1,0 0 1,-1-1-1,1 1 0,0 0 1,0 0-1,1-1 1,-1 1-1,1 0 1,-1 0-1,1 0 1,0 0-1,0 0 1,0 0-1,0 0 1,2 5-1,-1-6-19,0-1 0,0 1 1,0-1-1,0 1 0,0-1 0,0 0 0,0 0 0,0 1 1,1-1-1,-1 0 0,0 0 0,1 0 0,-1-1 0,1 1 0,0 0 1,-1 0-1,1-1 0,-1 1 0,1-1 0,0 0 0,-1 1 1,1-1-1,0 0 0,-1 0 0,4 0 0,2 0 4,1-1-1,0 0 1,0 0-1,10-3 1,10-5 2,39-17 1,16-6 32,-81 31-39,0 0 0,1 1 0,-1-1 0,1 0-1,-1 1 1,1 0 0,0-1 0,-1 1 0,1 0 0,-1 0 0,1 1 0,-1-1-1,1 1 1,0-1 0,-1 1 0,0 0 0,1 0 0,3 2 0,-4-2 14,0 1 0,-1 0 1,1 0-1,-1-1 0,1 1 1,-1 0-1,0 1 0,0-1 1,0 0-1,0 0 0,0 0 1,-1 1-1,1-1 0,-1 0 1,1 1-1,-1-1 1,0 0-1,0 1 0,0 4 1,5-43 437,10-38 1,-4 28-357,1-13-129,-12 59 28,1 0 0,-1 0 0,0 0 0,0 0 0,0-1 0,0 1 0,0 0 0,1 0 0,-1 0 0,0 0 0,0 0-1,0 0 1,0 0 0,1-1 0,-1 1 0,0 0 0,0 0 0,0 0 0,1 0 0,-1 0 0,0 0 0,0 0 0,0 0 0,1 0 0,-1 0 0,0 0 0,0 0 0,1 0 0,-1 0 0,0 0 0,0 0 0,0 1 0,0-1 0,1 0 0,-1 0 0,0 0 0,0 0 0,0 0 0,1 0 0,-1 0 0,0 1 0,0-1 0,0 0 0,0 0 0,0 0 0,1 1 0,12 9-50,-6-4-3,5 0-27,0 0 0,0 0 1,1-2-1,0 1 0,0-2 0,0 0 0,0 0 0,1-1 0,-1-1 0,24 0 0,-28-1 53,0 0 0,0-1 0,0 0 1,0-1-1,0 0 0,0 0 0,-1-1 0,1 0 0,-1-1 0,1 1 0,-1-2 0,0 1 1,-1-1-1,1 0 0,-1-1 0,12-11 0,-8 1 64,-10 15-31,-1 1 0,1-1 0,-1 1 0,0-1 0,1 1 0,-1-1 0,0 0 0,0 1 0,0-1-1,0 0 1,1 1 0,-1-1 0,0 1 0,0-1 0,0 0 0,0 1 0,0-1 0,0 0 0,-1 1 0,1-1 0,0 0 0,0 1 0,-1-2-1,1 2 2,-1 0 0,1 0 0,-1-1 0,1 1 0,-1 0 0,1 0-1,-1 0 1,1 0 0,-1 0 0,0 0 0,1 0 0,-1 0 0,1 0-1,-1 0 1,1 0 0,-1 0 0,1 0 0,-1 0 0,1 1 0,-1-1-1,0 0 1,1 0 0,0 1 0,-1-1 0,1 0 0,-1 1 0,1-1-1,-1 0 1,1 1 0,0-1 0,-1 1 0,1-1 0,0 1 0,-1-1-1,1 1 1,0-1 0,-1 2 0,-13 18 132,12-17-121,1 1-1,-1 0 1,0-1 0,1 1 0,0 0 0,0 0-1,0 0 1,1 0 0,-1 0 0,1 0 0,0 0-1,0 0 1,0 0 0,1 0 0,0 4 0,2 2-3,0 0 0,1 0 0,0 0 1,7 11-1,10 22-167,-20-38 71,1 0 0,-1 1 0,0-1-1,0 0 1,0 1 0,-1-1 0,1 0-1,-1 1 1,-1-1 0,1 1 0,-1-1 0,0 0-1,0 1 1,-4 9 0,3-9-758,3-7 101,5-10-171,-3 6 874,10-17-561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26 135 15395,'1'-18'1888,"-1"13"-403,-1 12 205,-10 100 1247,-3 143-2089,13-244-808,1 0 1,1-1 0,-1 1-1,1 0 1,2 9 0,-3-15-37,0 0 0,0 0 1,0 1-1,0-1 0,0 0 1,0 0-1,0 0 0,1 0 1,-1 0-1,0 0 0,0 1 1,0-1-1,0 0 0,0 0 1,0 0-1,1 0 0,-1 0 1,0 0-1,0 0 0,0 0 1,0 0-1,0 0 0,1 1 1,-1-1-1,0 0 0,0 0 1,0 0-1,0 0 0,1 0 1,-1 0-1,0 0 0,0 0 1,0 0-1,0 0 0,0 0 1,1-1-1,-1 1 0,0 0 1,0 0-1,0 0 0,0 0 1,0 0-1,1 0 1,-1 0-1,0 0 0,0 0 1,0 0-1,0-1 0,0 1 1,0 0-1,0 0 0,1 0 1,-1 0-1,0 0 0,0-1 1,0 1-1,6-10 145,6-20 231,15-62 1,-2 8-130,-25 82-250,0 1 0,1 0 1,0-1-1,-1 1 0,1 0 0,0-1 1,-1 1-1,1 0 0,0 0 0,0 0 1,0 0-1,0 0 0,0 0 0,0 0 1,1 0-1,-1 0 0,0 0 0,0 1 1,1-1-1,-1 0 0,0 1 0,1-1 1,2 0-1,0 1 0,1-1 0,0 1 0,0 1 0,0-1 0,9 2 0,13 1 8,-16-4-2,0 0 0,-1 0 0,1-1 0,-1-1 0,1 0 1,-1 0-1,0-1 0,0 0 0,0-1 0,-1 0 0,0 0 0,0-1 0,0 0 0,0-1 0,11-12 0,-11 11 5,-1-1 0,-1 0-1,1 0 1,-1-1 0,-1 0 0,0-1-1,0 1 1,-1-1 0,-1 0 0,0 0-1,0-1 1,-1 1 0,3-23 0,-5 32-10,-1 0 0,0 0 0,0 0 0,0-1 0,0 1 1,0 0-1,0 0 0,0 0 0,-1 0 0,1 0 1,-1 0-1,0 0 0,0 0 0,1 0 0,-3-3 0,2 5-1,1-1-1,-1 0 0,0 1 0,0-1 0,0 1 0,1-1 0,-1 1 0,0-1 0,0 1 0,0 0 0,0-1 0,0 1 0,0 0 0,0 0 0,0-1 0,0 1 1,0 0-1,0 0 0,0 0 0,0 0 0,0 1 0,0-1 0,-1 0 0,-3 2 0,0 0 0,0 0 1,0 0-1,1 1 0,-1-1 0,1 1 0,-1 0 1,1 0-1,0 1 0,-5 4 0,-6 9 1,0 0 0,1 1 0,-13 22-1,20-28-3,0 0 1,1 0-1,0 1 0,2 0 0,-1 0 0,-3 19 0,7-29-1,0 0 0,1-1 1,0 1-1,-1 0 0,1-1 0,0 1 1,0 0-1,0 0 0,1-1 0,-1 1 1,1 0-1,-1-1 0,1 1 0,0-1 1,0 1-1,0-1 0,0 1 0,1-1 1,-1 1-1,1-1 0,-1 0 0,1 0 1,0 0-1,0 0 0,0 0 0,4 3 1,-1-2-18,0-1 0,1 0 0,-1 0 0,1 0 0,-1-1 0,1 0 0,0 0 0,0 0 0,-1-1 0,1 0 0,9-1 0,-5 0-20,0 0 1,0-2 0,11-2 0,-12 2 11,0 1-1,0 0 1,-1 0 0,12 0 0,-19 3 30,-1-1 0,1 0 0,0 1 0,0-1 0,0 0 0,0 1 0,-1-1 0,1 1 0,0 0 0,0-1 0,-1 1 0,1 0 0,0-1 0,-1 1 0,1 0 0,-1-1 0,1 1 0,-1 0 0,1 0 0,-1 0 0,0 0 1,1 0-1,-1-1 0,0 1 0,1 2 0,8 14 26,-5-15-24,1 1-1,-1-1 1,0 0-1,1-1 0,0 1 1,-1-1-1,1 0 0,0 0 1,-1 0-1,1-1 1,0 1-1,0-1 0,0-1 1,-1 1-1,1 0 1,9-3-1,7-2-19,-1 0 0,28-12 0,-25 7-8,-14 6-18,-1 0 0,1 1 0,14-4-1,-36 39-65,13-31 114,-1-1 0,1 1-1,-1 0 1,1 0 0,0 0 0,0 0 0,0 0-1,-1-1 1,1 1 0,0 0 0,0 0 0,0 0-1,0 0 1,0 0 0,1 0 0,-1 0 0,0-1-1,0 1 1,1 0 0,-1 0 0,0 0-1,1 0 1,-1-1 0,1 1 0,0 1 0,0-1 2,1 0 0,-1 0 1,0 0-1,1 0 0,-1 0 0,1-1 1,0 1-1,-1 0 0,1-1 1,-1 1-1,1-1 0,2 1 1,6-1 11,0 1 1,-1-1 0,17-2 0,65-17-2,-60 11-181,33-4 1,-33 12-40,-25 1 205,-1-1 0,1 0-1,0 0 1,-1-1 0,9-1 0,10-6-53,-18 6-27,0-1 1,0 1 0,1 1-1,-1-1 1,0 1-1,1 0 1,-1 0 0,8 1-1,-14 0 71,0 1 0,0 0 0,0-1 0,-1 1 0,1 0 0,0-1-1,0 1 1,0 0 0,-1-1 0,1 1 0,0-1 0,-1 1 0,1-1 0,-1 1 0,1-1-1,0 1 1,-1-1 0,1 1 0,-1-1 0,0 1 0,0-1 0,-5 5 30,7-12-119,13-7-2246,-4 4 1656,-7 6 535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17708,'-3'0'334,"0"1"1,0 0 0,0 0-1,-1 0 1,1 0-1,0 0 1,0 1-1,1-1 1,-1 1 0,0 0-1,1 0 1,-1 0-1,1 0 1,-1 1 0,1-1-1,0 0 1,-3 5-1,-2 2 83,1 0-1,0 1 1,-9 16-1,12-17-348,-1 1 0,1-1 0,0 1 1,1-1-1,0 1 0,0 0 0,1 0 0,1-1 0,-1 1 0,2 0 0,2 19 1,-3-28-122,0 0 1,0-1 0,0 1 0,0 0 0,1-1 0,-1 1-1,0 0 1,0-1 0,1 1 0,-1 0 0,0-1 0,1 1-1,-1 0 1,1-1 0,-1 1 0,1-1 0,0 2 0,0-2 11,-1 0 1,0 0-1,1 0 1,-1 0-1,1 0 1,-1 0-1,0 0 1,1 0-1,-1 0 1,1 0-1,-1 0 1,0 0-1,1 0 1,-1-1-1,0 1 1,1 0-1,-1 0 1,0 0-1,1 0 1,-1-1 0,0 1-1,1 0 1,0-1-1,18-23-1195,-14 18 1245,10-15-656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14411,'13'14'4173,"-9"-12"-3884,0 0 1,0 0-1,0 0 1,0 0-1,1 0 1,-1-1-1,1 0 1,-1 0-1,0 0 1,1 0-1,0-1 1,-1 1-1,9-2 1,-11 1-239,0 0-1,0 0 1,0 0 0,0-1-1,0 1 1,0-1 0,0 1 0,-1-1-1,1 0 1,0 1 0,0-1-1,-1 0 1,1 0 0,0 0 0,-1-1-1,1 1 1,-1 0 0,0-1-1,1 1 1,-1 0 0,0-1 0,0 0-1,0 1 1,0-1 0,0 0-1,0 1 1,0-1 0,-1 0 0,1 0-1,0 0 1,-1 0 0,0 0-1,1 1 1,-1-1 0,0-2 0,0 2-45,0 1 0,0 0 0,0 0 0,-1 0 0,1-1 0,0 1 1,-1 0-1,1 0 0,0 0 0,-1 0 0,1 0 0,-1 0 1,0 0-1,1 0 0,-1 0 0,0 0 0,0 0 0,0 0 1,1 0-1,-1 1 0,0-1 0,0 0 0,0 1 0,0-1 1,0 0-1,0 1 0,0-1 0,-1 1 0,1 0 0,0-1 0,0 1 1,0 0-1,0 0 0,-1 0 0,1 0 0,0 0 0,0 0 1,0 0-1,-1 0 0,1 0 0,0 0 0,-1 1 0,-4 0-4,1 0 1,-1 0-1,1 1 0,0-1 0,0 1 0,0 0 0,0 1 0,-5 2 1,7-3-1,0 1-1,0-1 1,0 1 0,1-1 0,-1 1 0,1 0 0,0 0 0,-1 0 0,1 0 0,1 1 0,-3 4-1,3-7-2,1 0 0,-1 0 0,1 0 0,0 1 0,0-1-1,0 0 1,0 0 0,0 1 0,0-1 0,0 0-1,0 0 1,0 0 0,0 1 0,1-1 0,-1 0-1,0 0 1,1 0 0,-1 0 0,1 0 0,0 1-1,-1-1 1,1 0 0,0 0 0,-1 0 0,1-1-1,0 1 1,0 0 0,0 0 0,0 0 0,0-1-1,0 1 1,0 0 0,0-1 0,0 1 0,0-1-1,0 1 1,3 0 0,10 2-141,0 1 0,0-2 0,0 0 0,0-1 0,0 0 0,1-1 1,-1-1-1,0 0 0,0-1 0,0 0 0,15-5 0,-16 3 13,-1-1 0,0 0 0,0-1 0,-1 0 0,1-1 0,11-10 0,6-5-395,26-27 0,-32 26 350,-1-2 1,-1 0-1,-1-1 1,-1-2-1,-2 1 0,20-43 1,-36 67 246,0 2-30,0 0 0,0-1 0,-1 1-1,1 0 1,-1-1 0,1 1 0,-1 0 0,1-1 0,-1 1 0,0 0 0,0-1 0,0 1 0,0-3-1,0 4-22,0 0-1,0-1 0,-1 1 0,1 0 0,0 0 0,0 0 1,-1 0-1,1 1 0,0-1 0,0 0 0,0 0 1,-1 0-1,1 0 0,0 0 0,0 0 0,0 0 0,-1 0 1,1 0-1,0 0 0,0 1 0,0-1 0,-1 0 1,1 0-1,0 0 0,0 0 0,0 1 0,0-1 0,0 0 1,-1 0-1,1 0 0,0 0 0,0 1 0,0-1 1,0 0-1,0 0 0,0 1 0,0-1 0,0 0 0,-6 13 246,5-11-183,-11 28 338,2 1 1,0 0-1,-8 51 0,16-63-391,1-1-1,0 1 1,1-1-1,1 1 1,1-1 0,0 1-1,10 33 1,-8-36-1,1 0 0,1 0 1,0-1-1,1 1 0,1-2 0,11 18 0,-19-32-25,0 0-1,0 0 0,0 0 0,0-1 0,0 1 0,1 0 0,-1 0 0,0 0 0,0 0 1,0 0-1,0 0 0,0 0 0,0-1 0,0 1 0,0 0 0,0 0 0,0 0 1,0 0-1,0 0 0,1 0 0,-1 0 0,0 0 0,0 0 0,0 0 0,0 0 1,0-1-1,0 1 0,0 0 0,1 0 0,-1 0 0,0 0 0,0 0 0,0 0 0,0 0 1,0 0-1,0 0 0,1 0 0,-1 0 0,0 0 0,0 0 0,0 0 0,0 0 1,0 0-1,0 1 0,0-1 0,1 0 0,-1 0 0,0 0 0,0 0 0,0 0 0,0 0 1,0 0-1,0 0 0,1 0 0,-3-11 20,-3-1-50,-1 0 0,0 1-1,0 0 1,-16-20 0,-38-38-239,40 47 186,16 17 63,-57-66-209,52 60 259,1-1 0,1 0 1,0 0-1,-8-19 0,14 30-26,1 0 1,-1 0 0,1 1 0,-1-1-1,1 0 1,0 0 0,-1 0 0,1 0-1,0 1 1,0-1 0,0 0 0,0 0-1,0 0 1,0 0 0,0 0 0,0 0-1,0 1 1,0-1 0,0 0 0,1 0-1,-1 0 1,0 0 0,1 1 0,-1-1-1,0 0 1,1 0 0,-1 1 0,1-1-1,-1 0 1,1 0 0,-1 1 0,1-1-1,0 1 1,-1-1 0,1 1 0,0-1-1,0 1 1,-1-1 0,1 1 0,0-1-1,0 1 1,0 0 0,-1 0 0,1-1-1,0 1 1,0 0 0,0 0 0,0 0-1,1 0 1,6 0-24,0 0-1,-1 0 1,1 1-1,11 2 1,-12-1-59,20 3 698,-16-2-551,0-1 0,0-1 0,0 1 0,14-2 0,4-6-1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46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45 104 13059,'0'-72'3610,"0"41"1004,-12 76-1737,1 8-2690,2 1 1,2 0-1,1 108 0,7-158-187,-1 0 1,0 1-1,1-1 0,0 0 0,0 0 0,0 0 1,1 0-1,-1 0 0,4 7 0,-4-10 3,0 1 0,0-1 1,1 0-1,-1 1 0,0-1 0,0 0 0,1 0 0,-1 0 1,0 0-1,1 0 0,-1 0 0,1-1 0,-1 1 1,1 0-1,0-1 0,-1 1 0,1-1 0,0 1 0,-1-1 1,1 0-1,0 0 0,0 0 0,-1 0 0,1 0 0,0 0 1,-1 0-1,3-1 0,5-1 20,-1-1 0,0 0 1,0 0-1,0 0 0,0-1 0,0-1 0,11-7 0,2-4-1032,22-22 1,-42 36 863,1 1 0,-1-1 0,0 1-1,1-1 1,-1 0 0,0 0 0,0 0 0,0 1 0,0-1 0,-1 0 0,1 0 0,0 0 0,-1 0 0,1-1 0,-1-1 0,4-7-682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16484,'-4'12'1936,"1"-1"-1112,3-2-320,6-4 1137,4-2-441,7-6-440,5-5-216,5-2-584,3-4-272,0-1-512,-3 2-288,-5 1 832,-4 2-217,-14 8-215</inkml:trace>
  <inkml:trace contextRef="#ctx0" brushRef="#br0" timeOffset="1">81 125 14259,'-6'13'1840,"5"-5"-935,1 0-353,7-7 1624,6-1-1024,5-4-447,4-4-345,4-2-880,3-3 119,2 0 305,-5 1-136,8-4-160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20716,'0'8'1521,"1"1"-1281,8-1-344,8-3 536,2-1 16,5-4-360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 17172,'-3'-20'1506,"3"19"-1486,0 1 0,0 0-1,0 0 1,-1 0 0,1 0-1,0-1 1,0 1 0,0 0-1,0 0 1,-1 0 0,1 0-1,0 0 1,0 0 0,0 0-1,-1-1 1,1 1 0,0 0-1,0 0 1,-1 0 0,1 0-1,0 0 1,0 0 0,0 0-1,-1 0 1,1 0 0,0 0 0,0 0-1,0 0 1,-1 0 0,1 0-1,0 1 1,0-1 0,-1 0-1,1 0 1,0 0 0,0 0-1,0 0 1,0 0 0,-1 0-1,1 1 1,0-1 0,-2 2 88,0 1 0,0-1 0,0 1 0,0 0-1,0 0 1,1 0 0,-1 0 0,1 0 0,-2 5 0,-6 31 275,1 0 0,2 0-1,2 0 1,1 1-1,2 0 1,6 54-1,-4-82-325,0-1 0,1 1-1,0 0 1,1-1 0,8 22 0,-10-31-51,0 1 1,0-1 0,1 0 0,-1 1 0,1-1 0,-1 0 0,1 0 0,0 0 0,0 0 0,0 0 0,0-1 0,0 1-1,0-1 1,0 1 0,1-1 0,-1 0 0,0 0 0,1 0 0,-1 0 0,1 0 0,0 0 0,-1-1 0,1 1-1,-1-1 1,1 0 0,0 1 0,-1-1 0,1-1 0,0 1 0,-1 0 0,5-2 0,0 1 7,0-1 0,0-1 0,-1 1 0,1-1 0,-1 0 1,0-1-1,0 0 0,7-5 0,42-40 359,-15 12 28,-40 37-387,1-1-1,-1 1 0,1-1 1,0 0-1,-1 1 0,1 0 1,0-1-1,-1 1 0,1-1 1,0 1-1,-1 0 0,1-1 1,0 1-1,0 0 1,-1 0-1,1 0 0,0 0 1,0-1-1,0 1 0,-1 0 1,1 0-1,0 1 0,0-1 1,1 0-1,10 14 143,-12-13-154,1 1 0,0-1 1,-1 0-1,1 1 0,0-1 1,0 0-1,0 0 0,0 0 0,0 1 1,0-1-1,1 0 0,-1-1 1,0 1-1,0 0 0,1 0 0,-1 0 1,1-1-1,-1 1 0,1-1 0,2 2 1,5-3-3,1 0 1,0-1 0,-1 0 0,0 0-1,1-1 1,-1 0 0,0-1 0,15-8-1,3 0-42,-14 6 13,29-10-43,-40 15 61,1 1 0,-1-1 0,1 0 0,-1 1-1,1 0 1,-1 0 0,1-1 0,-1 2-1,1-1 1,-1 0 0,1 0 0,-1 1 0,5 1-1,-6-2 10,0 1 0,0-1-1,0 1 1,0 0-1,0-1 1,0 1 0,0 0-1,0 0 1,0 0 0,-1 0-1,1 0 1,0 0-1,-1 0 1,1 0 0,0 0-1,-1 0 1,1 0 0,-1 1-1,0-1 1,1 0-1,-1 0 1,0 2 0,-2 31 113,2-31-144,-1 0 0,1 0 0,-1 0 0,1 0 1,0 0-1,0 1 0,0-1 0,1 0 0,-1 0 0,2 5 0,-1-7-9,0 0-1,0 0 1,0 0 0,0-1-1,0 1 1,0 0 0,1 0 0,-1 0-1,0-1 1,1 1 0,-1-1-1,0 1 1,1-1 0,-1 0 0,0 1-1,1-1 1,-1 0 0,1 0-1,-1 0 1,3 0 0,11-2-209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 16107,'6'-3'1417,"-8"3"-993,-4 3-184,-8 16 696,-4 7-296,-2 15-232,-5 5-128,3 7-56,2 2 32,4 2-63,4-3-1,8-8-24,4-5 16,11-17-264,8-3-272,9-14 320,3-4-88,-1-4-17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17980,'-5'13'1352,"2"7"-1064,-1 2-128,0 13 408,-2 3-176,1 6-432,2 1-152,0-1-440,2-3-120,-2-8 536,-1-5-168,4-9-136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16123,'11'-10'470,"0"1"0,1 0 0,0 1 0,0 0 0,1 1 0,0 1 0,0 0 0,1 0 0,0 1 0,-1 1-1,23-4 1,-9 4-210,0 1 0,0 1 0,1 1 0,-1 1 0,33 5 0,-53-4-254,0 0-1,-1 0 1,1 1-1,-1 0 0,1 0 1,-1 1-1,1 0 1,6 4-1,-11-6-2,0 1 0,0-1 0,0 1 0,0-1 0,-1 1 0,1-1 0,0 1 0,-1 0 1,0 0-1,1 0 0,-1 0 0,0 0 0,0 0 0,0 0 0,0 1 0,0-1 0,-1 0 0,1 0 0,-1 1 0,0-1 0,1 0 0,-1 1 0,0-1 0,0 0 0,0 1 0,-1-1 1,1 0-1,-1 3 0,-2 3 31,0 0 1,0 1 0,-1-2-1,0 1 1,0 0 0,0-1 0,-1 0-1,-1 0 1,1 0 0,-9 7-1,-10 9-98,-35 25-1,42-35-221,9-6-80,-12 7-555,24-15 539</inkml:trace>
  <inkml:trace contextRef="#ctx0" brushRef="#br0" timeOffset="1">561 307 18532,'5'18'1600,"0"-5"-1136,-4-9-408,5-4 272,0-2 113,3-9-321,1-5-184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19156,'-5'6'277,"1"-1"1,0 1-1,1 0 0,-1 0 1,1 0-1,0 0 0,1 1 1,0-1-1,0 1 0,0 0 1,1-1-1,0 1 0,0 0 1,0 13-1,1-17-288,0 1 0,1-1 0,-1 0 0,0 0 0,1 0 0,0 0 0,0 0 0,0 0 0,0 0 0,0 0 0,1-1 0,-1 1 0,1 0 0,0-1 0,0 1 0,0-1 0,0 1 0,0-1 0,0 0 0,1 0 0,-1 0-1,1 0 1,-1-1 0,1 1 0,0-1 0,-1 1 0,1-1 0,0 0 0,0 0 0,0 0 0,0-1 0,0 1 0,0-1 0,4 1 0,0-1-344,1 0 0,-1 0 0,0 0-1,0-1 1,0-1 0,0 1 0,0-1 0,0 0 0,0 0-1,0-1 1,-1 0 0,11-6 0,1-4-1608,-1 0 1,29-26-1,6-7 418,-58 61 3561,-36 51 2739,18-30-3649,0 1 1,3 1-1,1 1 0,-18 51 0,38-88-1059,-8 33-1526,7-33 1390,1-1 1,0 1-1,0-1 0,0 0 0,0 1 1,0-1-1,0 0 0,1 1 1,-1-1-1,0 0 0,1 1 0,-1-1 1,1 0-1,0 1 0,-1-1 1,1 0-1,0 0 0,-1 0 0,1 0 1,0 0-1,0 0 0,1 1 1,7 2-626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16564,'8'29'1664,"-2"8"-1176,2 4-200,1 5 472,1 4-80,2 1-80,-2-3-119,-3 0-97,-8-7-32,-5-1-48,-13-4-8,-6-5 24,-8-5-456,-1-4-368,-7-9 504,2-3-120,5-7-112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17996,'10'9'1840,"17"-12"-1176,8-4-264,11 0 793,7 2-265,4 1-768,1 2-416,-7 2 304,-1 5-176,-19-5-128</inkml:trace>
  <inkml:trace contextRef="#ctx0" brushRef="#br0" timeOffset="1">79 113 12395,'-6'13'1768,"9"-1"-720,9-4-392,15-2 1777,9-1-1361,12-1-152,3-1-288,7 0-728,2-3 312,4-3-224,-4-9-72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15395,'-7'38'1319,"2"-1"-1,1 1 1,3 0-1,2 43 0,-1-65-1092,1 0 0,1-1 0,0 1 0,1-1 0,1 1 0,8 22 0,-11-35-202,1 1 0,-1-1 0,1 0 0,0 1 0,0-1 0,0 0 0,0 0 1,1 0-1,-1-1 0,1 1 0,0 0 0,0-1 0,0 0 0,0 0 0,0 1 0,0-2 0,1 1 0,-1 0 0,1-1 0,-1 0 0,1 1 0,-1-2 0,1 1 0,0 0 0,0-1 0,-1 1 0,1-1 0,0 0 0,0 0 0,-1-1 0,1 1 1,6-2-1,7-4-1,0 0 1,-1-1-1,0 0 1,0-1-1,-1-1 1,0-1-1,26-21 1,4-1-4,-44 31-16,-1 1 0,1-1 1,1 0-1,-1 1 1,0-1-1,0 1 1,0-1-1,0 1 1,0-1-1,0 1 0,1 0 1,1-1-1,-2 1-1,-1 1-1,0-1 1,1 0-1,-1 0 0,0 0 1,1 0-1,-1 0 1,0 1-1,1-1 0,-1 0 1,0 0-1,1 0 1,-1 1-1,0-1 1,0 0-1,1 1 0,-1-1 1,0 0-1,0 0 1,1 1-1,-1-1 1,0 0-1,0 1 0,0-1 1,0 0-1,0 1 1,1 0-1,-1 3 27,0 1-1,1 0 1,-2-1-1,1 1 1,-1 7-1,-1 14 149,3-25-169,-1 0-1,1 1 1,-1-1-1,1 0 1,0 0 0,0 0-1,0 1 1,-1-1-1,1 0 1,0 0 0,0 0-1,1 0 1,-1 0-1,0-1 1,0 1 0,0 0-1,0 0 1,1-1-1,-1 1 1,0-1 0,1 1-1,-1-1 1,1 0 0,-1 1-1,0-1 1,1 0-1,-1 0 1,1 0 0,-1 0-1,0 0 1,1 0-1,2-1 1,6 0-30,0-1 1,0 0-1,12-4 0,-21 6 13,38-12-203,-21 5 37,0 2 0,1 0 0,0 1 0,23-2 0,-41 6 168,1 0 1,0 0-1,-1 0 0,1 0 1,-1 0-1,1 0 0,0 0 1,-1 1-1,1-1 1,-1 0-1,1 1 0,-1 0 1,1-1-1,-1 1 1,1 0-1,-1 0 0,0-1 1,1 1-1,-1 0 0,0 0 1,0 1-1,0-1 1,0 0-1,0 0 0,0 0 1,0 1-1,0-1 0,0 1 1,0 2-1,1 2 47,-1 0 0,0 0-1,0 1 1,-1-1 0,1 0 0,-2 9 0,1-1-122,0-13 64,0 0-1,0 0 0,0-1 0,0 1 0,0 0 0,0 0 0,1 0 0,-1 0 0,0-1 1,1 1-1,-1 0 0,0 0 0,1-1 0,-1 1 0,1 0 0,-1-1 0,1 1 0,-1 0 1,1-1-1,0 1 0,-1-1 0,1 1 0,0-1 0,-1 1 0,1-1 0,0 0 0,0 1 0,-1-1 1,1 0-1,0 0 0,0 1 0,0-1 0,0 0 0,-1 0 0,1 0 0,0 0 0,0 0 1,0 0-1,0 0 0,-1 0 0,2-1 0,19-3-205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17964,'-14'10'1552,"-8"11"-1048,-3 5-160,-6 13 641,1 7-153,-2 6-208,4 4-32,6-2-184,4-3-64,13-9-96,8-4-24,17-13-344,6-6-384,14-12-680,2-5 984,9-5-136,3-5-168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19796,'-14'21'246,"2"1"1,1 1-1,0 0 0,2 1 0,1 0 0,0 0 0,2 0 0,1 1 1,1 0-1,1 0 0,1 1 0,2-1 0,2 36 0,-1-52-231,1-1-1,-1 0 1,1 0-1,0 0 1,1 0-1,0-1 0,0 1 1,6 9-1,-7-14-15,-1-1 0,1 0 0,-1 0 0,1 0-1,0 0 1,0-1 0,-1 1 0,1 0 0,0-1 0,1 1-1,-1-1 1,0 0 0,0 0 0,1 0 0,-1 0-1,0 0 1,1 0 0,-1-1 0,1 1 0,-1-1-1,1 1 1,-1-1 0,1 0 0,-1 0 0,1 0 0,-1-1-1,1 1 1,-1 0 0,1-1 0,4-1 0,-3 0 5,1-1 0,-1 1 0,0-1 0,0 0 0,0 0 0,-1 0 1,1 0-1,-1-1 0,0 1 0,1-1 0,-2 0 0,1 0 0,0 0 0,-1 0 1,3-5-1,-4 6 27,1-1-1,-1 1 1,1 0 0,-1-1 0,0 1 0,0-1 0,0 1 0,-1-1 0,1 1 0,-1-1 0,0 1-1,0-1 1,0 0 0,-1 1 0,1-1 0,-1 1 0,0-1 0,0 1 0,0-1 0,-2-5-1,2 8-8,0 0 0,0 0-1,0 0 1,-1 0-1,1 0 1,0 0-1,0 0 1,-1 0-1,1 0 1,0 1-1,-1-1 1,1 1 0,-1-1-1,1 1 1,-1-1-1,1 1 1,-1 0-1,1 0 1,-1-1-1,1 1 1,-1 0-1,1 0 1,-1 1 0,1-1-1,-1 0 1,1 0-1,-1 1 1,1-1-1,-1 1 1,1-1-1,0 1 1,-1 0-1,1 0 1,0-1 0,-1 1-1,0 1 1,0 0-161,-1-1 1,1 1-1,-1 0 1,1 0 0,0-1-1,0 2 1,0-1-1,0 0 1,1 0 0,-1 0-1,0 1 1,1-1-1,0 1 1,-1-1 0,1 1-1,0 0 1,0 0-1,0 4 1,1-7 118,0 0 0,0 0 0,0 0-1,0 0 1,1 1 0,-1-1 0,0 0 0,0 0-1,0 0 1,0 0 0,1 0 0,-1 0 0,0 0 0,0 0-1,0 0 1,1 0 0,-1 1 0,0-1 0,0 0-1,0 0 1,1 0 0,-1 0 0,0 0 0,0 0 0,0-1-1,1 1 1,-1 0 0,0 0 0,0 0 0,0 0-1,1 0 1,-1 0 0,0 0 0,0 0 0,0 0-1,0 0 1,1-1 0,-1 1 0,0 0 0,0 0 0,0 0-1,0 0 1,0-1 0,0 1 0,1 0 0,-1 0-1,0 0 1,0 0 0,0-1 0,0 1 0,0 0 0,13-13-681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97 19052,'-20'47'1948,"-5"14"-1163,9-7-195,-8 61 0,23-113-574,1 1 0,0-1 0,0 0 1,0 0-1,0 1 0,1-1 0,-1 0 0,2 4 1,3-3 112,4-12-19,1-12-34,-1-1 1,-1 0-1,-1-1 0,6-30 0,-10 40-50,3-10 1,-2-1-1,0 1 1,-2 0-1,0-1 0,-2 0 1,-4-36-1,4 57-19,-1 0-1,1 1 0,-1-1 1,0 0-1,0 1 0,0-1 1,0 1-1,0-1 0,-1 1 0,1-1 1,-3-2-1,4 5-4,0 0-1,0 0 1,0 0-1,-1-1 1,1 1 0,0 0-1,0 0 1,-1 0-1,1 0 1,0-1 0,0 1-1,-1 0 1,1 0-1,0 0 1,-1 0 0,1 0-1,0 0 1,0 0-1,-1 0 1,1 0 0,0 0-1,-1 0 1,1 0-1,0 0 1,0 0 0,-1 0-1,1 0 1,0 0-1,-1 0 1,1 0-1,0 0 1,0 1 0,-1-1-1,0 1 3,0 0-1,1 0 1,-1 0-1,0 1 1,1-1 0,-1 0-1,0 0 1,1 0-1,0 1 1,-1-1-1,1 0 1,-1 3-1,0 1 5,0 0 0,1 1-1,-1-1 1,1 1 0,0-1-1,1 0 1,-1 1 0,1-1-1,0 1 1,0-1 0,0 0-1,1 0 1,0 0 0,0 0-1,1 0 1,-1 0 0,1 0-1,0-1 1,0 1 0,0-1 0,1 0-1,0 0 1,-1 0 0,1-1-1,1 1 1,-1-1 0,0 0-1,1 0 1,0 0 0,0-1-1,0 0 1,0 0 0,0 0-1,0 0 1,0-1 0,0 0-1,1 0 1,-1 0 0,11-1-1,-8 0 0,-1 0 0,0-1 0,1 0 0,-1 0-1,1-1 1,-1 0 0,0 0 0,0-1 0,0 0 0,0 0-1,-1 0 1,9-6 0,2-4 12,0-1-1,27-28 1,-32 30-20,-8 11-22,-5 7 17,-18 64-25,8-35 49,2 0 1,-8 64-1,16-83-149,0 1 1,2 18-1,-1-30 99,1 0-1,0 0 1,0 0-1,0 0 0,1 0 1,-1 0-1,1-1 1,1 1-1,-1-1 0,0 1 1,5 4-1,10 7-111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21117,'6'0'2072,"-4"2"-1552,4-5-336,6-3 904,-2 0-1456,3-6 552,-2 4-232,-4-4-184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0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35 16420,'0'0'131,"-1"0"1,1 0-1,-1 0 1,1 0-1,-1 1 1,1-1-1,0 0 1,-1 0 0,1 1-1,-1-1 1,1 0-1,0 0 1,-1 1-1,1-1 1,0 1 0,-1-1-1,1 0 1,0 1-1,0-1 1,-1 0-1,1 1 1,0-1-1,0 1 1,0-1 0,0 1-1,0-1 1,-1 1-1,1 0 1,-8 18 958,-2 7-552,2 1 1,1-1 0,1 1 0,1 1-1,1-1 1,0 38 0,4-62-517,0 0-1,1 1 1,-1-1 0,1 0-1,0 0 1,0 1 0,0-1-1,0 0 1,0 0 0,1 0-1,-1 0 1,1 0-1,0 0 1,0-1 0,0 1-1,0-1 1,4 4 0,-4-4 1,1 0 1,0-1 0,-1 0 0,1 1-1,0-1 1,-1 0 0,1-1 0,0 1-1,0 0 1,0-1 0,0 1 0,0-1-1,0 0 1,0 0 0,0 0 0,0 0-1,-1-1 1,1 1 0,0-1-1,4-1 1,1-1 38,0 0 0,0-1 1,-1 0-1,1-1 0,-1 1 0,0-1 0,0-1 0,-1 1 0,1-1 0,-1 0 0,0-1 1,9-13-1,-4 4 21,-1-1 0,0 0 0,-1 0 0,10-31 0,-13 30-24,-1 0 1,4-24-1,-8 36-47,0 0 1,-1 0-1,1 0 1,-1 0 0,-1 0-1,1 0 1,-1 0-1,0 0 1,0 0-1,-1 0 1,-2-6-1,4 12-10,0-1-1,0 1 1,0 0 0,0-1-1,0 1 1,-1 0 0,1 0-1,0-1 1,0 1-1,0 0 1,0-1 0,-1 1-1,1 0 1,0 0 0,0-1-1,0 1 1,-1 0-1,1 0 1,0 0 0,-1-1-1,1 1 1,0 0 0,0 0-1,-1 0 1,1 0 0,0 0-1,-1-1 1,1 1-1,0 0 1,-1 0 0,-3 9-156,3 15-1012,6-13 621,-1-14 213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1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21293,'2'1'313,"-1"0"0,1 1 0,-1-1 1,1 1-1,-1-1 0,0 1 1,0 0-1,1-1 0,-1 1 0,1 2 1,8 26-75,0-1 0,-2 2 0,-1-1 0,-2 1 0,-1 0 0,1 39 0,-5-52-238,-1-1 0,-1 1 0,-1-1-1,0 0 1,-1 0 0,0 0 0,-2 0 0,0-1 0,-1 0-1,-1 0 1,0 0 0,-17 22 0,13-22-151,-1 0-1,-1-2 1,0 1-1,-1-2 1,-24 17 0,10-11-30,-1-1 0,-43 18 0,7-6-84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1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14459,'-7'31'1014,"0"0"1,2 0-1,-1 62 1,4-63-579,1-14-260,-5 67 1069,4 0 1,10 94-1,-8-174-1178,0 1 1,1-1-1,0 1 0,0-1 1,0 1-1,0-1 0,0 1 1,3 3-1,-4-7-48,1 1-1,0 0 1,-1 0 0,1-1-1,0 1 1,-1 0 0,1-1 0,0 1-1,0-1 1,0 1 0,0-1-1,-1 0 1,1 1 0,0-1-1,0 0 1,0 1 0,0-1-1,0 0 1,0 0 0,0 0-1,0 0 1,0 0 0,0 0 0,0 0-1,0 0 1,0 0 0,0-1-1,0 1 1,0 0 0,-1 0-1,1-1 1,0 1 0,0-1-1,1 0 1,12-8 81,-2 0 0,1-1 1,-1 0-1,-1-1 0,0-1 0,18-23 0,-16 20-23,33-44 68,-25 30-76,32-33 1,-53 62-69,0 0 0,0-1 1,1 1-1,-1 0 0,0 0 0,0-1 1,1 1-1,-1 0 0,0 0 1,0-1-1,1 1 0,-1 0 1,0 0-1,1 0 0,-1 0 0,0 0 1,1-1-1,-1 1 0,0 0 1,1 0-1,-1 0 0,0 0 0,1 0 1,-1 0-1,1 0 0,-1 0 1,0 0-1,1 0 0,-1 0 0,0 0 1,1 0-1,-1 1 0,0-1 1,1 0-1,5 14 14,-5 25-20,-1-34 7,0 11 0,-1 29-38,1-43 33,0 0-1,1 0 1,-1 0-1,0 0 1,1 0-1,-1 0 1,1 0-1,0 0 1,-1 0-1,1 0 1,0-1-1,0 1 1,0 0-1,0-1 1,1 1-1,2 2 1,-3-3 2,1 0-1,0 0 1,0-1 0,0 1 0,0 0 0,0-1 0,0 0 0,0 1 0,0-1-1,0 0 1,0 0 0,0 0 0,0 0 0,0-1 0,0 1 0,0-1 0,3 0 0,34-15-5,-33 14 6,54-32 0,-44 24 20,0 0 0,1 2 0,19-8 0,-35 16-19,-1 0 0,1 0 1,0-1-1,-1 1 0,1 0 0,0 1 0,-1-1 0,1 0 0,-1 0 0,1 0 0,0 0 0,-1 0 0,1 0 0,-1 1 0,1-1 0,-1 0 0,1 1 0,-1-1 0,1 0 0,-1 1 0,1-1 0,-1 1 0,1-1 0,-1 0 0,0 1 0,1-1 0,-1 1 0,1-1 0,-1 1 1,0-1-1,0 1 0,1 0 0,-1-1 0,0 1 0,0-1 0,0 1 0,0 0 0,0-1 0,0 1 0,0-1 0,0 1 0,0 0 0,0-1 0,0 2 0,0 36 10,0-27-2,-1-2 11,1-7-129,-1 1-1,1-1 0,0 0 0,0 0 0,0 0 0,0 0 0,1 0 0,-1 0 0,0 0 0,1 0 0,-1 0 0,1 0 0,0 0 0,0 0 1,0 0-1,1 2 0,5 1-213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1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17620,'-3'13'1656,"-1"7"-1096,-2 5-232,-3 7 865,3 1-353,-3 7-464,2 1-96,1-1-72,2-4-160,4-7-256,0-2-176,3-10-496,-3-1-177,0-10 793,0-4-224,-6-5-208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2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19 295 13283,'-4'-10'467,"1"0"-1,0 0 1,0 0 0,1 0-1,1 0 1,0 0 0,0 0 0,1-13-1,1 16-170,0 1 1,0-1-1,1 1 0,0-1 0,0 1 0,0 0 1,1 0-1,0 0 0,0 0 0,0 0 0,1 1 1,0-1-1,9-8 0,-2 4-111,1 0-1,0 1 1,0 0 0,1 1-1,0 0 1,1 1 0,0 0-1,0 2 1,0-1 0,1 2-1,0 0 1,0 0 0,0 2-1,21-2 1,-25 4-179,-1 0 1,1 0 0,-1 1-1,0 0 1,1 1-1,-1 0 1,0 1-1,0 0 1,17 8-1,-20-8 0,-1 1-1,0 0 1,0 0-1,0 1 1,0 0-1,-1 0 1,0 0-1,0 1 1,0-1-1,0 1 1,-1 0-1,0 1 1,-1-1-1,6 13 1,-7-14 6,0 0 1,-1 0-1,1 0 0,-1 1 1,0-1-1,-1 0 0,1 1 1,-1-1-1,0 0 0,-1 1 1,1-1-1,-1 0 0,0 1 1,0-1-1,0 0 0,-1 0 1,0 0-1,0 0 0,-1 0 1,1 0-1,-1-1 0,0 1 1,0-1-1,0 0 0,-1 0 1,1 0-1,-9 6 0,-6 6-291,-2-2-1,0 0 0,-1-1 1,-36 17-1,53-28 131,1 0-116,1-1-75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2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20556,'1'2'1577,"-2"9"-1273,-4 4-144,1 10 512,-2 4-184,3 9-240,0 0-120,2 1-120,1 2-32,3-9-88,1-2-144,0-9-440,2-5-288,-3-10-617,-6-13 545,-4-5 184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2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18348,'6'0'1768,"7"0"-1104,6 0-279,7 0 735,5-2-184,8 1-592,5-2-408,0 0-848,0-4-1361,-5-1 1865,-3 1-352,2-6-280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2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17012,'-14'39'2269,"-13"66"1,20-64-1794,1 0 0,2 0 0,3 57-1,1-90-458,0 0 0,1-1 0,0 1 0,0-1 0,1 0 0,0 1-1,0-1 1,5 9 0,-6-15-9,0 1 1,0 0-1,1 0 0,-1 0 0,0-1 0,1 1 0,0 0 1,-1-1-1,1 1 0,0-1 0,0 0 0,0 0 0,-1 0 1,1 0-1,0 0 0,1 0 0,-1 0 0,0-1 1,0 1-1,0-1 0,0 1 0,1-1 0,-1 0 0,0 0 1,0 0-1,0 0 0,1 0 0,-1-1 0,0 1 0,0 0 1,4-2-1,4-1 19,0-1 1,0 0 0,-1-1-1,1 0 1,-1 0 0,0-1-1,10-8 1,55-53 112,-51 45-117,-23 22-20,0 0 0,0 0-1,0 0 1,0 0 0,0 0 0,0 0 0,0 1 0,0-1 0,0 0-1,0 0 1,0 0 0,0 0 0,0 0 0,0 0 0,0 0 0,0 0 0,0 0-1,0 0 1,1 0 0,-1 0 0,0 0 0,0 0 0,0 0 0,0 0-1,0 0 1,0 0 0,0 0 0,0 0 0,0 0 0,0 0 0,0 0-1,0 0 1,0 0 0,0 0 0,0 0 0,0 0 0,0 0 0,0 0 0,0 0-1,0 0 1,0 0 0,-3 9 112,-13 37 192,15-44-292,1-1 0,-1 1 0,1 0 0,0-1 0,0 1 0,0 0 0,-1 0 0,2-1 0,-1 1 0,0 0 0,0 0 0,0-1 0,1 1 0,-1 0 0,1-1 0,0 1 0,-1 0 0,1-1 0,0 1 0,0-1 0,0 1 0,0-1 0,0 1 0,2 1 0,1-1 7,1 0 0,-1 0 0,1 0 0,-1-1-1,1 1 1,0-1 0,0 0 0,0 0 0,-1-1-1,1 0 1,8 0 0,57-6 41,-65 5-62,25-5-18,1-1 1,30-12-1,34-8-139,-95 27 156,0 0-1,1 0 0,-1 0 1,1 0-1,-1 0 0,1 0 1,-1 0-1,1 0 0,-1 0 1,0 0-1,1 0 0,-1 0 1,1 0-1,-1 1 0,1-1 1,-1 0-1,0 0 0,1 0 1,-1 1-1,1-1 0,-1 0 1,0 0-1,1 1 0,-1-1 1,0 0-1,1 1 0,-1-1 0,0 0 1,0 1-1,1-1 0,-1 1 1,0-1-1,0 0 0,0 1 1,0-1-1,1 1 0,-1-1 1,0 1-1,0-1 0,0 1 1,0 27 131,0-1-92,2-20-227,-2-4 113,0 1-1,1-1 1,0 0-1,-1 0 1,1 0 0,0 0-1,1 0 1,-1 0-1,1 0 1,-1 0-1,3 3 1,5 2-147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22 17788,'-2'4'1400,"-13"19"-882,1 0-1,2 1 1,0 1 0,1 0-1,2 0 1,1 1-1,-7 35 1,13-49-444,1-1-1,0 1 1,1-1 0,1 0-1,-1 1 1,4 11 0,-4-21-65,0 0 1,1 1-1,-1-1 1,1 0-1,0 0 1,0 0 0,-1 0-1,2 0 1,-1 0-1,0 0 1,0 0-1,0 0 1,1 0-1,-1-1 1,1 1 0,0 0-1,-1-1 1,1 1-1,0-1 1,0 0-1,0 0 1,0 0 0,0 0-1,0 0 1,0 0-1,0 0 1,1-1-1,-1 1 1,0-1-1,0 1 1,1-1 0,-1 0-1,0 0 1,0 0-1,1 0 1,-1 0-1,3-1 1,2-1-3,0 0 0,0-1 1,0 0-1,0 0 0,-1 0 0,1-1 0,-1 0 1,0 0-1,0 0 0,0-1 0,0 0 1,-1 0-1,0-1 0,7-9 0,0-1 17,0-1 1,-2-1-1,0 1 0,8-23 0,-12 26-34,0-1 0,-2 0 0,0 0-1,-1 0 1,2-20 0,-4 31-61,-1-1 0,1 1 0,-1-1-1,0 1 1,0-1 0,-1 0 0,0 1 0,0-1 0,0 1 0,0-1 0,0 1 0,-1 0-1,0-1 1,0 1 0,0 0 0,0 0 0,-1 1 0,0-1 0,0 0 0,0 1 0,-6-7 0,6 9-14,0-1 0,0 1 1,1-1-1,-1 1 0,0 0 1,0 0-1,0 0 0,0 1 1,0-1-1,-1 1 1,1 0-1,0 0 0,-5 0 1,-42 10-535,48-10 573,-36 13-624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2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22277,'-6'44'2662,"4"-35"-2349,0-1 1,1 0-1,0 12 0,1-16-243,0-1 0,1 0 0,-1 0 1,1 0-1,0 1 0,0-1 0,0 0 0,0 0 0,0 0 0,1 0 0,-1-1 0,5 6 0,-2-3-160,1-1 0,-1 1 1,1-1-1,0 0 0,1 0 0,-1-1 0,1 1 0,0-1 1,-1-1-1,1 1 0,1-1 0,-1 0 0,0 0 0,0-1 1,1 0-1,-1 0 0,1 0 0,-1-1 0,1 0 0,-1 0 1,8-1-1,-5 0-394,1-1 0,-1 1 0,0-1 0,0-1 0,0 0 0,-1 0 0,1-1 0,-1 0 0,0 0 0,0-1 0,0 0 1,0 0-1,-1-1 0,9-9 0,15-31-2538,-20 26 2461,-10 17 2609,-130 225 5227,101-167-6888,3 0 0,-21 72 0,40-108-386,5-11-2,-1-1 0,-1 1 1,0-1-1,0 0 0,-6 12 0,9-19-1,-1 1-1,1-1 0,-1 1 0,1-1 1,0 0-1,-1 1 0,1-1 0,-1 0 1,1 1-1,-1-1 0,1 0 0,-1 0 1,1 1-1,-1-1 0,1 0 0,-1 0 1,1 0-1,-1 0 0,1 0 0,-1 0 1,0 0-1,0 0 0,1 0 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2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19148,'14'1'1752,"15"-1"-1215,6-3-225,9 1 528,6-1-344,1 1-696,-2 1-496,-6 1 560,-5 0-208,-15 0-168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2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15683,'11'7'1769,"15"-1"-1001,6-2-296,13-1 688,6-1-72,6-1-415,-1-1-393,-4-1-2001,1 1 1633,-6 0-296,-2 0-184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2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17788,'-3'98'3157,"0"39"-1263,4-118-1779,1 0 0,0-1-1,2 1 1,0-1 0,8 22 0,-11-36-97,1-1 0,-1 1 0,1 0 0,0-1 0,0 0 0,0 1 0,1-1 0,-1 0 0,1 0 0,0 0 1,0 0-1,0-1 0,0 1 0,0-1 0,0 1 0,1-1 0,-1 0 0,1-1 0,-1 1 0,1-1 0,0 1 0,7 0 1,-5-1-3,0-1 0,0 1 0,1-2 1,-1 1-1,0-1 0,0 0 1,0 0-1,0 0 0,0-1 0,-1 0 1,1 0-1,0-1 0,-1 0 1,8-4-1,4-5 99,0 0-1,0-2 1,-1 1 0,-1-2-1,25-31 1,-31 38 56,-5 10 40,-4 19 152,-1-8-300,1-10-55,0-1-1,0 1 1,1 0 0,-1 0-1,1 0 1,-1-1-1,1 1 1,0 0 0,0-1-1,0 1 1,1-1-1,-1 1 1,0-1-1,1 0 1,0 1 0,0-1-1,-1 0 1,4 2-1,-2-1 1,0-1 0,0-1-1,1 1 1,-1 0 0,1-1-1,-1 0 1,1 0-1,-1 0 1,1 0 0,0 0-1,-1-1 1,5 1 0,9-2-5,-1 0 1,1-1 0,-1-1 0,0 0 0,16-6 0,100-35-44,-116 41 8,-11 7 13,-5-1 22,-1-1 1,1 0-1,-1 0 0,1 1 1,-1-1-1,0 0 1,0 0-1,-1 3 1,-2 5 39,-1-1 30,4-6-111,0-1 1,-1 0-1,1 0 1,0 1-1,0-1 1,0 1-1,1-1 1,-1 1-1,0-1 1,1 1-1,0 0 1,0-1-1,0 1 1,0-1-1,0 1 1,1 4-1,4-3-78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2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94 18044,'-7'33'1500,"-1"-1"0,-20 51 1,-7 21 495,32-90-1782,0 0-1,0 1 0,2 0 1,0 0-1,0 18 1,1-32-199,0 0 1,1 1-1,-1-1 1,0 1-1,0-1 1,0 0-1,1 1 1,-1-1 0,1 0-1,-1 1 1,1-1-1,0 0 1,-1 1-1,1-1 1,0 0-1,0 0 1,0 0-1,0 0 1,0 0 0,0 0-1,0 0 1,0 0-1,0 0 1,0-1-1,1 1 1,1 1-1,-2-2-3,0 0-1,0 0 0,0 0 1,1 0-1,-1 0 1,0 0-1,0 0 0,0-1 1,1 1-1,-1 0 0,0-1 1,0 1-1,0 0 0,0-1 1,0 0-1,0 1 0,0-1 1,0 0-1,0 1 0,0-1 1,0 0-1,0 0 0,0 0 1,0 0-1,-1 0 0,1 0 1,0 0-1,-1 0 0,2-1 1,2-7 24,0 0 0,-1 0 0,0 0 0,0 0 1,-1 0-1,2-18 0,2-59 69,-6 76-91,1-27-6,-1 1 0,-2 0 1,-1-1-1,-15-64 0,11 86-13,7 15 5,0 0 0,-1 0 0,1 0 0,0 0 0,0 0 0,0 0 0,0 0 0,0-1 0,0 1 0,-1 0 0,1 0 1,0 0-1,0 0 0,0 0 0,0 0 0,0 0 0,-1 0 0,1 0 0,0 0 0,0 0 0,0 0 0,0 0 0,0 0 0,-1 0 0,1 0 0,0 0 0,0 0 0,0 0 1,0 1-1,0-1 0,-1 0 0,1 0 0,0 0 0,0 0 0,0 0 0,0 0 0,0 0 0,0 0 0,0 0 0,0 1 0,-1-1 0,1 0 0,0 0 0,0 0 1,-1 2-1,1 0 0,-1 0 1,1 0-1,-1-1 1,1 1-1,0 0 1,-1 0-1,1 0 0,0 0 1,0 0-1,1 3 1,0 0-1,0 0 0,0 0 1,0 0-1,1 0 0,0-1 1,0 1-1,0 0 0,0-1 1,1 1-1,0-1 0,0 0 1,0 0-1,0 0 0,1 0 1,-1-1-1,1 1 0,0-1 1,0 0-1,1 0 0,-1 0 1,1-1-1,-1 0 0,8 3 1,-5-2 2,0-2 1,0 1-1,0-1 0,0 0 1,0 0-1,0 0 1,0-1-1,0 0 1,0-1-1,0 0 1,0 0-1,0 0 1,0-1-1,-1 0 1,1 0-1,11-6 0,-8 2 8,0-1 0,0 1-1,-1-1 1,1-1-1,-2 0 1,9-9 0,40-56 38,-50 64-49,-7 9 0,0 0 0,0 0 0,0 0 0,0 0 0,0 0 0,0 0 0,0-1 0,0 1 0,0 0 0,0 0 0,0 0 0,0 0 0,0 0 0,0 0 0,0 0 0,0 0 0,0 0 0,0 0 0,1 0 0,-1 0 0,0 0 0,0-1 0,0 1 0,0 0 0,0 0 0,0 0 0,0 0 0,0 0 0,0 0 0,0 0 0,0 0 0,1 0 0,-1 0-1,0 0 1,0 0 0,0 0 0,0 0 0,0 0 0,0 0 0,0 0 0,0 0 0,0 0 0,0 0 0,1 0 0,-1 0 0,0 0 0,0 0 0,0 0 0,0 0 0,0 1 0,0-1 0,0 0 0,0 0 0,0 0 0,0 0 0,0 0 0,0 0 0,0 0 0,1 0 0,-1 0 0,0 0 0,0 0 0,0 0 0,0 0 0,0 1 0,0-1 0,0 7-4,-2 16-4,-10 39-1,-1 12-5,9-39-126,2 47 0,2-71 124,1 0 1,0 0 0,0-1-1,2 1 1,-1 0 0,1-1-1,1 0 1,7 17 0,-10-26 10,-1 0 1,1 0-1,-1 0 1,1 0-1,0 0 0,-1 0 1,1 0-1,0 0 1,0 0-1,0 0 1,0 0-1,0-1 1,0 1-1,0 0 0,0-1 1,1 1-1,0-1 0,-1 0 0,0 0-1,0 0 1,1 0 0,-1 0-1,0-1 1,0 1 0,1-1-1,-1 1 1,0-1 0,0 1-1,0-1 1,1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2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17652,'5'9'2056,"1"1"-1344,-2 4-296,-3 5 1233,2 14-713,-1 0-184,1 7-480,0 0-80,0-2-160,1-6-72,0-5-320,-1-5-248,0-11-528,-3-9 368,-4 1 448,-4-9-297,-5-4-63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2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16251,'11'5'1825,"8"-5"-953,8 0-312,11 1 872,7 1-263,10-2-673,7 0-464,-1-3 152,3 1-120,-1-1-232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2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18316,'-5'20'3127,"-2"25"-2383,2 0 1,2 1-1,2-1 0,8 78 0,-6-113-704,9 63 170,-9-67-186,0-1 1,1 1-1,0-1 0,0 0 1,0 0-1,0 0 1,1 0-1,0 0 1,0 0-1,5 5 1,-7-9-15,0 0-1,0 0 1,1 0 0,-1 0 0,0 0-1,0-1 1,1 1 0,-1 0 0,0-1 0,1 1-1,-1-1 1,1 1 0,-1-1 0,1 1-1,-1-1 1,0 0 0,1 0 0,-1 0 0,1 0-1,-1 0 1,1 0 0,-1-1 0,1 1-1,-1 0 1,1-1 0,-1 1 0,1-1-1,-1 1 1,0-1 0,1 0 0,-1 1 0,0-1-1,0 0 1,0 0 0,1 0 0,1-2-1,4-4 40,-1 0 0,0-1 0,0 0 0,7-11-1,-10 14-20,15-26 120,16-37-1,-15 30-79,-19 38-69,0 0 1,0 0-1,0 0 0,0-1 1,0 1-1,0 0 0,0 0 1,0 0-1,0 0 1,0 0-1,0 0 0,0-1 1,0 1-1,0 0 0,0 0 1,0 0-1,0 0 0,0 0 1,0 0-1,0 0 0,0-1 1,0 1-1,0 0 0,1 0 1,-1 0-1,0 0 1,0 0-1,0 0 0,0 0 1,0 0-1,0 0 0,0 0 1,1 0-1,-1 0 0,0 0 1,0 0-1,0 0 0,0 0 1,0 0-1,0 0 0,1 0 1,-1 0-1,0 0 1,0 0-1,0 0 0,0 0 1,0 0-1,0 0 0,0 0 1,1 0-1,-1 0 0,0 0 1,0 0-1,0 0 0,0 0 1,0 0-1,3 11-31,-1 23 1,-1-27 36,-1 1-6,1 1-1,0 0 1,0-1-1,1 1 0,0-1 1,5 14-1,-6-20 5,0 0-1,1 1 1,-1-1-1,1 0 0,-1 0 1,1 0-1,0 0 1,-1 0-1,1 0 1,0 0-1,0-1 0,1 1 1,-1-1-1,0 0 1,0 1-1,1-1 1,-1 0-1,1 0 0,-1 0 1,1-1-1,-1 1 1,1-1-1,-1 1 0,1-1 1,5 0-1,-2 0-2,0-1-1,0 1 0,0-2 0,0 1 1,0 0-1,0-1 0,0 0 0,-1-1 0,7-2 1,46-33-1,-6 3 1,-51 35 3,0 0-1,0 0 1,0-1-1,-1 1 1,1 0-1,0 0 0,0 0 1,-1 0-1,1 0 1,0 0-1,0 0 1,0 0-1,-1 0 1,1 1-1,0-1 0,0 0 1,-1 0-1,1 1 1,0-1-1,0 0 1,-1 1-1,1-1 0,0 1 1,-1-1-1,1 1 1,-1-1-1,1 1 1,-1-1-1,1 1 1,-1 0-1,1-1 0,-1 1 1,1 0-1,-1-1 1,0 1-1,1 0 1,-1 0-1,0-1 0,1 2 1,11 39 21,-10-31-28,-1-5-20,0 0 0,0 0 0,-1 1 0,0-1 1,0 0-1,0 0 0,0 1 0,-1-1 0,0 0 1,0 0-1,0 0 0,-1 0 0,0 0 0,-5 10 1,0 3-172,3 0 111,6-5-12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2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14451,'0'0'139,"1"-1"1,-1 1-1,1 0 0,-1 0 1,1 0-1,-1 0 0,1 0 0,0 0 1,-1 0-1,1 0 0,-1 0 1,1 0-1,-1 0 0,1 0 1,-1 0-1,1 1 0,-1-1 0,1 0 1,-1 0-1,1 0 0,-1 1 1,1-1-1,-1 0 0,1 1 1,-1-1-1,0 0 0,1 1 0,-1-1 1,1 1-1,-1-1 0,0 1 1,0-1-1,1 1 0,-1-1 1,0 0-1,0 1 0,1 0 1,-1-1-1,0 1 0,0-1 0,0 1 1,0-1-1,0 2 0,8 30 2173,-7-26-1922,16 94 1811,-12-60-1937,2-1 1,1 0-1,20 52 0,-28-89-241,1 1-1,0-1 1,0 0-1,0 0 1,0 0-1,0 1 0,0-1 1,1 0-1,-1 0 1,1-1-1,0 1 1,-1 0-1,1 0 1,0-1-1,0 1 0,0-1 1,0 0-1,0 1 1,0-1-1,1 0 1,-1 0-1,0 0 1,0-1-1,1 1 0,-1-1 1,1 1-1,-1-1 1,1 0-1,-1 0 1,0 0-1,1 0 1,-1 0-1,1 0 0,-1-1 1,4 0-1,2-2 32,-1 0 1,0 0-1,-1-1 0,1 1 0,-1-2 0,1 1 0,-1-1 0,0 1 0,-1-2 0,7-6 0,8-11 74,-1-2 0,-2 0 0,0-1 0,14-31 0,44-116-600,-65 148 222,-8 21 216,1-4-16,0 1-1,0 0 1,0 0-1,1 1 1,7-11 0,5 4-165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5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27102,'-1'-21'536,"-1"74"-352,-1 11-8,2 6-32,1-6-88,0-4-56,1-12-32,1-1-56,2-15-88,2-10-80,0-21-328,-2-6-208,-2-19-433,-2-8-255,-7-13 1000,-5-6-264,-6-6-144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8431 12395,'-14'-23'181,"0"-1"0,2 0 1,0 0-1,2-1 1,-13-47-1,16 47-38,-181-749 1686,91 56-902,41-7-494,37 439-416,-38-974 93,52 1112-108,0-136 307,12 0 0,66-423-1,-56 619-188,3 1-1,5 1 0,3 1 0,3 2 0,64-119 0,-76 166-103,134-261 79,-27-13 62,-70 137 17,74-218 164,-85 265-260,58-171 52,-23-2 397,-58 160-181,-17 94-189,2 0-1,2 0 1,2 0-1,17-43 1,-23 72-152,-4 13-4,0-1 1,0 1-1,0 0 1,0-1-1,1 1 1,-1 0-1,1 0 1,0 0-1,2-3 1,-3 5-29,-1 0 0,1 1 0,-1-1 0,1 1 0,-1-1 1,1 0-1,-1 1 0,1-1 0,0 1 0,-1 0 0,1-1 1,0 1-1,-1-1 0,1 1 0,0 0 0,0 0 1,-1-1-1,1 1 0,0 0 0,0 0 0,0 0 0,1 0-47,4 0-66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5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36 116 14579,'-35'-10'4621,"35"10"-4544,0 0 0,0 0 0,0 0-1,0-1 1,-1 1 0,1 0 0,0 0 0,0 0-1,0 0 1,0-1 0,0 1 0,0 0 0,0 0 0,0 0-1,1 0 1,-1 0 0,0-1 0,0 1 0,0 0 0,0 0-1,0 0 1,0 0 0,0-1 0,0 1 0,0 0-1,0 0 1,0 0 0,1 0 0,-1 0 0,0 0 0,0 0-1,0-1 1,0 1 0,0 0 0,1 0 0,-1 0 0,0 0-1,0 0 1,0 0 0,0 0 0,0 0 0,1 0-1,-1 0 1,0 0 0,0 0 0,0 0 0,0 0 0,1 0-1,-1 0 1,0 0 0,0 0 0,0 0 0,13-4 1299,141-31 2738,99-19-4161,-244 53-300,36-5 46,-44 6 286,0 0 0,1 0 0,-1 0-1,0 0 1,1 0 0,-1 0 0,0 0 0,1 0 0,-1 0 0,0 1 0,1-1 0,-1 1 0,0-1 0,0 1 0,1-1 0,-1 1 0,0 0 0,0-1 0,0 1 0,0 0 0,0 0-1,0 0 1,0 0 0,0 0 0,1 2 0,-1 9-422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5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98 17932,'0'-1'169,"0"-1"-1,1 0 1,-1 0 0,0 1 0,0-1-1,0 0 1,0 1 0,0-1 0,-1 0-1,1 0 1,0 1 0,-1-1 0,1 0-1,-1 1 1,0-1 0,1 1 0,-1-1-1,0 1 1,0-1 0,0 1 0,0-1-1,0 1 1,-1 0 0,1 0 0,0 0-1,0-1 1,-1 1 0,1 0 0,-1 1-1,1-1 1,-1 0 0,1 0 0,-1 1-1,0-1 1,1 0 0,-1 1 0,0 0-1,1-1 1,-1 1 0,0 0 0,-3 0-1,-2 0 47,0 0 1,-1 0-1,1 1 0,-1 0 0,1 0 0,0 1 0,0 0 0,-12 5 0,8-2-163,1 1 1,0 0-1,0 1 0,0 0 0,1 1 1,0 0-1,0 0 0,1 1 0,-11 15 1,13-17-45,1 1 0,0-1 1,1 1-1,0 1 1,0-1-1,1 1 1,-1-1-1,2 1 0,-1 0 1,2 0-1,-1 0 1,0 18-1,2-23 4,0 0-1,1 0 1,-1 0 0,1 0-1,0-1 1,0 1-1,0 0 1,1-1 0,-1 1-1,1 0 1,0-1 0,0 0-1,0 1 1,0-1-1,1 0 1,-1 0 0,1 0-1,0-1 1,0 1-1,0 0 1,0-1 0,4 3-1,-2-3 21,0 0 1,0 0-1,0 0 0,0-1 0,1 1 1,-1-1-1,0 0 0,1-1 0,-1 0 1,0 1-1,1-1 0,-1-1 0,1 1 1,-1-1-1,10-3 0,-3 0 69,-1 0 0,1-1 0,-1-1 0,0 0 0,0 0 0,0-1 1,-1 0-1,0-1 0,-1 0 0,0-1 0,0 0 0,-1 0 0,10-14 0,-11 13-10,-1 0 1,0 0-1,-1 0 0,0-1 1,0 1-1,-1-1 0,0 0 1,-1-1-1,-1 1 0,1 0 0,-2-1 1,0 0-1,0 1 0,-2-18 1,0 24-84,0-1 1,-1 1-1,1 0 1,-1 0-1,0 0 1,-1 0-1,0 0 1,-5-8-1,7 11-59,0 1 0,-1-1-1,1 1 1,0 0 0,-1-1-1,1 1 1,-1 0 0,1 0-1,-1 0 1,0 0 0,1 0-1,-4-1 1,4 2-33,0 0 0,0 0 0,-1 0 0,1 0 0,0 0 0,0 0 1,0 0-1,0 0 0,0 0 0,0 1 0,0-1 0,0 0 0,-1 1 0,1-1 0,0 1 0,0-1 0,0 1 1,1-1-1,-1 1 0,0 0 0,0 0 0,0-1 0,-1 2 0,2-1-105,-1 0 0,0 0 0,1 0 0,-1 0 0,0-1 0,1 1 0,-1 0 1,1 0-1,0 1 0,-1-1 0,1 0 0,0 0 0,-1 0 0,1 0 0,0 2 0,0-3 122,0 1-1,0-1 1,0 1 0,0-1-1,1 1 1,-1-1 0,0 1-1,0-1 1,0 1 0,1-1-1,-1 1 1,0-1 0,0 0 0,1 1-1,-1-1 1,0 1 0,1-1-1,-1 0 1,0 1 0,1-1-1,-1 0 1,1 0 0,-1 1-1,1-1 1,-1 0 0,1 0-1,-1 0 1,1 1 0,-1-1-1,0 0 1,1 0 0,-1 0 0,1 0-1,0 0 1,-1 0 0,1 0-1,0 0 1,16-2-1145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5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60 19348,'2'-12'1644,"-4"10"-70,-7 20 581,4 1-1726,1 0 0,1 0 0,1 0 0,0 0 0,2 0 0,0 1-1,1-1 1,4 22 0,7 23-509,22 66 0,-14-54 318,-17-68-240,2 13 19,-5-19-9,-5-12-8,-97-236-465,99 240 452,-5-17 0,8 23 11,0 0 0,0-1-1,0 1 1,0-1 0,0 1 0,0-1 0,1 1 0,-1 0-1,0-1 1,0 1 0,0-1 0,1 1 0,-1 0 0,0-1-1,0 1 1,1-1 0,-1 1 0,0 0 0,1 0 0,-1-1-1,0 1 1,1 0 0,-1 0 0,0-1 0,1 1 0,-1 0-1,1 0 1,-1 0 0,0-1 0,1 1 0,-1 0 0,1 0-1,-1 0 1,1 0 0,-1 0 0,1 0 0,-1 0 0,0 0 0,1 0-1,-1 0 1,1 0 0,-1 1 0,1-1 0,-1 0 0,1 0-1,108 18-2811,-65-10 86,48 4 0,-79-11 2183,0-1 1,0 0-1,0-1 0,0-1 0,0 0 0,-1 0 1,1-1-1,15-6 0,-7-3 752,-20 12-111,0-1 1,-1 1-1,1-1 0,0 0 0,-1 1 0,1-1 0,0 0 0,-1 0 0,1 1 0,-1-1 1,1 0-1,-1 0 0,1 0 0,-1 1 0,0-1 0,1 0 0,-1 0 0,0 0 0,0 0 0,0 0 1,0-1-1,0 2-10,0-1 1,0 1 0,0-1-1,0 1 1,-1-1-1,1 1 1,0 0 0,0-1-1,-1 1 1,1 0 0,0-1-1,0 1 1,-1 0-1,1-1 1,0 1 0,-1 0-1,1 0 1,-1-1 0,1 1-1,0 0 1,-1 0-1,1 0 1,-1-1 0,1 1-1,0 0 1,-1 0 0,1 0-1,-1 0 1,1 0-1,-1 0 1,1 0 0,-1 0-1,1 0 1,-1 0 0,1 0-1,0 0 1,-1 0-1,1 1 1,-1-1 0,1 0-1,0 0 1,-1 0 0,1 1-1,-1-1 1,1 0-1,0 0 1,-1 1 0,1-1-1,-1 1 1,-20 13 2182,19-11-2120,-1 1-1,0-1 1,0 0 0,1 1 0,0 0 0,0-1-1,0 1 1,0 0 0,0 0 0,1 0 0,0 1-1,0-1 1,0 0 0,0 0 0,1 1 0,0-1-1,0 0 1,0 1 0,0-1 0,0 0 0,2 6 0,-1-7-122,0 0 1,0 0 0,1 0 0,-1 0-1,1 0 1,0 0 0,0 0 0,0 0 0,0-1-1,0 1 1,0-1 0,1 0 0,-1 1-1,1-1 1,0 0 0,0 0 0,0-1 0,0 1-1,0-1 1,0 1 0,0-1 0,0 0-1,0 0 1,1 0 0,-1-1 0,0 1 0,6-1-1,-2 0 11,1 0 0,0-1 0,-1 0 0,0 0 0,1-1 0,-1 0 0,0 0 0,0-1 0,0 0 0,0 0-1,0-1 1,-1 0 0,10-7 0,-10 7 0,0-1-1,-1 1 1,1-1-1,-1-1 1,0 1-1,0-1 1,0 0-1,-1 0 1,0-1-1,0 1 1,-1-1-1,0 0 1,4-11 0,-7 8 18,-7 12-29,-9 14-16,13-11-10,0 0 0,0 1 0,1-1 0,0 0 0,0 1 0,0 0 0,0-1 0,1 1 0,0 0 0,0 0 0,1-1 0,0 1 0,0 0 0,1 9 0,0-11-1,0-1 0,0 0 1,0 1-1,0-1 0,0 0 0,1 0 0,0 0 0,-1 0 0,1 0 1,0-1-1,1 1 0,-1 0 0,0-1 0,1 0 0,-1 1 0,1-1 0,0 0 1,0 0-1,0-1 0,0 1 0,0-1 0,0 1 0,0-1 0,1 0 1,-1 0-1,6 1 0,-1-1 1,0 0-1,0 0 1,0-1 0,1 0 0,-1 0 0,0-1-1,0 0 1,0 0 0,14-5 0,-9 2 6,0-1 0,-1-1-1,1 0 1,-1-1 0,15-11 0,-6 2 12,-1-1 0,-1-1 1,0-1-1,-2-1 0,25-34 0,-28 34 10,0 0 0,-2-1 0,0 0 0,-2-1 0,0 0 0,-1-1 0,7-30 0,-15 49-23,-1-1 0,1 1 1,-1 0-1,0 0 0,0 0 0,-1-5 1,1 8-5,0 0 0,0 0 0,-1 1 0,1-1 0,0 0 0,0 0 0,-1 1 0,1-1 0,0 0 1,-1 1-1,1-1 0,-1 0 0,1 1 0,-1-1 0,1 0 0,-1 1 0,1-1 0,-1 1 0,1-1 0,-1 1 0,0 0 1,0-1-1,1 1 0,-1-1 0,0 1 0,1 0 0,-1 0 0,0-1 0,0 1 0,1 0 0,-1 0 0,0 0 1,0 0-1,0 0 0,1 0 0,-1 0 0,0 0 0,0 0 0,0 0 0,0 1 0,-4 1 6,-1 0 0,1 0 0,0 1 0,1 0 0,-1 0 0,0 0 0,1 0 0,0 1 0,0 0 0,0 0 0,-4 5 0,-5 6 12,-20 32 0,25-34-29,0 1 1,1 1-1,1 0 0,0 0 0,1 0 0,1 0 0,0 1 0,1 0 1,1-1-1,-1 18 0,3-23-2,0 0 0,0-1 0,1 1 0,1 0 0,0 0 1,0-1-1,1 1 0,0-1 0,0 0 0,1 0 0,0 0 0,1 0 0,0-1 0,0 1 1,1-1-1,0-1 0,12 12 0,-16-16 12,1-1 1,0 1-1,-1-1 0,1 0 1,0 0-1,1-1 0,-1 1 1,0 0-1,0-1 0,1 0 1,-1 0-1,1 0 0,-1 0 0,1 0 1,-1-1-1,1 0 0,0 0 1,3 0-1,-2-1 1,1 0 0,-1 0 0,0-1 0,1 1 0,-1-1 0,0-1 1,0 1-1,-1-1 0,1 0 0,8-6 0,0-2 10,-1-1 0,1 0 0,-2-1 1,0-1-1,0 0 0,12-23 0,-14 21 14,12-30-1,-19 42-25,0-1-1,-1 0 1,1 0-1,-1 0 1,0 0-1,-1 0 1,1 0-1,-1 0 1,0 0 0,0 0-1,-2-7 1,2 10-2,0 1-1,-1 0 1,1 0 0,0-1 0,-1 1 0,1 0 0,-1 0 0,0 0-1,1 0 1,-1 0 0,0 0 0,0 0 0,1 0 0,-1 0 0,0 0 0,0 0-1,0 0 1,0 1 0,0-1 0,0 0 0,0 1 0,0-1 0,-1 1 0,1-1-1,0 1 1,0 0 0,0-1 0,-1 1 0,1 0 0,0 0 0,0 0-1,-1 0 1,1 0 0,0 0 0,0 0 0,-1 0 0,1 0 0,0 1 0,0-1-1,-1 0 1,1 1 0,-2 0 0,-1 1-7,-1 0 0,0 1 1,1-1-1,-1 1 0,1 0 0,0 0 0,0 1 0,0-1 0,-4 6 1,3-3 2,0 1 1,1-1 0,0 1 0,0 0 0,1 1 0,-1-1-1,2 1 1,-1-1 0,1 1 0,0 0 0,1 0 0,0 0-1,0 0 1,0 0 0,2 8 0,-1-11-94,1 0-1,-1 0 1,1 0-1,0 0 1,1-1-1,-1 1 1,1 0-1,0-1 1,0 1-1,1-1 1,-1 0-1,1 0 1,0 0 0,0 0-1,0 0 1,1-1-1,-1 1 1,1-1-1,0 0 1,0 0-1,0 0 1,0-1-1,1 1 1,-1-1 0,10 3-1,-6-3-104,1 0-1,-1 0 0,1-1 1,0 0-1,0-1 1,0 0-1,0 0 1,0-1-1,-1 0 1,1-1-1,0 0 1,-1 0-1,15-6 1,30-13-799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5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11 17980,'-4'-2'415,"0"0"1,0 1-1,-1-1 1,1 1-1,0 1 1,-1-1-1,1 0 1,-1 1-1,1 0 1,-1 0-1,0 0 0,1 1 1,0-1-1,-1 1 1,-8 3-1,2-1 146,0 2 0,0-1 0,1 1-1,-20 12 1,28-16-553,1 0-1,-1 0 1,1 0 0,-1 0-1,1 1 1,-1-1 0,1 0-1,0 1 1,0-1 0,-1 1-1,1-1 1,0 1 0,0-1-1,1 1 1,-1 0 0,0-1-1,1 1 1,-2 4-1,2-5-24,1 0-1,-1 1 1,0-1 0,1 0-1,-1 1 1,1-1-1,-1 0 1,1 1-1,0-1 1,0 0-1,-1 0 1,1 0-1,0 0 1,0 0-1,0 0 1,0 0-1,0 0 1,0 0-1,1 0 1,-1 0-1,0-1 1,0 1-1,1 0 1,-1-1-1,3 1 1,12 5-204,1-1 0,0 0 0,0-1 0,24 2 0,-26-5 154,0 1 0,0 1 1,-1 0-1,1 1 1,-1 1-1,20 9 1,-32-13 91,-1-1 0,0 1 0,1 0 0,-1 0 0,0-1 0,0 1 0,0 0 0,0 0 0,0 0 0,0 0 0,0 1 0,0-1 0,0 0 0,0 0 0,0 0 0,-1 1 0,1-1 0,-1 0 0,1 1 0,0 1 0,-1-2 11,0 0-1,-1 1 1,1-1 0,0 0-1,0 1 1,-1-1 0,1 0-1,-1 1 1,1-1-1,-1 0 1,1 0 0,-1 0-1,0 1 1,1-1-1,-1 0 1,0 0 0,-1 1-1,-4 3 96,1 0 0,-1 0 0,0-1 0,0 0 0,-1 0 0,-7 3 0,12-6-107,-48 18 5,49-18-32,-1-1 1,0 1-1,1-1 0,-1 1 1,0-1-1,0 0 0,1 1 1,-1-1-1,0 0 0,0 0 1,0-1-1,1 1 0,-1 0 1,0-1-1,0 1 1,1-1-1,-1 1 0,0-1 1,1 0-1,-1 1 0,0-1 1,1 0-1,-1 0 0,1 0 1,-2-2-1,-2-13-97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5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20908,'-3'20'2033,"2"5"-1265,-1 3-304,1 10 1048,-1 0-415,2 8-577,2 1-296,2 0-728,2-3-496,-2-9-617,-1-3 1233,-3-10-296,-3-3-272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5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16812,'0'-6'279,"0"-1"0,0 0 0,1 1 1,0-1-1,1 0 0,-1 1 1,1-1-1,0 1 0,1 0 0,-1 0 1,1 0-1,1 0 0,-1 0 1,1 1-1,0-1 0,0 1 0,1 0 1,-1 0-1,1 1 0,0-1 1,0 1-1,1 0 0,0 0 0,-1 1 1,1 0-1,0 0 0,0 0 1,1 1-1,-1 0 0,12-3 0,-4 3-146,1 1-1,-1 0 0,1 1 0,0 0 0,-1 1 0,1 1 0,-1 0 0,1 1 0,-1 1 0,0 0 1,0 1-1,21 10 0,-21-8-148,0 0 1,-1 1-1,0 1 0,-1 0 1,0 1-1,0 0 0,-1 0 1,0 2-1,-1-1 0,0 1 1,15 25-1,-23-33 14,0-1 0,0 1 0,-1-1 0,1 1 0,-1 0 0,0-1 0,0 1-1,0 0 1,0 0 0,-1 0 0,0 0 0,1 0 0,-2 0 0,1 0 0,0 0 0,-1 0 0,1 0 0,-1-1 0,0 1-1,-1 0 1,-1 4 0,0-3 27,-1 1 0,1-1 0,-1 0-1,-1 0 1,1-1 0,-1 1 0,1-1-1,-1 0 1,-1 0 0,1-1 0,0 1-1,-8 2 1,-5 4 8,-2-2 0,1 0 0,-1-1 0,0-2 0,0 0 0,0 0-1,-1-2 1,0-1 0,1 0 0,-1-2 0,-21-1 0,40 0-100,0 1 1,0 0-1,0 0 0,0-1 1,0 1-1,0-1 1,0 0-1,0 1 0,0-1 1,1 0-1,-1 0 0,0 0 1,0-1-1,1 1 0,-1 0 1,1-1-1,-3-2 1,4 3 54,-1 0-1,1 0 1,-1 0 0,1 0 0,0 0 0,0-1 0,0 1 0,0 0 0,0 0 0,0 0 0,0 0 0,0-1 0,0 1 0,0 0-1,1 0 1,-1 0 0,0 0 0,1 0 0,-1 0 0,1-1 0,-1 1 0,1 0 0,-1 0 0,1 1 0,0-1 0,0 0 0,0 0-1,-1 0 1,1 0 0,2-1 0,20-14-347,10 4-101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5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21397,'4'5'2432,"-1"2"-1640,-4 5-336,1-1 1425,0 8-873,0-1-288,0 2-520,1 2-32,4-4-296,1-1-168,1-7-480,2-4-384,-1-9-937,0-5 1609,2-7-280,3-2-336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0:5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19356,'-8'32'1060,"1"0"0,2 0 0,1 0 0,1 53 1,15 131-204,-10-200-824,4 51-148,12 232-2173,-29-438-33,-1 7 2157,14-16 305,0 127-27,0 0-1,2 0 1,0 0-1,14-39 0,-17 56-78,1 0 0,0 0-1,0 0 1,0 0-1,1 1 1,-1-1 0,1 1-1,0-1 1,0 1 0,0 0-1,0 0 1,1 0 0,-1 1-1,8-5 1,-2 3 58,0 1 0,1 0-1,-1 0 1,19-2 0,26-8 91,-46 10-103,-1 0 0,0-1-1,0 1 1,-1-1-1,1-1 1,8-6-1,-12 8 12,0 1-1,0-1 0,-1 0 0,1 0 0,0 0 0,-1-1 0,0 1 1,0 0-1,0-1 0,0 0 0,0 1 0,-1-1 0,0 0 0,2-4 1,-5 2 366,-3 10-144,-8 15 62,-7 28-115,2 1-1,1 0 1,-9 55 0,17-54-119,2 1 1,2-1-1,3 1 0,6 84 1,-2-108-93,1-1 1,1 0-1,1 0 0,13 37 1,-18-62-46,0 0 0,0 0 0,0 1-1,0-1 1,0 0 0,0 0 0,0 0 0,0 0 0,0 1 0,0-1 0,0 0-1,0 0 1,0 0 0,0 1 0,0-1 0,0 0 0,1 0 0,-1 0 0,0 0-1,0 0 1,0 1 0,0-1 0,0 0 0,1 0 0,-1 0 0,0 0 0,0 0-1,0 0 1,0 0 0,1 0 0,-1 0 0,0 1 0,0-1 0,0 0 0,1 0-1,-1 0 1,0 0 0,0 0 0,0 0 0,1 0 0,3-9 100,-1-13 7,-1-205 402,-5 107-764,2 119 239,1 0 0,0 0 0,0 1-1,0-1 1,0 0 0,0 0 0,0 0-1,0 1 1,0-1 0,0 0 0,0 0-1,1 0 1,-1 1 0,0-1 0,0 0-1,1 0 1,-1 1 0,0-1 0,1 0-1,-1 1 1,1-1 0,-1 0 0,1 1-1,-1-1 1,1 1 0,0-1 0,-1 1-1,2-2 1,0 2-17,-1 1 0,1-1 0,0 0 0,0 0 0,0 1 0,-1-1-1,1 1 1,0-1 0,-1 1 0,4 1 0,5 2 21,2 0-14,-1 0 1,1-1-1,0-1 1,0 0-1,0 0 1,0-2-1,18 0 1,-25 0 34,0 0 0,0-1 0,0 0 0,-1 1 1,1-2-1,0 1 0,-1-1 0,1 1 0,-1-1 0,0-1 1,1 1-1,-1 0 0,0-1 0,0 0 0,-1 0 1,1 0-1,0-1 0,-1 1 0,0-1 0,0 0 0,5-7 1,-8 10-7,1-1 0,0 0 1,0 1-1,-1-1 0,1 0 0,-1 1 1,0-1-1,1 0 0,-1 0 1,0 1-1,0-1 0,0 0 0,-1-2 1,1 4-7,0-1 1,0 1-1,0-1 1,0 1-1,0 0 1,0-1-1,-1 1 0,1 0 1,0-1-1,0 1 1,-1 0-1,1 0 1,0-1-1,0 1 1,-1 0-1,1 0 1,0-1-1,-1 1 1,1 0-1,0 0 0,-1 0 1,1 0-1,0-1 1,-1 1-1,-14 4 37,11-2-42,1 1-1,-1 0 1,1-1 0,0 1 0,0 1 0,0-1 0,1 0 0,-1 1 0,1-1 0,0 1-1,-3 5 1,5-8 0,-1 0-1,0 0 0,1 0 1,-1 1-1,1-1 0,-1 0 1,1 0-1,-1 1 0,1-1 1,0 0-1,0 1 0,0-1 1,0 0-1,0 1 0,0-1 1,0 0-1,0 1 0,0-1 1,0 0-1,1 1 0,-1-1 1,1 0-1,-1 1 0,1-1 1,-1 0-1,1 0 0,0 0 1,0 0-1,-1 0 1,1 0-1,0 0 0,0 0 1,0 0-1,0 0 0,0 0 1,0 0-1,1-1 0,0 2 1,3 0-21,0-1 0,1 1 0,-1-1 1,0 0-1,1 0 0,-1 0 0,1-1 0,-1 0 1,1 0-1,-1 0 0,0-1 0,1 0 1,-1 0-1,1 0 0,6-4 0,-5 3 96,0-1 0,-1-1 0,1 1 0,-1-1-1,0-1 1,0 1 0,0-1 0,0 0-1,-1 0 1,8-10 0,-12 13-57,0 1-1,0-1 1,0 1 0,0-1-1,1 1 1,-1-1 0,1 1 0,-1 0-1,1 0 1,-1-1 0,1 1-1,0 0 1,-1 0 0,1 1-1,3-2 1,-2 2-15,0 0 1,-1 1-1,1-1 0,-1 1 1,1-1-1,-1 1 0,1 0 1,-1 0-1,1 0 0,-1 1 0,3 1 1,5 1-5,0 1 0,0-1 1,0-1-1,1 0 0,0 0 1,-1-1-1,1-1 0,17 1 1,-22-2 12,1 0 0,-1 0 1,1-1-1,-1 0 0,1 0 1,-1-1-1,0 1 0,0-1 1,0-1-1,0 1 0,0-1 0,0 0 1,0 0-1,-1-1 0,8-6 1,-12 10-7,-1-1 0,1 0 0,0 1 0,0-1 0,-1 1-1,1-1 1,0 0 0,-1 0 0,1 1 0,-1-1 0,1 0 0,-1 0 0,1 0 0,-1 0 0,1 1 0,-1-1 0,0 0 0,0 0 0,1 0 0,-1 0 0,0 0 0,0 0 0,0 0 0,0 0-1,0 0 1,0 0 0,0 0 0,0 0 0,-1 0 0,1 0 0,0 0 0,-1 1 0,1-1 0,-1-1 0,0 1-2,0 0 0,0 1 0,0-1 0,0 1 0,0 0 0,0-1-1,0 1 1,0 0 0,0-1 0,0 1 0,0 0 0,0 0 0,0 0 0,0 0 0,0 0 0,0 0 0,0 0 0,-1 1 0,1-1 0,0 0-1,0 1 1,0-1 0,0 0 0,0 1 0,0-1 0,1 1 0,-1 0 0,0-1 0,0 1 0,-1 1 0,-3 2-6,1-1 0,-1 1 0,1 0 0,0 0 1,1 1-1,-1-1 0,-4 10 0,7-13 2,0 0 0,0 1 1,1-1-1,-1 0 0,1 1 0,-1-1 0,1 0 1,-1 1-1,1-1 0,0 1 0,0-1 0,0 1 1,0-1-1,0 1 0,0-1 0,0 0 0,0 1 0,1-1 1,-1 1-1,0-1 0,1 1 0,-1-1 0,1 0 1,0 1-1,-1-1 0,1 0 0,0 0 0,0 0 1,0 1-1,0-1 0,0 0 0,0 0 0,0 0 1,0 0-1,0-1 0,2 2 0,3 1-15,1 0 0,-1 0-1,0-1 1,1 0 0,0 0 0,-1-1 0,1 0-1,0 0 1,0 0 0,0-1 0,0 0 0,13-2-1,1-1-474,1-2 0,37-11 0,-59 16 411,0 0 0,0-1 0,0 1 0,1 0 0,-1 0 0,0 0 0,0 0 0,1 0 0,-1 0 0,0 0 0,0 0 0,1 0 0,-1 0 0,0 0 0,0 0 0,1 0 0,-1 0 0,0 0 0,0 0 0,1 0 0,-1 0 0,0 0 0,0 0 0,0 1 0,1-1 0,-1 0 0,0 0 0,0 0 0,0 0 1,1 0-1,-1 1 0,0-1 0,0 0 0,0 0 0,0 0 0,1 1 0,-1-1 0,0 0 0,0 0 0,0 1 0,0-1 0,0 0 0,0 1-42,0-1 0,1 0 0,-1 1 0,0-1 0,0 0 0,0 1 0,1-1 0,-1 0 0,0 1 1,0-1-1,1 0 0,-1 0 0,0 1 0,1-1 0,-1 0 0,0 0 0,1 1 0,-1-1 0,0 0 0,1 0 0,-1 0 0,0 0 0,1 0 0,-1 0 1,1 0-1,-1 1 0,0-1 0,1 0 0,0-1 0,10 0-839,1-5-149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0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85 15971,'4'-17'1099,"-2"10"-693,-1 0 0,1 1 1,-1-1-1,-1 0 0,1 1 1,-1-1-1,-1-13 0,-12 48 3004,-1 28-2978,2 1-1,2 1 0,3 0 0,3 0 0,2 0 0,6 62 0,-4-115-408,2 20 68,-2-24-68,0 0-1,0 0 1,0-1-1,0 1 1,0 0 0,0-1-1,1 1 1,-1 0-1,0 0 1,0-1 0,1 1-1,-1 0 1,0-1 0,1 1-1,-1 0 1,0-1-1,1 1 1,-1-1 0,1 1-1,-1-1 1,1 1-1,0-1 1,0 1 0,0-3 65,1-1 0,-1 0 0,0 0 0,0 0 0,0-1 0,-1 1 0,1 0 0,-1 0 0,1-6 0,-1 6-4,9-142 941,47 188-1351,-52-42 323,1 1 0,-1-1 0,0 1 0,1-1-1,0-1 1,-1 1 0,1-1 0,-1 1 0,1-1 0,0-1 0,-1 1 0,1-1 0,-1 0 0,1 0 0,-1 0 0,1 0 0,7-4 0,1-2 3,0-1-1,0 0 0,-1 0 1,13-13-1,-40 64 111,14-36-94,0-1 1,0 0-1,0 0 1,1 1 0,0-1-1,0 0 1,1 0-1,0 1 1,3 10-1,-4-15-73,0 0-1,1-1 0,-1 1 0,1-1 0,-1 1 1,1-1-1,-1 1 0,1-1 0,0 0 0,0 1 1,0-1-1,0 0 0,0 0 0,0 1 0,0-1 1,0 0-1,1 0 0,-1 0 0,0 0 0,1-1 1,-1 1-1,1 0 0,-1 0 0,0-1 0,1 1 1,0-1-1,-1 0 0,1 1 0,-1-1 0,1 0 1,-1 0-1,1 0 0,0 0 0,-1 0 0,1 0 1,-1 0-1,1-1 0,-1 1 0,1 0 0,0-1 1,-1 0-1,0 1 0,1-1 0,1-1 0,1-1-136,0 1 0,0-1-1,-1-1 1,1 1 0,-1 0-1,0-1 1,0 0 0,0 0-1,-1 0 1,1 0 0,-1 0-1,0 0 1,3-9 0,7-21-749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0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16764,'-6'-1'1784,"3"9"-1128,4 8-296,8 6 624,1 5-720,11-1 65,4 2-137,13-1-360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15 390 13859,'-3'3'646,"-9"17"1087,12-15-916,10-7 33,5-8-553,-1-1 1,0 0-1,0-2 0,-1 1 0,-1-1 0,15-20 1,176-251 886,-200 280-1158,-1 0-1,1 0 1,0 1 0,0-1 0,5-4-1,-8 8-21,0 0 0,0 0 1,1-1-1,-1 1 0,0 0 0,0 0 0,0 0 0,1 0 0,-1 0 0,0 0 0,0 0 0,0 0 0,1-1 0,-1 1 0,0 0 0,0 0 1,0 0-1,1 0 0,-1 0 0,0 0 0,0 0 0,1 0 0,-1 0 0,0 1 0,0-1 0,0 0 0,1 0 0,-1 0 0,0 0 0,0 0 1,0 0-1,1 0 0,-1 0 0,0 1 0,0-1 0,0 0 0,0 0 0,0 0 0,1 1 0,1 18 122,-11 110 249,0 18-633,9-121-20,1-1 0,1 1 0,8 40 0,-4-50-8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0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107 362 18844,'-7'0'654,"0"0"1,0 1-1,1 0 0,-1 0 1,0 1-1,1 0 1,-10 3-1,13-4-471,1 1 0,-1-1 1,0 1-1,0 0 0,1-1 1,-1 1-1,1 0 0,-1 0 1,1 1-1,0-1 0,0 0 1,0 1-1,0 0 0,1-1 1,-1 1-1,1 0 0,-1 0 1,0 3-1,1-5-166,1 0 1,0 0 0,0 0-1,-1 0 1,1 0-1,0 1 1,0-1-1,0 0 1,0 0-1,0 0 1,0 0 0,1 0-1,-1 1 1,0-1-1,1 0 1,-1 0-1,0 0 1,1 0 0,-1 0-1,1 0 1,0 0-1,-1 0 1,1 0-1,0 0 1,0-1-1,-1 1 1,1 0 0,0 0-1,0-1 1,0 1-1,0 0 1,0-1-1,0 1 1,0-1 0,0 1-1,0-1 1,0 0-1,0 1 1,1-1-1,-1 0 1,0 0-1,2 0 1,3 1-41,-1 0 0,1-1 0,-1 0 1,1 0-1,-1-1 0,1 0 0,9-2 0,-4-1-119,0-1-1,0-1 1,-1 1-1,1-2 1,-1 1-1,-1-2 1,1 1-1,12-14 1,-6 7-323,-13 10-34,-6 6 392,-9 8 161,9-6 9,0 1 1,0 1-1,0-1 1,1 0-1,-4 10 1,6-14-41,0 0 1,-1-1 0,1 1-1,0 0 1,0 0 0,-1 0 0,1 0-1,0 0 1,0 0 0,0 0 0,0 0-1,0-1 1,0 1 0,0 0 0,1 0-1,-1 0 1,0 0 0,0 0-1,1 0 1,-1 0 0,1-1 0,-1 1-1,1 0 1,-1 0 0,1-1 0,-1 1-1,1 0 1,-1-1 0,1 1-1,0 0 1,0-1 0,-1 1 0,1-1-1,0 1 1,0-1 0,0 1 0,-1-1-1,1 0 1,0 1 0,0-1-1,0 0 1,0 0 0,0 0 0,0 0-1,1 0 1,4 0 38,1 0 0,0-1-1,-1 0 1,1 0 0,-1 0-1,0-1 1,1 0 0,-1-1 0,0 1-1,0-1 1,0 0 0,-1-1-1,1 1 1,9-9 0,0-1 34,-1 0 1,0-1 0,22-30-1,-18 18-54,0-1-1,-2 0 0,-1-1 1,-1-1-1,-2-1 1,-1 0-1,9-39 0,-19 67-38,0-1 1,0 1 0,-1-1 0,1 1 0,-1-1 1,1 1-1,-1-1 0,0 0 0,0 1 0,0-1 0,0 1 0,-1-1 0,1 0 0,0 1 0,-1-1 0,0 1 0,0-1 0,0 1 0,-1-3 0,1 4-2,1 1-1,0 0 0,-1-1 1,1 1-1,-1 0 1,1 0-1,-1-1 1,1 1-1,0 0 0,-1 0 1,1-1-1,-1 1 1,1 0-1,-1 0 0,1 0 1,-1 0-1,0 0 1,1 0-1,-1 0 1,1 0-1,-1 0 0,1 0 1,-1 0-1,1 0 1,-1 0-1,1 1 0,-1-1 1,1 0-1,-1 0 1,1 0-1,-1 1 1,1-1-1,0 0 0,-2 1 1,-13 15 25,13-14-22,-12 16 6,1 1 0,1 0-1,1 1 1,0 0 0,2 0 0,0 1 0,1 1 0,1-1 0,1 1 0,2 0 0,0 1 0,-2 34 0,6-50-69,0 1-1,0 0 1,1-1-1,0 0 1,1 1-1,-1-1 1,1 0-1,1 0 1,-1 0-1,1 0 1,1 0-1,-1 0 1,1-1-1,0 1 1,1-1-1,-1-1 1,1 1-1,0 0 1,1-1-1,-1 0 1,1 0-1,0-1 1,0 0-1,1 0 1,-1 0-1,1-1 1,0 0-1,11 4 1,-17-7-16,0 1 0,1-1 0,-1 1 0,1-1 0,-1 1 0,1-1 0,0 0 0,-1 0 0,1 0 0,-1 0 0,1 0 0,-1 0 0,1 0 0,-1-1 0,1 1 0,-1-1 0,1 1 0,2-2 0,-4 2 64,0 0 1,0 0-1,0 0 0,0 0 0,1 0 1,-1 0-1,0 0 0,0 0 0,0 0 1,0-1-1,0 1 0,0 0 0,0 0 1,0 0-1,0 0 0,0 0 0,1 0 1,-1 0-1,0-1 0,0 1 0,0 0 0,0 0 1,0 0-1,0 0 0,0 0 0,0 0 1,0-1-1,0 1 0,0 0 0,0 0 1,0 0-1,0 0 0,0 0 0,0 0 1,0-1-1,0 1 0,-1 0 0,1 0 0,0 0 1,0 0-1,0 0 0,0 0 0,0 0 1,0 0-1,0-1 0,0 1 0,0 0 1,0 0-1,-1 0 0,1 0 0,0 0 1,0 0-1,-14-8-652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0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24333,'0'3'1969,"2"4"-1937,5 1-144,2 0 1240,-2 1-880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5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370 167 12795,'1'-26'1307,"0"12"-584,-1 0 0,0 0-1,-1 0 1,-4-23 0,5 35-639,-1 0 0,1-1-1,-1 1 1,0 0 0,0-1 0,0 1 0,0 0 0,0 0 0,-1 0 0,1 0 0,0 0 0,-1 0-1,0 0 1,1 1 0,-1-1 0,0 0 0,0 1 0,0-1 0,0 1 0,0 0 0,0 0 0,0 0-1,-1 0 1,1 0 0,0 0 0,-1 1 0,1-1 0,0 1 0,-1-1 0,1 1 0,-1 0 0,1 0-1,-3 0 1,-2 1-33,0 0 0,1 1 0,-1 0 0,0 0 0,1 1-1,-1-1 1,1 1 0,0 1 0,0-1 0,0 1 0,0 0 0,-5 6-1,-8 6 0,1 2-1,-17 20 1,12-10-45,1 0 1,-27 47 0,42-61-8,-1 0 1,2 1 0,0-1 0,0 1-1,2 1 1,-1-1 0,2 1 0,-2 16-1,5-29 5,0 0-1,0 0 0,0 0 1,0 0-1,0 0 1,1 0-1,-1 0 0,1 0 1,0 0-1,0 0 1,0 0-1,0 0 0,0-1 1,1 1-1,-1 0 1,1-1-1,0 1 1,3 3-1,-2-4 2,0 0-1,-1 0 1,1 0 0,0-1 0,0 1-1,0-1 1,0 0 0,0 0 0,1 0 0,-1 0-1,0 0 1,0-1 0,1 0 0,-1 1-1,0-1 1,1-1 0,3 1 0,3-2 18,0 0 0,-1 0 1,1-1-1,-1-1 0,1 1 1,-1-2-1,0 1 1,0-1-1,-1 0 0,0-1 1,0 0-1,0 0 0,0-1 1,-1 0-1,0-1 1,6-7-1,1-4 63,0 0 0,-1-1 0,-1 0-1,-1 0 1,15-40 0,-22 49-39,12-37 109,-15 45-134,-1 0-1,1-1 1,-1 1 0,1 0 0,-1-1-1,0 1 1,0-1 0,-1 1-1,1 0 1,0-1 0,-3-4 0,3 7-19,0 1 0,0 0 0,0 0 0,0 0 1,0-1-1,0 1 0,0 0 0,0 0 1,-1 0-1,1-1 0,0 1 0,0 0 0,0 0 1,0 0-1,0-1 0,-1 1 0,1 0 1,0 0-1,0 0 0,0 0 0,-1 0 0,1 0 1,0 0-1,0-1 0,0 1 0,-1 0 1,1 0-1,0 0 0,0 0 0,-1 0 0,1 0 1,0 0-1,0 0 0,0 0 0,-1 0 1,1 0-1,0 0 0,0 0 0,-1 0 0,1 0 1,0 1-1,0-1 0,-1 0 0,-9 11 39,-7 19-14,11-13-45,1 0 0,1 0 0,0 1 0,1 0 0,-1 27 1,4-37-93,0 1 1,0-1 0,1 0 0,-1 0 0,2 1 0,-1-1 0,1 0 0,1 0 0,-1 0 0,1-1 0,1 1 0,-1-1 0,1 1 0,6 7 0,-9-13 3,1 0 1,-1-1-1,0 1 0,1-1 1,-1 1-1,1-1 0,-1 1 1,1-1-1,0 0 0,-1 0 1,1 0-1,0 0 0,0 0 1,0 0-1,0 0 0,0 0 1,0-1-1,0 1 0,0-1 1,0 0-1,0 0 0,0 1 1,0-1-1,0 0 0,0-1 1,0 1-1,1 0 0,-1-1 1,0 1-1,0-1 1,2-1-1,0 0-126,0-1 1,-1 1 0,1-1-1,-1 0 1,0 0 0,0-1-1,0 1 1,-1-1 0,1 1-1,-1-1 1,1 0 0,-1 0-1,2-7 1,12-36-739,-4-12-7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5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47 11779,'0'-3'313,"-2"-25"1055,2 27-1316,0 1 0,1-1-1,-1 1 1,0-1 0,-1 0-1,1 1 1,0-1 0,0 1-1,0-1 1,0 1 0,0-1 0,-1 1-1,1-1 1,0 0 0,0 1-1,-1-1 1,1 1 0,0 0 0,-1-1-1,1 1 1,-1-1 0,1 1-1,0-1 1,-1 1 0,1 0-1,-1-1 1,1 1 0,-1 0 0,1 0-1,-1-1 1,1 1 0,-1 0-1,0 0 1,1 0 0,-1 0 0,1 0-1,-1 0 1,0 0 0,0 0 85,0 0 1,0 1 0,0-1 0,0 1-1,1-1 1,-1 1 0,0 0 0,0-1 0,1 1-1,-1 0 1,0 0 0,1 0 0,-1-1-1,1 1 1,-1 0 0,1 0 0,-1 0-1,1 0 1,-1 0 0,1 0 0,0 0 0,0 0-1,-1 1 1,-1 26 702,2-25-721,0 15 67,1 1 1,1-1-1,1 0 1,1 0-1,7 23 1,37 88 11,-19-57-139,-19-42-60,0 0 0,-2 0 0,-2 1 1,-1 0-1,-1 0 0,-1 1 0,-2-1 0,-2 1 0,0-1 1,-2 0-1,-11 47 0,6-46-595,-1-1 0,-2 0 0,-24 47 0,12-36 32,-43 60 0,24-50-124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0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452 303 17196,'-1'-3'305,"-1"0"0,0-1 0,0 1 0,0 0 0,0 0 0,0 0 0,-1 1 0,1-1 0,-1 0 0,0 1 0,0 0 0,1 0 0,-2-1 0,1 2 0,0-1 0,0 0 0,-1 1 0,1-1 0,-1 1 0,1 0 0,-1 0 0,-4 0 0,-4-1-61,0 0 1,0 1 0,0 1-1,0 0 1,-20 3 0,16 0-185,0 0 0,0 2 0,1 0 1,0 0-1,0 2 0,0-1 0,1 2 0,0 0 1,0 1-1,1 0 0,-17 16 0,21-17-48,0 0 0,1 1 0,0 0 0,0 1 0,1-1-1,0 2 1,1-1 0,0 0 0,1 1 0,0 0 0,0 1 0,2-1-1,-1 1 1,1-1 0,-2 23 0,5-31-13,-1 0 1,1 0-1,0 0 1,0 0-1,1 0 1,-1 0-1,0 0 1,1 0-1,0 0 1,0 0-1,0-1 1,0 1-1,0 0 1,1 0-1,-1-1 1,1 1-1,3 3 0,-3-4 3,0 0 0,0-1 0,0 1 0,1-1 0,-1 0 0,1 0-1,-1 0 1,1 0 0,-1 0 0,1 0 0,-1-1 0,1 1-1,0-1 1,-1 0 0,1 0 0,3 0 0,4-1 5,1 0 1,-1-1 0,0-1-1,1 0 1,-1 0 0,0-1-1,-1 0 1,14-8 0,9-7 133,-2-1 0,0-1 1,-2-2-1,0-1 1,-2-1-1,0-1 0,-2-2 1,-1 0-1,-1-2 0,-2 0 1,-1-1-1,-1-1 0,-1-1 1,-3 0-1,22-69 1,-34 95-78,0 0 0,-1 0 1,0-1-1,0 1 1,-1-13-1,0 20-61,0-1 0,0 1 0,0 0 0,0 0 0,0 0 0,0 0 0,0 0 0,0-1 0,0 1 0,0 0 0,0 0 0,0 0 0,0 0 0,0-1 0,0 1 0,0 0 0,0 0 0,0 0 0,0 0 0,-1 0 0,1 0 0,0-1-1,0 1 1,0 0 0,0 0 0,0 0 0,0 0 0,-1 0 0,1 0 0,0 0 0,0 0 0,0 0 0,0 0 0,0 0 0,-1 0 0,1 0 0,0-1 0,0 1 0,0 0 0,0 0 0,-1 0 0,1 0 0,0 1 0,0-1 0,0 0 0,0 0 0,0 0 0,-1 0 0,1 0 0,0 0 0,0 0 0,0 0-1,0 0 1,0 0 0,-1 0 0,1 0 0,0 1 0,-8 8 77,0 7-57,1 1 1,1 0-1,0 0 0,1 0 0,-5 31 0,-3 93-6,13-105-128,1-1 1,2 1-1,10 48 0,17 40-3028,-28-116 2877,-2-6 173,1 0 0,-1 1 0,1-1-1,0 1 1,0-1 0,0 0 0,0 0 0,0 1 0,0-1-1,1 0 1,1 2 0,6 1-762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0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18732,'-17'52'4749,"2"9"-3926,2 0 0,3 1 0,-3 120-1,13-167-776,2 58 108,-2-68-113,1-1 0,0 1 1,0 0-1,0 0 0,0 0 0,1-1 1,0 1-1,0-1 0,0 1 1,0-1-1,6 7 0,-7-10-17,0 0-1,1 0 1,-1 0-1,0 0 1,0 0-1,1 0 1,-1-1-1,0 1 1,1-1-1,-1 1 1,1-1-1,-1 1 1,1-1-1,-1 0 1,1 1-1,-1-1 1,1 0 0,-1 0-1,1 0 1,-1-1-1,1 1 1,-1 0-1,1 0 1,-1-1-1,0 1 1,1-1-1,-1 1 1,1-1-1,-1 0 1,0 0-1,1 1 1,1-3-1,5-3 114,0 0 0,-1 0 0,13-14 0,-17 17-97,72-89 782,-52 60-592,37-37 0,-60 68-229,1 0 0,-1 1 0,1-1 0,-1 1-1,1-1 1,-1 1 0,1-1 0,-1 1 0,1-1 0,0 1 0,-1 0 0,1-1-1,0 1 1,-1 0 0,1 0 0,0-1 0,0 1 0,-1 0 0,1 0-1,0 0 1,0 0 0,-1 0 0,2 0 0,-1 0 0,0 1 0,-1-1 0,1 1 0,0-1 0,-1 1 0,1 0 0,-1-1 0,1 1 0,-1-1 0,1 1 0,-1 0 0,0 0 0,1-1 0,-1 1 0,0 0 0,1-1 0,-1 1 0,0 1 0,2 8 0,-1 0 1,0 0 0,-1 10-1,1-5-19,-1-11 15,0 0-1,1 0 1,-1 0-1,1 0 0,0-1 1,0 1-1,1 0 1,-1 0-1,1-1 1,0 1-1,4 6 1,-5-9 3,1 1 1,0-1 0,0 1-1,-1-1 1,1 0 0,0 0 0,0 0-1,0 0 1,0 0 0,1 0-1,-1 0 1,0-1 0,0 1-1,0-1 1,1 0 0,-1 1-1,0-1 1,0 0 0,1 0-1,-1-1 1,0 1 0,4-1-1,13-4-1,0 0 0,-1-1 0,0-1 0,0-1 0,0-1-1,18-11 1,-12 6 21,52-21-1,-75 35-18,0-1-1,0 1 1,1 0-1,-1-1 0,0 1 1,0 0-1,1 0 1,-1 0-1,0-1 1,0 1-1,1 1 1,-1-1-1,0 0 1,0 0-1,1 0 1,-1 1-1,2 0 1,-3-1 0,1 1-1,0-1 1,-1 1 0,1-1 0,-1 1 0,1 0-1,-1-1 1,1 1 0,-1 0 0,0-1 0,1 1 0,-1 0-1,0 0 1,1-1 0,-1 1 0,0 0 0,0 0-1,0-1 1,0 1 0,0 1 0,0 5 3,0 1 0,-1-1 0,0 0 0,-1 0 0,-2 7 0,0 1-10,-1 5-107,3-12-211,0-1 0,0 1 0,1-1 0,-1 1 0,2-1-1,-1 1 1,1 0 0,2 13 0,6-32-907,1-6 452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0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22573,'7'0'1824,"-5"11"-1272,-2 5-224,-3 9 817,0 5-321,0 8-472,0 3-16,0 1-168,3-1-112,0-1-304,0-2-480,0-8-672,2-3 1944,-2-19-792,-2-5-185,-2-13-39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0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19028,'1'-4'239,"-1"0"0,1 0 0,0 0 0,0 0 0,0 1 0,1-1 0,-1 0 0,1 1 0,0-1 0,0 1 0,0 0-1,0-1 1,1 1 0,-1 0 0,1 0 0,0 1 0,0-1 0,0 1 0,0-1 0,4-1 0,4-3 249,0 0 0,1 1 0,0 0 0,22-6 0,-17 7-405,0 1 0,1 1 0,-1 1 0,1 0 0,-1 1 0,1 1 1,-1 1-1,1 0 0,-1 2 0,1 0 0,-1 0 0,0 2 0,0 0 0,-1 1 1,1 1-1,-1 0 0,25 16 0,-35-19-85,-1 0 0,0-1 0,0 2 0,0-1 0,0 0 0,5 8 0,-9-11 2,0 0 0,-1 0 0,1 1 0,0-1 0,0 0-1,-1 1 1,1-1 0,0 0 0,-1 1 0,1-1 0,-1 1 0,0-1 0,0 1 0,1-1-1,-1 1 1,0-1 0,0 1 0,-1-1 0,1 1 0,0-1 0,0 1 0,-1-1 0,1 1 0,-1-1-1,1 1 1,-1-1 0,1 0 0,-1 1 0,0-1 0,0 0 0,-2 3 0,-1 0-14,-1 0 1,-1 0-1,1 0 1,-1-1-1,1 1 1,-1-1-1,0-1 1,0 1-1,0-1 1,-10 2-1,-6 2-1019,-38 3 1,9-7-3193,59-2 3023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0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9 17316,'3'-6'2872,"-3"3"-1583,0 5-577,-7 3 2832,-2 11-2055,-3 3-297,1 11-680,-1 3-232,3 11-336,3 3-88,5 2-232,1-1-544,3-7-360,4-4-313,-4-14 1065,-3-10-360,-6-16-72</inkml:trace>
  <inkml:trace contextRef="#ctx0" brushRef="#br0" timeOffset="1">5 121 17188,'-4'-10'1952,"10"4"-1104,5 2-296,11 5 1081,6 2-297,7 2-384,6 0-408,7 0-1056,0-5 616,8 0-104,-4-2-112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1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250 342 20668,'0'-1'134,"0"-1"-1,0 1 1,0-1-1,0 1 0,0-1 1,0 1-1,-1-1 1,1 1-1,0-1 0,-1 1 1,0 0-1,1-1 1,-1 1-1,0 0 0,1-1 1,-1 1-1,0 0 1,0 0-1,0 0 0,0 0 1,0 0-1,-1 0 1,1 0-1,0 0 0,0 0 1,0 0-1,-1 1 1,1-1-1,-1 1 0,1-1 1,0 1-1,-1-1 1,1 1-1,-1 0 0,1 0 1,-1-1-1,1 1 1,-2 0-1,-4 0 98,0 0 1,0 0-1,0 0 1,0 0-1,0 1 0,0 1 1,-8 1-1,3 1-177,1 1 0,-1 1 0,1-1 0,0 2 0,1-1 0,-18 15 0,23-17-58,0 0-1,1 0 0,0 0 0,0 1 1,0 0-1,0 0 0,1 0 0,0 0 1,0 0-1,0 1 0,0-1 1,1 1-1,0-1 0,0 1 0,-1 12 1,3-17 5,-1 0 1,1 1-1,0-1 0,1 0 1,-1 0-1,0 1 1,0-1-1,0 0 1,1 0-1,-1 0 0,1 0 1,-1 1-1,1-1 1,-1 0-1,1 0 1,0 0-1,-1 0 0,1 0 1,0 0-1,0 0 1,0-1-1,0 1 1,0 0-1,0 0 0,0-1 1,0 1-1,0 0 1,0-1-1,0 1 1,0-1-1,0 0 0,0 1 1,1-1-1,-1 0 1,0 0-1,0 1 1,1-1-1,-1 0 0,0 0 1,0 0-1,3-1 1,3 0 14,0 1 0,0-2 0,0 1 0,0-1 0,0 0 0,7-3 0,9-6 103,-1 0 0,-1-2 1,0 0-1,0-2 0,-2 0 1,0-1-1,0-1 0,16-20 0,4-9 315,-3-2 0,37-62 0,-66 100-351,0 0 1,-1 1 0,0-1 0,-1 0 0,0-1 0,-1 1 0,0-1 0,0 0 0,2-14 0,-6 24-83,0 1 1,0 0 0,0 0-1,0 0 1,0 0 0,0 0 0,0-1-1,0 1 1,0 0 0,0 0-1,0 0 1,0 0 0,0-1-1,0 1 1,0 0 0,0 0-1,0 0 1,0 0 0,0 0 0,-1 0-1,1-1 1,0 1 0,0 0-1,0 0 1,0 0 0,0 0-1,0 0 1,-1 0 0,1 0-1,0 0 1,0 0 0,0 0 0,0-1-1,0 1 1,-1 0 0,1 0-1,0 0 1,0 0 0,0 0-1,0 0 1,0 0 0,-1 0-1,1 0 1,0 0 0,0 0 0,0 0-1,0 1 1,-1-1 0,1 0-1,0 0 1,0 0 0,0 0-1,0 0 1,0 0 0,-1 0-1,1 0 1,0 0 0,0 0 0,0 1-1,0-1 1,0 0 0,0 0-1,0 0 1,0 0 0,0 0-1,-1 1 1,1-1 0,-10 11 9,-8 23 2,2 0 0,1 1-1,-15 53 1,24-68-14,0 1 0,1 0-1,2 0 1,0 0 0,1 0 0,1 0-1,1 1 1,0-1 0,2 0 0,1 0-1,1 0 1,0 0 0,14 37 0,-13-41-77,-3-12-35,-1 0 0,1-1 1,0 1-1,0 0 0,1-1 1,3 7-1,-5-11 73,-1 1 0,0-1-1,0 0 1,1 0 0,-1 0 0,0 1 0,1-1-1,-1 0 1,0 0 0,1 0 0,-1 0 0,0 0 0,1 0-1,-1 1 1,0-1 0,1 0 0,-1 0 0,0 0-1,1 0 1,-1 0 0,0 0 0,1-1 0,-1 1 0,0 0-1,0 0 1,1 0 0,-1 0 0,0 0 0,1 0-1,-1 0 1,0-1 0,1 1 0,-1 0 0,0 0 0,0 0-1,1-1 1,-1 1 0,0 0 0,0 0 0,0-1-1,1 1 1,-1 0 0,0-1 0,0 1 0,0 0-1,0-1 1,0 1 0,1 0 0,-1 0 0,0-1 0,8-18-638,-4-4 95,-2-4-181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13299,'7'6'1624,"-1"6"-824,0 1-320,-2 6 1537,2 1-1177,3 5-288,0 1-56,1 2-192,0-2-128,0-2-104,0-3-72,-1-2-256,-2-3-200,-4-4-344,-3-3 664,-8-3-136,-3 0-96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1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51 14523,'0'-19'3079,"2"-12"1693,-43 192-988,1 90-2569,37-232-1107,1 5 101,-1 33-1,3-52-151,0-1-1,0 1 0,1 0 1,-1-1-1,1 1 1,0 0-1,1-1 0,-1 1 1,1-1-1,0 0 0,0 0 1,0 1-1,5 4 0,-5-7-15,0 0-1,0 0 0,0 0 0,1-1 0,-1 1 0,1-1 0,-1 0 0,1 0 0,0 0 0,-1 0 0,1 0 0,0-1 0,0 1 0,-1-1 0,1 1 0,0-1 0,0 0 1,0 0-1,0-1 0,-1 1 0,6-2 0,3 0 64,0-1 0,-1 0 1,0-1-1,15-7 0,15-12 215,56-41-1,-32 19-258,-58 41-65,-4 3 1,0-1 0,0 1 0,0-1 0,0 1 0,1 0 0,-1 0 0,0 0-1,1 0 1,3 0 0,-5 1 4,-1 0-1,0 0 1,0 0-1,1 0 1,-1 0 0,0 0-1,0 0 1,0 1-1,1-1 1,-1 0-1,0 0 1,0 0-1,0 0 1,0 0-1,1 1 1,-1-1 0,0 0-1,0 0 1,0 0-1,0 1 1,0-1-1,0 0 1,1 0-1,-1 1 1,0-1 0,0 0-1,0 0 1,0 1-1,0-1 1,0 0-1,0 0 1,0 0-1,0 1 1,0-1 0,0 0-1,0 0 1,0 1-1,0-1 1,-1 0-1,1 0 1,0 1-1,0-1 1,0 0-1,-5 16-17,4-11 7,0-3 9,0 1 0,1 0 0,-1-1 0,1 1 0,0 0 0,-1 0 0,2-1 0,-1 1 0,0 0 0,0-1 0,1 1 0,-1 0 0,1 0 0,0-1 0,2 5 0,-2-5 5,1 0 1,-1 0-1,1-1 1,-1 1-1,1-1 0,0 1 1,-1-1-1,1 1 1,0-1-1,0 0 0,0 0 1,0 0-1,0 0 1,1-1-1,-1 1 0,0 0 1,0-1-1,0 0 1,4 1-1,12 0-42,1-1 0,-1-1-1,1-1 1,-1 0 0,0-1 0,1-1 0,20-8-1,51-9-540,-90 21 576,1 0 0,-1 0 0,0 0-1,0 0 1,0 0 0,0 0 0,1 0-1,-1 0 1,0 0 0,0 0 0,0 0-1,1 0 1,-1 0 0,0 0 0,0 0 0,0 0-1,1 0 1,-1 0 0,0 0 0,0 0-1,0 0 1,0 1 0,1-1 0,-1 0-1,0 0 1,0 0 0,0 0 0,0 0-1,0 0 1,0 1 0,1-1 0,-1 0-1,0 0 1,0 0 0,0 0 0,0 1-1,0-1 1,0 0 0,-2 11-101,-10 16-137,8-19 30,4-7 182,-9 26-1058,8-26 1047,1 0 0,0 0 0,-1 0 0,1 0 0,0 0 0,0 0 0,0 0 0,0 0 1,0 0-1,0 0 0,0 0 0,0 0 0,0 0 0,0 0 0,0 0 0,1 0 0,-1 0 0,0-1 0,1 1 0,-1 0 0,1 0 0,-1 0 0,1 0 0,-1 0 0,2 0 0,7 2-416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1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19540,'-7'22'2499,"5"-16"-1884,-1 0 0,2 0 1,-1 0-1,1 0 1,-1 9-1,2-13-519,0-1-1,0 1 1,0-1-1,0 1 1,1 0-1,-1-1 1,0 1-1,1-1 1,-1 1 0,1-1-1,0 1 1,0-1-1,-1 0 1,1 1-1,0-1 1,0 0-1,0 1 1,0-1-1,1 0 1,-1 0 0,0 0-1,0 0 1,1 0-1,-1 0 1,3 1-1,3 1-116,0-1-1,1 0 0,-1 0 1,0 0-1,1-1 0,-1 0 0,1 0 1,-1-1-1,1 0 0,-1-1 1,13-1-1,1-2-945,1-1 0,34-13 1,-31 8-876,27-16 0,15-7-2272,-66 33 4120,-1 0 1,0 0-1,0-1 0,0 1 1,1 0-1,-1 0 1,0 0-1,0 0 0,0 0 1,1-1-1,-1 1 0,0 0 1,0 0-1,1 0 0,-1 0 1,0 0-1,0 0 1,1 0-1,-1 0 0,0 0 1,0 0-1,1 0 0,-1 0 1,0 0-1,0 0 0,1 0 1,-1 0-1,0 0 1,0 1-1,1-1 0,-1 0 1,0 0-1,0 0 0,1 0 1,-1 0-1,0 0 0,0 1 1,0-1-1,0 0 1,1 1-1,-6 11 919,-22 23 1417,20-26-1784,-18 25 1122,1 1 1,2 1-1,-24 53 0,37-67-1606,0 0 0,1 1 0,1 0 0,2 0 0,0 0 0,1 1 0,-1 34-1,7-21-245,-1-35 156,-1 0 0,0 0 0,1 0 0,-1 0 0,1 0 0,0 0 0,-1 0 0,1 0 0,0 0 0,0 0 0,0 0 0,1 0 0,0 1 0,-1-3-5,0 1 0,0 0-1,0-1 1,0 0 0,1 1-1,-1-1 1,0 0 0,0 1-1,0-1 1,0 0 0,0 0-1,1 0 1,-1 0 0,0 0-1,2-1 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1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18228,'-17'9'2256,"11"0"-1175,4-2-369,13 2 1584,9-2-679,15 0-457,6-2-272,13-1-336,4-2-184,4-2-424,-3 0-344,-7-2-736,-7-1 1544,-20-1-584,-22 4-128,1-2-200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1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15299,'-6'4'2313,"19"1"-977,9-5-528,13 0 2153,6-2-1393,6-1-512,2 3-311,-3-3-1033,-1 2 472,-13 1-256,-4 0-88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1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16612,'0'-15'3271,"-2"25"-1100,0 27-283,-4 55-643,11 155 0,-4-237-1189,0-1-1,1 0 1,0 1-1,0-1 1,1 0-1,6 12 1,-8-18-27,1 0 1,0 0 0,-1-1-1,1 1 1,0-1-1,0 1 1,0-1 0,1 0-1,-1 0 1,1 0 0,-1 0-1,1 0 1,-1 0-1,1-1 1,0 1 0,0-1-1,0 0 1,0 0-1,0 0 1,0 0 0,0-1-1,6 1 1,0-1 36,-1 0 0,1-1 0,-1-1 0,1 1 0,-1-1 0,0-1 0,0 1 0,0-1-1,0-1 1,0 0 0,12-8 0,8-6 226,41-37-1,-56 43-201,73-70 388,-86 82-476,1-1 0,-1 1 0,0 0 0,0 0 0,1-1 0,-1 1 0,0 0 0,0 0 0,1-1 0,-1 1 0,0 0 0,1 0 0,-1 0 0,0 0 0,1 0 0,-1-1 0,0 1 0,1 0 0,-1 0 0,0 0 0,1 0 0,-1 0 0,1 0 0,-1 0 0,0 0 0,1 0 1,-1 0-1,0 0 0,1 0 0,-1 1 0,0-1 0,1 0 0,4 13 86,-4 30 67,-2-29-132,1-7-19,1-1 0,-1 1 0,1 0 1,0-1-1,1 1 0,0-1 0,0 1 0,4 8 0,-5-13-2,0 0 1,0-1-1,0 1 0,1 0 0,-1 0 0,1-1 0,-1 1 0,1-1 0,0 1 1,-1-1-1,1 0 0,0 0 0,0 0 0,0 0 0,0 0 0,0 0 0,0 0 0,0 0 1,0-1-1,1 1 0,-1-1 0,0 0 0,0 0 0,0 0 0,1 0 0,-1 0 0,0 0 1,4-1-1,4-2 17,0 0-1,0 0 1,-1-1 0,0 0 0,0-1 0,0 0 0,0 0 0,8-8 0,14-7-3,-31 20-21,0 0 0,0-1 0,1 1 0,-1 0 0,0 0 0,0 0 0,1-1 0,-1 1-1,0 0 1,1 0 0,-1 0 0,0 0 0,0 0 0,1 0 0,-1-1 0,0 1 0,1 0-1,-1 0 1,0 0 0,1 0 0,-1 0 0,0 0 0,1 0 0,-1 0 0,0 1 0,1-1-1,-1 0 1,0 0 0,1 0 0,-1 0 0,0 0 0,1 0 0,-1 1 0,0 11-379,-13 24-988,10-27 617,-4 23-236,6-22 370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1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209 478 18156,'18'-17'1953,"-8"9"-963,-1-1 0,0 0 0,-1-1 0,0 0 0,0 0 0,10-20 0,-17 29-913,0 0 0,-1-1 0,1 1 0,-1 0-1,0 0 1,1 0 0,-1-1 0,0 1 0,0 0 0,0-1 0,0 1 0,0 0-1,0 0 1,0-1 0,0 1 0,0 0 0,-1 0 0,1-1 0,0 1-1,-1 0 1,1 0 0,-1 0 0,0 0 0,1-1 0,-2 0 0,0 1-9,1-1 1,-1 1-1,0 0 1,0 0-1,0 0 0,0 0 1,0 0-1,0 0 1,0 0-1,0 1 1,0-1-1,-1 1 1,-2-1-1,-4 1 24,-1 0 0,1 0 0,0 0 0,-1 1 0,-17 5 0,15-2-90,0 0 0,0 1 0,0 0 0,1 1-1,0 1 1,0 0 0,0 0 0,1 1 0,1 0 0,-1 1 0,1 0 0,0 0 0,1 1 0,0 0 0,1 0 0,0 1 0,-7 14 0,13-22-10,0 0 1,0 0 0,0-1 0,1 1 0,-1 0 0,1 0 0,-1 0 0,1 0 0,0 0 0,0-1 0,0 1 0,1 6 0,0-8 5,-1 0 1,1 0-1,-1 0 0,1 0 1,0 0-1,-1 0 1,1 0-1,0 0 1,0 0-1,0 0 1,0 0-1,0 0 0,0 0 1,0-1-1,0 1 1,0 0-1,0-1 1,0 1-1,0-1 1,0 1-1,1-1 0,-1 0 1,0 1-1,0-1 1,1 0-1,-1 0 1,0 0-1,0 0 1,1 0-1,1 0 0,4-1 8,0 0 0,0-1 0,0 0 0,0 0 0,0 0 0,-1-1 0,1 0 0,-1 0 0,0 0 0,0-1 0,0 0 0,0-1 0,8-7 0,0-2 31,1 0-1,-2-2 1,19-26 0,-13 10 38,0 0 0,-2-2-1,-2 0 1,-1-1 0,-1 0-1,-3-1 1,0 0 0,-3-1-1,4-39 1,-10 73-75,-1 0 0,0 0 0,0 0 0,0 0 0,0 0-1,-1 0 1,1 0 0,-2-3 0,2 6-1,0 0 0,0 0 0,0 0-1,0 0 1,0-1 0,0 1 0,0 0 0,0 0-1,0 0 1,-1 0 0,1 0 0,0 0 0,0 0-1,0 0 1,0 0 0,0-1 0,0 1 0,0 0-1,0 0 1,-1 0 0,1 0 0,0 0 0,0 0-1,0 0 1,0 0 0,0 0 0,0 0 0,-1 0-1,1 0 1,0 0 0,0 0 0,0 0 0,0 0 0,0 0-1,-1 0 1,1 0 0,0 0 0,0 0 0,0 0-1,0 0 1,0 0 0,0 1 0,0-1 0,-1 0-1,1 0 1,0 0 0,0 0 0,0 0 0,0 0-1,0 0 1,-9 16-33,-2 17 13,1 0 1,1 1-1,-6 54 1,3 105-70,11-172-180,1 0 1,1-1-1,1 1 1,0 0-1,2-1 1,0 0-1,8 21 1,-10-38 194,-1 0 1,0 0 0,1 0 0,0 0-1,0-1 1,0 1 0,0-1 0,0 1-1,0-1 1,0 0 0,5 3 0,8 2-481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1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15 109 20572,'-1'65'5972,"-5"45"-3855,-1 40-1963,9-119 75,4-19 16,-6-12-232,1 0-1,-1 0 0,0 0 0,1 0 1,-1 0-1,1 0 0,-1 0 1,0 0-1,1 0 0,-1 0 0,1 0 1,-1 0-1,0 0 0,1-1 0,-1 1 1,0 0-1,1 0 0,-1 0 1,0-1-1,1 1 0,-1 0 0,0 0 1,1-1-1,-1 1 0,0 0 0,0-1 1,1 1-1,-1 0 0,0-1 1,0 1-1,0 0 0,1-1 0,5-10 86,-1 0-1,0-1 1,0 1-1,-1-1 1,0 0-1,-1 0 1,-1-1-1,1-12 1,4-9 49,6-46-4,7-158 0,-20 252-159,1-1 1,0 0-1,1 0 0,0 1 0,1-1 0,1-1 0,0 1 0,10 20 0,-12-29 19,0 0 0,0 0-1,0 0 1,1 0-1,0-1 1,0 1 0,0-1-1,0 0 1,1 1 0,-1-1-1,1-1 1,0 1-1,-1-1 1,1 1 0,1-1-1,-1 0 1,0 0 0,0-1-1,1 1 1,-1-1 0,1 0-1,-1 0 1,1-1-1,-1 1 1,1-1 0,0 0-1,-1 0 1,10-2 0,-4 0 23,1-1 1,-1-1 0,0 1-1,0-1 1,0-1 0,0 0-1,-1-1 1,0 1 0,0-2-1,0 1 1,10-11 0,2-4 43,-1-1 1,31-46 0,-50 80-127,-13 62-196,1-10-621,-3 78 1,14-114 626,2 35 0,5-32-66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1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 18980,'6'-4'1888,"-6"19"-1095,-3 6-281,-2 16 960,-3 7-152,-1 4-519,4 3-313,-1-3-320,3-4-96,1-15-496,2-5-361,3-13-199,-3-9 728,-1 4-256,-6-9-192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1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18508,'12'7'2032,"7"-1"-1063,4 0-337,12 1 976,6 2-264,10-6-712,3 0-640,7-5 185,-1-7-81,0-17-248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254 358 22909,'2'-5'302,"0"0"1,-1 0-1,1 0 1,-1 0-1,0 0 0,0 0 1,0 0-1,-1-1 1,0 1-1,0 0 0,0 0 1,-1-1-1,0 1 1,0 0-1,-3-10 1,3 13-237,0-1 1,0 1-1,-1-1 1,1 1 0,-1 0-1,1 0 1,-1 0 0,0 0-1,0 0 1,0 0 0,0 0-1,0 0 1,0 1-1,-1-1 1,1 1 0,0 0-1,-1 0 1,1 0 0,-1 0-1,0 0 1,1 0-1,-1 0 1,0 1 0,1 0-1,-1-1 1,0 1 0,1 0-1,-1 0 1,0 1 0,1-1-1,-1 0 1,-4 2-1,-2 1-83,0 0 0,0 0 0,0 1 0,1 0 0,0 1 0,0-1 0,0 2 0,0-1 0,1 1 0,0 0-1,0 1 1,-9 10 0,8-8-25,0 1-1,1 0 1,0 1 0,1-1-1,0 1 1,0 1-1,1-1 1,-6 24-1,10-32 40,0 0 0,0-1 0,1 1 0,-1 0 0,1 0 0,0 0 0,0-1 0,0 1 0,0 0 0,1 0 0,-1 0 0,1-1 0,-1 1 0,1 0 0,0-1-1,0 1 1,0 0 0,1-1 0,-1 1 0,3 2 0,-2-3 5,0-1 1,0 1-1,0-1 0,1 0 0,-1 1 0,1-1 1,-1 0-1,1 0 0,-1-1 0,1 1 0,-1 0 1,1-1-1,0 0 0,-1 0 0,1 1 0,0-1 1,-1-1-1,1 1 0,-1 0 0,1-1 1,0 1-1,2-2 0,9-2 19,0-1-1,0 0 1,-1-1-1,0 0 1,0-1 0,0-1-1,12-10 1,10-9 136,34-35 0,71-88 375,-116 119-350,0-1 1,-3-1-1,21-41 0,-41 72-172,0 1-1,-1 0 1,1-1-1,0 1 1,-1-1-1,1 0 1,-1 1-1,0-1 1,1 1-1,-1-1 1,0 0-1,0-2 1,-5 3 41,-4 11-26,-1 5-16,0 1-1,1 1 1,1 0-1,0 0 0,-6 22 1,4-4-56,-11 62 1,17-71-218,2 0 1,0 0-1,2 0 0,0 0 1,2 0-1,1-1 1,7 29-1,-9-50 191,0 1 0,1-1 0,-1 0 0,1 0 0,0 0 0,0 0-1,1 0 1,-1 0 0,1 0 0,5 5 0,6-2-467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63 456 15747,'10'0'1673,"5"-10"-897,1-4-264,7-7 640,2-1-128,4-3-167,0 1-121,-4 0-416,-3 4-240,-7 2-528,-5 4-416,-10 2 712,-7 5-160,-14 4-89</inkml:trace>
  <inkml:trace contextRef="#ctx0" brushRef="#br0" timeOffset="1">6 173 12979,'-6'-3'1872,"6"2"-880,0-1-375,3-6 2015,6-3-1544,3-8-199,2 2-121,4-4-376,2 2-216,-1 2-408,2 1-408,-8 1 544,-3 5-152,-7-3-73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1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16 12691,'0'-1'313,"0"0"-1,0 0 1,-1 0 0,1 1 0,0-1 0,0 0 0,-1 1 0,1-1 0,-1 0 0,1 1-1,0-1 1,-1 0 0,1 1 0,-1-1 0,1 1 0,-1-1 0,0 1 0,1-1 0,-1 1 0,0-1-1,1 1 1,-1-1 0,-1 1 0,2 0-154,-1 0 0,0 0 0,0 0-1,1 0 1,-1 1 0,0-1 0,0 0 0,1 1-1,-1-1 1,0 0 0,1 1 0,-1-1 0,1 1 0,-1-1-1,0 1 1,1-1 0,-1 1 0,1 0 0,-1 0-1,-4 6 252,0 1 0,1 0-1,-4 10 1,5-13 166,-13 31-185,1 1 1,2 0-1,1 1 1,2 1-1,2 0 1,-6 65-1,13-93-319,1-1 0,1 0 0,0 1 0,0-1 0,1 0-1,0 0 1,4 13 0,-5-20-48,0-1 0,0 1 0,1-1 0,-1 1 0,1-1 0,-1 1 0,1-1 0,0 0-1,0 0 1,0 0 0,0 0 0,0 0 0,0 0 0,1 0 0,-1-1 0,0 1 0,1-1 0,0 0 0,-1 0 0,1 0-1,0 0 1,-1 0 0,1 0 0,0-1 0,0 1 0,0-1 0,-1 0 0,1 0 0,0 0 0,5-1 0,1 0 18,-1-1 1,0-1 0,0 0-1,0 0 1,0 0 0,0-1-1,0 0 1,-1-1-1,0 0 1,0 0 0,7-7-1,6-5 49,-2-2-1,24-28 1,-23 21-35,24-40 1,-46 72-43,1 0 0,-1 0 1,1 0-1,0 0 0,1 0 0,0 0 1,0 0-1,-1 10 0,2-14-11,0 1 0,0-1 0,0 0 0,0 1 0,0-1 0,1 0-1,-1 0 1,1 0 0,-1 1 0,1-1 0,0 0 0,0 0 0,0 0 0,0 0 0,0 0 0,0 0 0,1 0-1,-1-1 1,0 1 0,1 0 0,0-1 0,-1 1 0,1-1 0,0 1 0,0-1 0,0 0 0,0 0 0,0 0-1,0 0 1,0 0 0,4 1 0,4-1-3,1 1 1,0-1-1,0-1 0,0 0 0,0-1 1,0 0-1,0 0 0,-1-1 0,17-6 0,12-5-22,42-20 0,-66 26 10,8-3-3,-15 5-8,0 1-1,0 1 1,0-1 0,1 2 0,11-4 0,-20 6 20,0 0 0,1 0-1,-1 0 1,1 0 0,-1 0-1,0 0 1,1 0 0,-1 1-1,0-1 1,1 0 0,-1 0-1,1 0 1,-1 0 0,0 0-1,1 1 1,-1-1 0,0 0-1,1 0 1,-1 0 0,0 1-1,0-1 1,1 0 0,-1 0-1,0 1 1,0-1 0,1 0-1,-1 1 1,0-1 0,0 0-1,0 1 1,0-1 0,1 0-1,-1 1 1,0-1 0,0 1-1,0-1 1,0 0 0,0 1-1,0-1 1,0 1 0,0-1-1,0 0 1,0 1 0,0-1 0,0 0-1,-1 1 1,-4 18-47,5-17 47,-19 45-57,10-26-401,-12 44-1,21-59 345,6-4-69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1:1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19268,'-2'-16'2369,"-1"24"-406,-2 30 399,0 136 68,6-138-2226,3 1 0,12 63 0,-15-95-157,0 0 0,1 0 0,0 0 0,0 0 0,0 0 0,0 0 0,1 0 0,0-1 1,0 1-1,0-1 0,0 0 0,5 4 0,-6-6-12,1-1 0,-1 1 0,0-1 0,0 0 0,1 0 0,-1 0 0,0 0 1,1-1-1,-1 1 0,1 0 0,-1-1 0,1 0 0,-1 0 0,1 0 0,0 0 0,-1 0 0,1 0 0,-1-1 0,1 1 0,-1-1 1,1 1-1,-1-1 0,0 0 0,1 0 0,-1 0 0,0-1 0,0 1 0,4-3 0,9-6 153,1-1-1,-2-1 1,0-1 0,15-16-1,49-63 409,-63 74-509,110-151 422,-37 48-1576,-78 109-91,-10 12 1139,0 0-1,1 0 0,-1 0 0,0-1 1,0 1-1,0 0 0,1 0 0,-1 0 1,0 0-1,0 0 0,0 0 0,1 0 1,-1-1-1,0 1 0,0 0 0,1 0 0,-1 0 1,0 0-1,0 0 0,1 0 0,-1 0 1,0 0-1,0 0 0,1 0 0,-1 1 1,0-1-1,0 0 0,1 0 0,-1 0 1,0 0-1,0 0 0,0 0 0,1 0 1,-1 0-1,0 1 0,0-1 0,0 0 1,0 0-1,1 0 0,-1 1 0,0-1 1,0 0-1,0 0 0,0 0 0,0 1 1,0-1-1,1 0 0,-1 1 0,2 7-560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5 339 16107,'-4'5'4041,"4"-5"-3981,0 0 0,0 1 1,0-1-1,1 0 0,-1 0 1,0 0-1,0 0 0,1 0 1,-1 0-1,0 1 0,1-1 1,-1 0-1,0 0 0,0 0 1,1 0-1,-1 0 0,0 0 1,1 0-1,-1 0 0,0 0 0,0 0 1,1 0-1,-1 0 0,0-1 1,1 1-1,-1 0 0,0 0 1,0 0-1,1 0 0,-1 0 1,0 0-1,0-1 0,0 1 1,1 0-1,-1 0 0,0 0 1,0-1-1,0 1 0,1 0 0,-1-1 1,18-10 723,0-2 0,0 0 0,-2-1 1,31-31-1,-14 8-313,29-46 1,-41 53-122,31-66 1,-61 147 46,-1-10-404,1 0 0,3 0 0,1 0 0,2 1 0,3 44 0,2-72-266,1 0 0,6 19 0,3 19-2865,-11-51 3066,-1 0 0,0 0 0,0 0 0,0 1 0,0-1 0,0 0 0,0 0 0,0 0 0,0 0 0,0 0 0,-1 0 1,1 1-1,0-1 0,-1 0 0,1 0 0,-1 0 0,1 0 0,-1 0 0,0 1 0,-9 4-860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1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15267,'-2'16'1697,"5"-2"-825,6-2-240,12-3 968,8-2-127,12-4-265,5-3-128,7-4-240,1-5-152,0-3-183,-4 2-89,-7 0-376,-5 0-336,-11 1-665,-6 0 1778,-9 0-921,0 1-33,-6 0-95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1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20148,'0'1'147,"1"-1"0,-1 1-1,0 0 1,1 0 0,-1 0 0,0 0-1,0 0 1,1 0 0,-1 0-1,0 0 1,0 0 0,0 0-1,0 0 1,0 0 0,-1 0 0,1 0-1,0 0 1,0 0 0,-1 2-1,1-2 122,-35 256 3086,-32 169-2838,64-417 2,4-24-240,6-32 7,0 9-107,11-63-5,4 1 0,40-110 0,-58 197-179,1 1 0,1 1 0,0-1 0,0 1 0,1 0 0,10-12 0,-14 20-4,0-1 0,0 1-1,0 0 1,1 1-1,-1-1 1,1 1 0,0-1-1,0 1 1,0 0-1,0 0 1,0 1-1,0-1 1,0 1 0,0 0-1,1 0 1,-1 0-1,0 1 1,1 0-1,-1 0 1,0 0 0,1 0-1,4 1 1,1 1-19,-1 0 1,0 1-1,1 0 1,-1 1 0,0 0-1,0 0 1,-1 1-1,10 6 1,-12-7 17,0 0 1,-1 1-1,0 0 1,0-1-1,0 2 0,0-1 1,-1 1-1,1-1 1,-2 1-1,1 1 1,5 11-1,-8-16 16,0 1 0,-1 0 0,1-1 1,-1 1-1,1-1 0,-1 1 0,0 0 0,0-1 0,0 1 0,-1 0 1,1-1-1,0 1 0,-1-1 0,0 1 0,0-1 0,-1 5 0,-1-2 10,1-1 0,-1 0 0,0-1 0,0 1 0,0 0 0,0-1 0,-1 0 0,-6 6 0,0-3 32,1 0 1,-2 0 0,1-1 0,0 0 0,-1-1-1,-22 6 1,23-8-70,-1 0-1,1-1 0,-1 0 1,1 0-1,-22-3 0,30 2-43,-1-1 0,1 1 1,0-1-1,-1 0 0,1 1 0,-1-1 0,1 0 0,0-1 0,0 1 0,-1 0 0,1-1 0,0 1 0,-2-3 0,3 3-8,0 0 0,0-1 0,0 1-1,1-1 1,-1 1 0,0-1 0,1 0-1,-1 1 1,1-1 0,-1 1 0,1-1-1,0 0 1,0 0 0,-1 1-1,1-1 1,1 0 0,-1 1 0,0-1-1,0 0 1,0 1 0,2-4 0,-2 3 25,1 0-1,0 0 1,-1 0 0,1 0 0,0 1 0,0-1 0,0 0 0,1 0 0,0-1 0,22-18-621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21773,'5'-2'2152,"-4"1"-1408,7-1-352,-8-2 2113,0 6-1937,-2 0-288,1 4-640,1 0-392,0 0-648,-2-2 1135,-2-4-247,-2-1-184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12 17948,'9'-12'2568,"-6"13"-1201,-4 8-144,-7 12-376,0 1 1,-2-2-1,-13 23 0,3-7-587,-120 222-1290,114-217-853,26-41 1883,0 0-1,-1 0 0,1 1 0,0-1 0,0 0 0,0 0 0,0 0 0,0 0 0,0 0 0,-1 1 1,1-1-1,0 0 0,0 0 0,0 0 0,0 0 0,-1 0 0,1 0 0,0 0 0,0 0 1,0 0-1,-1 0 0,1 0 0,0 0 0,0 0 0,0 0 0,-1 0 0,1 0 0,0 0 0,0 0 1,0 0-1,-1 0 0,1 0 0,0 0 0,0 0 0,0 0 0,0 0 0,-1 0 0,1 0 0,0-1 1,0 1-1,0 0 0,0 0 0,0 0 0,-1 0 0,1 0 0,0-1 0,0 1 0,0 0 1,0 0-1,0 0 0,0 0 0,0-1 0,0 1 0,0 0 0,-1 0 0,1 0 0,0 0 0,0-1 1,0 1-1,0 0 0,0 0 0,0 0 0,0-1 0,-1-17-459,1-8-44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278 405 15619,'1'0'187,"-1"-1"-1,1 0 1,0 0-1,0 0 0,-1 0 1,1 0-1,0 1 1,-1-1-1,1 0 1,-1-1-1,1 1 0,-1 0 1,0 0-1,1 0 1,-1 0-1,0 0 1,0 0-1,0 0 1,0 0-1,0-1 0,0 1 1,0 0-1,0 0 1,0 0-1,-1 0 1,1 0-1,0 0 0,-1 0 1,1 0-1,-1 0 1,1 0-1,-1 0 1,1 0-1,-1 0 0,0 0 1,0 0-1,1 0 1,-1 1-1,0-1 1,0 0-1,0 0 0,0 1 1,0-1-1,0 1 1,0-1-1,0 1 1,0-1-1,0 1 0,0 0 1,0-1-1,0 1 1,-2 0-1,-4-2 99,-1 0 1,0 1-1,1 0 1,-1 0-1,0 1 0,-10 1 1,9 0-267,0 1 0,1 0 0,-1 1-1,1 0 1,-1 0 0,1 1 0,0 0 0,0 0 0,1 1 0,-1 0 0,1 0-1,0 1 1,1 0 0,-1 0 0,1 1 0,0-1 0,-5 9 0,4-4-27,0-1 0,1 1 0,0 0 0,0 0 0,1 1 0,1 0 0,0 0 0,0 0 0,2 0 0,-1 0 0,0 21 0,2-31 5,1 0 1,0 1-1,0-1 1,0 0-1,1 0 1,-1 0-1,0 0 1,1 1-1,-1-1 1,1 0-1,0 0 1,0 0-1,0 0 1,0 0-1,0 0 1,2 2-1,-2-3 2,0 0 1,0-1-1,0 1 0,0-1 0,0 1 1,0-1-1,0 1 0,0-1 1,0 1-1,0-1 0,1 0 0,-1 0 1,0 0-1,0 1 0,0-1 0,1 0 1,-1 0-1,0-1 0,0 1 1,0 0-1,2-1 0,4-1 9,-1-1-1,0 1 1,0-1-1,0-1 1,0 1 0,-1-1-1,1 0 1,7-8-1,20-21 114,-1-2 0,-2-1 0,-1-1 0,-2-1 0,-2-2 0,-2 0-1,-1-2 1,-2 0 0,-2-2 0,20-74 0,-34 102-79,0 0-1,-1-1 1,2-31 0,-7 45 31,-1 7-52,-3 10-14,-18 98 16,-17 199 1,35-247-6,3-44-25,2-13 3,0 0-1,0 1 0,1-1 1,0 0-1,2 14 1,-1-21-556,1-4-163,2-12-740,2-3 827,1 3 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19300,'6'2'2169,"-3"2"-1417,-3 11-248,0 2 1192,-2 9-632,-1 5-263,2 8-425,0 7-88,1-1-232,-2 0-144,2-4-344,3-2-120,0-8-449,-2-5-327,1-14 1664,-2-10-768,-5-10-40,0-8-56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5 214 12379,'-2'-9'633,"1"-1"0,0 1 0,0-1 1,1 1-1,0-1 0,1 0 0,0 1 1,1-1-1,3-11 0,-3 16-305,0-1-1,0 1 0,1-1 1,0 1-1,0 0 0,1 0 1,-1 1-1,1-1 0,0 1 1,1 0-1,-1 0 0,1 0 1,-1 0-1,1 1 0,0 0 1,7-4-1,-2 2-147,0 1 1,0 0 0,0 1-1,1 0 1,-1 0-1,1 1 1,-1 1 0,1 0-1,0 0 1,0 1-1,16 2 1,-18-1-167,-1 0 0,1 1 0,-1 0 0,0 0-1,0 1 1,0 0 0,0 1 0,0 0 0,-1 0 0,0 0 0,0 1 0,0 0 0,0 1 0,-1-1 0,6 8 0,-10-11-9,0-1 1,0 1 0,-1 0 0,1 1-1,-1-1 1,1 0 0,-1 0 0,0 1-1,0-1 1,0 0 0,0 1 0,0-1-1,-1 1 1,1-1 0,-1 1 0,0 0 0,0-1-1,0 1 1,0-1 0,0 1 0,0-1-1,0 1 1,-1 0 0,0-1 0,1 1-1,-1-1 1,0 0 0,0 1 0,0-1-1,-1 0 1,1 1 0,0-1 0,-1 0-1,0 0 1,1 0 0,-1 0 0,0-1-1,0 1 1,-4 2 0,-6 5 48,0-1-1,0 0 1,-1-1 0,0-1-1,-23 9 1,14-7-1341,-42 11 0,59-18 776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19140,'1'0'34,"-1"0"1,0 0-1,0-1 0,0 1 1,1 0-1,-1 0 0,0-1 0,0 1 1,0 0-1,0 0 0,1-1 1,-1 1-1,0 0 0,0 0 0,0-1 1,0 1-1,0 0 0,0 0 1,0-1-1,0 1 0,0 0 1,0-1-1,0 1 0,0 0 0,0 0 1,0-1-1,0 1 0,0 0 1,0-1-1,0 1 0,0 0 0,0 0 1,-1-1-1,1 1 0,0 0 1,0 0-1,0-1 0,0 1 1,-1 0-1,1 0 0,0 0 0,0-1 1,-1 1-1,1 0 0,0 0 1,0 0-1,-1 0 0,1-1 0,0 1 1,0 0-1,-1 0 0,1 0 1,0 0-1,0 0 0,-1 0 1,1 0-1,0 0 0,-1 0 0,1 0 1,0 0-1,0 0 0,-1 0 1,1 0-1,-1 0 0,-1 1 43,1-1-1,-1 1 1,0-1-1,1 1 0,-1 0 1,0-1-1,1 1 1,-1 0-1,1 0 1,-3 2-1,-2 4-45,0 0-1,0 0 1,1 0-1,0 1 1,0 0 0,1 0-1,0 0 1,1 0-1,-1 1 1,2-1-1,-1 1 1,1 0 0,-1 16-1,3-24-33,0 1 0,0-1 1,0 0-1,1 1 0,-1-1 0,1 1 0,-1-1 0,1 0 1,-1 1-1,1-1 0,0 0 0,0 0 0,-1 0 0,1 1 0,0-1 1,0 0-1,0 0 0,0 0 0,1 0 0,-1 0 0,0-1 0,0 1 1,0 0-1,1-1 0,-1 1 0,0 0 0,1-1 0,-1 0 1,1 1-1,1-1 0,7 3-30,1-2 0,0 1 0,14-1 0,9 2-24,-30-2 58,0-1 1,-1 2-1,1-1 1,-1 0-1,0 1 1,1 0-1,-1-1 1,4 4-1,-6-4 6,-1-1-1,1 1 1,0-1-1,-1 1 1,1 0-1,-1-1 1,1 1-1,-1 0 1,0-1-1,1 1 1,-1 0-1,0 0 1,1-1-1,-1 1 1,0 0-1,0 0 1,0 0-1,0-1 1,0 1-1,0 0 0,0 0 1,0 0-1,0-1 1,0 1-1,0 0 1,0 0-1,0 0 1,-1-1-1,1 1 1,0 0-1,-1 0 1,1-1-1,-1 1 1,1 0-1,0-1 1,-1 1-1,0 0 1,1-1-1,-1 1 1,1-1-1,-1 1 1,0-1-1,-1 1 1,-6 6-159,-1 0 0,1-1 0,-2 0 0,1-1 0,-11 4 1,20-8 133,0-1 1,-1 0 0,1 0-1,-1 0 1,1 0 0,0 0 0,-1 0-1,1 0 1,-1 0 0,1 0-1,-1 0 1,1 0 0,0 0 0,-1 0-1,1-1 1,-1 1 0,1 0-1,0 0 1,-1 0 0,1 0 0,0-1-1,-1 1 1,1 0 0,0 0-1,-1-1 1,0 0 0,1-5-293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20492,'3'28'1785,"-3"8"-1289,0 7-224,2 3 552,2 5-88,5-2-376,2-6-304,1-8-376,0-4-256,-1-9-512,0-6-168,-11-15 840,-2 1-273,-12-12-79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13787,'7'-2'2152,"9"0"-807,5 2-481,5-1 2377,8 1-1641,5 1-424,4 1-256,-1 0-768,0 0-704,-2-5 576,-4-3-160,-5-8-168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16011,'8'-1'3400,"5"-10"-3090,-9 8 201,133-128 5036,-104 94-4977,-1-2 0,-2 0-1,42-76 1,-59 89-367,-11 21-73,-6 23-86,4-16-45,-13 52 93,-9 104 1,21-141-340,1 0 1,1 1-1,0-1 0,1 1 1,1-1-1,0 0 0,1 0 1,1-1-1,1 1 0,10 20 1,-15-35 141,0-1 66,-1 0 1,1-1 0,-1 1 0,1 0-1,-1 0 1,1 0 0,-1 0-1,0 0 1,1-1 0,-1 1 0,0 0-1,0 0 1,0 0 0,0 0 0,0 0-1,0 0 1,0 0 0,0 0-1,0 0 1,0 0 0,-1 1 0,-7 5-636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13571,'-1'8'2168,"2"-1"-1071,11-6-201,8-1 2192,17-4-1551,7 0-145,11-2-376,5-1-112,3-1-223,0 0-217,-8 2-768,-7 0-456,-16 1 671,-4 1-167,-12 1-104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20636,'3'3'285,"-1"-1"1,1 1-1,-1 0 0,1 0 0,-1 0 0,0 1 0,0-1 0,-1 1 0,1-1 0,1 8 0,6 9 664,-3-8-740,1-1 0,0 1 0,1-1 0,0-1 0,1 1 0,0-2 0,19 17 0,-24-22-351,1-1 1,-1 0-1,1 0 1,0 0-1,1-1 0,-1 0 1,0 0-1,1 0 1,-1-1-1,1 0 1,-1 0-1,1 0 0,-1 0 1,1-1-1,0 0 1,-1 0-1,1-1 1,0 0-1,-1 0 0,1 0 1,5-2-1,-1-1-168,-1 0 0,0-1 0,-1 0 0,1-1 0,-1 0 0,0 0 0,0 0 0,-1-1-1,0 0 1,0-1 0,-1 0 0,0 0 0,0 0 0,-1 0 0,0-1 0,0 0 0,-1 0 0,0-1-1,-1 1 1,4-16 0,-7 15 1880,-8 16-657,-8 17 312,5-4-540,-79 161 2692,79-154-3446,1 1 0,1 0 0,2 1 0,0 0 0,-2 29 0,9-37-144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230 325 18004,'-3'-3'245,"1"0"-1,0 0 1,-1 1 0,0-1 0,0 1 0,0 0-1,0 0 1,0 0 0,0 0 0,0 0 0,-1 1-1,1 0 1,0-1 0,-1 1 0,1 0-1,-1 1 1,0-1 0,1 1 0,-1-1 0,0 1-1,1 0 1,-1 0 0,1 1 0,-1-1 0,0 1-1,1 0 1,-1 0 0,1 0 0,-4 2-1,-2 0-123,0 1 0,1 0 0,-1 0 0,1 1 0,0 0 0,0 1 0,0 0 0,1 0 0,0 1 0,-7 8 0,10-10-113,0 1 1,1 0-1,-1 0 0,1 0 1,0 0-1,1 1 1,-1-1-1,1 1 1,1-1-1,-2 8 1,3-12-6,0-1 0,0 1 0,0-1 0,0 1 0,0-1 0,0 1 0,0-1 0,0 1 0,1-1 1,-1 1-1,1-1 0,-1 0 0,1 1 0,-1-1 0,1 1 0,0-1 0,0 0 0,0 0 0,0 1 0,1 0 1,0-1 0,0 0 0,0 0 0,0 0 0,0 0 0,0-1 0,0 1 0,0-1 0,0 1 1,0-1-1,0 0 0,0 0 0,1 0 0,-1 0 0,0 0 0,0 0 0,0-1 1,0 1-1,4-2 0,4-1 27,-1 0 0,1-1 0,-1 0 1,0-1-1,0 0 0,-1 0 0,16-13 0,2-5 153,24-26 0,-21 17 77,-1-1 0,-2-2 0,-1-1 0,-2-1 0,-2 0 0,28-67 0,-40 68 105,-9 36-362,0 0 0,0 0 0,1 0 0,-1 0 0,0 0-1,0 0 1,0 0 0,0 0 0,0 0 0,0-1 0,0 1 0,0 0 0,0 0 0,0 0-1,0 0 1,0 0 0,0 0 0,0 0 0,0-1 0,0 1 0,0 0 0,0 0 0,0 0 0,0 0-1,0 0 1,0 0 0,0-1 0,0 1 0,0 0 0,0 0 0,0 0 0,0 0 0,0 0-1,0 0 1,0 0 0,0 0 0,0-1 0,0 1 0,0 0 0,0 0 0,0 0 0,-1 0-1,1 0 1,0 0 0,0 0 0,0 0 0,0 0 0,0 0 0,0 0 0,0 0 0,-1 0-1,1 0 1,0-1 0,0 1 0,0 0 0,0 0 0,0 0 0,0 0 0,-9 17 131,-3 12-203,1 0 0,2 1 0,0 1 0,3-1 1,0 1-1,2 1 0,1-1 0,2 0 0,1 1 0,1-1 0,6 33 0,-6-59-149,4 15-1097,-1-17 482,0-10 15,1-8 104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19428,'-8'48'6728,"7"-42"-6552,1 0-1,0 1 0,1-1 1,0 0-1,0 0 0,0 1 1,1-1-1,0 0 1,0 0-1,0-1 0,1 1 1,4 6-1,-5-9-275,0 0-1,0 0 1,1-1-1,-1 1 1,1-1-1,-1 1 1,1-1-1,0 0 1,0 0-1,0-1 1,0 1-1,1-1 1,-1 1-1,0-1 1,1 0-1,-1 0 1,0 0-1,1-1 1,-1 1-1,1-1 1,0 0-1,-1 0 1,6-1-1,0 0-401,0-1 0,0 0 0,0-1-1,0 0 1,-1 0 0,1-1 0,-1 0 0,0 0-1,0-1 1,-1 0 0,11-9 0,4-6-1512,0-1 1,22-27 0,-63 76 6771,-2 4-2882,-5 9-620,1 2 0,2 0 0,-17 47 0,19-32-1481,2 0-1,-11 63 0,25-96 2,2-16-62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15627,'-4'6'2081,"4"2"-1225,14-6-184,13 0 1369,16-2-833,10-3-208,16-1-248,4-2-128,4 1-256,-4 0-136,-10 0-400,-8 2-312,-18 2-704,-11 1-1489,-25 1 2177,-5 4-416,-22 0-288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2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14891,'0'16'2097,"9"-4"-1153,17-6-256,9-3 1208,16-3-559,4 0-193,4-4-272,1 1-248,-3-2-792,-8 2-376,-6-1 512,-7 1-168,-10-1-152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3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22 461 11314,'-21'11'9445,"20"-11"-9364,12-12 2252,13-14-1356,-2 0 0,-1-2 0,27-44 0,41-95-385,-44 63-281,-30 68-28,-25 64-244,1 1-1,1 0 0,-6 40 0,-2 94-27,15-59 137,2-89-650,1 0 0,0-1 0,1 0 1,0 1-1,8 16 0,-9-25-37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17348,'2'3'1704,"1"11"-1112,-2 4-248,1 2 777,1 2-329,1 1-280,3-1-80,-1-1-304,1-4-128,-1-5-200,-1-3-120,-1-2-360,-1-1-281,-3-5 729,-7 2-224,-2-4-72</inkml:trace>
  <inkml:trace contextRef="#ctx0" brushRef="#br0" timeOffset="1">0 176 16404,'6'-4'1560,"4"-5"-1016,3-1-200,3-4 576,0-2-272,0-3-616,1 0-224,-6-4 232,-2-3-144,-2-9-144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3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17924,'9'2'454,"-1"-1"1,0 0 0,1 0-1,-1-1 1,1 0-1,-1 0 1,1-1-1,-1 0 1,13-4-1,-4 2 325,101-18 1747,88-13-583,-155 28-2420,-1 3 1,56 2-1,-24 4-3317,-85-3 3146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3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57 20484,'1'6'260,"0"-1"0,0 1 0,0-1 0,-1 1 0,0-1 0,0 1 0,0-1 0,-1 1 0,0-1 0,-1 6 0,-20 58 770,14-46-475,-94 214 539,64-155-993,29-54-71,11-20 10,-1-8-36,0 0-1,-1-1 0,1 1 1,0 0-1,-1 0 0,1 0 0,0 0 1,-1-1-1,1 1 0,0 0 1,-1-1-1,1 1 0,0 0 0,-1-1 1,1 1-1,-1-1 0,2 0 1,6-7 29,1-1 0,-1 1 0,0-2 0,-1 1 0,9-16 0,27-57 113,-24 43-92,-3-2 0,-1 0-1,-1-1 1,-3 0 0,-2-1 0,8-79 0,-17 91-55,-2 20 3,-1 12 2,0 15 6,2-6-9,1 0 1,0 0-1,1 0 1,0-1-1,1 1 1,0 0-1,0 0 0,1-1 1,7 16-1,-8-21 10,-1-1 0,1 0 0,0 0 0,0-1 0,0 1-1,0 0 1,0 0 0,0-1 0,1 0 0,0 1 0,-1-1-1,1 0 1,0 0 0,0 0 0,0-1 0,0 1 0,0-1-1,0 0 1,1 1 0,-1-2 0,0 1 0,1 0 0,-1-1-1,1 1 1,-1-1 0,1 0 0,-1 0 0,1 0 0,-1-1 0,0 1-1,5-2 1,1-1 34,0 0 0,0 0-1,0-1 1,0 0 0,-1-1-1,0 0 1,0 0 0,12-10-1,1-5 145,29-31 0,-40 43-139,-9 17-29,-11 23-17,9-29-3,-15 43-33,2-1-1,1 2 0,3 0 0,-6 62 0,16-108 25,0 33-1137,0-33 1067,1 1-1,-1-1 1,0 1-1,1-1 0,-1 1 1,0-1-1,1 1 1,0-1-1,-1 1 1,1-1-1,0 0 1,0 1-1,0-1 0,0 0 1,0 0-1,0 0 1,2 2-1,3-1-432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3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169 225 18796,'1'0'142,"0"-1"0,-1 0 0,1 0 0,0 0-1,-1 0 1,1 0 0,-1 1 0,0-1 0,1 0 0,-1 0 0,0 0 0,1 0-1,-1 0 1,0 0 0,0 0 0,0 0 0,0 0 0,0 0 0,0 0 0,0 0-1,-1 0 1,1 0 0,0 0 0,0 0 0,-1 0 0,1 0 0,-1 0 0,1 0-1,0 0 1,-1 0 0,0 0 0,1 0 0,-2 0 0,1 0-8,-1 0 0,1 1 0,-1-1 0,1 1 0,-1 0 1,1-1-1,-1 1 0,1 0 0,-1 0 0,0 0 0,1 0 1,-1 0-1,1 0 0,-1 0 0,1 1 0,-1-1 0,1 1 0,-1-1 1,1 1-1,-1-1 0,-1 2 0,-8 4-64,1 1 0,0-1 0,0 2 1,1-1-1,0 1 0,0 1 0,1 0 0,0 0 0,1 0 1,-1 1-1,2 0 0,0 1 0,0-1 0,-7 20 0,12-29-67,1 1-1,-1 0 0,1 0 1,-1-1-1,1 1 1,0 0-1,-1 0 0,1-1 1,0 1-1,0 0 1,0 0-1,1-1 0,-1 1 1,0 0-1,1 0 1,-1-1-1,1 1 0,-1 0 1,3 3-1,-2-4 1,0 0-1,0 0 0,1 0 1,-1-1-1,0 1 1,1 0-1,-1 0 1,1-1-1,-1 1 1,1-1-1,-1 1 0,1-1 1,-1 0-1,1 1 1,-1-1-1,1 0 1,-1 0-1,1 0 1,0 0-1,-1 0 0,1-1 1,2 0-1,7-1 18,-1-1 0,1-1 1,-1 0-1,0 0 0,0-1 0,0-1 0,-1 1 0,0-1 0,12-10 0,4-6 94,40-44 1,-31 27 58,-1-2 0,-2-1 1,34-63-1,-64 104-167,0 1 1,-1-1-1,1 0 0,-1 1 0,0-1 1,1 0-1,-1 1 0,1-1 1,-1 0-1,0 1 0,0-1 0,1 0 1,-1 1-1,0-1 0,0 0 0,0 0 1,0 1-1,0-1 0,0 0 0,0 0 1,0 1-1,0-1 0,0-1 0,-2 3 5,1 0 0,-1 0-1,1 1 1,-1-1-1,1 0 1,0 1 0,0-1-1,-1 1 1,1 0-1,-1 2 1,-24 39 87,-34 75-1,51-98-127,2 0-1,0 1 1,1 0 0,1 0-1,1 0 1,-1 33 0,5-46-227,0 0 0,1 0 1,0 0-1,1 0 1,4 13-1,-5-14 143,0-5-230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3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62 174 18556,'-4'9'1523,"-1"1"1,2-1-1,-5 14 0,-1 14-655,0-2-575,1 1 1,2 1-1,-3 48 0,9-85-291,0 0 0,0 1 0,0-1 1,0 0-1,0 0 0,-1 1 0,1-1 1,0 0-1,0 0 0,0 1 0,0-1 1,0 0-1,0 0 0,1 1 0,-1-1 1,0 0-1,0 0 0,0 1 0,0-1 1,0 0-1,0 0 0,0 0 0,0 1 1,1-1-1,-1 0 0,0 0 0,0 0 1,0 1-1,0-1 0,1 0 0,-1 0 1,0 0-1,0 0 0,0 1 0,1-1 1,-1 0-1,0 0 0,0 0 0,1 0 1,-1 0-1,0 0 0,0 0 0,1 0 1,10-8 56,10-19 15,-9 3-28,0 0 0,-2-1 1,-1-1-1,9-34 0,-8 12 58,7-73 0,-17 120-101,1-5 14,-1 0 0,1 0 1,-1 0-1,0 0 0,-1 0 0,1 0 1,-2-6-1,2 12-16,-1 0 1,1 0-1,0 0 0,0 0 1,0 0-1,0 0 1,0-1-1,0 1 0,-1 0 1,1 0-1,0 0 1,0 0-1,0 0 0,0 0 1,0 0-1,-1 0 1,1 0-1,0 0 0,0 0 1,0 0-1,0 0 1,-1 0-1,1 0 0,0 0 1,0 0-1,0 0 1,0 0-1,-1 0 0,1 0 1,0 0-1,0 0 1,0 0-1,0 0 0,0 0 1,-1 0-1,1 0 1,0 0-1,0 1 0,0-1 1,0 0-1,0 0 1,0 0-1,-1 0 0,1 0 1,0 0-1,0 1 1,0-1-1,0 0 0,0 0 1,0 0-1,0 0 0,0 0 1,0 1-1,0-1 1,0 0-1,0 0 0,0 0 1,0 0-1,0 1 1,-6 11 34,3-1-30,0 1 1,1 0 0,0 0-1,0 0 1,2 1-1,-1-1 1,2 0-1,-1 0 1,2 0-1,5 24 1,-7-35-4,1 1 0,0 0-1,0 0 1,0 0 0,0 0 0,0-1 0,0 1-1,0 0 1,1-1 0,-1 1 0,1-1 0,-1 1 0,1-1-1,-1 0 1,1 0 0,0 1 0,0-1 0,-1-1 0,1 1-1,0 0 1,0 0 0,0-1 0,0 1 0,0-1-1,0 1 1,0-1 0,0 0 0,0 0 0,0 0 0,1 0-1,-1 0 1,0 0 0,0-1 0,0 1 0,0-1 0,0 1-1,0-1 1,-1 0 0,3-1 0,6-2 23,-1-1 0,0 0 0,0 0 0,0-1 0,-1 0 0,12-11 0,3-7 57,-2-1 0,0-1 0,32-54 0,-32 48-67,-15 25 5,-4 11-13,-6 20-5,4-24-3,-29 115-45,-7 31 275,31-120-747,2 1 0,0-1 1,3 44-1,0-60 210,0-7-123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3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19292,'0'20'2289,"-6"3"-1513,-5 7-344,-4 5 1424,1 4-1048,-1 2-151,3-5-265,2-1-176,4-7-336,2-3-64,4-7-160,0-4-289,0-5 1362,0-8-849,-3 4-16,0-4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3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19356,'-3'-2'2129,"12"7"-1161,7-4-384,10-1 1224,6 0-543,8 2-361,2-2-176,2 0-616,-2 0-256,-4-2-960,-3 1 976,-16 1-152,-6-5-128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3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17572,'4'-2'3481,"21"-22"-1570,28-30 287,88-94 645,-106 106-2181,54-78 0,-84 112-600,7-17 149,-13 22-98,-5 7-76,-9 11-41,3 12 0,0 1 0,1-1 0,2 2 0,1-1 0,-8 55 0,11-55-202,1 1 1,2 0 0,1 0 0,1 0 0,1 0-1,2 0 1,9 42 0,4-30-2609,-16-38 2138,-5 4-159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3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15651,'-7'4'1817,"10"-3"-825,7 1-288,12-2 1056,4 0-127,18 0-281,7-3-248,11 1-247,3 0-153,1 0-240,-3 1-184,-9-1-312,-5 1-264,-13-1-760,-12 1-345,-13-7 1049,-9 1-224,-2 1-240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3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17844,'9'80'3021,"12"63"450,-18-129-3239,1 0 0,1 0 0,-1-1 0,2 0-1,0 0 1,1 0 0,14 20 0,-19-30-185,0-1 0,0 0 0,0 0 0,0 0 1,0 0-1,0 0 0,0 0 0,1 0 0,-1-1 0,1 1 0,-1-1 1,1 0-1,-1 0 0,1 0 0,0 0 0,0 0 0,0 0 0,-1-1 1,1 1-1,0-1 0,0 0 0,0 0 0,0 0 0,0 0 0,0-1 0,0 1 1,-1-1-1,1 0 0,0 0 0,0 0 0,-1 0 0,1 0 0,0 0 1,-1-1-1,5-2 0,5-5 132,-1 0 0,1 0 0,-2-1 0,1-1 0,14-19 0,5-11 52,-1-2 0,-2 0-1,-3-2 1,-1 0 0,-2-2-1,14-49 1,-28 66-550,-7 30 302,0 0 0,0 0 0,0 0 0,0 0 0,0 0-1,0-1 1,0 1 0,0 0 0,-1 0 0,1 0 0,0 0 0,0 0 0,0 0-1,0 0 1,0 0 0,0 0 0,0 0 0,0-1 0,0 1 0,0 0-1,0 0 1,0 0 0,0 0 0,0 0 0,-1 0 0,1 0 0,0 0 0,0 0-1,0 0 1,0 0 0,0 0 0,0 0 0,0 0 0,0 0 0,0 0 0,-1 0-1,1 0 1,0 0 0,0 0 0,0 0 0,0 0 0,0 0 0,0 0-1,0 0 1,0 0 0,0 0 0,-1 0 0,1 0 0,0 0 0,0 0 0,0 0-1,0 0 1,0 0 0,0 1 0,0-1 0,0 0 0,0 0 0,0 0-1,0 0 1,-12 13-1498,9-7 1019,3 0-117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3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286 337 19452,'1'-1'104,"-1"-1"-1,1 0 1,-1 0-1,0 1 1,0-1-1,0 0 1,0 0 0,0 1-1,0-1 1,0 0-1,-1 0 1,1 1-1,-1-1 1,1 0 0,-1 1-1,1-1 1,-1 0-1,0 1 1,0-1-1,0 1 1,0-1-1,0 1 1,0 0 0,0-1-1,-1 1 1,1 0-1,0 0 1,-1 0-1,1 0 1,-1 0-1,1 0 1,-1 0 0,1 0-1,-1 1 1,0-1-1,1 1 1,-1-1-1,0 1 1,0-1-1,1 1 1,-1 0 0,-3 0-1,-3 0 48,0-1-1,0 1 1,0 1-1,0 0 1,0 0-1,0 0 1,0 1 0,-10 4-1,2 0-98,1 2 0,1-1 0,-1 2-1,-16 12 1,24-16-45,0 1-1,1-1 0,-1 2 1,1-1-1,1 1 0,-1 0 1,1 0-1,0 0 0,-6 14 1,10-19-1,0-1 1,0 1-1,0-1 0,1 1 1,-1 0-1,1-1 0,-1 1 1,1 0-1,-1 0 0,1-1 1,0 1-1,0 0 0,0 0 1,0-1-1,0 1 0,1 0 1,-1 0-1,0-1 0,1 1 1,-1 0-1,1-1 0,0 1 1,-1-1-1,1 1 1,0 0-1,0-1 0,0 0 1,0 1-1,0-1 0,1 0 1,-1 1-1,0-1 0,0 0 1,1 0-1,-1 0 0,3 1 1,0 0 21,0-1 0,0 0-1,1 1 1,-1-2 0,0 1 0,1 0 0,-1-1 0,0 0 0,1 0 0,-1 0 0,0-1 0,1 1-1,-1-1 1,4-1 0,9-4 77,-1-1 0,0 0 0,-1-1 0,0 0 0,0-2 0,-1 1 0,0-2 0,0 0 0,-1-1 0,-1 0-1,0 0 1,13-20 0,-1-1 129,-1-2 0,-2 0 0,-1-1 0,16-42 0,-28 60-132,-4 9-51,0 1 0,0-1 1,-1 0-1,0 0 0,-1 0 0,0-1 0,0 1 1,0-13-1,-6 11 26,-3 12-27,5 0-45,0 1 1,0 0-1,0-1 1,0 1-1,0 0 1,1 0-1,-4 5 1,-6 14 6,0 1 1,2 0-1,0 0 1,2 1-1,0 0 0,1 0 1,-2 31-1,4-25-187,2 1 0,2-1 0,0 1 0,2-1 0,9 48 0,-9-68 2,6 25-1764,-8-33 1764,1 1-1,-1 0 0,1-1 1,0 1-1,0 0 0,-1-1 1,1 1-1,0-1 0,1 1 1,-1-1-1,0 0 0,0 1 1,0-1-1,4 2 0,-1-2-915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17972,'0'0'1920,"4"0"-1312,3-6-256,5-1 1009,4-2-649,3 1-120,1-4-384,2 2-288,-1 1-656,-5 0 1184,-7 5-528,-8 4-48,1 1-80</inkml:trace>
  <inkml:trace contextRef="#ctx0" brushRef="#br0" timeOffset="1">75 211 16476,'9'7'1976,"1"-7"-1304,2-11-280,2-4 1024,2-4-1392,-1 0 377,-8 0-145,-1 3-136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2:3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17172,'0'33'4326,"0"30"-125,3 41-2950,-1-56-1068,14 75 0,-15-118-118,0-1 0,1 1-1,-1 0 1,1-1-1,0 1 1,0-1 0,5 7-1,-6-10-37,0 1 1,-1-1-1,1 0 0,0 0 0,0 0 0,1 0 0,-1-1 0,0 1 1,0 0-1,0 0 0,1-1 0,-1 1 0,0 0 0,0-1 0,1 1 1,-1-1-1,1 0 0,-1 1 0,0-1 0,1 0 0,-1 0 0,1 0 1,-1 0-1,0 0 0,1 0 0,-1-1 0,1 1 0,-1 0 0,3-2 0,2 0 56,-1-1-1,1 0 1,-1-1-1,1 0 0,-1 1 1,0-2-1,0 1 1,-1 0-1,0-1 0,5-6 1,6-10 171,15-25 0,8-17-499,-4-2-1,38-101 0,-70 155-1182,-2 11 1414,0-1-1,0 1 1,0 0-1,0 0 1,0 0-1,0-1 0,-1 1 1,1 0-1,0 0 1,0 0-1,0 0 0,0 0 1,0-1-1,-1 1 1,1 0-1,0 0 1,0 0-1,0 0 0,0 0 1,-1 0-1,1 0 1,0 0-1,0 0 0,0 0 1,-1 0-1,1 0 1,0 0-1,0 0 1,0 0-1,-1 0 0,1 0 1,0 0-1,0 0 1,0 0-1,-1 0 1,-6 1-641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2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14435,'1'0'62,"-1"0"-1,0 0 1,1 0-1,-1 0 1,1 0-1,-1 0 1,1 0-1,-1 0 1,1 0-1,-1 0 1,0 0-1,1 0 1,-1 1-1,1-1 1,-1 0-1,0 0 1,1 0-1,-1 1 1,0-1-1,1 0 1,-1 1-1,0-1 1,1 0-1,-1 1 1,0-1-1,0 0 1,1 1-1,-1-1 1,0 0-1,0 1 1,0-1-1,1 1 1,-1-1-1,0 1 1,0-1-1,0 0 1,0 1-1,0-1 1,0 1-1,0-1 1,0 1-1,0-1 1,0 1-1,0-1 1,0 0-1,-1 2 1,-3 32 1370,0-12-933,3 37-389,2-1 0,2 1-1,3-1 1,20 81 0,-26-138-256,1 1 1,0-1 0,-1 1 0,0 0 0,1-1 0,-1 1 0,0 0 0,0-1 0,1 1 0,-1 0 0,-1-1 0,1 1 0,0 0-1,0-1 1,-1 1 0,1 0 0,-1-1 0,1 1 0,-1 0 0,0-1 0,1 1 0,-1-1 0,0 0 0,0 1 0,0-1 0,0 1-1,-2 0 1,-8 5-723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2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15139,'79'-2'4915,"62"-11"-2891,173-26-1033,-309 38-1119,0 0-1,-1-1 1,1 1 0,0-1-1,4-2 1,-9 4 99,1-1 0,-1 1-1,1 0 1,-1-1 0,1 1 0,-1 0-1,1-1 1,-1 1 0,1-1 0,-1 1-1,0-1 1,1 1 0,-1-1 0,0 1-1,1-1 1,-1 1 0,0-1 0,0 1-1,1-1 1,-1 1 0,0-1 0,0 0-1,0 1 1,0-1 0,0 1 0,0-1-1,0 0 1,0 1 0,0-1-1,0 1 1,0-1 0,0 0 0,-1 1-1,1-1 1,0 1 0,0-1 0,-1 1-1,1-1 1,0 1 0,0-1 0,-1 1-1,1-1 1,-1 1 0,1-1 0,-1 1-1,1 0 1,0-1 0,-1 1 0,1-1-1,-2 1 1,-15-13-364,-9-4-121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2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15499,'0'-9'1801,"3"0"-1193,16 0-200,9 1 640,11 0-168,4 0-168,3-1-327,1 3-257,-3 2-729,-5 1-1663,-7 0 1960,-7 3-304,-4 0-184</inkml:trace>
  <inkml:trace contextRef="#ctx0" brushRef="#br0" timeOffset="1">470 261 14931,'1'21'611,"-1"-8"-147,0-1-1,1 1 1,0 0-1,1 0 0,7 21 1,-8-31-388,0 0 0,1 0 0,-1 0 0,1-1 1,-1 1-1,1 0 0,0-1 0,0 1 0,1-1 0,-1 0 0,0 1 1,1-1-1,0 0 0,-1-1 0,1 1 0,0 0 0,0-1 0,0 0 1,0 1-1,0-1 0,0 0 0,0-1 0,0 1 0,0 0 0,1-1 1,-1 0-1,0 0 0,4 0 0,5-1 38,0 0 0,0-1 0,0-1 0,0 0 0,-1 0 0,1-1 0,-1-1 0,20-11 0,81-56 836,-66 40-385,-41 32-328,-6 7-106,-10 13-2,10-18-101,-11 17 61,-30 61 143,38-73-209,1 1-1,1-1 0,-1 1 0,1 0 1,1-1-1,-1 1 0,1 0 0,0 15 0,1-22-37,1 1 0,-1 0-1,0-1 1,1 1-1,-1 0 1,1-1 0,-1 1-1,1 0 1,0-1-1,-1 1 1,1-1-1,0 1 1,0-1 0,0 1-1,0-1 1,1 0-1,-1 0 1,0 1 0,0-1-1,1 0 1,-1 0-1,1 0 1,-1-1 0,1 1-1,-1 0 1,1 0-1,0-1 1,-1 1-1,1-1 1,0 0 0,-1 1-1,1-1 1,0 0-1,0 0 1,-1 0 0,1 0-1,0 0 1,-1 0-1,4-1 1,2 0-203,0-1 1,1 1-1,-1-1 1,0-1-1,0 1 1,0-1 0,-1 0-1,7-5 1,8-7-241,-3-6-121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2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39 18020,'-9'26'2575,"5"9"-1991,1 1-1,1 0 1,2 0-1,6 38 1,27 144-19,-31-208-507,10 51 123,11 79 275,-23-137-170,-2-6-99,-4-19-22,-7-31-37,-5-29-14,5 28-169,2 0-1,-5-81 1,16 134 51,-1 0 1,1-1-1,0 1 1,0 0-1,1-1 1,-1 1-1,0 0 0,0-1 1,1 1-1,-1 0 1,0 0-1,1-1 1,0 1-1,-1 0 1,1 0-1,0 0 1,-1 0-1,1 0 1,0 0-1,0 0 0,0 0 1,0 0-1,0 0 1,0 0-1,0 1 1,0-1-1,0 0 1,0 1-1,2-2 1,2 1-4,0 0 0,0 0 1,1 0-1,-1 1 0,0 0 0,6 0 1,9-1-35,-8-1 43,1 0 0,-1-1-1,0 0 1,-1-1-1,1-1 1,-1 0-1,0 0 1,0-1 0,0 0-1,-1-1 1,0 0-1,11-11 1,-13 12 31,-1-1 0,0 0-1,-1-1 1,1 1 0,-1-1 0,-1-1 0,0 1-1,0-1 1,0 0 0,-1 0 0,-1 0 0,1 0-1,-2-1 1,1 0 0,1-15 0,-4 24-22,1-1 1,-1 1-1,0-1 1,0 0-1,0 1 1,-1-1 0,1 1-1,0-1 1,-1 0-1,1 1 1,-1-1-1,1 1 1,-1-1-1,0-1 1,0 3-7,1 0 0,-1-1 0,1 1 0,0-1 0,-1 1 0,1 0 0,-1 0 0,1-1 1,-1 1-1,1 0 0,-1 0 0,1-1 0,-1 1 0,0 0 0,1 0 0,-1 0 0,1 0 0,-1 0 0,1 0 0,-1 0 1,1 0-1,-1 0 0,0 0 0,1 0 0,-1 0 0,0 1 0,-1 0 2,-1 0 0,1 0 0,-1 0 0,1 1 0,0-1 0,0 1 0,0 0 0,0 0 0,0-1 0,0 1 0,0 1 0,1-1 0,-1 0 0,-1 3 0,-4 9 2,2-1 0,0 1 0,0 0 0,1 0 0,1 0 0,0 1 0,1-1 1,-1 23-1,3-4 18,1 0-1,10 55 1,-6-61 21,9 31 0,-11-49-87,0 0 1,1 0-1,0-1 0,0 1 0,1-1 0,11 15 0,-15-21-20,0-1 1,0 0-1,0 0 0,0 0 0,0 0 1,0 0-1,0 0 0,1 0 0,-1 0 0,0 0 1,1 0-1,-1-1 0,0 1 0,1-1 0,-1 1 1,1-1-1,-1 1 0,1-1 0,2 0 0,-2 0-33,-1 0 0,0-1-1,0 1 1,0-1 0,0 1-1,0-1 1,1 0 0,-1 1-1,0-1 1,-1 0-1,1 0 1,0 0 0,0 0-1,0 0 1,0 0 0,-1 0-1,1 0 1,0 0 0,-1 0-1,1 0 1,-1-1 0,1 1-1,-1 0 1,1-2 0,22-90-6160,-18 68 4173,1-1 0,17-43 1,-11 49 2695,-7 17 1539,-6 13 448,-13 30 1229,6-22-2361,-8 38 1,15-51-1369,0 1 1,1 0 0,-1 0-1,1 0 1,0 0 0,1 0 0,-1 0-1,1 0 1,0 0 0,4 10-1,-5-15-94,0 1-1,1-1 1,0 1-1,-1-1 1,1 1-1,0-1 1,-1 0-1,1 1 1,0-1-1,0 0 1,0 0-1,0 1 1,0-1-1,1 0 1,-1 0-1,0 0 1,0 0-1,1-1 1,-1 1-1,0 0 1,1 0-1,-1-1 1,1 1-1,-1-1 0,1 1 1,-1-1-1,1 0 1,0 0-1,-1 1 1,1-1-1,-1 0 1,1 0-1,-1-1 1,1 1-1,0 0 1,-1 0-1,1-1 1,2 0-1,0-1-1,0 0 0,0 0 0,0-1 1,0 1-1,0-1 0,0 0 0,-1 0 0,1 0 0,-1 0 0,0-1 0,5-7 0,0-1 9,-2 1-1,0-2 1,0 1 0,-1-1-1,0 0 1,-1 0 0,-1 0-1,0 0 1,1-17 0,-6 17 5,-4 15 5,4 0-23,1 0 0,-1 1 0,1-1 0,0 0 0,0 1 0,0-1 0,-1 5 0,0 1-2,1 0 0,0-1-1,1 1 1,0 0 0,0-1-1,1 1 1,0 0 0,0-1-1,1 1 1,3 9 0,-5-15-3,1 0 1,0 1 0,0-1-1,0 0 1,1 0-1,-1 0 1,0 0 0,1 0-1,-1 0 1,1 0-1,0-1 1,0 1 0,0-1-1,0 1 1,0-1 0,0 0-1,0 1 1,0-1-1,0 0 1,0 0 0,1-1-1,-1 1 1,0 0-1,1-1 1,-1 1 0,1-1-1,-1 0 1,0 0-1,1 0 1,-1 0 0,1 0-1,-1-1 1,1 1-1,-1-1 1,0 1 0,3-2-1,2-1 1,1 0 0,-1-1-1,0 1 1,-1-1 0,1-1-1,0 1 1,-1-1 0,0 0-1,0-1 1,-1 1 0,0-1-1,0 0 1,8-13 0,3-7-6,-2 0 0,14-34 0,-17 36 18,-2 0 0,-1-1 0,-1 1 0,-1-2 0,-1 1 1,2-41-1,-6 63 2,-1 0-1,-1 0 1,1 0 0,0 0-1,-1 0 1,0 0 0,1 0-1,-1 1 1,0-1 0,0 0-1,-1 0 1,-2-3 0,4 5-6,0 1 0,-1-1 0,1 1 0,-1-1 0,1 1 0,-1-1 0,1 1 1,-1-1-1,0 1 0,1 0 0,-1 0 0,1-1 0,-1 1 0,0 0 0,1 0 0,-1-1 0,0 1 0,1 0 1,-1 0-1,0 0 0,0 0 0,-1 0 6,1 1-1,0-1 1,0 1 0,-1-1 0,1 1 0,0-1-1,0 1 1,0 0 0,-1 0 0,1-1 0,0 1-1,0 0 1,0 0 0,-1 2 0,-3 4 42,0 1 0,0-1 0,1 1 0,0 0 0,0 0 0,1 1 0,0-1 0,0 1 0,1 0-1,0-1 1,1 1 0,-1 15 0,1-6 7,2 0-1,-1 0 0,2-1 1,0 1-1,8 25 0,-3-18-64,2 0-1,0-1 1,2 0-1,1-1 1,0 0-1,24 30 1,-36-52-1,1 0 0,-1 0 1,1 0-1,-1 0 0,1-1 1,0 1-1,-1 0 0,1-1 1,0 1-1,0 0 0,-1-1 1,1 1-1,0-1 0,0 1 0,0-1 1,0 1-1,0-1 0,0 0 1,0 1-1,2-1 0,-3 0 1,1-1 1,-1 1-1,1 0 0,-1-1 0,1 1 0,-1-1 0,0 1 0,1-1 0,-1 1 0,1-1 0,-1 0 1,0 1-1,0-1 0,1 1 0,-1-1 0,0 0 0,0 1 0,0-1 0,0 1 0,1-1 1,-1 0-1,0 1 0,0-2 0,0-9-8,0-1-1,-3-17 1,3 23 16,-7-55-62,-5-100-307,29 198 205,-15-33 145,7 19-15,1-1 1,20 32-1,-27-49 28,-1-1 0,1 0 0,0 0 0,0 0 0,1-1 0,-1 1 0,1-1 0,0 1 0,-1-1 0,2-1 0,-1 1 0,0 0 0,0-1 0,1 0 0,-1 0 0,1 0 0,0-1 0,0 1 0,7 0 0,-9-2 0,-1 0 1,0 0-1,1-1 0,-1 1 1,1 0-1,-1-1 1,0 0-1,1 0 0,-1 0 1,0 0-1,0 0 1,1 0-1,-1 0 0,0-1 1,0 1-1,0-1 1,2-2-1,0 0 0,-1 0 0,0-1-1,0 1 1,0-1 0,0 0-1,-1 0 1,4-8 0,-2 0-2,0 0 0,-1 0 1,-1-1-1,0 1 0,0-22 0,-4 19-26,-4 11 34,5 6-3,0-1 1,0 1-1,0 0 0,0 0 0,0 0 1,0 0-1,0 0 0,1 0 1,-1 0-1,0 0 0,1 0 0,-1 0 1,0 1-1,1-1 0,-1 0 1,1 0-1,0 0 0,-1 3 0,-3 10 19,1 0-1,1 0 1,0 1-1,1-1 1,0 1 0,3 26-1,-1-30-9,1-1-1,0 1 1,0-1-1,1 0 1,1 0-1,-1 0 1,1 0-1,1-1 1,0 1-1,8 10 1,-12-18-63,1 0 0,0 0 0,0 0-1,-1 0 1,1 0 0,1 0 0,-1-1 0,0 1 0,0-1 0,0 1 0,1-1 0,4 2 0,-6-3-12,0 0 0,1 0 0,-1 0 0,0 0 0,0 0 0,1 0 0,-1 0 0,0 0 0,0-1 0,1 1 0,-1 0 0,0-1 0,0 1 0,0-1 0,0 1 0,0-1 0,0 0 0,0 1 0,0-1 0,0 0 0,0 0 0,0 0 0,0 0 0,0 0 0,-1 0 0,1 0 0,0 0 0,-1 0 0,2-1 0,1-5-20,0 0 0,-1 0 0,1 0 0,-1-1 0,-1 1 0,1 0 1,-1-1-1,-1 1 0,1-1 0,-2-13 0,1 4-145,0-36-372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2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12883,'-9'-16'6057,"13"20"-4881,2 5-536,2 0-416,0 1 1361,4 0-1449,3-1 24,2 0 24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2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42 15123,'-9'19'1516,"-1"0"1,-19 26-1,16-24-290,-16 28-1,25-40-993,1-5-139,1 1-1,0-1 1,0 1 0,0 0 0,0-1-1,1 1 1,-1 0 0,1 0-1,1 0 1,-1 0 0,1 6 0,0-11-91,0 1 0,0-1 0,0 1 0,1-1 0,-1 0 0,0 1 0,0-1 0,0 1 0,1-1 0,-1 1 0,0-1 0,1 0 0,-1 1 1,0-1-1,1 0 0,-1 1 0,1-1 0,-1 0 0,1 1 0,-1-1 0,0 0 0,1 0 0,-1 0 0,1 1 0,-1-1 0,1 0 0,-1 0 0,1 0 0,-1 0 0,1 0 1,-1 0-1,1 0 0,-1 0 0,1 0 0,-1 0 0,1 0 0,-1 0 0,1 0 0,0-1 0,21-7-83,-20 7 74,15-8-53,-1-1 0,-1-1-1,1 0 1,-2-1 0,22-23-1,-15 15 79,25-19 0,-42 39 418,-2 7-139,-5 19 27,1-5-108,2-19-233,1-1 0,-1 0 1,0 1-1,0-1 0,0 0 0,1 1 0,-1-1 0,1 0 0,-1 1 0,1-1 1,0 0-1,-1 0 0,1 0 0,0 0 0,0 0 0,0 0 0,-1 0 0,1 0 1,0 0-1,1 0 0,1 1 0,-1-1-97,0 0 0,0 0 0,0-1 1,0 1-1,0-1 0,1 1 0,-1-1 0,0 0 0,0 0 1,1 0-1,-1 0 0,3-1 0,3-1-244,1 0 0,-1 0 1,0-1-1,1 0 0,13-8 0,-5 1-472,-1-1 0,0 0 0,21-20 0,-30 24 505,0 0-1,0-1 1,0 1 0,-1-2-1,0 1 1,-1-1 0,0 1-1,6-14 1,-10 20 457,-1 0-1,1 1 1,-1-1 0,1 0-1,-1 0 1,0 0-1,0 0 1,0 1 0,0-1-1,0-3 1,0 5-65,0-1 0,0 1 0,-1-1 1,1 1-1,0-1 0,0 1 0,0-1 0,-1 1 0,1-1 0,0 1 1,-1-1-1,1 1 0,0 0 0,-1-1 0,1 1 0,-1-1 0,1 1 1,0 0-1,-1 0 0,1-1 0,-1 1 0,1 0 0,-2-1 0,1 1 82,-1 0 0,0 0-1,1 0 1,-1 0-1,0 1 1,1-1-1,-1 0 1,1 1 0,-1-1-1,0 1 1,1 0-1,-1 0 1,1-1-1,0 1 1,-1 0 0,1 0-1,0 0 1,-1 0-1,1 0 1,0 1-1,-1 0 1,-2 2-30,1 1 0,-1-1 0,1 0-1,0 1 1,1 0 0,-1-1 0,1 1 0,0 0 0,0 0-1,1 0 1,-1 1 0,1-1 0,0 0 0,1 0 0,-1 1-1,1 8 1,0-11-135,1 0-1,-1 1 1,1-1-1,0 0 1,0 0-1,0 1 1,0-1 0,1 0-1,-1 0 1,1 0-1,0 0 1,-1-1-1,1 1 1,1 0-1,-1-1 1,0 1-1,1-1 1,-1 0-1,1 0 1,0 0-1,-1 0 1,1 0-1,0-1 1,0 1-1,0-1 1,1 0 0,4 2-1,3-1-133,1 0 0,-1-1 0,17 1-1,-11-1-91,-17-2 245,1 1 0,-1 0 0,0 0-1,0 0 1,1 0 0,-1 0 0,0 0-1,0 0 1,1 0 0,-1 0 0,0 0-1,1 0 1,-1 0 0,0 0 0,0 0 0,1 0-1,-1 0 1,0 0 0,0 0 0,1 0-1,-1 0 1,0 0 0,0 1 0,1-1-1,-1 0 1,0 0 0,0 0 0,0 0 0,1 1-1,-1-1 1,0 0 0,0 0 0,0 0-1,0 1 1,1-1 0,-1 0 0,0 0 0,0 1-1,0-1 1,0 0 0,0 0 0,0 1-1,0-1 1,0 0 0,0 1 0,-11 9 333,-22 6 330,32-16-661,-23 12 415,-44 17 721,62-27-1158,0-1 1,0 1-1,0-1 0,0 0 0,0 0 1,0-1-1,0 0 0,-1 0 0,-7-1 1,13 0-18,0 1-1,1 0 1,-1 0 0,0-1 0,0 1-1,0 0 1,0-1 0,1 1 0,-1-1 0,0 1-1,1-1 1,-1 1 0,0-1 0,1 1 0,-1-1-1,0 0 1,1 1 0,-1-1 0,1 0-1,-1 0 1,1 1 0,0-1 0,-1 0 0,1 0-1,0 0 1,-1-1 0,1 0-11,0-1 0,-1 0-1,1 1 1,0-1 0,0 0 0,1 0-1,-1 1 1,2-5 0,9-25-371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2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15067,'4'21'1302,"-1"-1"0,0 0-1,-1 1 1,-2-1 0,-1 23-1,2 37-209,0-53-966,2-1 1,1 0-1,1 1 0,1-2 0,12 35 1,-17-59-121,-1 0 0,0 0 0,0-1 0,1 1 0,-1 0 0,0 0-1,1 0 1,-1 0 0,1 0 0,-1-1 0,1 1 0,0 0 0,-1 0 0,1-1 0,0 1 0,-1 0 0,1-1 0,0 1 0,0-1 0,0 1 0,-1-1 0,2 1 0,-1-1 1,0-1-1,-1 1 0,1-1 0,-1 1 1,1-1-1,-1 1 0,1-1 1,-1 0-1,1 1 0,-1-1 1,0 1-1,1-1 0,-1 0 0,0 1 1,0-1-1,1 0 0,-1 0 1,0 1-1,0-1 0,0-1 1,5-45 96,-9-14-151,-1 0-1,-22-92 1,27 153 30,0 0 1,0 0 0,0 0-1,0-1 1,0 1 0,0 0-1,0 0 1,0 0-1,0 0 1,0 0 0,0-1-1,0 1 1,0 0 0,0 0-1,0 0 1,0 0 0,0 0-1,1-1 1,-1 1 0,0 0-1,0 0 1,0 0-1,0 0 1,0 0 0,0 0-1,1 0 1,-1 0 0,0 0-1,0-1 1,0 1 0,0 0-1,0 0 1,1 0 0,-1 0-1,0 0 1,0 0-1,0 0 1,0 0 0,0 0-1,1 0 1,-1 0 0,0 0-1,0 0 1,0 0 0,0 0-1,1 0 1,-1 1 0,0-1-1,0 0 1,0 0-1,0 0 1,0 0 0,1 0-1,-1 0 1,0 0 0,0 0-1,0 0 1,0 1 0,0-1-1,0 0 1,0 0 0,0 0-1,0 0 1,1 0-1,-1 1 1,0-1 0,0 0-1,0 0 1,13 10-677,-11-9 471,4 4-77,1-1 1,0-1 0,0 1 0,0-1 0,1-1 0,-1 1 0,1-1 0,-1 0 0,1-1 0,0 0 0,15 1 0,13-2-468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2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177 214 18020,'-12'3'490,"1"0"0,-1 1 0,1 0 1,0 0-1,1 2 0,-1-1 0,1 1 0,0 1 1,-12 9-1,17-12-342,1 0 0,-1 0 0,1 0 0,0 0-1,0 1 1,1 0 0,-1 0 0,1 0 0,0 0 0,0 0 0,1 1 0,-1-1 0,1 1 0,0-1 0,1 1 0,-1 0-1,1 0 1,1 0 0,-1 12 0,1-16-135,0 0-1,0 0 1,1 0-1,-1 0 1,1 0-1,0 0 0,-1 0 1,1 0-1,0-1 1,0 1-1,0 0 1,0 0-1,0-1 1,1 1-1,-1 0 1,1-1-1,-1 0 1,1 1-1,-1-1 1,1 0-1,0 0 0,-1 0 1,1 0-1,0 0 1,0 0-1,0 0 1,0 0-1,0-1 1,0 1-1,0-1 1,0 0-1,0 1 1,0-1-1,0 0 1,0 0-1,4-1 0,0 1-29,1-1-1,0 0 0,0-1 0,-1 1 0,1-1 1,-1-1-1,1 1 0,-1-1 0,0 0 0,7-5 1,-5 3-43,-1-1 0,1 0 0,-1-1 0,-1 0 0,1 0 0,-1 0-1,0-1 1,-1 1 0,0-2 0,0 1 0,-1 0 0,0-1 0,0 0 0,3-14 0,-7 10-118,-1 12 174,1 1 0,0 0 0,0 0 0,0 0 0,0 0 0,-1 0 0,1-1 0,0 1 0,0 0 1,0 0-1,-1 0 0,1 0 0,0 0 0,0 0 0,0 0 0,-1 0 0,1 0 0,0 0 0,0 0 1,-1 0-1,1 0 0,0 0 0,0 0 0,-1 0 0,1 0 0,0 0 0,0 0 0,0 0 0,-1 0 0,1 0 1,0 0-1,-2 1-2,1 0 1,-1 0 0,1 0-1,-1 0 1,1 0-1,0 1 1,0-1 0,0 0-1,-1 1 1,1-1 0,0 0-1,-1 3 1,-3 7 10,1 0 0,0 0 0,-4 18 0,7-24 2,0 0 0,1-1 0,-1 1-1,1 0 1,0-1 0,0 1 0,0 0-1,1-1 1,0 1 0,0 0 0,0-1-1,2 6 1,-3-9-5,1 0 0,-1 0 0,1 0 0,0 0 0,-1 0-1,1 0 1,0 0 0,-1 0 0,1 0 0,0-1 0,0 1 0,0 0 0,0 0 0,0-1 0,0 1-1,0 0 1,0-1 0,0 1 0,0-1 0,0 0 0,0 1 0,0-1 0,0 0 0,2 0 0,-1 0-8,0 0 1,1 0-1,-1-1 1,0 1-1,0-1 1,0 1-1,0-1 1,0 0-1,1 0 1,-1 0-1,3-2 1,2-3-44,1 0 1,-1 0 0,0 0-1,-1-1 1,8-10 0,3-7-158,-2 0 0,0-1 0,-1-1 0,-2 0 0,-1-1 0,-1 0 0,-1-1 0,-1 0 0,7-53 0,-16 43 186,1 37 27,0 0 0,0 0 0,0 1 0,0-1-1,-1 0 1,1 0 0,0 0 0,-1 0 0,1 1 0,-1-1 0,1 0 0,-1 0 0,1 1-1,-1-1 1,1 0 0,-2 0 0,2 1 4,-1 0 0,1 0 0,-1 0 0,1 0 0,-1 0 0,0 0 0,1 0 0,-1 0 0,1 0 0,-1 0 0,1 0 0,-1 0 0,0 0 0,1 0 0,-1 1 0,1-1 0,-1 0 0,1 0 0,-1 1 0,1-1 0,-1 0 0,1 1 0,-1-1 0,1 0 0,0 1 0,-1-1 0,0 2 0,-2 1 55,1 1 1,-1-1-1,0 1 1,1 0-1,0 0 1,0 0-1,0 0 0,1 0 1,-1 1-1,1-1 1,0 0-1,0 7 1,-4 58 394,5-64-438,1 27 64,1-1-1,2 1 1,1-1-1,2 0 1,0-1-1,3 1 1,0-2-1,27 53 1,-37-80-80,1-1 0,0 1 0,0-1 0,-1 1 0,1-1 0,0 1 0,1-1 0,-1 0 0,0 0 0,0 1 0,0-1 0,1 0 0,2 1 0,-4-2-4,1 0 0,-1 0 0,1 0-1,-1 0 1,0 0 0,1 0-1,-1 0 1,1 0 0,-1 0-1,1 0 1,-1 0 0,0 0 0,1-1-1,-1 1 1,1 0 0,-1 0-1,0 0 1,1-1 0,-1 1 0,0 0-1,1-1 1,-1 1 0,0 0-1,1-1 1,-1 1 0,0 0 0,0-1-1,1 1 1,-1 0 0,0-1-1,0 0 1,3-6 16,-1 0 0,0 1 0,0-2-1,1-10 1,-2 12-18,10-82 125,10-46-123,-21 133-5,0 0-1,0 0 0,1 0 0,-1 0 1,0 0-1,1 0 0,-1 0 1,1 1-1,-1-1 0,1 0 0,-1 0 1,1 0-1,-1 1 0,1-1 0,1-1 1,-2 2-1,1 0 1,-1 0 0,1-1-1,-1 1 1,0 0-1,1 0 1,-1 0 0,1 0-1,-1 0 1,1 0 0,-1 0-1,1 0 1,-1 0 0,1 0-1,-1 0 1,1 0 0,-1 1-1,1-1 1,-1 0 0,0 0-1,1 0 1,0 1-1,3 2-13,0 0 0,0 0 0,-1 1 0,1 0-1,3 4 1,7 7-7,-10-12 26,1 0 0,-1 0 0,1-1 0,0 1 0,-1-1 0,1 0 0,1 0 0,-1-1 0,0 0 0,0 0 0,0 0 1,1 0-1,-1-1 0,0 0 0,1 0 0,-1 0 0,0-1 0,1 1 0,5-3 0,-5 2 5,0-1 0,0 0 0,-1 0 0,1-1 0,-1 0 1,0 0-1,0 0 0,0 0 0,0-1 0,-1 0 0,1 0 0,-1 0 0,0 0 0,0-1 0,0 1 0,5-11 0,-7 13-6,-2 1-1,1-1 0,0 1 0,0-1 0,0 1 0,-1-1 0,1 1 0,-1-1 0,1 0 0,-1 1 0,1-1 0,-1 0 1,0 1-1,0-1 0,0 0 0,0 0 0,0 1 0,-1-1 0,1 0 0,0 1 0,-1-1 0,1 0 0,-1 1 0,0-1 1,1 0-1,-1 1 0,0-1 0,0 1 0,0 0 0,0-1 0,0 1 0,0 0 0,0-1 0,-1 1 0,1 0 0,0 0 1,-2-1-1,-1 1 2,1-1-1,0 1 1,0 0 0,-1 0 0,1 0 0,-1 0 0,1 1 0,-1 0 0,1-1 0,-1 1 0,1 0-1,-1 1 1,1-1 0,-1 1 0,1-1 0,-1 1 0,-5 2 0,3 0 15,1-1 0,-1 1 1,0 0-1,1 0 0,0 1 1,-1 0-1,2 0 0,-1 0 1,0 0-1,1 1 0,0 0 1,0 0-1,0 0 0,0 0 1,1 1-1,0-1 0,0 1 1,1 0-1,-1 0 0,1 0 1,1 0-1,-1 0 0,1 0 1,0 1-1,0-1 0,1 1 1,0 10-1,1-7-102,0 0 1,0 0-1,1 0 1,0 0-1,1 0 1,0 0-1,1-1 1,0 1-1,0-1 1,1 0-1,1 0 1,-1-1-1,1 1 1,0-1-1,1-1 0,13 13 1,-12-14 8,1 0 1,0 0-1,0-1 0,0 0 1,1 0-1,-1-1 0,1-1 0,12 3 1,33 4-321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22021,'-3'0'-3033,"-3"-3"1801,-2 3 336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47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15739,'0'19'1929,"0"0"-1249,0 5-304,0 2 1104,3 2-712,2 0-159,2 1-393,0-3-248,1-6-664,2-1-281,-4-11 769,7-5-184,0-5-200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17356,'0'-4'349,"0"-1"1,0 1-1,0 0 1,1 0-1,-1 0 1,1 0-1,0 0 1,1 1-1,2-7 0,-3 7-233,1 1 0,0 0 0,-1 0 0,1 0 0,1 0 0,-1 0 0,0 0 0,0 0-1,1 1 1,-1-1 0,1 1 0,-1-1 0,1 1 0,4-1 0,-2 0-69,0 0 1,0 0 0,0 1-1,1 0 1,-1 0-1,1 0 1,-1 1-1,0 0 1,1 0 0,-1 0-1,1 0 1,5 2-1,-9-1-46,0 0 1,1 0-1,-1 0 0,0 0 0,0 0 0,0 0 0,0 1 0,0-1 0,0 1 0,-1-1 0,1 1 0,0 0 0,-1 0 0,1-1 0,-1 1 1,0 0-1,0 0 0,1 1 0,-1-1 0,-1 0 0,1 0 0,0 0 0,0 1 0,-1-1 0,1 0 0,-1 1 0,0-1 0,0 1 1,0 3-1,-1 10 9,-1 0 1,0 1-1,-1-1 0,-1 0 1,0-1-1,-7 17 1,5-16 31,1 0 1,0 0-1,1 1 1,1 0-1,-1 23 1,3-38-33,1 0 1,0-1-1,0 1 1,0 0 0,0-1-1,1 1 1,-1 0-1,0 0 1,1-1 0,-1 1-1,1-1 1,-1 1-1,1 0 1,0-1-1,0 1 1,0-1 0,0 1-1,0-1 1,0 0-1,0 1 1,0-1 0,2 1-1,-1-1-56,-1 0-1,1-1 1,0 1-1,0-1 1,-1 0-1,1 1 1,0-1-1,0 0 1,0 0-1,-1 0 1,1-1 0,0 1-1,0 0 1,-1 0-1,1-1 1,0 1-1,2-2 1,5-2-199,-1 0 0,1-1 0,-1 0 0,0 0 0,0-1 0,11-10 1,6-12-187,0-5-155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18580,'26'-4'4810,"26"-2"-2177,19-3-1404,355-55 821,-371 58-1889,-29 3-4621,-40 2 3752,-1 1-206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16323,'-9'3'1985,"13"0"-857,10-3-384,13 0 1377,8-3-585,12-3-360,9 3-183,8-1-337,2-1-128,1 2-368,-6 2-152,-7 1-488,-7 0-408,-9 0 1344,-6-2-608,-7 0-80,-2-3-121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19108,'0'0'32,"0"0"0,0 0 0,0 0 0,0 0 0,0 0 0,0 1 0,0-1 0,0 0 0,-1 0 0,1 0 0,0 0 0,0 0 0,0 0 0,0 0 0,0 0 0,0 0 0,0 0 0,0 0 0,0 0 0,0 0 0,0 0 0,0 0-1,0 0 1,0 0 0,0 0 0,0 0 0,0 0 0,0 1 0,0-1 0,0 0 0,0 0 0,-1 0 0,1 0 0,0 0 0,0 0 0,0 0 0,0 0 0,0 0 0,0 0 0,0 0 0,1 0 0,-1 1 0,0-1 0,0 0 0,0 0 0,0 0 0,0 0 0,0 0 0,0 0 0,0 0 0,0 0 0,0 0 0,0 0 0,0 0 0,0 0 0,0 0 0,0 0 0,0 0 0,0 1 0,0-1-1,0 0 1,0 0 0,0 0 0,1 0 0,-1 0 0,0 0 0,0 0 0,9 3 973,19 0-299,-22-2-255,85 11 1425,-5-2-1271,118 29 0,-203-38-605,10 1 5,0 2-1,0-1 1,-1 2-1,14 6 0,-22-10-3,0 0 0,0 1 0,0-1 0,0 0-1,-1 1 1,1 0 0,0-1 0,-1 1 0,1 0-1,-1-1 1,1 1 0,-1 0 0,0 0 0,0 0-1,0 0 1,0 1 0,0-1 0,-1 0 0,1 0 0,-1 0-1,1 1 1,-1-1 0,0 0 0,0 1 0,0-1-1,0 0 1,-1 4 0,0 0 2,-1 1-1,0-1 1,-1 0 0,1 1-1,-1-1 1,-1-1 0,1 1-1,-9 10 1,-39 40 4,45-51-7,-186 174-195,38-37-859,139-128 806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51 17196,'8'-6'1166,"-3"4"-675,-1-1 0,1 0 1,-1 0-1,0 0 0,0 0 1,0-1-1,-1 0 0,1 0 1,-1 0-1,5-8 0,-25 22 2235,-228 243-577,83-78-4848,159-174 1979,4-5 497,13-8-387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16548,'2'-1'287,"0"0"0,0 1 1,1-1-1,-1 0 0,0 1 1,1 0-1,-1 0 0,0 0 1,0 0-1,4 0 0,-2 8 1399,-7 10 513,-6 15-1386,2 0 0,1 1-1,-2 45 1,7-59-864,1 1-1,2-1 1,0 0 0,0 1-1,2-1 1,13 38-1,-7-33-306,-6-18-108,-1 1 0,0-1 1,0 1-1,2 15 0,-7-19 1,-10-4-134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19 396 17612,'-16'7'1904,"13"0"-1000,8-2-296,13-2 1081,12-2-273,16-1-400,8 0-183,11-4-225,0-1-240,-2-1-464,-2 1-352,-8-4-873,-5-1 1113,-10-1-192,-4 1-192</inkml:trace>
  <inkml:trace contextRef="#ctx0" brushRef="#br0" timeOffset="1">781 0 20428,'-6'29'1913,"-2"6"-1281,-3-3-280,4 9 816,1-1-376,3 2-247,3-3-225,2-8-608,2-3-161,2-8-415,-2-4-328,-2-8 824,-2-7-232,-2 2-120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19332,'1'-7'279,"1"0"0,0 0 0,0 0-1,0 0 1,1 1 0,0-1 0,1 1 0,-1-1 0,1 1-1,0 0 1,1 1 0,6-8 0,-5 8-12,1 0 0,-1 0 0,1 0 0,0 1 0,1 0 0,-1 0 0,1 1 1,-1 0-1,1 0 0,14-2 0,2 0 106,0 2-1,0 0 1,0 2 0,1 1-1,40 4 1,-46-1-306,0 0 0,0 1-1,-1 1 1,0 1 0,1 0-1,-2 1 1,30 17 0,-41-21-63,-1 1 0,1 0 1,-1 1-1,0-1 0,0 1 1,0 0-1,-1 0 0,1 1 1,-1-1-1,4 8 0,-7-10-3,0 0 0,1 0 0,-1 0 0,0 0 0,-1 0 0,1 0 0,0 0 0,-1 0 0,0 0-1,0 1 1,0-1 0,0 0 0,0 0 0,0 0 0,-1 1 0,0-1 0,0 0 0,0 0 0,0 0 0,0 0-1,0 0 1,-1 0 0,-2 4 0,-3 2 7,-1-1-1,0 1 1,0-1-1,0 0 0,-1-1 1,0 0-1,-1-1 1,1 0-1,-17 8 1,4-4-30,-1 0 1,-1-2 0,-33 9-1,45-15 10,-49 10-693,58-11 610,-1-1-1,1 1 1,0-1 0,0 0 0,0 0-1,-1-1 1,1 1 0,0-1 0,0 1-1,0-1 1,0 0 0,0 0-1,0 0 1,0-1 0,-3-1 0,0-5-292,9-1-151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 15651,'-1'1'117,"0"-1"-1,0 1 1,1-1 0,-1 1-1,1 0 1,-1 0-1,0-1 1,1 1-1,-1 0 1,1 0 0,0 0-1,-1-1 1,1 1-1,-1 0 1,1 0-1,0 0 1,0 0-1,0 0 1,-1 1 0,2-2-69,-1 1 0,0-1 0,1 1 0,-1-1 0,0 1 0,1-1 0,-1 1 0,0-1 0,1 0 0,-1 1 1,1-1-1,-1 0 0,1 1 0,-1-1 0,1 0 0,-1 0 0,1 1 0,-1-1 0,1 0 0,-1 0 1,1 0-1,-1 0 0,2 0 0,7 1 223,1 0 0,0-1 0,11-1 1,-5 0 397,370-20 3809,-206 9-3463,411-20 499,-503 24-2140,-146-11-2901,26 10 2859</inkml:trace>
  <inkml:trace contextRef="#ctx0" brushRef="#br0" timeOffset="1">767 430 21933,'-3'44'1744,"-2"7"-1392,0 4-184,-4 4 584,4-1-208,-3-4-384,2-3-152,2-11-232,0-11-120,1-9-400,0-8-272,0-12-248,1-7 896,-3-17-224,-6-8-193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16379,'3'-3'292,"-1"1"-1,0 0 1,1 0-1,-1 1 0,1-1 1,0 0-1,-1 1 1,1 0-1,0-1 0,0 1 1,0 0-1,6-1 0,40-3 1203,-37 4-664,53-2 250,-1 3 0,1 3 0,113 19 0,-160-18-1019,1 0 0,17 8 0,-33-11-58,1 0 1,0 1 0,0 0 0,-1 0-1,1 0 1,-1 0 0,1 0 0,-1 1-1,0 0 1,0-1 0,0 1 0,-1 0-1,1 1 1,0-1 0,2 5 0,-5-7-3,1 1 0,-1-1 1,1 0-1,-1 1 0,0-1 1,1 1-1,-1-1 0,0 1 0,0-1 1,0 1-1,0-1 0,0 0 1,-1 1-1,1-1 0,0 1 1,-1-1-1,1 1 0,-1-1 0,0 2 1,-1 0 3,0 0 1,0-1-1,0 1 0,0-1 1,0 1-1,-1-1 1,1 0-1,-5 3 1,-1 1 15,-1-1 0,-1-1 1,1 1-1,-15 4 0,1-2 38,-37 6 0,52-12-232,-1 0 0,1 0 0,-1-1 0,1 0 0,-1 0 0,0-1 1,-12-3-1,20 4 156,0 0 0,0-1 1,1 1-1,-1 0 1,0 0-1,1 0 0,-1-1 1,0 1-1,1 0 1,-1-1-1,0 1 0,1-1 1,-1 1-1,1-1 1,-1 1-1,1-1 0,-1 1 1,1-1-1,-1 1 1,1-1-1,0 0 0,-1 1 1,1-1-1,0 0 1,-1 1-1,1-1 0,0 0 1,0 1-1,0-1 1,-1 0-1,1 0 0,0 1 1,0-1-1,0 0 1,0 0-1,8-11-374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19508,'6'13'2249,"-5"6"-1481,2 9-280,0 6 1008,3 8-536,3 5-151,-2 7-289,2 0-256,1-3-384,0-3-248,-3-10-440,-1-3-209,-6-12-359,-7-8 952,-6-15-328,-9-3-168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15243,'-2'-37'3496,"5"65"118,-2-14-3460,1-1 0,6 26 1,-6-30-149,1 1 0,1-1 0,0 0 1,0-1-1,1 1 0,8 11 0,-12-19-3,1 1 0,-1 0 0,1-1 0,0 1 0,-1-1 0,1 1 0,0-1 0,0 0 0,0 1 0,0-1 1,0 0-1,1-1 0,-1 1 0,0 0 0,0-1 0,1 1 0,-1-1 0,0 0 0,1 1 0,-1-1 0,0 0 0,1 0 0,-1-1 0,0 1 0,1-1 0,-1 1 0,0-1 0,0 1 0,0-1 0,1 0 0,3-2 0,0-1 33,-1 0 1,1 0 0,-1-1 0,0 1 0,0-1 0,0 0 0,0-1 0,-1 1 0,0-1 0,0 0-1,-1 0 1,0 0 0,0 0 0,0 0 0,2-10 0,-4 13-18,0 0 0,0-1 0,0 1 0,-1 0 0,0-1-1,0 1 1,0-1 0,0 1 0,0 0 0,-1-1 0,1 1 0,-1 0 0,0-1 0,-1-3 0,1 5-27,-1 0 1,1 0 0,-1-1-1,0 1 1,1 0 0,-1 1-1,0-1 1,0 0 0,0 0-1,0 1 1,-1-1 0,1 1-1,0 0 1,-1-1 0,1 1-1,-1 0 1,1 1 0,-1-1-1,1 0 1,-4 0 0,0 0-36,0 0 1,0 1-1,1 0 1,-1 0 0,0 0-1,1 0 1,-1 1-1,0 0 1,1 0-1,-1 1 1,1-1 0,-1 1-1,1 1 1,0-1-1,-8 5 1,-14 16-206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16964,'17'-2'2280,"2"2"-1304,12-1-320,2 2 1313,10 1-785,2-1-192,2-1-472,-2-1-544,-6-7 1017,-4-3-905,-7-8-72,-3-3-16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20876,'-3'21'1689,"-14"9"-1265,-8 1-192,-7 16 600,-6 2-312,-6 8-192,2-1-80,3-7-256,3-3-200,10-16-384,7-5-136,13-15-496,6-8 1232,11-15-376,5-9-192,8-12-17</inkml:trace>
  <inkml:trace contextRef="#ctx0" brushRef="#br0" timeOffset="1">235 63 16924,'11'-13'1976,"-4"11"-1256,-6 20-256,-1 10 1097,-1 12-385,-2 7-288,3 4-504,1 3-48,5-6-88,2-2-40,3-5-224,0-5-232,0-5-616,1-4-264,-6-6 872,-5-8-224,2-6-136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17028,'0'0'2120,"8"0"-1256,12-1-264,5 1 1041,13 0-401,3 0-192,7 0-320,0 0-151,-4 0-417,-6 1-320,-11-1 1032,-3 2-792,-7 1-16,-2-1-32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17404,'8'2'2520,"-3"6"-1408,0 6-367,1 6 2271,7 12-1655,3 3-233,6 5-480,1 3-184,5-2-200,0-4-176,1-8-336,-2-3-176,0-11-512,-2-5-272,-5-11 887,-4-10-255,0-12-152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17076,'-9'19'1856,"-3"13"-960,-2 3-328,-2 10 1073,0 3-345,0 5-360,1-2-120,3-2-336,2-2-239,4-7-626,0-4-295,3-8 1504,-1-5-936,1-8-16,3-4-72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93 16331,'-1'0'138,"-22"20"1198,16-8-563,7-12-742,1 1 0,-1-1 0,0 1-1,0-1 1,0 0 0,0 1 0,0-1 0,0 1 0,1-1 0,-1 0 0,0 1-1,0-1 1,0 0 0,1 1 0,-1-1 0,0 0 0,1 0 0,-1 1-1,0-1 1,0 0 0,1 0 0,-1 1 0,1-1 0,-1 0 0,0 0-1,1 0 1,-1 0 0,0 1 0,1-1 0,0 0 0,15 3 489,0-1-1,0-1 1,0 0 0,0-1 0,0-1-1,18-3 1,-19 3-288,438-46 3236,107-10-2708,-474 49-2081,-89 3-1321,-8-1 2332,-6 0-330,-2 1-91</inkml:trace>
  <inkml:trace contextRef="#ctx0" brushRef="#br0" timeOffset="1">403 455 17436,'7'-14'2088,"1"9"-1128,2 2-367,0 7 1087,2 3-216,-2 9-480,0 3-255,3 5-361,-1 1-120,0 1-224,-1-3-304,4-5-248,1-5-305,5-7-567,0-8-384,1-9 1208,0-6-393,2-7-191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17516,'-11'15'2160,"-3"4"-1352,-8 9-280,-4 8 1217,-2 11-641,3 4-208,2 4-272,2 1-199,8-5-586,2-1-359,5-11 496,1-5-128,7-20-120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21397,'20'0'2056,"14"-3"-1320,7-1-288,11-2 817,7 1-169,5 1-304,0 1-336,-8 2-544,-4 1-272,-15 1-1024,-10 1 1200,-25-2-216,-7 1-153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16836,'16'16'2488,"18"-3"-1424,10-13-448,8 3 1625,10-3-993,0-3-96,-2-1-887,-3-4-618,-19-8 345,-12-1-120,-17-4-88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41 16660,'8'-4'678,"1"-1"-104,-1 1 1,0-1 0,0 0 0,0 0 0,7-8 0,-40 59 3373,-146 243-2828,165-278-1275,3-6-6,0-1 0,0 1 0,1 0 0,0 0 0,0 0 1,0 0-1,0 0 0,1 0 0,0 0 0,-1 9 0,2-14 131,0 0 0,0 0 0,0 0-1,0 0 1,1 0 0,-1 1 0,0-1-1,0 0 1,0 0 0,0 0-1,1 0 1,-1 0 0,0 0 0,0 0-1,0 0 1,0 0 0,1 0 0,-1 0-1,0 0 1,0 0 0,0 0-1,0 0 1,1 0 0,-1 0 0,0 0-1,0-1 1,0 1 0,0 0-1,0 0 1,1 0 0,-1 0 0,0 0-1,0 0 1,0 0 0,0 0 0,0-1-1,0 1 1,0 0 0,1 0-1,-1 0 1,0 0 0,0 0 0,0-1-1,0 1 1,0 0 0,0 0 0,0-1-1,8-8-243,7-15-388,4-13-83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79 10578,'-5'-15'1348,"3"17"-386,0 0-215,-2-15-7,2 6 285,0-1-1,0 0 1,1 0 0,0-16-1,4 30-822,2 25 410,41 377 431,39 178-913,-9-72-42,-66-430-86,118 802 128,108 173 132,-196-897-246,32 278-1,-34-138 67,11 143-347,-44-385 181,1 21-128,-13-90-749,-34-89-1686,35 80 2388,-22-50-477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3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30 13267,'11'-24'1920,"-5"18"-848,-1 6-367,-3 14 1535,0 6-672,2 12-311,1 3-265,3 10-448,1 2-56,7 4-168,2-3-136,-1-4-456,2-3-312,-1-9-512,-5-6 880,-4-12-184,-2-3-160</inkml:trace>
  <inkml:trace contextRef="#ctx0" brushRef="#br0" timeOffset="1">0 355 14059,'0'9'1928,"10"3"-767,9-2-393,16-1 1696,8-1-1023,8-2-401,3 0-72,1-3-616,-4-3-504,-7-6-720,-3-1 800,-12-6-240,-4-5-184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4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11979,'16'-12'2070,"3"-1"935,-8 9 4541,-10 11-4128,0 23-3094,8 14 124,2 0 1,23 61-1,-30-92-437,2 5 91,-5-12 53,1 0-1,0 0 1,0-1 0,5 10-1,-11-39 1190,2 18-1122,2 6-233,0 0-30,0 1 1,0-1-1,1 0 1,-1 1-1,0-1 1,0 1-1,0-1 1,0 0-1,0 1 1,0-1-1,0 0 0,0 1 1,0-1-1,0 1 1,0-1-1,0 0 1,0 1-1,0-1 1,0 1-1,0-1 0,-1 0 1,1 1-1,0-1 1,0 0-1,0 1 1,-1-1-1,1 0 1,0 1-1,0-1 1,-1 0-1,1 0 0,0 1 1,0-1-1,-1 0 1,1 0-1,0 0 1,-1 1-1,1-1 1,-1 0-1,1 0 1,0 0-1,-1 0 0,1 0 1,0 0-1,-1 0 1,1 1-1,-1-1 1,1 0-1,0-1 1,-1 1-1,1 0 1,0 0-1,-2 0 0,2 0 3,-1-1-1,0 1 0,0 0 0,0 0 0,0 0 0,0 0 0,1 0 1,-1 0-1,0 0 0,0 0 0,0 0 0,0 0 0,0 0 1,0 0-1,1 1 0,-1-1 0,0 0 0,0 1 0,0-1 0,1 1 1,-1-1-1,0 0 0,1 1 0,-1 0 0,0-1 0,1 1 0,-1-1 1,0 1-1,1 0 0,-1 0 0,1-1 0,-1 1 0,1 0 1,0 0-1,-1-1 0,1 1 0,0 0 0,0 0 0,-1 0 0,1 0 1,0-1-1,0 1 0,0 2 0,-1 6 394,0 0 0,1 0 0,1 14-1,-1-10-661,-1 9 348,0-17-38,0 0 1,1 1-1,0-1 1,0 1-1,0-1 1,2 8-1,-2-13-14,0 0 0,0-1 0,0 1-1,0 0 1,1 0 0,-1 0 0,0-1-1,0 1 1,0 0 0,0 0 0,0 0-1,0 0 1,0 0 0,1-1 0,-1 1-1,0 0 1,0 0 0,0 0 0,0 0-1,1 0 1,-1 0 0,0 0 0,0 0-1,0 0 1,0-1 0,1 1 0,-1 0-1,0 0 1,0 0 0,0 0 0,1 0-1,-1 0 1,0 0 0,0 0 0,0 0-1,1 0 1,-1 1 0,0-1 0,0 0-1,0 0 1,0 0 0,1 0 0,-1 0-1,0 0 1,0 0 0,0 0 0,0 0-1,1 1 1,-1-1 0,0 0 0,0 0-1,0 0 1,0 0 0,0 0 0,0 1-1,0-1 1,1 0 0,-1 0 0,0 0-1,0 1 1,4-17-999,-5-17-1670,-9-60 0,-16-30 821,12 59 2102,13 54 177,0 0 0,0-1 0,1 1 0,0 0 0,0 0 0,1 0 0,1 0 0,0 0 0,0 0 0,1 0 0,0 1 0,1-1 0,0 1 0,6-10 0,-10 19-409,1-1 39,-1 1 0,1-1 0,-1 1 0,1-1 0,-1 1 0,1-1 0,-1 0 0,1 1 0,-1-1 0,0 0 0,1 1 0,-1-1 0,0 0 0,0 0 0,0 1 0,1-1 0,-1 0 0,0 1 0,0-1 0,0 0 0,0 0 0,0 1 0,0-1 0,0 0 0,0 0 0,-1 1 0,1-1 0,0-1 0,0-1 270,-2 5-191,3-1-128,-1 1 1,0-1 0,1 0-1,-1 0 1,1 1 0,0-1-1,-1 0 1,1 0 0,0 0-1,0 0 1,0 1 0,0-1-1,0 0 1,0-1 0,2 3 0,18 13-21,-14-11 24,1 0 1,0 0 0,0-1-1,0-1 1,1 0 0,-1 0 0,1 0-1,0-1 1,0 0 0,0-1-1,0 0 1,0 0 0,0-1 0,0 0-1,0-1 1,0 0 0,0 0 0,0-1-1,0 0 1,-1-1 0,1 0-1,0 0 1,-1 0 0,0-1 0,0-1-1,0 0 1,-1 0 0,1 0-1,-1-1 1,11-12 0,-13 14 6,-1 0-4,0 1 1,-1-1-1,1 0 0,-1-1 0,0 1 0,0-1 1,0 0-1,-1 1 0,1-1 0,2-8 1,-27 80 39,15-30-46,3-1-1,1 1 1,1 1 0,3-1 0,1 0 0,1 0 0,2-1 0,14 52 0,-19-87-4,9 27-859,1-12-2797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4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17404,'2'1'318,"0"0"0,-1 0 1,1 0-1,0-1 0,0 1 1,0-1-1,0 1 0,1-1 1,2 0-1,33-4 288,-26 1-132,362-53 5185,188-6-4444,-524 59-1377,9 0-1119,47-9-1,-94 12 1281,0 0 0,-1 0 0,1 0 0,0 0 0,0 0 0,0 0 0,0 0 0,0 0 0,0 0 0,0 0 0,0-1 0,0 1 0,0 0 0,0 0 0,0 0 0,0 0 0,0 0 0,0 0 0,0 0 0,0 0 0,0 0 0,0-1-1,0 1 1,0 0 0,0 0 0,0 0 0,0 0 0,0 0 0,0 0 0,0 0 0,0 0 0,0 0 0,0-1 0,0 1 0,0 0 0,0 0 0,0 0 0,1 0 0,-1 0 0,0 0 0,0 0 0,0 0 0,0 0 0,0 0 0,0 0 0,0 0 0,0 0 0,0 0 0,0 0 0,1 0 0,-1 0 0,0-1 0,0 1 0,0 0-1,0 0 1,0 0 0,0 0 0,0 0 0,0 0 0,1 1 0,-9-4-340,-5 3-34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4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89 17340,'-1'0'72,"0"1"1,1-1 0,-1 0-1,1 0 1,-1 0 0,1 1 0,-1-1-1,1 0 1,-1 0 0,1 1-1,-1-1 1,1 0 0,-1 1-1,1-1 1,0 1 0,-1-1-1,1 1 1,0-1 0,-1 1-1,1-1 1,0 1 0,-1-1 0,1 1-1,0-1 1,0 1 0,0-1-1,0 1 1,-1-1 0,1 1-1,0 0 1,0-1 0,0 1-1,0-1 1,1 2 0,-3 27 663,2-25-353,-15 311 5106,15-313-5422,0 0 0,0 0 0,0 1-1,0-1 1,1 0 0,-1 0 0,1 0-1,-1 0 1,1 0 0,2 4 0,-3-6-50,0 1 0,0-1 0,0 0 1,1 0-1,-1 1 0,0-1 1,0 0-1,1 0 0,-1 1 0,0-1 1,0 0-1,1 0 0,-1 0 0,0 0 1,1 1-1,-1-1 0,0 0 1,1 0-1,-1 0 0,0 0 0,1 0 1,-1 0-1,0 0 0,1 0 1,-1 0-1,1 0 0,11-10 309,-3-2-183,-1-1 0,-1 0 0,0 0 0,8-24 0,16-60 134,-26 78-250,-4 16-24,34-129 71,-30 104-86,0 1 0,1-52 1,-6 82 2,0 13-6,1-1 0,0 0-1,1 1 1,5 20 0,-7-32 15,1-1 0,0 0 1,0 1-1,0-1 0,1 0 0,-1 0 0,1 0 1,0 0-1,0 0 0,0 0 0,0 0 0,0-1 1,0 1-1,1-1 0,0 0 0,-1 1 0,1-1 1,0 0-1,0 0 0,0-1 0,0 1 0,0-1 1,0 0-1,1 1 0,-1-1 0,0-1 0,1 1 1,4 0-1,0-1 7,-1-1 0,0 1 0,1-2-1,-1 1 1,0-1 0,0 0 0,0-1 0,0 1 0,0-1 0,-1-1 0,1 1 0,-1-1-1,0 0 1,0-1 0,6-5 0,9-9 28,0-2 0,25-32 0,-36 40-27,-10 13-8,0 0 0,0 0 0,0 0 0,0 0 0,0 0 0,0 0 1,0 0-1,0-1 0,0 1 0,1 0 0,-1 0 0,0 0 0,0 0 1,0 0-1,0 0 0,0 0 0,0 0 0,0 0 0,0-1 0,0 1 1,0 0-1,0 0 0,0 0 0,1 0 0,-1 0 0,0 0 0,0 0 1,0 0-1,0 0 0,0 0 0,0 0 0,0 0 0,0 0 0,1 0 1,-1 0-1,0 0 0,0 0 0,0 0 0,0 0 0,0 0 0,0 0 1,0 0-1,1 0 0,-1 0 0,0 0 0,0 0 0,0 0 0,0 0 1,0 0-1,0 0 0,0 0 0,0 1 0,0-1 0,1 0 0,-1 0 1,0 0-1,0 0 0,0 7-8,-2 4 0,-1 0 0,0 1 1,-9 20-1,-1 5-9,-1 5-111,3 0 0,1 0-1,2 1 1,-2 54 0,12-58-561,-2-37 661,0 0 1,1 0 0,-1 0-1,1 0 1,-1 0 0,1 0 0,0 0-1,0 0 1,0 0 0,0-1-1,0 1 1,0 0 0,0 0-1,1-1 1,1 3 0,5-3-271,-2-8-111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4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20004,'1'-2'2025,"1"11"-1249,-2 3-272,3 8 1336,2 5-655,4 7-521,0 3-192,3 3-240,-1 0-40,2-3-200,-1-3-128,-5-7-248,-1-3-184,-6-10-561,-4-6-343,-11-12 1032,-4-9-272,-4-11-72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4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1 707 16764,'13'1'1944,"13"4"-1056,3-2-336,11 1 1145,3-1-545,6-2-864,-3-1-496,-1-2 320,-2-1-160,-2-5-216</inkml:trace>
  <inkml:trace contextRef="#ctx0" brushRef="#br0" timeOffset="1">916 0 21293,'0'2'1680,"-13"10"-1344,-6 5-152,-5 15 400,-3 6-112,-3 12-128,1 4-80,4 0-280,4 0-136,3-7-248,5-5-256,7-16-520,5-10 1296,2-22-392,5-13-208,1-14-40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4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37 14403,'13'-19'2377,"-3"6"-1289,-1 9-456,0 4 1608,-2 11-823,2 7-193,2 10-568,4 5-272,3 8-248,3 3-72,0 1-200,-4 0-216,0-5-480,-3-2-240,-8-13 816,-9-3-240,-12-12-161</inkml:trace>
  <inkml:trace contextRef="#ctx0" brushRef="#br0" timeOffset="1">1 411 18892,'9'9'2088,"15"-3"-1175,7-2-337,11-3 976,8-1-408,7-1-287,0-2-457,-3-6-1016,-4-1 1456,-2-15-872,-4-8-96,-9-8-8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4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 20996,'-3'10'318,"-1"-1"-1,1 1 0,1-1 0,0 1 0,0 0 0,1 0 1,0 0-1,0 0 0,2 0 0,-1 0 0,4 20 0,-1-13-96,1 0 0,1 0 0,0-1 0,1 1 1,1-1-1,9 16 0,-14-29-188,0 0 0,-1-1 0,1 1 0,0 0 0,0-1 0,1 1 0,-1-1 0,0 0 0,1 0 0,4 3 1,-6-4-17,0-1 1,0 1-1,1-1 1,-1 0-1,0 1 1,0-1 0,1 0-1,-1 0 1,0 0-1,1 0 1,-1 0-1,0 0 1,0 0-1,1-1 1,-1 1 0,0 0-1,0-1 1,0 1-1,1-1 1,-1 1-1,0-1 1,0 0 0,0 1-1,0-1 1,0 0-1,0 0 1,0 0-1,0 1 1,1-3-1,19-20 462,29-42-1,-13 15-69,105-130 730,-141 179-1141,0 0 0,0 0 1,0 1-1,0-1 0,0 0 0,0 0 0,-1 0 1,1-1-1,0 1 0,-1 0 0,1 0 1,-1 0-1,1 0 0,-1-1 0,0 1 0,1 0 1,-1 0-1,0-1 0,0 1 0,0-2 0,0 3-38,-1-1-1,0 1 1,1-1 0,-1 1-1,0 0 1,1-1-1,-1 1 1,0 0-1,1-1 1,-1 1-1,0 0 1,0 0-1,1 0 1,-1 0-1,0 0 1,0 0-1,0 0 1,1 0 0,-1 0-1,0 0 1,0 0-1,1 1 1,-2-1-1,-10 3-377,1 0 0,-19 9 0,5-1-90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4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19172,'0'2'1832,"16"-6"-1055,11-3-265,19-2 912,14-1-200,20-3-343,11-1-177,13 1-168,2 0-112,2 2-184,-3 0-40,-19 4-160,-10 0-112,-22 1-552,-11 2-208,-27 1 664,-13 1-120,-18 2-121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3:4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17244,'7'24'2952,"-2"-10"-2500,14 57 1430,3-1-1,35 77 0,-57-145-1825,1 0 0,0-1 0,0 1 0,0 0 1,0 0-1,0 0 0,0-1 0,1 1 0,-1-1 0,1 1 0,-1-1 0,1 1 0,-1-1 0,1 0 0,0 0 0,-1 0 0,1 0 0,0 0 0,0 0 0,0 0 0,0-1 0,0 1 1,0-1-1,3 1 0,-1-1 29,-1-1 1,1 1 0,0-1-1,0 0 1,-1 0 0,1 0-1,0-1 1,-1 1 0,1-1-1,-1 0 1,0 0 0,5-3-1,8-7 132,-1 0-1,-1-1 0,0-1 0,-1 0 0,14-20 0,51-85 249,-60 87-602,-2-1 0,0-1 0,15-56 0,-30 102-3174,1-10 2543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3 600 14091,'-3'22'2000,"4"-21"-1026,1-5-77,11-35 1039,-11 32-2002,159-514 2457,-159 516-2376,13-32 131,-15 36-142,0 1-1,0-1 1,0 1-1,0-1 1,0 1-1,1-1 1,-1 1-1,0 0 1,0-1-1,1 1 1,-1-1-1,0 1 1,1 0 0,-1-1-1,1 1 1,-1 0-1,0-1 1,1 1-1,-1 0 1,1 0-1,-1-1 1,1 1-1,-1 0 1,0 0 0,1 0-1,-1 0 1,1 0-1,-1 0 1,1 0-1,-1 0 1,1 0-1,-1 0 1,1 0-1,-1 0 1,1 0-1,-1 0 1,1 0 0,-1 0-1,1 0 1,-1 0-1,1 1 1,-1-1-1,1 0 1,-1 0-1,0 1 1,1-1-1,-1 0 1,1 1-1,-1-1 1,0 0 0,1 1-1,-1-1 1,0 1-1,0-1 1,1 0-1,-1 1 1,0-1-1,0 1 1,1-1-1,-1 1 1,0-1 0,0 1-1,0-1 1,0 1-1,29 48 128,50 65 1,-50-76-391,-2 1 0,43 84 1,-64-110 187,-2-3 25,0 0-1,1-1 1,7 12 0,3-6-106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1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16468,'-1'1'96,"0"-1"0,0 1 0,0 0 0,0 0 0,0 0 0,0 0 0,0 0 0,1 0 0,-1 0 0,0 0 0,1 0 0,-1 0 0,0 0 0,1 1 0,-1-1 0,1 0 0,0 0 0,-1 1 0,1-1 0,0 0 0,0 1 0,0 1 0,0-1 28,1 0 0,-1 0 1,1 0-1,0 0 1,0 0-1,0 0 0,0 0 1,0 0-1,0 0 1,0-1-1,0 1 0,3 2 1,5 5 343,1-1 0,0 0 0,20 11 0,-23-14-286,46 26 645,1-2 0,79 30-1,121 30 183,62-2-245,40 13-124,-330-91-578,-1 1-1,1 1 1,30 19-1,-43-21 0,0 0 1,0 1-1,-1 0 0,0 1 1,-1 0-1,0 1 0,9 14 1,-12-18 778,-7-16-1339,-10-31-2315,3 14 1267,4 3 787,2-1-256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1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39 14955,'9'-8'964,"-5"4"-438,0 0 0,0 0 1,0-1-1,4-9 2600,-13 15-2265,-6 4-143,0 2-243,1 1 0,-1 0-1,2 1 1,-1-1 0,-10 14 0,-38 54 303,32-41-456,-256 355 812,205-281-1011,68-96-302,1 0-1,-12 28 1,21-54 69,-2-4-35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1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1119 14003,'0'0'39,"0"1"-1,0-1 1,0 0 0,0 1-1,0-1 1,0 0 0,0 0-1,0 1 1,0-1 0,0 0-1,0 1 1,0-1 0,0 0-1,0 0 1,0 1 0,0-1-1,0 0 1,0 0 0,1 1-1,-1-1 1,0 0 0,0 0-1,0 0 1,0 1 0,1-1-1,-1 0 1,0 0 0,0 0-1,0 1 1,1-1 0,-1 0-1,0 0 1,0 0 0,1 0-1,-1 0 1,0 0 0,0 0-1,1 1 1,-1-1 0,0 0-1,1 0 1,-1 0 0,0 0-1,0 0 1,1 0 0,-1 0-1,0-1 1,1 1 0,-1 0-1,0 0 1,0 0 0,1 0-1,-1 0 1,0 0 0,0 0-1,1 0 1,-1-1 0,23-10 688,-12 6-220,278-106 3602,-210 83-3537,151-52 369,290-111-149,-1-31-664,166-67 85,-182 124 578,-468 155-684,18-4 115,-97 26-220,30-7 9,-1-1 0,0-1 0,-22 3 0,9-6-55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1329 12787,'0'1'55,"0"-1"-1,-1 0 1,1 0 0,0 1 0,0-1 0,-1 0-1,1 0 1,0 1 0,0-1 0,0 0 0,-1 0 0,1 1-1,0-1 1,0 0 0,0 1 0,0-1 0,0 0-1,-1 1 1,1-1 0,0 0 0,0 1 0,0-1-1,0 0 1,0 1 0,0-1 0,0 1 0,0-1 0,1 0-1,-1 1 1,0-1 0,0 0 0,0 1 0,0-1-1,0 1 1,14 0 1112,24-9 253,-35 7-1224,291-83 4055,185-47-3274,78 11-907,296-76-39,49-81 492,-358 104 138,-332 105-144,401-186 0,-604 249-501,-4 1 3,0 1 0,1 0-1,0 1 1,-1-1-1,1 1 1,0 0 0,0 1-1,1 0 1,-1-1 0,0 2-1,10-1 1,-15 1-13,-1 0 1,1 0-1,0 1 1,-1-1-1,1 0 1,-1 1-1,1-1 1,-1 0-1,1 1 1,-1-1 0,1 1-1,-1-1 1,1 1-1,-1-1 1,1 1-1,-1-1 1,0 1-1,1-1 1,-1 1-1,0 0 1,1-1-1,-1 1 1,0 0-1,0-1 1,0 1-1,0-1 1,0 1-1,1 0 1,-1-1-1,0 1 1,0 0-1,-1-1 1,1 1 0,0 0-1,0-1 1,0 1-1,-1 1 1,-8 30 66,5-20-61,-4 9-636,3-22-137,-3-15 463,-2-12-70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1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11 18580,'0'0'66,"-1"-1"-1,1 0 1,0 1 0,0-1-1,-1 1 1,1-1-1,0 1 1,-1-1 0,1 1-1,0-1 1,-1 1 0,1-1-1,-1 1 1,1-1-1,-1 1 1,1 0 0,-1-1-1,1 1 1,-1 0 0,0 0-1,1-1 1,-1 1 0,1 0-1,-1 0 1,0 0-1,0-1 1,-1 2-9,0-1 1,1 0-1,-1 0 1,0 1-1,1-1 0,-1 1 1,1-1-1,-1 1 0,1 0 1,-3 0-1,-2 3 105,0 0-1,1 1 1,-1-1 0,-5 7-1,-6 8-46,2 0 0,0 1-1,1 1 1,2 0 0,0 0-1,1 2 1,1-1 0,1 1 0,1 0-1,1 1 1,1 0 0,-5 38-1,11-54-98,-1 1 1,1-1-1,1 0 0,-1 0 0,1 0 0,1 0 0,0 0 1,0 0-1,5 14 0,-5-19-5,-1 0 0,1 0-1,0 0 1,0 0 0,0 0 0,0 0-1,1-1 1,-1 1 0,1-1 0,-1 0-1,1 0 1,0 0 0,0 0 0,0 0-1,0 0 1,0-1 0,0 0 0,0 1-1,1-1 1,-1 0 0,1-1 0,-1 1-1,0-1 1,1 1 0,3-1 0,2-1 30,0 0 1,0 0-1,0-1 1,0 0-1,0-1 1,-1 0-1,1 0 1,-1-1-1,0 0 1,0-1-1,0 1 1,9-9-1,12-10 224,42-43 0,-66 62-230,37-42 321,-2-2 0,38-60 0,-40 54-116,-27 41-115,-11 13-124,0 0 1,0 0 0,0 1 0,0-1 0,0 0-1,0 0 1,0 0 0,0 0 0,0 0 0,0 0-1,0 0 1,0 0 0,0 0 0,0 0 0,0 0 0,0 0-1,0 0 1,0 0 0,0 0 0,0 0 0,0 0-1,0 0 1,0 0 0,0 0 0,0 0 0,0 0-1,0 0 1,0 0 0,0 0 0,0 0 0,1 0-1,-1 0 1,0 0 0,0 0 0,0 0 0,0 0-1,0 0 1,0 0 0,0 0 0,0 0 0,0 0-1,0 0 1,0 0 0,0 0 0,0 0 0,0 0 0,0 0-1,0 0 1,0 0 0,-9 23 87,2-8-90,-2 11 2,1 0 0,-5 30-1,11-47-2,0 0 0,1-1 0,1 1 0,0 0 0,0 0-1,0 0 1,1-1 0,1 1 0,-1 0 0,6 15 0,-5-21 3,-1 0 0,0-1 1,1 1-1,0 0 0,-1-1 1,1 1-1,0-1 0,0 0 1,1 1-1,-1-1 0,0 0 1,1 0-1,-1-1 0,1 1 1,0 0-1,5 1 0,-3-1 4,0-1-1,0 1 1,0-1 0,0-1-1,1 1 1,-1-1-1,0 0 1,0 0 0,7-1-1,4-2 32,-1-1 0,0 0 0,0-1 0,0-1 0,25-13 0,-12 3 107,-1 0 1,0-2-1,-2-2 1,27-24-1,-36 28 6,-1 0-1,-1 0 1,0-1-1,-1-1 0,-1-1 1,18-36-1,-28 51-108,0-1 1,-1 1-1,0 0 0,1 0 0,-2-1 1,1 1-1,0 0 0,-1-8 0,0 11-35,0 0 0,0 0 0,0 0-1,0 0 1,-1 0 0,1 0 0,0 0-1,-1 0 1,1 0 0,-1 0 0,1 0 0,-1 1-1,1-1 1,-1 0 0,1 0 0,-1 1-1,0-1 1,0 0 0,1 1 0,-1-1 0,0 1-1,0-1 1,0 1 0,0-1 0,1 1-1,-1-1 1,0 1 0,0 0 0,0 0 0,0-1-1,0 1 1,0 0 0,0 0 0,0 0-1,0 0 1,0 0 0,0 0 0,0 0 0,0 0-1,0 1 1,-1-1 0,-4 2-61,1-1-1,0 1 1,0 0 0,-1 1 0,1-1 0,1 1 0,-1 0-1,0 0 1,1 1 0,-6 4 0,4-2-119,-1 0 0,1 0 0,1 0 1,-1 1-1,1 0 0,-4 8 0,8-14 147,1 1 0,-1-1-1,0 0 1,1 1 0,0-1 0,-1 1-1,1-1 1,0 1 0,0-1 0,0 4-1,5 13-377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1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45 19948,'-9'1'393,"0"0"-1,0 0 1,0 1-1,0 0 0,1 0 1,-1 1-1,1 0 1,-1 1-1,1 0 1,0 0-1,-13 10 0,16-11-373,1 0 0,0 1 0,0-1 0,0 1 0,0 0 0,0 0-1,1 0 1,0 1 0,0-1 0,0 1 0,0 0 0,1-1 0,0 1-1,0 0 1,0 1 0,0-1 0,1 0 0,0 0 0,0 1-1,0 8 1,1-14-21,0 1 1,0 0-1,0 0 0,0 0 0,0 0 0,0 0 0,1 0 0,-1 0 0,0 0 0,1 0 0,-1-1 1,0 1-1,1 0 0,-1 0 0,1 0 0,-1-1 0,1 1 0,0 0 0,-1 0 0,1-1 0,0 1 1,-1-1-1,1 1 0,0 0 0,0-1 0,0 0 0,-1 1 0,1-1 0,0 1 0,0-1 1,0 0-1,0 0 0,0 1 0,0-1 0,0 0 0,0 0 0,-1 0 0,1 0 0,0 0 0,0 0 1,2-1-1,2 0 7,0 0 1,0 0 0,0-1 0,0 1 0,-1-1 0,8-4 0,18-13 281,-2 0 0,-1-2 0,0-1-1,-1-2 1,36-43 0,-47 46 146,-15 21-427,0 0 1,0 0 0,0 0-1,0-1 1,0 1 0,0 0-1,0 0 1,0 0 0,0 0-1,0 0 1,0 0-1,0-1 1,0 1 0,0 0-1,0 0 1,0 0 0,0 0-1,0 0 1,0 0 0,0-1-1,0 1 1,0 0 0,0 0-1,0 0 1,-1 0 0,1 0-1,0 0 1,0 0 0,0 0-1,0 0 1,0-1-1,0 1 1,0 0 0,-1 0-1,1 0 1,0 0 0,0 0-1,0 0 1,0 0 0,0 0-1,-1 0 1,1 0 0,0 0-1,0 0 1,0 0 0,0 0-1,0 0 1,0 0 0,-1 0-1,1 0 1,0 0-1,0 0 1,0 1 0,0-1-1,0 0 1,0 0 0,-1 0-1,1 0 1,0 0 0,0 0-1,0 0 1,0 0 0,0 0-1,0 1 1,-6 1 55,1 1 0,0 1-1,-1-1 1,-7 9 0,6-7-87,0 2 0,1-1 0,-1 1 0,2 0 0,-1 0 0,1 1 0,0 0 1,1-1-1,0 2 0,0-1 0,0 0 0,-3 14 0,7-20-14,0-1 0,0 1 0,-1 0 1,1 0-1,0-1 0,0 1 0,0 0 0,1 0 1,-1-1-1,0 1 0,1 0 0,-1-1 0,1 1 1,0 0-1,-1-1 0,1 1 0,0-1 0,0 1 1,0-1-1,0 1 0,2 1 0,0-1-63,-1 0 0,1-1 0,-1 1 0,1-1 0,-1 0 1,1 1-1,0-1 0,0-1 0,0 1 0,-1 0 0,1-1 0,3 1 0,6-1-176,-1 1 1,0-2-1,0 0 0,0 0 1,22-6-1,23-12-365,3-7-114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223 241 14955,'1'-1'153,"0"0"-1,0 1 1,-1-1-1,1 0 1,0 0-1,0 1 1,-1-1-1,1 0 0,0 0 1,-1 0-1,1 0 1,-1 0-1,1 0 1,-1 0-1,0 0 1,1 0-1,-1 0 1,0 0-1,0 0 1,1-2-1,-2 3-10,0 0 0,0 0 0,0 0 0,0 0 0,0 0 0,0 0 0,1 0 0,-1 0 0,0 0 0,0 0 0,0 0 1,0 0-1,0 1 0,0-1 0,1 0 0,-1 1 0,-1 0 0,-48 25 2813,31-13-2589,1 1-1,0 1 1,0 0-1,2 2 1,0 0 0,1 0-1,-22 34 1,35-48-346,1-1 1,0 0-1,0 1 1,0-1-1,0 1 1,0 0-1,0-1 1,1 1 0,-1 0-1,1-1 1,0 4-1,0-5-16,0-1 1,0 1-1,0-1 0,0 1 0,0-1 0,0 1 1,1-1-1,-1 1 0,0-1 0,0 1 1,1-1-1,-1 0 0,0 1 0,0-1 0,1 1 1,-1-1-1,1 0 0,-1 1 0,0-1 1,1 0-1,-1 1 0,1-1 0,0 1-2,0-1 1,1 0-1,-1 0 0,0 0 1,0 1-1,0-1 0,0 0 1,1-1-1,-1 1 0,0 0 1,0 0-1,0 0 0,2-1 1,4-2 2,0 0 0,0 0 1,0 0-1,-1-1 0,0 0 1,0-1-1,10-8 0,37-42 47,-21 12-1,-2-2-1,-2-1 0,38-81 0,-29 51 14,-36 75-65,0-1 1,-1 1 0,1-1 0,0 1 0,-1-1 0,1 1 0,0 0 0,0-1 0,0 1 0,1 0 0,-1 0 0,0 0 0,0 0 0,1 0 0,1-1 0,2 7-27,-4 12 0,-1-15 25,1 0-1,-1 0 0,0 0 1,0 0-1,0 0 1,0 0-1,-1 0 1,1 0-1,0 0 1,-1 0-1,1 0 1,-1 0-1,0 0 0,0 0 1,0 0-1,0 0 1,0-1-1,0 1 1,-3 3-1,-6 8-12,2-4 216,7-9-187,0 0-1,1 0 1,-1 0-1,0 0 1,0-1 0,1 1-1,-1 0 1,0 0-1,0-1 1,1 1-1,-1 0 1,0-1 0,1 1-1,-1-1 1,1 1-1,-1-1 1,0 0-1,1 1 1,-2-2 0,-19 23 39,8-8-12,0 1 1,1-1-1,0 2 0,1 0 1,1 0-1,-13 27 0,-40 105 305,61-142-301,1-2-4,-1-1 0,1 1 1,0 0-1,0 0 0,0 0 0,1 0 0,-1 0 0,1 0 0,0 1 0,-1-1 1,1 0-1,1 6 0,-1-9-31,0 0 0,0 1 1,1-1-1,-1 0 0,0 0 0,0 0 1,0 1-1,0-1 0,0 0 1,1 0-1,-1 0 0,0 0 0,0 0 1,0 1-1,0-1 0,1 0 0,-1 0 1,0 0-1,0 0 0,0 0 1,1 0-1,-1 0 0,0 0 0,0 0 1,1 0-1,-1 0 0,0 0 0,0 0 1,0 0-1,1 0 0,-1 0 1,0 0-1,0 0 0,1 0 0,-1 0 1,0 0-1,0 0 0,1 0 0,-1 0-6,0 0 0,0-1-1,0 1 1,1 0-1,-1 0 1,0 0 0,0 0-1,0 0 1,0 0-1,1 0 1,-1 0 0,0 0-1,0 0 1,0 0-1,1 0 1,-1 0-1,0 0 1,0 0 0,0 0-1,0 1 1,1-1-1,-1 0 1,0 0 0,0 0-1,0 0 1,0 0-1,0 0 1,1 0 0,-1 0-1,0 1 1,0-1-1,0 0 1,0 0 0,0 0-1,0 0 1,0 0-1,0 1 1,1-1-1,-1 0 1,0 0 0,0 0-1,0 0 1,0 1-1,0-1 1,0 0 0,0 0-1,0 0 1,0 1-1,0-1 1,0 0 0,0 0-1,0 0 1,0 0-1,0 1 1,0-1-1,0 0 1,-1 0 0,1 0-1,0 0 1,0 1-1,0-1 1,0 0 0,0 0-3,0 1 0,0-1 0,0 0 0,1 1 0,-1-1 0,0 0 0,0 0 0,0 1 0,1-1 0,-1 0 0,0 0 0,0 1 0,1-1 0,-1 0 0,0 0 0,1 0 0,-1 0 0,0 1 0,0-1 0,1 0 0,-1 0 0,0 0 0,1 0 0,-1 0 1,0 0-1,1 0 0,-1 0 0,1 0 0,-1 0 0,0 0 0,1 0 0,-1 0 0,0 0 0,1 0 0,-1 0 0,0 0 0,0-1 0,1 1 0,-1 0 0,0 0 0,1 0 0,-1 0 0,0-1 0,0 1 0,1 0 0,-1-1 0,20-9 10,-17 9-5,31-19 11,1 2 1,1 2-1,61-21 0,-95 37-19,-1-1 0,1 1-1,-1 0 1,1-1-1,-1 1 1,1 0 0,-1 0-1,1 0 1,0 0-1,-1 0 1,1 0 0,-1 0-1,1 0 1,2 2-1,-3-2 2,-1 0 0,0 1 0,1-1 0,-1 0 0,0 1 0,0-1 0,0 1 0,1-1 0,-1 0 0,0 1 0,0-1 0,0 1-1,0-1 1,0 1 0,0-1 0,0 1 0,0-1 0,0 1 0,0-1 0,0 0 0,0 1 0,0-1 0,0 1 0,0-1 0,0 1 0,0-1 0,0 1-1,-1-1 1,1 0 0,-1 2 0,-3 5-6,-1 0 0,1 0 0,-12 12 0,-59 63-204,109-109-4441,-15 13 3868,6-4-241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1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22 17332,'13'-16'2729,"-12"10"-1444,-12 7 498,3 3-1534,-1-1-1,1 2 1,0-1 0,0 1-1,0 0 1,1 1 0,-1-1-1,2 2 1,-1-1 0,0 1-1,1 0 1,1 0 0,-1 1-1,-5 9 1,11-16-249,-1 0-1,1 0 1,0 1-1,0-1 1,0 0 0,-1 0-1,1 0 1,0 0-1,1 1 1,-1-1-1,0 0 1,0 0 0,0 0-1,1 0 1,-1 1-1,0-1 1,1 0-1,-1 0 1,1 0 0,-1 0-1,1 0 1,0 0-1,-1 0 1,1 0-1,0 0 1,0-1 0,0 1-1,0 0 1,0 0-1,0-1 1,0 1 0,0-1-1,2 2 1,4 2-30,1 0 1,1 0-1,12 3 1,-12-4 10,23 8-60,-21-8 21,1 0 0,-1 1-1,0 1 1,0 0 0,0 0 0,14 11 0,-24-16 58,-1 1 1,1-1 0,0 1 0,0 0 0,0 0 0,-1-1 0,1 1-1,0 0 1,-1 0 0,1 0 0,-1 0 0,1 0 0,-1 0 0,1 0-1,-1 0 1,0 0 0,1 0 0,-1 0 0,0 0 0,0 0 0,0 0-1,0 0 1,0 0 0,0 2 0,0-2 10,-1 1 0,0-1 0,1 0-1,-1 1 1,0-1 0,0 0 0,0 1 0,0-1 0,0 0-1,-1 0 1,1 0 0,0 0 0,0 0 0,-3 1 0,-5 4 91,-1-1 0,-1-1 0,-17 6 0,23-9-66,-17 6 189,-31 6 1,47-12-319,0 0 0,0 0 0,0-1 1,0 0-1,0 0 0,-1 0 0,1-1 1,0 0-1,0 0 0,-9-3 0,14 4 49,0-1 0,0 0 0,0 1 0,0-1 0,0 1 0,1-1 0,-1 0 0,0 0 0,0 1 0,0-1 0,1 0-1,-1 0 1,1 0 0,-1 0 0,0 0 0,1 0 0,0 0 0,-1 0 0,1 0 0,-1 0 0,1 0 0,0 0 0,0 0 0,0 0 0,0-1-1,0 1 1,0 0 0,0 0 0,0 0 0,0 0 0,0 0 0,1 0 0,-1 0 0,0 0 0,1 0 0,-1 0 0,1 0 0,-1 0 0,1 0 0,-1 0-1,1 0 1,0 0 0,0-1 0,14-14-572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1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22149,'-2'1'175,"0"0"1,0 0 0,1 1 0,-1-1 0,0 0-1,0 1 1,1-1 0,-1 1 0,1-1-1,0 1 1,-1 0 0,1-1 0,0 1-1,0 0 1,0 0 0,0 0 0,0 0-1,-1 4 1,-7 45 580,5-23-428,-30 121 801,-76 208-1,107-348-964,4-9-7,6-18 21,4-14-184,-1 0 0,-2-1 1,-1-1-1,-2 1 1,2-60-1,-8 79-108,-1 19-42,3 29 10,0-28 138,1-1 0,1 1 1,-1 0-1,1-1 0,0 0 0,0 0 0,0 0 0,1 0 0,-1 0 1,1 0-1,1-1 0,-1 0 0,0 0 0,1 0 0,0-1 0,0 1 1,0-1-1,0 0 0,1-1 0,-1 1 0,1-1 0,0 0 0,-1 0 1,1-1-1,0 0 0,0 0 0,9 0 0,-6 0 15,1 0-1,0-2 0,0 1 1,-1-1-1,1 0 0,0-1 1,-1 0-1,1-1 0,-1 0 1,0 0-1,0-1 0,0 0 1,0-1-1,-1 0 0,0 0 1,11-10-1,-15 12-2,-2 1 0,1 1-1,-1-1 1,0 0-1,0 0 0,0 0 1,-1 0-1,1-1 0,0 1 1,-1 0-1,0-1 0,1 1 1,-1-1-1,0 1 0,1-6 1,-2 8-4,0 0 0,0-1 0,0 1 0,0 0 0,0 0 0,-1 0 0,1-1 0,0 1 0,0 0 0,0 0 0,-1 0 0,1 0 0,0-1 0,0 1 0,0 0 0,-1 0 0,1 0 0,0 0 0,0 0 0,-1 0 1,1 0-1,0 0 0,0-1 0,-1 1 0,1 0 0,0 0 0,0 0 0,-1 0 0,1 0 0,0 1 0,0-1 0,-1 0 0,1 0 0,0 0 0,0 0 0,-1 0 0,1 0 0,0 0 0,0 0 0,0 0 0,-1 1 0,1-1 0,0 0 0,0 0 0,0 0 0,-1 0 0,1 1 0,0-1 0,0 0 0,0 1 0,-12 7 0,8-4 3,0 0-1,0 0 1,1 1-1,-1-1 1,1 1-1,0 0 1,1 0-1,-4 7 0,6-11-1,-1 0 0,1 0 0,-1 1 0,1-1-1,0 0 1,-1 0 0,1 1 0,0-1 0,0 0-1,0 1 1,0-1 0,0 0 0,0 1 0,1-1-1,-1 0 1,0 0 0,1 1 0,-1-1-1,0 0 1,1 0 0,0 1 0,-1-1 0,1 0-1,0 0 1,-1 0 0,1 0 0,0 0 0,0 0-1,0 0 1,0 0 0,0-1 0,0 1 0,0 0-1,0 0 1,1-1 0,-1 1 0,0-1-1,0 1 1,0-1 0,2 1 0,7 1 1,0 0 0,0 0 0,1-1 0,-1 0 0,0-1 1,1 0-1,-1-1 0,13-2 0,80-21-10,46-24 24,-148 47-16,-1 1 1,1 0 0,-1-1 0,1 1 0,-1 0 0,1 0 0,-1-1 0,1 1 0,-1 0-1,1 0 1,0 0 0,-1 0 0,1 0 0,-1 0 0,1 0 0,0 0 0,-1 0 0,1 0-1,-1 0 1,1 0 0,-1 0 0,1 0 0,0 1 0,-1-1 0,1 0 0,-1 0 0,1 1-1,-1-1 1,1 0 0,-1 1 0,1-1 0,0 1 0,-7 16 87,-3 6 39,9-22-122,0-1-1,0 1 1,0 0-1,0-1 1,0 1-1,0 0 1,0-1-1,0 1 1,0 0-1,0-1 1,0 1 0,1 0-1,-1-1 1,0 1-1,0-1 1,1 1-1,-1 0 1,1-1-1,-1 1 1,0-1-1,1 1 1,-1-1-1,1 1 1,-1-1-1,1 0 1,-1 1-1,1-1 1,-1 0-1,1 1 1,0-1-1,0 1 1,4 0 16,0 1-1,1-1 1,-1 0 0,0 0-1,0-1 1,1 1 0,-1-1-1,7-1 1,46-7 19,-45 6-54,42-9-115,-22 5-31,-1 0 0,46-1 0,-58 11-13,-19-4 168,-1 1 0,0-1 0,1 0 0,-1 1 0,1-1 0,-1 1 1,1-1-1,-1 1 0,0-1 0,1 0 0,-1 1 0,0-1 1,0 1-1,1 0 0,-1-1 0,0 1 0,0-1 0,0 1 1,0-1-1,1 2 0,-2 1 0,1 0 0,-1 1 0,1-1 1,-1 0-1,0 0 0,0 0 0,0 0 1,-2 4-1,1-4 14,1 0 1,-1 0-1,1 0 0,0 0 1,0 0-1,1 1 0,-1-1 1,0 5-1,2-7-6,-1 0-1,0 0 1,0-1-1,1 1 1,-1 0-1,1 0 0,-1-1 1,0 1-1,1 0 1,0-1-1,-1 1 1,1 0-1,-1-1 1,1 1-1,0-1 1,-1 1-1,1-1 1,0 0-1,-1 1 1,1-1-1,0 0 1,0 1-1,-1-1 1,1 0-1,0 0 1,0 1-1,0-1 1,0 0-1,26 1 9,-22-1-18,34-4-517,0-2-1,-1-1 1,0-2-1,51-18 1,-30 9 223,-21 7-253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1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 15739,'0'-1'99,"0"1"-1,0-1 0,0 0 1,0 1-1,0-1 1,-1 0-1,1 1 0,0-1 1,0 1-1,0-1 0,-1 0 1,1 1-1,0-1 0,-1 1 1,1-1-1,-1 1 1,1-1-1,0 1 0,-1-1 1,1 1-1,-1-1 0,1 1 1,-1 0-1,0-1 0,1 1 1,-1 0-1,1-1 1,-1 1-1,0 0 0,1 0 1,-1-1-1,1 1 0,-1 0 1,0 0-1,1 0 0,-1 0 1,0 0-1,1 0 0,-2 0 1,-28 2 2025,20 1-1715,0 0-1,1 0 1,0 1 0,0 0-1,0 0 1,0 1-1,0 0 1,1 1 0,0 0-1,0 0 1,-7 8 0,14-13-399,1 0 0,-1 0 1,0-1-1,1 1 0,-1 0 1,0 0-1,1 0 0,-1 0 1,1-1-1,-1 1 0,1 0 1,0 0-1,-1 0 0,1 0 0,0 0 1,0 0-1,-1 0 0,1 0 1,0 0-1,0 1 0,0-1 1,0 0-1,1 0 0,-1 0 1,0 0-1,0 0 0,1 0 1,-1 0-1,0 0 0,1 0 1,-1-1-1,1 1 0,-1 0 1,1 0-1,0 0 0,-1 0 0,1-1 1,0 1-1,-1 0 0,1 0 1,0-1-1,0 1 0,0-1 1,0 1-1,0-1 0,0 1 1,1 0-1,7 3-71,0-1 0,0 0 0,0 0 0,12 2 0,-8-2 13,8 2-95,33 14 1,-48-16 150,1-1 0,-2 1 0,1 1 0,0-1 0,-1 1 1,1 0-1,-1 0 0,0 1 0,8 8 0,-13-12 5,1-1-1,-1 1 1,1 0-1,-1-1 1,0 1-1,1 0 1,-1-1-1,0 1 1,1 0-1,-1 0 1,0-1-1,0 1 1,0 0-1,0 0 1,0 0-1,0-1 1,0 1-1,0 0 1,0 0-1,0-1 1,0 1-1,0 0 1,0 0-1,-1 0 1,1-1-1,0 1 1,-1 1 0,0-1 17,-1 1 1,1-1 0,-1 1 0,1-1 0,-1 0 0,1 0 0,-1 1 0,0-1 0,1 0 0,-4 1 0,-5 1 101,1 0 1,0 0-1,-15 2 1,7-2-295,0-2 0,-23 1 0,34-2 40,1 0 0,0-1 0,0 1 0,0-1 0,-1 0 0,1-1 0,0 1 0,0-1 0,1 0-1,-1 0 1,0-1 0,-5-3 0,-2-5-357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18460,'-1'11'1720,"2"8"-1112,2 4-255,1 5 719,1 2-200,2 4-360,0 0-136,1-7-280,-1 0-80,-1-11-96,-2-5-48,0-8-248,1-3-224,-4-10-440,-1-5-153,-3-7 849,-1-4-192,-6-12-184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1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80 364 14915,'1'-1'436,"0"-30"4173,-1 31-4516,0-1 0,0 1 0,0 0 0,1-1 0,-1 1 0,0-1 0,0 1 0,0 0 0,0-1 0,0 1-1,-1-1 1,1 1 0,0 0 0,0-1 0,0 1 0,0-1 0,0 1 0,-1 0 0,1-1 0,0 1 0,0 0 0,0-1 0,-1 1 0,1 0 0,0-1 0,-1 1 0,1 0 0,0 0-1,0-1 1,-1 1 0,1 0 0,-1 0 0,1 0 0,0-1 0,-1 1 0,1 0 0,0 0 0,-1 0 0,1 0 0,-1 0 0,1 0 0,0 0 0,-1 0 0,1 0 0,-1 0 0,1 0 0,-1 0-1,1 0 1,0 0 0,-1 0 0,1 0 0,-1 0 0,1 1 0,0-1 0,-1 0 0,1 0 0,0 0 0,-1 1 0,1-1 0,0 0 0,-1 1 0,1-1 0,0 0 0,-1 1 0,-1 2 54,-1 0 1,0 0-1,1 0 0,-1 0 1,1 0-1,0 1 1,0-1-1,1 1 1,-1 0-1,-1 4 1,-11 44 107,10-39-175,-3 17-53,-5 44-1,11-66-19,0-1 0,1 1 0,-1 0 1,2-1-1,-1 1 0,1 0 0,1-1 0,-1 1 0,1-1 1,1 1-1,4 10 0,-7-17-1,1 1 1,0-1-1,-1 0 0,1 0 0,0 0 1,0 0-1,0 0 0,-1 0 0,1 0 1,0 0-1,1 0 0,-1 0 0,0-1 1,0 1-1,0 0 0,0-1 0,1 1 1,-1-1-1,0 1 0,0-1 0,1 1 1,-1-1-1,3 0 0,-2 0 3,0 0 1,0-1-1,0 1 1,0-1-1,0 0 1,0 0-1,0 0 1,0 0-1,0 0 1,-1 0-1,1 0 0,0 0 1,2-3-1,4-5 35,0 0-1,-1 0 0,0-1 0,8-14 1,0-2 40,-2-1 0,12-33 1,-19 44-79,-1 1 1,-1-1 0,-1 0 0,0-1-1,1-26 1,-4 45-109,0 0-1,0 0 0,1 0 1,-1 0-1,0 0 1,1 0-1,0 0 0,-1 0 1,1 0-1,0 0 1,0-1-1,0 1 0,0 0 1,0-1-1,1 1 1,-1-1-1,0 1 0,3 1 1,0 0-218,1 0 1,-1 0 0,0-1 0,1 1-1,0-1 1,0 0 0,6 2 0,5 0-353,1-1 0,0 0 0,0-1 0,18-1 0,-12 0-156,0-1 1,-1-1-1,1-1 0,0-1 1,-1-1-1,0-1 0,32-12 1,-52 17 992,0-1 1,0 0 0,0-1 0,0 1-1,0 0 1,0 0 0,0-1 0,0 1-1,-1-1 1,1 0 0,0 1 0,1-4-1,-3 5-118,0-1-1,1 1 1,-1 0-1,0 0 1,0-1-1,0 1 1,0 0-1,0-1 1,0 1-1,0 0 1,0 0-1,0-1 1,0 1-1,0 0 1,0-1-1,0 1 1,0 0-1,0 0 1,0-1-1,-1 1 1,1 0-1,0 0 1,0-1-1,0 1 1,0 0-1,-1 0 1,1-1-1,0 1 1,0 0-1,0 0 1,-1 0-1,1-1 1,-19-3 905,8 4-379,1 1 1,0 0 0,0 1-1,-1 0 1,1 1-1,0 0 1,0 0-1,-11 7 1,13-7-393,0 1 0,1 1 0,-1-1 1,1 1-1,0 1 0,0-1 0,0 1 0,1 1 0,-11 12 0,16-18-156,0 1-1,0-1 0,0 1 1,0 0-1,0-1 0,0 1 1,1 0-1,-1-1 1,1 1-1,-1 0 0,1 0 1,0-1-1,0 1 0,-1 0 1,1 0-1,0 0 1,1 2-1,-1-2-9,1-1 0,0 0 0,-1 1 0,1-1 0,0 0 0,0 0 0,-1 0 1,1 1-1,0-1 0,0 0 0,0 0 0,0 0 0,1-1 0,-1 1 0,0 0 0,0 0 0,2 0 0,3 2 1,-1-2-1,0 1 1,1 0-1,0-1 1,-1 0 0,1-1-1,0 1 1,-1-1-1,9 0 1,-2-2-5,-1 0-1,1 0 1,-1-1 0,0 0 0,0-1 0,0-1 0,0 0 0,-1 0-1,14-9 1,-7 2-41,0-1 0,-1 0 0,-1-1 0,18-21 0,-29 31-194,-5 6 101,1-1 109,-1 1 0,1-1 0,-1 1 0,1-1 0,0 1 0,0-1 0,-1 1 0,1-1 0,0 1 0,0-1 0,1 1 1,-1-1-1,0 2 0,1-1 6,0 0 1,0-1-1,-1 1 1,1 0-1,0-1 1,0 1-1,1-1 1,-1 1-1,0-1 1,0 0-1,1 0 1,-1 1-1,1-1 1,-1 0-1,1 0 1,-1 0 0,1 0-1,3 0 1,-1 1 1,0-1 1,1 0 0,-1 0-1,1-1 1,-1 0 0,1 1 0,7-2-1,0 0 5,-1-1 0,1-1-1,0 1 1,-1-2 0,13-5 0,-9 2 5,-1-1 0,0-1 0,0 0 0,-1-1 0,-1-1 0,0 1 0,0-2 0,-1 0 0,0 0 0,-1-1 0,14-24 0,-11 16 2,-2-1 0,0 0 0,-2-1 0,0 0 0,-2 0 0,0-1 0,3-26 0,-9 47-6,-1 0 0,0-1 1,1 1-1,-2 0 0,1-1 1,0 1-1,0-1 0,-3-5 1,3 8-1,0 1 0,0-1 0,0 1 0,0 0 0,-1-1 0,1 1 0,0 0 0,0-1 0,-1 1 0,1 0 0,0-1 0,-1 1 0,1 0 0,0-1 0,-1 1 1,1 0-1,0 0 0,-1-1 0,1 1 0,0 0 0,-1 0 0,1 0 0,-1 0 0,1 0 0,-1-1 0,0 2 0,0-1 0,-1 0 0,1 0 0,0 1 0,0-1 0,0 1 0,0-1 0,0 1 0,1-1 0,-1 1 0,0 0 0,0-1 0,0 1 0,0 0 0,0 0 0,-7 8 0,0 0 0,1 1 1,1 0-1,-1 0 0,2 0 1,-1 1-1,-4 12 0,-24 82 36,27-78-18,1 2 1,-5 46-1,10-62 16,1 0 1,0 0 0,1-1-1,0 1 1,1 0 0,0-1 0,1 0-1,7 19 1,-9-29 10,0 1 0,1 0 0,-1 0 1,1-1-1,0 1 0,0-1 0,0 0 0,0 1 0,0-1 1,0 0-1,0 0 0,1 0 0,4 3 0,-6-5-20,0 0 0,0 1 0,0-1 0,0 0 1,1 0-1,-1 1 0,0-1 0,0 0 0,0 0 0,0 0 0,0 0 0,0 0 0,0-1 0,0 1 0,0 0 0,0 0 0,0-1 0,0 1 1,0-1-1,0 1 0,0-1 0,0 1 0,0-1 0,0 0 0,0 1 0,0-1 0,-1 0 0,1 0 0,0 1 0,0-1 0,-1 0 0,1 0 1,-1 0-1,1 0 0,-1 0 0,1 0 0,-1 0 0,0 0 0,1-2 0,4-12 92,-1 0 0,-1-1 1,0 1-1,-1-1 0,-1 1 0,-1-1 1,0 0-1,-1 1 0,-4-28 0,4 41-119,1 0 0,-1-1 0,0 1 0,0 0 0,0-1-1,0 1 1,0 0 0,0 0 0,-4-4 0,5 6 1,0 0 0,0 0 1,0 0-1,0 0 0,0 0 0,0-1 1,0 1-1,0 0 0,-1 0 0,1 0 1,0 0-1,0 0 0,0 0 1,0 0-1,0 0 0,0 0 0,-1-1 1,1 1-1,0 0 0,0 0 0,0 0 1,0 0-1,-1 0 0,1 0 1,0 0-1,0 0 0,0 0 0,0 0 1,0 0-1,-1 0 0,1 0 0,0 0 1,0 1-1,0-1 0,0 0 0,0 0 1,-1 0-1,1 0 0,0 0 1,0 0-1,0 0 0,0 0 0,0 0 1,-1 1-1,0 15-46,2-12 41,-1-1 1,1 1-1,0 0 1,0 0-1,1 0 1,-1-1-1,1 1 0,-1 0 1,1-1-1,0 1 1,1-1-1,-1 0 1,0 0-1,1 0 0,3 3 1,0-1-3,-1-1 1,1 0-1,0 0 0,1 0 1,-1-1-1,0 0 0,15 4 1,-7-3-7,1-1 0,1 0 0,-1-1 1,0-1-1,1 0 0,-1-1 1,20-2-1,-27 1 9,-1 0 1,1-1-1,-1 0 1,1 0-1,-1 0 1,0-1-1,0 0 1,0-1-1,-1 1 1,1-1-1,-1 0 1,0-1-1,0 0 1,0 0-1,0 0 1,-1-1-1,9-11 1,-14 16 2,1 0 1,0 1-1,-1-1 1,1 0 0,-1 0-1,1 0 1,-1 0-1,1 0 1,-1 0 0,1 0-1,-1 0 1,0 0-1,0 0 1,0 0-1,1 0 1,-1 0 0,0 0-1,0 0 1,0 0-1,0 0 1,-1 0 0,1 0-1,0 0 1,0 0-1,-1 0 1,1 0 0,0 0-1,-1 0 1,1 1-1,-1-1 1,1 0 0,-1 0-1,0 0 1,1 0-1,-1 1 1,0-1 0,0 0-1,-1-1 1,0 1-2,0 0 0,-1 1 0,1-1 0,0 0 0,0 1 0,-1-1 0,1 1 0,0-1 0,-1 1 0,1 0 0,0 0 0,-1 1 0,1-1 0,-1 0 0,-3 2 0,-2 1-2,1-1 0,0 2 0,0-1 1,0 1-1,0 0 0,1 1 0,0 0 0,0 0 1,0 0-1,-9 11 0,11-12 6,1 0-1,1 0 1,-1-1-1,0 2 1,1-1 0,0 0-1,0 0 1,0 1-1,0-1 1,1 1 0,0 0-1,0-1 1,0 1-1,0 0 1,1 0 0,0-1-1,0 1 1,1 9-1,0-11 0,0 0-1,0-1 1,1 1-1,-1-1 1,0 1-1,1-1 1,-1 0-1,1 1 1,0-1-1,0 0 1,3 2-1,-5-3 4,1 0 1,0-1-1,0 1 0,0 0 0,0-1 1,0 1-1,0 0 0,0-1 0,0 1 1,0-1-1,0 0 0,0 1 1,1-1-1,-1 0 0,0 0 0,0 1 1,0-1-1,0 0 0,1 0 0,-1 0 1,0-1-1,0 1 0,0 0 0,0 0 1,0-1-1,1 1 0,-1 0 0,0-1 1,0 1-1,2-2 0,0-1 23,-2 2-16,-1-1 2,-3 1 10,3 1-13,-1 1 12,-1 1 5,1 0-41,1 0 1,-1 0 0,1-1-1,-1 1 1,1 0 0,0 0-1,0 0 1,0 0 0,0 0 0,0 0-1,0-1 1,0 1 0,1 0-1,-1 0 1,2 3 0,1 13-1583,7-21-292,4-1 1353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1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 20116,'8'-18'1820,"-6"14"-559,-5 11-95,-7 16-54,-7 17-79,-22 74 1,39-112-1005,-1 1 0,0 0 0,1 0 0,-1 0-1,1 0 1,0 0 0,0 0 0,0 0 0,1 0 0,-1 0 0,1 0 0,1 5 0,-1-7-16,0 1 1,0-1-1,0 0 1,0 1-1,0-1 1,0 0-1,0 0 1,0 0-1,0 0 1,1 0-1,-1 0 1,0 0-1,1 0 1,-1-1-1,1 1 1,-1-1-1,1 1 1,-1-1-1,1 1 1,-1-1-1,1 0 1,0 0-1,-1 0 1,1 1-1,1-2 1,6 1 18,1-1 1,-1 0-1,1-1 1,-1 0-1,0 0 1,0-1 0,13-6-1,63-34 113,-59 29-93,3-3-21,-19 11-31,-1 0 0,1 0 0,0 2 1,1-1-1,17-4 0,-28 9 0,0 0 1,0 0-1,0 0 0,1 0 0,-1 1 1,0-1-1,0 0 0,0 0 0,0 0 1,0 1-1,0-1 0,1 0 0,-1 0 1,0 0-1,0 1 0,0-1 0,0 0 1,0 0-1,0 1 0,0-1 0,0 0 1,0 0-1,0 0 0,0 1 1,0-1-1,0 0 0,0 0 0,0 1 1,-1-1-1,1 0 0,0 0 0,0 0 1,0 1-1,0-1 0,0 0 0,0 0 1,0 0-1,-1 1 0,-4 12 16,4-10-10,-1 0 4,1 1 0,0-1 0,0 1 0,0 0 0,0 0 0,1-1 0,-1 1 0,1 0 0,0 0 0,1 6 0,-1-8-4,1 0-1,0-1 1,-1 0 0,1 1 0,0-1 0,0 1 0,0-1 0,0 0-1,0 1 1,0-1 0,0 0 0,0 0 0,0 0 0,1 0-1,-1 0 1,0 0 0,1 0 0,-1 0 0,1-1 0,-1 1 0,1-1-1,-1 1 1,1-1 0,-1 1 0,1-1 0,-1 0 0,4 0 0,2 1 6,0-1 1,0 0 0,0 0 0,13-3-1,-14 2-82,-1 0-1,1 0 0,0 1 0,0-1 0,0 1 0,8 2 0,-13-2 1,0 1 0,0-1 0,-1 1-1,1 0 1,0-1 0,0 1-1,-1-1 1,1 1 0,-1 0-1,1 0 1,-1-1 0,1 1-1,-1 0 1,1 0 0,-1 0-1,0 0 1,0-1 0,1 1-1,-1 0 1,0 0 0,0 0-1,0 0 1,0 0 0,0 0-1,0 0 1,0 0 0,0 0-1,0-1 1,-1 2 0,3 15-853,4-8 313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2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152 340 9058,'6'-12'662,"21"-53"2808,-25 58-2769,0-1-1,0 1 1,-1 0-1,1-1 1,-2 1 0,1-1-1,-1-7 1,0 13-572,0 1 0,0 0 0,0-1 0,0 1 0,0 0 1,-1-1-1,1 1 0,0 0 0,-1-1 0,1 1 0,-1 0 1,0 0-1,1 0 0,-1-1 0,0 1 0,1 0 0,-1 0 1,0 0-1,0 0 0,0 0 0,0 0 0,0 1 0,0-1 1,0 0-1,0 0 0,-1 1 0,1-1 0,0 1 0,0-1 0,-1 1 1,1-1-1,0 1 0,-1 0 0,1-1 0,0 1 0,-1 0 1,0 0-1,-2 1 20,0-1 0,1 1 0,-1 0 0,1 0 0,-1 0 1,1 0-1,0 0 0,-1 1 0,1 0 0,0-1 0,0 1 0,-5 4 0,-3 5-54,0 0-1,1 1 0,0 0 0,1 1 0,0 0 0,1 1 0,0-1 0,1 1 1,1 1-1,0-1 0,1 1 0,1 0 0,-4 20 0,8-31-93,-1 0 1,1-1-1,-1 1 0,1 0 1,0 0-1,1 0 0,-1-1 1,1 1-1,-1 0 0,1-1 1,3 7-1,-3-8 1,0-1-1,0 0 0,0 0 1,0 1-1,0-1 1,0 0-1,0 0 1,0 0-1,1 0 0,-1 0 1,1-1-1,-1 1 1,0 0-1,1-1 1,-1 1-1,1-1 0,-1 1 1,1-1-1,0 0 1,-1 1-1,1-1 1,-1 0-1,1 0 0,0 0 1,-1-1-1,1 1 1,2-1-1,6-1 3,0 0 0,0-1 0,0-1 0,-1 0 0,0 0 0,1-1 0,-2 0 0,1 0 0,13-11 0,70-68 23,-76 69 5,42-46 229,-3-3 0,81-118 0,-153 200 8,4 4-264,1 0 0,0 2-1,2-1 1,0 1 0,2 0 0,1 1 0,1 0-1,1 0 1,-3 32 0,8-50-4,0 0 0,0 0 0,1 0 0,0-1 0,0 1-1,1 0 1,-1-1 0,1 1 0,1-1 0,3 9 0,-4-13 1,-1 1-1,1-1 1,0 0 0,-1 1 0,1-1-1,0 0 1,0 0 0,1 0-1,-1 0 1,0 0 0,1-1-1,-1 1 1,1-1 0,0 0 0,-1 1-1,1-1 1,0 0 0,0-1-1,-1 1 1,1 0 0,0-1 0,0 0-1,0 1 1,0-1 0,0 0-1,3-1 1,3 0 4,-1-1 0,1-1 0,-1 1 0,1-1 0,-1-1 0,0 0-1,-1 0 1,1 0 0,0-1 0,-1 0 0,0 0 0,-1-1 0,1 0 0,-1 0 0,9-11 0,-3 1 17,1-1 1,-2 0-1,0-1 1,-1 0 0,12-31-1,-19 41-16,-1-1 1,1 0-1,-1 0 0,-1 0 1,1-12-1,-2 19-6,1 1 1,-1 0-1,-1-1 1,1 1-1,0 0 1,0-1-1,0 1 1,-1 0-1,1 0 1,-1-1-1,1 1 1,-1 0-1,1 0 1,-1-1-1,0 1 1,1 0-1,-1 0 1,-2-1-1,2 1 1,0 0-1,0 1 0,-1 0 1,1-1-1,0 1 1,-1 0-1,1 0 1,0 0-1,-1 0 1,1 0-1,-1 0 0,1 0 1,0 0-1,-1 0 1,1 1-1,0-1 1,-1 1-1,1-1 1,0 1-1,0-1 0,0 1 1,-1 0-1,0 0 1,-5 4 4,-1 0 0,1 0 0,0 0 0,0 1 0,1 0 1,0 0-1,-10 13 0,13-15 0,-1 1 1,1 0 0,0 0-1,0 0 1,1 0-1,-1 0 1,1 1 0,1-1-1,-1 1 1,1 0-1,-1-1 1,1 12-1,1-15-3,0 0 0,1 0 0,-1 0 0,1 1 0,0-1 0,-1 0 0,1 0 0,0 0 0,0 0 0,1 0 0,-1-1 0,0 1 0,1 0 0,-1 0 0,1-1 0,-1 1 0,1-1 0,0 1 0,0-1-1,-1 0 1,1 0 0,0 0 0,0 0 0,0 0 0,0 0 0,1 0 0,-1-1 0,0 1 0,4 0 0,8 1 10,0 0 1,0 0-1,22-1 0,-28-1-9,129-3 32,-62 0-10,93 9 0,-153-3 20,1 0 0,20 7 0,-33-9-13,-3-1-23,1 0 0,-1 0 1,0 0-1,0 0 1,1 0-1,-1-1 1,0 1-1,1 0 1,-1 0-1,0 0 1,1 0-1,-1 0 1,0 0-1,0-1 1,1 1-1,-1 0 1,0 0-1,0 0 0,1-1 1,-1 1-1,0 0 1,0 0-1,0-1 1,1 1-1,-1 0 1,0-1-1,0 1 1,0 0-1,0 0 1,0-1-1,0 1 1,0 0-1,0-1 0,0 1 1,0 0-1,0-1 1,0 1-1,0 0 1,0-1-1,0 1 1,0 0-1,0-1 1,0 1-1,0 0 1,0 0-1,0-1 1,-1 0-1,-3-19 183,4 18-136,-26-91 567,-2-12-991,28 104 330,0 1 0,0 0 0,0 0 0,0-1 0,0 1 0,0 0 0,0-1 0,0 1 0,0 0 0,0 0 0,0-1 0,1 1 0,-1 0 0,0 0 0,0-1 0,0 1 0,0 0 0,0 0-1,0 0 1,1-1 0,-1 1 0,0 0 0,0 0 0,0 0 0,1-1 0,-1 1 0,0 0 0,0 0 0,1 0 0,-1 0 0,0 0 0,0 0 0,1 0 0,-1-1 0,0 1 0,0 0 0,1 0 0,-1 0 0,0 0 0,0 0 0,1 0 0,-1 0 0,0 0 0,0 0 0,1 0 0,-1 0 0,1 1 0,11 1-1335,39 16-36,-18-7 561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2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17548,'1'0'106,"0"0"0,0 1 0,-1-1 0,1 0 0,0 1 0,0-1 0,-1 1 0,1-1 0,0 1 0,-1 0 0,1-1 0,-1 1 0,1 0 0,-1-1 0,1 1 0,-1 0 0,1-1 0,-1 1 0,0 0 0,1 0 0,-1 0 0,0-1 0,0 1 0,0 0 0,1 0 0,-1 0 0,0 0 0,0 1 0,2 31 868,-2-25-407,1 86 1846,-3-58-1840,3-1 0,9 69 0,-9-99-514,0 0-1,0-1 1,1 1-1,-1-1 1,1 1-1,0-1 1,1 1 0,-1-1-1,6 7 1,-7-9-38,1-1 0,-1 0 1,0 0-1,0 0 0,1 0 1,-1 0-1,1 0 0,-1 0 1,1-1-1,-1 1 0,1-1 1,-1 1-1,1-1 0,0 1 1,-1-1-1,1 0 0,0 0 1,-1 0-1,1 0 0,0 0 1,-1 0-1,1 0 0,0 0 1,-1-1-1,1 1 0,-1-1 1,1 1-1,0-1 0,-1 1 1,1-1-1,1-1 0,5-3 51,0-1-1,0 0 1,0 0-1,-1-1 0,0 0 1,0 0-1,-1 0 1,8-12-1,40-70 413,-52 84-457,48-97 290,51-149 0,-101 250-319,4-6-1181,-2 13 164,-4 16-543,-13 36 87,7-23 538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2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195 116 18308,'1'-1'210,"1"-1"1,-1 0-1,0 0 1,0 0-1,0 0 1,0 0-1,0 0 0,0 0 1,0 0-1,-1 0 1,1 0-1,-1-1 1,0 1-1,1 0 0,-1 0 1,0-1-1,0 1 1,-1 0-1,1 0 1,0 0-1,-1-1 1,1 1-1,-1 0 0,0 0 1,0 0-1,0 0 1,0 0-1,0 0 1,-2-3-1,2 4-113,-1-1 1,0 0-1,0 1 0,0-1 0,0 1 0,0 0 1,0-1-1,0 1 0,0 0 0,0 0 0,-1 1 1,1-1-1,0 0 0,-1 1 0,1-1 1,0 1-1,-1 0 0,1 0 0,-1 0 0,1 0 1,-1 0-1,1 0 0,0 1 0,-1-1 0,1 1 1,0 0-1,-5 1 0,-2 3-41,0 0-1,0 0 0,0 1 1,0 0-1,1 1 0,0 0 1,1 0-1,-11 12 0,13-13-40,1-1 0,-1 1 0,1 0 1,0 1-1,1-1 0,-1 1 0,1-1 0,0 1 0,1 0 0,0 0 0,0 1 0,-1 12 0,2-18-11,1 0 0,0 0 0,0 0 0,1 0 0,-1 0 0,0 0 0,1 0 0,-1 0 0,1 0 1,0 0-1,-1-1 0,1 1 0,0 0 0,0 0 0,0-1 0,0 1 0,1 0 0,-1-1 0,0 0 0,1 1 1,2 1-1,-1-1 1,0 0 0,0-1 1,1 1-1,-1-1 0,1 0 1,-1 0-1,1 0 0,-1 0 1,1-1-1,-1 1 0,5-1 1,8-1 12,0 0 1,0-1-1,0 0 1,18-6-1,24-11 58,111-50 0,-123 48-32,-46 21-36,15-5 3,-9 4 59,-6 6 144,0-5-201,-1 0 1,1 1-1,0-1 0,0 1 0,0-1 0,0 0 1,-1 1-1,1-1 0,0 0 0,0 1 1,-1-1-1,1 0 0,0 0 0,-1 1 0,1-1 1,0 0-1,-1 0 0,1 1 0,-1-1 1,1 0-1,0 0 0,-1 0 0,1 0 0,-1 0 1,1 0-1,0 1 0,-1-1 0,1 0 1,-1 0-1,1 0 0,-1 0 0,1 0 0,-1-1 1,-7-12 341,1-22 6,7 34-356,-8-65 186,33 82-443,-17-11 230,0-1 0,1-1 1,0 1-1,0-1 0,0-1 0,0 0 1,1 0-1,-1-1 0,1 0 0,-1 0 1,0-1-1,1-1 0,-1 0 1,1 0-1,11-3 0,2-2 36,0-1 1,-1-1-1,0-1 0,39-21 1,-62 30-15,1 0 0,0 0 0,0 1 0,0-1 0,0 0 1,0 1-1,0-1 0,0 0 0,-1 0 0,1 1 0,0-1 0,0 0 1,0 1-1,0-1 0,0 0 0,0 0 0,0 1 0,1-1 0,-1 0 1,0 1-1,0-1 0,0 0 0,0 0 0,0 1 0,0-1 0,1 0 1,-1 0-1,0 1 0,0-1 0,0 0 0,0 0 0,1 1 1,-1-1-1,0 0 0,0 0 0,1 0 0,-1 0 0,0 1 0,0-1 1,1 0-1,-1 0 0,0 0 0,1 0 0,-1 0 0,0 0 0,0 0 1,1 0-1,-1 0 0,0 0 0,1 0 0,-1 0 0,0 0 0,0 0 1,1 0-1,-1 0 0,0 0 0,1 0 0,-1 0 0,0 0 0,0-1 1,1 1-1,-1 0 0,0 0 0,0 0 0,1-1 0,-14 34-32,9-22 32,-4 10 0,2 1 1,0-1-1,-3 28 1,7-37-21,1 0 1,1 0-1,0 0 1,1 0-1,0 0 0,0 0 1,6 19-1,-6-29-18,-1 0 0,1-1 0,-1 1 0,1 0-1,-1-1 1,1 1 0,0-1 0,0 1 0,0-1 0,0 1-1,0-1 1,0 0 0,0 1 0,1-1 0,-1 0 0,0 0-1,1 0 1,-1 0 0,2 1 0,-2-2-37,0 0 0,0 0 0,0 0 0,1 0 0,-1-1 0,0 1 0,0 0 0,0 0 0,0-1 0,0 1 0,0-1 0,0 1 0,0-1 0,-1 1 1,1-1-1,0 0 0,0 1 0,0-1 0,0 0 0,-1 1 0,1-1 0,0 0 0,-1 0 0,1 0 0,-1 0 0,1 0 0,-1 0 0,1 0 0,-1 0 0,0 0 0,1-1 0,4-11-360,0-1 1,-1 1-1,-1-1 0,0 0 0,0 0 0,-1-23 0,-1 30 277,4-54-839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2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17572,'-3'-13'1968,"0"15"-1136,4 4-352,4 7 1297,0 3-585,10 3-1192,3 3-608,3-3 616,6-2-176,3-1-216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2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130 215 16932,'-48'29'6016,"38"-22"-5356,1 0 1,1 0 0,-9 10 0,13-13-581,0 0-1,1 1 1,0-1 0,0 1-1,0-1 1,0 1 0,1 0-1,-1 0 1,1 0-1,1 1 1,-1-1 0,1 0-1,0 1 1,0-1 0,0 1-1,1-1 1,0 1 0,0 7-1,0-12-71,0 1-1,0-1 0,1 0 1,-1 0-1,0 1 0,0-1 1,1 0-1,-1 0 0,1 1 1,-1-1-1,1 0 0,0 0 1,-1 0-1,1 0 0,0 0 1,0 0-1,0 0 1,0 0-1,0 0 0,0 0 1,0 0-1,0 0 0,0-1 1,0 1-1,0 0 0,0-1 1,1 1-1,-1-1 0,0 0 1,0 1-1,1-1 0,-1 0 1,0 1-1,1-1 0,-1 0 1,0 0-1,1 0 0,-1-1 1,0 1-1,0 0 0,1 0 1,1-1-1,3-1-2,0 0 1,-1 0-1,1-1 1,-1 1-1,0-1 0,0 0 1,0-1-1,5-3 1,5-7 17,0-1 0,-1 0 1,-1-1-1,-1-1 1,0 0-1,-1 0 0,0-1 1,10-29-1,-17 33-17,-4 14-6,0-1 1,0 1-1,0 0 0,0 0 0,0 0 0,0 0 1,0 0-1,0 0 0,0 0 0,0-1 1,0 1-1,0 0 0,0 0 0,0 0 0,0 0 1,0 0-1,-1 0 0,1 0 0,0 0 1,0-1-1,0 1 0,0 0 0,0 0 0,0 0 1,0 0-1,0 0 0,0 0 0,-1 0 1,1 0-1,0 0 0,0 0 0,0 0 1,0 0-1,0 0 0,0 0 0,-1 0 0,1 0 1,0 0-1,0 0 0,0 0 0,0 0 1,0 0-1,0 0 0,0 0 0,-1 0 0,1 0 1,0 0-1,0 0 0,0 0 0,-2 1 1,0 1 1,1-1-1,-1 0 0,1 1 0,-1-1 0,1 1 0,-1-1 0,1 1 0,0 0 0,-2 2 1,-3 7-4,0 1 0,1 0 0,1 0 0,0 0 0,0 1 1,1 0-1,1-1 0,0 1 0,0 16 0,1-20-67,1 1-1,1 0 1,-1-1-1,2 1 1,-1-1-1,1 1 1,1-1 0,0 1-1,0-1 1,1 0-1,0-1 1,9 16-1,-11-21-36,0 0 0,-1 0 0,1-1 0,1 1 0,-1-1 1,0 0-1,1 1 0,-1-1 0,1 0 0,0-1 0,-1 1 0,1 0 0,0-1 0,0 1 0,0-1 0,0 0 0,0 0 0,1 0 1,-1-1-1,0 1 0,0-1 0,1 1 0,-1-1 0,0 0 0,0-1 0,1 1 0,-1 0 0,0-1 0,0 0 0,0 0 0,1 0 1,-1 0-1,3-2 0,4-2-329,0-2 0,0 1 0,0-1 0,-1-1 0,-1 0 0,1 0 0,-1 0 0,7-11 0,13-17-1044,-1-2 1,37-73-1,27-90 2374,-88 193-618,-1 5-50,0-1-1,-1 1 0,1-1 1,-1 0-1,0 1 0,-1-1 1,1 0-1,0 0 1,-1 1-1,0-5 0,0 8-186,0-1-1,0 1 0,0 0 0,0 0 1,0 0-1,0 0 0,0 0 1,0 0-1,0 0 0,0-1 0,0 1 1,-1 0-1,1 0 0,0 0 0,0 0 1,0 0-1,0 0 0,0 0 1,0 0-1,0 0 0,0-1 0,0 1 1,-1 0-1,1 0 0,0 0 0,0 0 1,0 0-1,0 0 0,0 0 1,0 0-1,0 0 0,-1 0 0,1 0 1,0 0-1,0 0 0,0 0 1,0 0-1,0 0 0,0 0 0,-1 0 1,1 0-1,0 0 0,0 0 0,0 0 1,0 0-1,0 0 0,0 0 1,0 1-1,-1-1 0,1 0 0,0 0 1,0 0-1,0 0 0,0 0 0,0 0 1,0 0-1,-11 10 1198,-9 15 295,2 3-469,1 2 0,-20 44 0,29-55-854,1 0-1,1 1 1,0 0 0,2 1-1,-3 24 1,6-42-191,1 0 0,0 0-1,-1-1 1,1 1 0,1 0 0,-1-1 0,0 1-1,1 0 1,-1-1 0,1 1 0,0 0 0,0-1-1,0 1 1,0-1 0,1 1 0,-1-1 0,0 0-1,1 0 1,0 1 0,-1-1 0,1 0 0,0 0-1,4 2 1,-3-2-16,0-1 1,0 0-1,0 0 0,0 0 0,1 0 0,-1 0 0,0 0 0,0-1 1,1 0-1,-1 0 0,1 0 0,-1 0 0,0 0 0,1-1 0,-1 1 1,0-1-1,0 0 0,5-1 0,12-7-85,0 0-1,34-21 0,14-6-200,-67 35 273,0 1-1,1-1 1,-1 0-1,0 1 0,1-1 1,-1 1-1,1-1 1,-1 1-1,1 0 0,0-1 1,-1 1-1,1 0 1,-1 0-1,1 0 1,-1 0-1,1 1 0,-1-1 1,1 0-1,2 1 1,-3 0 9,0 0 1,-1 0 0,1-1-1,-1 1 1,1 0 0,-1 0-1,1 0 1,-1 0 0,1 0-1,-1 0 1,0-1-1,1 1 1,-1 0 0,0 0-1,0 0 1,0 0 0,0 0-1,0 0 1,0 0 0,0 0-1,0 0 1,-1 2 0,0 5 32,-1-1 1,0 1-1,-1 0 1,0-1 0,0 1-1,-5 6 1,-5 7 145,0-1 0,-29 33 0,37-47-145,-1 0 0,0 0 0,0-1 0,0 0 0,0 0-1,-1-1 1,0 1 0,0-2 0,0 1 0,0-1 0,0 0 0,-11 3-1,15-6-96,0 1 0,0-1 0,0 0 0,0 0 0,1 0-1,-1 0 1,0 0 0,0-1 0,0 1 0,1-1 0,-1 0-1,0 0 1,1 0 0,-1 0 0,0 0 0,1-1-1,0 1 1,-1-1 0,1 1 0,0-1 0,0 0 0,0 0-1,0 0 1,0 0 0,0-1 0,0 1 0,1 0 0,-1-1-1,1 1 1,0-1 0,0 1 0,0-1 0,0 0-1,0 0 1,0-2 0,-1-3-102,0 0-1,1 0 1,0 1 0,0-1-1,1 0 1,0 0 0,0 0 0,1 0-1,0 1 1,1-1 0,3-12-1,12-14-493,8 3-22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2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26 17404,'28'-17'2536,"-15"9"-1287,-7 7-497,-14 8 1776,-5 9-599,-4 11-617,-4 3-440,-1 8-528,0 5-80,5 0-104,2 0-48,5-2-144,1-3-104,5-8-464,2-2-456,2-16 872,2-9-200,-1-12-96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4:2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20908,'1'2'184,"-1"0"-1,1 0 1,0 0 0,0 0-1,0 0 1,0 0-1,0 0 1,0 0-1,1-1 1,-1 1-1,0-1 1,1 1-1,0-1 1,-1 1-1,1-1 1,0 0-1,0 0 1,-1 0-1,1 0 1,0 0-1,0 0 1,0-1-1,0 1 1,0 0-1,0-1 1,1 0-1,-1 1 1,2-1-1,10 1 220,-1 0 1,0-1-1,16-1 0,-26 1-345,10-1-5,1-1 0,-1 0 0,0 0 0,1-1 0,-1-1 0,-1 0 0,1-1 0,-1-1 0,1 0 0,-2 0 0,1-1 0,-1 0 0,15-14 0,-23 19-49,-1-1-1,0 1 0,0-1 0,0 0 1,0 0-1,2-6 0,-3 9-3,-1-1-1,0 1 0,0-1 1,0 1-1,1 0 1,-1-1-1,0 1 1,0-1-1,0 1 1,0-1-1,0 1 0,0-1 1,0 1-1,0-1 1,0 1-1,0-1 1,0 1-1,0-1 1,0 1-1,-1-1 0,1 1 1,0 0-1,0-1 1,0 1-1,-1-1 1,1 1-1,0 0 1,0-1-1,-1 1 0,1-1 1,0 1-1,-1 0 1,1-1-1,-1 1 1,1 0-1,0 0 1,-1-1-1,1 1 0,-1 0 1,1 0-1,-1 0 1,1 0-1,0-1 1,-1 1-1,1 0 1,-1 0-1,1 0 0,-1 0 1,1 0-1,-1 0 1,1 0-1,-1 0 1,1 0-1,-1 1 1,1-1-1,-1 0 1,1 0-1,-1 0 0,0 1 1,-7 0-3,0 1 1,0 1-1,0-1 0,0 1 1,0 1-1,1-1 0,-1 1 1,1 1-1,0-1 1,-6 7-1,-4 2-9,2 1 0,-28 31-1,34-33 21,0 0-1,0 1 0,1 0 1,1 0-1,-11 26 0,17-35-7,0-1 1,0 1-1,0-1 0,0 1 0,1-1 0,0 1 1,-1 0-1,1-1 0,0 1 0,1-1 0,-1 1 1,1-1-1,1 5 0,-1-6-2,0 0 1,0 0-1,0 0 0,0 0 1,1 0-1,-1 0 0,1 0 1,0-1-1,-1 1 0,1-1 1,0 1-1,0-1 0,0 0 1,0 1-1,0-1 0,0 0 1,1 0-1,-1-1 0,0 1 0,0 0 1,1-1-1,2 1 0,4 0-33,0 0-1,0-1 0,0 0 0,-1-1 0,1 0 0,0 0 0,0-1 0,-1 0 0,1-1 0,-1 1 0,10-6 0,16-7-183,41-27 0,-51 28 124,32-22-121,-39 24 148,0 0 0,38-17 0,-55 30 73,0-1 1,0 0-1,-1 0 0,1 1 0,0-1 1,0 0-1,0 0 0,0 1 0,0-1 0,0 0 1,0 0-1,0 1 0,0-1 0,0 0 1,0 0-1,0 1 0,0-1 0,0 0 1,0 0-1,0 1 0,0-1 0,0 0 1,0 0-1,1 1 0,-1-1 0,0 0 0,0 0 1,0 0-1,0 1 0,1-1 0,-1 0 1,0 0-1,0 0 0,0 1 0,1-1 1,-1 0-1,0 0 0,0 0 0,0 0 1,1 0-1,-1 0 0,0 1 0,0-1 0,1 0 1,-1 0-1,0 0 0,0 0 0,1 0 1,-1 0-1,0 0 0,0 0 0,1 0 1,-1 0-1,0 0 0,1 0 0,-1-1 0,0 1 1,0 0-1,0 0 0,1 0 0,-1 0 1,0 0-1,0 0 0,1-1 0,-1 1 1,0 0-1,0 0 0,1-1 0,-13 24 277,8-16-174,3-3-58,-1 0 1,0 0-1,1 0 1,0 0-1,0 0 1,-1 9-1,2-12-38,0 0 1,0 1-1,1-1 1,-1 0-1,0 0 0,0 1 1,1-1-1,-1 0 1,0 0-1,1 0 0,-1 1 1,1-1-1,0 0 0,-1 0 1,1 0-1,0 0 1,0 0-1,-1 0 0,1 0 1,0 0-1,0 0 0,0-1 1,0 1-1,0 0 1,1-1-1,-1 1 0,0 0 1,2 0-1,3 0 1,0 1-1,1-1 0,-1 0 1,1 0-1,-1 0 1,1-1-1,0 0 1,-1-1-1,13-1 0,8-4-152,25-8 0,-40 11 73,4-3-40,26-6-217,-40 11 291,0 0 1,0 1-1,1 0 0,-1-1 0,0 1 1,1 0-1,-1 0 0,0 0 0,1 1 1,-1-1-1,0 0 0,1 1 1,2 1-1,-4-1 27,0-1 0,-1 1 0,1 0 0,0 0 0,0 0 0,-1 0 0,1 0 0,-1 0 0,1 0 0,-1 0 0,1 0 0,-1 0 0,1 0 0,-1 1-1,0-1 1,0 0 0,0 0 0,0 0 0,0 0 0,0 1 0,0-1 0,0 0 0,0 0 0,0 0 0,0 0 0,-1 2 0,-11 34 132,10-32-96,-31 88 834,29-87-671,5-13-104,1-6 20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1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1503 411 10130,'-12'-35'463,"-2"0"1,-1 1-1,-2 0 0,-38-56 0,30 49 96,21 36-491,-6-14 221,-1 2 0,-2 0-1,-18-21 1,27 33-234,-1 1 0,1 0 1,-1 0-1,0 0 0,0 1 0,0 0 0,-1 0 1,1 0-1,-1 1 0,0 0 0,0 0 0,0 0 1,0 0-1,0 1 0,-12-1 0,3 3-19,-1 0-1,1 0 0,0 2 0,0 0 1,0 0-1,0 2 0,0 0 1,1 0-1,-20 12 0,-14 9 56,-58 44 0,81-52-40,-54 37 45,3 4 0,2 3 1,-113 123-1,122-108 1,-81 123 0,117-153-72,1 2 0,3 1-1,2 1 1,-19 65 0,21-40-6,4 1 0,3 1 1,-6 105-1,17-70 4,17 192 1,-7-241-21,3-1 0,2 0 0,4 0 0,2-2 0,2 0 0,4-2 0,2 0 0,2-1 0,3-2 0,2-1 0,3-2 0,60 70 1,-59-82 5,1-2 1,1-1 0,2-2-1,77 51 1,-98-74-1,1-1 1,0-1 0,1-1-1,0-1 1,1 0-1,0-2 1,0-1 0,0-1-1,1-1 1,0 0-1,0-2 1,0-1 0,27-2-1,-31-2 67,1-1-1,-1-1 0,0 0 1,0-2-1,-1 0 0,1-1 1,-2-1-1,1-1 1,21-15-1,-5 0 172,-1-2-1,-1-1 1,41-47 0,-30 25 88,-2-2 0,-3-3 0,39-69 0,72-189 697,-118 234-890,-4-2 0,-3-2 0,23-142-1,-41 168-233,-2 1 1,-3-1-1,-2 0 0,-2 0 0,-3 0 0,-20-87 0,7 73-233,-4 1-1,-49-109 1,23 83-478,-69-104 0,-1 19-348,91 141 857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16820,'0'-6'1840,"4"5"-904,3 2-304,5 1 1041,4-2-249,5-3-408,0-3-136,4-4-279,0-5-137,0 0-416,-2-1-200,-5 3-657,-2 3-343,-13 6 904,-3 1-208,-9 3-192</inkml:trace>
  <inkml:trace contextRef="#ctx0" brushRef="#br0" timeOffset="1">80 344 19036,'7'1'2281,"6"-8"-1209,5-9-472,0-8 1632,4-2-831,2 1-617,-1 1-272,-2 6-896,-2 6-440,-9 8-1201,-6 5 1681,-10 11-336,-4 4-288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2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12 148 12787,'-5'2'1768,"-1"4"-1048,12-7-304,15-9 1833,16-4-1529,7 3-120,11-4-216,4 2-136,6 0-192,1 0-152,-3 3-488,-3-1 336,-9-3 128,-2-1-88,-5-1-120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2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13899,'2'-1'179,"0"1"1,0 0-1,0 0 1,0 0-1,1 0 0,-1 0 1,0 0-1,0 1 1,0-1-1,4 2 0,3 1 160,42 5 1089,-7 0-790,0 1 0,43 15 1,-83-23-588,0 1 0,-1-1 1,1 1-1,-1-1 1,0 1-1,0 0 1,1 0-1,-1 1 0,0-1 1,-1 1-1,1-1 1,0 1-1,3 5 1,-5-5-14,1-1 0,-2 1 0,1 0 0,0 0 0,0-1 0,-1 1 0,0 0 0,1 0 0,-1-1 0,0 1 0,0 0 0,-1 0 0,1 0 0,-1-1 0,1 1 0,-1 0 0,0 0 0,0-1 0,-2 6 0,-11 18 221,-1 0-1,-1 0 1,-36 41 0,10-11-93,-47 81-923,79-122 605,10-20-73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3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15627,'0'-1'72,"0"1"-1,1 0 0,-1 0 1,0 0-1,1 0 0,-1 0 1,0 0-1,1 0 0,-1 0 1,0 0-1,0 0 0,1 0 1,-1 0-1,0 0 0,1 0 1,-1 0-1,0 0 0,1 0 1,-1 0-1,0 0 0,1 0 1,-1 0-1,0 0 0,0 0 1,1 1-1,-1-1 0,0 0 1,0 0-1,1 0 0,-1 1 1,0-1-1,0 0 0,0 0 1,1 1-1,-1-1 0,0 0 1,0 0-1,0 1 0,0-1 1,1 1-1,7 13 626,-6-11-278,61 127 3067,19 35-2515,2-23-3014,-82-139 1676,-1-5-159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3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8 251 15835,'-1'2'164,"0"0"-1,0-1 0,1 1 0,-1 0 0,0 0 0,1 0 0,-1 0 0,1 0 1,-1 0-1,1 0 0,0 0 0,0 0 0,0 0 0,0 0 0,0 0 0,0 0 1,1 0-1,-1 0 0,1 0 0,-1 0 0,3 3 0,-1-1 44,0-1 0,0 0 0,1 0 0,-1-1 0,1 1-1,0 0 1,0-1 0,0 0 0,0 1 0,0-1 0,4 1 0,4 3 147,0-1 1,1-1 0,-1 0 0,1-1 0,0 0 0,18 2 0,-20-5-217,0 1 0,-1-1 0,1-1 0,0 0 0,-1 0 0,1-1 0,-1 0 0,1 0 0,-1-1 0,0-1 0,0 1 0,0-2 0,-1 1 0,1-1 0,11-9 0,-10 6-28,-1-1 1,0 0-1,0-1 0,-1 0 0,0 0 0,-1-1 0,0 0 0,-1 0 0,0-1 0,-1 0 1,5-13-1,-6 15-322,-1 0 1,0 1 0,0-1 0,-1 0-1,0 0 1,-1 0 0,0-1-1,-1 1 1,0 0 0,0 0 0,-1-1-1,-1 1 1,-5-19 0,3 13-395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4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 14763,'8'-13'1786,"-8"13"-1758,0 0 1,0 0-1,0 0 1,0 0-1,0-1 0,0 1 1,0 0-1,0 0 1,0 0-1,0 0 1,0 0-1,0 0 1,0 0-1,0 0 1,1 0-1,-1 0 1,0 0-1,0 0 0,0 0 1,0 0-1,0-1 1,0 1-1,0 0 1,0 0-1,0 0 1,0 0-1,1 0 1,-1 0-1,0 0 0,0 0 1,0 0-1,0 0 1,0 0-1,0 0 1,0 0-1,0 0 1,0 0-1,0 0 1,1 0-1,-1 0 1,0 0-1,0 1 0,0-1 1,0 0-1,0 0 1,0 0-1,0 0 1,0 0-1,0 0 1,0 0-1,0 0 1,0 0-1,1 0 1,-1 0-1,0 0 0,0 0 1,0 1-1,1 27 2003,-19 209 1108,9-156-2680,-5 56 458,17-534 1169,-3 397-2086,0 0 1,0 0-1,0 0 0,0 0 1,0 0-1,0 0 0,0-1 1,0 1-1,0 0 0,0 0 1,0 0-1,0 0 0,0 0 1,0 0-1,0 0 0,0 0 1,0 0-1,0-1 0,0 1 1,0 0-1,0 0 0,0 0 1,0 0-1,0 0 0,0 0 1,1 0-1,-1 0 0,0 0 1,0 0-1,0 0 0,0 0 1,0 0-1,0-1 0,0 1 1,0 0-1,0 0 0,0 0 1,0 0-1,1 0 0,-1 0 1,0 0-1,0 0 0,0 0 1,0 0-1,0 0 0,0 0 1,0 0-1,0 0 0,0 0 1,0 0-1,1 0 0,-1 0 1,0 0-1,0 0 0,7 5 5,13 16-17,-9-10 6,-7-7 1,1 0-1,-1-1 0,1 1 0,0-1 1,-1 0-1,1 0 0,1-1 0,-1 0 1,0 0-1,1 0 0,-1 0 0,1-1 1,-1 0-1,1 0 0,0 0 0,-1-1 1,1 0-1,0 0 0,-1 0 0,1-1 1,0 0-1,6-2 0,-2 0 8,-1-1 0,1 0 0,-1 0 0,0-1 0,0 0 0,-1-1 0,1 0 0,-1 0 0,0-1 0,-1 0 0,11-12 0,-4 0 8,-12 15-10,0 1 1,0 0-1,0 0 1,1 0-1,-1 0 0,1 0 1,0 1-1,-1-1 1,1 1-1,0-1 1,1 1-1,-1 0 1,0 0-1,1 1 0,-1-1 1,1 1-1,4-2 1,-5 3 2,0-1-1,0 1 1,0-1 0,0 0 0,0 0 0,0 0 0,0-1-1,0 1 1,-1-1 0,1 1 0,-1-1 0,1 0-1,-1 0 1,1 0 0,-1 0 0,0-1 0,0 1 0,0-1-1,0 1 1,-1-1 0,1 0 0,-1 1 0,1-1 0,0-3-1,-2 5 0,0 1-1,0 0 1,0-1-1,0 1 1,0 0-1,0 0 0,-1-1 1,1 1-1,0 0 1,0-1-1,0 1 1,0 0-1,0-1 0,-1 1 1,1 0-1,0 0 1,0-1-1,0 1 0,-1 0 1,1 0-1,0 0 1,0-1-1,-1 1 1,1 0-1,0 0 0,-1 0 1,1 0-1,0 0 1,-1 0-1,1-1 1,0 1-1,-1 0 0,1 0 1,0 0-1,0 0 1,-1 0-1,1 0 1,0 0-1,-1 0 0,1 0 1,0 1-1,-1-1 1,1 0-1,0 0 1,-1 0-1,-15 4 33,9-1-25,1 1-1,-1 1 0,1-1 1,-1 1-1,1 0 0,1 0 1,-1 1-1,1-1 0,0 1 1,-9 14-1,1 0 10,1 2 0,-12 26 0,16-28 0,0 0 1,1 0 0,-6 28 0,12-43-22,0-1 0,0 1 0,0 0 0,1 0 0,0 0 0,0 0 0,0 0 0,0 0 0,1 0 0,0 0 0,0 0 0,0 0 0,1 0 0,0-1 0,0 1 0,0-1 0,0 1 0,1-1 0,-1 0 0,5 5 0,-5-6-46,1-1 0,-1 0-1,1 0 1,0 0 0,0 0 0,0 0 0,0-1 0,0 1 0,0-1 0,0 0-1,0 0 1,0 0 0,1 0 0,-1-1 0,6 1 0,-3-1-150,-1 0-1,1-1 1,-1 0 0,0 0 0,1 0-1,-1-1 1,0 1 0,10-6 0,0-1-587,-1-1 1,0 0 0,0-1-1,-1-1 1,15-15 0,2-4-617,-3-1 1,0-1-1,-2-1 0,37-68 1,-58 95 1798,-2 0 1,1 0-1,-1 0 0,2-8 1,-3 13-327,-1 0 0,0 0 0,1 1 0,-1-1 0,0 0 0,0 0 0,0 0 0,0 1 0,0-1 0,0 0 0,0 0 0,0 0 0,0 0 0,0 1 0,0-1 0,0 0 0,-1 0 1,1 0-1,0 1 0,-1-1 0,1 0 0,0 0 0,-1 1 0,1-1 0,-1 0 0,1 1 0,-1-1 0,1 1 0,-1-1 0,0 0 0,1 1 0,-1-1 0,0 1 0,1 0 0,-1-1 0,0 1 0,0 0 0,1-1 0,-1 1 0,0 0 0,0 0 0,0-1 0,1 1 0,-2 0 1,-2 1 175,1-1 1,-1 1-1,1 0 1,0 0-1,-1 0 1,1 0-1,0 1 1,0-1 0,0 1-1,0 0 1,0 0-1,0 0 1,0 0-1,1 0 1,-1 1-1,-1 2 1,-7 7 371,1 0 0,-11 16 0,13-16-380,1 1 0,0 0 0,1 1 0,-9 26 0,13-35-208,0-1 0,1 1 0,0 0-1,0 0 1,0 0 0,1 0 0,0 0 0,0-1-1,0 1 1,0 0 0,1 0 0,0 0-1,0 0 1,0 0 0,1-1 0,-1 1 0,1 0-1,3 4 1,-4-7-24,1 0 1,-1-1-1,1 1 0,0-1 0,-1 1 1,1-1-1,0 0 0,0 0 0,0 0 1,0 0-1,0 0 0,0 0 0,0 0 1,0-1-1,1 1 0,-1-1 0,0 1 1,0-1-1,0 0 0,1 0 0,-1 0 1,0 0-1,0 0 0,1-1 0,-1 1 1,0-1-1,0 1 0,2-2 1,6-1 2,-1-1 0,0 0 0,0 0 0,0-1 0,8-6 0,-1-1 10,-1 0-1,0-1 1,-1-1 0,0 0-1,-1 0 1,-1-2 0,0 0-1,-1 0 1,-1-1 0,-1 0-1,13-30 1,-22 47-18,0-1 0,1 0 1,-1 1-1,0-1 0,1 0 0,-1 1 0,0-1 1,0 0-1,0 0 0,0 1 0,0-1 0,0 0 1,0 0-1,0 1 0,0-1 0,0 0 0,0 1 1,0-1-1,0 0 0,-1-1 0,1 2-1,-1 0 0,1 0-1,-1 0 1,1 0 0,-1 0-1,1 0 1,-1 0 0,1 1-1,-1-1 1,1 0 0,-1 0 0,1 0-1,0 0 1,-1 0 0,1 1-1,-1-1 1,1 0 0,0 1-1,-1-1 1,1 0 0,-1 1-1,-25 26 0,12-8 23,2 1-1,-20 41 0,28-52-12,0 1 0,0 0 0,1-1 0,1 1 0,-1 1 0,2-1 0,-1 0 0,2 0 0,-1 13 0,1-20-53,1-1 1,-1 1-1,0-1 0,1 1 0,-1-1 1,1 1-1,0-1 0,0 0 0,0 1 1,0-1-1,0 0 0,0 0 0,1 0 1,-1 0-1,1 0 0,0 0 1,-1 0-1,1 0 0,0 0 0,0-1 1,0 1-1,0-1 0,0 0 0,0 1 1,1-1-1,-1 0 0,0 0 0,1-1 1,-1 1-1,1 0 0,-1-1 1,1 0-1,-1 1 0,1-1 0,2 0 1,1 0-106,0-1 1,-1 0 0,1 0 0,0 0 0,-1-1 0,1 1 0,-1-1-1,0-1 1,1 1 0,-1-1 0,0 0 0,-1 0 0,1 0-1,0-1 1,3-3 0,21-26-582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4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14923,'-14'27'4496,"-20"55"0,-5 52-2044,26-73-2783,2 1 0,-3 97 1,14-153 162,-1-3 34,1-1 0,0 0 0,0 0 0,0 1 0,0-1 0,0 0 0,1 1 0,-1-1-1,1 0 1,0 0 0,1 5 0,-2-7 140,0 0 0,0 0 0,0 0-1,0 0 1,0 0 0,1 0 0,-1 1-1,0-1 1,0 0 0,0 0 0,0 0 0,0 0-1,0 0 1,0 0 0,0 0 0,0 0-1,1 0 1,-1 0 0,0 1 0,0-1-1,0 0 1,0 0 0,0 0 0,0 0-1,1 0 1,-1 0 0,0 0 0,0 0 0,0 0-1,0 0 1,0 0 0,0 0 0,1 0-1,-1 0 1,0 0 0,0 0 0,0 0-1,0 0 1,0-1 0,0 1 0,1 0-1,-1 0 1,0 0 0,0 0 0,0 0-1,0 0 1,5-9-84,2-15-393,-6 21 433,7-30-447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4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63 160 17628,'4'-1'383,"0"-1"0,0 1 0,-1-1 1,1 0-1,0 0 0,-1 0 0,1 0 0,-1 0 1,0-1-1,0 0 0,0 1 0,0-1 0,0-1 1,3-3-1,9-8 1106,-9 9-1053,34-32 908,-38 36-1322,0 0-1,-1 0 1,1 0-1,-1 0 1,1-1 0,-1 1-1,0 0 1,0-1-1,0 1 1,0-1 0,0 1-1,0-1 1,-1 1-1,1-1 1,-1 1 0,0-1-1,1-3 1,-2 5-22,1 0 0,-1 0 0,1 0 0,-1 0 1,0 0-1,1 0 0,-1 1 0,0-1 0,0 0 0,0 0 1,1 0-1,-1 1 0,0-1 0,0 0 0,0 1 0,0-1 1,0 1-1,0-1 0,0 1 0,-1 0 0,1-1 0,0 1 1,0 0-1,0 0 0,0 0 0,0 0 0,0 0 0,-1 0 0,1 0 1,0 0-1,0 0 0,-2 1 0,-4 0 5,0 0-1,1 0 1,-1 1-1,-8 3 1,7-1 11,-1 0 0,1 0 0,0 1 0,0 1 0,0-1 0,1 1 0,0 0 0,0 1 0,1 0 0,-11 14 0,13-17 6,1 1 0,0 0-1,0 0 1,0 0 0,1 1-1,0-1 1,0 1 0,0-1-1,1 1 1,-1 0 0,1 0-1,1-1 1,-1 1 0,1 0-1,0 0 1,0 0 0,1 0-1,2 9 1,-1-11-14,0 1-1,0-1 1,0-1 0,1 1 0,-1 0-1,1 0 1,0-1 0,0 0 0,0 0-1,1 0 1,-1 0 0,1 0 0,0 0-1,0-1 1,0 0 0,0 0-1,0 0 1,0 0 0,0-1 0,1 1-1,5 0 1,5 2-350,-1-2-1,1 0 1,0 0-1,0-1 1,19-2-1,-29 1 256,0 0-1,1-1 0,-1 0 0,0-1 1,0 1-1,0-1 0,0 0 0,0 0 1,8-5-1,7-8-483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4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19180,'0'11'1945,"-4"13"-1177,-3 3-344,-1 6 1256,1 1-872,4 4-408,0-2-168,3 1-760,3-4-344,0-4 1696,-1-8-992,-2-12-104,0-6-120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19764,'2'-2'202,"0"0"0,1 0 1,-1 0-1,1 0 0,-1 1 0,1-1 0,0 1 0,-1 0 0,1 0 1,0 0-1,0 0 0,0 0 0,0 0 0,0 1 0,0-1 0,0 1 0,0 0 1,0 0-1,0 0 0,0 0 0,5 2 0,8 1 531,0 0 0,26 11 0,-39-13-625,-3-1-105,50 20 771,-47-18-753,0-1 1,0 1-1,0 0 0,-1 0 0,1 0 1,0 0-1,-1 0 0,1 1 0,-1-1 1,0 1-1,0-1 0,0 1 0,2 3 1,-4-5-21,0 1 0,1-1 0,-1 0 0,0 0 0,0 1 0,0-1 0,0 0 0,0 0 0,0 1 0,0-1 0,0 0 0,0 0 0,-1 0 0,1 1 0,0-1 0,-1 0 0,1 0 0,-1 0 1,0 0-1,1 0 0,-1 0 0,0 0 0,0 0 0,1 0 0,-1 0 0,0 0 0,0 0 0,0 0 0,0-1 0,0 1 0,0 0 0,-2 0 0,-6 4-17,1-1 0,-1 0 0,-12 4 0,6-3-98,11-3 20,-1 0 0,1 0 0,-1 1 0,1-1 0,0 1 0,0 0 0,-6 6 0,9-8 63,1-1 0,-1 1-1,1-1 1,0 1 0,-1 0 0,1-1-1,0 1 1,-1-1 0,1 1 0,0 0-1,0 0 1,-1-1 0,1 1-1,0 0 1,0-1 0,0 1 0,0 0-1,0-1 1,0 1 0,0 0-1,0 0 1,1-1 0,-1 2 0,1-1-17,0 0 1,0 1 0,0-1-1,0 0 1,0 1 0,0-1 0,0 0-1,0 0 1,1 0 0,-1 0 0,0 0-1,1-1 1,-1 1 0,3 1-1,50 17-560,-37-14 458,29 14-1,-41-17 142,-1 0 0,0 1 0,0-1 0,0 1 1,0 0-1,0 0 0,-1 1 0,0-1 0,1 1 0,-1 0 0,3 5 0,-5-6 32,0-1 0,0 1 1,0 0-1,0 0 0,0 0 0,-1 0 0,1 0 0,-1 0 0,0 0 0,0 0 1,0 0-1,0 0 0,0 0 0,-1 0 0,0-1 0,1 1 0,-1 0 0,0 0 0,0 0 1,-1 0-1,1-1 0,0 1 0,-1-1 0,0 1 0,0-1 0,-4 5 0,0 0 186,-1 1 0,0-1-1,-1-1 1,0 0-1,0 0 1,-16 9 0,2-4 490,-31 11 1,45-19-611,0 0 0,0-1-1,-1 0 1,1 0 0,-1-1 0,1-1 0,-14 1-1,21-1-144,0 0 0,1 0 0,-1 0 0,0-1 0,0 1 0,1 0-1,-1 0 1,0-1 0,0 1 0,1 0 0,-1-1 0,0 1 0,1-1-1,-1 1 1,0 0 0,1-1 0,-1 0 0,1 1 0,-1-1-1,1 1 1,-1-1 0,1 0 0,-1 1 0,1-1 0,0 0 0,-1 1-1,1-1 1,0 0 0,0 0 0,-1 1 0,1-1 0,0 0 0,0 0-1,0 1 1,0-1 0,0 0 0,0 0 0,0 0 0,0 1 0,1-1-1,-1 0 1,0 0 0,0 1 0,0-1 0,1 0 0,-1 0 0,1 1-1,-1-2 1,4-5-361,-1-1 1,1 0-1,8-10 0,-8 12 356,13-20-806</inkml:trace>
  <inkml:trace contextRef="#ctx0" brushRef="#br0" timeOffset="1">602 53 15275,'0'-4'5898,"-3"11"-4874,-2 6-552,-4 8-176,1 2 952,0 9-728,3 3-152,0 5-104,4 0-72,1-3-248,0-2-120,4-7-752,0-9 1816,5-18-912,0-7-32,1-14-40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4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18116,'4'11'2008,"-4"12"-1136,-6 0-351,0 8 1087,2 4-584,-2 6-256,2 1-224,1 2-440,1-3-104,1-3-168,-1-5-144,2-6-440,-1-8-312,-3-15 760,-4-5-112,1-15-40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17724,'4'7'2216,"9"-7"-1128,0-3-431,5-11 1639,1-5-832,6-5-783,0-3-425,-1 0-929,4 3-535,-6 0 952,0 2-272,-6-1-240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4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17124,'0'-3'272,"1"-1"0,0 1 0,-1 0 0,1 0 0,0-1 0,0 1 0,1 0 1,-1 0-1,1 0 0,-1 0 0,1 0 0,0 1 0,0-1 0,0 0 0,1 1 1,1-3-1,1 2 76,0-1 0,0 1 0,0-1 0,1 2 1,-1-1-1,1 0 0,0 1 0,7-2 0,4 1 63,0 0 0,0 0-1,0 2 1,1 0 0,21 2-1,-21 0-314,-1 1-1,1 1 0,25 8 1,-36-9-94,1 1 1,-1 0-1,0 0 1,0 0-1,-1 1 1,1 0-1,-1 0 1,0 1 0,0 0-1,8 8 1,-12-11-4,-1 0 0,0-1 0,1 1 0,-1 0 0,0 0 0,0 0 0,0 0 0,-1 0 0,1 0 0,0 0 0,-1 0 0,1 0 0,-1 0 0,0 0 0,1 0 0,-1 0 0,0 0 0,0 0 0,-1 1 0,0 2 0,0-1 5,0 0 0,-1 0 1,0 0-1,0 0 0,0 0 0,0-1 0,-1 1 0,0-1 0,-5 6 0,-5 3-21,-1-1-1,0 0 1,-29 17-1,35-23-208,0 0 0,0-1 0,0 0 0,-1 0 0,0-1 0,1 0-1,-1 0 1,0-1 0,-1 0 0,-14 1 0,12-6-193,6-2-145</inkml:trace>
  <inkml:trace contextRef="#ctx0" brushRef="#br0" timeOffset="0.87">464 216 18428,'14'7'2568,"-3"2"-1543,-2-5-481,0 2 2192,2-3-1687,1-2-345,4 1-768,-3-1-440,3-1-873,-4-3 1129,7 0-240,3-1-216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4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19108,'-9'12'3007,"-2"10"-2637,2-1 0,0 2-1,1-1 1,2 1 0,0 0-1,1 1 1,1-1 0,2 1-1,0 25 1,1-45-320,2-1-1,-1 1 1,0 0-1,1 0 1,-1 0-1,1-1 1,0 1-1,1 0 1,-1-1-1,2 5 1,-2-7-32,0 0 1,0 0 0,-1-1-1,1 1 1,0 0-1,0 0 1,0 0-1,0 0 1,0-1 0,0 1-1,0-1 1,0 1-1,0-1 1,0 1-1,1-1 1,-1 1 0,0-1-1,0 0 1,0 0-1,1 1 1,-1-1 0,0 0-1,0 0 1,1 0-1,-1-1 1,0 1-1,0 0 1,0 0 0,1-1-1,-1 1 1,0 0-1,0-1 1,0 0-1,1 0 1,10-5 88,0 0-1,-1-1 1,0-1 0,0 0-1,-1 0 1,16-18 0,51-64 406,-70 81-469,10-11 77,-1-2-1,-1 0 0,0 0 1,13-30-1,-27 43-15,-7 11-52,-8 10-22,9-4-36,1 0 0,0 0 0,0 0 0,0 1-1,1-1 1,0 1 0,1 0 0,0 0 0,1 0 0,-1 0 0,2 0-1,-1 0 1,2 14 0,-1-19-2,1-1-1,-1 1 1,1 0-1,0 0 1,0-1-1,0 1 1,0 0-1,0-1 1,1 1-1,0-1 1,0 0 0,0 1-1,0-1 1,0 0-1,1 0 1,-1 0-1,1-1 1,0 1-1,0-1 1,0 1-1,0-1 1,0 0-1,1 0 1,-1 0-1,0-1 1,1 1 0,0-1-1,-1 0 1,1 0-1,0 0 1,-1 0-1,1-1 1,0 1-1,5-1 1,-3-1 12,0 1 1,0-1-1,0 0 0,0 0 1,0-1-1,-1 0 0,1 0 1,0 0-1,-1-1 0,1 0 1,-1 0-1,0 0 1,0-1-1,0 1 0,-1-1 1,1 0-1,-1-1 0,0 1 1,0-1-1,6-9 1,-5 7 24,0-1 0,0-1 0,-1 1 1,0-1-1,-1 0 0,0 1 1,0-1-1,-1-1 0,0 1 1,0 0-1,-1 0 0,0-19 1,-2 25-100,1 0 0,-1 1 0,0-1 0,1 0 0,-1 1 0,0-1 0,0 1 0,-1-1 0,-1-2 0,3 5 35,0-1 0,0 1 0,-1 0-1,1-1 1,0 1 0,-1-1 0,1 1-1,0 0 1,-1-1 0,1 1 0,-1 0-1,1-1 1,-1 1 0,1 0-1,0 0 1,-1-1 0,1 1 0,-1 0-1,1 0 1,-1 0 0,0 0 0,1 0-1,-1 0 1,1 0 0,-1 0 0,1 0-1,-1 0 1,1 0 0,-1 0 0,1 0-1,-1 0 1,1 0 0,-1 0 0,1 1-1,-1-1 1,1 0 0,-1 0 0,1 1-1,0-1 1,-1 0 0,1 1 0,-1-1-1,1 0 1,0 1 0,-1-1-1,1 1 1,0-1 0,-1 0 0,1 1-1,0-1 1,0 1 0,-1-1 0,1 2-1,-1-1-11,0 1 0,1-1-1,-1 1 1,1 0-1,-1-1 1,1 1 0,0 0-1,-1-1 1,1 1-1,0 0 1,0-1-1,0 1 1,0 0 0,1 2-1,4 16-548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4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10 19980,'-1'-1'126,"1"0"0,-1 0 0,0 1 0,0-1 0,0 0 0,0 1-1,0-1 1,0 0 0,0 1 0,0-1 0,0 1 0,0 0 0,0-1 0,0 1-1,-1 0 1,1 0 0,0 0 0,0 0 0,0 0 0,0 0 0,0 0 0,0 0-1,-1 0 1,1 0 0,-2 1 0,-29 9 1317,24-7-1185,0 1 1,1 0-1,-1 1 0,1 0 0,0 0 1,0 0-1,-9 11 0,13-13-239,0 0-1,0 0 1,0 1-1,1-1 1,0 1-1,0-1 1,0 1-1,0 0 1,0 0-1,1 0 1,-1 0-1,1 0 1,0 0-1,0 0 1,1 0-1,0 1 1,-1 5-1,2-8-15,-1-1 0,0 1 0,1-1 0,-1 0-1,1 1 1,-1-1 0,1 0 0,0 1 0,0-1 0,-1 0 0,1 0 0,0 0-1,0 0 1,0 0 0,0 0 0,0 0 0,1 0 0,-1 0 0,0 0-1,0-1 1,0 1 0,1 0 0,-1-1 0,1 1 0,-1-1 0,0 1-1,1-1 1,-1 0 0,1 0 0,-1 1 0,1-1 0,-1 0 0,0 0 0,1-1-1,-1 1 1,1 0 0,1-1 0,5 0 4,0-1 0,0 1 1,0-2-1,0 1 0,11-6 0,-5 1 10,1-1 0,-2 0 0,1-1 0,-1 0 0,0-1 0,-1-1 0,0 0 0,19-24 1,-31 32 10,-5 4-22,-5 4-2,1 3 14,1-1-1,0 1 0,0 1 1,-8 12-1,13-18-56,1 1-1,-1 0 0,1-1 1,0 1-1,0 0 1,0 0-1,1 0 1,-1 1-1,1-1 0,0 0 1,0 1-1,1-1 1,-1 0-1,1 6 0,0-9-44,1 0-1,-1 0 0,1 0 0,-1 1 1,1-1-1,-1 0 0,1 0 0,0 0 0,-1 0 1,1 0-1,0 0 0,0 0 0,0-1 1,0 1-1,0 0 0,0 0 0,0-1 0,0 1 1,0 0-1,0-1 0,0 1 0,1-1 1,-1 1-1,0-1 0,0 0 0,0 0 1,1 1-1,-1-1 0,0 0 0,0 0 0,1 0 1,-1 0-1,0-1 0,0 1 0,3-1 1,4 0-290,0 0 0,-1-1 1,1 0-1,10-4 1,19-10-529,4-2-277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4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65 187 15955,'-6'5'636,"-1"0"-1,1 0 1,0 1-1,0 0 0,1 0 1,-7 10-1,10-14-491,0 1 0,1-1-1,-1 1 1,0 0 0,1 0 0,0-1-1,0 1 1,0 0 0,0 0 0,0 0-1,1 0 1,-1 0 0,1 0 0,0 1-1,0-1 1,0 0 0,0 0 0,0 0 0,2 6-1,-1-8-122,-1 0-1,1 1 1,-1-1-1,1 0 1,0 0-1,0 1 0,-1-1 1,1 0-1,0 0 1,0 0-1,0 0 1,0 0-1,0 0 1,0 0-1,1-1 0,-1 1 1,0 0-1,0-1 1,1 1-1,-1 0 1,0-1-1,2 1 1,0-1 4,-1 0 1,1 0 0,-1 0 0,1 0 0,-1 0 0,1-1 0,-1 1-1,1-1 1,-1 1 0,0-1 0,4-2 0,2 0 45,-1-1 1,0-1 0,0 1-1,0-1 1,-1-1-1,10-9 1,-7 5 5,0-1 1,-1 0-1,0-1 1,-1 0-1,0 0 1,-1 0-1,0-1 0,-1 0 1,-1 0-1,0 0 1,-1-1-1,0 1 1,-1-1-1,-1 0 0,0-18 1,0 30-77,-1-1 0,-1 1 0,1 0 0,0-1 0,-1 1 0,1 0 0,-1 0 1,1-1-1,-1 1 0,0 0 0,0 0 0,0 0 0,-1 0 0,1 0 0,0 0 0,-1 0 0,1 0 0,-1 0 1,0 1-1,1-1 0,-1 1 0,0-1 0,0 1 0,-4-2 0,3 2-3,0 0 1,0 1-1,0-1 0,0 1 0,0 0 1,-1 0-1,1 0 0,0 0 0,0 0 1,0 1-1,0 0 0,0-1 1,0 1-1,0 1 0,0-1 0,0 0 1,-5 4-1,-3 1-4,0 1 0,0 1 0,1 0 0,-14 13 0,19-15 0,0-1 0,1 0 0,-1 1 0,1 0 0,0 0 0,0 0-1,1 1 1,0-1 0,-3 10 0,5-14-23,1 0 1,0 0-1,0 0 0,0 1 1,0-1-1,0 0 0,1 0 1,-1 0-1,1 0 0,-1 0 1,1 0-1,0-1 0,-1 1 1,1 0-1,0 0 0,0 0 1,0-1-1,1 1 0,-1 0 1,0-1-1,1 1 0,-1-1 1,1 1-1,-1-1 0,1 0 1,0 0-1,-1 0 0,1 0 1,0 0-1,3 1 0,7 4-231,1-1 0,0 0-1,18 4 1,-23-7 124,2 0-30,-3 0 104,0 0 0,0 0-1,-1 0 1,1 1-1,10 5 1,-16-7 97,1 0 0,-1 1 0,1-1 0,-1 0 0,0 1 0,1-1 1,-1 1-1,0-1 0,0 1 0,0 0 0,0-1 0,0 1 0,0 0 0,-1 0 0,1-1 0,-1 1 1,1 0-1,-1 0 0,0 0 0,1 0 0,-1 0 0,0 0 0,0 0 0,-1 0 0,1 2 0,-2 4 218,0 0 0,0 1 0,-1-1 0,-6 12 0,6-12-378,0 0 0,0 0 0,-3 14 0,15-32-242,4-5 76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19676,'-10'4'659,"0"0"0,1 0-1,-1 1 1,1 1 0,0-1 0,0 1-1,0 1 1,1 0 0,-9 9-1,15-14-636,0 0 0,0 0-1,0 1 1,0-1-1,1 0 1,-1 1-1,1-1 1,-1 1-1,1 0 1,0 0-1,0-1 1,0 1-1,1 0 1,-1 0-1,1 0 1,-1 0 0,1 0-1,0 0 1,0 0-1,0 0 1,0 0-1,1 0 1,-1 0-1,1-1 1,0 1-1,0 0 1,0 0-1,0 0 1,1-1 0,-1 1-1,0-1 1,1 1-1,0-1 1,0 1-1,0-1 1,0 0-1,2 2 1,-2-2-51,0-1 0,0 1 0,0 0 0,-1 0 0,1 0 1,-1 0-1,1 0 0,-1 0 0,0 0 0,0 0 0,0 0 0,0 1 0,0 1 1,-1-2 21,0-1 1,-1 0 0,1 0 0,0 1 0,-1-1 0,0 0-1,1 0 1,-1 0 0,0 0 0,1 0 0,-1 0 0,0 0-1,0 0 1,0 0 0,0 0 0,0 0 0,0-1 0,0 1-1,0 0 1,0-1 0,0 1 0,0-1 0,-1 1 0,1-1-1,0 1 1,-2-1 0,0 2-103,0-1-1,0 0 1,0 0 0,-1 0-1,1 0 1,0 0 0,0-1-1,-1 1 1,1-1-1,-7-1 1,10 1 43,-1 0-1,0 0 1,0 0-1,1-1 0,-1 1 1,0 0-1,1-1 1,-1 1-1,0-1 1,1 1-1,-1-1 1,1 1-1,-1-1 0,1 1 1,-1-1-1,1 1 1,-1-1-1,1 0 1,0 1-1,-1-2 1,0 0 3,1 0 1,-1 0 0,1 0-1,0 0 1,-1 0 0,1 0-1,0 0 1,0 0 0,1 0-1,0-4 1,2-7-189,0 1 1,2-1-1,7-16 0,8-17-478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4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 16996,'1'-1'104,"-1"1"0,1 0 1,0-1-1,0 1 1,-1-1-1,1 1 1,0 0-1,0 0 1,-1-1-1,1 1 0,0 0 1,0 0-1,0 0 1,-1 0-1,1 0 1,0 0-1,0 0 0,0 0 1,0 0-1,-1 0 1,1 1-1,0-1 1,1 1-1,-2-1-14,1 1 1,-1 0-1,0-1 0,0 1 1,1 0-1,-1 0 0,0-1 1,0 1-1,0 0 1,0 0-1,0-1 0,0 1 1,0 0-1,0 0 0,0-1 1,0 1-1,0 0 0,-1 0 1,1-1-1,0 2 0,-5 9 772,1 0-1,-10 16 0,9-19-369,-106 231 2380,97-203-2686,2 0 1,1 2 0,2-1 0,-7 70 0,15-103-154,1 1 1,0-1-1,1 1 1,-1-1-1,2 7 0,-2-11-29,0 0 0,0 1-1,0-1 1,0 0 0,0 0-1,0 1 1,0-1 0,0 0-1,0 0 1,1 1-1,-1-1 1,0 0 0,0 0-1,0 1 1,0-1 0,1 0-1,-1 0 1,0 0-1,0 0 1,0 1 0,1-1-1,-1 0 1,0 0 0,0 0-1,0 0 1,1 0 0,-1 0-1,0 0 1,0 0-1,1 1 1,-1-1 0,0 0-1,1 0 1,-1 0 0,1-1 3,0 0 1,0 1 0,0-1-1,0 0 1,0 1-1,-1-1 1,1 0 0,0 0-1,0 0 1,-1 0 0,1 0-1,-1 1 1,2-3-1,12-25-6,-2 0 0,0 0-1,-2-1 1,11-53-1,-21 86-18,1-1-1,-1 1 0,0-1 1,1 1-1,0-1 1,0 1-1,0-1 1,0 1-1,3 4 0,-3-5 19,1-1-1,-1 1 1,1 0-1,-1-1 1,1 1-1,0-1 1,0 0-1,0 1 1,1-1-1,-1 0 1,0 0-1,1 0 1,-1-1-1,1 1 0,0-1 1,5 3-1,-2-2-2,0-1 0,0 0 0,1 0 0,-1-1 0,0 0 0,1 0 0,-1 0 0,0-1 0,10-1 1,2-3-3,33-14 1,11-2 13,-62 20-6,1 1 0,-1 0 0,1 0 0,-1 0 0,1-1-1,-1 1 1,0 0 0,1 0 0,-1 0 0,1 0 0,-1 0 0,1 0 0,-1 0 0,1 0 0,-1 0-1,1 0 1,-1 0 0,1 0 0,-1 1 0,0-1 0,1 0 0,-1 0 0,1 0 0,-1 1 0,0-1-1,1 0 1,-1 0 0,1 1 0,-1-1 0,0 0 0,0 1 0,1-1 0,-1 0 0,0 1-1,1-1 1,-1 1 0,0 0 0,0 19 146,0-18-137,-1-1 0,1 1 0,-1-1 0,1 1 0,0-1 0,0 1 0,0-1 0,0 1 0,0-1 0,0 1 0,0-1 0,1 1 0,-1-1 0,0 1 0,1-1 0,-1 1 0,1-1 0,0 0 0,-1 1 0,1-1 0,0 0 0,0 0 0,2 3 0,0-3-2,0 0-1,0 0 1,0 0-1,0 0 1,0-1 0,0 1-1,0-1 1,0 0 0,0 0-1,0 0 1,1 0 0,-1 0-1,5-2 1,43-13-102,-38 10 58,12-4-23,27-9-71,-48 17 105,0 0 1,1 0 0,-1 0 0,0 1-1,1 0 1,-1-1 0,0 2 0,1-1-1,5 1 1,-9 0 27,0-1 0,0 1 0,0 0 0,0-1 0,0 1 0,0 0 0,-1-1 0,1 1 0,0 0 0,0 0 0,-1 0 0,1 0 0,0 0 0,-1 0 0,1 0 0,0 1-1,-1-1 2,1 1 0,-1-1 0,1 0 0,0 0 0,0 0 0,0 1 0,0-1 0,0 0 0,0 0 0,0 0 0,2 1 0,5 1-124,0-1 0,0-1-1,0 1 1,0-1 0,0 0-1,0-1 1,16-1 0,-8 1-1516,-17-10 611,-4 3 329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0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97 17812,'-9'3'1592,"6"-1"-848,6-4 48,10-2-127,11-5-177,1-1-96,2-2-232,1-1-152,3 0-360,-5 0-328,-6 0 592,4 4-112,-7 6-72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0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18076,'4'-6'451,"1"0"0,-1 1 0,1-1 0,0 1 0,0 0 0,7-5 0,-10 9-358,0-1 0,0 1 0,0 0 0,0 0 0,0 0 0,1 0 0,-1 0 0,0 0-1,0 0 1,1 1 0,-1-1 0,0 1 0,1 0 0,-1 0 0,1 0 0,-1 0 0,0 0 0,1 0 0,-1 1 0,1-1 0,-1 1-1,3 0 1,-4 0-70,1 0 0,0 1 0,-1-1 0,1 0 0,-1 1-1,0-1 1,1 0 0,-1 1 0,0 0 0,0-1 0,0 1 0,0 0-1,0-1 1,0 1 0,0 0 0,-1 0 0,1 0 0,-1 0-1,1 0 1,-1 0 0,0 0 0,1 0 0,-1 0 0,0 0 0,-1 0-1,1-1 1,0 4 0,-1 3-6,-1 0-1,1 0 1,-1 1-1,-1-1 1,-3 8-1,-1-1 71,-1-1-1,-12 18 1,-9 16 229,28-47-310,1-1-1,0 1 1,0-1-1,0 1 1,-1-1 0,1 1-1,0-1 1,0 1-1,0-1 1,0 1-1,0-1 1,0 1-1,0-1 1,0 1-1,0-1 1,0 1 0,0-1-1,0 1 1,1-1-1,-1 1 1,0-1-1,0 1 1,0-1-1,1 1 1,-1-1 0,0 1-1,1-1 1,-1 0-1,0 1 1,1-1-1,-1 0 1,0 1-1,1-1 1,-1 0-1,1 1 1,-1-1 0,1 0-1,-1 0 1,1 1-1,-1-1 1,1 0-1,-1 0 1,1 0-1,28 5-8,-22-4-4,12 1-76,0 1 0,0 1 0,0 0 0,0 2 0,-1 0 0,1 1 0,30 17 0,-47-23 70,0 0 1,0 0-1,0 1 1,0-1-1,-1 1 1,1-1-1,0 1 1,-1-1 0,1 1-1,-1 0 1,0 0-1,1 0 1,-1 0-1,0 0 1,0 0-1,0 0 1,-1 0 0,1 0-1,0 0 1,0 5-1,-1-5 22,-1 1-1,1 0 0,-1-1 1,1 1-1,-1 0 0,0-1 1,0 1-1,0-1 0,0 1 1,-1-1-1,1 0 0,-1 1 1,1-1-1,-4 4 1,-7 5 127,0 0 0,0-1 0,-1 0 0,-22 12 0,30-19-92,-12 8 106,7-4-102,-1 0 0,0-1 0,0 0 0,-17 6 0,27-13-79,1 1 0,0 0 0,0 0 0,0 0 0,0 0 0,-1 0 0,1 0 0,0 0 0,0 0 0,0 0 1,0-1-1,0 1 0,0 0 0,0 0 0,-1 0 0,1 0 0,0 0 0,0-1 0,0 1 0,0 0 0,0 0 0,0 0 0,0 0 0,0-1 0,0 1 0,0 0 0,0 0 0,0 0 0,0 0 0,0-1 0,0 1 0,0 0 0,0 0 0,0 0 0,0 0 0,0-1 0,0 1 0,0 0 0,0 0 0,0 0 0,0 0 0,1 0 0,-1-1 0,0 1 0,0 0 0,0 0 0,0 0 0,0 0 0,0 0 0,0 0 0,1-1 0,4-9-191,7-3-152,4-4-111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0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17636,'2'10'2168,"-2"8"-1424,-14 10-304,-5 7 1345,0 8-1105,-2 1-128,4 3-72,-1-6-192,8-3-448,0-6-168,6-9-432,1-5-248,0-11 776,0-16-784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0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 16844,'-5'1'199,"0"0"1,0 0-1,0 1 1,1 0 0,-1 0-1,0 0 1,1 0-1,0 1 1,-1 0 0,1 0-1,0 0 1,0 0 0,1 0-1,-1 1 1,1 0-1,-5 6 1,6-7-74,0 1 0,0 0-1,0-1 1,1 1 0,-1 0 0,1 0 0,0 0 0,0 0-1,0 0 1,1 0 0,0 1 0,-1-1 0,1 0 0,1 0 0,-1 0-1,1 0 1,-1 0 0,1 0 0,0 0 0,3 6 0,-3-6-84,1-1 0,0 1 0,0 0 1,0-1-1,0 0 0,1 1 0,-1-1 1,1 0-1,-1 0 0,1-1 0,0 1 1,1-1-1,-1 1 0,0-1 1,1 0-1,-1 0 0,1 0 0,-1-1 1,1 1-1,0-1 0,0 0 0,0 0 1,0 0-1,0-1 0,0 1 0,0-1 1,0 0-1,0 0 0,0 0 0,6-2 1,-1 1-15,1-1 0,-1 0 1,0-1-1,0 0 0,0-1 0,0 0 1,0 0-1,-1-1 0,0 0 1,0 0-1,13-12 0,-13 10 17,-2-1-1,1 0 0,-1 1 1,10-18-1,-14 22-19,0-1 1,0 1-1,-1-1 0,1 0 1,-1 1-1,0-1 0,0 0 1,0 0-1,0 0 0,-1 0 0,0 0 1,0 0-1,0 0 0,-1-7 1,1 10-17,-1-1 0,0 1 0,1-1 0,-1 0 0,0 1 0,0-1 0,0 1 0,0-1 0,0 1 0,0 0 0,0 0 0,0-1 0,-1 1 0,1 0 0,0 0 0,-1 0 0,1 0 1,-1 0-1,1 0 0,-1 1 0,0-1 0,1 1 0,-1-1 0,0 1 0,1-1 0,-1 1 0,0 0 0,1 0 0,-1 0 0,0 0 0,0 0 0,1 0 0,-1 0 0,0 0 0,-2 2 0,-4-1 8,0 1-1,0 0 0,0 1 1,0 0-1,1 0 0,-8 5 1,8-4-96,1 1-1,-1 0 1,1 1 0,0-1 0,1 1 0,0 0-1,0 1 1,-6 9 0,9-14-13,1 1 1,-1-1-1,1 1 0,0 0 0,0-1 1,0 1-1,1 0 0,-1-1 0,1 1 0,-1 0 1,1 0-1,0 3 0,0-5 31,1 1 1,-1-1-1,0 1 0,1-1 1,0 1-1,-1-1 0,1 0 1,0 1-1,-1-1 0,1 0 1,0 1-1,0-1 0,0 0 1,0 0-1,1 0 0,-1 0 1,0 0-1,0 0 0,1 0 0,-1 0 1,0-1-1,1 1 0,1 0 1,22 5-508,9-6-157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19204,'-2'36'1643,"-11"59"1,5-41-1909,6-38-112,2-11 113,0-1 0,-1 0 0,1 1-1,-1-1 1,0 1 0,0-1 0,0 0-1,-1 0 1,1 0 0,-4 6 0,4-9 195,1-1 0,-1 0 1,1 1-1,-1-1 0,1 0 1,-1 1-1,1-1 1,-1 0-1,1 0 0,-1 0 1,1 1-1,-1-1 0,1 0 1,-1 0-1,1 0 0,-1 0 1,1 0-1,-1 0 1,1 0-1,-1 0 0,1 0 1,-1 0-1,0 0 0,1-1 1,-1 1-1,1 0 0,-1 0 1,1 0-1,0-1 0,-1 1 1,1 0-1,-1-1 1,1 1-1,-1 0 0,1-1 1,-1 0-1,-15-16-1641,13 13 876,-22-21-1110,19 20 2186,0-1 0,0 0 0,1 0 0,-1-1 0,1 1 0,1-1 0,-7-11 0,11 17-164,0 1 0,0 0 0,0-1 0,0 1 0,0 0 1,0 0-1,0-1 0,0 1 0,0 0 0,0-1 0,1 1 0,-1 0 0,0-1 0,0 1 0,0 0 1,0 0-1,0-1 0,1 1 0,-1 0 0,0 0 0,0-1 0,0 1 0,1 0 0,-1 0 0,0 0 0,0 0 1,1-1-1,-1 1 0,0 0 0,0 0 0,1 0 0,-1 0 0,0 0 0,1 0 0,-1-1 0,0 1 1,1 0-1,-1 0 0,0 0 0,0 0 0,1 0 0,-1 0 0,0 0 0,1 1 0,-1-1 0,1 0 1,21 1 1510,-14 0-966,9 0-488,1-1 0,-1-1 1,0-1-1,-1 0 1,1-1-1,0-1 1,-1 0-1,28-12 0,-17 1-347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0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28 13779,'-41'87'4529,"27"-61"-2401,-17 47-1,30-71-2066,1 0-1,-1 0 0,1 0 0,-1 0 1,1 0-1,0 0 0,-1 0 0,1 0 0,0 0 1,1 3-1,-1-4-42,0-1 1,0 1 0,1-1-1,-1 1 1,0-1 0,0 1-1,0-1 1,1 1 0,-1-1-1,0 1 1,1-1 0,-1 0-1,0 1 1,1-1 0,-1 0-1,1 1 1,-1-1 0,1 0-1,-1 1 1,0-1-1,1 0 1,-1 0 0,1 0-1,-1 1 1,1-1 0,0 0-1,1 0 14,1 0-1,-1-1 0,0 1 0,1 0 0,-1-1 1,0 0-1,0 1 0,1-1 0,-1 0 0,0 0 1,0 0-1,0-1 0,0 1 0,0 0 0,0-1 1,2-2-1,7-5 112,-1-1 1,0-1 0,0 0-1,-1 0 1,0-1-1,-1 0 1,-1 0 0,11-22-1,-18 31-102,1 0 0,-1 0-1,0 0 1,0 0 0,0 0-1,0 0 1,-1 0 0,1 0 0,-1 0-1,1 0 1,-1 1 0,0-1-1,0 0 1,-1 0 0,1 0 0,-1 1-1,1-1 1,-1 1 0,0-1-1,0 1 1,0 0 0,0-1 0,0 1-1,0 0 1,-6-3 0,3 1-21,-1-1 0,0 1-1,0 1 1,0-1 0,-1 1 0,1 0 0,-1 1 0,0-1 0,0 1 0,-7-1 0,9 3-46,0 0 0,0 0 0,0 0 0,0 1-1,0 0 1,0 0 0,0 0 0,0 1 0,0-1 0,0 1 0,0 1 0,1-1 0,-5 3 0,6-3-124,0 0-1,0 0 1,0 0 0,1 0-1,-1 1 1,1-1 0,-1 1-1,1-1 1,0 1 0,0 0-1,0 0 1,1 0 0,-1 0-1,1 0 1,-1 0 0,1 1-1,0-1 1,0 0 0,0 7-1,1-8 9,0-2 125,-1 0 0,1 1 1,0-1-1,0 0 0,0 0 1,0 0-1,0 1 0,0-1 0,0 0 1,0 0-1,-1 0 0,1 1 0,0-1 1,0 0-1,0 0 0,0 1 1,0-1-1,0 0 0,0 0 0,0 1 1,1-1-1,-1 0 0,0 0 0,0 0 1,0 1-1,0-1 0,0 0 1,0 0-1,0 1 0,0-1 0,1 0 1,-1 0-1,0 0 0,0 0 0,0 1 1,0-1-1,1 0 0,-1 0 1,0 0-1,0 0 0,0 0 0,1 0 1,-1 1-1,0-1 0,0 0 0,0 0 1,1 0-1,-1 0 0,0 0 1,0 0-1,1 0 0,-1 0 0,0 0 1,0 0-1,1 0 0,-1 0 0,0 0 1,0 0-1,0 0 0,1 0 1,-1-1-1,0 1 0,11-5-784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2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14755,'8'11'4128,"5"17"-3004,-6-12-652,14 27 127,-2 0-462,2-1 1,2-1-1,47 62 0,-88-118-2634,-1 0 0,-1 1-1,-25-14 1,-2-2 3091,40 26-533,-10-9 3223,17 12-3196,0 1 1,-1-1 0,1 1-1,0-1 1,0 1-1,0-1 1,0 1-1,0-1 1,0 1-1,0-1 1,0 1-1,0-1 1,0 1 0,0-1-1,0 1 1,0-1-1,0 1 1,1-1-1,-1 1 1,0-1-1,0 1 1,0-1-1,1 1 1,-1-1 0,0 1-1,1 0 1,-1-1-1,0 1 1,1-1-1,-1 1 1,1 0-1,-1 0 1,0-1-1,1 1 1,-1 0 0,1 0-1,-1-1 1,1 1-1,0 0 1,82-45 2671,0 2-3145,-79 40 354,1 0 0,0-1 0,-1 0 0,0 0 0,0 0 0,5-7 0,4-10-218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2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70 18228,'-9'7'783,"3"-2"-460,0-1 0,1 1 1,-1 0-1,1 0 1,0 1-1,-4 6 1,8-10-284,0 0 0,0 0 1,0 0-1,1 0 0,-1 0 1,0 0-1,1 0 0,0 0 1,-1 1-1,1-1 0,0 0 1,0 0-1,0 0 0,1 1 1,-1-1-1,0 0 0,1 0 1,-1 0-1,1 0 0,0 0 1,0 0-1,0 0 0,0 0 1,0 0-1,2 2 0,2 3-34,0 0 0,1 0 0,0-1-1,1 0 1,-1 0 0,1 0 0,0-1-1,0 0 1,1-1 0,0 1 0,0-2-1,9 5 1,-1-1 5,27 18 1,-38-21-11,0 0 1,0 0-1,-1 1 1,0 0-1,1 0 0,-2 0 1,1 0-1,-1 1 1,0-1-1,0 1 1,0 0-1,-1 0 0,3 9 1,-4-12-2,0 0 1,0 1-1,-1-1 1,1 0-1,-1 1 1,0-1-1,0 1 0,0-1 1,0 1-1,-1-1 1,1 1-1,-1-1 1,0 0-1,0 1 1,0-1-1,0 0 1,-1 0-1,1 0 1,-1 1-1,0-2 0,0 1 1,0 0-1,0 0 1,-1-1-1,-4 5 1,2-3 5,0-1 0,0 0-1,-1 0 1,1-1 0,-1 0 0,0 0 0,0 0 0,1 0 0,-1-1 0,0 0 0,-12 0-1,16-1-2,0 0 0,1 0 0,-1 0 0,0 0-1,1-1 1,-1 1 0,0 0 0,1-1 0,-1 0-1,1 1 1,-1-1 0,1 0 0,-1 0 0,1 0-1,0 0 1,-1 0 0,1 0 0,-2-2 0,2 1-2,0 0 1,0 0 0,0 0 0,0 0-1,1-1 1,-1 1 0,1 0 0,0 0-1,-1 0 1,1 0 0,0-1 0,0 1 0,0 0-1,1 0 1,-1 0 0,0-1 0,1 1-1,1-3 1,6-19 42,2 0 0,1 0 0,1 1-1,0 1 1,25-32 0,-17 24 256,29-56 0,-47 82-245,0 0-1,-1 0 1,1 0-1,-1 0 1,0 0-1,0 0 1,0 0 0,-1 0-1,1-1 1,-1 1-1,0 0 1,-1 0 0,1-1-1,-1 1 1,1 0-1,-1 0 1,-3-6-1,3 6-24,-1 1 0,0 0 0,-1-1 0,1 1 0,0 0-1,-1 1 1,0-1 0,1 0 0,-1 1 0,0-1 0,-1 1-1,1 0 1,0 0 0,-1 0 0,1 1 0,-1-1 0,1 1-1,-1 0 1,-4-1 0,1 1-18,0 0 0,0 0 0,0 1 0,0 0 0,0 0 1,0 1-1,0 0 0,0 0 0,-7 2 0,12-2-54,0 0 1,-1 0-1,1 0 1,0 0-1,0 0 1,0 0-1,0 0 1,0 1-1,0-1 1,0 1-1,0 0 1,-2 3-1,3-4-42,0 0 0,1 1-1,-1-1 1,0 0 0,1 1-1,0-1 1,-1 1 0,1-1-1,0 1 1,0-1-1,0 1 1,0-1 0,0 0-1,0 1 1,0-1 0,0 1-1,1-1 1,-1 1 0,0-1-1,1 1 1,-1-1 0,1 0-1,0 2 1,0-2 39,0 0 1,0 0-1,0 0 1,0 0-1,0 0 1,0 0-1,0 0 1,0 0-1,0 0 1,0 0-1,0 0 1,1-1-1,-1 1 1,0-1-1,1 1 1,-1-1-1,0 1 1,1-1-1,-1 0 0,3 1 1,21 0-602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2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16844,'-2'14'1568,"-11"16"-1056,-9 6-200,-2 7 808,-1 5-592,6 3-111,-2 0-49,10-3-192,0-6-112,6-8-32,0-6-112,4-9-320,-1-8-153,2-9-383,-4-2 744,0-16-192,-2-6-104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2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26 15571,'-1'-1'180,"-1"0"-1,1 1 0,0-1 0,-1 1 0,1 0 1,-1-1-1,1 1 0,-1 0 0,0 0 0,1 0 1,-1 0-1,1 0 0,-1 0 0,1 0 0,-1 1 1,1-1-1,-1 0 0,1 1 0,-1-1 1,1 1-1,-1 0 0,1 0 0,0-1 0,-1 1 1,0 1-1,0 0-68,0 0 0,1 1 0,-1-1 0,0 0 0,1 1 0,0-1 1,-1 1-1,1-1 0,0 1 0,1-1 0,-1 1 0,0 0 0,0 3 0,0-2-81,1 1-1,-1-1 0,1 0 0,0 0 0,0 0 1,1 0-1,-1 1 0,1-1 0,0 0 0,0 0 0,0 0 1,0 0-1,1 0 0,0 0 0,-1-1 0,1 1 1,1 0-1,-1-1 0,5 6 0,-5-8-8,0 0-1,0 1 0,-1-1 1,1 0-1,0-1 1,0 1-1,0 0 0,0-1 1,0 1-1,0-1 1,0 1-1,1-1 0,-1 0 1,0 0-1,0 0 1,0 0-1,4-1 1,-2 0 20,0 0 1,0-1 0,0 0-1,0 1 1,0-1 0,0 0 0,0-1-1,4-3 1,-1 0 54,0 0 1,-1 0-1,0 0 0,0-1 1,-1 0-1,0 0 0,0 0 1,4-10-1,-7 13-44,0-1 1,-1 1-1,0 0 0,0 0 1,0 0-1,0-1 1,-1 1-1,0 0 0,0-5 1,0 8-43,0 0 1,0 0 0,0-1 0,0 1-1,-1 0 1,1 0 0,0 0-1,-1 0 1,1 0 0,-1 0 0,0 0-1,1 0 1,-1 0 0,0 0-1,1 0 1,-1 0 0,0 0-1,0 1 1,0-1 0,0 0 0,0 1-1,0-1 1,0 0 0,0 1-1,0-1 1,0 1 0,0 0 0,0-1-1,0 1 1,0 0 0,-1-1-1,1 1 1,0 0 0,0 0-1,0 0 1,0 0 0,0 0 0,-3 1-1,-1 0-85,0 0 0,0 1-1,0-1 1,0 1-1,0 0 1,0 0 0,0 1-1,1 0 1,-1 0 0,1 0-1,0 0 1,0 0-1,0 1 1,0 0 0,1 0-1,-1 0 1,1 0 0,0 1-1,0-1 1,-3 9-1,2-6-131,0 0 0,1 1 0,0 0-1,0-1 1,1 1 0,0 0 0,1 0 0,-1 1-1,2-1 1,-1 0 0,1 0 0,2 16-1,5 2-504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2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12643,'-6'31'1940,"-18"56"-1,16-62-524,0 0 0,-7 53 0,15-77-1332,0 1 0,0 0 0,0-1-1,0 1 1,0 0 0,0-1 0,0 1 0,0-1 0,0 1 0,1 0-1,-1-1 1,1 1 0,-1-1 0,1 1 0,0-1 0,0 1 0,0-1-1,-1 1 1,1-1 0,2 2 0,-2-2-20,1 0 0,-1 0 0,1-1-1,-1 1 1,1-1 0,-1 1 0,1-1 0,-1 1 0,1-1 0,-1 0-1,1 0 1,0 0 0,-1 0 0,1 0 0,-1 0 0,1 0 0,1-1-1,6-1 76,0-1 0,0 0 0,-1 0 0,1-1-1,13-8 1,-14 7-69,0 0-1,-1-1 0,0 0 1,0 0-1,0 0 0,5-9 1,-8 11-33,-1 0 0,-1 0 0,1 0 0,0-1 0,-1 1 0,0-1 1,0 0-1,-1 1 0,1-1 0,-1 0 0,0 0 0,1-7 0,-2 9-14,-1 1 1,1-1-1,-1 1 0,1-1 0,-1 1 0,0 0 0,0 0 0,0-1 0,0 1 0,-1 0 0,1 0 0,0 0 0,-1 0 0,1 0 0,-1 0 1,0 1-1,0-1 0,0 0 0,0 1 0,0 0 0,0-1 0,0 1 0,0 0 0,0 0 0,-1 0 0,-3-1 0,-1-1-172,0 1 0,0 0 0,0 1-1,0 0 1,0 0 0,0 0 0,0 1-1,-10 0 1,16 0 69,-1 1 1,1-1-1,0 0 0,0 1 0,0-1 0,-1 1 0,1-1 0,0 1 1,0 0-1,0-1 0,0 1 0,0 0 0,0 0 0,0 0 1,0 0-1,0 0 0,0 0 0,1 0 0,-1 0 0,0 0 0,1 0 1,-1 0-1,0 2 0,-5 13-567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4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85 14619,'1'-3'234,"3"-3"184,-1-1-1,0 0 1,0 0 0,-1 0 0,0 0 0,0 0 0,-1 0-1,1-9 1,-2 15-369,0 1 0,0-1 0,0 1 0,0-1 0,0 1 0,0 0 0,-1-1 0,1 1-1,0-1 1,0 1 0,0-1 0,0 1 0,-1 0 0,1-1 0,0 1 0,-1-1 0,1 1-1,0 0 1,0-1 0,-1 1 0,1 0 0,-1 0 0,1-1 0,0 1 0,-1 0 0,1 0 0,-1 0-1,1-1 1,-1 1 0,-16 1 675,-16 13-238,20-5-456,1 0 0,0 0 0,0 1 0,1 0 0,1 1 0,0 0 0,0 1 0,1 0 0,1 1 0,0 0 0,-12 25 0,14-23-10,0 0 0,0 1-1,2-1 1,0 1 0,0 0 0,2 1-1,0-1 1,0 0 0,2 1 0,2 27-1,-1-41 0,-1 1 0,1-1 1,-1 0-1,1 1 0,0-1 0,1 0 0,-1 0 0,0 0 0,1 0 0,0 0 0,0 0 0,0 0 0,0 0 0,4 4 0,-4-6 2,0 0-1,0 0 0,0 1 0,0-1 1,0 0-1,0-1 0,1 1 0,-1 0 1,0-1-1,0 1 0,1-1 1,-1 0-1,0 0 0,1 1 0,-1-2 1,0 1-1,1 0 0,-1 0 0,0-1 1,1 1-1,-1-1 0,3-1 1,4-2 74,0 0 0,0-1 1,-1 0-1,0-1 0,0 1 1,0-1-1,-1-1 1,0 0-1,0 0 0,7-9 1,-2 0 124,-1 0 1,0 0-1,-1-1 0,9-22 1,-14 28-108,-1 1 0,-1-1 0,0 0 0,-1 0 0,0 0 0,-1-1 1,0 1-1,0 0 0,-1 0 0,-2-15 0,1 21-90,0 0-1,0 1 0,0-1 1,0 0-1,-1 0 1,0 1-1,0-1 0,0 1 1,0 0-1,-1-1 1,1 1-1,-1 0 0,0 0 1,-1 1-1,1-1 1,-1 1-1,1-1 0,-1 1 1,0 0-1,0 1 1,-1-1-1,1 1 0,0 0 1,-1 0-1,-8-3 1,12 5-90,-1-1 0,0 1 0,0 0 0,0-1 0,1 1 0,-1 0 0,0 0 0,0 0 0,0 0 0,0 1 1,1-1-1,-1 0 0,0 1 0,0 0 0,0-1 0,1 1 0,-1 0 0,1 0 0,-1 0 0,0 0 0,1 0 0,-1 0 0,1 0 1,0 0-1,-1 1 0,1-1 0,0 0 0,-2 3 0,3-2-39,-1-1 0,0 0 0,1 1 0,-1-1 0,1 1 0,0-1 1,-1 1-1,1-1 0,0 1 0,0-1 0,0 1 0,0-1 0,0 1 0,0-1 0,0 1 0,1-1 0,-1 1 0,1-1 1,-1 1-1,1-1 0,-1 0 0,1 1 0,0-1 0,0 0 0,-1 1 0,1-1 0,0 0 0,0 0 0,0 0 0,0 0 0,1 0 1,-1 0-1,0 0 0,3 1 0,10 6-736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4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 15219,'0'-2'3236,"-9"9"-1599,-15 15-255,-10 24-643,1 2 0,3 1 0,1 2 0,-28 73 0,32-55-1061,48-125-2918,-11 25 2573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5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142 103 13667,'-6'-6'844,"3"3"-363,0 0 0,0 0 0,0 0-1,0 0 1,0 1 0,-5-4 0,7 6-428,1 0 0,0 0 0,-1 0 0,1 0 0,0 0 0,-1 0 0,1 0 1,-1 0-1,1-1 0,0 1 0,-1 0 0,1 0 0,0 1 0,-1-1 0,1 0 0,0 0 1,-1 0-1,1 0 0,-1 0 0,1 0 0,0 0 0,-1 1 0,1-1 0,0 0 0,0 0 1,-1 0-1,1 1 0,-1-1 0,0 2 54,1-1 1,-1 0-1,1 1 0,-1-1 0,1 1 1,-1-1-1,1 0 0,-1 1 1,1-1-1,0 1 0,0 2 0,0 0-52,0 0 0,-1-1 0,2 1 0,-1 0 0,0-1-1,1 1 1,0-1 0,0 1 0,0 0 0,0-1 0,0 0 0,1 1-1,-1-1 1,1 0 0,0 1 0,0-1 0,0 0 0,1-1-1,-1 1 1,5 4 0,-4-5 12,0-1-1,0 1 1,0-1 0,0 1-1,0-1 1,1 0 0,-1-1-1,0 1 1,1 0 0,-1-1-1,0 0 1,1 0 0,-1 0-1,1 0 1,-1 0-1,0-1 1,1 1 0,-1-1-1,0 0 1,1 0 0,-1 0-1,5-3 1,-3 2 34,-1-1 1,1 1-1,-1-1 1,0 0-1,0 0 0,0-1 1,0 1-1,-1-1 0,1 0 1,-1 0-1,0 0 1,0 0-1,-1 0 0,1-1 1,-1 1-1,0-1 0,0 1 1,2-9-1,-3 10-72,-1 0 0,1 0 1,-1 0-1,0 0 0,0 0 0,0 0 0,0 0 0,0 0 0,-1 0 0,1 0 1,-1 0-1,0 0 0,0 0 0,0 0 0,0 1 0,-1-1 0,1 0 0,-1 1 1,0-1-1,1 1 0,-1-1 0,0 1 0,-1 0 0,1 0 0,0 0 0,0 0 1,-1 0-1,0 0 0,1 1 0,-1-1 0,0 1 0,-2-1 0,-3-1-21,1 1-1,0 0 1,-1 0-1,1 1 0,-1 0 1,0 0-1,1 1 1,-1 0-1,0 0 0,1 1 1,-1 0-1,1 0 1,-12 4-1,12-3-52,0 0 0,1 0 0,-1 1 0,1 0 0,0 0 0,0 1 0,0 0 0,0 0 0,1 0 0,0 0 0,-1 1 0,1 0 0,1 0 0,-9 12 0,12-15-58,-1 1-1,1-1 1,0 1-1,-1 0 0,1-1 1,0 1-1,1 0 0,-1 0 1,0 0-1,1 0 1,0 0-1,-1-1 0,1 1 1,0 0-1,1 0 0,-1 0 1,0 0-1,1 0 1,0 0-1,-1-1 0,1 1 1,0 0-1,1 0 0,-1-1 1,0 1-1,1-1 1,-1 1-1,1-1 0,0 0 1,0 1-1,0-1 0,0 0 1,0 0-1,0-1 1,1 1-1,4 3 0,6 2-329,0 0 0,0 0 0,0-2-1,1 1 1,0-2 0,14 4 0,24 3-666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5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49 15107,'-2'6'354,"0"0"0,0 0 1,-1 0-1,0-1 0,0 1 0,0-1 0,-1 1 0,1-1 0,-1-1 0,-6 7 0,-10 14 816,18-21-1044,-6 6 205,1 0 0,0 1-1,1 0 1,0 0 0,1 1-1,0 0 1,-4 18 0,8-29-308,1 0 1,0 0 0,0-1 0,-1 1 0,1 0-1,0 0 1,0 0 0,0 0 0,0-1 0,0 1-1,0 0 1,0 0 0,1 0 0,-1 0 0,0-1-1,0 1 1,1 0 0,-1 0 0,0 0-1,1-1 1,-1 1 0,1 0 0,-1-1 0,1 1-1,-1 0 1,1-1 0,-1 1 0,1-1 0,0 1-1,-1-1 1,1 1 0,0-1 0,-1 1 0,1-1-1,0 0 1,0 1 0,0-1 0,-1 0 0,1 0-1,0 1 1,0-1 0,0 0 0,-1 0 0,1 0-1,0 0 1,0 0 0,1 0 0,3-1 69,1 0 1,-1 0-1,0 0 1,0-1-1,0 1 1,8-5-1,1-1 78,-1-1 0,1-1 0,-1 0-1,-1-1 1,0 0 0,21-24 0,-25 26-92,-1-1 0,0 0 0,-1 0 0,0-1 0,0 0 0,-1 0 0,0 0 0,-1-1 0,-1 1-1,5-18 1,-8 26-68,1 0 0,-1-1 0,0 1 0,0 0 0,0-1 0,0 1 0,0 0 0,-1-1 0,1 1 0,-1 0 0,1-1 0,-1 1 0,0 0-1,0 0 1,-1-3 0,1 4-17,0 0-1,0 0 0,0-1 1,-1 1-1,1 0 0,0 0 1,-1 0-1,1 0 0,-1 1 1,1-1-1,-1 0 0,1 1 1,-1-1-1,1 1 0,-1-1 0,0 1 1,1 0-1,-1-1 0,0 1 1,1 0-1,-1 0 0,-2 1 1,-2-1-86,1 1 0,-1 0-1,1 1 1,-1-1 0,1 1 0,0 0 0,0 1 0,0-1 0,0 1 0,1 0 0,-1 0 0,1 0 0,-1 1 0,1-1-1,-6 8 1,-3 4-225,1 0 0,1 1 0,-11 19 0,2 1-274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13731,'2'2'114,"-1"1"0,0-1 1,0 1-1,0 0 0,-1 0 0,1-1 0,-1 1 1,1 0-1,-1 3 0,1 2 23,58 306 706,-20-92-215,64 576 911,-94-701-1087,13 78 484,8-1 1,6-2 0,118 327-1,-72-270-490,78 347-1,-30 158-296,-31 3-187,-91-671 41,21 206 72,-29-272-106,1 1-1,-1 0 1,0-1-1,0 1 1,0 0-1,0-1 1,0 1-1,0 0 1,0 0-1,0-1 0,-1 1 1,1 0-1,0-1 1,0 1-1,-1 0 1,1-1-1,0 1 1,-1 1-1,0-2-3,1 0 0,0 0 1,-1 0-1,1 0 0,0 0 0,-1 0 0,1 0 0,0 0 0,-1 0 0,1 0 1,0 0-1,-1 0 0,1 0 0,0 0 0,-1-1 0,1 1 0,0 0 0,-1 0 1,1 0-1,0 0 0,0-1 0,-1 1 0,1 0 0,0 0 0,-1 0 1,1-1-1,-17-21-813,8 2 406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5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18420,'9'3'1240,"6"9"-1056,-1 2-80,-2 8 344,3 10-152,3 10-208,-1 4-8,2 3-40,0 2 0,-2-4-8,-1-2-8,-4-4-104,-1-6-96,-6-10-424,-4-7-64,-4-15 520,-4-8-112,-9-17-136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5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10 467 16011,'0'0'44,"0"0"0,0 0 0,0 0 0,-1 0 0,1-1 0,0 1 0,0 0 0,0 0 0,-1 0 0,1 0 0,0 0 0,0 0 0,0 0 0,-1-1 0,1 1 0,0 0 0,0 0 0,0 0 0,-1 0 0,1 0 0,0 0 0,0 0 0,-1 0 0,1 0 0,0 0 0,0 0 0,0 0 0,-1 1 0,1-1 0,0 0 0,0 0 0,0 0 0,-1 0 0,1 0 0,0 0 0,0 0 0,0 1 0,0-1 0,-1 0 0,1 0 0,0 0 0,0 0 0,0 1 0,0-1 0,0 0 0,-1 0 0,1 0 0,0 1 0,0-1 0,0 0 0,0 0 0,0 0 0,0 1 0,0-1 0,0 1 57,1 0 1,-1-1-1,0 1 0,1 0 0,-1-1 0,1 1 0,-1 0 1,1-1-1,-1 1 0,1-1 0,-1 1 0,1-1 0,-1 1 0,1-1 1,0 1-1,1-1 0,4 4 193,1-1 0,0 0 1,1-1-1,-1 0 0,0 0 0,1 0 0,-1-1 1,1 0-1,-1-1 0,1 1 0,-1-2 0,1 1 1,0-1-1,-1 0 0,0 0 0,1-1 0,8-3 1,-6 1-186,0-1 1,0-1-1,0 0 1,0 0-1,-1 0 1,0-1-1,0-1 1,-1 0-1,0 0 1,14-18-1,-3-2-37,-1-1-1,-1-1 1,-1-1-1,-2 0 1,-1-1-1,-2 0 1,-1-1-1,-1 0 1,-2 0-1,3-42 1,-7 62-108,-1 32 7,0 0 7,9 49-213,24 85 0,-24-116-268,2 0 1,1-1 0,36 63 0,-29-67 114,-1-5-131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5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18756,'-2'21'1848,"-1"8"-1359,-1 10-209,0 5 816,-1 10-520,1 3-144,1 0-136,0-3-56,3-12-224,0-7-136,3-11-456,3-8-224,4-16 1336,3-6-696,2-19-72,4-4-128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5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18020,'-2'9'1672,"-6"16"-1032,-5 7-240,1 12 825,0 1-289,3 7-344,2-1-88,7-5-128,2-5-136,6-11-256,1-3-224,3-10-528,1-5-312,-6-12 848,-2-6-184,-7-12-224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6:5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97 16828,'-23'0'2088,"4"0"-1296,6 0-304,10-3 1009,13-1-377,10-2-136,20-4-280,10 0-128,18-2-136,8 0-79,15 4-25,-4-1-136,-4 3-240,-2 0-512,-11 3 536,-8 2-105,-15-5-151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4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14371,'-5'0'1532,"7"-1"-509,20-3-40,41-2-32,1018-14 1912,-802 31-2772,820 18 126,-415-12-290,-671-16 54,14 1-182,49-3 0,-75 2 162,0-1 0,0 0 0,0 0 0,0 0 1,0 0-1,0 0 0,0-1 0,0 1 0,-1 0 1,1 0-1,0 0 0,0-1 0,0 1 1,0-1-1,0 1 0,-1 0 0,1-1 0,0 0 1,0 1-1,-1-1 0,1 1 0,0-1 0,-1 0 1,1 1-1,-1-1 0,2-1 0,-3 1 4,1-1-1,0 1 0,-1 0 0,1 0 1,0 0-1,-1 0 0,0 0 1,1 0-1,-1 0 0,0 0 1,1 0-1,-1 0 0,0 0 0,0 0 1,0 0-1,0 0 0,0 1 1,-1-2-1,-13-11-307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5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2 338 19020,'0'0'56,"0"0"0,0 0 0,0 0 0,0 0 0,-1 0 0,1 0 0,0 1 0,0-1-1,0 0 1,0 0 0,0 0 0,0 0 0,0 0 0,-1 0 0,1 1 0,0-1 0,0 0 0,0 0 0,0 0 0,0 0 0,0 1 0,0-1-1,0 0 1,0 0 0,0 0 0,0 0 0,0 1 0,0-1 0,0 0 0,0 0 0,0 0 0,0 0 0,0 1 0,0-1 0,0 0 0,1 0 0,-1 0-1,0 0 1,0 0 0,0 1 0,0-1 0,0 0 0,0 0 0,0 0 0,1 0 0,-1 0 0,0 0 0,0 0 0,0 1 0,0-1 0,0 0 0,1 0-1,12-3 1041,18-11-171,-31 14-775,36-20 684,-1-1 0,-1-2 0,32-27 0,88-87 92,-149 131-890,61-58 174,-55 57-142,-8 14-31,-8 15-9,-14 39-17,-42 158-77,60-216 53,0 4-173,-1 0-1,1 0 1,1 0-1,0 10 1,0-15 157,0-1 0,0 0 0,0 0 0,0 0 0,1 1 0,-1-1 0,0 0 0,1 0 0,-1 0 0,1 0 0,-1 1 0,1-1 0,0 0 0,-1 0 0,1 0 0,0 0 0,0-1 0,0 1 0,0 0 0,0 0 0,0 0 0,0-1 0,0 1 0,0 0 0,0-1 0,0 1 0,0-1 0,0 1 0,0-1 0,1 0 0,1 1 0,20-1-337</inkml:trace>
  <inkml:trace contextRef="#ctx0" brushRef="#br0" timeOffset="1">807 37 19036,'14'1'2000,"-5"8"-1407,-12 10-265,-3 7 1208,0 10-920,-1 3-120,1 0-232,2 1-176,1-7-256,-3-3-200,5-9-584,1-3 1896,-6-12-1056,-2-2-64,-5-2-32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18532,'27'3'1768,"10"-2"-1152,2 1-375,11-2 319,-3-6 152,7 0-304,-2 3-192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16420,'2'7'380,"0"0"0,0 0 1,-1 0-1,0 0 1,0 0-1,-1 0 0,1 1 1,-2-1-1,-1 11 1,1-1 353,-30 297 2110,20-223-2704,12-61-671,-1-30 516,0 0-1,-1 0 1,1 0-1,0 0 1,0 0-1,0 0 1,0 1-1,0-1 1,0 0-1,0 0 1,0 0 0,0 0-1,0 0 1,0 0-1,0 0 1,0 0-1,1 1 1,-1-1-1,0 0 1,0 0-1,0 0 1,0 0-1,0 0 1,0 0-1,0 0 1,0 0-1,0 0 1,0 0-1,0 0 1,0 1-1,0-1 1,0 0-1,0 0 1,1 0-1,-1 0 1,0 0-1,0 0 1,0 0 0,0 0-1,0 0 1,0 0-1,0 0 1,0 0-1,1 0 1,-1 0-1,0 0 1,0 0-1,0 0 1,0 0-1,0 0 1,0 0-1,0 0 1,0 0-1,0 0 1,1 0-1,-1 0 1,0 0-1,0 0 1,0 0-1,5-15-1183,-1-10-50,-1 1-1,-2-1 1,-2-42-1,0 29 239,-2-45-656,1-56 1912,15 182 3113,-7-24-2692,30 97 2040,-32-105-2534,1 0 1,0 0 0,1-1 0,0 0 0,1 0-1,0-1 1,1 1 0,8 7 0,-13-14-116,-1-1-1,1 0 1,-1 0 0,1 0 0,-1 0 0,1-1 0,0 1-1,0-1 1,0 0 0,0 1 0,0-1 0,0-1 0,0 1 0,1 0-1,-1-1 1,0 0 0,0 1 0,1-1 0,-1-1 0,0 1-1,4-1 1,-3 0 13,-1 0 0,1-1 1,-1 1-1,0-1 0,0 0 0,1 0 0,-1 0 0,0-1 0,-1 1 0,1-1 0,0 1 1,-1-1-1,1 0 0,-1 0 0,0 0 0,0 0 0,3-6 0,1-6 158,0 0 1,0-1-1,-2 0 0,0 1 0,-1-2 0,0 1 1,0-20-1,-2 10 1,-1 1 1,-2-1-1,-8-48 1,10 72-222,-10-37-112,9 37 39,0-1 0,0 1 1,0-1-1,-1 1 0,1 0 0,-1-1 1,1 1-1,-1 0 0,0 0 0,0 0 1,0 0-1,-2-2 0,3 4 71,1 0 1,0-1-1,-1 1 0,1 0 1,0 0-1,-1 0 0,1-1 1,-1 1-1,1 0 0,0 0 1,-1 0-1,1 0 0,0 0 1,-1 0-1,1 0 0,-1 0 1,1 0-1,0 0 0,-1 0 1,1 0-1,-1 0 0,1 0 1,0 1-1,-1-1 0,1 0 1,0 0-1,-1 0 0,1 0 1,0 1-1,-1-1 0,1 0 1,0 0-1,-1 1 0,1-1 1,0 0-1,0 1 0,-1-1 1,1 0-1,0 1 0,0-1 1,-1 1-1,-3 15-239,3 0-1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50 19940,'-8'-7'448,"-1"1"0,-1 1 0,1 0 0,-1 0 0,0 1-1,0 0 1,0 1 0,0 0 0,0 1 0,-1 0 0,0 0 0,1 1-1,-1 1 1,-15 1 0,19-1-418,0 0-1,0 1 1,0 0-1,0 1 1,0-1-1,1 1 1,-1 1-1,1-1 1,-1 1-1,1 0 1,0 1-1,0-1 1,1 1-1,-1 1 1,1-1-1,0 1 1,0 0-1,0 0 1,0 0-1,1 0 1,0 1-1,-6 12 1,8-16-29,1 0 0,0 0 0,0 1 0,1-1 0,-1 0 0,0 1 0,1-1 0,-1 1 1,1-1-1,0 1 0,0-1 0,0 1 0,0-1 0,0 1 0,1-1 0,0 5 0,0-6 1,0 1-1,0-1 1,0 1-1,0-1 1,0 1-1,0-1 0,0 0 1,0 0-1,1 1 1,-1-1-1,1 0 0,-1 0 1,1 0-1,-1-1 1,1 1-1,-1 0 1,1 0-1,2 0 0,3 0 3,-1 0-1,1 0 1,0 0-1,0-1 1,-1 0-1,1 0 1,0-1-1,0 0 1,-1 0-1,14-4 1,7-6 24,-2-1 1,1-1 0,-1-1-1,-1-2 1,36-29 0,-59 44-29,3-2 10,0 1 1,-1-1-1,1 1 0,0-1 1,1 1-1,4-2 0,-9 4-6,1 0 0,0 0-1,0 0 1,0 0 0,0-1-1,-1 1 1,1 1 0,0-1-1,0 0 1,0 0 0,-1 0 0,1 0-1,0 1 1,0-1 0,-1 0-1,1 1 1,0-1 0,0 0-1,-1 1 1,1-1 0,0 1 0,-1-1-1,1 1 1,-1-1 0,1 1-1,-1 0 1,1-1 0,-1 1-1,1 0 1,-1-1 0,1 1 0,-1 0-1,0 0 1,0-1 0,1 1-1,-1 0 1,0 0 0,0 0 0,0-1-1,0 1 1,0 1 0,1 2 3,0-1 0,0 1 0,0-1 0,0 0 1,1 1-1,-1-1 0,1 0 0,0 0 0,4 5 1,-5-7-5,1 1 0,-1-1 0,1 0 0,0 1 0,0-1 1,-1 0-1,1-1 0,0 1 0,0 0 0,0 0 0,0-1 1,0 1-1,0-1 0,0 0 0,0 1 0,0-1 0,0 0 0,3 0 1,15-2-11,0-1 1,36-10-1,-44 10-30,1-1 0,-1 1 0,1 1 0,0 0-1,-1 1 1,1 0 0,0 1 0,0 1 0,19 2 0,-30-2 22,1 0 0,-1 0 0,1-1 0,-1 2 0,0-1 1,1 0-1,-1 0 0,0 1 0,0-1 0,0 1 0,0-1 0,0 1 0,0 0 0,2 3 1,-1 0-18,0 1 1,0 0-1,0-1 1,2 10 0,-3-11 27,-1-3 5,-1 0 1,1 0 0,-1 0-1,1 0 1,0 0 0,0 0-1,0 0 1,0-1 0,-1 1-1,1 0 1,0-1 0,0 1-1,0 0 1,0-1 0,0 1-1,1-1 1,-1 0-1,0 1 1,0-1 0,0 0-1,0 0 1,0 0 0,0 0-1,1 0 1,-1 0 0,0 0-1,0 0 1,0 0 0,0 0-1,0-1 1,1 1 0,-1 0-1,1-1 1,42-17 55,-39 16-48,21-11 17,-16 7-26,1 0-1,0 1 1,0 0 0,1 1-1,-1 1 1,1-1 0,0 2-1,15-2 1,-26 4-9,0 0-1,0 0 0,0 0 1,0 0-1,0 0 0,0 1 1,0-1-1,0 0 1,0 1-1,0-1 0,0 1 1,0-1-1,0 1 1,0 0-1,0-1 0,0 1 1,-1 0-1,1-1 1,0 1-1,0 0 0,-1 0 1,1 0-1,-1 0 0,1 0 1,-1 0-1,1 0 1,-1 0-1,1 0 0,-1 0 1,0 0-1,0 0 1,1 0-1,-1 1 0,0 2-223,1 0-1,-1 0 0,0-1 0,-1 1 0,1 0 0,0 0 1,-1-1-1,-2 7 0,5-15-173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15571,'10'25'926,"-1"0"0,8 40 0,-10-34-308,15 40-1,-18-62-407,0 0 0,0 0 0,1 0 0,0-1 0,1 1 0,0-1 0,0-1 0,11 11 0,-15-16-116,0 0 1,1 0-1,0 0 0,-1 0 0,1 0 1,0-1-1,0 1 0,0-1 1,0 0-1,0 0 0,0 0 1,4 1-1,-5-2-39,0 0 0,0 0 1,0 0-1,0 0 0,0-1 1,0 1-1,0-1 0,0 1 1,0-1-1,0 0 0,0 1 0,0-1 1,0 0-1,0 0 0,-1-1 1,1 1-1,0 0 0,-1-1 0,1 1 1,1-3-1,4-4 86,0-2 0,0 1 1,-1-1-1,-1 0 0,0 0 0,0 0 0,4-16 0,20-82 216,-21 69-651,-1-1 0,-1 0 0,-3 0 0,-3-76 0,-7 64-98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14859,'-10'-7'4450,"6"14"-1624,6 24-340,0-12-1774,-4 25 326,0-25-805,1 1 1,1-1 0,0 1 0,5 22-1,-5-41-232,0 1 0,1-1-1,-1 0 1,0 1 0,1-1-1,0 1 1,-1-1 0,1 0-1,0 0 1,0 1 0,-1-1-1,1 0 1,0 0 0,0 0-1,0 0 1,0 0-1,1 0 1,-1 0 0,0 0-1,0 0 1,1-1 0,1 2-1,0-1-11,-1-1-1,1 1 1,0-1-1,-1 0 0,1 0 1,0 0-1,-1 0 0,1 0 1,-1 0-1,1-1 1,4-1-1,0 0-59,0-1 0,0 0 0,0 0 0,-1 0-1,1-1 1,-1 0 0,0 0 0,7-7 0,17-22-493,-21 22 510,0 1 1,1 0-1,11-9 0,-14 13 38,16-11 32,33-20-1,-50 33 13,1 0 0,0 1 0,-1 0 1,1 1-1,1-1 0,-1 1 1,0 1-1,0-1 0,1 1 0,10 0 1,-16 1-17,0 0 0,-1 0 1,1 0-1,0 0 0,0 1 1,-1-1-1,1 1 0,0-1 1,-1 1-1,1 0 0,-1-1 1,1 1-1,-1 0 0,1 0 1,-1 0-1,1 0 0,-1 0 1,0 1-1,0-1 0,1 0 1,-1 1-1,0-1 0,0 0 1,0 1-1,-1 0 0,1-1 1,0 1-1,0 2 0,1 3 44,-1 0 0,0 1 0,0-1 1,-1 0-1,0 12 0,0-6 107,0-13-152,0 1-1,1-1 1,-1 1-1,0-1 1,1 1 0,-1-1-1,1 1 1,-1-1-1,1 1 1,-1-1 0,1 1-1,-1-1 1,1 0-1,-1 1 1,1-1 0,0 0-1,-1 0 1,1 1-1,-1-1 1,1 0 0,0 0-1,-1 0 1,2 0-1,19 4-72,-17-4 25,15 6-141,-16-5 47,-1 0 0,0-1 0,1 1 0,-1-1 1,1 1-1,0-1 0,-1 0 0,5 0 0,-6 0 123,0 0 0,0-1 0,0 1 0,0-1 0,0 1-1,0-1 1,-1 1 0,1-1 0,0 0 0,0 1 0,-1-1 0,1 0 0,0 0 0,-1 1-1,1-1 1,-1 0 0,1 0 0,-1 0 0,0 0 0,1 0 0,-1 0 0,0 0-1,1 0 1,-1 0 0,0 0 0,0 0 0,0 0 0,0-1 0,2-22-148,-1-10 14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16059,'8'16'1089,"9"-1"-633,7-1-536,15 1 496,5-3-88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146 300 19228,'-14'6'799,"-2"0"104,0 1 1,0 1-1,-25 18 0,37-24-805,1 0 0,0 1-1,0 0 1,0 0-1,0 0 1,1 0 0,-1 0-1,1 0 1,-1 1 0,1-1-1,0 1 1,1 0 0,-1 0-1,1-1 1,-1 1-1,1 0 1,0 0 0,1 0-1,-1 0 1,1 0 0,0 8-1,0-11-89,0 0 0,0 1 0,0-1 0,0 0 0,1 1 0,-1-1-1,0 0 1,1 1 0,-1-1 0,1 0 0,0 0 0,-1 1 0,1-1 0,0 0 0,0 0-1,0 0 1,0 0 0,0 0 0,0 0 0,0 0 0,2 1 0,-1-1 8,0 0 0,0 0 0,1-1 0,-1 1 0,0-1 0,1 1 0,-1-1 0,1 0 0,-1 0 0,0 0 0,5 0 0,0-1 15,1-1 1,0 0-1,-1 0 0,1 0 1,-1-1-1,14-7 1,-4-1-35,0 0 0,-1-2 0,-1 0 0,0-1 0,0 0 0,-1-1 0,-1-1 0,16-25 0,-29 44-89,-3 40-63,3-41 157,0 0 0,0 0 0,1 0 0,-1 0 0,0-1 0,1 1 0,-1 0 1,1 0-1,0 0 0,-1 0 0,1-1 0,0 1 0,0 0 0,0-1 0,0 1 0,1-1 0,-1 1 1,0-1-1,0 1 0,1-1 0,-1 0 0,1 0 0,0 0 0,2 2 0,1-2 8,0 0 0,0 0-1,0-1 1,0 0 0,0 0 0,0 0-1,0 0 1,0-1 0,0 0 0,0 0-1,0 0 1,0-1 0,0 0-1,-1 1 1,1-2 0,-1 1 0,6-4-1,5-3 32,-1-1-1,0-1 0,20-20 0,-16 13 5,-1 0-1,0-2 1,-2 0-1,0 0 1,-1-1-1,-2-1 0,0-1 1,17-45-1,-27 62-49,0 0 0,-1-1-1,0 1 1,0-1-1,0 1 1,-1-7-1,0 12 3,0 0 0,0 0 0,0 0-1,0 0 1,0 0 0,0 0-1,-1 0 1,1 0 0,0 0-1,-1 0 1,1 0 0,0 0 0,-1 0-1,1 0 1,-1 0 0,1 0-1,-1 1 1,0-1 0,1 0 0,-1 0-1,0 1 1,0-1 0,1 0-1,-1 1 1,0-1 0,0 1 0,0-1-1,0 1 1,0-1 0,0 1-1,0 0 1,0-1 0,0 1 0,0 0-1,0 0 1,0 0 0,0 0-1,0 0 1,0 0 0,0 0-1,0 0 1,0 0 0,0 0 0,0 0-1,-1 1 1,-3 1-10,0 0 1,0 0-1,0 1 0,1 0 0,-1-1 1,1 2-1,-1-1 0,1 0 0,0 1 1,0 0-1,1 0 0,-1 0 0,1 0 1,0 1-1,-5 8 0,1 0 7,0 0 0,1 1 1,0 0-1,-5 24 0,8-28-48,2 0 0,-1-1 0,1 1 1,1 0-1,0 0 0,0 0 0,1 0 0,0 0 1,1 0-1,0 0 0,0-1 0,1 1 1,1-1-1,-1 0 0,1 0 0,1 0 1,0 0-1,0-1 0,1 1 0,0-1 0,10 10 1,15 5-201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15731,'40'10'3708,"-33"-9"-3044,0 0 1,-1 1-1,1-1 0,-1 1 1,0 1-1,9 4 0,-13-6-542,0 0 0,0 1-1,-1-1 1,1 1 0,-1-1 0,1 1-1,-1 0 1,0-1 0,1 1 0,-1 0-1,0 0 1,0 0 0,0 0-1,-1 0 1,1 0 0,0 1 0,-1-1-1,0 0 1,1 0 0,-1 0 0,0 1-1,0-1 1,0 0 0,-1 3-1,0 3-22,0 0-1,0 0 0,-1 0 1,0 0-1,-1 0 0,0-1 1,-5 12-1,-35 49 86,32-52-168,0 1 0,1 0 0,-8 20 0,17-36-14,0 1 1,1-1-1,-1 1 0,0-1 0,1 1 0,-1-1 0,1 1 0,0 0 0,-1-1 1,1 1-1,0 0 0,0-1 0,0 1 0,0 0 0,0-1 0,1 1 0,-1 0 0,0-1 1,1 1-1,-1-1 0,1 1 0,0 0 0,-1-1 0,1 1 0,0-1 0,0 0 1,0 1-1,0-1 0,0 0 0,0 0 0,1 1 0,-1-1 0,0 0 0,0 0 1,1 0-1,-1 0 0,1-1 0,-1 1 0,1 0 0,-1-1 0,3 1 0,6 2 3,0-1 0,0 0 0,1-1 0,-1 0 0,15-1 0,-14 0-2,21 0-104,35-4 0,-54 3-38,-1-1 0,1-1-1,0 0 1,-1-1 0,19-8-1,-29 12 51,-1-1 1,1 1-1,-1-1 0,1 0 1,-1 0-1,1 1 0,-1-1 1,0 0-1,0 0 0,1 0 1,-1-1-1,0 1 0,0 0 0,0 0 1,0 0-1,0-1 0,-1 1 1,1-1-1,0 1 0,-1-1 1,1 1-1,-1-1 0,1 1 1,-1-1-1,1 1 0,-1-1 0,0 1 1,0-1-1,0 0 0,0 1 1,0-1-1,0 1 0,-1-1 1,0-2-1,-1-2-114,-1 0 0,0 1 0,0-1 0,-1 0 0,1 1 0,-1 0 0,-7-7 0,-19-19-587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2 104 15595,'-1'19'1865,"12"-3"-929,11-3-352,10-3 1032,9-3-335,5-4-761,2-3-584,-3-4 232,-3-6-120,-4-5-232</inkml:trace>
  <inkml:trace contextRef="#ctx0" brushRef="#br0" timeOffset="1">477 0 19180,'-8'20'1146,"-1"3"-97,2 0 0,-6 25 1,12-42-994,0-1 1,0 1 0,0 0-1,1-1 1,0 1 0,0-1-1,0 1 1,1 0 0,0-1-1,0 1 1,1-1 0,-1 0 0,1 1-1,4 7 1,-4-10-85,0-1 1,-1 0-1,1 0 1,0 0-1,1 0 1,-1 0 0,0 0-1,0-1 1,1 1-1,-1-1 1,1 0-1,-1 0 1,1 1-1,0-2 1,-1 1-1,1 0 1,0 0-1,0-1 1,0 0-1,-1 1 1,1-1-1,0 0 1,0-1-1,0 1 1,0 0-1,-1-1 1,1 1-1,5-3 1,1 0-81,0 0 0,0 0 1,-1-1-1,1 0 0,-1-1 0,0 0 1,12-9-1,72-77 370,-44 40 1219,-48 51-1458,0 0 1,0 0-1,0 0 0,0-1 1,0 1-1,0 0 0,0 0 1,1 0-1,-1 0 0,0 0 1,0 0-1,0-1 0,0 1 1,1 0-1,-1 0 0,0 0 1,0 0-1,0 0 0,0 0 1,1 0-1,-1 0 0,0 0 1,0 0-1,0 0 0,0 0 1,1 0-1,-1 0 0,0 0 1,0 0-1,0 0 0,1 0 1,-1 0-1,0 0 0,0 0 1,0 0-1,0 0 0,1 0 1,-1 0-1,0 0 1,0 1-1,0-1 0,1 0 1,2 11 566,-4 22-164,1-25-364,0-6-61,0-1 1,0 1 0,0 0-1,0-1 1,0 1 0,0-1-1,0 1 1,1-1 0,-1 1-1,1-1 1,-1 1 0,1-1-1,-1 0 1,1 1 0,0-1-1,0 0 1,0 1 0,0-1-1,0 0 1,0 0 0,0 0-1,0 0 1,0 0 0,0 0-1,3 1 1,-1-1-29,0 0 0,1 0-1,-1 0 1,0-1 0,0 0 0,1 1 0,-1-1 0,0-1-1,1 1 1,-1 0 0,5-2 0,11-2-346,34-14 1,-38 12 104,0 0 1,0 2-1,20-4 1,-34 8 245,0 0-1,1-1 1,-1 1 0,0 0 0,0 0 0,0 0-1,1 0 1,-1 0 0,0 0 0,0 1 0,0-1-1,1 0 1,-1 1 0,0-1 0,0 0 0,0 1-1,0 0 1,0-1 0,0 1 0,0-1 0,0 1 0,0 0-1,0 0 1,0 0 0,1 1 0,-1 0 3,-1 0 0,1-1 1,-1 1-1,1 0 0,-1-1 1,0 1-1,1 0 0,-1 0 1,0 0-1,0-1 0,0 1 1,0 0-1,-1 0 0,1 0 0,-1 2 1,0-1 2,0 0 1,0 0 0,0 0-1,0 0 1,0 0 0,-1 0-1,1-1 1,-1 1 0,0 0-1,0-1 1,0 1 0,0-1-1,0 0 1,0 0 0,-1 0-1,1 0 1,-1 0 0,1 0-1,-5 1 1,-2-6-5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20516,'-18'8'1047,"0"-1"-1,-35 8 0,39-12-768,0 1 0,0 0 0,1 1 0,-1 0-1,1 1 1,-15 10 0,27-16-283,0 1 0,0-1 0,0 1 0,0 0 0,0-1 0,1 1 0,-1 0 1,0-1-1,1 1 0,-1 0 0,0 0 0,1 0 0,-1-1 0,1 1 0,-1 0 0,1 0 0,0 0 0,-1 0 0,1 0 0,0 0 0,-1 0 0,1 0 0,0 0 0,0 0 0,0 0 0,0 0 1,0 0-1,0 0 0,0 0 0,1 0 0,-1 0 0,0 0 0,0 0 0,1 0 0,-1 0 0,1 0 0,-1 0 0,1 0 0,-1 0 0,1-1 0,0 1 0,-1 0 0,1 0 0,0-1 0,-1 1 0,1 0 1,1 0-1,6 5-171,0 0 0,0 0 0,0-1 0,10 5 0,-6-3 16,5 3-58,0-1 14,0 1 0,26 22 0,-39-29 257,-1 0-1,0 0 1,0 0 0,0 1 0,0-1-1,0 1 1,-1-1 0,0 1 0,0 0-1,0 0 1,0 0 0,0 1 0,-1-1 0,0 0-1,0 0 1,0 1 0,1 6 0,-3-7 40,1 0 1,-1 0 0,0 0 0,0 0 0,0 0 0,-1-1 0,1 1 0,-1-1 0,0 1 0,0-1 0,0 1 0,-1-1-1,1 0 1,-1 0 0,1 0 0,-1 0 0,0-1 0,0 1 0,0-1 0,-1 0 0,1 0 0,0 0 0,-1 0-1,-7 2 1,2 0-16,-1 0 0,-1-1 0,1 0-1,0-1 1,-1 0 0,0 0-1,1-1 1,-12-1 0,15 0-212,0-1 1,1 1-1,-1-1 0,-11-4 1,16 4 111,-1 0 0,1 0 0,0 0 1,-1 0-1,1 0 0,0-1 0,0 1 1,0-1-1,0 0 0,0 0 0,0 1 0,0-1 1,0 0-1,-2-5 0,-7-18-283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83 281 11482,'-15'15'653,"1"0"1,-14 21-1,25-32-516,0 0 1,0 0 0,0 1-1,1-1 1,0 1 0,0 0 0,0-1-1,1 1 1,0 0 0,-1 0-1,2 0 1,-1 0 0,1 1 0,0 8-1,0-12-92,1 0 0,-1 0-1,1-1 1,0 1 0,0 0 0,0 0-1,0 0 1,0-1 0,1 1-1,-1-1 1,0 1 0,1-1 0,-1 1-1,1-1 1,-1 0 0,1 0-1,0 0 1,0 0 0,-1 0 0,1 0-1,0 0 1,0 0 0,0-1-1,0 1 1,3 0 0,7 1 168,1 1 1,24 0 0,-28-3-121,119 3 952,213-22-1,-241 11-827,1372-144 889,-741 71-1055,-557 63-61,953-96 110,2 33 505,-162 82-1473,-953 0 593,-10 0 152,0-1 0,-1 1 0,1-1 1,0 0-1,0 0 0,0-1 0,7-1 0,-18 4-341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4 334 14547,'-1'7'508,"0"-5"-280,1 1 0,-1-1-1,1 0 1,0 0-1,-1 0 1,1 0 0,0 0-1,0 0 1,1 5-1,-1-7-187,1 0 0,-1 0 0,0 0 0,0 0 0,0 1 0,1-1-1,-1 0 1,0 0 0,0 0 0,0 0 0,1 0 0,-1 0 0,0 1 0,0-1-1,1 0 1,-1 0 0,0 0 0,0 0 0,1 0 0,-1 0 0,0 0 0,0 0 0,1 0-1,-1 0 1,0 0 0,0 0 0,1 0 0,-1-1 0,0 1 0,0 0 0,0 0-1,1 0 1,16-11 1559,54-49 561,103-114 1,-75 72-1488,-78 83-512,-13 18-80,-7 11-44,-31 78-13,-4 10 54,32-89-168,0 1-1,0 0 1,1 0 0,0 0 0,1 0 0,0 1 0,3 17 0,-3-27 55,0 0 0,0 0 0,0 0 0,1 0 0,-1 0 0,0 0 0,1 0 0,-1 0 0,1 0 0,-1 0 0,1 0 0,-1 0 0,1-1 0,-1 1 0,1 0 0,0 0 0,0-1 0,-1 1-1,1 0 1,0-1 0,0 1 0,0-1 0,0 1 0,0-1 0,0 1 0,1-1 0,0 1 9,0-1-1,-1 0 1,1 0-1,0-1 1,0 1-1,0 0 1,0-1-1,0 1 1,-1-1-1,1 1 1,0-1-1,0 0 1,-1 0-1,1 0 1,2-1-1,24-22-338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16436,'-4'8'1792,"-6"11"-984,-2 6-280,-3 13 912,-1 6-199,-3 7-249,3-1-200,2-2-272,-1-3-136,6-8-352,3-7-264,6-15-704,2-11 72,1-11 600,0-9-192,-3-7-256</inkml:trace>
  <inkml:trace contextRef="#ctx0" brushRef="#br0" timeOffset="1">3 139 15595,'-2'-13'2177,"7"4"-1001,10 5-456,11 3 1465,6 1-649,12 0-488,3-2-528,4-2-2752,2-4 2192,1 0-416,-5-3-232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20412,'4'-2'1889,"1"10"-1289,-2 3-248,0 11 1016,3 4-400,-5 12-543,0 3-297,1 4-496,2 2-305,-4-4-615,-3-7 1032,-4-4-232,-3-6-216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47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13115,'-1'1'123,"1"0"-1,-1-1 1,0 1 0,0 0 0,1 0 0,-1-1-1,0 1 1,1 0 0,-1 0 0,1 0 0,-1 0-1,1 0 1,0 0 0,-1-1 0,1 1 0,0 0 0,0 0-1,-1 0 1,1 0 0,0 2 0,0 0 152,-6 25 159,1 0 0,2 0 0,1 1 0,1-1 0,1 1 0,2-1 0,8 42 0,-9-64-370,0 0-1,1 0 1,-1-1-1,1 1 1,1-1-1,-1 0 0,1 0 1,5 8-1,-7-12-25,0 0 0,0 1 0,0-1 0,0 0 0,1 0-1,-1 0 1,0 0 0,1 0 0,-1-1 0,0 1 0,1 0 0,-1 0-1,1-1 1,-1 1 0,1-1 0,-1 0 0,1 1 0,0-1 0,-1 0-1,1 0 1,-1 0 0,1 0 0,0 0 0,-1 0 0,1-1 0,-1 1-1,1 0 1,-1-1 0,1 1 0,-1-1 0,1 0 0,-1 1 0,1-1-1,-1 0 1,2-2 0,4-2 145,0 0 1,0-1-1,-1 0 0,0 0 0,0-1 1,-1 1-1,0-1 0,8-15 0,-4 6 95,-2 0-1,0-1 1,7-24-1,-11 30-169,-1-1 0,0 1 0,-1-1-1,0 0 1,-1 1 0,0-1-1,-4-21 1,4 28-97,-2 0 0,1 0 0,0 1 0,-1-1 0,0 1 0,0-1 0,0 1 0,-1 0 0,-4-6 0,5 7-53,0 1 0,-1 0 0,1 0 0,-1 0-1,1 0 1,-1 0 0,1 1 0,-1-1 0,0 1-1,0 0 1,0 0 0,0 0 0,0 0 0,0 0 0,0 0-1,-4 1 1,3 0-50,0 0-1,0 0 1,-1 1-1,1-1 0,0 1 1,0 0-1,0 1 1,0-1-1,0 1 1,0 0-1,0 0 1,0 0-1,1 0 0,-5 4 1,-9 6-336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20620,'7'-1'1873,"-2"10"-1305,-1 7-232,-1 10 872,1 5-336,1 8-375,1 3-201,-1 5-264,1 1-88,2-5-192,-1-7-81,-1-7-199,0-2-184,-2-10 1472,-4-4-960,1-4 16,-1-2 32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16836,'28'6'1960,"13"-9"-976,5-4-360,11-3 929,6-3-193,0 1-512,0-1-352,-9 1-704,-6 0-288,-16 2-520,-6-1 736,-17-5-208,-5-3-224</inkml:trace>
  <inkml:trace contextRef="#ctx0" brushRef="#br0" timeOffset="0.5">35 22 18628,'13'-7'1952,"14"5"-1167,3 1-337,17-2 872,3-1-176,7 2-496,1-1-392,-6 3-952,-2 0 376,-13 6 160,-7 3-120,-9 2-136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17756,'-4'21'1394,"1"-8"-805,1 0-1,0 1 1,0-1 0,2 0-1,1 27 1,-1-38-514,1-1 0,-1 1 0,0-1 0,1 1 0,-1-1 0,1 1 0,-1-1 0,1 1 1,0-1-1,0 0 0,0 1 0,-1-1 0,1 0 0,0 0 0,1 1 0,-1-1 0,0 0 0,0 0 0,0 0 0,1 0 0,1 0 0,-1 0-23,1 0 1,-1 0-1,1-1 1,-1 0 0,1 1-1,-1-1 1,1 0-1,-1 0 1,1 0-1,-1 0 1,1-1-1,2 0 1,7-2 8,0-2 0,0 1 0,0-1 0,12-8 0,-20 11-23,84-51 109,-59 33-88,1 2 1,37-16-1,-65 33-54,0 0-1,0 0 1,0 0-1,-1 1 1,1-1 0,0 1-1,0 0 1,0-1-1,0 1 1,0 0-1,0 0 1,0 0 0,0 0-1,3 1 1,-5-1 0,1 1 1,0-1-1,-1 1 1,1-1-1,-1 0 1,1 1-1,0-1 1,-1 1 0,1 0-1,-1-1 1,1 1-1,-1-1 1,0 1-1,1 0 1,-1-1-1,1 1 1,-1 0-1,0 0 1,0-1 0,1 1-1,-1 0 1,0 0-1,0-1 1,0 2-1,0 6 49,-1-1 0,0 0 0,0 0 1,0 0-1,-5 14 0,2-8 12,3-10-53,-13 63 299,14-66-324,0 0-1,0 1 1,0-1 0,0 1 0,0-1-1,0 0 1,0 1 0,0-1 0,0 1-1,0-1 1,0 0 0,0 1-1,0-1 1,0 1 0,0-1 0,0 0-1,0 1 1,0-1 0,0 0-1,1 1 1,-1-1 0,0 0 0,0 1-1,1-1 1,-1 0 0,0 1-1,0-1 1,1 0 0,-1 1 0,0-1-1,1 0 1,11-4-212,12-16 100,-1-4-33,4-7-43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18620,'-13'20'797,"1"1"0,1 1-1,1 0 1,1 0 0,1 1 0,-7 30-1,10-28-503,2 1-1,0-1 1,1 1-1,2 0 1,5 45-1,17 117-485,-21-170-51,-4-22-91,-3-30-10,5-16 186,2 0 0,11-72 1,-12 120 163,0 0 0,0 1 0,0-1 0,0 1 1,1-1-1,-1 1 0,1-1 0,-1 1 0,1-1 1,-1 1-1,1-1 0,0 1 0,0 0 0,-1-1 1,1 1-1,0 0 0,0 0 0,1-1 0,-1 1 1,0 0-1,0 0 0,0 0 0,1 0 0,-1 1 1,0-1-1,1 0 0,-1 1 0,1-1 0,-1 0 1,1 1-1,-1 0 0,1-1 0,-1 1 0,1 0 1,0 0-1,-1 0 0,1 0 0,-1 0 0,3 0 1,12 0 67,0 0 0,0-2 0,0 0 0,0-1 0,0 0 0,-1-1 0,0-1 0,1 0 1,26-15-1,-30 14-11,-1-1 1,1 0 0,-2-1-1,1-1 1,-1 1 0,0-1-1,-1-1 1,0 0 0,0 0-1,-1-1 1,-1 0 0,8-15-1,-13 22-28,0 0-1,0 0 1,-1 0-1,0 0 1,0 0-1,0-1 1,0 1 0,-1 0-1,0-1 1,0-4-1,0 8-28,0 0 0,0 0 0,-1 0 0,1 0 0,0-1 0,-1 1 0,1 0 0,-1 0 0,1 0 0,-1 0 0,1 0 0,-1 1 0,0-1 0,1 0 0,-1 0 0,0 0 0,0 0 0,0 1 0,1-1 0,-1 0 0,0 1 0,0-1 0,0 1 0,0-1 0,0 1 0,0 0 0,0-1 1,-1 1-1,1 0 0,0-1 0,0 1 0,0 0 0,0 0 0,0 0 0,0 0 0,0 0 0,-1 1 0,1-1 0,0 0 0,0 0 0,0 1 0,0-1 0,-2 1 0,-2 1-7,-1 1 0,0-1 1,1 1-1,-1 0 0,1 0 1,0 1-1,0 0 1,0 0-1,1 0 0,-1 0 1,1 1-1,0-1 0,0 1 1,1 0-1,-4 7 0,0 0 3,0 0 0,1 0 1,1 1-1,0-1 0,-6 26 0,9-33-37,1 0 0,1 0 1,-1 0-1,1 0 0,-1 0 1,1 0-1,1 1 0,-1-1 1,1 0-1,0 0 0,0 0 1,0 0-1,1 0 0,0-1 1,0 1-1,0 0 0,0-1 1,1 1-1,0-1 0,0 0 1,0 0-1,0 0 0,1 0 1,-1 0-1,1-1 0,0 0 1,0 0-1,0 0 0,1 0 1,-1 0-1,1-1 0,0 0 1,-1 0-1,1 0 0,0-1 1,0 0-1,0 1 0,6-1 1,26 0-215,4-5-98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88 277 20796,'-10'7'701,"0"1"-1,1 0 0,0 1 0,-12 14 1,18-19-561,0 1 0,0-1 0,0 1 0,0 0 0,1 0 0,0 0 0,0 0 0,0 0 1,1 0-1,-1 1 0,1-1 0,0 8 0,1-12-140,-1 0-1,1 1 1,0-1 0,0 1-1,0-1 1,1 0 0,-1 1-1,0-1 1,0 0 0,1 0-1,-1 1 1,1-1 0,-1 0-1,1 0 1,-1 1 0,1-1-1,0 0 1,0 0 0,-1 0-1,1 0 1,0 0 0,0 0-1,0 0 1,0 0 0,0-1-1,0 1 1,1 0 0,-1 0-1,0-1 1,0 1 0,0-1-1,1 1 1,-1-1 0,0 0-1,1 1 1,-1-1 0,0 0-1,1 0 1,-1 0 0,0 0-1,1 0 1,-1 0 0,0 0-1,1-1 1,1 1 0,4-2-53,0 0 0,0 0 0,0 0 1,0 0-1,0-1 0,-1-1 0,9-4 0,-3 0-10,0-1-1,0-1 1,-1 1-1,0-2 0,-1 0 1,0 0-1,-1-1 0,0 0 1,-1-1-1,0 1 1,-1-2-1,0 1 0,5-18 1,-10 13-99,-2 17 158,0 1 1,0 0-1,0 0 1,0 0-1,0 0 1,-1 0-1,1-1 1,0 1-1,0 0 1,0 0-1,0 0 1,0 0-1,-1 0 1,1 0-1,0 0 1,0 0-1,0 0 1,0 0-1,0 0 1,-1 0-1,1-1 1,0 1-1,0 0 1,0 0-1,0 0 1,-1 0-1,1 0 1,0 0-1,0 1 1,0-1-1,0 0 1,-1 0-1,1 0 1,0 0-1,0 0 1,0 0-1,0 0 1,0 0-1,-1 0 1,1 0-1,0 0 1,0 1-1,0-1 1,0 0-1,0 0 1,-3 2-14,1 0 1,1 0-1,-1 0 1,0 0 0,0 0-1,1 0 1,-1 1 0,1-1-1,-2 4 1,1-1-14,1 0 0,-1 0 1,1 1-1,-1-1 0,2 0 1,-1 1-1,1-1 0,-1 1 0,1-1 1,2 9-1,-2-12-21,0 0-1,1 0 1,0 0 0,-1-1-1,1 1 1,0 0 0,0 0-1,0 0 1,0-1 0,0 1-1,0-1 1,1 1 0,-1-1-1,0 1 1,1-1-1,-1 0 1,1 1 0,0-1-1,-1 0 1,1 0 0,0 0-1,0-1 1,-1 1 0,1 0-1,0-1 1,0 1 0,0-1-1,0 1 1,0-1 0,0 0-1,3 0 1,4 0-247,1-1 0,-1 0-1,0-1 1,1 1 0,-1-2 0,0 0 0,0 0-1,0 0 1,-1-1 0,1 0 0,-1-1-1,10-7 1,6-5-570,0-1 1,33-35-1,-40 36 1000,-2-1-1,0 0 1,-1-1 0,0-1 0,-2 0-1,0-1 1,15-38 0,-27 58-28,1-1 1,0 1 0,-1 0 0,1 0-1,-1-1 1,0 1 0,1 0-1,-1-1 1,0 1 0,0 0 0,0-1-1,0 1 1,0 0 0,0-1-1,0 1 1,0 0 0,-1-1 0,0-1-1,-5 6 1104,-6 11-435,0 10-465,1 0 0,0 1 0,2 0 0,1 0 0,1 1 0,1 0 0,1 1 0,2-1 0,-1 31 0,4-51-261,-1-2-22,1 0 1,0-1 0,0 1-1,0-1 1,0 1-1,0 0 1,1-1 0,0 1-1,-1-1 1,1 1 0,1-1-1,-1 0 1,0 1 0,4 5-1,-5-9-25,0 0 0,0 0 1,1 0-1,-1 0 0,0 0 0,0 0 0,0 0 0,0 0 0,0 0 1,0 1-1,1-1 0,-1 0 0,0 0 0,0 0 0,0 0 0,0 0 0,0 0 1,1 0-1,-1 0 0,0 0 0,0 0 0,0 0 0,0 0 0,1 0 1,-1 0-1,0 0 0,0 0 0,0 0 0,0-1 0,0 1 0,0 0 0,1 0 1,-1 0-1,0 0 0,0 0 0,0 0 0,0 0 0,0 0 0,0 0 1,0-1-1,1 1 0,-1 0 0,0 0 0,0 0 0,0 0 0,0-1 0,4-9-20,-2-11-50,-1 10 43,-1 1-1,0-1 1,-1 1-1,0-1 0,0 1 1,-1-1-1,-1 1 1,0 0-1,0 0 1,-1 0-1,-8-15 0,-2 9 6,14 16 27,-1 0 0,1 0 1,-1-1-1,1 1 0,0 0 0,-1 0 0,1 0 1,-1-1-1,1 1 0,-1 0 0,1 0 1,0 0-1,-1 0 0,1 0 0,-1 0 1,1 0-1,-1 0 0,1 0 0,-1 0 0,1 0 1,-1 0-1,0 1 0,1 0 11,-1 0-1,0-1 1,1 1-1,-1 0 1,1 0-1,-1 0 1,1 0-1,-1 0 1,1 0-1,0 0 1,-1 0-1,1 0 1,0 0-1,0 0 1,0 0-1,0 0 1,0 0-1,0 0 1,0 0-1,0 1 1,0-1-1,0 0 1,1 0-1,-1 0 1,0 0-1,1 1 1,1 2 20,0-1 1,-1 1 0,1-1 0,1 1-1,-1-1 1,0 0 0,1 1 0,0-1 0,-1 0-1,1-1 1,0 1 0,1-1 0,-1 1-1,0-1 1,1 0 0,-1 0 0,1 0-1,0-1 1,0 1 0,-1-1 0,1 0 0,5 1-1,4 1 33,0-1 0,-1 0 0,1-1 0,0-1 0,23-1 0,-19-2-39,0 0 1,0 0 0,-1-2 0,0 0 0,23-11-1,-28 11-38,0 0-1,-1-1 1,0 0-1,0-1 1,0-1-1,-1 1 1,0-1-1,12-14 1,-17 14 3,-8 9 52,-10 10 80,11-7-90,1 0-1,-1 0 1,1 0-1,0 1 1,0-1 0,0 0-1,1 1 1,-1-1 0,1 1-1,0 0 1,1-1 0,-1 1-1,1 0 1,0-1-1,0 1 1,1 6 0,-1-8-50,1 0 0,0 0 0,0 1 0,0-1 0,1 0 0,-1 0 0,1 0 0,0 0 1,-1-1-1,1 1 0,1 0 0,-1-1 0,0 1 0,1-1 0,-1 0 0,1 0 0,-1 0 0,1 0 0,0 0 1,0-1-1,0 1 0,0-1 0,0 0 0,4 1 0,-2 0-105,0-1 1,0 0-1,0 0 0,1 0 1,-1-1-1,0 0 0,0 0 1,1 0-1,-1 0 1,0-1-1,0 0 0,1 0 1,-1-1-1,0 1 0,0-1 1,0 0-1,-1-1 0,6-2 1,5-11-458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18852,'-3'15'1368,"3"-3"-1056,3-2-416,-2 0 825,1 0-241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0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32 18092,'0'0'104,"1"-1"1,0 1 0,-1-1-1,1 1 1,0-1-1,-1 1 1,1-1 0,-1 0-1,1 1 1,-1-1-1,0 1 1,1-1-1,-1 0 1,0 0 0,1 1-1,-1-1 1,0 0-1,0 0 1,0 1 0,1-1-1,-1 0 1,0 0-1,0 0 1,0 1-1,0-1 1,-1 0 0,1-1-1,-1 1 12,1 0 1,-1 1-1,0-1 0,0 0 0,0 1 0,0-1 0,0 0 0,0 1 0,0-1 1,0 1-1,0-1 0,0 1 0,0 0 0,0-1 0,0 1 0,-2 0 1,-5-1 274,0 0-1,1 1 1,-1 0 0,-11 1 0,9 1-320,1 1-1,0-1 0,0 1 0,1 1 1,-1-1-1,1 2 0,-1-1 0,1 1 1,0 0-1,1 1 0,0 0 0,-1 0 1,2 0-1,-1 1 0,1 0 1,0 1-1,1-1 0,-7 11 0,11-17-68,1 1 0,-1-1 1,0 0-1,1 1 0,-1-1 0,1 0 0,-1 1 0,1-1 0,-1 0 0,1 1 0,0-1 0,0 1 0,0-1 1,0 1-1,0-1 0,0 0 0,0 1 0,0-1 0,1 1 0,0 1 0,0-2 0,-1 0-1,1 0 0,0 0 1,0 0-1,0-1 0,0 1 1,0 0-1,0-1 0,0 1 1,0 0-1,0-1 0,0 1 1,0-1-1,0 0 0,1 1 1,-1-1-1,0 0 0,0 0 1,2 0-1,5 1 1,0-1 0,1-1 1,-1 0-1,0 0 0,16-5 0,76-27 28,-59 18-29,73-16 0,-107 29-3,-1 1-1,1 1 1,-1-1-1,1 1 0,9 1 1,-15-1 7,1 0 1,-1 1 0,1-1-1,-1 0 1,1 1-1,-1-1 1,0 1 0,1 0-1,-1-1 1,1 1-1,-1 0 1,0 0-1,0 0 1,0 0 0,1 0-1,-1 0 1,0 0-1,0 0 1,0 0 0,0 1-1,-1-1 1,1 0-1,0 1 1,-1-1 0,1 0-1,0 1 1,-1-1-1,1 3 1,1 27 194,-3-26-155,1 0 1,0-1-1,1 1 0,-1 0 0,1 0 0,0-1 0,2 6 0,-3-9-42,1 0 0,-1 0 0,1-1-1,-1 1 1,1 0 0,-1-1-1,1 1 1,0 0 0,0-1-1,-1 1 1,1-1 0,0 1-1,0-1 1,0 1 0,-1-1-1,1 0 1,0 1 0,0-1-1,0 0 1,0 0 0,0 0 0,0 1-1,0-1 1,0 0 0,-1 0-1,1-1 1,0 1 0,0 0-1,0 0 1,0 0 0,0 0-1,0-1 1,0 1 0,-1 0-1,1-1 1,0 1 0,0-1-1,0 1 1,1-2 0,37-24-1175,-33 21 840,85-67-1799,-59 47 1363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1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 16291,'-2'-1'418,"0"0"0,-1 0 0,1 1 0,0-1 0,-1 1 0,1 0 0,0-1 0,-4 2 0,6-1-357,-8 0 324,0 0 0,0 1 0,0 0 0,1 0 0,-1 1 1,1 0-1,-1 0 0,1 1 0,-1 0 0,1 0 0,0 1 0,1 0 1,-1 0-1,-6 6 0,12-10-380,1 0 0,-1 1 0,1-1 0,-1 0 0,1 1 1,0-1-1,-1 0 0,1 1 0,0-1 0,-1 0 0,1 1 0,0-1 0,-1 1 0,1-1 1,0 0-1,0 1 0,0-1 0,-1 1 0,1-1 0,0 1 0,0-1 0,0 1 0,0-1 0,0 1 1,0-1-1,0 1 0,0-1 0,0 1 0,0-1 0,0 1 0,0-1 0,0 1 0,0-1 1,1 1-1,-1-1 0,0 1 0,0-1 0,1 1 0,-1-1 0,0 1 0,0-1 0,1 0 1,-1 1-1,0-1 0,1 0 0,-1 1 0,1-1 0,-1 0 0,1 1 0,-1-1 0,0 0 1,1 0-1,-1 1 0,1-1 0,-1 0 0,1 0 0,-1 0 0,1 0 0,0 0 0,34 7-192,-32-7 161,14 2-140,-1 1 1,0 0-1,1 1 0,-2 1 0,25 10 0,-35-12 141,1 0 1,-1 0-1,1 0 0,-1 0 0,0 1 0,0 0 0,0 0 0,-1 1 0,0-1 0,1 1 1,-1 0-1,-1 0 0,1 0 0,-1 0 0,0 1 0,0-1 0,3 11 0,-5-13 68,0-1-1,-1 1 1,1-1-1,-1 1 1,0-1-1,1 1 1,-1-1-1,0 1 1,0-1-1,-1 1 0,1 0 1,-1-1-1,1 1 1,-1-1-1,0 0 1,0 1-1,0-1 1,0 0-1,0 1 1,0-1-1,-1 0 1,1 0-1,-1 0 1,1 0-1,-1 0 1,0 0-1,0-1 1,0 1-1,0 0 1,0-1-1,0 0 0,0 1 1,-1-1-1,1 0 1,0 0-1,-5 1 1,3-1-2,-1 0 0,1 0 0,-1 0-1,0 0 1,0-1 0,1 0 0,-1 0 0,0 0 0,0-1 0,0 1 0,1-1 0,-1 0 0,0 0 0,1-1 0,-1 0-1,1 1 1,0-2 0,-1 1 0,-4-3 0,6 1-326,-1 1 1,1 0-1,-1-1 0,1 1 1,0-1-1,0 0 0,1 0 1,-1 0-1,-3-9 0,5 11 109,1 0-1,-1-1 1,0 1 0,1 0-1,-1 0 1,1-1-1,-1 1 1,1-1 0,0 1-1,0 0 1,0-1-1,1 1 1,-1-1 0,0 1-1,1 0 1,0-1-1,-1 1 1,1 0 0,0 0-1,0 0 1,0-1-1,2-1 1,12-9-1231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1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 19228,'6'-18'3604,"-13"26"-622,-12 28-1305,15-23-1640,0 0-1,1 1 1,1-1-1,0 1 0,0-1 1,2 1-1,0 0 1,0 0-1,1-1 1,1 1-1,5 18 1,-7-30-37,1 0 0,-1 0 0,1 0 0,0 0 0,0 0 0,0-1 0,0 1 0,0 0 1,0-1-1,0 1 0,0-1 0,1 1 0,-1-1 0,1 1 0,-1-1 0,3 1 0,-4-2-3,1 1 0,-1-1 0,1 0 1,-1 0-1,1 0 0,-1 0 0,1 0 0,-1 0 0,1 0 0,-1 0 0,1 0 0,-1 0 0,1 0 0,-1 0 0,1 0 0,-1 0 0,1-1 0,-1 1 0,1 0 0,-1 0 0,0-1 0,1 1 0,0-1 1,0 0-6,0 0 0,1-1 1,-1 1-1,0 0 0,-1-1 1,1 1-1,0-1 0,0 1 1,-1-1-1,2-2 0,3-17-58,-1 0-1,-1 0 1,-1 0-1,-1 0 1,-1-23-1,0 33 53,0 10-21,0 1 1,0-1-1,0 1 1,0-1-1,0 1 0,0-1 1,0 1-1,1 0 1,-1-1-1,0 1 1,0-1-1,1 1 0,-1-1 1,0 1-1,1 0 1,-1-1-1,0 1 1,1 0-1,-1-1 0,0 1 1,1 0-1,-1 0 1,1-1-1,-1 1 1,0 0-1,1 0 0,-1 0 1,1-1-1,-1 1 1,1 0-1,-1 0 1,1 0-1,-1 0 0,1 0 1,-1 0-1,1 0 1,-1 0-1,1 0 1,-1 0-1,1 0 0,-1 1 1,1-1-1,29 7-2210,-16-2 1104,3-3 251,34 2 1,-9-4-313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9:1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113 246 15987,'-13'5'982,"-1"1"0,1 0 1,-19 13-1,29-17-817,0 0 1,0 0 0,1 0 0,-1 0-1,0 1 1,1-1 0,0 1 0,-1 0 0,1 0-1,0-1 1,1 1 0,-1 1 0,0-1 0,1 0-1,0 0 1,-1 1 0,1-1 0,1 0-1,-1 1 1,0 4 0,1-7-145,0-1 1,0 1-1,0 0 0,0-1 0,0 1 1,0 0-1,0-1 0,0 1 0,1 0 1,-1 0-1,0-1 0,0 1 1,1-1-1,-1 1 0,1 0 0,-1-1 1,0 1-1,1-1 0,-1 1 0,1-1 1,-1 1-1,1-1 0,-1 1 0,1-1 1,0 1-1,0-1 0,1 1-1,0-1 0,-1 1 0,1-1 0,0 0 0,0 0 0,-1 1 0,1-1 0,0-1 0,0 1 0,2-1 0,3 0 7,-1-1 1,-1 1-1,1-2 0,0 1 0,6-4 1,-4 1-66,0 0 1,0-1 0,-1 0-1,0 0 1,0-1-1,0 0 1,-1 0 0,10-16-1,-20 29-937,-4 14 670,7-18 295,1 0-1,-1 0 0,1 0 1,0 0-1,-1 0 1,1 0-1,0 0 0,0-1 1,1 1-1,-1 0 1,0 0-1,1 0 0,-1 0 1,1 0-1,-1 0 1,1 0-1,0-1 0,0 1 1,0 0-1,0 0 1,0-1-1,0 1 0,1-1 1,-1 1-1,0-1 1,1 0-1,-1 1 0,1-1 1,0 0-1,-1 0 1,1 0-1,0 0 0,-1 0 1,1-1-1,0 1 1,0 0-1,0-1 0,0 1 1,0-1-1,0 0 1,2 0-1,5 1-24,-1-1 0,0-1 0,1 1 0,-1-1 0,0-1 0,1 0 0,-1 0 0,14-6 0,-6 0 0,0 0-1,-1-2 1,0 0 0,-1 0-1,0-1 1,-1-1 0,0-1-1,0 0 1,-2 0 0,0-1-1,0-1 1,-1 0 0,-1 0-1,0-1 1,-1 0 0,-1 0-1,-1-1 1,0 0 0,5-29-1,-10 41 112,0 0 0,-1-1 0,0 1-1,0-1 1,-1-7 0,1 13-58,0-1-1,-1 1 1,1-1 0,0 1 0,0-1-1,0 0 1,0 1 0,-1-1 0,1 1-1,0-1 1,0 1 0,-1-1 0,1 1-1,0 0 1,-1-1 0,1 1 0,-1-1-1,1 1 1,0 0 0,-1-1 0,1 1-1,-2-1 1,1 1 9,0 0 0,1 0 0,-1 1 0,0-1 1,0 0-1,0 0 0,0 1 0,1-1 0,-1 0 0,0 1 0,0-1 0,0 1 1,1-1-1,-1 1 0,0-1 0,1 1 0,-1 0 0,1-1 0,-1 1 0,0 1 1,-6 6 125,1 1 1,0-1 0,1 1-1,0 1 1,1-1 0,-1 1 0,2-1-1,-6 21 1,6-15-44,0 1-1,1 0 1,0 0-1,1 0 0,2 20 1,0-30-83,0-1 0,0 1 0,1 0-1,-1-1 1,1 0 0,1 1 0,-1-1 0,1 0 0,4 6 0,-7-10-22,1 0 0,0 0 0,0 0 0,-1 1 0,1-1 0,0 0-1,0 0 1,0-1 0,0 1 0,0 0 0,0 0 0,0 0 0,1-1 0,-1 1 0,0-1 0,0 1 0,1-1 0,-1 1 0,0-1 0,0 0 0,1 1 0,-1-1 0,0 0 0,1 0 0,-1 0 0,1 0 0,-1 0-1,0 0 1,1-1 0,-1 1 0,0 0 0,0-1 0,1 1 0,-1-1 0,0 1 0,0-1 0,1 1 0,-1-1 0,0 0 0,0 0 0,0 0 0,0 0 0,1-1 0,3-4 12,-1 1 0,0-1 0,-1 0 0,1 0 0,-1 0 0,0-1 0,-1 1 0,0-1 0,0 0 0,0 1 0,-1-1 0,1 0 0,-2 0 1,1 0-1,-1 0 0,0 0 0,-1 0 0,0-7 0,1 16-12,1 1 0,0-1 0,0 0 0,0 0 0,1 0 0,-1 0 0,0 0-1,1 0 1,-1 0 0,1 0 0,0 0 0,0-1 0,3 3 0,1 1-5,1 0 0,1-1-1,13 6 1,-3-3-2,0-1 0,1-1 0,22 4 0,-12-5 7,-1-1 0,58-2 0,-75-2 1,0 0-1,1 0 1,-1-1 0,0-1-1,0 0 1,-1 0 0,1-1-1,-1 0 1,1-1 0,14-9-1,-23 12 1,-1 1 1,1-1-1,0 1 0,-1-1 0,1 1 1,-1-1-1,1 0 0,-1 0 0,0 0 1,0 0-1,0 0 0,0 0 0,0 0 1,1-4-1,-2 5-1,0 0 0,0 0 0,0 0 1,0 0-1,0 0 0,0 0 0,0 0 0,0 1 0,-1-1 1,1 0-1,0 0 0,-1 0 0,1 0 0,0 0 0,-1 0 1,0 0-1,1 0 0,-1 1 0,1-1 0,-1 0 1,0 0-1,0 1 0,1-1 0,-1 1 0,0-1 0,0 0 1,0 1-1,0-1 0,1 1 0,-1 0 0,0-1 0,0 1 1,0 0-1,-1-1 0,-5 0 41,1 0 0,0 0 0,-1 1 0,1-1 0,0 1-1,-1 1 1,1-1 0,0 1 0,-1 0 0,1 1 0,0 0 0,0 0 0,-9 4 0,11-5-11,0 1-1,1-1 1,-1 1-1,1 0 1,-1 0 0,1 1-1,0-1 1,0 1-1,0-1 1,0 1 0,0 0-1,1 0 1,-1 1-1,1-1 1,0 0 0,0 1-1,0-1 1,0 1-1,1 0 1,-1-1 0,1 1-1,-1 7 1,2-8-60,0 0 0,1 0 0,-1 0 1,1 0-1,-1 0 0,1-1 0,0 1 0,0 0 1,1 0-1,-1 0 0,0-1 0,1 1 0,0-1 0,0 1 1,-1-1-1,1 0 0,1 0 0,-1 0 0,0 0 1,0 0-1,1 0 0,-1-1 0,1 1 0,2 1 1,10 4-380,-1 0 0,1-1 0,19 5 1,-21-6 368,16 5-464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3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16932,'0'4'460,"0"-1"0,0 0 0,0 1 0,-1-1-1,1 0 1,-1 0 0,0 1 0,0-1 0,-2 3 0,1 1 323,-44 130 2222,29-95-2633,2 1 1,2 1 0,-12 75 0,25-114-322,-1-1 0,1 1 0,0 0 0,0-1 0,0 1 1,1-1-1,-1 1 0,1-1 0,3 9 0,-3-12-28,0 1 0,0-1 0,0 0 0,0 1 0,0-1 0,0 0 0,0 0 0,0 0-1,1 1 1,-1-1 0,0 0 0,1-1 0,-1 1 0,1 0 0,-1 0 0,1-1 0,0 1 0,-1-1 0,1 1 0,-1-1 0,1 0 0,0 1-1,0-1 1,-1 0 0,1 0 0,0 0 0,-1 0 0,4-1 0,3-1-74,1 1 0,-1-2 1,0 1-1,0-1 0,0 0 0,0-1 0,0 1 1,-1-2-1,0 1 0,0-1 0,0 0 0,0-1 1,-1 1-1,0-1 0,10-12 0,-7 7-86,-1 0 0,0-1 0,-1-1 0,0 1 0,-1-1 0,0 0 0,-1-1 0,6-22 0,0-25-326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150 528 20044,'11'-3'1897,"8"-9"-1241,0-7-296,6-4 784,3-6-256,-1 0-448,0-1-368,-8 4-856,-2 4-424,-8 2 936,-5 4-208,-4 0-224</inkml:trace>
  <inkml:trace contextRef="#ctx0" brushRef="#br0" timeOffset="1">1 178 19156,'17'-2'2241,"7"-4"-1433,3-13-312,4-1 952,4-6-504,0-2-151,1 2-633,-2 2-392,-9 10-897,-6 2 969,-6 12-240,-1 6-168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3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21373,'-4'-8'2256,"2"8"-1400,1 0-360,1 7 1257,4 3-385,0 3-880,1 1-488,-1 2 80,-1-12-80,-1-7-112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3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19868,'1'15'2341,"-1"-12"-2266,0 0 1,0 1 0,0-1 0,0 0 0,0 1 0,-2 5 0,-13 41 1189,-11 49-616,24-90-745,1 0-1,0 1 1,0-1 0,1 0 0,0 1-1,1-1 1,0 0 0,2 12 0,-2-20 52,-1-1 1,0 1-1,0-1 1,0 1-1,0 0 1,1-1 0,-1 1-1,0-1 1,1 1-1,-1 0 1,0-1-1,1 1 1,-1-1-1,1 1 1,-1-1-1,1 0 1,-1 1-1,1-1 1,-1 1-1,1-1 1,-1 0 0,1 1-1,-1-1 1,1 0-1,0 0 1,-1 0-1,1 1 1,-1-1-1,1 0 1,0 0-1,-1 0 1,1 0-1,0 0 1,-1 0 0,1 0-1,0 0 1,-1 0-1,1 0 1,-1-1-1,1 1 1,0 0-1,-1 0 1,1-1-1,-1 1 1,1 0-1,0-1 1,-1 1 0,1 0-1,-1-1 1,1 1-1,-1-1 1,0 1-1,1-1 1,0 0-1,26-28-1734,41-70-1002,-13 17 818,-15 31 3555,-27 41 66,-13 10-1598,0 0 0,0 1 0,0-1 0,1 0 0,-1 0-1,0 0 1,0 0 0,0 0 0,0 0 0,1 0 0,-1 1 0,0-1 0,0 0 0,0 0 0,0 0 0,0 0 0,0 1-1,1-1 1,-1 0 0,0 0 0,0 0 0,0 1 0,0-1 0,0 0 0,0 0 0,0 0 0,0 1 0,0-1 0,0 0 0,0 0-1,0 0 1,0 1 0,0-1 0,0 0 0,0 0 0,0 1 0,-7 30 3033,-22 98-50,26-115-3358,2 1 0,0-1 1,0 0-1,2 1 0,-1-1 0,2 0 0,3 17 0,-5-31 260,0 1 0,0-1 0,0 1 0,0-1 0,0 1 0,1-1 0,-1 0 0,0 1 0,0-1 0,0 1 0,0-1-1,1 1 1,-1-1 0,0 1 0,0-1 0,1 0 0,-1 1 0,0-1 0,1 0 0,-1 1 0,0-1 0,1 0-1,-1 1 1,1-1 0,-1 0 0,1 0 0,0 1 0,-1-1 10,1-1-1,-1 1 1,1-1-1,-1 1 0,1 0 1,-1-1-1,0 1 1,1-1-1,-1 1 1,0-1-1,0 1 1,1-1-1,-1 0 1,0 1-1,0-1 1,0 1-1,0-1 1,1 1-1,-1-1 1,0 0-1,0 0 1,0-20-925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3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16764,'-10'-3'2544,"3"3"-1360,7-1-327,5 1 1647,16 1-720,7 1-199,14-1-473,5-1-232,7 3-280,1 0-136,1 1-448,-2 2-240,-12-4-3072,-3 5 2968,-6-4-352,-6-8-289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0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57 17212,'2'-3'195,"0"1"0,-1 0 0,1-1 0,-1 1 0,1-1 0,-1 1 1,0-1-1,0 1 0,0-1 0,0 0 0,-1 0 0,1 1 0,-1-1 0,0 0 1,0 0-1,0 0 0,0 0 0,-1-3 0,1 6-173,0 0 0,0 0 0,0-1 0,0 1 0,0 0 0,0 0 0,0 0 0,0 0 0,0 0 0,0 0 0,-1-1 0,1 1 0,0 0 0,0 0 1,0 0-1,0 0 0,0 0 0,0 0 0,-1 0 0,1 0 0,0 0 0,0 0 0,0 0 0,0 0 0,0 0 0,-1 0 0,1 0 0,0 0 0,0 0 0,0 0 0,0 0 0,0 0 0,-1 0 0,1 0 0,0 0 0,0 0 0,0 0 0,0 0 0,0 0 0,0 0 0,-1 0 0,1 0 0,0 1 0,0-1 0,0 0 0,0 0 0,0 0 0,-9 9 447,-4 14-30,-21 44-86,3 2 0,-36 115 1,64-173-313,0 0-1,1 0 1,0 1 0,0 16 0,2-26-35,-1 0 0,1 0 0,1 0 1,-1 0-1,0 0 0,0 1 0,1-1 1,-1 0-1,1 0 0,0 0 0,0 0 1,0 0-1,0 0 0,0 0 1,0-1-1,0 1 0,0 0 0,1 0 1,-1-1-1,1 1 0,-1-1 0,1 0 1,0 1-1,0-1 0,-1 0 0,1 0 1,0 0-1,0 0 0,0 0 0,0 0 1,3 0-1,3 0-80,-1 0 0,1 0 0,0-1 0,0 0 0,0 0 0,0-1 1,-1 0-1,1-1 0,0 1 0,-1-2 0,1 1 0,-1-1 0,0 0 0,12-6 0,-10 3-101,0 0-1,0 0 1,0-1-1,0 0 1,-1 0 0,0-1-1,-1 0 1,0 0-1,12-18 1,3-16-386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0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24 14643,'-28'-9'2009,"15"7"-873,0 2-416,4 0 1672,3-1-1095,8 1-257,5 0-192,3 1-528,3-1-328,8 0-904,1-3 824,11 1-160,1-6-72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0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37 18916,'2'0'1864,"9"3"-1231,4-2-297,5-1 1416,5 0-904,9-4-576,2 0-192,5-4-656,3 2-408,-8-1-224,-2 1 1784,-12 2-912,-9 2-224,-16 5-1</inkml:trace>
  <inkml:trace contextRef="#ctx0" brushRef="#br0" timeOffset="1">15 149 14787,'-11'15'1913,"8"-2"-1161,4-1-272,8-2 984,10 3-392,1 0-199,8-1-337,1 0-144,6-2-288,3-1-168,0-6-520,-1-3 1848,-8-14-1248,-3-6 48,-5-5-16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5 267 16628,'-2'11'1225,"1"-7"-975,0-1 0,1 1 0,-1 0 0,1 0 0,0 0 0,0-1 0,0 1 0,1 0 0,-1 0-1,1 0 1,1 4 0,-1-8-156,-1 1-1,1 0 1,0-1 0,-1 1-1,1-1 1,-1 1-1,1-1 1,0 0-1,-1 1 1,1-1-1,0 0 1,0 1-1,-1-1 1,1 0-1,0 0 1,0 0-1,0 0 1,-1 1-1,1-1 1,0 0-1,0 0 1,0-1-1,-1 1 1,1 0-1,0 0 1,0 0 0,-1 0-1,1-1 1,0 1-1,0 0 1,-1-1-1,1 1 1,0-1-1,0 0 1,29-17 783,-28 17-749,73-57 798,111-111 0,-130 115-825,-49 47-98,-5 5-2,-1 0 0,1 0-1,0 0 1,0 1 0,0-1-1,0 0 1,0 1 0,0 0 0,0-1-1,1 1 1,-1 0 0,0 0-1,1 0 1,3 0 0,-6 1-2,1 0 1,-1 0 0,0 0-1,1 0 1,-1 0-1,0 0 1,0 0-1,1 0 1,-1 0 0,0 0-1,1 0 1,-1 0-1,0 0 1,0 1 0,1-1-1,-1 0 1,0 0-1,0 0 1,1 1 0,-1-1-1,0 0 1,0 0-1,0 0 1,1 1-1,-1-1 1,0 0 0,0 1-1,0-1 1,0 0-1,0 0 1,0 1 0,1-1-1,-1 0 1,0 1-1,0-1 1,0 0-1,0 0 1,0 1 0,0 0-1,-2 14-3,1-12 3,-14 60 89,-24 66-1,22-81-461,3 0-1,-16 95 1,30-142 362,0-1-1,0 1 1,0 0-1,0-1 1,0 1-1,-1-1 1,1 1-1,1-1 0,-1 1 1,0 0-1,0-1 1,0 1-1,0-1 1,0 1-1,0-1 1,1 1-1,-1-1 1,0 1-1,1-1 1,-1 1-1,0-1 1,1 1-1,0 0 5,-1-1-1,1 0 1,-1 0-1,1 0 1,-1 0-1,1 0 0,-1 0 1,1 0-1,-1 0 1,1 0-1,-1-1 1,1 1-1,-1 0 1,1 0-1,-1 0 1,1-1-1,-1 1 1,1 0-1,-1 0 1,1-1-1,-1 1 1,1-1-1,21-21-294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18268,'8'21'1904,"-13"14"-1128,-6 6-375,-4 5 1471,0 6-984,7 0-424,2 1-256,6-13-624,4-4-192,6-15-448,-1-5-160,0-13 775,-5-6-271,-5-13-224</inkml:trace>
  <inkml:trace contextRef="#ctx0" brushRef="#br0" timeOffset="1">12 232 15811,'-9'-10'2065,"6"7"-1025,3 2-392,10 1 1337,6 0-505,8-2-616,5-2-512,10-5 80,4-2-280,3-8-136,3-2-64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16556,'37'8'3170,"-31"-7"-2687,0-1-1,0 2 1,0-1-1,0 1 1,7 3-1,-10-3-386,0-1 1,0 1-1,-1 0 0,1 0 1,-1 1-1,1-1 0,-1 0 0,0 1 1,0-1-1,0 1 0,0 0 1,-1 0-1,3 5 0,2 6 119,-2 0 0,0 0 0,-1 0 0,0 0 1,-1 1-1,0-1 0,-1 1 0,-1 0 0,-1-1 0,-2 17 0,2-28 909,0-14-689,2-20-44,5-82 184,6-57-453,-12 169-132,0 0 0,0 0 0,1 0 0,-1 0 0,0 0 1,0 0-1,1 1 0,-1-1 0,1 0 0,-1 0 0,1 0 0,-1 0 0,1 0 0,-1 0 0,1 1 0,0-1 0,-1 0 0,1 0 0,0 1 0,0-1 0,0 1 0,-1-1 0,1 1 0,0-1 0,0 1 1,0-1-1,0 1 0,0 0 0,0-1 0,0 1 0,0 0 0,2 0 0,2 0-113,1 0 0,0 1 1,-1-1-1,1 1 0,6 3 0,10 0-437,0-1 46,1-2 1,0-1-1,-1-1 1,1 0-1,-1-2 1,23-6-1,2-3-291</inkml:trace>
  <inkml:trace contextRef="#ctx0" brushRef="#br0" timeOffset="1">557 0 19556,'19'28'2337,"-3"1"-1561,-4 5-344,-1 5 1320,-5 8-751,-4 2-225,-11 11-536,-12 4-176,-19 4-384,-13-1-184,-10-6-577,-4-6 905,-6-15-176,-9-5-184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17332,'-14'1'1928,"-7"5"-1328,-6 9-248,-10 2 1081,5 12-657,-3 8-112,3 15-88,3 13-208,7 15-104,4 8 0,12 6-16,5 1-72,8-3-312,9-4-288,11-15-472,5-12 744,12-20-136,7-13-112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20596,'12'67'2384,"-9"-48"-2074,0 0 0,8 24 0,-10-41-306,-1-1-1,1 1 0,-1-1 0,1 1 1,-1-1-1,1 1 0,0-1 0,0 0 0,0 1 1,0-1-1,0 0 0,0 0 0,0 0 1,0 0-1,1 0 0,-1 0 0,0 0 0,1 0 1,-1 0-1,0 0 0,3 0 0,-3-1-7,1 0 0,0 0 0,0 0-1,0 0 1,0 0 0,0 0 0,-1-1-1,1 1 1,0-1 0,0 1 0,-1-1 0,1 0-1,0 0 1,-1 0 0,1 0 0,0 0 0,-1 0-1,3-2 1,9-9-2,-1 0-1,0-1 0,0-1 1,15-23-1,-18 23 65,0 1 0,1 1 0,0 0 0,1 0 0,24-19 0,-34 30-51,-1 1 0,1 0 1,-1-1-1,1 1 0,-1-1 1,1 1-1,-1 0 0,1-1 1,0 1-1,-1 0 0,1-1 1,-1 1-1,1 0 0,0 0 1,-1 0-1,1 0 0,0 0 1,-1 0-1,1 0 0,0 0 0,-1 0 1,1 0-1,0 0 0,-1 0 1,1 0-1,-1 0 0,1 1 1,0-1-1,-1 0 0,1 0 1,-1 1-1,1-1 0,0 0 1,-1 1-1,1-1 0,-1 1 1,1 0-1,1 2 14,-1-1 0,1 1 1,-1 0-1,0 0 0,0 0 1,1 6-1,6 13 76,-7-21-93,-1-1-1,1 0 1,-1 1-1,0-1 1,1 0 0,-1 0-1,1 0 1,-1 1 0,1-1-1,-1 0 1,1 0 0,-1 0-1,1 0 1,-1 0-1,1 0 1,-1 0 0,1 0-1,-1 0 1,1 0 0,-1 0-1,1 0 1,-1 0-1,0-1 1,1 1 0,-1 0-1,1 0 1,-1 0 0,1-1-1,-1 1 1,0 0-1,1-1 1,-1 1 0,1 0-1,-1-1 1,0 1 0,1 0-1,-1-1 1,18-18 88,-15 15-66,4-4 6,-3 3 4,1-1 0,0 1 0,1 0 0,-1 0 0,9-6 0,-13 11-30,0-1-1,0 1 1,0-1-1,0 1 1,0 0-1,0-1 1,0 1-1,0 0 0,0 0 1,0 0-1,0 0 1,0-1-1,0 1 1,0 1-1,0-1 1,0 0-1,0 0 1,1 1-1,0-1-2,-1 1 1,0 0-1,0 0 1,0-1-1,0 1 1,0 0-1,0 0 0,0 0 1,0 0-1,0 1 1,0-1-1,-1 0 0,1 0 1,0 1-1,-1-1 1,1 0-1,0 2 0,10 47-148,-5-18-436,-6-32 574,0 1 1,0-1 0,0 0-1,0 1 1,0-1-1,0 0 1,0 1 0,0-1-1,0 0 1,1 1 0,-1-1-1,0 0 1,0 1 0,0-1-1,0 0 1,0 1-1,1-1 1,-1 0 0,0 0-1,0 1 1,0-1 0,1 0-1,-1 0 1,0 1 0,1-1-1,-1 0 1,0 0-1,0 0 1,1 1 0,-1-1-1,0 0 1,1 0 0,-1 0-1,0 0 1,1 0 0,-1 0-1,0 0 1,1 0-1,-1 0 1,1 0 0,-1 0-1,0 0 1,1 0 0,-1 0-1,0 0 1,1 0 0,0 0-1,10-8-189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46 15091,'17'-35'2734,"-11"24"-748,-13 26 2255,-34 76-2947,-35 118 0,61-159-1413,3 1 0,1 1 0,3 0 0,-1 59 1,9-104 52,1 52-915,0-56 908,-1 0-1,1 0 0,-1 1 1,1-1-1,0 0 0,0 0 1,1 0-1,-1 0 0,1 0 1,-1-1-1,1 1 0,0 0 1,0-1-1,4 5 0,-5-6 48,0-1-1,0 1 0,0 0 1,0 0-1,0-1 0,0 1 1,1-1-1,-1 1 0,0-1 1,0 0-1,0 1 0,1-1 1,-1 0-1,2 0 0,19-6-518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18412,'0'1'98,"1"-1"0,0 1 0,0-1 1,0 1-1,0-1 0,0 0 0,0 0 0,0 0 0,0 1 1,0-1-1,0 0 0,0 0 0,0 0 0,0 0 0,0-1 1,0 1-1,0 0 0,-1 0 0,1 0 0,0-1 0,0 1 0,0-1 1,0 1-1,0-1 0,0 1 0,-1-1 0,1 1 0,0-1 1,0 1-1,-1-1 0,1 0 0,0-1 0,31-28 892,-27 26-571,64-69 1753,73-71-778,-141 143-1381,0 0 0,0 0 0,0 0 0,0 0 0,1 0 1,-1 0-1,0 1 0,0-1 0,1 0 0,-1 1 0,3-1 1,-4 1-10,0 0 1,0 0-1,1 0 1,-1 0-1,0 0 0,0 0 1,1 0-1,-1 0 1,0 0-1,0 0 1,0 1-1,1-1 1,-1 0-1,0 0 1,0 0-1,0 0 1,0 1-1,1-1 1,-1 0-1,0 0 1,0 0-1,0 1 1,0-1-1,0 0 1,0 0-1,0 1 1,1-1-1,-1 0 1,0 0-1,0 1 1,0-1-1,0 0 0,0 0 1,0 1-1,0-1 1,0 0-1,0 1 1,-7 33 215,5-27-218,2-6 1,-55 234 152,55-232-69,-4 36-952,4-38 839,0-1 0,0 1 0,0-1 0,0 1 0,0-1 0,0 1 0,0-1 0,0 1 0,0-1 0,0 1 0,1-1 0,-1 1 0,0-1 0,0 1 0,1-1 1,-1 1-1,0-1 0,0 0 0,1 1 0,-1-1 0,0 1 0,1-1 0,-1 0 0,1 1 0,-1-1 0,0 0 0,1 1 0,-1-1 0,1 0 0,-1 0 0,1 0 0,-1 1 0,1-1 0,-1 0 0,1 0 0,-1 0 1,1 0-1,-1 0 0,1 0 0,-1 0 0,1 0 0,-1 0 0,1 0 0,0 0 0,-1 0 0,1 0 0,-1-1 0,1 1 0,-1 0 0,0 0 0,1 0 0,-1-1 0,1 1 0,-1 0 0,1-1 0,-1 1 0,0 0 1,1-1-1,-1 1 0,0 0 0,1-1 0,20-16-369,5-9-150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19036,'6'3'1904,"-9"17"-1239,-8 2-313,0 12 1328,-1 3-744,2 7-568,1 2-160,2-3-328,2-2-160,4-7-536,0-8-304,-1-14 848,-1-9-176,-3-17-192</inkml:trace>
  <inkml:trace contextRef="#ctx0" brushRef="#br0" timeOffset="1">0 166 18404,'8'0'2000,"8"0"-1279,3 0-313,7-3 1168,5-2-616,8-1-1152,5-1-1760,1-2 1712,3 1-312,-1-3-225</inkml:trace>
  <inkml:trace contextRef="#ctx0" brushRef="#br0" timeOffset="2">596 4 20964,'-3'17'1729,"-6"11"-1313,1 4-168,0 3 720,2 1-336,2-3-408,3-4-296,1-12-592,5-8-376,7-15 856,1-10-216,8-12-120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271 161 17028,'-6'28'2152,"-7"4"-1304,-7 6-328,-1 3 1345,5-1-809,1-5-352,10-8-704,3-5-352,4-16 352,3-9-136,1-14-168</inkml:trace>
  <inkml:trace contextRef="#ctx0" brushRef="#br0" timeOffset="1">1 1 21949,'0'4'1680,"6"-1"-1336,7 2-168,7 0 688,4 1-288,6 2-768,8 0-424,6-2-1296,3-3 1656,-1 0-256,0-2-208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15315,'-2'39'2033,"4"-1"-1289,3 1-312,1 2 1888,2 4-1567,0 7-185,-3 3-272,-1 5-104,-8 6-96,-5 1 16,-10 1-352,-6-2 1456,-14-9-1136,-5-9 120,-9-25 40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18300,'47'9'2304,"1"-3"-1527,-4-6-353,4 0 1984,-1 0-2032,-2 1-400,-11 1-2752,-7-2 2480,-12-2-425,-6-2-223</inkml:trace>
  <inkml:trace contextRef="#ctx0" brushRef="#br0" timeOffset="1">81 107 20660,'18'20'2153,"6"-5"-1537,9-11-280,5-1 888,8-3-984,3-4 1137,-6-11-1209,-4-2-8,-5-5-72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2 373 17004,'-1'3'3880,"10"-12"-1495,26-27-373,-12 12-1230,61-64 390,122-115-612,-187 189-542,-19 14-18,0 0 0,0 0 1,0 0-1,0 0 0,0-1 0,0 1 1,1 0-1,-1 0 0,0 0 1,0 0-1,0 0 0,0 0 1,0 0-1,0 0 0,0 0 1,0 0-1,0 0 0,0 0 0,1 0 1,-1 0-1,0 0 0,0 0 1,0 0-1,0 0 0,0 0 1,0 0-1,0 0 0,0 0 1,0 0-1,0 0 0,1 0 0,-1 0 1,0 0-1,0 0 0,0 0 1,0 0-1,0 0 0,0 0 1,0 0-1,0 0 0,0 0 0,0 1 1,0-1-1,1 0 0,-1 0 1,0 0-1,0 0 0,0 0 1,0 0-1,0 0 0,0 0 1,0 0-1,0 0 0,0 0 0,0 1 1,0-1-1,0 0 0,0 0 1,0 0-1,0 0 0,0 0 1,0 0-1,0 0 0,0 0 0,-3 11 10,-6 9 1,-18 31-304,2 2 0,3 0 0,-29 103 1,48-135 62,2-21 219,1 1 0,0-1 1,0 1-1,0-1 1,0 1-1,0-1 1,0 1-1,0-1 0,0 1 1,0 0-1,0-1 1,0 1-1,0-1 0,0 1 1,1-1-1,-1 1 1,0-1-1,0 1 0,1-1 1,-1 1-1,0-1 1,1 1-1,-1-1 1,1 1-1,8-7-314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18988,'-6'17'1960,"-4"14"-1223,-2 6-369,-3 3 1432,4 4-936,3 1-448,4-1-232,4-9-616,3-4-416,3-14 824,0-6-152,1-17-112,-3-7-120</inkml:trace>
  <inkml:trace contextRef="#ctx0" brushRef="#br0" timeOffset="1">0 99 16291,'6'0'2337,"7"4"-1353,9 0-432,4 1 1809,8-4-1281,5 1-392,4-2-1192,2-5 688,-3-3-280,-2-3-144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137 300 21189,'-23'16'1984,"1"12"-1296,-3 0-288,3 5 1169,1 1-657,6 1-440,8-3-144,5-7-184,7-5-56,9-7-56,5-4-64,5-10-216,3-7-120,4-6-840,-2-7 1816,-1-5-744,0 0-96,-8-4-120</inkml:trace>
  <inkml:trace contextRef="#ctx0" brushRef="#br0" timeOffset="1">161 1 21885,'-12'3'1944,"8"1"-1352,1 3-312,4-1 993,5 1-1017,6-7-80,-1-7-200,4-3-184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19748,'-7'53'1697,"-11"10"-1129,-1 7-232,-5 20 608,-1 7-248,-3 0-184,2-2-144,8-7-728,-1-6 8,6-9 264,0-9-104,10-22-80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17148,'0'-6'2184,"8"1"-1312,2 0-320,4-4 1177,4 0-649,2-1-168,5-2-304,0-2-256,3-1-512,1 2-288,-3 0-544,-2 4-272,-4 3 896,-5 0-248,-11 5-209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4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21221,'-1'11'2336,"5"3"-1600,8-6-376,10-8 1297,10-4-801,4 0-264,11-4-608,3 1-416,2 0-912,-5-3 1128,0-5-177,-5 0-151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4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14243,'1'2'449,"-1"0"1,1 0-1,0 0 1,1 0-1,-1-1 1,0 1-1,0 0 0,1-1 1,-1 1-1,1-1 1,0 0-1,-1 1 1,4 1-1,-4-3-275,1 0-1,0 0 1,-1 0-1,1 0 1,-1-1-1,1 1 1,0 0 0,-1-1-1,1 1 1,-1-1-1,1 1 1,-1-1 0,1 0-1,-1 0 1,1 0-1,-1 0 1,0 0 0,2-1-1,33-27 860,-1-1 0,51-58-1,0 1-681,-82 83-335,-1 1-1,1 0 1,0 0 0,0 1-1,0-1 1,6-2 0,-10 5-16,0 0-1,1-1 1,-1 1 0,1 0 0,-1 0 0,0 0-1,1 0 1,-1 0 0,1 0 0,-1 0 0,1 0-1,-1 0 1,0 0 0,1 0 0,-1 0 0,1 0-1,-1 0 1,1 0 0,-1 1 0,0-1 0,1 0 0,-1 0-1,0 0 1,1 1 0,-1-1 0,0 0 0,1 1-1,0 0-3,-1 0-1,1 0 0,-1 0 1,0 1-1,1-1 0,-1 0 0,0 0 1,0 1-1,0-1 0,0 0 1,0 0-1,0 0 0,0 1 1,0-1-1,-1 1 0,-31 143-306,18-88-621,-8 60 0,21-102 553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4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17892,'-13'6'1960,"9"3"-960,5-5-319,14-1 935,7 2-80,10-4-391,3 2-193,10-3-392,3 0-168,3-1-592,-2 1-296,-6 1-849,-5 2 1898,-13 0-793,-6 0-169,-13 4-63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15787,'0'10'1897,"15"-1"-1009,3-1-352,9-3 1320,11 1-679,6-5-729,6 2-368,1-3-800,-2 0 624,-5-3-80,-3-1-184,-10-4-209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4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17940,'61'26'2827,"-46"-20"-2410,0 0 1,-1 0-1,1 2 0,-1 0 1,14 11-1,-24-16-399,0 0-1,-1 0 1,0 1-1,0-1 1,0 1 0,0 0-1,-1 0 1,1 0-1,-1 0 1,0 0-1,0 0 1,-1 1-1,1-1 1,-1 1-1,0-1 1,0 1-1,0 0 1,-1-1-1,0 1 1,0 0-1,0 0 1,-1 5-1,-1 0 2,0-1-1,-1 1 0,1-1 0,-2 0 1,0 0-1,0 0 0,0 0 0,-12 15 1,-53 61-46,61-76-5,0 1 150,-1-1 1,-1 0-1,1 0 1,-1 0-1,-1-2 1,0 1 0,0-1-1,-12 5 1,-6-3 39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4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22 19924,'16'-21'2414,"-16"21"-2384,1 0 0,-1 0 0,0-1 0,0 1 0,0 0 0,0 0 0,0 0 0,1 0 0,-1 0 0,0 0 0,0 0 1,0 0-1,0 1 0,1-1 0,-1 0 0,0 0 0,0 0 0,0 0 0,0 0 0,0 0 0,1 0 0,-1 0 0,0 0 0,0 0 0,0 0 0,0 1 0,0-1 0,0 0 0,0 0 0,1 0 1,-1 0-1,0 0 0,0 0 0,0 1 0,0-1 0,0 0 0,0 0 0,0 0 0,0 0 0,0 1 0,0-1 0,0 0 0,0 0 0,0 0 0,0 0 0,0 0 0,0 1 0,0-1 1,0 0-1,0 0 0,0 0 0,0 0 0,0 1 0,0-1 0,0 0 0,0 0 0,0 0 0,-1 0 0,1 0 0,0 0 0,0 1 0,-12 48 1869,-31 102-373,39-129-1480,0 1 1,1-1-1,1 1 1,2 43-1,1-61-54,-1 0 1,1 0-1,0 0 0,1-1 0,-1 1 1,1 0-1,0-1 0,0 1 0,0-1 1,0 0-1,1 0 0,3 4 1,-5-6-40,0-1 0,1 0 0,-1 1 0,1-1 1,-1 0-1,1 0 0,0 0 0,-1-1 1,1 1-1,0 0 0,0-1 0,0 1 0,-1-1 1,1 1-1,0-1 0,0 0 0,0 0 1,0 0-1,0 0 0,0 0 0,-1 0 0,1 0 1,0-1-1,0 1 0,0-1 0,0 1 1,-1-1-1,1 0 0,0 0 0,-1 1 0,1-1 1,0 0-1,-1-1 0,1 1 0,1-2 1,2-1-20,0-1 0,0 0 0,-1 0 0,1 0 0,-1 0 1,0-1-1,0 0 0,-1 0 0,0 0 0,4-11 0,16-45-414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4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18596,'-8'-9'2064,"8"11"-1287,0 2-345,8 5 1200,5 1-960,6-1-296,6 1-128,4 0-280</inkml:trace>
  <inkml:trace contextRef="#ctx0" brushRef="#br0" timeOffset="1">500 301 22773,'14'15'2056,"10"-10"-1448,3-2-271,7-3 919,3 0-536,1-3-976,-3-1-600,-8-3 704,-2 1-184,-12-3-169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4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14891,'0'17'2337,"19"-4"-825,3-7-528,14-6 2537,4-1-1617,7-4-623,1 4-281,-2-5-728,-2 2-464,-12-1-2449,-4 5 2377,-10 5-456,-5-2-272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4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14 386 16428,'-4'13'1023,"-5"13"2547,9-26-3533,0 0 0,0 0-1,0 0 1,0 0 0,0 0-1,0 0 1,0 0-1,0 0 1,0 1 0,0-1-1,0 0 1,0 0 0,0 0-1,0 0 1,0 0 0,0 0-1,0 0 1,0 0 0,0 1-1,0-1 1,0 0 0,0 0-1,0 0 1,0 0 0,0 0-1,0 0 1,0 0 0,0 0-1,0 0 1,1 0 0,-1 1-1,0-1 1,0 0 0,0 0-1,0 0 1,0 0-1,0 0 1,0 0 0,0 0-1,0 0 1,0 0 0,1 0-1,-1 0 1,0 0 0,0 0-1,0 0 1,0 0 0,0 0-1,0 0 1,0 0 0,0 0-1,1 0 1,-1 0 0,0 0-1,0 0 1,0 0 0,0 0-1,13-11 2009,154-163 2215,45-44-3963,-204 209-353,-7 8 32,1-1 0,-1 1 0,1-1 1,-1 1-1,1-1 0,-1 1 0,1 0 1,0 0-1,0 0 0,3-2 1,-4 4 11,-1-1 0,0 1 0,0-1 0,1 1 0,-1-1 0,0 1 1,0-1-1,1 1 0,-1-1 0,0 1 0,0-1 0,0 1 0,0-1 1,0 1-1,0-1 0,0 1 0,0 0 0,0-1 0,0 1 0,0-1 0,0 1 1,-1-1-1,1 1 0,0-1 0,0 1 0,-1-1 0,1 2 0,-6 20-91,-10 23-109,-61 212-1856,76-256 1998,-4 35-1070,5-35 1105,0-1 0,0 1 0,-1 0 0,1 0 1,0 0-1,0 0 0,0 0 0,0 0 0,0 0 1,0 0-1,0 0 0,1 0 0,-1 0 0,0-1 1,0 1-1,1 0 0,-1 0 0,1 0 0,-1 0 1,1 0-1,-1-1 0,1 1 0,-1 0 0,1 0 1,0-1-1,-1 1 0,1-1 0,0 1 0,-1 0 1,1-1-1,0 1 0,1 0 0,15-7-669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4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18036,'0'24'2480,"0"5"-1487,-9 3-417,1 3 1512,0 4-752,-1-1-343,4-3-761,0-4-400,2-8-729,2-5-295,1-14 888,-3-2-240,-1-10-224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18572,'19'-4'2232,"0"-5"-1439,4-8-353,3 2 1080,2-1-672,-2 0-384,-1 3-1208,-3 1-2120,-3 8 2447,0 4-415,-7 7-344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19356,'6'0'1913,"7"0"-1249,6-1-288,7-1 952,8-1-360,7 0-1080,4-1-536,2-2 600,2-4-192,-2-2-144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5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21277,'4'3'229,"0"0"1,0 0-1,-1 1 1,1-1-1,-1 1 1,0 0-1,0 0 1,0 0-1,-1 0 1,1 0-1,-1 1 1,0-1-1,0 1 1,-1-1-1,1 1 1,-1 0-1,0-1 1,0 1-1,-1 0 1,1 0-1,-1 6 1,0-1-140,-1 0 0,1 0 0,-2 0 0,1 1 0,-2-1 0,1-1 1,-1 1-1,-1 0 0,-5 11 0,9-21-74,0 0 0,0 1 0,0-1 0,0 0 0,0 1 0,0-1 0,0 0 0,0 0 0,0 1 0,0-1 0,-1 0 0,1 1 0,0-1 0,0 0 0,0 0-1,0 1 1,-1-1 0,1 0 0,0 0 0,0 0 0,0 1 0,-1-1 0,1 0 0,0 0 0,0 0 0,-1 0 0,1 1 0,0-1 0,-1 0 0,1 0 0,0 0 0,0 0 0,-1 0 0,1 0 0,0 0 0,-1 0 0,1 0 0,0 0 0,0 0-1,-1 0 1,1 0 0,-1 0 0,-2-15 393,3-28-46,0 41-335,17-234 1129,-17 236-1156,0-1 0,0 0 0,0 1-1,0-1 1,1 0 0,-1 1 0,0-1-1,0 0 1,0 1 0,0-1 0,1 1 0,-1-1-1,0 0 1,1 1 0,-1-1 0,0 1-1,1-1 1,-1 1 0,1-1 0,-1 1-1,1-1 1,-1 1 0,1-1 0,-1 1-1,1 0 1,0-1 0,-1 1 0,1 0 0,-1 0-1,1-1 1,0 1 0,-1 0 0,1 0-1,0 0 1,-1 0 0,1 0 0,0 0-1,0 0 1,30 8-521,-13-2 16,7-2-338,0-1 0,0-2 0,40-2 0,-33-3 131</inkml:trace>
  <inkml:trace contextRef="#ctx0" brushRef="#br0" timeOffset="1">460 1 20404,'12'20'1977,"-1"3"-1297,4 1-328,1 2 896,0 5-248,-3 1-399,-4 7-233,-8 9-352,-2 6-184,-19 6-504,-8 2-289,-22-3 777,-4-2-152,-7-4-208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5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14251,'-6'5'1684,"0"1"-1,1 1 1,-8 11-1,-40 64 1134,34-48-2567,2 1-1,1 1 0,2 1 0,1 0 0,2 1 1,-10 58-1,13-41-420,3 0 0,1 0 1,4 0-1,6 60 0,-5-98-203,1 0 0,1 0 0,1 0 0,0-1 0,1 1 0,8 15 0,-11-27 193,1 1 0,0-1 0,0-1 0,0 1 0,1 0 0,0-1 0,0 0 0,0 1 0,0-2 0,0 1 0,1 0 1,0-1-1,0 0 0,0 0 0,0 0 0,0-1 0,1 0 0,-1 0 0,1 0 0,-1-1 0,1 1 0,6-1 0,48 2-1104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5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19916,'0'9'1969,"-8"5"-1257,-7 1-264,-1 10 1152,0 4-528,0 8-487,0 2-137,1 9-184,1 3-40,3 8-96,3 3-24,3 0-24,5-1-128,6-8-632,7-7-473,8-15 961,2-15-184,8-26-112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5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28 226 12971,'-2'0'292,"1"0"0,0 1 0,-1-1 0,1 0 0,0 1 1,-1-1-1,1 1 0,0-1 0,0 1 0,-1 0 0,1 0 0,0-1 0,0 1 1,0 0-1,0 0 0,-1 1 0,1-1-95,1 0 0,-1-1 0,1 1-1,-1 0 1,1-1 0,-1 1 0,1 0 0,0-1 0,-1 1 0,1 0 0,0 0-1,0 0 1,-1-1 0,1 1 0,0 0 0,0 0 0,0 0 0,0 0 0,0-1 0,0 1-1,0 0 1,0 0 0,1 0 0,-1-1 0,0 1 0,0 0 0,1 0 0,0 1-1,-1-2-84,1 1 0,0-1 0,0 1-1,0-1 1,0 1 0,0-1-1,0 0 1,0 0 0,0 1 0,0-1-1,0 0 1,0 0 0,0 0-1,1 0 1,-1 0 0,0 0-1,0 0 1,0 0 0,0-1 0,0 1-1,0 0 1,0-1 0,0 1-1,0-1 1,1 0 0,28-13 875,13-12-334,0-3 1,74-65-1,-1-1-442,-109 93-218,-8 10-2,-40 75-44,-15 36 91,47-96-251,1 1 0,0-1 0,-4 32 0,12-33-962,0-22 1147,0 0 1,0 0-1,0 1 1,0-1-1,1 0 1,-1 0-1,0 0 1,0 0-1,0 1 1,0-1-1,1 0 1,-1 0 0,0 0-1,0 0 1,0 0-1,1 1 1,-1-1-1,0 0 1,0 0-1,0 0 1,1 0-1,-1 0 1,0 0-1,0 0 1,1 0-1,-1 0 1,0 0-1,0 0 1,0 0 0,1 0-1,-1 0 1,0 0-1,0 0 1,1 0-1,-1 0 1,0 0-1,0 0 1,0-1-1,1 1 1,-1 0-1,4-3-126,0 1 0,-1-1-1,0 0 1,1-1 0,-1 1-1,3-5 1,17-21-669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5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19580,'3'7'2129,"-2"3"-1225,4 3-384,-4 8 1224,2 4-383,0 7-577,-5 3-224,5 4-360,-1-1-152,1-3-616,-2-3-32,1-13-761,-2-7 1938,-9-13-850,2-11-151,-12-11-120</inkml:trace>
  <inkml:trace contextRef="#ctx0" brushRef="#br0" timeOffset="0.49">1 81 18820,'13'0'2433,"4"0"-1497,8 0-424,3 2 1368,7-2-768,0 0-415,3 0-977,-4 0 1264,-2 0-968,-5 2-48,-5 0-32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5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21069,'1'0'87,"-1"0"1,1 0 0,-1 0 0,1 1-1,0-1 1,-1 0 0,1 0 0,-1 1 0,1-1-1,-1 0 1,1 1 0,-1-1 0,1 0 0,-1 1-1,1-1 1,-1 0 0,0 1 0,1-1-1,-1 1 1,0-1 0,1 1 0,-1-1 0,0 1-1,0-1 1,1 1 0,-1 0 0,0-1 0,0 1-1,0-1 1,0 1 0,0-1 0,0 1-1,0 0 1,0-1 0,0 1 0,0-1 0,0 1-1,0 1 1,-6 30 663,4-22 36,-18 82 893,-15 99-2146,34-189 400,1-1 0,0 1 0,-1 0-1,1-1 1,0 1 0,0 0-1,0 0 1,0 0 0,0-1-1,1 1 1,-1 0 0,0-1 0,1 1-1,-1 0 1,1-1 0,0 1-1,0 0 1,-1-1 0,1 1-1,2 1 1,-3-3-22,1 0 1,1 1-1,-1-1 0,0 0 1,0 0-1,0 0 0,0 1 1,0-1-1,0 0 0,0 0 0,0-1 1,0 1-1,0 0 0,0 0 1,0 0-1,0-1 0,0 1 1,0-1-1,0 1 0,0 0 1,0-1-1,0 0 0,1 0 0,8-6-854,0-1 0,-1 0-1,17-17 1,33-45-3020,85-127 1,-139 190 4229,-4 4 66,1 0-1,0 1 0,0-1 1,0 1-1,0-1 0,0 1 1,4-4-1,-23 48 5131,3-10-4392,1 0-1,1 1 1,-13 58 0,25-86-1170,-1 0 0,1-1 1,0 1-1,0 0 0,1-1 0,1 10 0,-2-14 54,0 1 0,1 0 0,-1-1 0,0 1 1,0-1-1,1 1 0,-1 0 0,0-1 0,1 1 0,-1-1 0,1 1 0,-1-1 0,0 1 1,1-1-1,-1 1 0,1-1 0,0 1 0,-1-1 0,1 0 0,-1 1 0,2-1 0,-1 0 11,0 0 0,-1 0 0,1 0-1,0 0 1,0 0 0,0-1 0,0 1 0,0 0-1,0 0 1,0-1 0,-1 1 0,1-1 0,0 1-1,0-1 1,0 1 0,-1-1 0,1 0-1,0 1 1,-1-1 0,2-1 0,10-11-531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5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19860,'0'1'2201,"6"4"-1457,17 1-256,11 4 1096,17 2-471,10 1-345,12-2-752,6-2-360,1-3-545,-1-3 793,-14-7-256,-10-7-120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5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17452,'14'32'2336,"4"3"-1448,2 3-391,2 4 1903,-2 9-1400,-4 5-192,-10 9-415,-7 7-185,-18 12-96,-12 10-72,-17 1-376,-9 0-433,-16-6 681,-7-6-88,1-14-136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5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21028,'0'4'2065,"2"-2"-1401,6 2-280,11-4 984,11 0-295,5-1-889,6 1-432,2 0-2073,3 0 2041,-3 0-280,3-2-256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21149,'0'13'1824,"2"4"-1304,1 2-240,1 8 816,2 0-376,3 7-391,0 1-217,1-4-392,0-4-249,-1-5-407,-2-3-272,-3-9 848,-2-8-264,2 1-112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5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21052,'19'-19'2206,"172"-163"290,-126 125-2278,-48 42-168,175-146 240,-191 159-294,1 1-1,-1 0 0,1 0 1,-1 1-1,1-1 1,-1 0-1,1 0 0,-1 1 1,1-1-1,0 1 1,2-1-1,-3 1 4,-1 0-1,0 0 1,1 0-1,-1 0 1,0 0 0,0 0-1,1 1 1,-1-1-1,0 0 1,0 0 0,1 0-1,-1 1 1,0-1-1,0 0 1,0 0 0,1 0-1,-1 1 1,0-1 0,0 0-1,0 1 1,0-1-1,0 0 1,1 0 0,-1 1-1,0-1 1,0 0-1,0 1 1,0-1 0,0 0-1,0 1 1,0-1-1,0 0 1,0 0 0,0 1-1,0-1 1,0 0 0,-1 1-1,0 6-19,-1 0 0,0 0-1,-6 13 1,5-13 9,-33 81-386,3 2 0,5 1 0,-29 165 0,53-200 160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0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93 12403,'-36'-4'3006,"16"2"128,40 2-734,672 7 1406,-488-14-4055,-153 3-749,97-22-1,-142 25 920,0-1 0,0 1 0,-1-1 0,1 0 0,0-1-1,-1 0 1,0 0 0,0 0 0,0 0 0,8-8 0,6-11-493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0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921 261 11098,'-31'-32'877,"-1"1"0,-1 2 0,-2 1 0,-1 2 0,-1 1-1,-1 2 1,-59-27 0,89 47-825,0 0-1,0 0 1,0 1-1,-1 0 1,1 1-1,-1-1 1,1 2-1,-1-1 1,1 1-1,-1 0 1,0 1-1,1 0 1,-1 1-1,1-1 1,0 1 0,-1 1-1,1 0 1,-8 4-1,-7 6-31,1 0 0,0 1 0,2 1 0,-1 2 0,2 0 0,-22 24 0,10-7-13,2 2-1,-41 66 1,53-73-20,0 1-1,2 1 1,2 0-1,1 1 0,1 1 1,2-1-1,-11 69 1,19-82 10,0 0-1,1 0 1,0 0 0,2-1 0,1 1 0,8 33-1,-7-38 12,1 0-1,1 0 1,0 0-1,1-1 1,1 0-1,0 0 1,1-1-1,0 0 1,15 15-1,-11-15 16,1-1 0,0 0 0,1-1 0,0 0 0,0-2 0,1 1 0,0-2 0,1 0 0,-1-1-1,1-1 1,1 0 0,26 3 0,-5-4 97,0-1-1,1-1 0,-1-3 1,64-8-1,-50 1 39,1-3-1,-1-2 1,-1-3-1,74-32 1,-86 30-19,-1-2 0,0-2 0,-2-2 0,-1-1-1,-1-1 1,33-33 0,-56 47-78,0 0 0,-1-1 0,-1-1-1,0 0 1,0 0 0,11-26 0,-16 30-42,-1-1 1,-1 1 0,0 0-1,0-1 1,-1 1 0,-1-1-1,0 0 1,0 0 0,-1 0-1,0 1 1,-3-18 0,0 13-15,-1 1 0,-1-1 1,0 0-1,-1 1 0,0 0 1,-2 0-1,1 1 0,-2 0 0,1 1 1,-2-1-1,-16-15 0,-6-4-74,-1 2 0,-61-42 0,-73-32-670,141 90 504,0 2 1,-1 0-1,-1 2 1,-45-10 0,60 17 128,0 2 0,-23-1 0,-15 6-294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0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71 16155,'1'-38'1841,"0"36"-1714,-1-1 0,0 1 0,1-1 0,-1 0 0,1 1 0,0 0 0,0-1 0,0 1 0,0-1 0,0 1 0,3-4 0,-3 8 53,0-1-1,0 0 0,-1 1 1,1-1-1,0 1 1,-1-1-1,1 0 1,-1 1-1,1-1 0,-1 1 1,0 0-1,1-1 1,-1 1-1,0 2 0,2 62 1379,-9 91 0,2-85-1186,-2 42 5,-3 163-10,14-251-316,-4-26-50,0 0 1,0 1 0,0-1 0,0 0-1,0 0 1,0 1 0,0-1-1,0 0 1,0 0 0,1 1-1,-1-1 1,0 0 0,0 0 0,0 1-1,0-1 1,1 0 0,-1 0-1,0 0 1,0 0 0,0 1 0,1-1-1,-1 0 1,0 0 0,0 0-1,1 0 1,-1 0 0,0 0 0,0 0-1,1 0 1,-1 0 0,0 0-1,1 0 1,-1 0 0,0 0 0,0 0-1,1 0 1,10-7 21,6-15-25,-16 21 3,11-16-18,61-79-15,-64 87 9,-1 0 0,1 0 1,0 1-1,1 1 0,0-1 1,0 1-1,16-8 0,-23 14 15,-1 0 0,0 0 0,0 1-1,0-1 1,1 0 0,-1 1 0,0-1-1,1 1 1,-1 0 0,0 0 0,1 0-1,-1 0 1,1 0 0,-1 0 0,0 1-1,4 0 1,-5 0 1,0 0 0,1 0-1,-1 0 1,0 0 0,1 0 0,-1 0-1,0 0 1,0 0 0,0 0 0,0 1-1,0-1 1,0 0 0,0 1 0,0-1-1,-1 1 1,1-1 0,-1 1 0,1-1-1,-1 1 1,1-1 0,-1 1 0,0 0-1,0-1 1,0 3 0,0 1 1,0 1 1,0 0-1,-1 0 1,0 0-1,-1-1 1,1 1-1,-1 0 1,0-1-1,0 1 1,-1-1-1,1 0 1,-1 0-1,-1 0 1,1 0-1,-1 0 1,1-1-1,-5 4 1,-6 6 135,-1 0 0,0-2 0,-29 20 0,25-20 124,-1-1 0,-34 14 1,44-21-152,-1 0 1,0-1 0,0 0-1,0-1 1,0 0 0,-23 1 0,32-3-143,0 0 1,0 0 0,0 0 0,0 0-1,0 0 1,0-1 0,1 1-1,-1 0 1,0-1 0,0 1 0,0-1-1,1 0 1,-1 0 0,0 0-1,1 0 1,-1 0 0,1 0 0,-1 0-1,1 0 1,0 0 0,-1-1 0,1 1-1,0-1 1,0 1 0,0-1-1,0 1 1,0-1 0,0 0 0,0 1-1,0-1 1,1 0 0,-1 0-1,1 1 1,0-1 0,-1 0 0,1 0-1,0 0 1,0 0 0,0 0 0,0 1-1,0-1 1,0 0 0,1 0-1,0-3 1,2-7-213,0 0 0,1 0-1,1 1 1,0 0 0,9-17 0,15-19-451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5:0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46 19188,'9'-42'2686,"-9"41"-2664,0 1 0,0 0-1,0 0 1,0 0 0,0 0 0,0 0 0,0-1 0,0 1-1,0 0 1,0 0 0,0 0 0,0 0 0,0 0 0,1 0-1,-1 0 1,0-1 0,0 1 0,0 0 0,0 0 0,0 0-1,0 0 1,0 0 0,0 0 0,1 0 0,-1 0 0,0 0-1,0 0 1,0 0 0,0 0 0,0 0 0,0 0 0,1-1-1,-1 1 1,0 0 0,0 0 0,0 0 0,0 0 0,0 0-1,0 0 1,1 1 0,-1-1 0,0 0 0,0 0 0,0 0-1,0 0 1,0 0 0,0 0 0,1 0 0,-1 0-1,6 8 645,4 10 66,2 7-589,-2 1 0,-1 0 0,-1 0 0,-1 1 0,-1 0 0,-1 0 1,-2 1-1,-1-1 0,-1 1 0,-1 0 0,-1-1 0,-2 1 0,-1-1 1,-12 45-1,-6 0-129,-3-2-1,-44 88 1,-85 127-849,154-284 833,-47 82-211,-96 128 0,31-93-78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0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14283,'1'-1'91,"-1"1"1,0 0-1,0-1 0,0 1 1,1 0-1,-1-1 1,0 1-1,1 0 0,-1 0 1,0 0-1,1-1 0,-1 1 1,0 0-1,1 0 0,-1 0 1,0 0-1,1-1 1,-1 1-1,0 0 0,1 0 1,-1 0-1,0 0 0,1 0 1,-1 0-1,1 0 0,-1 0 1,0 0-1,1 0 0,-1 0 1,0 0-1,1 1 1,-1-1-1,1 0 0,-1 0 1,0 0-1,1 0 0,-1 1 1,1-1-1,2 18 2229,-11 38-26,5-42-1809,-27 233 2637,27-196-3349,3 0 0,10 96 1,-10-146 150,0 0 0,0-1 0,0 1 1,0 0-1,0 0 0,0 0 0,1 0 1,-1 0-1,0-1 0,0 1 0,1 0 0,-1 0 1,1 0-1,-1-1 0,1 1 0,-1 0 0,1-1 1,-1 1-1,1 0 0,-1-1 0,2 2 1,-2-3 7,1 1 1,0 0-1,-1 0 0,1 0 1,-1 0-1,1 0 1,-1 0-1,1-1 1,0 1-1,-1 0 1,1-1-1,-1 1 1,0 0-1,1-1 1,-1 1-1,1 0 1,-1-1-1,1 1 1,-1-1-1,0 1 1,1-1-1,-1 0 1,22-38-1569,-21 36 1640,15-33-927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0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77 14683,'7'-20'1091,"-4"8"-261,1 1-1,10-22 1,-16 59 3160,-29 216-709,29-202-3475,1-1 1,2 1 0,1 0 0,9 44 0,-11-89-2840,-6-16 2476,-6-4-289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0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7 117 14867,'-1'-2'167,"0"1"-1,1-1 1,-1 1-1,0-1 1,1 1-1,-1-1 1,1 0 0,-1 1-1,1-1 1,0 0-1,-1 1 1,1-1-1,0 0 1,0 0-1,0 1 1,1-1-1,-1 0 1,0 1 0,1-1-1,-1 0 1,1 1-1,-1-1 1,1 0-1,0 1 1,0-1-1,-1 1 1,1-1 0,0 1-1,2-3 1,1 1 167,0 1 0,0-1 0,1 0 0,-1 1 0,0 0 0,1 0 0,-1 0 0,1 1 0,9-2 0,21-4 596,0 1 0,60 0 1,72 9 152,-92 0-1044,87-7 0,-156 4-353,0 0-1,1-1 1,-1 0-1,0 0 0,0-1 1,1 0-1,-1 0 1,0 0-1,-1-1 0,11-5 1,-14 6-292,-2 0-151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0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17236,'2'6'723,"-1"0"-1,0 0 1,-1 0 0,1 0 0,-2 9 0,8 185 2791,-2-136-3251,4 0 1,26 101 0,-27-131-1230,-10-31 415,-5-6 549,-6-6 2,-6-9-287,-2-4-68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0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16916,'7'-3'1824,"7"3"-920,2 1-328,8 5 889,4-3-201,7 2-376,2-3-48,1 1-440,1 2-664,-7-2 296,-6 0-40,-11-5-112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15179,'10'-10'2968,"-10"10"-2911,0 0-1,0 0 0,0 0 0,0 0 1,0 0-1,1 0 0,-1 0 0,0 0 1,0 0-1,0 0 0,0 0 0,0 0 0,0 0 1,1 0-1,-1 0 0,0 0 0,0 0 1,0 0-1,0 1 0,0-1 0,0 0 1,0 0-1,0 0 0,1 0 0,-1 0 0,0 0 1,0 0-1,0 0 0,0 0 0,0 1 1,0-1-1,0 0 0,0 0 0,0 0 1,0 0-1,0 0 0,0 0 0,0 0 0,0 1 1,0-1-1,0 0 0,0 0 0,0 0 1,0 0-1,0 1 0,-2 25 3134,-1-12-3052,1 20 555,1 52-1,2-71-675,0 0-1,2 1 1,-1-1 0,2-1-1,9 27 1,-12-39 3,0 1 0,0-1 0,0 0 1,0 0-1,0 0 0,1 0 0,-1 0 0,1 0 1,-1 0-1,1-1 0,0 1 0,-1-1 0,1 1 0,0-1 1,0 1-1,0-1 0,0 0 0,0 0 0,1 0 1,-1 0-1,0-1 0,0 1 0,1 0 0,-1-1 1,0 0-1,1 1 0,-1-1 0,0 0 0,1 0 1,-1 0-1,0-1 0,1 1 0,-1-1 0,0 1 0,1-1 1,-1 0-1,0 1 0,0-1 0,0-1 0,0 1 1,0 0-1,3-2 0,3-3 105,0-1 0,-1 1-1,1-1 1,-1-1 0,-1 1 0,0-1 0,0 0 0,0-1-1,-1 0 1,7-15 0,-7 12 24,0 0-1,0-1 1,-1 0-1,-1 0 1,0 0 0,-1-1-1,0-20 1,-1 29-116,-2-1 0,1 0-1,-1 0 1,0 0 0,0 0 0,0 1 0,-1-1 0,0 1-1,0-1 1,0 1 0,-1 0 0,-5-9 0,5 11-122,1 0 1,0 1-1,0 0 1,-1 0-1,0 0 1,1 0-1,-1 0 1,0 0-1,0 1 1,0-1-1,0 1 0,0 0 1,0 0-1,0 0 1,0 0-1,-1 0 1,1 1-1,0 0 1,0-1-1,-1 1 1,1 0-1,0 1 1,-6 0-1,2 1-364,-1 0 0,1 0 0,0 1 0,-1-1 0,1 2 0,-12 6 0,3 1-522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0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11 108 14595,'-2'-2'380,"1"-1"0,-1 0-1,1 0 1,0 0 0,0 0 0,0 0-1,1 0 1,-1 0 0,1-1 0,-1 1-1,1 0 1,0 0 0,0 0 0,2-6 0,-2 7-175,1-1 0,0 1 0,1 0 0,-1 0 0,0 0 0,1 0 0,-1 0 0,1 0 0,0 0 0,-1 0 0,1 0-1,0 1 1,0-1 0,0 1 0,0-1 0,1 1 0,-1 0 0,5-2 1,3-1 90,1 0 0,0 1 1,0 0-1,0 1 0,18-2 1,-22 4-240,0 0 1,-1-1 0,1 2 0,-1-1 0,1 1-1,-1 0 1,1 1 0,-1-1 0,1 1 0,11 5-1,-16-5-47,0-1-1,0 0 0,0 1 1,0-1-1,-1 1 0,1 0 0,0-1 1,-1 1-1,1 0 0,-1 0 1,1 0-1,-1 0 0,0 0 0,0 0 1,0 1-1,0-1 0,1 4 1,-2-2-4,1 0 0,-1 0 0,0 0 0,0 1 0,0-1 0,0 0 0,-1 0 0,0 0 0,-1 6 0,-3 2 3,1 1 0,-2-2 0,0 1 1,0-1-1,-12 17 0,-53 58 42,18-24-2,52-60-49,-1-1-1,1 1 1,-1 0 0,1 0-1,0 0 1,-1 1-1,1-1 1,0 0 0,0 0-1,1 1 1,-2 3 0,2-5-1,0-1 1,0 1 0,0-1-1,0 1 1,0-1 0,1 1 0,-1-1-1,0 1 1,0-1 0,0 1 0,1-1-1,-1 0 1,0 1 0,1-1-1,-1 1 1,0-1 0,1 0 0,-1 1-1,0-1 1,1 0 0,0 1-1,17 4-4,-6-3-4,27 2-54,59 15 0,-87-16 47,0 0 1,0 1 0,0 0-1,-1 1 1,0 0 0,0 1-1,0 0 1,-1 1 0,0-1-1,10 11 1,-16-15 10,-1 1-1,1 0 1,-1 0-1,0 0 1,0 0-1,0 0 1,0 0-1,0 1 1,-1-1-1,1 0 1,-1 1 0,0 0-1,0-1 1,-1 1-1,1 0 1,-1-1-1,1 1 1,-1 0-1,-1 7 1,0-7 21,0 0 0,0 0 0,-1 0 1,0 1-1,1-2 0,-2 1 0,1 0 0,0 0 0,-1-1 0,1 1 1,-1-1-1,0 0 0,0 1 0,-1-2 0,1 1 0,-6 4 0,-6 2 111,0 0-1,-1 0 1,0-1-1,0-1 1,-1-1-1,1-1 1,-1 0 0,-1-1-1,1 0 1,-1-2-1,1 0 1,-1-1-1,0-1 1,-19-2-1,36 2-169,-1 0 0,1 0 0,-1 0 0,1-1-1,0 1 1,-1 0 0,1-1 0,0 1 0,-1-1 0,1 1 0,0-1-1,-1 0 1,1 0 0,0 1 0,0-1 0,0 0 0,0 0 0,0 0 0,-1-2-1,1 2-35,1 1 0,0-1 0,0 0 0,0 0-1,0 0 1,0 0 0,0 0 0,0 0-1,0 0 1,0 1 0,0-1 0,0 0 0,0 0-1,1 0 1,-1 0 0,0 0 0,1 1 0,-1-1-1,1 0 1,-1 0 0,1 1 0,0-2-1,3-3-198,0 1-1,0-1 0,1 1 0,0 0 0,0 1 0,0-1 0,8-4 0,20-7-654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0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19788,'-13'23'1865,"-12"11"-1313,-3 5-224,-5 6 664,-5 6-240,1 2-224,2-2-112,8-9-272,3-4-120,10-11-48,4-6-136,4-9-384,6-7-280,1-11-1064,2-9 1552,-1-11-321,-2-9-223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0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44 16796,'-6'-2'259,"1"1"0,-1 0 0,0 0 1,1 0-1,-1 1 0,0 0 0,0 0 1,1 1-1,-1-1 0,0 1 0,1 0 1,-1 1-1,1-1 0,-1 1 0,1 1 1,0-1-1,-1 0 0,1 1 0,1 0 1,-10 7-1,6-4-3,0 1 1,0 0-1,1 0 1,-1 1-1,2 0 1,-1 0-1,1 1 1,0-1-1,1 1 1,-7 17-1,10-23-203,1 1 0,0 0 0,0-1 0,0 1-1,1 0 1,-1 0 0,1 5 0,0-8-41,0 0-1,0 0 1,0 0 0,1 1 0,-1-1 0,0 0 0,1 0-1,-1 0 1,1 0 0,-1 0 0,1 0 0,-1 0 0,1 0-1,0 0 1,0 0 0,-1 0 0,1 0 0,0 0 0,0-1-1,0 1 1,0 0 0,0 0 0,0-1 0,0 1 0,0-1-1,0 1 1,0-1 0,2 1 0,4 0 8,0 0 0,0 0 0,0 0 1,0-1-1,0 0 0,0-1 0,0 1 0,0-1 0,-1-1 1,13-3-1,4-2 6,41-20 1,-41 16-36,38-26 1,-55 33 13,1 0 1,-1-1-1,0 0 0,-1 0 0,1-1 1,-1 0-1,0 0 0,0 0 0,-1 0 1,5-9-1,-8 13-6,-1 0-1,1 1 1,0-1 0,-1 0 0,1 0-1,-1 0 1,0 0 0,0 1 0,1-1-1,-1 0 1,0 0 0,-1 0 0,1 0-1,0 0 1,0 0 0,-1 1 0,1-1-1,-1 0 1,0 0 0,0-2 0,-1 2 3,0 0 0,1 0 0,-1 0 0,0 0 0,0 0-1,0 1 1,0-1 0,0 0 0,-1 1 0,1 0 0,0-1 0,-5 0 0,-2-1 4,0 0 1,0 1-1,0 0 0,0 0 0,0 1 0,-18 0 1,16 2-34,1 0 1,-1 1 0,0 0-1,1 0 1,-1 1 0,1 0-1,0 1 1,0 0 0,1 1-1,-17 10 1,21-12-151,1 0 1,0 0-1,0 1 0,0 0 1,0-1-1,0 1 0,1 1 1,0-1-1,0 0 0,0 1 1,0 0-1,1-1 1,0 1-1,0 0 0,0 0 1,0 1-1,1-1 0,0 0 1,0 0-1,0 1 1,1-1-1,0 1 0,0 6 1,1-9 72,-1 0 1,1 0 0,-1 0-1,1 1 1,0-1-1,0-1 1,1 1 0,-1 0-1,0 0 1,1 0 0,0-1-1,0 1 1,-1-1 0,2 1-1,2 3 1,21 12-952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0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59 291 14211,'-4'16'1246,"1"-7"-323,1 0-1,0 0 0,1 0 0,-1 1 0,1 14 0,2-22-800,-1 0 0,0-1-1,0 1 1,1-1 0,-1 1 0,1-1 0,-1 1 0,1-1 0,-1 1 0,1-1 0,0 0 0,0 1 0,0-1 0,0 0 0,0 0-1,2 2 1,-2-2-83,1 0-1,0 0 1,0 0-1,0 0 1,0-1-1,-1 1 1,1 0-1,0-1 1,0 0-1,0 1 1,0-1-1,0 0 1,0 0 0,1 0-1,-1 0 1,2-1-1,2 0 58,-1-1 0,1 1 0,-1-1 0,1 0 0,-1-1-1,0 1 1,0-1 0,0 0 0,0 0 0,-1-1 0,1 0 0,-1 1 0,0-1 0,0-1 0,6-8 0,-7 10-63,-1 1 1,-1-1 0,1 0-1,0 0 1,-1 0 0,1 0-1,-1 0 1,0 0 0,0 0-1,0-1 1,0 1 0,-1 0-1,0-1 1,1 1 0,-1 0-1,0-1 1,0 1 0,-1 0-1,1-1 1,-1 1 0,0 0 0,0 0-1,0-1 1,0 1 0,0 0-1,-1 0 1,1 0 0,-4-4-1,3 4-19,0 1 1,-1 0-1,1-1 0,-1 1 0,1 0 0,-1 0 1,0 0-1,0 1 0,0-1 0,0 1 0,0-1 0,0 1 1,-1 0-1,1 0 0,0 1 0,-5-2 0,3 2 13,-1 0 0,1 0-1,-1 0 1,1 1-1,-1-1 1,1 1 0,0 0-1,0 1 1,-11 3 0,12-3-41,-1 1 0,1-1 0,0 1 0,0-1 0,0 1 0,0 0 0,0 1 0,0-1 0,1 1 0,-6 7 0,7-9-42,1 1-1,-1 0 0,1-1 1,-1 1-1,1 0 1,0 0-1,0 0 1,1 0-1,-1 0 1,1 0-1,-1 0 0,1 0 1,0 1-1,0-1 1,0 0-1,1 0 1,0 6-1,1-6-26,-1 1 0,1-1 0,0 0 0,0 0-1,0 0 1,1 0 0,-1 0 0,1 0 0,-1-1 0,1 1 0,0-1 0,0 0-1,0 0 1,0 0 0,0 0 0,1 0 0,-1-1 0,1 1 0,-1-1 0,5 1-1,28 9-441</inkml:trace>
  <inkml:trace contextRef="#ctx0" brushRef="#br0" timeOffset="1">788 0 17580,'-8'8'2376,"3"-1"-1368,7 2-407,9 1 1495,11-1-816,10-1-255,10-2-417,9 2-176,9-4-544,1-1-440,-2-2-745,-8-1 617,-10-1 352,-9-5-232,-19 2-240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0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16147,'-10'17'2193,"8"-1"-1233,18-6-352,11-1 1281,11-4-721,4-1-192,7-1-304,3 1-256,-4-2-848,-6-2-496,-7 0 792,-4-3-160,-8-7-104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1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63 16436,'2'-2'156,"-1"1"0,0-1 0,0 0 1,0 0-1,0 0 0,-1 0 0,1 0 1,0 0-1,-1 0 0,1 0 1,-1 0-1,0-1 0,0 1 0,0 0 1,0 0-1,0 0 0,0 0 0,-1-2 1,0 2-45,0 1-1,0-1 1,1 1 0,-1 0 0,-1-1 0,1 1 0,0 0-1,0 0 1,0 0 0,-1 0 0,1 0 0,0 0 0,-1 0 0,1 0-1,-1 0 1,1 1 0,-1-1 0,1 1 0,-1-1 0,1 1-1,-1 0 1,0-1 0,1 1 0,-4 0 0,-5 0 76,0 0 0,1 1 0,-1 0 1,0 0-1,1 1 0,-1 0 0,1 1 0,-1 0 0,1 1 1,0 0-1,1 0 0,-1 1 0,-10 7 0,12-8-153,1 1 0,0-1 0,0 1 0,0 1-1,1-1 1,0 1 0,0 0 0,0 0-1,1 0 1,0 1 0,0-1 0,0 1 0,1 0-1,0 0 1,1 1 0,0-1 0,-3 12-1,5-15-23,0 0-1,0 0 0,1 0 1,-1 0-1,1 0 0,0 0 0,0-1 1,1 1-1,-1 0 0,1 0 1,-1-1-1,1 1 0,0-1 0,1 1 1,-1-1-1,0 0 0,1 0 0,0 0 1,0 0-1,4 3 0,8 6 0,1-1-1,0 0 0,18 8 0,-5-2 6,-13-8-18,-1 2 0,1 0 0,-2 1 0,0 1 0,0 0 0,-1 0-1,21 30 1,-30-37 1,0 0 0,-1 0 0,0 0 0,0 1 0,0-1 0,-1 1 0,0 0 0,0 0 0,0-1 0,-1 1 0,0 0 0,-1 1 0,1-1 0,-1 0 0,-1 0 0,1 0 0,-1 0 0,-1 0 0,1 0 0,-1 0 0,0-1 0,-1 1 0,-6 12 0,4-10 7,-1 0-1,-1 0 1,0 0-1,0 0 1,-1-1-1,0-1 1,0 1-1,-1-1 1,-14 9-1,19-13 13,-1 0 0,1-1-1,-1 1 1,0-1 0,0 0 0,0 0-1,0-1 1,0 1 0,0-1-1,0-1 1,-1 1 0,1 0-1,0-1 1,0 0 0,-1-1 0,1 1-1,0-1 1,0 0 0,-1 0-1,1 0 1,0-1 0,-5-2 0,7 1-8,-1 1 1,1 0 0,0-1 0,0 0 0,0 0 0,0 0 0,1 0 0,-1 0 0,1-1-1,0 1 1,0-1 0,0 0 0,0 1 0,1-1 0,-1 0 0,1 0 0,0 0 0,0 0-1,1 0 1,-1 0 0,1 0 0,0-5 0,0-5 11,0 0-1,1-1 1,1 1 0,7-28-1,-2 20-21,1-1-1,2 1 0,0 1 0,1 0 0,1 1 1,1 0-1,1 0 0,18-20 0,15-11 199,80-67 0,-124 116-153,1-1 0,-1 0 1,0 0-1,0 0 0,-1 0 0,1-1 1,-1 1-1,0-1 0,3-5 0,-4 8-27,-1 1 0,0-1-1,0 0 1,0 0-1,0 0 1,0 1-1,0-1 1,0 0 0,0 0-1,0 0 1,0 1-1,0-1 1,0 0-1,-1 0 1,1 0 0,0 1-1,0-1 1,-1 0-1,1 0 1,-1 0-1,-1-1 9,1 1-1,-1-1 1,1 1-1,-1 0 1,0 0-1,0-1 1,1 1-1,-1 0 1,0 1-1,0-1 0,-3-1 1,-7-1 35,1 0 0,-1 0 1,0 1-1,-18 0 0,24 1-288,0 1 0,1 0 0,-1 1 0,0-1 0,1 1 1,-1 0-1,0 1 0,1-1 0,-1 1 0,1 0 0,-9 5 0,14-7 179,-1 1 0,0-1 0,1 0 0,-1 1 0,1-1 0,-1 1 0,1-1 0,-1 1 0,1 0 0,-1-1 0,1 1 0,-1 0 0,1-1 0,0 1-1,-1 0 1,1-1 0,0 1 0,0 0 0,0-1 0,-1 1 0,1 1 0,1 7-655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1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17860,'3'0'207,"19"2"1483,-21-2-1653,-1 0 1,1 1-1,-1-1 0,1 0 0,-1 1 1,0-1-1,1 1 0,-1-1 0,1 1 0,-1-1 1,0 1-1,0-1 0,1 1 0,-1-1 1,0 1-1,0-1 0,1 1 0,-1-1 0,0 1 1,0 0-1,0-1 0,0 1 0,0-1 1,0 1-1,0 0 0,0-1 0,0 1 0,0-1 1,0 1-1,-1 0 0,1-1 0,0 1 0,0-1 1,-1 1-1,1-1 0,0 1 0,0-1 1,-1 1-1,1-1 0,-1 1 0,-18 33 1621,-38 51-1,15-24-918,-163 266 584,186-301-2199,19-26 847,-1 0 1,1 0-1,0 0 0,0 0 1,0 1-1,0-1 0,-1 0 1,1 0-1,0 0 0,0 0 1,-1 0-1,1 0 0,0 0 1,0 0-1,0 0 0,-1 0 1,1 0-1,0 0 0,0 0 1,-1 0-1,1 0 0,0 0 1,0 0-1,0 0 0,-1 0 1,1 0-1,0 0 0,0 0 1,-1 0-1,1 0 0,0-1 1,0 1-1,0 0 0,0 0 1,-1 0-1,1 0 0,-4-17-504,3-16 107,1-9-141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1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16 14907,'-2'-2'172,"0"1"-1,0-1 1,1 1-1,-1 0 1,0-1-1,-1 1 1,1 0-1,0 1 1,0-1-1,0 0 1,0 0 0,-1 1-1,1 0 1,0-1-1,-1 1 1,1 0-1,0 0 1,-1 0-1,-2 1 1,1 0 87,0 0 0,1 0-1,-1 0 1,0 1 0,1 0 0,-1 0 0,1 0 0,0 0 0,-1 0 0,-4 5 0,2-1 62,1 0 0,-1 0 0,1 0 0,0 1 0,0 0 0,1 0 0,0 0 0,0 0 0,1 1 0,-4 12 0,6-18-266,1 0-1,-1 0 0,1 0 0,0 0 1,0 0-1,-1 1 0,1-1 0,1 0 1,-1 0-1,0 0 0,0 0 0,1 0 1,-1 0-1,1 0 0,0 0 0,-1 0 1,1 0-1,0 0 0,0 0 0,0 0 1,1-1-1,1 3 0,-1-2-5,1 0 0,0 0 0,0 0 0,0 0-1,0-1 1,0 1 0,0-1 0,0 0 0,0 0 0,1 0-1,-1 0 1,6 0 0,5 0 24,1-1 0,-1 0-1,0-1 1,0 0 0,24-6-1,-18 2-7,0-1-1,36-16 0,-51 20-43,1-1 0,-1 0 0,1 0 0,-1-1-1,0 1 1,0-1 0,0 0 0,-1 0 0,1-1 0,-1 1 0,0-1-1,0 0 1,-1 0 0,4-8 0,-6 12-15,-1 0 0,1 0 0,-1 0 0,0 0 0,0-1 0,1 1 1,-1 0-1,0 0 0,0-1 0,0 1 0,0 0 0,0 0 0,0-1 0,-1 1 0,1 0 0,0 0 0,-1 0 0,1-1 1,-1 1-1,1 0 0,-1 0 0,1 0 0,-1 0 0,0 0 0,0 0 0,1 0 0,-1 0 0,0 0 0,0 0 1,0 1-1,0-1 0,0 0 0,0 1 0,0-1 0,0 0 0,0 1 0,0-1 0,-1 1 0,0-1 0,-4-1 14,-1 0-1,1 1 0,0-1 1,-1 1-1,1 0 0,-8 1 1,0 0-37,0 1 0,0 0 1,0 2-1,1-1 0,-1 2 0,1-1 1,0 2-1,-22 10 0,26-11-211,0 1 1,0 1-1,0-1 0,1 2 0,-1-1 0,2 1 0,-1 0 0,1 1 0,0 0 1,0 0-1,1 0 0,-6 10 0,11-16 160,0 1 1,0-1-1,-1 0 0,2 0 0,-1 1 1,0-1-1,0 0 0,1 1 1,-1-1-1,1 0 0,0 1 1,0-1-1,0 1 0,0-1 0,0 1 1,1 3-1,10 10-632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1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38 12843,'-16'32'2016,"10"-20"-1110,0 0 0,1 1 1,0-1-1,1 1 0,0 0 1,-2 15-1,5-26-800,1-1-1,0 0 1,0 1 0,0-1-1,0 1 1,0-1 0,0 0-1,1 1 1,-1-1 0,0 1-1,1-1 1,-1 0 0,1 1-1,-1-1 1,1 0 0,0 0-1,-1 1 1,1-1 0,0 0-1,0 0 1,0 0-1,0 0 1,0 0 0,0 0-1,2 1 1,-1-1 2,1 0 0,-1 0 0,1-1 0,0 1 0,-1 0-1,1-1 1,0 0 0,-1 1 0,1-1 0,0 0 0,0-1 0,3 0 0,5 0 91,-1-2 1,0 0 0,0 0 0,0 0-1,19-11 1,-21 9-91,1 0 0,-1-1 0,0-1 0,-1 0 0,0 0-1,0 0 1,0 0 0,6-10 0,-12 15-85,1 0 0,-1 0 0,1-1 0,-1 1 0,0 0 0,0-1-1,1 1 1,-2-1 0,1 1 0,0-1 0,-1 0 0,1 1 0,-1-1 0,0 1 0,1-1-1,-1 0 1,-1 0 0,1 1 0,0-1 0,-1 0 0,1 1 0,-1-1 0,0 1 0,0-1-1,0 1 1,0-1 0,0 1 0,-1 0 0,1-1 0,-1 1 0,1 0 0,-1 0 0,0 0-1,-3-3 1,0 2 1,0-1 0,0 1-1,0 1 1,0-1 0,-1 1-1,1 0 1,-1 0 0,0 0-1,0 1 1,1 0 0,-1 0-1,0 0 1,-9 1-1,8 0-66,-1 0-1,1 1 1,0-1-1,0 2 1,0-1-1,0 1 1,0 0-1,0 0 1,1 1-1,-12 6 1,17-8-21,-1 0 0,1 0 0,0-1 0,-1 1 0,1 0 0,0 1 0,0-1 0,0 0 0,0 0 0,0 0 0,0 1 0,0-1 0,0 0 0,1 1 0,-2 2 0,2-3-5,0 0 0,0 0 0,0-1 0,0 1 0,0 0 0,0 0 0,0 0 0,0 0 0,0 0-1,1 0 1,-1-1 0,0 1 0,1 0 0,-1 0 0,1 0 0,-1-1 0,0 1 0,1 0 0,0-1 0,0 2 0,3 1-83,-1 0-1,1-1 1,-1 1 0,1-1-1,0 0 1,0 0 0,0-1-1,0 1 1,8 1 0,24 4-611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1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20820,'-12'22'2137,"-1"5"-1537,0 11-264,-1 3 1000,7 7-671,3 2-121,4 0-296,6-4-176,4-3-384,1-4-296,1-11-641,-2-5 1305,-2-11-296,-2-2-208</inkml:trace>
  <inkml:trace contextRef="#ctx0" brushRef="#br0" timeOffset="1">0 258 18332,'0'0'2336,"5"0"-1447,12-2-361,9 1 1544,8-2-992,10 0-311,7 0-689,6 1-400,0-3-833,1-3 993,-5-3-232,-4-4-184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19900,'1'3'1889,"4"-1"-1169,2 1-264,8-8 880,4 1-240,4-5-303,3-3-209,6 1-224,0-1-96,-1-3-232,-3 5-128,-6 1-400,-5 1-240,-8 3-713,-7 5 1161,-8-4-312,-9 2-160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1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23 20068,'-1'-2'166,"-1"0"-1,0 1 0,0-1 1,1 1-1,-1-1 1,0 1-1,0-1 0,0 1 1,-1 0-1,1 0 1,0 0-1,0 1 0,-1-1 1,1 0-1,0 1 1,-1-1-1,1 1 0,-5 0 1,-2-1 183,-1 1 1,1 0 0,-16 3-1,14 0-203,0 0 1,0 0-1,1 1 0,-1 1 0,1 0 1,0 0-1,0 1 0,0 0 0,1 0 1,0 1-1,0 1 0,1 0 0,0 0 1,0 0-1,1 1 0,-7 11 0,7-9-105,0 0 0,1 0-1,0 0 1,1 1 0,0 0 0,1 0-1,0 1 1,1-1 0,0 1-1,1-1 1,1 1 0,0 0-1,0 0 1,2 15 0,0-23-26,0 0-1,-1 1 1,2-1 0,-1 0 0,1 0 0,-1 0-1,1 0 1,1 0 0,-1 0 0,1-1-1,0 1 1,0-1 0,0 0 0,0 0 0,1 0-1,0 0 1,0 0 0,0-1 0,0 0-1,0 0 1,1 0 0,-1 0 0,1-1-1,0 1 1,0-1 0,0 0 0,0-1 0,0 1-1,0-1 1,0 0 0,1-1 0,-1 1-1,0-1 1,1 0 0,-1 0 0,0-1 0,0 1-1,10-3 1,-1-1-11,-1-1 1,0 0-1,0 0 0,0-2 1,0 1-1,-1-2 1,0 0-1,-1 0 0,15-13 1,-5 0 9,0 0 0,-1-1 0,25-37 0,-34 43 2,-1 0 0,-1-1 0,10-24 0,-17 36-19,0-1 0,0 0-1,0 0 1,0 0 0,-1 0-1,0 0 1,-1-1 0,1 1-1,-1 0 1,0 0-1,-1-1 1,0 1 0,-2-12-1,2 16-28,0 0-1,0 0 1,0 0-1,0 0 0,0 0 1,-1 0-1,1 0 0,-1 0 1,1 1-1,-1-1 1,1 0-1,-1 1 0,0-1 1,0 1-1,0 0 1,0 0-1,-3-2 0,1 2-3,0-1-1,-1 1 0,1 0 1,0 1-1,-1-1 0,1 1 1,-1-1-1,-6 2 0,-3 1-20,0 0 0,0 1-1,0 0 1,-23 10-1,9-1-211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20820,'-7'3'1753,"-6"13"-1265,-9 7-184,-5 17 712,-2 6-224,-7 11-360,-1 3-151,2 0-145,5-5-8,3-8-48,7-9-224,4-20-633,1-11-223,3-19 792,-1-16-176,-1-18-104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1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17732,'-26'4'3453,"16"-1"-2770,0 0 0,1 0 1,-1 1-1,1 0 1,-15 10-1,19-11-579,0 0 0,1 0-1,0 1 1,-1-1 0,2 1 0,-1 0-1,0 0 1,1 1 0,-1-1 0,1 1-1,1-1 1,-5 9 0,7-12-85,0-1 0,-1 1 0,1 0-1,0 0 1,0 0 0,0 0 0,-1 0 0,1 0 0,0 0 0,0-1 0,0 1 0,0 0 0,1 0 0,-1 0 0,0 0 0,0 0 0,1 0 0,-1 0 0,0-1 0,1 1 0,-1 0 0,1 0 0,-1 0-1,1-1 1,0 2 0,1 0 4,0-1 0,-1 0-1,1 0 1,0 0 0,0 0-1,0 0 1,0 0 0,0 0-1,0-1 1,4 2 0,4-1 30,-1 0 0,1 0 0,19-2 1,-18 0 6,-1-1 0,1 0 0,0 0 0,-1-1 0,11-5 0,-18 7-34,0 0 0,0 0 0,0 0 0,-1 0-1,1-1 1,-1 0 0,1 1 0,-1-1-1,1 0 1,-1 0 0,0 0 0,0-1-1,0 1 1,0 0 0,0-1 0,-1 0-1,1 1 1,-1-1 0,0 0 0,1 1 0,-1-1-1,1-6 1,-2 8-11,0 0-1,0-1 0,0 1 1,0 0-1,0 0 1,0 0-1,-1-1 1,1 1-1,0 0 0,-1 0 1,1 0-1,-1 0 1,1-1-1,-1 1 1,0 0-1,1 0 0,-1 0 1,0 0-1,0 1 1,0-1-1,-1-1 0,-1 0 5,1 0-1,-1 1 0,0-1 0,0 1 0,1-1 0,-1 1 0,0 0 1,-5 0-1,-1-1 7,0 1 0,-1 0 0,1 1 1,-18 1-1,13 1-9,0 1 1,1 0 0,0 1-1,0 0 1,0 1-1,0 1 1,-12 7-1,20-11-59,0 1 0,1-1 0,0 1 0,0 0 0,0 1 0,0-1 0,0 1 0,0-1 0,1 1 0,0 0 0,0 0 0,0 1 0,0-1 0,1 1 0,-1-1-1,1 1 1,0 0 0,1 0 0,-1 0 0,1 0 0,-1 10 0,2-11-81,1 0 0,0 0 0,0 0 0,0 0 0,0 0 0,1 0 0,-1-1-1,1 1 1,0-1 0,0 1 0,0-1 0,1 0 0,-1 1 0,1-1 0,0-1 0,0 1 0,0 0 0,0-1 0,0 1 0,1-1-1,-1 0 1,1 0 0,-1 0 0,1-1 0,0 1 0,-1-1 0,6 1 0,31 7-723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1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17396,'-7'33'1062,"-1"-1"1,-2 0-1,-14 32 1,12-36-386,2 1 0,1 0 0,1 0 1,-4 31-1,11-57-614,1 0 0,0 0 0,0-1 1,0 1-1,0 0 0,0 0 0,0-1 0,1 1 0,0 0 0,-1-1 0,1 1 1,0 0-1,0-1 0,0 1 0,1-1 0,-1 1 0,2 2 0,0-4-7,-1 1-1,0 0 0,0 0 1,1-1-1,-1 1 0,1-1 0,-1 0 1,1 1-1,0-1 0,-1-1 1,1 1-1,0 0 0,0-1 1,-1 1-1,1-1 0,5 0 0,6 0 52,1-1 0,-1 0-1,0-1 1,0-1-1,0 0 1,0-1-1,23-9 1,-20 6-7,0-2 0,-1 1 1,0-2-1,0 0 0,21-19 0,-32 24-56,0 1 0,-1-1 1,0 0-1,1 0 0,-1-1 0,-1 1 0,1-1 0,-1 0 1,0 0-1,-1 0 0,4-12 0,-5 15-20,0 0 0,-1-1-1,0 1 1,1 0 0,-1-1-1,-1 1 1,1 0 0,0-1 0,-1 1-1,0 0 1,1-1 0,-1 1-1,-1 0 1,1 0 0,0 0 0,-1 0-1,1 0 1,-1 0 0,0 0-1,0 1 1,0-1 0,0 1 0,-1-1-1,-4-3 1,1 2-78,1 1 0,-1-1 0,0 1 0,0 0 0,0 1 0,0 0 1,-1 0-1,1 0 0,0 1 0,-1-1 0,0 2 0,1-1 0,-1 1 0,1 0 0,-10 1 0,11-1-25,-1 1-1,1 0 0,-1 0 1,1 0-1,0 1 0,-1 0 1,1 0-1,0 0 0,0 0 1,0 1-1,1 0 0,-1 0 1,1 1-1,-1-1 0,1 1 1,0 0-1,1 0 0,-6 6 1,-7 25-400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2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9290,'8'3'1272,"1"0"-1,-1-1 1,11 2-1,-4 0-188,196 40 6422,-179-40-7259,1-1 1,-1-2-1,1 0 0,50-8 1,-50-2-2197,-33 9 1930,1 0 0,-1 0 0,0-1 0,0 1 0,0 0 0,1 0 0,-1 0-1,0 0 1,0-1 0,0 1 0,0 0 0,0 0 0,0-1 0,0 1 0,1 0 0,-1 0 0,0-1 0,0 1-1,0 0 1,0 0 0,0 0 0,0-1 0,0 1 0,0 0 0,0 0 0,0-1 0,0 1 0,0 0 0,-1 0 0,1-1-1,0 1 1,0 0 0,0 0 0,0 0 0,0-1 0,0 1 0,0 0 0,-1 0 0,1 0 0,0-1 0,0 1 0,0 0-1,0 0 1,-1 0 0,1 0 0,0 0 0,0-1 0,-1 1 0,1 0 0,-13-4-674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2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14939,'0'22'1569,"17"-10"-809,11-3-216,17-7 616,9-2-56,12-5-208,3-3-87,2 1-521,-1 0-336,-9-1 1448,-7 1-1288,-17 6 32,-9-1 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2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16067,'152'27'6515,"-14"-3"-5833,-115-18-582,1 1 1,-1 0 0,36 18-1,-53-22-99,0 0 0,0 1 0,0 0 0,0 0 0,-1 0 0,0 0 0,0 1-1,0 0 1,0 0 0,-1 0 0,0 1 0,0-1 0,-1 1 0,1 0 0,-1 0 0,3 8-1,-5-8-1,1 1 0,-1 0 0,0 0 0,0 0 0,-1 0-1,0 0 1,0 0 0,-1 0 0,1 0 0,-2 0-1,1 0 1,-1 0 0,0-1 0,0 1 0,-6 10-1,-3 3 21,0-1 0,-1 0-1,-1-1 1,0 0 0,-2-1-1,0-1 1,-26 22-1,26-25-275,-2 0 0,1-1 0,-2-1 0,1-1 0,-2 0 0,1-2 0,-1 0 0,-26 7 0,13-9-90,7-6-120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2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17396,'4'-1'1013,"-3"1"-939,-1-1 0,1 1 0,-1 0 0,1 0 0,0-1 0,-1 1 0,1 0 0,-1 0 0,1 0 0,0 0 1,-1 0-1,1 0 0,-1 0 0,1 0 0,0 0 0,-1 0 0,1 0 0,0 0 0,-1 0 0,1 0 0,-1 1 0,1-1 0,-1 0 0,1 0 0,-1 1 0,1-1 0,-1 0 0,1 1 0,-1-1 0,1 1 0,-1-1 0,1 1 0,-1-1 0,0 1 0,1-1 0,-1 1 0,0-1 0,1 1 0,-1-1 0,0 1 0,0-1 0,1 1 1,-1 0-1,0-1 0,0 1 0,0-1 0,0 1 0,0 0 0,5 19 514,-2-1-1,0 1 1,-1-1 0,0 1 0,-2 0 0,-3 28 0,1-12-217,-1 24 25,1-22-419,2 42 1,0-79-47,0 0 1,0 1 0,0-1 0,0 1-1,0-1 1,1 1 0,-1-1 0,0 0-1,1 1 1,-1-1 0,1 1-1,-1-1 1,1 0 0,0 0 0,0 1-1,-1-1 1,1 0 0,0 0 0,0 0-1,0 0 1,0 0 0,0 0-1,0 0 1,1 0 0,-1 0 0,3 1-1,-3-2-63,1 0 0,-1 0 0,1-1 0,-1 1-1,1 0 1,-1-1 0,1 1 0,-1-1 0,0 1 0,1-1-1,-1 0 1,0 0 0,1 1 0,-1-1 0,0 0 0,0 0-1,0 0 1,0 0 0,1-1 0,-2 1 0,1 0 0,0 0-1,0-1 1,0 1 0,0-2 0,8-16-826,0-1-1,-2 1 1,0-2 0,-1 1 0,-1-1-1,2-26 1,-3 25 516,24-175-155,-20 124 2489,-5 54 741,-3 30-914,-4 29-123,-11 118 341,13-123-1761,2-1-1,8 56 0,3-41-21,-11-46-214,1-1 0,0 0 0,0 0 0,0 1 0,0-1 0,0 0 0,0 0 0,0 0 0,1 0 0,-1 0 0,1-1 0,0 1 0,-1 0 0,1-1 0,0 1 0,0-1 0,2 2 0,-3-3 41,-1 0 0,0 0 1,0 0-1,0 0 1,0 0-1,0 1 1,0-1-1,0 0 0,1 0 1,-1 0-1,0 0 1,0 0-1,0 0 0,0 0 1,0 0-1,0 0 1,0 0-1,1 0 0,-1 0 1,0 0-1,0 0 1,0 0-1,0-1 0,0 1 1,0 0-1,0 0 1,0 0-1,1 0 1,-1 0-1,0 0 0,0 0 1,0 0-1,0 0 1,0 0-1,0 0 0,0 0 1,0-1-1,0 1 1,0 0-1,0 0 0,0 0 1,1 0-1,-1 0 1,0 0-1,0 0 1,0 0-1,0-1 0,0 1 1,0 0-1,0 0 1,0 0-1,-2-10-275,-5-8 56,-7-7-242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2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97 14243,'-23'-9'2217,"2"1"-1129,8 4-352,4 3 1320,15-1-431,10-1-121,19-1-464,6-3-144,19-2-303,7-1-145,16-1-72,7 3-56,-4-1-440,-5 2-464,-9 4 560,-6 1-120,-17 2-56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2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15483,'-7'15'1705,"5"2"-801,5-2-296,12-3 912,8 1-231,12-5-265,12 0-176,13-5-224,5-2-136,8-1-376,-1-1-160,-6-1-552,-9 1-392,-18-4 784,-16 0-136,-20-4-152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18276,'21'1'2008,"3"-9"-1079,1-3-377,5-2 1032,2 0-344,-6-3-304,-3 0-287,-2 4-593,-5 2-344,-6 4-2113,-1 0 2153,-5 2-344,-2-2-184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2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12731,'3'20'2160,"6"-8"-1040,13-9-351,7-2 2199,16-4-1744,5 0-135,8-1-329,2-2-144,0 2-712,-2-2-496,-7-3 544,-4 0-152,-10-7-64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2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16980,'-9'7'565,"0"0"0,1 1 0,0 0 1,1 0-1,0 0 0,0 1 0,0 0 1,1 1-1,1 0 0,0-1 1,0 2-1,1-1 0,-4 13 0,7-21-529,0 1 0,0-1-1,0 0 1,1 1 0,-1-1-1,1 0 1,0 1 0,0-1-1,0 1 1,0-1 0,0 1-1,0-1 1,1 0-1,-1 1 1,1-1 0,-1 1-1,1-1 1,0 0 0,0 0-1,0 1 1,3 3 0,-2-4-27,1 0 1,0 0-1,-1 0 0,1 0 1,0-1-1,0 1 1,0-1-1,0 0 0,1 0 1,-1 0-1,0 0 1,0 0-1,1-1 0,-1 1 1,5-1-1,70 2-167,-50-3 69,1 2 0,48 7 1,-70-7 72,0 0 1,0 1 0,0 0 0,0 1 0,0 0-1,-1 0 1,1 0 0,-1 1 0,0 0-1,0 0 1,0 0 0,0 1 0,-1 0-1,0 0 1,7 8 0,-9-9 35,-1 0 1,0 0-1,1 0 0,-1 0 1,-1 0-1,1 0 0,-1 1 1,1-1-1,-1 0 0,0 1 1,-1-1-1,1 1 0,-1 0 1,0 7-1,-1-5 43,0 0 0,-1 0 1,0 0-1,0-1 0,0 1 0,-1-1 0,0 1 0,-7 10 0,0-3 107,-1 0 0,0-1-1,0-1 1,-2 0-1,1-1 1,-1 0-1,-19 11 1,20-13-96,-1-2 0,0 0 0,0 0 0,-1-1 0,0-1 0,0 0 0,-26 5 0,36-10-112,0 1 1,-1-1-1,1 0 0,0 0 1,-1 0-1,1 0 1,0-1-1,0 1 0,-1-1 1,1 0-1,0-1 1,0 1-1,0-1 0,0 0 1,0 0-1,1 0 1,-1 0-1,0-1 0,1 1 1,0-1-1,0 0 1,-1 0-1,2 0 1,-1-1-1,0 1 0,1-1 1,-1 1-1,1-1 1,0 0-1,-3-8 0,1-1-20,0 0 1,1 0-1,0 0 0,1-1 0,1 0 0,0-14 0,2-33-371</inkml:trace>
  <inkml:trace contextRef="#ctx0" brushRef="#br0" timeOffset="1">139 21 19436,'22'-3'1953,"1"-1"-1177,5 1-336,10 3 976,6 0-280,7 0-808,4 1-536,9 1 1209,-1-4-921,3 1-96,-1 1-16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2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16035,'-6'16'1881,"-13"12"-937,-9 1-336,-7 9 1241,2 5-681,-4 8-216,-1-2-160,7 1-344,4-3-104,9-8-288,7-4-296,5-13-512,-3-9 632,6-20-72,-1-9-64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2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19276,'-17'10'571,"0"1"-1,1 0 1,0 2 0,-28 26-1,35-29-345,0 0 0,1 1 0,1-1-1,-1 2 1,1-1 0,1 1-1,0 0 1,-5 17 0,10-26-181,0 0 1,0 0-1,0 1 1,1-1-1,-1 0 1,1 0-1,0 1 1,0-1 0,0 0-1,0 1 1,0-1-1,1 0 1,0 0-1,-1 1 1,1-1-1,1 0 1,-1 0-1,0 0 1,1 0-1,-1 0 1,5 5-1,-3-5-22,0 0 0,0-1 0,0 1 1,1-1-1,-1 0 0,1 0 0,-1 0 0,1 0 0,0 0 0,0-1 0,0 0 0,0 0 0,0 0 0,0 0 0,0-1 0,0 1 0,6-1 0,-2-1-4,1 0-1,-1 0 1,0-1 0,1 0-1,-1 0 1,0-1 0,0 0-1,0-1 1,-1 0 0,1 0-1,-1 0 1,0-1 0,0 0-1,0 0 1,8-10 0,-11 11-6,0-1 0,-1 1 0,1 0 1,-1-1-1,0 0 0,-1 0 0,1 0 1,-1 0-1,0 0 0,0 0 0,1-6 0,-2 7-3,-1 0 0,0 0 0,1 1 0,-2-1 0,1 0 0,0 0 0,-1 0 0,1 0 0,-1 1 0,0-1 0,-1 0 0,1 1 0,-1-1 0,1 1 0,-1-1 0,0 1 0,-3-4 0,3 4-19,0 0 0,-1 0 0,1 1 0,-1-1-1,1 1 1,-1-1 0,0 1 0,0 0 0,0 0 0,0 0 0,-1 1 0,1-1 0,0 1 0,-1-1 0,1 1-1,-1 0 1,0 1 0,1-1 0,-1 0 0,1 1 0,-1 0 0,0 0 0,1 0 0,-1 1 0,0-1 0,1 1-1,-1-1 1,1 1 0,-7 3 0,4-2-137,1 1 1,0 0-1,0-1 0,0 2 0,0-1 1,0 0-1,1 1 0,0 0 0,-1 0 0,2 1 1,-1-1-1,0 1 0,1-1 0,0 1 1,0 0-1,0 1 0,1-1 0,-3 7 1,3-4-63,0 1-1,1-1 1,0 0 0,0 0 0,1 1 0,0-1 0,0 0 0,1 0 0,0 1 0,1-1 0,0 0 0,3 10 0,16 21-689</inkml:trace>
  <inkml:trace contextRef="#ctx0" brushRef="#br0" timeOffset="1">618 604 16804,'-14'33'1933,"-24"42"1,27-57-1367,1 0 0,1 2 0,0-1 0,2 1 0,0 0 0,-7 37 0,13-53-492,1-1 0,0 1 1,0 0-1,0-1 0,0 1 0,0 0 1,1 0-1,0-1 0,-1 1 0,1-1 0,1 1 1,1 3-1,-2-6-50,-1 1-1,1-1 1,1 0 0,-1 0 0,0 1 0,0-1-1,0 0 1,1 0 0,-1 0 0,0-1-1,1 1 1,-1 0 0,1 0 0,-1-1-1,1 1 1,0-1 0,-1 1 0,1-1 0,-1 0-1,1 0 1,0 1 0,-1-1 0,1 0-1,0-1 1,-1 1 0,1 0 0,-1 0 0,4-2-1,5 0 38,0-2 0,0 1-1,-1-1 1,0-1 0,1 0-1,-1 0 1,-1 0 0,1-1-1,-1-1 1,0 0 0,12-13-1,-9 9 8,-2-1 0,1 0 0,-1 0 0,-1-1 0,0-1 0,-1 1 1,7-20-1,-12 27-48,0 1 0,-1-1 0,0 1 0,0-1 0,0 0 0,-1 1 0,0-1 0,0 0 0,0 0 0,0 1 0,-1-1 0,0 0 1,-1 1-1,1-1 0,-3-6 0,2 9-17,0 1 1,1-1-1,-1 0 1,0 0-1,0 1 1,0-1-1,-1 1 1,1 0-1,0-1 1,-1 1-1,0 0 1,1 1-1,-1-1 1,0 0-1,0 1 0,0 0 1,0-1-1,0 1 1,0 0-1,-1 1 1,1-1-1,0 0 1,0 1-1,-1 0 1,1 0-1,0 0 1,-7 1-1,1 0-53,1 1-1,-1 1 0,0-1 0,1 1 0,0 1 0,0-1 1,0 1-1,0 1 0,0 0 0,1 0 0,0 0 0,0 1 1,0 0-1,1 0 0,0 1 0,0 0 0,1 0 0,-1 0 1,2 0-1,-1 1 0,-4 10 0,-8 40-187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2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31 784 13835,'-25'13'1391,"25"-13"-1363,0 0 0,-1 0 0,1 1 0,0-1 0,0 0 0,-1 0 0,1 0 0,0 0-1,-1 0 1,1 0 0,0 1 0,0-1 0,-1 0 0,1 0 0,0 0 0,0 1 0,0-1 0,-1 0 0,1 0 0,0 1 0,0-1 0,0 0 0,0 0 0,0 1 0,-1-1 0,1 0 0,0 1 0,0-1 0,0 0-1,0 1 1,0-1 0,0 0 0,0 1 0,13 0 702,46-12 772,-2-2-1,111-41 1,-156 50-1383,754-288 2181,-464 172-2093,297-108-1830,-587 223 1561,128-52-533,-105 35 147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2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137 641 13395,'-47'32'870,"23"-17"-243,-34 30 0,57-45-583,1 0-1,-1 1 0,1-1 0,-1 0 1,1 1-1,0-1 0,-1 0 0,1 1 0,0-1 1,-1 1-1,1-1 0,0 1 0,-1-1 1,1 1-1,0-1 0,0 1 0,-1-1 1,1 1-1,0-1 0,0 1 0,0-1 1,0 1-1,0-1 0,0 1 0,0 0 1,0 0-1,0-1-4,1 1 0,-1-1 0,1 0 0,-1 1 0,1-1 0,-1 0 0,1 0 1,0 1-1,-1-1 0,1 0 0,-1 0 0,1 0 0,0 0 0,-1 0 0,1 0 0,-1 0 0,1 0 1,1 0-1,32-4 780,-33 4-799,131-32 1969,130-50 1,-244 76-1871,976-397 2895,-788 302-3431,-87 40-499,-8 15 389,-107 44 491,25-10-332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3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61 12467,'2'-2'369,"1"1"-1,0-1 1,-1 0 0,1 0 0,-1 0 0,0 0 0,0-1 0,0 1 0,0-1-1,0 1 1,0-1 0,-1 0 0,1 1 0,-1-1 0,0 0 0,0 0 0,0 0-1,0 0 1,1-6 0,-3 9-282,1-1 1,0 1-1,-1-1 0,1 1 0,-1-1 0,1 1 1,-1 0-1,1-1 0,-1 1 0,1 0 0,-1 0 0,1-1 1,-1 1-1,1 0 0,-1 0 0,0 0 0,1-1 1,-1 1-1,1 0 0,-1 0 0,0 0 0,1 0 0,-1 0 1,1 0-1,-2 1 0,-16 0 520,17-1-541,-16 3 343,-1 1 0,1 0 1,-33 14-1,-47 27-210,91-42-186,-12 7-14,0 0-1,0 1 0,1 1 1,1 0-1,-23 23 1,31-28 1,1 2 1,0-1-1,0 1 0,1 0 1,0 0-1,1 0 1,0 1-1,0 0 1,1 0-1,0 0 0,1 1 1,-3 12-1,5-18 2,1 0 0,-1 0 0,1 0 0,0 0-1,0 0 1,1 0 0,-1 0 0,1-1 0,0 1 0,1 0-1,-1 0 1,1 0 0,0-1 0,0 1 0,0-1 0,1 1-1,-1-1 1,1 0 0,0 0 0,0 0 0,1 0 0,-1-1-1,5 4 1,-1-2-16,0 0 0,0-1 0,1 0 0,0 0 0,0 0 1,0-1-1,0 0 0,0-1 0,1 0 0,-1 0 0,1-1 0,13 1 0,-6-1 34,-1-1 0,0-1-1,0 0 1,1-1 0,-1 0 0,0-2 0,0 1-1,-1-2 1,1 0 0,-1-1 0,0 0 0,0-1-1,21-15 1,16-21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7:3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19036,'-26'50'1968,"4"3"-1415,9 2-249,3 1 728,10 2-328,0-1-112,7 1-320,-4 4-136,-6 9-200,-9 7-288,-20 8-600,-10 9 816,-18 8-112,-13 5-112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3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15803,'0'60'3031,"5"77"-2330,0-2-785,-6-131-1778,-3-8 1363,-1-9 310,-2-12-370,-1-9-188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3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 16820,'-4'-4'1840,"3"1"-1064,-1-2-312,11 5 993,7 0-153,9-1-440,5 1-184,5 0-264,9-3-64,4-1-112,2 1-48,-2 1-192,-1-1-448,-8 0-584,-4 1-232,-8-4 944,-11-2-264,-13-3-177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18268,'1'0'212,"-1"1"1,1 0-1,0 0 1,-1 0-1,1 0 1,-1 0-1,1 0 0,-1 0 1,0 0-1,1 1 1,-1-1-1,0 0 1,0 0-1,0 0 1,0 0-1,0 0 0,0 0 1,0 1-1,0-1 1,0 2-1,-7 29 1652,5-22-1134,0 0-410,-2 7-255,1 0 0,1 1 0,0-1 0,1 22 0,2-39-86,-1 1 0,0 0 1,0 0-1,1 0 0,-1 0 0,1 0 0,-1-1 0,0 1 0,1 0 0,0 0 0,-1-1 1,1 1-1,-1 0 0,1-1 0,0 1 0,0-1 0,-1 1 0,1-1 0,0 1 0,0-1 0,-1 1 1,1-1-1,0 0 0,0 1 0,0-1 0,0 0 0,0 0 0,0 0 0,0 0 0,-1 0 1,1 0-1,0 0 0,0 0 0,0 0 0,2 0 0,42-9-277,-26 5 265,-14 3 43,1 1 0,-1 0 0,1 0 0,0 1-1,-1-1 1,0 1 0,1 1 0,-1-1 0,0 1-1,1 0 1,5 3 0,-9-4-3,0 0 1,-1 0 0,1 0-1,0 0 1,-1 1-1,1-1 1,-1 0-1,1 1 1,-1-1-1,0 1 1,1 0 0,-1-1-1,0 1 1,0 0-1,0 0 1,0 0-1,-1 0 1,1 0-1,-1 0 1,1 0-1,-1 0 1,1 0 0,-1 0-1,0 0 1,0 0-1,0 0 1,0 0-1,0 0 1,-1 0-1,1 0 1,-1 0-1,0 3 1,-2 2 38,0 0 0,-1 0 0,1-1-1,-1 1 1,-1-1 0,1 0 0,-1 0 0,0-1-1,-1 1 1,1-1 0,-1 0 0,-10 6 0,2-1 70,-2-1 1,1 0 0,-1-1-1,-21 7 1,30-13-158,0 1-1,0-1 1,0 0-1,-1 0 1,1-1-1,0 0 1,-1-1-1,-11 0 1,17 0-5,0-1-1,-1 1 1,1-1-1,-1 0 1,1 0-1,0 0 1,0 0 0,-1 0-1,1-1 1,0 1-1,0-1 1,0 1 0,1-1-1,-1 0 1,0 0-1,0 0 1,1 0 0,0 0-1,-1 0 1,1 0-1,0 0 1,0 0-1,0-1 1,0 1 0,0-1-1,1 1 1,-1 0-1,0-5 1,-3-28-365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3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16251,'-6'6'2137,"9"0"-1273,6-5-376,4 1 1721,10-2-1209,1 0-240,5 0-360,3 0-208,3-2-512,4-1-384,-1-1 608,-1-2-96,-9 3-104</inkml:trace>
  <inkml:trace contextRef="#ctx0" brushRef="#br0" timeOffset="1">699 9 18668,'-8'16'1448,"-3"10"-1128,3 4-144,0 3 345,0 2-321,2-1-729,3-4-263,0-9 600,1-8-176,4-14-152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3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17820,'0'-8'1688,"0"7"-1296,0 7-176,-3 6 841,3 4-1178,1 1-471,2-1 504,6 2-112,8-1-136</inkml:trace>
  <inkml:trace contextRef="#ctx0" brushRef="#br0" timeOffset="1">342 128 16235,'-5'5'577,"0"-1"0,0 1 0,-1-1 0,0 0 0,0-1-1,0 0 1,0 0 0,-12 5 0,8-5-247,1 1 0,0 1-1,-8 5 1,17-10-336,-1 0 1,1 1-1,-1-1 0,1 0 0,0 0 0,-1 0 1,1 0-1,0 1 0,-1-1 0,1 0 0,0 0 0,0 1 1,-1-1-1,1 0 0,0 1 0,0-1 0,-1 0 1,1 0-1,0 1 0,0-1 0,0 0 0,0 1 1,-1-1-1,1 1 0,0-1 0,0 0 0,0 1 0,0-1 1,0 0-1,0 1 0,0-1 0,0 1 0,0-1 1,0 0-1,0 1 0,0-1 0,0 1 0,0-1 1,1 0-1,-1 1 0,0-1 0,0 0 0,0 1 0,1-1 1,-1 0-1,0 1 0,0-1 0,0 0 0,1 0 1,-1 1-1,0-1 0,1 0 0,-1 0 0,0 1 1,1-1-1,-1 0 0,0 0 0,1 0 0,-1 0 0,1 1 1,27 7-443,-23-7 403,11 2-106,0 2-1,-1 0 0,0 0 0,0 2 0,0 0 1,23 15-1,-34-20 154,-1 1-1,0-1 1,1 1 0,-1 0 0,0 0 0,-1 1 0,1-1-1,-1 0 1,1 1 0,-1 0 0,0-1 0,0 1 0,-1 0 0,1 0-1,-1 0 1,0 0 0,0 0 0,0 1 0,0-1 0,-1 0-1,0 0 1,0 1 0,0-1 0,0 0 0,0 0 0,-1 0-1,0 1 1,0-1 0,0 0 0,-4 6 0,0 4 217,-1-1-1,-1 0 1,-1 0 0,1-1 0,-14 16 0,16-22-75,0 0-1,-1 0 1,1-1 0,-1 0 0,-1 0-1,1 0 1,-1 0 0,1-1 0,-1 0-1,0-1 1,-11 4 0,16-6-164,-1 0 0,1-1 1,-1 1-1,1-1 0,-1 1 0,1-1 1,-1 0-1,1 0 0,-1-1 0,1 1 1,-1 0-1,1-1 0,-1 1 1,1-1-1,-1 0 0,1 0 0,0 0 1,-1 0-1,1 0 0,0-1 0,0 1 1,0-1-1,0 1 0,0-1 1,0 0-1,1 0 0,-1 0 0,0 0 1,1 0-1,-2-3 0,0-1-54,-1-1 0,1 1 0,1-1 0,0 0 0,0 0 0,0-1 0,1 1 0,0 0 0,0-10-1,1-18-395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3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19468,'0'0'45,"0"0"-1,0-1 1,1 1-1,-1 0 1,0 0-1,0 0 1,0 0-1,1 0 1,-1 0-1,0 0 1,0 0-1,0 0 1,1 0-1,-1 0 1,0 0-1,0 0 1,0 0-1,1 0 1,-1 0-1,0 0 1,0 0 0,0 1-1,1-1 1,-1 0-1,0 0 1,0 0-1,0 0 1,0 0-1,1 0 1,-1 1-1,0-1 1,0 0-1,0 0 1,0 0-1,0 0 1,0 1-1,1-1 1,-1 0-1,0 0 1,0 0-1,0 1 1,0-1-1,0 0 1,0 0-1,0 0 1,0 1-1,0-1 1,0 0-1,0 0 1,0 0-1,0 1 1,0-1 0,0 0-1,0 0 1,0 0-1,0 1 1,-3 17 109,3-15 77,-31 134 2117,20-96-2128,1 1-1,2-1 0,-3 74 0,10-112-205,1 0-1,1 0 1,-1 0-1,0 0 1,1 0-1,-1 0 1,1 0-1,0 0 1,0 0-1,2 4 0,-2-6-7,0 1-1,0-1 0,0 0 0,1 0 0,-1 0 0,0 0 0,0 0 0,1 0 0,-1-1 0,0 1 1,1 0-1,-1-1 0,1 1 0,-1-1 0,1 1 0,-1-1 0,1 0 0,-1 1 0,1-1 0,0 0 1,-1 0-1,1 0 0,1-1 0,5 0-8,-1 0 0,1 0 0,-1-1 0,0 0 0,1-1 0,-1 0 0,-1 0 1,12-7-1,54-39-17,-35 22 9,-22 17 5,-11 6-13,2-1 1,-1 2 0,0-1-1,1 1 1,0 0 0,-1 0-1,1 0 1,12-3 0,-18 7 15,1-1 0,-1 0 0,1 0 1,-1 0-1,1 1 0,-1-1 0,1 0 0,-1 0 0,1 1 1,-1-1-1,1 0 0,-1 1 0,1-1 0,-1 1 1,0-1-1,1 0 0,-1 1 0,0-1 0,1 1 0,-1-1 1,0 1-1,0-1 0,1 1 0,-1-1 0,0 1 1,0-1-1,0 1 0,0 0 0,0-1 0,0 1 0,0-1 1,0 1-1,0-1 0,0 1 0,0 0 0,0-1 1,0 1-1,-1 0 0,-2 23-51,2-23 51,-25 93-47,13-54-930,-10 61-1,22-93 661,5-11-109,5-15-74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3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17708,'6'1'322,"1"0"1,-1 0 0,1-1-1,-1 1 1,1-2-1,-1 1 1,1-1 0,-1 0-1,1 0 1,-1-1-1,13-4 1,6-4 894,34-19 0,-16 3-142,-41 25-1007,0-1-1,0 0 1,0 0 0,0 0-1,0 0 1,0 0 0,-1 0 0,1 0-1,-1-1 1,1 1 0,-1 0-1,0-1 1,0 1 0,0-1-1,1-4 1,-2 6-52,0 0-1,0 1 1,0-1-1,0 0 1,0 0 0,0 1-1,-1-1 1,1 0 0,0 0-1,0 1 1,-1-1 0,1 0-1,-1 1 1,1-1-1,0 0 1,-1 1 0,1-1-1,-1 1 1,1-1 0,-1 0-1,0 1 1,1-1 0,-1 1-1,0 0 1,1-1-1,-1 1 1,0 0 0,1-1-1,-1 1 1,0 0 0,0 0-1,1-1 1,-1 1-1,0 0 1,0 0 0,1 0-1,-1 0 1,0 0 0,0 0-1,-1 0 1,-35 5 215,26-2-206,0 1-1,0 0 1,0 1 0,1 0-1,0 0 1,-18 13-1,22-13-22,-1 0 0,1 0-1,0 0 1,1 1-1,-1 0 1,1 0-1,0 0 1,0 1-1,1 0 1,-6 12-1,9-18-3,1 1 0,-1-1-1,1 0 1,-1 0-1,1 0 1,0 1-1,-1-1 1,1 0-1,0 0 1,0 1-1,0-1 1,0 0-1,0 1 1,0-1-1,0 0 1,1 0-1,-1 1 1,0-1-1,1 0 1,-1 0-1,1 0 1,-1 1-1,1-1 1,-1 0-1,1 0 1,0 0-1,0 0 1,0 0-1,-1 0 1,1 0-1,0 0 1,0-1-1,0 1 1,0 0-1,1 0 1,-1-1-1,0 1 1,0-1-1,0 1 1,0-1-1,1 1 1,1-1-1,6 2-52,1 0-1,-1-1 1,1-1 0,16 0-1,-17 0 6,59-6-325,-50 3 215,0 2 0,0-1 1,1 2-1,33 4 0,-49-4 168,0 1-1,0 0 0,1 0 1,-1 0-1,0 0 0,0 0 1,0 1-1,-1-1 0,1 1 1,0 0-1,0 0 0,-1 0 1,1 0-1,-1 0 1,0 1-1,0-1 0,0 1 1,0-1-1,0 1 0,0 0 1,-1 0-1,1-1 0,-1 1 1,2 6-1,3-31 1384,-5-74-307,-2 49-1044,1 47-61,1-1 0,-1 1 0,0-1-1,0 1 1,1-1 0,-1 1 0,0 0-1,1-1 1,-1 1 0,0-1 0,1 1-1,-1 0 1,1-1 0,-1 1 0,1 0-1,-1-1 1,0 1 0,1 0 0,-1 0-1,1-1 1,0 1 0,-1 0 0,1 0-1,-1 0 1,1 0 0,-1 0 0,1 0-1,-1 0 1,1 0 0,-1 0 0,2 0-1,21 1-856,-19-1 559,86 2-2073,-44-4 1703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3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177 327 17988,'5'-7'1720,"0"-4"861,-5 11-2534,0 0 1,0-1-1,0 1 1,0 0-1,-1 0 0,1-1 1,0 1-1,0 0 1,-1 0-1,1-1 0,0 1 1,0 0-1,-1 0 1,1 0-1,0-1 1,-1 1-1,1 0 0,0 0 1,-1 0-1,1 0 1,0 0-1,-1 0 0,1 0 1,0 0-1,-1 0 1,1 0-1,0 0 1,-1 0-1,1 0 0,0 0 1,-1 0-1,1 0 1,0 0-1,-1 0 0,0 1 1,-8 0 72,0 0 0,-1 1 1,1 0-1,0 1 0,0 0 1,1 1-1,-1 0 0,1 0 1,-13 9-1,14-9-99,1 0-1,0 1 1,0 0 0,1 0 0,0 1-1,-1-1 1,2 1 0,-1 0-1,1 0 1,0 1 0,0-1-1,-4 11 1,7-15-15,0 0 0,1 0 0,-1 0 0,1 0 0,-1 0-1,1 0 1,0 0 0,0 1 0,0-1 0,0 0 0,0 0 0,0 0 0,0 0 0,1 0 0,-1 0-1,1 0 1,-1 0 0,1 0 0,1 2 0,-1-2-1,1-1 0,-1 1 0,0-1 0,1 1 0,0-1 0,-1 0 0,1 0 0,0 0 0,-1 0 0,1 0 0,0 0 0,0 0 0,0-1-1,0 1 1,0 0 0,2-1 0,4 1 2,0 0-1,0-1 0,0 0 0,0 0 0,0-1 0,0 0 0,0-1 0,13-3 0,4-5 0,1-2-1,43-25 0,-61 32-14,-7 4 6,0 1-1,0-1 0,0 0 1,0 0-1,0 1 0,0-1 1,0 1-1,0-1 0,0 1 1,1 0-1,-1-1 0,0 1 1,0 0-1,1 0 0,-1 0 1,0-1-1,0 2 0,1-1 1,-1 0-1,0 0 0,0 0 1,1 0-1,-1 1 0,2 0 1,-2 0-4,0 1 0,0-1 0,0 1 0,0 0 0,0-1 0,0 1 0,-1 0 0,1-1 0,-1 1 0,1 0 0,-1 0 0,1 0 1,-1 0-1,0 0 0,0-1 0,0 4 0,3 56 99,-3 0 1,-2 1-1,-3-1 1,-23 108 0,25-156 3,-1 0 0,0-1 0,-1 0 0,0 0 0,-12 19 0,15-28-83,0-1 0,1 1 0,-1-1 1,0 1-1,0-1 0,0 0 0,-1 0 0,1 0 1,0 0-1,-1 0 0,0 0 0,1-1 0,-1 1 1,0-1-1,0 0 0,1 0 0,-1 0 0,0 0 1,0 0-1,0-1 0,0 1 0,0-1 0,-1 0 1,1 0-1,0 0 0,0 0 0,0-1 0,0 1 1,-5-2-1,4 0-23,1 1 0,-1-1 0,1 0 0,0 1 0,0-2 0,0 1 1,0 0-1,0-1 0,0 1 0,0-1 0,1 0 0,-1 0 0,1 0 0,0 0 0,0 0 1,0-1-1,0 1 0,1-1 0,-1 1 0,1-1 0,0 1 0,0-1 0,0 0 0,1 0 1,-1 1-1,1-1 0,0-5 0,0-4-12,1 1 0,0-1 0,0 1 0,1-1 0,1 1-1,0 0 1,6-12 0,4-8 32,2 2 0,1-1 0,2 2 0,1 0-1,33-38 1,127-123 178,-122 134-175,-35 34 2,11-10 31,-2 0 0,-1-2-1,49-74 1,-76 102-37,0 1 1,0 0-1,0-1 1,-1 0-1,0 1 1,0-1-1,-1 0 0,0 0 1,0 0-1,1-9 1,-2 14-7,-1 0 0,1 0 0,0 0 1,0 0-1,0 0 0,-1 1 0,1-1 0,0 0 1,-1 0-1,1 0 0,-1 1 0,1-1 0,-1 0 1,1 0-1,-1 1 0,1-1 0,-1 0 0,0 1 0,1-1 1,-1 1-1,0-1 0,0 1 0,1-1 0,-1 1 1,0-1-1,0 1 0,0 0 0,0 0 0,0-1 1,1 1-1,-1 0 0,0 0 0,0 0 0,0 0 1,0 0-1,0 0 0,0 0 0,0 0 0,0 0 1,-1 1-1,-3 0 7,0 0 0,0 1 0,0-1 0,0 1 1,-7 4-1,-3 3 2,1 1 0,0 0 0,1 1 0,0 1 0,1 0 0,-17 20 0,7-4-15,2 1 0,-20 36 0,29-45-10,1-1 0,-9 29 0,17-42 9,0-1-1,0 0 0,1 1 1,0-1-1,0 1 0,1-1 1,-1 1-1,1 0 0,0-1 1,1 1-1,-1-1 0,1 1 1,1 0-1,1 7 0,-1-10-1,0-1 0,-1 1-1,1-1 1,0 1-1,0-1 1,1 0-1,-1 0 1,0 0-1,1 0 1,-1 0 0,1-1-1,0 1 1,-1-1-1,1 1 1,0-1-1,0 0 1,0 0 0,0 0-1,0-1 1,0 1-1,5 0 1,2-1-11,0 1 1,0-1 0,0 0-1,0-1 1,15-3-1,-8 0-11,-1-1 0,1-1 0,-1 0 0,29-16-1,-36 17 22,1-1-1,-1 0 1,0-1-1,0 0 0,-1 0 1,0-1-1,-1 0 1,12-15-1,-10 0 47,-11 20 28,-6 12-46,6-6-17,0 1 1,0-1-1,0 0 0,1 1 1,-1-1-1,1 1 0,0-1 1,0 1-1,0 0 1,1-1-1,-1 1 0,1 0 1,0 0-1,0 3 0,0-5-4,1-1-1,-1 1 1,0-1-1,1 1 1,0-1-1,-1 1 0,1-1 1,0 0-1,-1 1 1,1-1-1,0 0 0,0 0 1,0 1-1,0-1 1,0 0-1,1 0 0,-1 0 1,0 0-1,0 0 1,1-1-1,-1 1 1,0 0-1,1 0 0,-1-1 1,1 1-1,-1-1 1,1 0-1,-1 1 0,1-1 1,-1 0-1,1 0 1,0 0-1,-1 0 1,1 0-1,-1 0 0,3-1 1,7 0 0,-1-1 0,1 0 0,0-1 0,-1 0 1,1-1-1,-1 0 0,0 0 0,15-10 0,-4 0 20,0 0 0,31-29 0,-52 43-20,0 0-1,0 0 1,0 0 0,0-1 0,0 1-1,0 0 1,0 0 0,0 0-1,0 0 1,0 0 0,0 0-1,1 0 1,-1 0 0,0-1-1,0 1 1,0 0 0,0 0-1,0 0 1,0 0 0,0 0 0,1 0-1,-1 0 1,0 0 0,0 0-1,0 0 1,0 0 0,0 0-1,0 0 1,1 0 0,-1 0-1,0 0 1,0 0 0,0 0-1,0 0 1,0 0 0,0 0 0,1 0-1,-1 0 1,0 0 0,0 0-1,0 0 1,0 0 0,0 1-1,0-1 1,0 0 0,0 0-1,1 0 1,-1 0 0,0 0-1,0 10 6,-7 20 18,4-19-28,3-6-12,-1 0 0,0-1 0,1 1 0,0-1 0,0 1 0,0 0 0,1-1-1,-1 1 1,3 6 0,-3-10-35,1 0 0,-1 0-1,1 0 1,-1 0-1,1 0 1,0 0 0,-1 0-1,1 0 1,0 0 0,0 0-1,0 0 1,0 0-1,0 0 1,0-1 0,0 1-1,0 0 1,0-1-1,0 1 1,0-1 0,1 1-1,-1-1 1,0 0 0,0 1-1,0-1 1,1 0-1,-1 0 1,0 0 0,0 0-1,1 0 1,-1 0-1,0 0 1,0 0 0,1-1-1,-1 1 1,0 0-1,0-1 1,0 1 0,1-1-1,0 0 1,13-6-317,-1-3-133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3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18716,'-3'20'1680,"3"5"-1216,0-3-488,3 0 2545,1-3-2025,3 7-40,2-1-8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4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144 431 19172,'1'-1'129,"-1"0"-1,1 0 1,0 0-1,-1 0 1,1 0-1,-1 0 1,1 0-1,-1 0 1,0 0-1,1 0 1,-1-1-1,0 1 1,0 0-1,0 0 1,0-2-1,0 3-85,0-1 0,-1 1 0,1 0 0,0 0 0,0-1 0,0 1 0,-1 0 0,1 0 0,0-1 0,-1 1 0,1 0 0,0 0 0,0 0 0,-1-1 0,1 1 0,-1 0 0,1 0 0,0 0 0,-1 0 0,1 0 0,0 0 0,-1 0 0,1 0 1,0 0-1,-1 0 0,1 0 0,0 0 0,-1 0 0,1 0 0,-1 0 0,-3 1 156,0 0 0,0 0-1,0 1 1,1-1 0,-1 1 0,0 0 0,-6 5 0,0 1-77,-1 1-1,2 0 0,-1 1 1,1 0-1,-11 17 0,16-21-117,0 0 0,0 1 0,0-1 0,1 1 0,0 0 0,0 0 0,1 0-1,0 1 1,1-1 0,-1 0 0,0 11 0,2-17 7,0 1 0,0-1-1,0 0 1,0 1 0,0-1 0,1 1-1,-1-1 1,0 0 0,1 1 0,-1-1 0,1 0-1,-1 1 1,1-1 0,0 0 0,0 0-1,-1 1 1,1-1 0,0 0 0,0 0 0,0 0-1,0 0 1,0 0 0,0 0 0,1-1-1,-1 1 1,0 0 0,0-1 0,1 1 0,-1 0-1,0-1 1,1 1 0,-1-1 0,0 0-1,1 0 1,-1 1 0,0-1 0,1 0 0,-1 0-1,1 0 1,-1 0 0,1-1 0,-1 1-1,2-1 1,5 0 58,0-1 0,-1 0 0,1 0 0,0-1 0,-1 0 0,12-7 1,-1-1 12,-2-1 1,0 0-1,0-2 1,-1 0 0,-1 0-1,0-2 1,-1 0-1,0 0 1,19-35-1,-12 13-40,-2 0 0,-1-1 0,20-75 0,-30 88-37,4-32 0,-10 49-5,0 0-1,0 0 0,-1 0 1,0 0-1,-1 0 1,0 0-1,-3-10 0,4 17 1,-1 1-1,1 0 0,0-1 0,-1 1 0,1-1 0,-1 1 1,0 0-1,1-1 0,-1 1 0,0 0 0,0-1 0,0 1 1,0 0-1,0 0 0,0 0 0,0 0 0,0 0 0,0 0 1,0 0-1,-1 0 0,1 1 0,0-1 0,-1 0 0,1 1 1,0-1-1,-1 1 0,1 0 0,-1-1 0,1 1 0,-1 0 1,1 0-1,-1 0 0,1 0 0,-1 0 0,1 0 0,-1 0 1,1 0-1,0 1 0,-3 0 0,-3 1-5,1 1 1,-1 0-1,1 0 0,0 1 1,1 0-1,-1 0 0,-7 7 1,0 1-3,0 1 0,0 1 1,1 0-1,-13 22 1,19-27 3,0 0 1,1 0 0,1 1 0,-1 0 0,2 0 0,-1 1-1,1-1 1,-3 21 0,6-27-14,0 1-1,0-1 1,1 0 0,-1 0 0,1 0-1,0 0 1,0 0 0,0 0-1,1 0 1,-1 0 0,1 0-1,0 0 1,0-1 0,1 1 0,-1-1-1,0 0 1,1 1 0,0-1-1,0 0 1,0-1 0,6 5-1,6 4-220,2-1-1,-1 0 0,30 11 1,8 5-403,-46-21 536,-1 0 1,0 1 0,0-1 0,0 1 0,-1 1-1,1-1 1,-2 1 0,1 0 0,-1 1 0,9 14-1,-12-18 50,-1 0 0,1 0 0,-1 0 0,1 0 0,-1 0 0,0 0 0,-1 0 0,1 0 0,-1 0 0,0 0 0,0 1 0,0-1 0,0 0 0,-1 0 0,1 0 0,-1 0 0,0 0 0,-1 0 0,1 0 0,-1 0 0,1 0 0,-1 0 0,-1-1 0,1 1 0,-3 3 0,-4 2-264,6-8 73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4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18020,'-7'9'433,"0"0"1,1 0-1,0 0 1,0 1-1,1 0 1,0 0-1,1 1 1,0-1-1,0 1 1,1 0 0,1 0-1,0 0 1,0 0-1,1 18 1,1-26-403,0-1 0,0 0 1,1 1-1,-1-1 1,1 1-1,0-1 0,0 0 1,0 1-1,0-1 1,0 0-1,0 0 0,0 0 1,1 0-1,-1 0 1,1 0-1,-1 0 0,1 0 1,0-1-1,0 1 0,0-1 1,0 1-1,0-1 1,0 0-1,0 0 0,0 0 1,1 0-1,-1 0 1,0 0-1,1 0 0,-1-1 1,0 1-1,1-1 1,-1 0-1,6 0 0,1 0-15,1-1 0,0 0-1,-1 0 1,1-1 0,-1 0-1,0-1 1,16-6 0,10-8-33,-1-2 1,-1-1-1,46-37 1,-59 42-9,-19 14 25,-1 0 1,1 0-1,0 1 0,0-1 0,-1 1 0,1-1 1,0 0-1,0 1 0,0-1 0,-1 1 0,1 0 1,0-1-1,0 1 0,0 0 0,0-1 1,0 1-1,0 0 0,0 0 0,0 0 0,0 0 1,0 0-1,0 0 0,0 0 0,1 0 1,-1 1 3,-1 0 0,1 0 0,0 0 1,-1 1-1,1-1 0,-1 0 1,1 0-1,-1 0 0,0 0 0,0 0 1,1 1-1,-1-1 0,0 2 1,0-1-1,0-1 1,0 0 0,0 1 0,0-1 0,0 1 0,0-1-1,1 1 1,-1-1 0,1 0 0,-1 1 0,1-1 0,-1 0-1,1 0 1,0 1 0,-1-1 0,1 0 0,0 0-1,0 0 1,0 0 0,0 0 0,0 0 0,0 0 0,0 0-1,0 0 1,1 0 0,-1-1 0,0 1 0,2 0 0,7 0-27,-1-1 0,1 0 0,-1-1 1,0 0-1,1-1 0,-1 0 1,0 0-1,16-6 0,4-1-187,-11 4 40,-8 2 13,0 0-1,0 0 1,0 1 0,1 1 0,-1-1-1,1 2 1,-1 0 0,0 0-1,14 2 1,-22-1 122,1 0 0,-1 0-1,0 0 1,1 0 0,-1 0 0,0 1 0,0-1-1,0 1 1,0 0 0,0-1 0,-1 1-1,1 0 1,0 0 0,1 3 0,19 36 233,-3-7-44,7 3-197,-1 1 0,-3 0 0,33 74 0,-49-96 3,0 0 1,-1 1-1,0-1 1,-2 1-1,0 0 1,-1 0-1,0 0 1,-2 1-1,0-1 0,0 0 1,-2 0-1,-7 32 1,6-39 164,0 0-1,-1 0 1,-1-1 0,1 0-1,-2 0 1,-11 16 0,15-22-60,0 0 0,0-1 1,0 0-1,0 1 0,-1-1 1,1 0-1,-1 0 0,1 0 0,-1 0 1,0-1-1,0 1 0,0-1 1,0 1-1,0-1 0,0 0 0,0 0 1,0-1-1,0 1 0,0-1 0,0 1 1,-1-1-1,1 0 0,0 0 1,0 0-1,-7-2 0,7 0-30,-1 1 1,1-1-1,-1-1 0,1 1 1,0 0-1,0-1 0,0 0 0,0 0 1,0 0-1,0 0 0,1 0 1,0 0-1,0-1 0,-1 1 1,2-1-1,-1 1 0,0-1 0,1 0 1,0 0-1,-1-4 0,-3-8-32,2 0 1,0-1-1,-1-24 0,3 28 19,1-1-1,0 0 1,1 0-1,1 1 1,0-1-1,1 1 1,0-1-1,1 1 1,1 0 0,0 0-1,0 1 1,1 0-1,1-1 1,0 2-1,1-1 1,0 1-1,1 1 1,0-1 0,1 1-1,0 1 1,0 0-1,1 0 1,19-11-1,19-7-272,52-21-1,-52 27 58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4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20308,'-7'13'1433,"4"3"-1505,-3-2-296,4-3 200,0-3 296,5 1-361,3 0-111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4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19772,'-4'6'2161,"-1"1"-1465,2 1-288,-1 0 1088,1 0-784,2-1-183,1-3-529,1-2-465,4-7 425,3 0-152,4-6-120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2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12867,'0'0'124,"-1"1"0,1-1 0,0 0 0,-1 0 0,1 0 0,0 0 0,0 0 0,-1 1 0,1-1 0,0 0 0,0 0 0,-1 0 0,1 1 0,0-1 0,0 0 0,-1 0 0,1 1 0,0-1 0,0 0 0,0 0 0,0 1 0,0-1 0,-1 0 0,1 1 0,0-1 0,0 0 0,0 1 0,0-1 0,0 0 0,0 1 0,0-1 0,0 0 0,0 1 0,0-1 0,0 0 0,0 1 0,0-1 0,1 0 0,-1 0 0,0 1 0,0-1 0,0 0 0,0 1 0,0-1 0,1 0 1,-1 0-1,0 1 0,0-1 0,1 0 0,-1 0 0,0 1 0,0-1 0,1 0 0,-1 0 0,0 0 0,0 0 0,1 1 0,7 8 44,14 25 955,23 50-1,11 16-501,-47-86-521,0-1 0,1-1 0,1 1 0,0-2 0,17 14 0,287 256 1546,-234-206-1498,-44-40 50,-1 2 0,-2 1 0,-1 2 0,-3 1 0,47 83 0,-41-57-94,4-1-1,2-3 0,3-1 1,2-2-1,60 57 0,-95-104-85,143 146 172,-126-126-143,-2 2 0,-2 0 0,23 41 1,-2 11-6,46 77-30,-73-135-23,1 0-1,1-2 0,35 35 1,-1-10 40,56 59 7,-92-89-18,0 1 0,-2 0 0,20 36 0,4 25 4,51 152 0,-7-12-33,-52-152-3,2-3-1,4 0 0,75 99 1,-46-82-76,53 72 32,-30-42-844,-91-115 142,-4-5 516,-7-9 25,-15-10-196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18132,'13'0'2168,"0"-2"-1207,-1 2-441,5 2 1592,-1-2-816,6 2-663,-3-2-329,4 0-961,-1 0-407,-1-4 840,2-3-168,3-2-192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5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34 203 16444,'-34'7'4320,"51"-11"901,-9 2-4952,0-1 0,0 0 0,0-1 0,13-8 0,12-12 41,58-56 0,-21 16-394,-68 62 71,-1 1 1,0 0 0,1 0-1,-1 0 1,1 0-1,-1 0 1,1 0-1,0 0 1,-1 0-1,1 1 1,0-1-1,0 0 1,-1 1-1,4-1 1,-4 1 4,-1 1 1,1-1-1,-1 0 1,1 0-1,-1 0 1,1 1-1,-1-1 1,1 0-1,-1 1 1,1-1-1,-1 0 1,1 1-1,-1-1 1,0 1-1,1-1 1,-1 0-1,1 1 1,-1-1-1,0 1 1,0-1-1,1 1 1,-1 0-1,0-1 0,0 1 1,0-1-1,1 1 1,-1-1-1,0 2 1,0 5-37,1 1 0,-1 0 0,-1-1 0,0 1 1,-1 7-1,-14 60-104,10-53-100,1 0 0,1 0 1,1 1-1,0 28 0,2-51 219,1 1 0,0-1-1,0 1 1,0-1 0,0 1 0,0-1 0,0 1 0,0-1-1,0 1 1,0 0 0,0-1 0,0 1 0,1-1 0,-1 1 0,0-1-1,0 1 1,0-1 0,1 1 0,-1-1 0,0 0 0,1 1 0,-1-1-1,0 1 1,1-1 0,-1 1 0,0-1 0,1 0 0,-1 1-1,1-1 1,-1 0 0,1 0 0,-1 1 0,1-1 0,-1 0 0,1 0-1,-1 0 1,1 1 0,-1-1 0,1 0 0,-1 0 0,1 0-1,-1 0 1,1 0 0,-1 0 0,1 0 0,0 0 0,-1 0 0,1-1-1,-1 1 1,1 0 0,-1 0 0,1 0 0,-1-1 0,1 1 0,-1 0-1,1 0 1,-1-1 0,0 1 0,1 0 0,-1-1 0,1 1-1,-1-1 1,1 0 0,13-11-559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5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17916,'0'12'1808,"0"5"-1056,-2 4-280,-1 3 745,2 4-249,-2 3-200,0 1-168,2-1-424,-1-2-264,2-6-632,0-1-304,-3-7 792,0-7-144</inkml:trace>
  <inkml:trace contextRef="#ctx0" brushRef="#br0" timeOffset="1">1 189 18404,'11'0'1968,"5"0"-1215,6 0-337,12 0 888,4 0-336,9-1-616,5-1-592,2 1 560,0-2-384,-7 0-120,-6 2-64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5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16556,'-11'32'1664,"1"5"-1264,-4-1-208,6 1 696,5-2-744,1-1-296,2-7-560,3-2-128,-3-9 528,-3-3-184,0-2-184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5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15651,'4'-11'450,"-1"-1"0,2 1-1,-1 0 1,1 0 0,13-19-1,-15 26-309,0 0 0,0 1 0,0-1 0,1 1 0,-1-1 0,1 1 0,0 0 0,0 1 0,0-1 0,0 1 0,0-1 0,1 1 0,-1 1 0,1-1 0,-1 0 0,1 1 0,6-1-1,1 1 140,-1 0 0,1 1 0,0 1 0,-1 0 0,1 0-1,0 1 1,-1 0 0,0 1 0,1 0 0,-1 1-1,-1 1 1,1-1 0,12 9 0,-17-10-246,-1 1 0,1 0 1,-1 0-1,1 0 0,-1 1 0,-1 0 1,1 0-1,0 0 0,-1 1 0,0-1 0,-1 1 1,1 0-1,-1 0 0,0 1 0,-1-1 1,1 0-1,-1 1 0,-1 0 0,1-1 1,-1 1-1,0 0 0,-1 0 0,1 9 0,-3-4-18,1 1-1,-2-1 0,1 0 1,-2-1-1,1 1 0,-2 0 1,0-1-1,0 0 0,-10 16 1,-8 7 37,-41 46 0,11-15 79,50-61-128,0-1 1,0 1-1,1 0 0,0 0 0,0 0 0,0 1 0,0-1 1,1 0-1,-2 6 0,3-8-25,0 0 1,0 0 0,0-1-1,0 1 1,0 0-1,0-1 1,1 1-1,-1 0 1,1-1-1,-1 1 1,1-1-1,0 1 1,-1 0-1,1-1 1,0 0-1,0 1 1,0-1 0,0 1-1,0-1 1,0 0-1,1 0 1,-1 0-1,0 0 1,1 0-1,-1 0 1,0 0-1,1 0 1,1 1-1,7 2-269,1 0 0,-1-1 0,0 0-1,1 0 1,0-1 0,0 0-1,-1-1 1,1-1 0,0 0 0,0 0-1,14-2 1,9-5-366</inkml:trace>
  <inkml:trace contextRef="#ctx0" brushRef="#br0" timeOffset="1">500 424 13843,'-1'0'81,"1"0"0,0 0 0,0 0 0,-1 0 1,1 0-1,0 0 0,0 0 0,-1 0 0,1 0 0,0 0 0,0 0 0,-1 0 0,1 0 1,0 0-1,0 0 0,-1 0 0,1 0 0,0 0 0,0 0 0,-1 1 0,1-1 0,0 0 1,0 0-1,0 0 0,-1 0 0,1 1 0,0-1 0,0 0 0,0 0 0,0 0 1,-1 1-1,1-1 0,0 0 0,0 0 0,0 1 0,0-1 0,0 0 0,0 0 0,0 1 1,11 4 1735,22 2-104,-14-6-1046,1 0 1,30-3 0,-42 1-514,1 0 0,-1-1 0,1 0 0,-1 0 0,1-1 0,-1 0 1,0 0-1,9-6 0,-16 9-123,0-1 1,0 1-1,0-1 0,1 0 1,-1 1-1,0-1 0,0 0 1,0 0-1,0 0 1,0 0-1,-1 0 0,1 0 1,0 0-1,0 0 0,0 0 1,-1 0-1,1 0 1,-1 0-1,1-1 0,-1 1 1,1 0-1,-1 0 0,0-1 1,0 1-1,1 0 1,-1-1-1,0 1 0,0 0 1,-1-2-1,1 1-7,-1 1 1,0 0-1,0-1 0,0 1 1,0 0-1,-1 0 0,1 0 0,0 0 1,0 0-1,-1 0 0,1 0 1,0 1-1,-1-1 0,1 0 0,-1 1 1,1-1-1,-1 1 0,1-1 1,-1 1-1,0 0 0,1 0 1,-1-1-1,-1 1 0,-6 0-1,0 1 0,0-1 0,0 1 0,1 1 0,-1 0 0,0 0 0,1 0 0,0 1 0,-1 0 0,1 1 0,0 0 0,-8 6 0,11-8-67,1 1 1,-1 1-1,0-1 1,1 1-1,0-1 0,0 1 1,0 0-1,0 1 1,1-1-1,0 1 1,0-1-1,0 1 1,0 0-1,1 0 0,0 0 1,0 0-1,0 1 1,0-1-1,1 1 1,-1 6-1,2-11-31,0 1 0,0 0 0,0 0-1,1 0 1,-1 0 0,0 0 0,1 0 0,0-1 0,-1 1 0,1 0-1,0 0 1,0-1 0,0 1 0,0 0 0,0-1 0,0 1 0,0-1 0,0 0-1,1 1 1,-1-1 0,1 0 0,-1 0 0,1 0 0,-1 0 0,4 2-1,0-1-36,0 0 0,0 0-1,1-1 1,0 1 0,-1-1-1,1 0 1,8 0-1,26 1-585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5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7 19068,'-4'-2'184,"1"1"-1,-1 0 1,0 1-1,1-1 1,-1 0-1,0 1 1,0 0-1,1 0 1,-1 0 0,0 0-1,0 1 1,1 0-1,-1-1 1,0 1-1,1 1 1,-1-1-1,1 0 1,-1 1 0,1 0-1,-3 2 1,0-1-49,1 0 1,0 1-1,0 0 0,0 0 1,1 0-1,-1 1 1,1 0-1,0 0 1,1 0-1,-1 0 0,-3 7 1,6-10-134,1-1 1,-1 0 0,0 0-1,1 1 1,-1-1-1,1 0 1,-1 1 0,1-1-1,-1 0 1,1 1-1,0-1 1,0 1 0,0-1-1,0 0 1,0 1-1,0-1 1,0 1-1,0-1 1,1 1 0,-1-1-1,0 0 1,1 1-1,-1-1 1,1 0 0,0 1-1,-1-1 1,1 0-1,0 0 1,0 0-1,0 0 1,0 1 0,0-1-1,0-1 1,0 1-1,0 0 1,0 0 0,0 0-1,1 0 1,-1-1-1,0 1 1,1-1 0,-1 1-1,0-1 1,1 1-1,2-1 1,2 2-12,0-1 0,0-1 0,0 1 0,0-1 0,0 0 0,0-1 0,0 1 0,0-1 0,11-3 0,-5-1 32,-1 0 0,1 0 0,-1-1 0,0-1 0,0 0-1,-1 0 1,0-1 0,0-1 0,-1 1 0,0-2 0,0 1 0,-1-1-1,7-11 1,-21 30 83,2 0-1,-1 0 0,-3 13 0,7-20-163,0 1-1,0-1 1,1 0-1,-1 1 1,1-1-1,0 0 1,-1 1-1,1-1 1,0 1-1,0-1 1,1 1-1,-1-1 0,0 0 1,1 1-1,-1-1 1,1 1-1,0-1 1,0 0-1,0 0 1,2 3-1,-2-3 32,0-1 0,1 0 0,-1-1-1,1 1 1,-1 0 0,1 0 0,-1-1 0,1 1-1,-1 0 1,1-1 0,0 0 0,-1 1 0,1-1-1,0 0 1,-1 0 0,1 0 0,2 0 0,-4 0 23,21 0-331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5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 17732,'7'-9'2344,"-6"5"-1456,-1 13-319,0 11 1879,-5 18-1272,-6 9-191,-2 10-385,-1 5-136,-1 5-96,-1 1-16,4-7-88,1-6-40,5-6-248,1-9-264,5-6-888,3-6 1040,-1-15-176,-1-6-120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5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62 17564,'7'-6'450,"0"0"-1,1 0 1,0 0 0,0 1 0,0 0-1,1 0 1,-1 1 0,1 1 0,0-1 0,0 1-1,1 1 1,-1 0 0,0 0 0,18-1 0,-26 3-422,0 0 1,-1 0 0,1 0-1,-1 0 1,1 0 0,0 0 0,-1 0-1,1 1 1,0-1 0,-1 0 0,1 0-1,-1 0 1,1 1 0,-1-1 0,1 0-1,-1 1 1,1-1 0,-1 0 0,1 1-1,-1-1 1,1 1 0,-1-1 0,0 1-1,1-1 1,-1 1 0,0-1 0,1 1-1,-1 0 1,1 0-2,-1 1-1,0-1 0,0 0 1,0 1-1,0-1 1,0 0-1,-1 1 0,1-1 1,0 0-1,0 1 1,-1-1-1,0 2 0,-2 3 6,0 0 0,0 0-1,-1 0 1,-6 7-1,-10 9 138,-38 31-1,39-37 7,1 0 1,1 1 0,-18 23-1,33-38-150,1-1 1,0 1-1,0 0 0,0-1 0,0 1 0,0 0 0,0 0 0,0-1 0,1 1 1,-1 0-1,1 0 0,-1 0 0,1 0 0,0 0 0,0 0 0,0 0 0,0 0 1,0 0-1,0 0 0,1 2 0,0-2-2,-1 0 0,1 0 1,1-1-1,-1 1 0,0-1 0,0 1 0,1-1 0,-1 1 1,0-1-1,1 0 0,0 1 0,-1-1 0,1 0 0,0 0 1,-1 0-1,4 1 0,6 1 26,-1 1-1,1-2 1,1 1 0,-1-1-1,18 0 1,0 0-480,29-3 0,-48 0 102,0 0 0,0-1 0,-1 0-1,1 0 1,-1-1 0,16-7 0,-23 10 277,-1-1 0,0 1 1,1-1-1,-1 0 0,0 1 0,1-1 1,-1 0-1,0 0 0,0 0 0,0 0 1,0 0-1,0 0 0,0 0 0,0-1 0,0 1 1,0 0-1,0-1 0,-1 1 0,1 0 1,0-1-1,0-2 0,-1-10-776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5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16444,'-2'9'1920,"9"6"-1120,7-4-336,11-2 1049,6-2-1049,5-4-48,2-1-16,2-4-480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5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13 276 18924,'-1'2'212,"-1"3"127,0 0 1,0 0-1,1 0 1,-1 0-1,0 10 1,2-14-294,0 0 1,0 0 0,0 0-1,0 0 1,0 0 0,0 0-1,0 0 1,1 0 0,-1 0-1,0 0 1,1 0 0,-1 0-1,1 0 1,-1-1 0,1 1-1,-1 0 1,1 0 0,-1 0-1,1 0 1,0-1 0,0 1-1,-1 0 1,1-1 0,0 1-1,0-1 1,0 1 0,0-1 0,0 1-1,0-1 1,0 1 0,0-1-1,0 0 1,0 0 0,0 1-1,0-1 1,0 0 0,0 0-1,1 0 1,8 0 77,-1 0 1,1 0-1,0-1 1,-1 0-1,20-5 0,50-20-328,-32 10-6,-25 9 100,-8 2-2,0 1-1,0 0 1,1 1 0,-1 0-1,1 1 1,21 0 0,-35 2 126,-1 0 0,1 0 0,0 0-1,0 0 1,0 0 0,0 0 0,0 0 0,0 1 0,0-1 0,-1 0 0,1 1 0,0-1 0,0 1 0,0-1 0,-1 1-1,1-1 1,0 1 0,-1-1 0,1 1 0,0 0 0,-1-1 0,1 1 0,-1 0 0,1 0 0,-1-1 0,1 1 0,-1 0-1,1 0 1,-1 0 0,0 1 0,1 1 198,-1 1 1,0-1-1,0 1 0,0 0 1,0-1-1,-2 6 0,1 2 666,1-10-843,0-1 0,0 0 1,0 1-1,0-1 0,0 1 0,0-1 0,1 0 0,-1 1 0,0-1 1,0 0-1,0 1 0,1-1 0,-1 0 0,0 1 0,0-1 0,1 0 1,-1 0-1,0 1 0,1-1 0,-1 0 0,0 0 0,1 1 0,-1-1 1,1 0-1,-1 0 0,0 0 0,1 0 0,-1 0 0,1 0 1,-1 0-1,0 0 0,1 0 0,-1 0 0,1 0 0,-1 0 0,0 0 1,1 0-1,-1 0 0,1 0 0,-1 0 0,0 0 0,1 0 0,-1-1 1,1 1-1,27-7-553,-16 3-345,-6 3 580,1 0-1,0 0 1,0 1-1,12 1 1,-15 0-272</inkml:trace>
  <inkml:trace contextRef="#ctx0" brushRef="#br0" timeOffset="1">371 0 19572,'0'9'2081,"3"0"-1449,4-8-440,2 1 1304,7 2-1952,1-2 656,11 1-304,4 1-192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5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18452,'-8'10'738,"1"-1"0,-1 0 0,-1 0-1,1-1 1,-2-1 0,1 1 0,-13 6 0,9-4-408,0-1 0,-21 21 0,33-30-347,1 1 1,-1-1-1,1 1 0,-1-1 0,0 1 0,1 0 0,-1-1 0,1 1 0,0 0 0,-1-1 0,1 1 0,-1 0 0,1-1 0,0 1 0,0 0 1,-1 0-1,1-1 0,0 1 0,0 0 0,0 0 0,0 0 0,0-1 0,0 1 0,0 0 0,0 0 0,0 0 0,0-1 0,0 1 0,1 0 0,-1 0 1,0-1-1,1 1 0,-1 0 0,0 0 0,1-1 0,-1 1 0,1-1 0,-1 1 0,1 0 0,-1-1 0,1 1 0,-1-1 0,1 1 0,0-1 1,-1 1-1,1-1 0,0 0 0,0 1 0,-1-1 0,1 0 0,0 1 0,0-1 0,-1 0 0,1 0 0,1 0 0,7 3-251,1 0 0,0-1 0,15 1-1,-16-2 110,26 3-371,-22-3 440,0 0-1,0 1 1,-1 0 0,1 1-1,18 7 1,-31-10 124,1 0 0,-1 0 1,1 0-1,0 0 0,-1 0 1,1 1-1,-1-1 1,1 0-1,-1 0 0,1 1 1,-1-1-1,0 0 0,1 1 1,-1-1-1,1 1 0,-1-1 1,0 0-1,1 1 0,-1-1 1,0 1-1,1-1 1,-1 1-1,0-1 0,0 1 1,1-1-1,-1 1 0,0 0 1,0-1-1,0 1 0,0-1 1,0 1-1,0-1 0,0 1 1,0 0-1,0-1 0,0 1 1,0-1-1,0 1 1,0-1-1,-1 1 0,1-1 1,0 1-1,0-1 0,-1 1 1,1-1-1,0 1 0,0-1 1,-1 1-1,1-1 0,-1 1 1,1-1-1,0 0 1,-1 1-1,-28 19 1393,24-17-1249,-3 2-184,0-1 0,0 0 0,-1 0 0,1 0 0,-1-1 0,0 0 0,0-1 0,0 0 0,0-1 0,-11 1 0,19-2-23,1 0 1,-1 0-1,1 0 0,-1 0 1,1 0-1,-1 0 1,1 0-1,-1 0 0,1 0 1,-1 0-1,1 0 1,-1 0-1,1-1 0,-1 1 1,1 0-1,-1 0 1,1-1-1,-1 1 0,1 0 1,0-1-1,-1 1 1,1 0-1,0-1 0,-1 1 1,1 0-1,-1-2 1,8-4-490</inkml:trace>
  <inkml:trace contextRef="#ctx0" brushRef="#br0" timeOffset="1">716 36 23717,'23'0'2169,"-8"4"-1721,1-1-200,3 1 960,7-1-896,1 2-176,5-4-520,-2 0-256,-3-1-560,-4-1-185,-13-5 897,-7 6-288,2 0-112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17972,'-5'13'476,"1"0"0,0 1 1,1 0-1,0 0 0,1 0 1,0 19-1,5 85 531,-2-112-970,8 67 248,-8-68-244,0 1 0,0-1-1,1 0 1,-1 0 0,1 0 0,0-1 0,1 1 0,-1 0-1,1-1 1,0 1 0,4 3 0,-6-7-24,0 0 0,0 0 0,-1-1-1,1 1 1,0 0 0,0-1 0,0 1 0,0-1 0,0 1 0,0-1 0,0 0-1,0 1 1,0-1 0,0 0 0,1 0 0,-1 0 0,0 0 0,0 0-1,0 0 1,0 0 0,0 0 0,2 0 0,-1-1 8,0 0 0,1 0 0,-1 0 0,0 0-1,0-1 1,0 1 0,0 0 0,0-1 0,3-3 0,2-3 86,-1 0 1,1 0-1,8-17 1,-4 5 129,-1 0 0,-1-1 0,9-31 0,-15 41-149,0 0 0,-1-1 0,0 1 0,-1 0 0,-1-1 0,1 1 0,-2-1 0,-2-20 0,2 28-71,0 0-1,0 1 0,0-1 1,-1 0-1,1 1 0,-1-1 1,0 1-1,0 0 1,0 0-1,0 0 0,0 0 1,-1 0-1,-4-5 0,4 7-58,1-1-1,-1 1 0,1-1 0,-1 1 0,1 0 0,-1 0 0,0 0 0,1 0 0,-1 1 0,0-1 0,0 1 0,1-1 0,-1 1 0,0 0 0,0 0 1,0 0-1,0 1 0,1-1 0,-5 2 0,-1 0-121,-1 1 1,1 1-1,0-1 1,0 1 0,0 1-1,1-1 1,0 1-1,-10 9 1,0 1-356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48:5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17668,'16'2'2288,"13"-4"-1159,4-2-489,4-6 1664,4 1-1032,0-1-703,-3-2-577,-6 3 168,-5 5-184,-12 0-257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3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27790,'6'-8'124,"-1"1"1,1-1-1,-1 0 1,-1-1-1,0 1 0,5-13 1,-7 14-65,12-28 161,-1-2-1,-2 0 1,-2-1 0,-1 1-1,5-75 1,-13 99 28,5 26-157,-1-9-90,-1-1-1,1 1 0,0-1 0,0 0 0,0 0 0,0-1 0,0 1 0,1-1 0,-1 0 0,1 0 0,0-1 0,-1 1 0,1-1 1,0 0-1,0 0 0,7 0 0,11 1-302,0-2 1,28-2-1,-40 1 16,-6 1 265,0-1 0,0 1 0,0-1 0,0 0 0,0 0 0,0 0 0,0-1-1,-1 0 1,1 0 0,-1 0 0,1 0 0,-1-1 0,8-5 0,-1-6-263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3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16484,'29'-20'5021,"-5"9"-3950,0 2 1,1 0-1,30-6 1,-43 13-977,-1 0 0,1 0 0,0 1 0,-1 1 0,1 0 0,0 0 0,-1 1 0,1 1-1,17 4 1,-26-5-92,1 0 0,-1 0 0,0 0 0,0 1 0,0 0 0,0-1-1,-1 1 1,1 0 0,0 0 0,-1 1 0,0-1 0,1 0 0,-1 1-1,0-1 1,0 1 0,0 0 0,0 0 0,1 4 0,-1-2 0,0 0 1,-1 0-1,0 0 1,0 0-1,-1 1 1,1-1-1,-1 0 1,0 0-1,-1 1 1,-1 8-1,-1 0 35,0-1 0,-1-1 0,-1 1 0,0-1-1,-1 1 1,0-1 0,-1-1 0,-10 16 0,7-16 37,10-11-72,0 0 1,0 0-1,0 0 1,0 0-1,0 0 1,0-1-1,0 1 1,0 0-1,0 0 1,0 0-1,0 0 1,0 0-1,0 0 1,0 0-1,0 0 1,0 0-1,0 0 1,0 0-1,0 0 1,0 0-1,0 0 0,0 0 1,0 0-1,-1 0 1,1 0-1,0 0 1,0 0-1,0 0 1,0 0-1,0 0 1,0 0-1,0 0 1,0 0-1,0 0 1,0 0-1,0 0 1,0 0-1,0 0 1,0 0-1,0 0 1,0 0-1,0 0 1,0 0-1,0 0 0,10-23 367,0 4-228,4-18 356,15-73 1,-12 38-33,-17 72-460,0-1 1,1 0-1,-1 1 1,0-1 0,1 0-1,-1 1 1,0-1-1,1 1 1,-1-1 0,1 1-1,-1-1 1,1 1-1,-1-1 1,1 1 0,-1-1-1,1 1 1,0 0-1,-1-1 1,1 1 0,0 0-1,-1-1 1,1 1-1,0 0 1,-1 0 0,1 0-1,0 0 1,-1 0 0,1 0-1,0 0 1,0 0-1,-1 0 1,1 0 0,0 0-1,-1 0 1,1 0-1,0 0 1,0 1 0,35 13-32,-13-4 40,-20-9-54,1 0-1,0 0 1,-1-1 0,1 1 0,0-1-1,0 0 1,-1 0 0,1 0 0,0 0-1,0-1 1,-1 1 0,1-1 0,0 0-1,-1 0 1,1 0 0,-1-1 0,1 1-1,3-4 1,-3 2-24,0-1 0,0 0 0,0 0 0,0 0 0,-1 0 0,1-1-1,-1 1 1,-1-1 0,1 0 0,0 0 0,2-9 0,7-20-217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4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20436,'0'1'109,"1"0"0,-1-1 0,0 1 0,1-1 0,-1 1 0,1 0 0,-1-1 0,1 1 0,-1-1 0,1 1 0,-1-1 0,1 1 0,0-1 0,-1 0 0,1 1 0,0-1 0,-1 0 0,1 1 0,0-1 0,0 0 0,-1 0 0,1 0 0,0 0 0,0 0 0,-1 0 0,2 0 0,1 0 35,-1 0-1,1-1 1,-1 0-1,0 1 1,1-1-1,-1 0 1,0 0-1,4-2 1,6-5 59,0 0 1,13-13-1,-19 15-15,152-149 396,-105 99-467,-51 54-116,0-1 0,1 1 0,-1 0 0,0 0 0,1 0 0,0 0 0,-1 0 0,1 1 0,5-3 0,-8 4 1,1 0-1,-1 0 1,0 0-1,1 0 1,-1 0-1,0 0 1,1 0 0,-1 0-1,0 0 1,1 0-1,-1 0 1,0 0-1,1 0 1,-1 0-1,0 1 1,1-1-1,-1 0 1,0 0-1,1 0 1,-1 1-1,0-1 1,1 0-1,-1 0 1,0 1-1,0-1 1,0 0-1,1 0 1,-1 1-1,0 0 1,4 19 60,-6 10-3,-1-1 0,-12 47 0,6-35-33,-30 129-105,38-167-53,0-1-1,1 0 1,-1 1-1,1-1 0,0 0 1,0 1-1,0-1 1,0 5-1,0-7 114,1 0-1,-1 1 1,0-1-1,0 0 1,0 0 0,0 0-1,0 0 1,0 0-1,0 0 1,0 1 0,1-1-1,-1 0 1,0 0-1,0 0 1,0 0-1,0 0 1,0 0 0,1 0-1,-1 0 1,0 0-1,0 0 1,0 0 0,0 0-1,0 0 1,1 0-1,-1 0 1,0 0-1,0 0 1,0 0 0,0 0-1,1 0 1,-1 0-1,0 0 1,0 0 0,0 0-1,0 0 1,0 0-1,1 0 1,10-9-283,6-8-149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4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18524,'10'5'2152,"-4"9"-1455,-6 6-321,2 6 1048,-2 8-584,-2 1-136,2 4-368,3 1-112,-1-4-248,-1-2-136,2-6-424,-2-5-256,1-8 1736,-2-5-1016,-7-10-24,-7-3-104</inkml:trace>
  <inkml:trace contextRef="#ctx0" brushRef="#br0" timeOffset="1">1 176 18988,'9'-3'1872,"8"3"-1095,2 0-321,13-2 872,2-1-328,10-4-768,1 1-544,0-2 368,-4-1-104,0-10-248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4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18932,'20'-1'2311,"-14"1"-1648,1-1 0,-1 1 0,1 1 0,-1-1 1,1 1-1,11 3 0,-16-3-599,1 1 0,-1-1 0,0 0 1,0 1-1,0-1 0,1 1 0,-2 0 1,1 0-1,0 0 0,0 0 0,0 0 1,-1 0-1,1 0 0,-1 0 0,0 1 0,0-1 1,0 1-1,0-1 0,0 1 0,0-1 1,0 4-1,1 6-34,0 0 1,0 1-1,-1-1 1,-1 1-1,0 0 1,-4 23-1,-20 75 68,19-89-50,24-64 244,5-51-63,13-107 1,-30 162-184,-7 38-45,0-1-1,0 1 1,0-1 0,0 1-1,0 0 1,0-1-1,0 1 1,0-1 0,0 1-1,0-1 1,0 1 0,1 0-1,-1-1 1,0 1-1,0-1 1,0 1 0,1 0-1,-1-1 1,0 1 0,1 0-1,-1-1 1,0 1-1,1 0 1,-1 0 0,0-1-1,1 1 1,-1 0 0,1 0-1,-1 0 1,0-1 0,1 1-1,-1 0 1,1 0-1,-1 0 1,1 0 0,-1 0-1,0 0 1,1 0 0,-1 0-1,1 0 1,-1 0-1,1 0 1,-1 0 0,0 0-1,1 0 1,-1 1 0,1-1-1,-1 0 1,1 0-1,22 16-127,-14-9 38,-1-1-72,1-1 0,0-1 0,1 0 0,-1 0 1,1-1-1,-1 0 0,1 0 0,0-1 0,0-1 0,0 1 1,1-2-1,-1 1 0,0-2 0,11 0 0,21-5-290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4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18132,'-8'8'1800,"20"-2"-992,13 3-287,7-9 855,10-3-432,5 1-304,6 2-72,-7 0-544,3 3-384,-16 2-760,-5 4-1313,-15 1 1937,-6-3-344,-8 2-296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4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17428,'2'20'2008,"17"-7"-1072,3 0-392,8-4 1145,5 1-521,5-4-648,2 0-488,2-6-1912,0 0 1760,-8-7-400,-1-5-216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4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21333,'2'-1'193,"-1"0"0,0 0 1,0 0-1,1-1 1,-1 2-1,0-1 0,1 0 1,-1 0-1,1 0 1,-1 0-1,3 0 1,3-2 82,55-34 185,-1-3 0,-2-2 0,-3-3 0,75-75 0,-131 120-461,0 0 1,0 0 0,0 0-1,0 0 1,0-1-1,0 1 1,0 0-1,0 0 1,0 0 0,0 0-1,0 0 1,0 0-1,0 0 1,0 0-1,0 0 1,0 0-1,0-1 1,0 1 0,0 0-1,1 0 1,-1 0-1,0 0 1,0 0-1,0 0 1,0 0-1,0 0 1,0 0 0,0 0-1,0 0 1,0 0-1,1 0 1,-1 0-1,0 0 1,0 0-1,0 0 1,0 0 0,0 0-1,0 0 1,0 0-1,0 0 1,1 0-1,-1 0 1,0 0-1,0 0 1,0 0 0,0 0-1,0 0 1,0 0-1,0 0 1,0 0-1,0 1 1,0-1-1,0 0 1,1 0 0,-1 0-1,0 0 1,0 0-1,0 0 1,0 0-1,0 0 1,0 0-1,0 0 1,0 1 0,0-1-1,0 0 1,0 0-1,0 0 1,0 0-1,0 0 1,-1 13 14,-8 15-10,-28 56 36,23-56-39,2 2 1,-13 39 0,25-66-78,-1-1 0,0 0 0,1 1 0,0-1 1,-1 1-1,1-1 0,0 1 0,0-1 0,1 5 0,-1-6 50,1 0-1,-1-1 1,1 1 0,-1 0-1,0-1 1,1 1-1,0 0 1,-1-1-1,1 1 1,-1-1 0,1 1-1,0-1 1,-1 1-1,1-1 1,0 1 0,-1-1-1,1 0 1,0 1-1,0-1 1,-1 0 0,1 0-1,0 1 1,0-1-1,0 0 1,-1 0 0,1 0-1,0 0 1,1 0-1,12-1-274</inkml:trace>
  <inkml:trace contextRef="#ctx0" brushRef="#br0" timeOffset="1">781 1 19252,'11'19'1688,"-10"1"-1191,-1 2-225,-1 4 672,-1 5-392,2 2-144,0 0-128,0-6-384,0 0-176,3-7-424,0-2-296,-2-8 720,-1-9-136,-8 1-121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4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17540,'0'12'1896,"12"-1"-1024,3-4-304,8 1 889,5-5-297,4-2-376,3 1-360,1-2-1064,-2 0-424,-3-6 864,-1 0-264,-6-3-200</inkml:trace>
  <inkml:trace contextRef="#ctx0" brushRef="#br0" timeOffset="1">667 0 18620,'1'3'260,"0"0"1,0 0-1,-1 0 1,0 0-1,0 0 1,0 0-1,0 1 1,0-1-1,0 0 0,-1 0 1,0 3-1,-14 38 1226,6-19-401,-3 14-210,4-18-503,2 0 1,0 1-1,-4 37 0,10-57-362,0 0 1,0 0-1,0 0 0,0 0 0,0 0 0,0 0 0,1 0 0,-1 0 1,1 0-1,-1 0 0,1-1 0,0 1 0,0 0 0,-1 0 0,1 0 1,1-1-1,-1 1 0,0-1 0,0 1 0,1-1 0,-1 1 0,0-1 1,1 0-1,0 1 0,-1-1 0,1 0 0,0 0 0,-1 0 0,1-1 1,0 1-1,0 0 0,0-1 0,0 1 0,0-1 0,-1 1 0,1-1 0,0 0 1,4 0-1,2 0-117,1 0 0,-1-1 0,1 1 0,-1-2 0,0 1 0,1-1 0,-1-1 0,8-3 1,-9 3 118,0 0 1,-1-1-1,1 1 1,-1-2-1,0 1 1,0-1 0,0 0-1,-1 0 1,1 0-1,-1-1 1,0 0-1,-1 0 1,7-11 0,9-24-241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16299,'0'-1'27,"0"1"0,0 0 0,0 0 0,0 0 0,0 0 0,0 0 0,0 0 0,0 0 0,0-1 0,0 1 0,0 0 0,0 0 0,0 0 0,0 0 0,0 0 0,0 0 0,0 0 0,-1 0 0,1 0 0,0 0 0,0-1 0,0 1 0,0 0 0,0 0 0,0 0 0,0 0 0,0 0 0,-1 0 0,1 0 0,0 0 0,0 0 0,0 0 0,0 0 0,0 0 0,0 0-1,0 0 1,-1 0 0,1 0 0,0 0 0,0 0 0,0 0 0,0 0 0,0 0 0,0 0 0,0 0 0,0 1 0,-1-1 0,1 0 0,0 0 0,0 0 0,0 0 0,0 0 0,0 0 0,0 0 0,0 0 0,0 0 0,0 0 0,0 0 0,-1 1 0,2 9 492,7 15 63,5 4-201,2-1 0,1 0 0,39 49 0,71 68-152,-100-116-123,444 462 404,-199-212-4,-48-35-36,68 69-268,-247-269-204,108 112 107,-114-113 115,58 86 0,-22-5 242,52 75 249,-109-177-805,1 0 0,0-1 1,2-1-1,1-1 0,0 0 0,30 18 0,-71-65-1253,-8-5 938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4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 19636,'-13'-13'2105,"3"4"-1297,3 3-352,2 5 2176,8 5-2544,3 2-720,-3 1 552,-3 2-176,-3 1-184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4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18852,'14'2'586,"1"0"-1,0-1 1,0-1 0,0-1 0,-1 0-1,1-1 1,26-6 0,-6 2 577,294-39 1752,172 14-3388,-480 30 366,25 1-407,-1-2 0,1-2 0,76-18 0,-121 22 494,20-9-1270,-20 9 1258,-1 0-1,1 0 1,-1 0 0,0-1-1,1 1 1,-1 0 0,0 0-1,1 0 1,-1-1-1,0 1 1,1 0 0,-1-1-1,0 1 1,0 0-1,1-1 1,-1 1 0,0 0-1,0-1 1,0 1 0,0 0-1,1-1 1,-1 1-1,0-1 1,0 1 0,0 0-1,0-1 1,0 1-1,0-1 1,0 1 0,0 0-1,0-1 1,0 1 0,0-1-1,0 1 1,0 0-1,-1-1 1,1 1 0,0-1-1,0 1 1,0 0-1,-1-1 1,1 1 0,0 0-1,0-1 1,-1 1 0,1 0-1,0-1 1,-1 1-1,-7-7-605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4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17052,'0'0'123,"0"0"1,1 0-1,-1 1 1,1-1-1,-1 0 1,1 0-1,-1 0 0,1 0 1,-1 0-1,1 0 1,-1 0-1,1 0 1,-1 0-1,1 0 1,-1 0-1,1 0 1,-1 0-1,1 0 1,-1 0-1,1-1 1,-1 1-1,0 0 1,1 0-1,-1 0 1,1-1-1,-1 1 1,0 0-1,1-1 0,0 1 1,11-14 215,-8 8 153,141-152 4891,-112 120-5024,3 0 0,65-52 0,-76 73-349,-25 16-11,1 1 0,-1 0 0,0 0 1,1-1-1,-1 1 0,0 0 1,1 0-1,-1 0 0,0-1 0,1 1 1,-1 0-1,0 0 0,1 0 0,-1 0 1,0 0-1,1 0 0,-1 0 0,1 0 1,-1 0-1,0 0 0,1 0 1,-1 0-1,0 0 0,1 0 0,-1 0 1,0 0-1,1 0 0,-1 1 0,0-1 1,1 0-1,-1 0 0,0 0 0,1 1 1,-1-1-1,0 0 0,1 0 0,-1 1 1,0-1-1,0 0 0,1 0 1,-1 1-1,0-1 0,0 0 0,0 1 1,0-1-1,1 0 0,-1 1 0,0-1 1,0 0-1,0 1 0,0-1 0,0 1 1,0-1-1,0 0 0,0 1 1,0-1-1,0 1 0,-3 23-23,2-23 21,-13 51-3,-24 57 0,-7 27-414,44-133 384,-5 29-1210,6-32 1226,0 0 0,0 0-1,0 1 1,0-1 0,0 0 0,0 0 0,0 1 0,0-1 0,0 0-1,0 0 1,0 0 0,0 1 0,0-1 0,0 0 0,0 0 0,0 0-1,0 1 1,0-1 0,0 0 0,1 0 0,-1 0 0,0 0 0,0 1 0,0-1-1,0 0 1,0 0 0,1 0 0,-1 0 0,0 0 0,0 0 0,0 1-1,1-1 1,-1 0 0,0 0 0,0 0 0,0 0 0,1 0 0,13-9-440,6-11-103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4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20332,'9'0'1721,"-9"12"-1217,-3 4-216,-5 6 816,0 4-392,-4 8-320,0-1-176,0 2-112,1-1-32,2-5-264,3-2-336,2-10-528,-1-7 880,3-10-168,-1-7-80</inkml:trace>
  <inkml:trace contextRef="#ctx0" brushRef="#br0" timeOffset="1">0 111 17908,'0'0'2344,"3"2"-1431,9 1-401,2 0 1624,11 0-1168,6-2-376,11-1-992,3 0-496,11-4 736,-1-4-216,4 1-192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4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50 21077,'-15'33'1768,"-1"1"-1304,-1 4-240,4-5 616,1-2-320,6-9-776,5-5-352,3-12-624,7-7 968,1-9-280,4-7-160</inkml:trace>
  <inkml:trace contextRef="#ctx0" brushRef="#br0" timeOffset="1">246 0 18116,'0'10'1832,"-12"12"-1104,-4 3-303,-1 9 943,-4 2-352,2-1-416,2 0-296,5-7-560,5-2-288,4-8-488,3-5 816,3-12-200,1-4-136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0:4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21149,'-3'0'2000,"12"0"-1256,7 0-328,7 0 1017,8-1-433,5-1-520,4 2-264,3 2-776,-3 1-568,-7 3 911,-5 1-191,-2-4-168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2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17468,'-1'13'492,"0"0"0,-1 0 1,0 0-1,-5 14 0,-2 12 38,-55 369 1915,51-273-2207,4 143 0,9-266-299,-1-8 44,1 0-1,0-1 1,0 1 0,0-1 0,0 1-1,0 0 1,1-1 0,0 1 0,1 4-1,-1-8 21,-1 1-1,0-1 0,0 0 0,1 0 1,-1 0-1,0 0 0,1 0 0,-1 0 1,0-1-1,0 1 0,1 0 1,-1 0-1,0 0 0,1 0 0,-1 0 1,0 0-1,0 0 0,1 0 0,-1-1 1,0 1-1,0 0 0,0 0 1,1 0-1,-1-1 0,0 1 0,0 0 1,0 0-1,1-1 0,-1 1 0,0 0 1,0 0-1,0-1 0,0 1 1,0 0-1,0 0 0,1-1 0,4-12-99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2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30 19932,'-10'6'2545,"0"0"-1625,2-2-432,1-3 2089,4-3-1865,3-3-480,3-5 176,6-2-344,2 4-144,3-1-72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2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16660,'2'2'177,"0"0"0,1-1 1,-1 1-1,1-1 0,-1 1 1,1-1-1,0 0 0,0 0 1,-1 0-1,1-1 0,0 1 1,0-1-1,0 1 0,0-1 1,0 0-1,0 0 0,0 0 1,-1-1-1,1 1 0,0-1 1,0 0-1,0 1 0,0-1 1,2-2-1,7-2 258,0-2 1,-1 1-1,0-1 1,12-11-1,-9 8-92,41-34 49,-1-3-1,-2-3 1,-3-1 0,-2-3-1,52-75 1,-65 77-233,-44 90-151,-8 11-7,3 0 1,2 2 0,2-1 0,-6 71 0,17-116-177,-1 0 1,2 0-1,-1 0 1,0-1-1,3 8 1,-3-12 143,0 1-1,0 0 1,0-1-1,1 1 1,-1-1 0,0 1-1,0-1 1,1 1-1,-1-1 1,0 1 0,1-1-1,-1 1 1,1-1-1,-1 0 1,0 1 0,1-1-1,-1 0 1,1 1-1,-1-1 1,1 0 0,0 1-1,0-1 8,0 0-1,0 0 0,0 0 0,-1 0 1,1-1-1,0 1 0,0 0 1,0 0-1,0-1 0,0 1 0,-1 0 1,1-1-1,0 1 0,0-1 1,0 1-1,-1-1 0,1 1 0,1-2 1,13-14-447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21477,'15'9'1848,"-15"13"-1376,-5 3-224,0 8 600,0 8-200,1 2-295,1 2-241,1 2-481,2-2-279,0-3-424,2-5-192,-2-14 816,-2-7-296,-6-16-33</inkml:trace>
  <inkml:trace contextRef="#ctx0" brushRef="#br0" timeOffset="1">1 197 18124,'8'-3'2032,"13"6"-1208,4 3-359,8 0 1415,2 1-672,9-2-1120,3-4-440,-2-4 344,-1-5-128,-2-1-144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115 576 12275,'-2'27'1117,"0"-14"-515,1 1 0,1-1 0,0 1-1,0-1 1,2 0 0,4 22 0,-3-31 531,0-11-393,-1-15 182,-3-59-129,-3 0-1,-4 0 0,-4 0 1,-3 1-1,-3 1 1,-50-131-1,113 271-428,-14-14-369,1-2 0,71 75 0,-79-96-1206,38 28 0,-59-50 1056,-2-1 103,0-1-1,0 1 0,0 0 1,0-1-1,0 1 1,-1 0-1,1 0 0,0 0 1,0-1-1,-1 1 1,1 0-1,-1 0 0,1 0 1,0 2-1,-1 3-568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17868,'3'17'1528,"-5"8"-1144,-2 0-168,2 6 600,-1-2-231,3-1-233,0-2-168,2-6-296,2-5-136,5-11-385,0-4-207,3-13 640,-1-4-176,4-10-120</inkml:trace>
  <inkml:trace contextRef="#ctx0" brushRef="#br0" timeOffset="1">228 1 18332,'-1'19'2184,"-9"9"-1415,-2 5-345,2 4 1200,-3 1-616,8 0-176,2-6-624,2-6-264,4-7-584,4-7-280,0-9-448,-1-6 1024,0-9-312,-6-6-289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1:3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17756,'-6'-10'2088,"9"7"-1080,8 2-343,11 5 1095,6 2-312,10 4-415,6 0-241,4 1-552,1-1-416,-5-6-400,0-4 488,-3-14-112,-3-4-97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1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2983 237 11522,'-58'-19'898,"-105"-49"0,104 41-418,-94-31 1,79 40-399,0 4 0,-2 3 0,1 3 0,-1 3 0,-120 8 0,-379 68-323,567-70 243,-130 22 50,-178 55 0,244-54-25,1 2 0,1 4 0,1 3 0,-71 47 0,87-46-20,2 2 0,2 3 1,2 1-1,1 3 0,-49 60 0,74-78-9,2 2 0,0 0 0,2 0 0,1 2 1,1 0-1,1 1 0,2 1 0,1 0 0,2 0 0,0 1 0,-6 55 0,14-65-3,0-1 1,2 1-1,0-1 1,1 1-1,2-1 0,0 0 1,1 0-1,1 0 0,15 35 1,-8-29 5,1-1 0,2-1 0,0 0 0,2-1 0,1-1 0,33 34 0,-1-11 4,1-2-1,3-2 1,1-2-1,83 43 1,-46-35 10,2-5-1,122 37 1,-118-50 9,2-5 0,1-4 1,0-4-1,1-5 0,1-4 0,-1-5 0,1-5 0,147-20 1,-168 6 123,-1-4 1,0-3 0,-2-3-1,-1-4 1,-1-3 0,-1-4-1,-3-3 1,-1-4 0,84-64 0,-106 66-24,-1-1 0,-3-3 1,-1-1-1,-2-3 0,-3-1 1,-2-2-1,-2-2 0,52-105 1,-72 124-109,-2 0 1,-1 0-1,-2-2 1,-2 1-1,-1-2 1,-2 1-1,-1-1 1,-2 0 0,-2 0-1,-2 0 1,-1-1-1,-2 1 1,-11-52-1,8 66-67,-2 0 0,-1 1 0,0 0 0,-2 0 0,-1 1 0,0 1 0,-2 0 0,-1 1 0,0 0 0,-1 1 0,-2 1 0,0 1 0,-30-25-1,16 19-4,-1 2 0,0 0-1,-2 3 1,-1 0 0,0 3-1,-1 1 1,0 1 0,-48-10-1,-141-12-190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0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16892,'-16'16'1888,"0"-6"-1032,3 2-272,7-5 977,9 0-241,11-1-248,5-3-168,9 1-304,3-4-143,10 6-145,1-1-136,0 0-472,-1 0-513,-6 5 1530,-5-1-817,-12 1-64,-6 2-64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0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18220,'0'11'2024,"4"4"-1360,12-5-287,7 0 975,7-2-472,3-2-168,8-1-304,0 0-200,1-4-640,-1 1-480,-10-1 824,-5 1-184,-7-2-128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0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35 338 15043,'-8'14'1558,"5"-9"-1082,0 0 0,-1 0 0,2 0 0,-1 1 0,1-1 0,0 1 1,0-1-1,0 1 0,-1 11 0,3-16-433,0-1 0,0 0 0,0 1 0,0-1 0,0 0 0,0 1 0,0-1 0,1 0 0,-1 0 0,0 1 0,0-1 0,0 0 0,0 0 0,1 1 0,-1-1 0,0 0 0,0 0 0,0 1 0,1-1 0,-1 0 0,0 0 0,1 0 0,-1 0 0,0 1 0,0-1 0,1 0-1,-1 0 1,0 0 0,1 0 0,-1 0 0,0 0 0,1 0 0,-1 0 0,0 0 0,1 0 0,14-5 728,12-12-55,7-10-206,-2-2 0,-1-1 1,46-59-1,68-113-9,-131 181-509,-13 20 8,-1 1 0,0 0 0,0 0 0,0 0 1,0-1-1,0 1 0,0 0 0,0 0 0,1 0 0,-1 0 0,0-1 1,0 1-1,0 0 0,0 0 0,1 0 0,-1 0 0,0 0 0,0 0 1,0-1-1,1 1 0,-1 0 0,0 0 0,0 0 0,1 0 1,-1 0-1,0 0 0,0 0 0,0 0 0,1 0 0,-1 0 0,0 0 1,0 0-1,0 0 0,1 0 0,-1 0 0,0 0 0,0 1 1,1-1-1,-1 0 0,0 0 0,0 0 0,0 0 0,0 0 0,1 0 1,-1 1-1,0-1 0,0 0 0,0 0 0,1 1 0,2 10 3,-3 20-46,0 1 0,-2-2 0,-8 46 0,1-11-179,2-11-94,1-16-680,0 44 1,9-61 585,7-10-126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0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20620,'-6'15'2049,"3"-5"-1297,3-4-296,14 2 992,7-3-295,11-1-449,0-1-192,9 0-368,0-3-264,0 0-704,-5-1 1400,-2-5-648,-5 0-48,-9-9-48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0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10 17180,'7'-8'1311,"-9"6"-154,-15 10 257,5 2-1080,0 0 1,1 1-1,0 0 1,1 1 0,0 0-1,-13 23 1,-40 85 242,39-68-312,3 1 1,3 1-1,-14 60 0,26-86-249,1 1-1,2 0 1,0 0 0,2 0-1,1 0 1,2 0-1,9 55 1,-8-69-154,2 0 1,-1-1-1,11 21 0,-12-29 109,0-1 0,0 1 0,0-1-1,1 0 1,0 0 0,0 0 0,1 0-1,-1-1 1,1 1 0,10 6 0,-8-8-18,0 0 1,0 0-1,0 0 1,9 1-1,-15-3 38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0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229 151 12003,'19'-21'2273,"-2"-1"1,0 0-1,25-46 1,-35 50 114,-15 22-571,-18 27-522,23-28-1444,-35 46 202,2 1 0,3 2 0,2 1 0,2 2 0,3 1 0,2 0 0,2 2 0,-15 67-1,31-99-102,1 1 0,2-1-1,0 1 1,2 51 0,2-67-71,0 0 0,1 0 1,1-1-1,0 1 1,0-1-1,7 15 0,-7-19-24,0 0-1,1 0 0,0-1 1,0 1-1,0-1 0,0 0 0,1-1 1,0 1-1,0-1 0,0 0 1,9 6-1,-8-7 123,-1-1-1,1 0 1,0 0 0,-1-1 0,1 1 0,0-1-1,0-1 1,0 1 0,0-1 0,0 0 0,0 0-1,0 0 1,-1-1 0,1 0 0,0-1 0,0 1-1,0-1 1,-1 0 0,7-3 0,35-16-364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0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18572,'-14'5'2878,"14"-5"-2831,0 0 0,0 0 1,0 0-1,0 1 1,0-1-1,0 0 0,0 0 1,0 0-1,-1 0 0,1 0 1,0 0-1,0 0 1,0 0-1,0 0 0,0 0 1,0 0-1,0 1 1,0-1-1,0 0 0,0 0 1,0 0-1,0 0 0,0 0 1,0 0-1,0 0 1,0 0-1,0 0 0,0 0 1,0 0-1,0 1 1,0-1-1,1 0 0,-1 0 1,0 0-1,0 0 0,0 0 1,0 0-1,0 0 1,0 0-1,0 0 0,0 0 1,0 0-1,0 0 1,0 0-1,0 0 0,0 0 1,0 0-1,1 1 0,-1-1 1,0 0-1,0 0 1,0 0-1,0 0 0,0 0 1,0 0-1,0 0 1,0 0-1,0 0 0,0 0 1,0 0-1,1 0 0,-1 0 1,0 0-1,0-1 1,28 4 4156,-14-3-4468,33 10 605,4-1-2048,-49-9 1620,-1 0-1,0 0 0,1 0 1,-1 0-1,1 0 0,-1 0 1,0 0-1,1-1 0,-1 1 1,0-1-1,0 1 0,1-1 1,-1 1-1,0-1 0,0 0 0,0 1 1,1-1-1,-1 0 0,0 0 1,0 0-1,0 0 0,-1 0 1,1 0-1,0 0 0,0 0 1,0 0-1,0-2 0,8-15-732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20068,'2'29'1553,"2"3"-1249,5 3-120,7 1 400,4 2-192,7-1-80,0-1-128,3-4-152,-1-1-24,-1-6-40,-5-3-96,-6-9-344,-3 0-304,-9-9-368,-5-2 863,-3 2-175,-7-1-192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0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21 17612,'6'-4'1185,"-4"2"-841,1 0 0,-1 1-1,0-1 1,0 1 0,1-1 0,-1 1 0,1 0-1,-1 0 1,1 0 0,0 0 0,-1 0 0,5 0-1,-7 1-238,1 1 0,-1-1 0,0 1 0,1-1 0,-1 1 0,0-1 0,1 1-1,-1-1 1,0 1 0,0-1 0,0 1 0,1-1 0,-1 1 0,0-1 0,0 1 0,0 0-1,0-1 1,0 1 0,0-1 0,0 1 0,0-1 0,0 1 0,0-1 0,0 1-1,-1 0 1,-3 18 630,4-18-701,-61 178 1375,1-8-1151,58-164-238,0-1 1,1 1-1,0-1 1,0 1-1,0 0 1,1 8-1,0-14-34,0 1-1,1-1 1,-1 0 0,0 0-1,0 0 1,1 1 0,-1-1 0,1 0-1,-1 0 1,1 0 0,0 0-1,-1 0 1,1 0 0,0 0-1,0 0 1,-1 0 0,1-1-1,0 1 1,0 0 0,0 0 0,0-1-1,0 1 1,0-1 0,0 1-1,1-1 1,-1 1 0,0-1-1,0 1 1,0-1 0,0 0-1,1 0 1,-1 0 0,0 0-1,0 0 1,0 0 0,1 0 0,-1 0-1,0 0 1,0 0 0,0-1-1,1 1 1,0-1 0,7-1-324,0-1 0,-1 1 0,1-2 0,-1 1 1,1-1-1,-1-1 0,-1 1 0,13-10 0,-9 5 62,0 0 0,-1-1-1,0 0 1,16-23-1,-5 1-500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0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81 13723,'0'0'2240,"-2"9"-1151,-2 10-377,-2 7 1872,-4 9-1151,0 8-233,-5 3-416,-1 2-112,1 1-232,-1-4-144,5-7-448,0-6-496,4-13 584,3-6-40,4-11-136</inkml:trace>
  <inkml:trace contextRef="#ctx0" brushRef="#br0" timeOffset="1">468 1 17420,'4'7'1896,"-4"8"-1136,-6 1-304,-2 12 1089,-4 5-305,-4 8-544,-2 4-168,-5 5-232,0-3-112,-1-5-72,1-3-112,5-9-584,2-7-304,5-14 736,9-8-168,1-5-128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17244,'-6'0'296,"0"0"0,0 0 0,0 0 0,0 1 1,0 0-1,0 0 0,0 0 0,0 1 0,0 0 1,0 0-1,0 0 0,1 1 0,0 0 0,-1 0 1,1 0-1,0 1 0,0-1 0,1 1 0,-7 7 1,6-6-212,0 1 1,0-1-1,1 1 0,0 0 1,0 0-1,0 1 1,1-1-1,0 1 1,0 0-1,0 0 0,1 0 1,0 0-1,1 0 1,0 0-1,0 0 1,0 9-1,1-15-78,-1 0 0,1 0 0,0 0 0,1 0 0,-1 0-1,0 0 1,0 0 0,0 0 0,1 0 0,-1 0 0,0 0 0,1 0 0,-1 0 0,1 0 0,-1 0 0,1-1 0,-1 1 0,1 0-1,0 0 1,-1 0 0,1-1 0,0 1 0,0 0 0,0-1 0,-1 1 0,1-1 0,0 1 0,0-1 0,0 1 0,0-1 0,0 0 0,0 1-1,0-1 1,0 0 0,0 0 0,0 0 0,0 0 0,0 0 0,0 0 0,0 0 0,0 0 0,0 0 0,0 0 0,0 0 0,0-1-1,0 1 1,2-1 0,3-1 36,-1 0 1,0 0-1,1-1 0,-1 0 0,0 0 0,0 0 0,6-5 0,0-2 102,0-1 0,-1 0 0,11-15-1,-17 20-80,-1 1-1,1 0 1,-1-1-1,0 0 0,-1 0 1,1 0-1,-1 0 1,-1 0-1,1 0 0,0-8 1,-1 13-51,-1 0 1,0-1-1,0 1 1,0 0-1,0 0 1,0-1 0,0 1-1,-1 0 1,1-1-1,0 1 1,0 0-1,-1 0 1,1 0-1,-1-1 1,1 1 0,-1 0-1,0 0 1,0 0-1,1 0 1,-2-2-1,1 3-42,0-1 0,0 1 0,0-1 0,0 1 0,-1 0 0,1-1 0,0 1 0,0 0 0,0 0 0,0 0 0,0-1 0,0 1 0,0 0 0,-1 1 0,1-1-1,0 0 1,0 0 0,-2 1 0,-1 0-81,0 1 0,1-1 0,-1 1 0,0 0-1,1 0 1,-1 0 0,1 0 0,-1 1 0,1 0-1,0-1 1,-4 6 0,4-4 38,1-1 0,-1 1 0,1 0 0,0 0 1,0 0-1,0 0 0,1 0 0,-1 0 0,0 7 0,1 14-468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0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108 487 14091,'-2'4'416,"0"0"-1,0 0 1,0 0-1,0 0 1,-1-1-1,0 1 1,1 0 0,-1-1-1,-1 0 1,1 0-1,-5 4 1,-15 17 1635,-10 27-95,31-47-1858,0-1 0,0 1-1,0 0 1,1 0-1,-1 0 1,1 0 0,0 0-1,0 0 1,1 1 0,-1-1-1,1 0 1,0 5 0,0-8-85,0-1 1,0 1 0,1 0 0,-1-1-1,0 1 1,0-1 0,1 1 0,-1 0-1,0-1 1,1 1 0,-1-1 0,0 1-1,1-1 1,-1 1 0,1-1 0,-1 0 0,1 1-1,-1-1 1,1 1 0,-1-1 0,1 0-1,0 0 1,-1 1 0,1-1 0,-1 0-1,1 0 1,0 0 0,-1 1 0,1-1-1,-1 0 1,1 0 0,0 0 0,-1 0 0,1 0-1,0 0 1,-1 0 0,1-1 0,0 1-1,-1 0 1,1 0 0,-1 0 0,1-1-1,0 1 1,-1 0 0,1-1 0,0 0 0,28-17 351,-19 10-170,0-2 0,0 1 1,-2-1-1,1-1 0,-1 1 1,11-22-1,-14 25-83,-1-1 0,-1 0 0,1 0 0,-1 0 0,-1-1 0,0 1 0,0-1 0,0 0 0,-1 1 0,0-1 0,-1-12 0,-1 20-154,1-1 0,0 0-1,-1 0 1,1 0 0,-1 0 0,0 1-1,0-1 1,0 0 0,1 1 0,-2-1-1,1 1 1,0-1 0,0 1 0,0-1-1,-1 1 1,1 0 0,-1-1 0,1 1-1,-1 0 1,1 0 0,-1 0 0,-2-1-1,3 2-42,0-1-1,0 1 0,0 0 0,0 0 1,0 0-1,0 0 0,0 0 0,0 0 1,0 0-1,0 0 0,0 0 1,0 0-1,0 0 0,0 0 0,0 1 1,0-1-1,0 0 0,0 1 0,0-1 1,1 1-1,-1-1 0,0 1 0,0-1 1,0 1-1,1 0 0,-1-1 0,0 1 1,0 0-1,1 0 0,-1-1 1,1 1-1,-1 0 0,1 0 0,-1 0 1,1 0-1,0 0 0,-1 0 0,1 0 1,0 0-1,0 0 0,-1 0 0,1 1 1,0 9-826</inkml:trace>
  <inkml:trace contextRef="#ctx0" brushRef="#br0" timeOffset="1">406 0 19308,'5'14'1873,"3"5"-1209,-2 5-224,4 16 864,0 5-264,-4 13-344,-5 7-191,-5 5-225,-5 0-72,-11 3-176,-7 0-112,-12-8-440,-5-5-329,-8-16 665,2-7-88,3-17-128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1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13531,'0'1'2673,"2"6"-1935,31 70 4493,-24-55-4730,-2 1-1,-1 0 1,6 32 0,-7-6-280,-1 1 0,-3 0 0,-2 0 0,-2 0 0,-2 0 0,-3-1 0,-14 54 0,7-50-438,-3-1-1,-1 0 1,-3-1-1,-2-2 0,-2 0 1,-40 55-1,-15 1-54,-2-7-88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1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15883,'-3'0'194,"0"1"-1,0 1 0,0-1 1,0 0-1,1 1 0,-1-1 0,1 1 1,-1 0-1,1 0 0,0 0 1,-1 0-1,1 0 0,0 1 0,0-1 1,1 1-1,-1-1 0,0 1 1,1 0-1,0-1 0,-2 5 0,-2 5 268,0 1 0,1 0-1,-3 15 1,0 9-16,1 0 1,2 0 0,2 0 0,3 46-1,4-30 170,2 1-1,17 66 0,-23-112-591,1 0 1,1-1-1,-1 1 0,1 0 0,1-1 0,-1 1 0,10 12 1,-13-20-23,0 0 1,0 0-1,1 0 1,-1 1-1,0-1 1,1 0-1,-1 0 1,0 0-1,0 0 1,1 0-1,-1 0 1,0 0-1,1 0 1,-1 0-1,0 0 1,0 0 0,1 0-1,-1 0 1,0 0-1,1 0 1,-1 0-1,0 0 1,0-1-1,1 1 1,-1 0-1,0 0 1,0 0-1,1 0 1,-1-1-1,0 1 1,0 0-1,0 0 1,1 0-1,-1-1 1,0 1 0,0 0-1,0 0 1,0-1-1,1 1 1,-1 0-1,0 0 1,0-1-1,0 1 1,0 0-1,0 0 1,0-1-1,0 0 1,1 0 2,6-14-61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1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63 14907,'2'-5'808,"8"-24"1008,-9 28-1624,-1 0 0,0-1 0,1 1 0,-1-1 0,0 1 0,0-1 0,0 1 0,0 0 0,0-1 0,0 1 0,0-1 0,-1 1 0,1-1 0,0 1 0,-1 0 0,0-3 0,0 4-117,1 0-1,0-1 1,-1 1-1,1 0 1,-1 0 0,1-1-1,0 1 1,-1 0-1,1 0 1,-1 0 0,1 0-1,-1 0 1,1-1-1,0 1 1,-1 0 0,1 0-1,-1 0 1,1 0-1,-1 0 1,1 0 0,-1 1-1,1-1 1,-1 0-1,1 0 1,0 0 0,-1 0-1,1 0 1,-1 1-1,1-1 1,0 0 0,-1 0-1,0 1 1,-12 9 519,12-9-535,-8 8 57,0 1 0,1 0 0,-1 1 0,2 0 0,0 0 0,0 1 0,1-1 0,-9 26 0,0 7-160,-10 55 0,18-68 117,-13 61 21,-12 141 0,29-188-352,1 0 0,3 0 0,2 0 0,2 0-1,13 56 1,-15-87 167,1 0-1,1-1 1,0 0 0,1 0-1,0 0 1,11 16-1,11 9-321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19620,'1'-7'370,"0"0"1,0 0-1,0 0 0,1 0 1,0 0-1,0 1 0,1-1 1,0 1-1,5-10 0,6-7 514,19-23-1,-20 29-223,26-34 250,3 1 0,94-86 1,-133 133-907,0 1 0,1-1 0,-1 1 0,1-1 0,7-3 0,-11 6-4,0 0 0,1 0 0,-1 0 0,0 0 0,1 0 0,-1 0 0,0 0 0,1-1 0,-1 1 0,0 0 0,1 0 0,-1 1 0,0-1 0,1 0 0,-1 0 0,0 0 0,0 0 0,1 0-1,-1 0 1,0 0 0,1 0 0,-1 1 0,0-1 0,1 0 0,-1 0 0,0 0 0,1 1 0,1 15-2,-8 21 29,-1-1 1,-2 0-1,-21 55 0,4-11 11,8-26 0,8-28-355,2 0 0,-5 28-1,13-52 217,0-1-1,-1 1 0,1-1 1,0 1-1,0-1 0,0 1 1,0-1-1,0 1 0,1-1 1,-1 1-1,0-1 1,1 2-1,0-2 83,-1-1 1,0 0-1,1 0 1,-1 1-1,1-1 1,-1 0-1,1 0 1,-1 1-1,1-1 1,-1 0-1,1 0 1,-1 0-1,0 0 1,1 0-1,-1 0 0,1 0 1,-1 0-1,1 0 1,-1 0-1,1 0 1,-1 0-1,1 0 1,-1 0-1,1-1 1,-1 1-1,1 0 1,-1 0-1,1 0 1,-1-1-1,0 1 1,1 0-1,-1-1 1,1 1-1,0-1 0,18-13-493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20436,'-3'13'2097,"-3"13"-1361,-1 6-328,-2 9 1232,1 7-599,1 5-489,0 1-192,4-2-328,0-2-56,2-9-272,-1-7-216,2-13-729,0-5-111,0-18 352,0-15 160</inkml:trace>
  <inkml:trace contextRef="#ctx0" brushRef="#br0" timeOffset="1">0 208 17932,'0'-1'2152,"2"1"-1167,2 4-425,5 3 1376,4 1-432,6 0-727,3-2-401,0-1-832,2-5-481,0-2 769,-1-7-160,1-7-144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19348,'-1'5'306,"0"0"0,0 0 0,-1 0 0,0-1 0,0 1 0,0-1 1,-1 1-1,1-1 0,-1 0 0,-5 6 0,-7 14 793,13-21-956,-7 14 224,-1 0 0,2 1 0,1 0 1,0 1-1,-6 23 0,13-41-368,0 0 1,0-1-1,0 1 0,0 0 0,0-1 0,0 1 0,0 0 1,0-1-1,0 1 0,1 0 0,-1-1 0,0 1 0,0 0 0,1-1 1,-1 1-1,0 0 0,1-1 0,-1 1 0,0-1 0,1 1 1,-1-1-1,1 1 0,-1-1 0,1 1 0,-1-1 0,1 1 0,-1-1 1,1 0-1,-1 1 0,1-1 0,0 0 0,-1 0 0,1 1 1,1-1-1,25 2-57,-19-2 47,0 1-11,0 0 0,1 0 1,-1 0-1,0 1 0,0 1 1,0-1-1,0 1 0,0 0 1,-1 1-1,1 0 0,-1 0 1,0 1-1,10 8 0,-13-10 15,0 1-1,-1 0 1,1 0-1,-1 0 1,1 1-1,-1-1 1,0 1-1,-1-1 1,1 1-1,-1 0 1,0 0-1,-1 1 1,1-1-1,-1 0 1,0 0-1,0 1 1,0-1-1,-1 1 1,0-1-1,0 0 1,-2 12-1,1-12 72,-1 0-1,0 1 0,0-1 1,0 0-1,-1 0 1,1 0-1,-1 0 0,-1-1 1,1 1-1,-1-1 0,0 0 1,1 0-1,-2 0 0,1 0 1,0-1-1,-1 0 0,0 0 1,0 0-1,-6 3 0,4-3-57,1 0-1,0-1 0,-1 1 0,0-1 1,1-1-1,-1 1 0,0-1 0,0 0 1,0-1-1,0 1 0,1-1 0,-1-1 1,0 0-1,0 0 0,-10-2 0,13 1-74,0 0-1,0 0 1,1 0-1,-1 0 1,1-1-1,0 1 1,0-1-1,0 0 1,0 1-1,0-2 1,0 1-1,1 0 1,0 0-1,0-1 1,0 0-1,0 1 1,0-1-1,0 0 1,1 0-1,0 0 0,0 0 1,-1-5-1,-2-35-462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340 641 18700,'5'1'1928,"0"-2"-1367,3-6-265,2-5 824,9-5-408,3-4-160,6-2-280,1-1-64,1 1-128,0 1-40,-3 2-144,-3 2-152,-10-1-416,-3 2-288,-11-4 760,-5 4-192,-15-5-120</inkml:trace>
  <inkml:trace contextRef="#ctx0" brushRef="#br0" timeOffset="1">13 245 20044,'-11'2'1809,"9"-8"-1233,2-4-240,7-9 808,5-3-280,4-4-384,2-4-184,2 3-360,3 0-256,-1 4-704,2 3-152,-8 5 896,0 2-256,-5 4-168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19204,'14'-9'2185,"2"4"-1345,3 0-384,6 2 1312,4 0-439,5 0-961,-1 3-392,-1 0 856,-2 0-832,-6 1 0,0 2 8</inkml:trace>
  <inkml:trace contextRef="#ctx0" brushRef="#br0" timeOffset="1">736 18 16964,'2'0'2384,"-2"11"-1256,-6 3-503,-7 11 2319,-6 6-1440,-5 11-807,-2 5-249,-3 2-248,0 1-152,0-3-232,1-5-176,5-11-529,2-8-407,8-19 1008,4-8-200,8-21-224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 18628,'-4'-1'196,"0"-1"0,0 1 1,0 0-1,0 1 0,-1-1 0,1 1 1,0 0-1,0 0 0,0 0 0,0 1 0,0-1 1,0 1-1,0 0 0,0 0 0,-7 3 1,5-1 43,0 1 1,1-1 0,-1 1 0,1 0 0,0 0-1,0 0 1,0 1 0,1 0 0,-6 7 0,4-3-44,0 0 1,0 1 0,1-1-1,0 1 1,1 0 0,0 0 0,1 0-1,0 1 1,1-1 0,0 1-1,0-1 1,1 14 0,0-22-168,1 0 0,0 0 0,0 1 1,1-1-1,-1 0 0,0 0 0,1 1 0,-1-1 1,1 0-1,0 0 0,-1 0 0,1 0 1,0 0-1,0 0 0,1 0 0,-1 0 0,0 0 1,1-1-1,-1 1 0,1 0 0,-1-1 1,1 1-1,0-1 0,-1 0 0,1 0 0,0 1 1,0-1-1,0 0 0,0-1 0,0 1 0,0 0 1,1 0-1,3 0 0,-1-1 23,1 0-1,0 0 1,-1 0-1,1-1 1,0 0-1,-1 0 1,1-1-1,-1 1 0,1-1 1,-1 0-1,0-1 1,7-3-1,-5 1 21,1 1-1,-1-1 1,-1-1-1,1 1 1,-1-1-1,8-10 1,-11 13-61,-1 0 1,0 0-1,0 0 1,0 0-1,-1 0 1,1 0-1,-1 0 1,1-1-1,-1 1 0,0 0 1,-1-1-1,1 1 1,0-1-1,-1 1 1,0-1-1,0 0 1,0 1-1,-1-6 1,1 7-49,-1 1 1,1 0-1,0-1 0,-1 1 1,1 0-1,-1 0 1,0 0-1,1-1 1,-1 1-1,0 0 1,0 0-1,0 0 1,1 0-1,-1 0 1,0 0-1,0 0 1,-1 1-1,1-1 1,0 0-1,0 0 1,0 1-1,-2-1 1,0 0-108,1 0 0,-1 1 0,0 0 1,1-1-1,-1 1 0,0 0 0,0 0 1,1 1-1,-1-1 0,-4 2 0,0-1-82,1 1-1,0 0 0,0 1 1,0 0-1,1 0 0,-1 0 1,1 0-1,-1 1 1,-4 4-1,-11 14-709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73 118 19404,'-16'31'2610,"11"-23"-2286,0 0 0,0 1 0,1-1 0,0 1-1,1 0 1,0 0 0,0 0 0,1 1 0,0-1 0,1 1-1,-1 14 1,2-24-304,0 1 0,0-1 0,0 1 0,0-1 0,0 1 0,0-1 0,1 1 0,-1 0 0,0-1-1,0 1 1,0-1 0,1 0 0,-1 1 0,0-1 0,0 1 0,1-1 0,-1 1 0,0-1 0,1 0 0,-1 1 0,1-1 0,-1 1-1,0-1 1,1 0 0,-1 0 0,1 1 0,-1-1 0,1 0 0,16-1 483,-11-2-357,-1 1-1,0-1 1,0 0 0,8-5 0,-4 0 10,0-1 1,-1 1-1,1-1 1,-2-1-1,1 0 1,-1 0-1,-1 0 0,7-13 1,-10 16-95,0 1 0,-1-1 1,1 1-1,-1-1 0,-1 0 1,1 0-1,-1 0 0,0 1 0,-1-1 1,1 0-1,-1 0 0,-1 0 1,0 0-1,0 0 0,-3-12 0,4 17-58,-1-1-1,0 1 0,0 0 1,0-1-1,0 1 0,-1 0 0,1 0 1,-1-1-1,1 1 0,-1 0 0,0 0 1,1 1-1,-1-1 0,0 0 1,0 1-1,-1-1 0,1 1 0,0-1 1,0 1-1,-1 0 0,1 0 1,0 0-1,-1 1 0,1-1 0,-1 0 1,0 1-1,1 0 0,-1-1 0,1 1 1,-1 0-1,0 0 0,1 1 1,-1-1-1,1 0 0,-1 1 0,1 0 1,-1-1-1,1 1 0,-1 0 1,1 0-1,-3 2 0,0 0-147,0-1-1,0 1 1,0 0-1,1 0 1,-1 1-1,1 0 1,-1-1-1,1 1 1,1 1-1,-1-1 1,0 1-1,1-1 1,0 1 0,0 0-1,1 0 1,-1 0-1,1 1 1,-2 7-1,3-9 101,0-1 1,1 1-1,0 0 0,-1 0 0,1-1 0,1 1 1,-1 0-1,1 0 0,-1-1 0,1 1 0,0 0 0,0-1 1,1 1-1,-1-1 0,1 1 0,0-1 0,0 0 1,0 0-1,3 4 0,14 5-365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17500,'19'17'2648,"0"2"-1471,1 1-401,4 6 1688,-3 8-911,0 8-233,-6 17-536,-7 5-232,-14 12-272,-11 2-112,-17 4-264,-4 0-168,-8-10-760,-1-8 896,-3-22-144,7-10-80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23149,'14'18'2496,"5"-7"-1767,13-11-265,10-1 1184,11-9-736,2-3-328,8-5-744,-2-1-192,-4 3-952,-6 0 1112,-13 1-304,-6 4-128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19052,'1'3'407,"4"20"1801,-5-22-2155,1-1 0,-1 1-1,0-1 1,1 1-1,-1-1 1,1 1-1,-1-1 1,0 0-1,1 1 1,-1-1-1,1 1 1,-1-1-1,1 0 1,-1 0 0,1 1-1,0-1 1,-1 0-1,1 0 1,-1 0-1,1 1 1,-1-1-1,1 0 1,0 0-1,-1 0 1,1 0 0,-1 0-1,1 0 1,0 0-1,-1-1 1,1 1-1,-1 0 1,1 0-1,0 0 1,-1-1-1,1 1 1,-1 0-1,1 0 1,-1-1 0,2 0-1,14-9 1033,0-1 0,-1-1 0,19-18 0,-4 4-616,49-47 82,117-137 0,-181 192-531,-9 12-15,0 0-1,0-1 0,-1 1 0,0-1 0,-1 0 0,1 0 0,-2-1 0,6-12 0,-9 20-4,0 0 1,0 0-1,0 0 0,0 0 0,0 0 1,0 1-1,0-1 0,0 0 0,-1 0 1,1 0-1,0 0 0,0 0 1,0 0-1,0 0 0,0 0 0,0 0 1,0 0-1,0 0 0,0 0 0,-1 0 1,1 0-1,0 0 0,0-1 1,0 1-1,0 0 0,0 0 0,0 0 1,0 0-1,0 0 0,0 0 0,0 0 1,0 0-1,-1 0 0,1 0 1,0 0-1,0 0 0,0 0 0,0 0 1,0 0-1,0-1 0,0 1 1,0 0-1,0 0 0,0 0 0,0 0 1,0 0-1,0 0 0,0 0 0,0 0 1,0 0-1,0-1 0,0 1 1,0 0-1,0 0 0,0 0 0,0 0 1,0 0-1,0 0 0,0 0 0,0 0 1,0 0-1,0 0 0,0-1 1,0 1-1,0 0 0,0 0 0,0 0 1,1 0-1,-1 0 0,-10 7 2,-10 15-12,4 2 33,1 0 1,0 2-1,2 0 0,1 0 1,-14 48-1,16-40-905,2 1-1,1 0 0,2 0 0,-1 50 1,6-66 423,1 0 0,1 0-1,4 19 1,4-2-638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17916,'-23'12'2360,"0"3"-1391,9-5-385,11-3 1320,14-4-616,6 0-151,18-3-449,5 0-152,12-3-240,4 2-128,1-1-360,0 2-216,-9 0-728,-7 0 567,-18 2 281,-7-2-200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17436,'15'28'2048,"13"-5"-1200,4-2-392,6-4 1145,3 2-409,-2-3-864,-3 0-440,-6 3 120,-4-1-136,-9-7-152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76 17012,'1'-2'253,"0"0"0,1-1 0,-1 1 0,0 0 0,-1-1 1,1 1-1,0-1 0,-1 1 0,1-1 0,-1 1 0,0-1 0,0 1 1,0-1-1,0 0 0,0 1 0,0-1 0,-1 1 0,1-1 0,-1 1 1,-1-3-1,1 3-114,0 0 0,0 1 0,-1-1 0,1 1 0,-1-1 0,1 1 0,-1 0 0,1-1 0,-1 1 0,0 0 0,0 0 0,1 0 0,-1 1 0,0-1 0,0 0 0,0 1 0,0-1 0,0 1 0,0-1 0,0 1 0,0 0 0,0 0 0,0 0 0,0 0 1,0 0-1,-3 1 0,-2 1-87,-1 0 1,0 0-1,1 0 1,0 1-1,-1 0 1,1 0-1,0 1 1,0 0-1,1 0 1,-1 1-1,1 0 1,0 0-1,0 1 1,1-1-1,0 1 1,0 0-1,-5 8 1,3-5-66,1 1 0,0 0-1,0 0 1,1 1 0,1-1 0,0 1 0,0 0 0,1 0 0,0 1 0,-2 22 0,5-30 10,0 0-1,0 0 1,0 0-1,1 0 1,-1 0-1,1 0 1,0 0-1,0 0 1,1 0-1,-1 0 1,1 0-1,0 0 1,4 5-1,-5-7 4,1 0 0,0 0 1,0 0-1,0 0 0,1 0 0,-1-1 0,0 1 0,1-1 1,-1 0-1,0 0 0,1 1 0,0-2 0,-1 1 0,1 0 1,0 0-1,-1-1 0,1 0 0,0 1 0,0-1 0,-1 0 1,5-1-1,2 0 10,1-1 1,-1 0-1,0 0 1,0-1-1,0-1 1,0 1-1,0-1 0,-1-1 1,1 0-1,-1 0 1,13-12-1,-7 6 76,-2-1 0,1 0 0,-2-1-1,1-1 1,14-22 0,-26 35-84,14-25 194,-14 25-190,1 0-1,-1 1 1,1-1-1,-1 0 1,1 0 0,-1 0-1,0 0 1,1 0-1,-1 1 1,0-1 0,0 0-1,0 0 1,0 0 0,0 0-1,0 0 1,0 0-1,0 0 1,0 0 0,0 0-1,-1 0 1,1 0-1,0 1 1,-1-1 0,1 0-1,-1-1 1,1 2-20,-1 0 1,1 0-1,0-1 1,-1 1-1,1 0 1,-1 0-1,1 0 1,0 0-1,-1 0 0,1-1 1,-1 1-1,1 0 1,0 0-1,-1 0 1,1 0-1,-1 0 1,1 1-1,-1-1 0,1 0 1,0 0-1,-1 0 1,1 0-1,-1 0 1,1 1-1,0-1 1,-1 0-1,1 0 1,0 0-1,-1 1 0,-12 13-745,-3 17-788,12-22 1312,1-1-1,0 0 0,1 1 0,-3 17 0,3 4-601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22525,'-9'36'1848,"-7"-5"-1368,2 3-280,2-7 505,6-5-770,6-10 162,3-9-137,10-6-201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18652,'1'3'381,"0"0"1,0 0-1,1 0 1,-1 0-1,1-1 1,0 1-1,0-1 1,4 5-1,-3-2 144,42 60 138,59 115 0,-96-170-1554,-6-20-312,-4-20-493,2 30 1694,-26-179-6684,7 58 6928,23 142 708,2 0 0,1 0 0,0-1 0,2 0 0,0 0 0,16 23-1,-1-5-911,2 0-1,38 40 1,-61-73-828,-9-5 500,-10-7 22,16 7 213,-18-10-376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 14099,'-4'-2'291,"-1"0"-1,1 1 1,0-1 0,-1 1-1,1 0 1,0 1 0,-1-1-1,0 1 1,1 0-1,-1 0 1,1 0 0,-1 0-1,1 1 1,-1 0 0,1 0-1,-7 2 1,9-2-130,-1 0 0,0 0 0,0 0 0,0 0 0,0 0 0,1 1 0,-1 0 0,1-1 0,-1 1 0,1 0 0,0 0 0,0 0-1,-1 0 1,1 1 0,1-1 0,-1 0 0,0 1 0,1-1 0,-1 1 0,1 0 0,0 0 0,0-1 0,0 1 0,0 0 0,-1 4 0,2-6-116,0 0 1,1 0-1,-1 0 0,0 1 0,0-1 1,1 0-1,-1 0 0,0 0 0,1 0 1,-1 0-1,1 0 0,-1-1 1,1 1-1,0 0 0,-1 0 0,1 0 1,0 0-1,0-1 0,0 1 0,-1 0 1,1-1-1,0 1 0,0-1 1,0 1-1,0-1 0,0 1 0,0-1 1,0 1-1,0-1 0,0 0 1,0 0-1,1 0 0,-1 0 0,0 1 1,0-1-1,0-1 0,1 1 0,7 0 60,0 0 0,0 0-1,11-3 1,-18 2-74,26-5 42,-1-2 1,0 0-1,45-22 1,-33 13-104,-39 17 29,0 0-1,1-1 1,-1 1 0,0 0 0,0 0 0,0 0-1,1 0 1,-1 0 0,0 0 0,0 0 0,1 0-1,-1 0 1,0 0 0,0 0 0,1 0 0,-1 0 0,0 0-1,0 0 1,0 0 0,1 0 0,-1 0 0,0 0-1,0 0 1,0 1 0,1-1 0,-1 0 0,0 0-1,0 0 1,0 0 0,1 0 0,-1 0 0,0 1-1,0-1 1,0 0 0,0 0 0,0 0 0,0 1-1,1-1 1,-1 0 0,0 0 0,0 0 0,0 1 0,0-1-1,0 0 1,0 0 0,0 1 0,0-1 0,0 0-1,0 0 1,0 0 0,0 1 0,0-1 0,0 0-1,0 0 1,0 1 0,-2 12-17,1-12 13,-3 17-6,0 0 0,1 0-1,1 0 1,1 1-1,1 23 1,1-33 16,0 0 0,0 0 0,1 0 0,0-1 0,1 1 0,0-1 0,0 1 0,1-1 0,0 0 0,0 0-1,1 0 1,10 12 0,0-3 25,-6-9 22,-1 1-1,-1 0 1,0 0-1,0 1 1,9 16-1,-15-24-25,0 0 0,-1 0-1,1 0 1,-1 0-1,1 0 1,-1 0 0,0 0-1,1 0 1,-1 0-1,0 0 1,0 0 0,-1 0-1,1 0 1,0 0-1,-1 0 1,0 2 0,0-1 17,0-1 1,-1 0-1,1 0 1,-1 0-1,0 0 1,1 0 0,-1-1-1,0 1 1,0 0-1,0-1 1,0 1 0,0-1-1,0 0 1,-1 0-1,1 1 1,-3-1-1,-4 2 115,1 0 0,-1-1 0,1 0 0,-1-1 0,0 0-1,0-1 1,1 1 0,-1-2 0,0 1 0,0-1 0,-12-3-1,-3-2-47,-1-1-1,-38-17 0,62 24-143,1 0 1,0-1-1,0 1 0,0 0 0,0 0 0,0 0 0,0 0 0,0 0 0,0 0 1,0-1-1,0 1 0,0 0 0,0 0 0,0 0 0,0 0 0,0 0 1,0 0-1,1-1 0,-1 1 0,0 0 0,0 0 0,0 0 0,0 0 0,0 0 1,0 0-1,0 0 0,0-1 0,0 1 0,0 0 0,0 0 0,1 0 1,-1 0-1,0 0 0,0 0 0,0 0 0,0 0 0,0 0 0,0 0 0,1 0 1,-1 0-1,0 0 0,0 0 0,0 0 0,0 0 0,0 0 0,0 0 1,1 0-1,-1 0 0,0 0 0,0 0 0,0 0 0,0 0 0,0 0 0,0 0 1,1 0-1,-1 0 0,9-2 191,29-13-916,-12 3 179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53 7362,'-9'-15'4440,"9"14"-4049,0 0 1,-1 0-1,1 0 1,0 0-1,-1 0 1,1 0 0,-1 1-1,1-1 1,-1 0-1,1 0 1,-1 0-1,0 1 1,1-1-1,-1 0 1,0 1 0,0-1-1,1 0 1,-1 1-1,0-1 1,0 1-1,0-1 1,0 1 0,0 0-1,0-1 1,0 1-1,0 0 1,0 0-1,-1-1 1,0-3 1417,1 3-1695,1 0 1,0 0-1,-1 1 0,1-1 0,0 0 0,-1 0 1,1 0-1,-1 0 0,1 1 0,-1-1 1,0 0-1,1 1 0,-1-1 0,0 0 1,1 1-1,-1-1 0,0 1 0,-1-1 0,0 1-53,0 0-1,0 0 1,-1 0-1,1 1 0,0-1 1,0 1-1,0 0 1,0-1-1,0 1 0,0 0 1,0 0-1,0 0 0,1 1 1,-1-1-1,0 0 1,1 1-1,-1-1 0,1 1 1,-1-1-1,1 1 1,0 0-1,-1 0 0,1-1 1,0 1-1,-1 4 0,-4 5-60,1 1 0,0 0 0,-3 13 0,0 2 30,2 1 0,1 0-1,1 0 1,1 0 0,1 1 0,2-1-1,1 0 1,1 1 0,9 43 0,-9-65-27,0-1 0,0 0 0,0 0 0,1 0 0,0-1 0,0 1 1,0-1-1,1 1 0,0-1 0,5 5 0,-8-8-2,2 0 0,-1 0 0,0-1 0,0 1 0,0-1 0,1 1 0,-1-1 0,1 0 0,-1 0 0,1 0-1,-1 0 1,1-1 0,0 1 0,-1-1 0,1 1 0,0-1 0,0 0 0,-1 0 0,1 0 0,0 0 0,-1-1 0,1 1 0,0-1 0,-1 0 0,1 0 0,3-1 0,1-2 4,0 1 0,0-2 0,0 1 1,-1-1-1,1 0 0,-1 0 0,0-1 1,-1 0-1,1 0 0,-1 0 0,-1-1 1,6-7-1,-7 8 13,0 1 0,0-1-1,0 1 1,-1-1 0,0 0 0,0 0-1,0 0 1,-1 0 0,0-1 0,0 1 0,0 0-1,-1 0 1,0-1 0,0 1 0,-1 0-1,-1-8 1,2 12-13,-1-1 1,0 1-1,0 0 0,0 0 0,0 0 1,0 0-1,0 0 0,0 0 0,0 0 0,-1 0 1,1 0-1,-1 1 0,0-1 0,1 1 0,-1-1 1,0 1-1,0-1 0,0 1 0,0 0 1,0 0-1,0 0 0,0 0 0,0 0 0,0 1 1,-1-1-1,1 1 0,0-1 0,-1 1 0,1 0 1,0 0-1,0 0 0,-1 0 0,-2 0 0,1 1-235,0 0 0,1 0-1,-1 0 1,1 0 0,-1 1-1,1-1 1,-1 1-1,1 0 1,0 0 0,-1 0-1,1 0 1,0 1-1,1-1 1,-1 1 0,0 0-1,1 0 1,-1 0-1,1 0 1,0 0 0,-2 4-1,4-6 131,-1 0 0,1 0 0,-1 1 0,1-1 1,-1 0-1,1 0 0,0 1 0,0-1 0,-1 0 0,1 0 0,0 1 0,0-1 0,0 0 0,0 1 0,1-1 0,-1 0 0,0 0 0,1 1 0,0 1 0,5 3-1061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 23029,'-8'18'2200,"7"-14"673,5-7-1649,5-3-752,0-1-344,1-3-944,-1-3 824,1-2-256,-1-3-136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2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25 363 16155,'-19'31'2435,"14"-19"-651,13-20 2349,169-228 118,-82 103-2901,-89 124-1356,-5 7 2,0 1 0,0-1-1,0 0 1,1 1-1,-1-1 1,0 1-1,1-1 1,-1 1-1,1 0 1,-1 0 0,4-2-1,-4 3 2,-1 1 0,0-1 0,0 0 0,1 1 1,-1-1-1,0 1 0,0-1 0,1 1 0,-1-1 0,0 1 0,0-1 0,0 1 0,0-1 0,0 1 0,0 0 0,0-1 1,0 1-1,0-1 0,0 1 0,0-1 0,0 1 0,0-1 0,0 1 0,0-1 0,-1 1 0,1-1 0,0 1 0,-1 0 1,-4 23-45,-13 45-89,-6 24-1176,-20 147 0,45-223 122,2-14 492,4-10 77,3-12-175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3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 12459,'-4'-7'6358,"1"15"-3649,-10 61 2135,2 38-2890,4-40-2012,6-49-1111,3-15-635,2-11-8,7-27-106,-5 13 695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3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24 21285,'0'-1'148,"-1"-1"0,0 0 0,0 1 1,1-1-1,-1 1 0,0 0 1,0-1-1,0 1 0,-1 0 1,1 0-1,0-1 0,0 1 1,-1 0-1,1 0 0,-3-1 1,3 2-67,0 0 0,0-1 0,0 1 1,0 0-1,0 0 0,0 0 0,0 0 0,0 0 1,0 0-1,0 0 0,0 0 0,0 0 1,-1 0-1,1 1 0,0-1 0,0 1 1,0-1-1,-1 1 0,-1 1 31,-1 1-1,1-1 1,0 1-1,0 0 1,0 0 0,0 0-1,1 0 1,-1 1-1,1-1 1,0 1-1,-2 4 1,-5 10-81,2 0 1,0 1-1,2 0 0,0 0 1,0 1-1,2-1 0,1 1 1,0 0-1,2 0 0,0 0 1,6 38-1,-6-54-23,1-1 0,0 1-1,1 0 1,-1 0 0,1 0-1,-1-1 1,1 1 0,0-1 0,3 4-1,-4-6 1,0 0-1,0 0 0,1 0 1,-1 0-1,0 0 0,0 0 1,1 0-1,-1 0 0,1 0 1,-1-1-1,0 1 0,1-1 1,-1 1-1,1-1 0,0 1 1,-1-1-1,1 0 0,-1 0 1,1 0-1,-1 0 0,1 0 1,0 0-1,-1 0 0,1 0 1,2-1-1,2-2 41,1 1-1,-1-1 1,1 0-1,-1-1 1,0 0-1,0 0 1,-1 0-1,1-1 1,-1 1-1,8-10 1,1-2 159,-1-1 1,14-23-1,-14 20 105,18-41 1,-28 52-223,1-1 1,-1 0-1,0 1 1,-1-1-1,-1 0 1,2-19-1,-3 27-75,0 0 1,0 0-1,0 0 0,0 0 1,0 0-1,-1 0 1,1 1-1,-1-1 0,1 0 1,-1 0-1,0 0 0,0 1 1,0-1-1,0 0 1,0 1-1,0-1 0,-1-1 1,1 2-74,0 0 0,0 1 0,0-1 0,0 0 0,-1 1 0,1-1 0,0 1 0,0-1 0,0 1 0,0 0 1,-1 0-1,1-1 0,0 1 0,0 0 0,0 0 0,-1 0 0,1 0 0,0 0 0,0 0 0,-2 1 0,1 0-100,-1-1-1,1 1 0,0 0 1,0 0-1,-1 0 0,1 0 0,0 1 1,0-1-1,0 1 0,0-1 0,0 1 1,1 0-1,-1 0 0,0-1 1,1 1-1,-1 0 0,1 0 0,0 1 1,0-1-1,0 0 0,0 0 1,0 1-1,0-1 0,0 3 0,1 2-738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3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17820,'-7'-5'2928,"17"4"-2295,16-1 1231,6 2-360,16 0-495,8 2-185,10-2-352,2 0-248,-7 0-464,-5 0-368,-11 0-161,-10-2 529,-23-1-168,-15 2-184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3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18092,'8'24'2232,"11"-3"-1375,10-8-369,9-3 1192,13-5-776,6-3-376,3-6-416,4-5 120,-10-11-232,3-1-160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5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17260,'4'6'6778,"-3"10"-4450,-2 14-1394,-4 6-124,-14 49 0,0 0-322,17-74-427,-3 14 29,5-24-82,0 0 1,0 0 0,0 0-1,0 0 1,0 0-1,0 0 1,0-1 0,0 1-1,0 0 1,1 0 0,-1 0-1,0 0 1,1 0-1,-1 0 1,0 0 0,1 0-1,-1-1 1,2 2-1,2-3 42,0 0-1,-1-1 0,1 0 0,0 0 0,-1 0 0,7-6 0,-4 3-51,1-1-1,0 1 0,0 1 0,0-1 0,12-4 1,-17 8 2,0 0 0,0 0 0,1 0 0,-1 1 0,0-1 1,0 1-1,1 0 0,-1-1 0,1 1 0,-1 0 1,0 0-1,1 1 0,-1-1 0,0 1 0,1-1 1,-1 1-1,0-1 0,0 1 0,1 0 0,-1 0 1,0 0-1,0 1 0,0-1 0,2 2 0,5 5-19,-1-1 0,0 1 0,-1 1-1,0-1 1,0 1 0,-1 0-1,0 1 1,-1 0 0,0 0 0,0 0-1,-1 0 1,3 12 0,-6-14 19,1 0 1,-1 0 0,0 1-1,-1-1 1,1 0-1,-2 0 1,1 1-1,-1-1 1,-1 0 0,1 0-1,-1 0 1,-1 0-1,0 0 1,0 0 0,0-1-1,-1 1 1,-4 6-1,4-9 13,0-1 0,0 1 0,-1-1-1,1 0 1,-1 0 0,0 0 0,0-1-1,0 0 1,0 0 0,-1 0 0,1 0-1,-1-1 1,1 0 0,-1 0 0,0-1-1,0 0 1,0 0 0,-8 1 0,-12 0-8,0-2 1,-48-4-1,73 4-68,0 0 0,0 0 1,0 0-1,0 0 0,0 0 0,0 0 0,0 0 0,0 0 1,0 0-1,0-1 0,0 1 0,0 0 0,0-1 0,0 1 1,0 0-1,1-1 0,-1 1 0,0-1 0,0 0 0,0 1 1,1-1-1,-1 0 0,0 1 0,1-1 0,-1 0 0,1 0 1,-1 0-1,1 1 0,-1-1 0,1 0 0,-1 0 0,1 0 1,0 0-1,0 0 0,-1 0 0,1 0 0,0 0 0,0 0 1,0 0-1,0 0 0,0 0 0,0-1 0,2-4-268,0 0 0,0 0 0,1 0-1,-1 0 1,7-9 0,0-2 295,13-29-723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2:5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16468,'-3'1'203,"-22"7"5117,25-8-5260,0 0-1,0 0 1,0 0-1,0 0 1,0 0-1,-1 0 1,1 0-1,0 0 1,0 0-1,0 0 1,0 0-1,0 0 0,0 0 1,0 0-1,0 0 1,0 0-1,-1 1 1,1-1-1,0 0 1,0 0-1,0 0 1,0 0-1,0 0 1,0 0-1,0 0 0,0 0 1,0 0-1,0 0 1,0 1-1,0-1 1,0 0-1,0 0 1,0 0-1,0 0 1,0 0-1,0 0 1,0 0-1,0 0 0,0 1 1,0-1-1,0 0 1,0 0-1,0 0 1,0 0-1,0 0 1,0 0-1,0 0 1,0 0-1,0 1 1,0-1-1,0 0 0,0 0 1,0 0-1,15 2 1926,88 0 1520,-1-9-3448,-99 7-135,-3 0 72,0 0 0,0 0-1,1 0 1,-1 0 0,0 0 0,0 0 0,0 0-1,0 0 1,0 0 0,0 0 0,0 0 0,1 0 0,-1 0-1,0 0 1,0 0 0,0 0 0,0 0 0,0 0-1,0 0 1,1 0 0,-1 0 0,0 0 0,0 0-1,0 0 1,0 0 0,0 0 0,0 0 0,0-1 0,1 1-1,-1 0 1,0 0 0,0 0 0,0 0 0,0 0-1,0 0 1,0 0 0,0 0 0,0-1 0,0 1-1,0 0 1,0 0 0,0 0 0,0 0 0,0 0 0,0 0-1,0 0 1,0-1 0,1 1 0,-2 0 0,1 0-1,0 0 1,0 0 0,0 0 0,0 0 0,0-1-1,0 1 1,0 0 0,0 0 0,0 0 0,0 0 0,0 0-1,0-1 1,-4-7-245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16652,'0'-5'1888,"2"1"-1240,1-5-256,4 2 1024,-1-8-551,1-2-257,3-4-816,2 2-496,-7-1 664,0-4-160,0-2-153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1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47 15411,'-6'1'913,"-12"4"2168,15-1-1298,10 1-9,3-2-1450,0 0 0,0-1 0,0 0 0,0-1 0,0 0 0,0 0 0,18-2 0,74-14-73,-69 9-44,34-8-82,-35 7-85,0 1 0,34-2-1,-57 9-28,-9 1 21,-13 5 71,-26 8 82,39-15-184,-42 13 182,-1-2-1,0-2 0,-74 6 0,48-11-24,-110-9 0,170 4-153,-23-1 25,28 3-17,20 4-7,21 2-1,1-2-1,-1-1 0,1-1 0,51-5 1,152-26-21,-217 25 7,-4 0-1,0-1 0,0 0 0,21-8 1,-41 12 8,1 0 1,-1 0-1,0 0 1,0 0 0,1 0-1,-1 0 1,0 0 0,1-1-1,-1 1 1,0 0 0,1 0-1,-1 0 1,0 0-1,0 0 1,1 0 0,-1-1-1,0 1 1,0 0 0,1 0-1,-1 0 1,0-1-1,0 1 1,0 0 0,1 0-1,-1-1 1,0 1 0,0 0-1,0 0 1,0-1 0,0 1-1,0 0 1,1-1-1,-1 1 1,0 0 0,0-1-1,-11-3-13,-24 0-5,-17 2 16,0 2-1,0 2 1,0 2 0,0 3 0,1 2-1,-70 21 1,120-30 3,-48 19 3,45-17-3,0 0 1,0 0-1,0 0 1,0 1-1,0 0 0,1 0 1,-1 0-1,-5 6 1,9-9-1,0 0 0,0 0 0,0 0 0,-1 1 0,1-1 0,0 0 0,0 0 0,0 0 0,0 0 0,0 1 0,-1-1 0,1 0 0,0 0 0,0 1 0,0-1 0,0 0 0,0 0 0,0 0 0,0 1 0,0-1 0,0 0 0,0 0 0,0 1 0,0-1 0,0 0 0,0 0 0,0 0 0,0 1 0,0-1 0,0 0 0,0 0 0,0 1 0,0-1 0,0 0 0,1 0 0,-1 0 0,0 0 0,0 1 0,0-1 1,0 0-1,1 0 0,11 2 1,13-7 4,24-12-19,55-28 0,22-8-163,-106 47 111,0 0 0,0 1 1,0 0-1,31-1 0,-45 6 37,0-1-1,0 2 1,0-1-1,-1 1 1,1 0-1,7 2 1,-12-3 24,0 0 0,0 0 0,0 0 0,0 1 0,-1-1 0,1 1 0,0-1 0,0 0 0,-1 1 0,1 0 0,0-1 0,-1 1 0,1-1 0,-1 1 0,1 0 0,-1-1 0,1 1 0,-1 0 0,1-1 0,-1 1 1,1 0-1,-1 0 0,0 0 0,0-1 0,1 1 0,-1 0 0,0 0 0,0 0 0,0 0 0,0-1 0,0 1 0,0 0 0,0 0 0,0 0 0,0 0 0,0 0 0,-1-1 0,1 1 0,0 0 0,-1 0 0,1 0 0,0-1 0,-1 1 0,1 0 0,-1-1 0,1 1 0,-1 0 0,1-1 0,-2 2 0,-2 2 4,1 1-1,-2-1 0,1 1 0,0-1 1,-1-1-1,0 1 0,0-1 0,0 1 1,-11 4-1,-54 18 69,64-24-62,-14 6-31,0-2 0,-1 0-1,0-1 1,0-2 0,-39 3 0,59-6-41,-1 0 0,1 1 0,0-1 0,0 0 0,0 0-1,0-1 1,-1 1 0,1 0 0,0 0 0,0 0 0,0-1 0,0 1 0,-1-1 0,1 1 0,0-1 0,0 1 0,0-1 0,0 1 0,0-1 0,0 0 0,0 0 0,1 0 0,-3-1 0,4 1-23,-1-1 0,0 1 0,0-1 0,0 1 0,1 0 0,-1-1 1,0 1-1,1 0 0,0-1 0,-1 1 0,1 0 0,0 0 0,-1 0 0,1-1 0,0 1 0,0 0 1,0 0-1,0 0 0,0 0 0,2-1 0,20-18-572,8-5-216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1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19 408 14323,'-5'16'1159,"-6"18"769,8-29-417,5-19 705,15-51-795,3 1 1,29-66-1,-17 47-1135,-24 62-243,-3 6-13,0 1 1,1 0-1,1 0 0,9-14 1,-13 28-27,-2 7 1,-2 10 11,-9 44 102,3 0 0,3 1 0,4 81 0,2-129-205,0-1 0,0 1 0,6 16 0,-7-26 25,0 0 0,1 0-1,-1 0 1,1-1 0,0 1 0,0 0 0,0-1 0,1 0 0,-1 1-1,1-1 1,-1 0 0,1 0 0,0-1 0,7 6 0,-10-8 54,1 0 0,-1 1 1,1-1-1,-1 0 0,1 0 1,0 0-1,-1 1 1,1-1-1,-1 0 0,1 0 1,-1 0-1,1 0 0,0 0 1,-1 0-1,1 0 0,-1 0 1,1 0-1,-1 0 0,1 0 1,-1-1-1,1 1 1,0 0-1,-1 0 0,1 0 1,0-1-1,11-16-271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1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15779,'-8'7'1977,"5"2"-897,3-3-400,12-4 1497,4 1-601,8-3-432,3-3-192,7-1-375,1-2-81,-2 2-208,2 1-128,-5 1-320,-4 1-208,-9 2-521,-3 2-295,-13 0 912,-2 0-256,-10-3-208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1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16868,'0'23'2400,"6"-4"-1344,7-7-352,4-5 1857,13-5-1265,2-2-239,6-6-385,2 0-304,0-3-656,-1 0-528,-11-2 688,-8 0-145,-11-3-111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1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57 17220,'-3'-4'339,"-1"-1"0,1 1 1,-1 0-1,0 0 1,0 1-1,0-1 1,0 1-1,-1 0 0,1 0 1,-1 0-1,0 1 1,0-1-1,0 1 0,0 0 1,0 1-1,0-1 1,-6 0-1,8 1-282,-1 1 0,1-1-1,0 1 1,-1-1 0,1 1-1,0 0 1,-1 1 0,1-1 0,0 0-1,0 1 1,-1 0 0,1 0 0,0 0-1,0 0 1,0 0 0,0 0 0,0 1-1,0 0 1,0 0 0,1-1 0,-1 2-1,0-1 1,1 0 0,0 0 0,-1 1-1,1-1 1,0 1 0,-3 5 0,2 1-34,0 1-1,1 0 1,-1 0 0,2-1 0,0 1 0,0 0 0,0 0 0,1 1 0,1-1 0,0 0 0,0 0 0,1-1 0,0 1-1,1 0 1,0 0 0,1-1 0,0 0 0,0 0 0,1 0 0,0 0 0,7 9 0,-10-15-6,1 0 0,0 0 0,0 0-1,0-1 1,0 1 0,0-1 0,1 0 0,-1 1 0,1-2 0,0 1 0,-1 0 0,1-1 0,0 1-1,0-1 1,0 0 0,0-1 0,0 1 0,4 0 0,-2-2 22,-1 1 0,0-1 1,1 0-1,-1 0 0,0 0 0,0-1 0,0 1 0,0-1 1,0-1-1,0 1 0,0-1 0,6-4 0,-5 3 28,-1 0 0,0-1-1,0 1 1,0-1-1,0 0 1,-1 0-1,0-1 1,0 1 0,0-1-1,-1 0 1,1 0-1,-2 0 1,1-1-1,-1 1 1,0-1 0,0 1-1,0-1 1,-1 0-1,0 1 1,-1-1-1,0-12 1,0 17-79,0 0 1,0 1-1,-1-1 0,1 0 1,-1 1-1,1-1 0,-1 1 1,1-1-1,-1 1 0,0-1 1,0 1-1,0 0 0,0-1 1,0 1-1,0 0 0,0 0 1,-1 0-1,1 0 0,0 0 1,0 0-1,-1 0 0,1 0 1,-1 0-1,1 0 0,-1 1 1,1-1-1,-1 1 1,0-1-1,1 1 0,-1 0 1,1 0-1,-4-1 0,2 1-66,1 1 0,-1-1 0,0 0 0,1 1 0,-1-1 0,1 1 0,-1 0 0,1 0 0,-1 0 0,1 0 0,-1 1 0,1-1 0,0 0-1,0 1 1,0 0 0,0-1 0,0 1 0,0 0 0,-3 4 0,-5 11-393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1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23237,'-3'32'1800,"-5"-6"-1400,4-3-192,5-2 305,7-2-353,2-7-1041,3-5-999,2-6 1528,1-4-328,3-5-304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1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14 14731,'-2'-2'301,"0"1"0,0 0 0,0-1 0,0 1 0,0 0 0,0 0 1,0 0-1,-1 0 0,1 1 0,0-1 0,-1 0 0,1 1 0,0 0 0,-1-1 0,1 1 0,0 0 0,-1 0 0,1 1 0,-4 0 0,3 0-123,0 0-1,1 0 0,-1 0 1,0 1-1,1 0 0,-1-1 1,0 1-1,1 0 0,0 0 0,0 0 1,-1 0-1,1 1 0,-2 2 1,0 1-71,0 1 1,1-1 0,-1 0-1,1 1 1,1 0 0,-1 0-1,1 0 1,0 0 0,1 0-1,-1 0 1,1 13 0,1-16-66,0 0 0,0 1 1,1-1-1,0 0 0,0 0 1,0 0-1,0 0 1,0 0-1,1 0 0,0-1 1,0 1-1,0 0 0,0-1 1,0 0-1,1 1 1,0-1-1,5 5 0,-6-6-13,1 0-1,-1-1 0,1 0 1,-1 0-1,1 0 0,-1 0 1,1 0-1,0 0 0,0-1 1,-1 1-1,1-1 0,0 0 1,0 1-1,-1-1 0,1-1 1,0 1-1,0 0 0,-1-1 1,1 1-1,0-1 1,-1 0-1,1 0 0,0 0 1,-1 0-1,1 0 0,-1-1 1,3-1-1,0-1 50,-1 1 0,1-1 0,-1 0 1,0 0-1,0 0 0,-1 0 0,1-1 0,-1 1 1,0-1-1,0 0 0,0 0 0,-1 0 0,0-1 0,0 1 1,0-1-1,-1 1 0,1-1 0,-1-5 0,0 8-45,-1 0 0,0 0 0,0 0 0,0 0 0,0 0 0,0 0 0,-1 0 0,1 0 0,-1 0 0,0 0 0,0 0 0,0 0 0,0 0 0,-1 0 0,1 1 0,-1-1 0,1 1 0,-1-1 0,0 1 0,0-1 0,0 1 0,-1 0 0,1 0 0,0 0 0,-1 0 0,1 1 0,-1-1 0,0 1 0,1-1 0,-1 1 0,0 0 0,0 0 0,0 0 0,-4 0 0,5 0-112,0 1 0,-1-1 0,1 1 0,0 0-1,-1 0 1,1 0 0,0 0 0,0 0-1,-1 1 1,1-1 0,0 1 0,-1 0 0,1-1-1,0 1 1,0 0 0,0 0 0,0 0-1,0 1 1,0-1 0,0 0 0,0 1-1,1-1 1,-1 1 0,0 0 0,1-1 0,-1 1-1,1 0 1,0 0 0,-1 0 0,1 0-1,0 0 1,0 0 0,1 0 0,-1 1-1,0-1 1,1 0 0,-1 0 0,1 1 0,0-1-1,-1 0 1,1 1 0,1-1 0,-1 4-1,6 11-568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1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37 15795,'0'-2'142,"0"1"-1,0-1 0,-1 1 0,1-1 1,0 1-1,-1-1 0,1 1 0,0-1 0,-1 1 1,0 0-1,1-1 0,-1 1 0,0 0 1,0-1-1,0 1 0,0 0 0,0 0 1,0 0-1,0-1 0,0 1 0,0 1 0,0-1 1,-1 0-1,1 0 0,0 0 0,-1 1 1,1-1-1,-1 0 0,1 1 0,-1-1 1,-1 1-1,1 0 13,-1 0 1,1 0-1,-1 0 1,1 1-1,-1-1 1,1 1-1,0-1 1,-1 1-1,1 0 1,-1 0-1,1 0 1,0 0-1,0 0 1,0 1-1,0-1 1,0 1-1,0 0 1,-3 3-1,0 0-48,1 1 0,0 0-1,0 0 1,0 0 0,1 0-1,0 1 1,0-1 0,1 1-1,0 0 1,0-1 0,0 1 0,1 0-1,0 0 1,1 0 0,-1 1-1,1-1 1,2 13 0,-2-17-77,1 1 0,0-1 0,-1 1 0,1-1 0,1 1 0,-1-1 0,0 0 0,1 0 0,0 0 0,-1 0 1,1 0-1,0 0 0,1 0 0,-1 0 0,1-1 0,-1 1 0,1-1 0,0 0 0,-1 0 0,1 0 0,0 0 0,0 0 0,1-1 1,-1 1-1,0-1 0,1 0 0,-1 0 0,0 0 0,1-1 0,-1 1 0,1-1 0,-1 1 0,1-1 0,0 0 0,-1-1 0,1 1 1,3-1-1,-1 0 27,-1-1 1,1 1-1,0-1 1,-1 0-1,1 0 1,-1-1-1,0 1 1,0-1-1,0-1 1,0 1-1,0-1 1,-1 1-1,1-1 1,-1-1 0,0 1-1,0 0 1,-1-1-1,1 0 1,-1 0-1,0 0 1,3-9-1,-4 11-13,-1-1 0,1 0 0,-1 1 0,-1-1 0,1 0 1,0 0-1,-1 1 0,0-1 0,0 0 0,0 0 0,0 0 0,0 1 0,-1-1 0,0 0 0,0 0 0,0 1 0,0-1 0,0 1 0,-1-1 0,0 1 0,0-1 0,1 1 0,-2 0 0,1 0 0,0 0 0,-1 0 1,1 0-1,-1 1 0,0-1 0,0 1 0,0 0 0,0 0 0,-7-4 0,5 4-42,0 0 1,1 0 0,-1 0-1,0 1 1,0 0 0,0 0-1,0 0 1,-7 0 0,9 1-124,0-1 0,1 2 0,-1-1 0,0 0 0,1 0 0,-1 1 0,0 0 0,1-1 0,-1 1 0,0 0 0,1 0 0,0 1 0,-1-1 0,1 0 0,0 1 0,-1-1 0,-2 4 0,5-4 53,-1-1 0,1 1-1,-1 0 1,1 0-1,-1 0 1,1 0-1,0 0 1,-1 0 0,1 0-1,0 0 1,0 0-1,0 0 1,0 0 0,0 1-1,0-1 1,0 0-1,0 0 1,0 0-1,1 0 1,-1 0 0,0 0-1,1 0 1,-1 0-1,0 0 1,1 0 0,-1-1-1,1 1 1,0 0-1,-1 0 1,1 0 0,0 0-1,-1-1 1,1 1-1,0 0 1,0-1-1,0 1 1,0-1 0,0 1-1,1 0 1,23 9-830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1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39 17188,'-1'0'161,"0"-1"1,-1 1-1,1-1 1,0 1 0,0 0-1,0-1 1,-1 1-1,1 0 1,0 0 0,0 0-1,-1 0 1,1 0-1,0 0 1,0 0 0,-1 0-1,1 0 1,0 1-1,0-1 1,-1 1 0,1-1-1,-2 1 1,1 1 72,0 0 0,0-1 0,0 1 0,0 0 0,0 0 1,0 0-1,0 0 0,0 1 0,-1 2 0,-3 5 238,2 0 1,-1 0-1,-5 20 0,5-9-335,0 0-1,1 0 1,-2 24 0,6-36-146,-1-1 0,1 1 0,1 0 0,0-1 1,0 1-1,1-1 0,-1 1 0,2-1 0,-1 0 1,7 13-1,-7-17 3,0-1 0,1 1 0,-1-1 0,1 0 0,0 0 0,0 0 1,0-1-1,0 1 0,0-1 0,0 1 0,1-1 0,-1 0 0,1 0 0,0-1 0,0 1 1,-1-1-1,9 2 0,4 0 32,0-1 0,0-1-1,22-1 1,-23 0 10,1 1-1,26 3 1,-41-4-29,1 0 0,-1 1 0,1-1 0,-1 0 0,1 1 0,-1-1 0,0 1 0,1-1 0,-1 1 0,1 0 0,-1 0 0,0 0 0,0-1 0,0 1 0,1 0 0,-1 0 0,0 1 0,0-1 0,0 0 0,0 0 0,-1 0 0,2 2 0,-2-1-4,0-1 1,1 1 0,-1-1-1,0 1 1,-1-1 0,1 1-1,0-1 1,0 1 0,-1-1 0,1 1-1,-1-1 1,1 1 0,-1-1-1,1 0 1,-1 1 0,0-1-1,-2 3 1,-4 5 30,-1 0 1,0 0-1,-1-1 0,-12 9 0,21-17-29,-11 9 73,-1-1 1,1 0 0,-23 10-1,30-16-47,0 0-1,-1 0 1,1-1-1,0 1 1,-1-1-1,1 0 0,-1 0 1,1-1-1,-1 1 1,0-1-1,1 0 0,-1 0 1,1-1-1,-1 0 1,-4 0-1,7 0-18,1 0-1,0 0 1,-1 1 0,1-1-1,0 0 1,-1 0 0,1 0-1,0-1 1,0 1 0,0 0-1,0 0 1,0-1 0,0 1-1,0 0 1,1-1 0,-1 1-1,0-1 1,1 1 0,-1-1-1,1 1 1,0-1 0,-1 1-1,1-1 1,0 0 0,0 1-1,0-1 1,0 1 0,0-1-1,1-3 1,0-2 17,0-1 1,1 0-1,0 1 0,6-15 0,9-13 76,2 1 0,1 0 0,32-40 0,-25 38 144,-3 0-1,27-53 1,-48 82-192,1 0 0,-2-1 1,1 1-1,-1-1 0,0 1 1,1-12-1,-3 17-45,0 1 1,0-1-1,0 0 0,0 0 1,0 0-1,0 1 0,-1-1 1,1 0-1,0 0 0,-1 1 1,0-1-1,1 0 0,-1 1 1,0-1-1,0 1 0,0-1 1,0 1-1,0-1 0,0 1 1,0 0-1,0-1 0,-1 1 1,1 0-1,-1 0 0,1 0 1,-1 0-1,1 0 0,-1 0 1,1 0-1,-1 1 0,0-1 1,-2 0-1,-3 0-15,0 0 1,0 0-1,0 0 0,0 1 1,-1 0-1,1 1 0,0 0 1,0 0-1,0 0 0,0 1 1,0 0-1,0 0 0,0 1 1,1 0-1,-1 0 0,-7 5 1,0 1-221,0 1 0,1 0-1,0 0 1,1 1 0,0 1 0,-10 13 0,18-20 151,-1 1 1,1 0-1,0 0 1,1 0-1,-1 1 1,1-1 0,1 1-1,-1-1 1,-1 10-1,-2 18-401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2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88 18676,'-3'19'1864,"9"-10"-1047,10-5-233,22-5 864,10-8-168,10-4-344,6-3-207,6-3-249,-1 0-160,-6 4-440,-6 2-192,-19 7-793,-12 2-287,-14 3 1040,-12-1-248,-15 1-264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15963,'0'-3'2321,"1"2"-1321,4-1-424,-1-1 1113,6 1-433,4-4-144,-1 0-504,4-1-384,2-2-824,-1-1-424,-8-1 848,0 4-176,-3 4-128</inkml:trace>
  <inkml:trace contextRef="#ctx0" brushRef="#br0" timeOffset="1">84 190 17532,'6'0'2176,"3"-6"-1400,-2-4-360,0 0 1369,9-5-1073,-2 0-488,-1 1-888,-2-1 704,3 5-288,0 0-136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2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17844,'22'18'1888,"8"-12"-1064,2-6-376,14-5 865,0-2-225,6-5-504,-3-1-504,-4-6 80,-2 0-112,-10-9-208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2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18 16331,'-2'-1'217,"0"-1"0,1 0-1,-1 1 1,0-1-1,0 1 1,0 0-1,-1 0 1,1 0-1,0 0 1,0 0-1,-1 0 1,1 0-1,0 1 1,-1-1 0,1 1-1,-1 0 1,1 0-1,0 0 1,-1 0-1,1 0 1,-1 0-1,1 0 1,-4 2-1,-4 0 271,1 0-1,-1 1 1,1 0 0,-14 6-1,15-5-389,1 0-1,-1 1 1,1 0 0,0 0-1,1 1 1,-1 0 0,1 0-1,0 0 1,1 1 0,-1 0-1,2 0 1,-1 0 0,1 1-1,0-1 1,-6 16 0,8-16-79,0-1 0,0 1 0,1 0 0,0 0 1,0-1-1,1 1 0,-1 0 0,2 0 0,-1 0 1,1 0-1,0-1 0,0 1 0,1 0 0,0-1 0,0 1 1,0-1-1,1 0 0,0 1 0,1-1 0,5 7 1,-7-9-5,1 0 0,0 0 0,1-1 0,-1 1 0,1-1 0,0 0 0,-1 0 0,1 0 1,1-1-1,-1 1 0,0-1 0,0 0 0,1 0 0,0-1 0,6 2 0,-4-2-2,-1 0 0,1-1 0,-1 0 0,1 0 0,-1 0 0,1-1 1,-1 0-1,1-1 0,-1 1 0,9-4 0,-2-1 46,0 0 1,0-1-1,-1 0 1,0-1 0,0 0-1,0-1 1,-2-1 0,1 1-1,15-21 1,-18 21 49,-1 0 0,-1-1 1,0 0-1,-1-1 0,1 0 0,-2 1 1,5-17-1,-8 24-73,0 1 0,0-1 0,-1 0 0,1 0 0,-1 0 0,0 0 0,0 0 0,0 0 0,0 0 0,0 0 0,-1 0 0,1 0 0,-1 1 0,0-1 0,0 0 0,0 0 0,0 0 0,0 1 0,-1-1 0,1 1 0,-1-1 0,1 1 0,-1 0 0,0-1 0,0 1 0,0 0 0,-1 0 0,1 0 0,0 1 0,-1-1 0,1 0 0,-1 1 0,1 0 0,-5-2 0,0 1-186,0 0 1,0 1-1,0 0 0,0 0 1,0 0-1,0 1 0,0 0 1,0 0-1,0 1 0,0 0 1,0 0-1,0 1 1,0 0-1,0 0 0,1 1 1,-1 0-1,1 0 0,-1 0 1,1 1-1,-8 6 1,14-10 115,-1 0 1,1 0 0,-1 1 0,1-1 0,0 0 0,0 1-1,-1-1 1,1 0 0,0 1 0,-1-1 0,1 1 0,0-1-1,0 0 1,0 1 0,0-1 0,-1 1 0,1-1 0,0 0 0,0 1-1,0-1 1,0 1 0,0-1 0,0 1 0,0-1 0,0 1-1,0-1 1,0 0 0,0 1 0,0-1 0,1 1 0,-1-1 0,0 1-1,0-1 1,0 0 0,1 1 0,10 1-757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2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23269,'8'29'1936,"-8"5"-1432,1-1-223,5-1 879,0 1-464,6-7-680,1-3-272,4-14-1032,-1-3 1128,6-15-208,-1-11-169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2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58 12307,'0'-2'282,"0"-1"0,0 1 1,0-1-1,0 1 0,-1-1 0,1 1 1,-1-1-1,0 1 0,1-1 1,-1 1-1,0-1 0,0 1 0,-1 0 1,1 0-1,0 0 0,-1-1 1,1 1-1,-1 1 0,0-1 1,0 0-1,-2-2 0,1 3-56,1 0 1,0 0-1,0 0 0,-1 1 1,1-1-1,0 1 0,-1-1 0,1 1 1,0 0-1,-1 0 0,1 0 0,0 0 1,-1 1-1,1-1 0,0 0 1,-1 1-1,1 0 0,0 0 0,0-1 1,0 1-1,-1 1 0,1-1 1,-2 1-1,-2 3-91,-1-1 1,1 1-1,0 1 0,0-1 1,0 1-1,1 0 0,0 0 1,0 0-1,1 1 0,0-1 1,0 1-1,0 0 0,1 1 1,0-1-1,0 1 1,1-1-1,0 1 0,0 0 1,1 0-1,0-1 0,0 10 1,1-14-123,1-1 1,-1 0 0,1 0-1,0 1 1,-1-1 0,1 0-1,0 0 1,0 0 0,0 0-1,1 0 1,-1 0 0,0 0-1,1 0 1,-1 0 0,1 0-1,0-1 1,0 1 0,-1-1-1,1 1 1,0-1 0,0 0-1,0 0 1,0 0 0,1 0-1,-1 0 1,0 0 0,0-1-1,1 1 1,2 0 0,9 1 4,-1 0 1,1-1 0,26-1 0,-23-1 7,35 0-31,-33-1 8,1 2-1,0 0 1,0 1 0,-1 1 0,31 7 0,-48-9-2,0 1 0,0 0 1,0-1-1,1 1 1,-1 0-1,0 1 1,0-1-1,-1 0 1,1 1-1,0-1 1,0 1-1,-1-1 1,1 1-1,2 3 1,-4-4-1,1 0 0,-1 0 0,1 1 0,-1-1 0,1 0 0,-1 1 0,0-1 0,0 1 1,0-1-1,0 0 0,0 1 0,0-1 0,0 1 0,0-1 0,0 0 0,-1 1 0,1-1 0,0 0 0,-1 1 0,1-1 1,-1 0-1,0 1 0,1-1 0,-3 2 0,-2 4 2,0 0 0,-1-1 0,0 1 0,-1-1 0,1 0 0,-1-1 0,-1 0 0,-8 5 0,-64 31 91,75-39-82,-17 8 87,-32 10 1,48-18-74,1 0-1,-1-1 1,1 0-1,-1 0 1,1-1 0,-1 1-1,0-1 1,1-1 0,-1 1-1,1-1 1,-1 0 0,-6-1-1,11 1-17,0 0 0,-1 1 0,1-1 0,0 0-1,0 0 1,-1 0 0,1 0 0,0 0-1,0 0 1,0-1 0,0 1 0,1 0 0,-1 0-1,0-1 1,0 1 0,1-1 0,-1 1 0,1 0-1,-1-1 1,1 1 0,-1-1 0,1 1 0,0-1-1,0 1 1,0-1 0,0 0 0,0 1 0,0-1-1,0 1 1,1-1 0,-1 1 0,1-1 0,-1 1-1,2-3 1,0-4-4,1 0 1,0 1-1,1-1 0,0 1 1,6-9-1,8-7-8,2 0 0,0 2-1,2 0 1,27-20 0,12-12 2,-58 51 6,0-1 0,-1 1 1,1-1-1,-1 0 0,0 0 0,0 0 0,0 0 0,0 0 0,0 0 0,-1 0 0,1-1 0,-1 1 0,0-1 0,0 1 0,0-1 0,-1 1 0,1-1 0,-1 0 0,0-4 0,0 5 2,-1 0 1,0 0-1,0 1 0,0-1 1,0 0-1,0 1 0,-1-1 1,1 0-1,-1 1 0,0-1 1,1 1-1,-1 0 0,0 0 1,0 0-1,-1 0 0,1 0 1,0 0-1,-1 0 0,1 1 1,-1-1-1,1 1 0,-1 0 0,0 0 1,-3-1-1,1 1-82,1 0 1,0 0-1,-1 0 0,1 1 0,-1 0 1,1 0-1,0 0 0,-1 0 1,1 1-1,-1 0 0,1 0 0,0 0 1,0 0-1,-1 1 0,1 0 0,0-1 1,0 2-1,1-1 0,-1 0 0,0 1 1,1-1-1,-1 1 0,1 0 1,0 0-1,0 1 0,0-1 0,1 1 1,-1-1-1,1 1 0,0 0 0,-1 0 1,-1 6-1,4-9 5,-1 0 1,1 0-1,0 0 0,0 0 1,0 0-1,-1 0 0,1 0 0,0 0 1,0 0-1,0 0 0,1 1 1,-1-1-1,0 1 0,5 4-569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5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83 13595,'3'-17'2250,"-1"0"0,2-31-1,-15 62 289,-65 250-255,55-180-2033,16-64-459,4-14-307,3-17 518,1-2-151,2-2-69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5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10858,'-1'0'265,"0"0"-1,0 0 0,0 0 1,1 0-1,-1-1 0,0 1 0,0 0 1,0 0-1,0 0 0,0 1 1,1-1-1,-1 0 0,0 0 1,0 0-1,0 1 0,1-1 0,-1 0 1,0 1-1,0-1 0,1 1 1,-1-1-1,0 1 0,-1 0 1,-17 14 1826,15-10-1885,0-1 0,0 1 0,1 0 0,-1 1-1,1-1 1,0 0 0,1 1 0,-1 0-1,1 0 1,0 0 0,1 0 0,-1 0 0,0 9-1,1-8-143,1 1 0,-1 0 0,1 0 0,1-1 0,-1 1 0,1 0 0,1-1 0,-1 1 0,1 0 0,4 8 0,-5-15-39,-1 0 0,0 0 0,1 0 0,-1 0 1,1 0-1,-1 0 0,1 0 0,-1-1 0,1 1 1,0 0-1,-1 0 0,1-1 0,0 1 0,-1 0 1,1-1-1,0 1 0,0-1 0,0 1 0,0-1 1,0 1-1,0-1 0,-1 0 0,1 1 0,0-1 1,0 0-1,0 0 0,0 0 0,2 0 0,-1 0 23,0-1 1,0 1-1,0-1 0,0 0 0,0 0 0,-1 0 0,1 0 0,0 0 0,0 0 1,0 0-1,-1-1 0,3-2 0,4-4 184,0-1 1,-1 0-1,11-18 0,8-27 452,-24 50-625,-1-1 1,0 1-1,1-1 0,-1 0 0,-1 0 0,1 1 1,-1-1-1,0 0 0,0 0 0,-1-5 0,1 9-48,0-1-1,-1 1 0,1 0 0,-1 0 1,1 0-1,-1 0 0,0 0 0,0 0 1,1 0-1,-1 1 0,0-1 0,0 0 1,0 0-1,0 1 0,0-1 0,0 0 1,0 1-1,0-1 0,0 1 0,0-1 1,0 1-1,0-1 0,0 1 0,0 0 1,-1 0-1,1 0 0,0-1 0,0 1 1,0 0-1,-1 1 0,1-1 0,0 0 1,0 0-1,-2 1 0,-3 0-3,-1 0 0,1 1 0,0-1 0,0 1 0,-7 4 0,-5 3-115,1 1 1,0 0-1,-18 16 1,30-22-116,0 0 0,0 0 0,0 1 1,0 0-1,1 0 0,0 0 0,0 1 0,0-1 1,1 1-1,0 0 0,0 0 0,-4 12 0,6-16 142,1-1-1,0 1 1,0 0-1,-1-1 1,1 1-1,0 0 1,0-1-1,1 1 1,-1 0-1,0-1 1,0 1-1,1-1 1,-1 1-1,1 0 1,0-1-1,-1 1 1,1-1-1,0 1 1,0-1-1,0 0 1,0 1-1,0-1 1,0 0-1,0 0 1,0 0-1,1 0 1,-1 0-1,0 0 1,1 0-1,-1 0 1,1 0-1,-1 0 1,2 0-1,26 8-807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5:5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59 124 14419,'-2'1'545,"1"0"-1,-1 0 0,0 0 1,1 0-1,-1 0 1,1 1-1,-1-1 0,1 0 1,-2 3-1,-15 24 1614,14-21-1910,0 0 0,1 0 0,0 0 0,1 1 0,0-1 0,-3 14 0,5-20-226,0 0 0,0 0 0,0 0 0,0 0-1,0 0 1,0 0 0,0 0 0,0-1 0,0 1 0,0 0 0,0 0 0,1 0-1,-1 0 1,0 0 0,1 0 0,-1-1 0,1 1 0,-1 0 0,1 0 0,-1 0-1,1-1 1,-1 1 0,1 0 0,0-1 0,0 1 0,0 0 0,1 0 0,-1-1 0,1 1 0,-1-1 0,1 0 0,-1 0 0,1 0 0,0 1 0,-1-1 1,1-1-1,-1 1 0,1 0 0,0 0 0,2-1 0,5-2 21,0 0-1,-1-1 0,1 0 1,10-7-1,0-1 78,-1-1-1,0 0 0,-2-1 0,1 0 0,-2-2 1,0 0-1,-1-1 0,0 0 0,13-24 1,-25 38-90,-1 1 1,0-1 0,0 1 0,0-1 0,0 0 0,0 0 0,-1 1 0,1-1 0,-1 0 0,0-4 0,0 6-19,0-1 1,0 1 0,-1 0-1,1 0 1,0 0-1,-1 0 1,1 0 0,-1 0-1,1 0 1,-1 1 0,0-1-1,1 0 1,-1 0 0,0 0-1,0 1 1,0-1 0,1 0-1,-1 1 1,0-1 0,0 0-1,0 1 1,0-1 0,0 1-1,0 0 1,0-1 0,0 1-1,0 0 1,0 0-1,-1-1 1,1 1 0,0 0-1,-2 0 1,-5 0-12,-1 1 0,1-1-1,-1 2 1,1-1 0,0 1 0,0 0 0,-1 1-1,1-1 1,-13 8 0,3-1-387,0 1-1,1 1 1,-17 13-1,30-22 326,2 1 0,-1-1 0,0 1 0,0-1 0,1 1 0,-1 0 0,1 0 0,0 0 0,0 0 0,0 1 0,-2 4 0,1 4-395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1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18004,'10'0'912,"-10"-9"-1280,0-3-56,-1 5 208,-2 1-208,-4-6 240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3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17828,'10'-25'1784,"-1"19"-1144,-2 8-288,-4 12 825,-3 18-289,-4 21-272,-2 7-136,-3 8-336,2 5-136,0-1-416,-1-4-168,4-14-496,1-10 2144,3-20-1256,0-8-40,0-15-88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5 148 16812,'0'-1'132,"-1"0"1,0-1-1,1 1 1,-1-1 0,1 1-1,-1 0 1,1-1-1,0 0 1,0 1-1,0-1 1,0 1 0,0-1-1,0 1 1,0-1-1,0 1 1,1-1 0,-1 1-1,1-4 1,1 2 43,-1 1 0,1-1 0,0 0 0,0 0 0,0 0 0,0 1 0,0-1 0,4-2 0,4-3 251,0 1-1,0 1 1,0-1 0,12-4 0,0 1-49,0 1 1,0 1 0,40-8-1,-48 13-335,-1 1 0,1 1 0,0 0 0,-1 0 0,1 2 0,0-1 0,25 6 0,-36-5-43,1 0 0,0 0 0,0 0-1,-1 1 1,1-1 0,-1 1 0,0 0 0,1 0 0,-1 0 0,0 1 0,0-1 0,0 1 0,0-1 0,-1 1 0,1 0 0,-1 0 0,4 5 0,-4-3-1,0 0 0,0 0-1,-1 0 1,1 0 0,-1 1 0,0-1 0,0 0 0,-1 0-1,0 1 1,0-1 0,-1 8 0,-1 4 7,-2 0 0,0 0 1,-1 0-1,-1 0 0,0-1 1,-15 28-1,-81 113 287,83-130-227,19-27-65,1 1 1,-1-1-1,0 0 1,0 0-1,0 0 1,0 1-1,1-1 1,-1 0-1,0 0 1,0 0-1,1 1 1,-1-1-1,0 0 1,0 0-1,1 0 1,-1 0-1,0 0 1,1 1-1,-1-1 1,0 0 0,0 0-1,1 0 1,-1 0-1,0 0 1,1 0-1,-1 0 1,0 0-1,0 0 1,1 0-1,-1 0 1,0 0-1,1-1 1,-1 1-1,0 0 1,0 0-1,1 0 1,-1 0-1,0 0 1,1-1-1,15-1-36,-2-1-36,1 1 1,0 1-1,0 0 0,0 1 0,0 1 0,24 3 1,-34-3 45,1 0 0,-1 0 0,0 1 0,0-1 0,0 1 0,0 0 0,0 1 1,0-1-1,0 1 0,-1 0 0,1 0 0,-1 0 0,0 1 0,0 0 0,0-1 1,0 1-1,-1 1 0,0-1 0,0 0 0,0 1 0,4 7 0,-6-8 42,0-1 0,0 1 0,-1-1 0,1 1 0,-1-1 0,0 1 0,0-1 0,0 1 0,0-1 0,0 1 0,-1-1 0,0 1 0,0-1 0,0 1 0,0-1 0,0 0 0,-1 1 0,1-1 0,-1 0 0,0 0 0,0 0 0,0 0 0,0-1 0,-1 1 0,1-1 0,-1 1 0,1-1 0,-6 4 0,-5 3 190,-1 1 0,-1-2 0,1 0-1,-28 11 1,14-8 226,0-1 0,-42 8-1,57-15-377,0-1-1,0 0 1,0-1-1,0-1 1,0 0-1,0-1 1,0 0-1,-14-4 1,26 5-125,-1 0 0,0-1 0,1 1 0,-1-1 1,1 1-1,-1-1 0,1 0 0,-1 1 0,1-1 0,-1 0 1,1 0-1,-1 0 0,1 0 0,0-1 0,0 1 1,0 0-1,-1 0 0,1-1 0,1 1 0,-1-1 1,0 1-1,0-1 0,0 1 0,1-1 0,-1 1 1,1-1-1,-1-3 0,1 3-20,0-1 0,0 1 0,0-1 0,1 1 0,0-1 0,-1 1 0,1-1 0,0 1 0,0-1 0,0 1 0,0 0 0,1 0 0,-1-1 0,1 1 0,-1 0 0,1 0 0,0 1 0,2-3 0,19-16-689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18332,'-1'3'464,"0"-1"-1,1 1 1,-1 0 0,1-1-1,-1 1 1,1 0 0,0-1-1,0 1 1,0 0 0,1 4-1,11 40 742,-4-24-1266,0-1-1,15 26 1,-19-41 60,0-1-1,1 1 1,-1-1 0,1 0-1,1 0 1,6 7-1,-11-12 6,0 0 0,1 0 0,-1 0 0,0 0 0,0-1 0,1 1 0,-1 0 0,0 0 0,1-1 0,-1 1 0,1-1-1,-1 1 1,1-1 0,-1 0 0,1 1 0,-1-1 0,1 0 0,-1 0 0,1 0 0,-1 0 0,1-1 0,-1 1-1,1 0 1,-1 0 0,1-1 0,-1 1 0,1-1 0,-1 0 0,0 1 0,1-1 0,-1 0 0,0 0 0,1 0-1,-1 0 1,0 0 0,0 0 0,0 0 0,0 0 0,2-3 0,2-3 46,-1-1 0,0 0 0,0 0 0,0 0 0,-1 0 0,0-1 0,-1 1 0,0-1 0,0 0 0,-1 0 0,0-14 0,0 12 31,-1-1 0,0 1 0,-1 0 0,-1 0 0,0-1 0,0 1 0,-1 0 0,-7-17 1,8 24-62,0 1 0,0-1 0,0 1 0,0 0 0,0-1 0,-1 1 0,1 1 0,-1-1 0,0 0 0,0 1 0,0-1 0,-4-2 0,5 4-39,0 1 0,0-1 0,0 0 0,0 1 0,0-1 0,0 1 0,0-1 0,0 1 0,0 0 0,0 0 0,0 0 0,0 0 0,0 0 0,0 1 0,0-1 0,0 0 0,0 1 0,0 0 0,0-1 0,1 1 0,-1 0 0,0 0 0,0 0 0,-2 2 0,-2 1-159,1 1 0,-1 0 0,1 0 0,0 1 0,1-1 0,-1 1 0,1 0 1,0 1-1,0-1 0,1 1 0,0-1 0,0 1 0,1 0 0,-3 12 0,0 9-447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3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22533,'1'16'1592,"-20"19"-1304,-2 4-144,-4 11 328,1 2-280,5 7-264,5-2-200,6-9-456,4-4-144,6-17 1728,2-5-1104,-3-13-104,2-9-40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3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227 120 17612,'15'9'2400,"-2"4"-1408,-7 13-327,-5 8 1359,-4 12-704,-4 7-263,-3 7-393,-1 1-224,0-3-328,-1-2-144,5-11-280,-1-5-104,4-14-577,-2-7-263,-1-13 880,-3-6-232,-2-11-96</inkml:trace>
  <inkml:trace contextRef="#ctx0" brushRef="#br0" timeOffset="1">1 69 19412,'13'-9'446,"0"1"-1,0 1 1,1 0 0,0 0-1,1 2 1,0 0 0,-1 0 0,1 2-1,31-5 1,-3 5 365,0 1 0,56 6 0,-65-2-651,0 1 1,-1 1-1,1 3 1,-1 0-1,57 22 0,-86-28-163,-1 1 0,1 0-1,-1 0 1,1 0 0,-1 1-1,0-1 1,0 1 0,4 3-1,-6-5 3,-1 0 0,1 0-1,-1 0 1,1 0 0,-1 0 0,1 0-1,-1 0 1,0 0 0,1 0-1,-1 0 1,0 0 0,0 0 0,0 0-1,0 0 1,0 0 0,0 0 0,0 0-1,0 0 1,0 0 0,0 0-1,-1 0 1,1 0 0,0 0 0,-1 0-1,1 0 1,-1 0 0,1 0 0,-1 0-1,1 0 1,-1 0 0,0 0-1,1-1 1,-1 1 0,0 0 0,0-1-1,0 1 1,-1 1 0,-8 5-1,0 0 0,0 0 0,0-1 0,-1-1 0,-18 7 0,-63 19 15,77-27-26,0 1-70,-1 1 72,0-1 1,-1-1-1,1 0 0,-1-1 1,0-1-1,-27 0 0,29-6-37,7-3 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3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982 2 11891,'-78'-1'401,"0"3"0,-111 17 0,156-13-339,0 1 0,1 2 0,0 2-1,0 0 1,1 2 0,0 2-1,1 0 1,-33 24 0,37-20-4,1 1 0,1 2 1,1 0-1,1 1 0,1 1 1,1 1-1,1 1 0,1 1 1,1 0-1,-13 32 0,16-25-42,1 1 0,1 0 0,2 0 0,2 1 0,1 0 0,2 1 0,1-1 0,2 54 0,5-37-14,2-1 1,2 0-1,3 0 1,29 91-1,-18-82-1,4-2-1,2-1 1,53 87 0,-58-112 8,2 0 1,1-1-1,1-2 0,2 0 1,1-2-1,1-1 1,1-2-1,1-1 0,2-1 1,0-2-1,1-1 1,1-2-1,1-1 1,0-2-1,1-2 0,70 15 1,-55-21 165,0-2 0,1-2 1,0-3-1,-1-1 0,1-4 1,63-12-1,-5-8 738,205-73 1,-189 49-141,-2-6-1,-2-5 1,118-79 0,-163 87-297,-2-3-1,-3-4 0,-2-3 1,-3-3-1,79-97 1,-107 110-177,41-69 1,-63 89-209,-1-1 1,-2-1 0,19-60-1,-30 76-80,0 0 0,-1-1-1,-1 0 1,-1 1 0,0-1-1,-2 0 1,0 0 0,-1 0-1,-1 0 1,-5-23 0,3 27-36,-1 0 0,0 1 0,-1-1 0,-1 1-1,0 0 1,-1 1 0,0 0 0,-1 0 0,-1 1 0,0 0 0,0 0 0,-2 1 0,-11-9 0,-2 1-90,1 3-1,-2 0 1,0 1 0,-1 1-1,-1 2 1,0 1 0,-53-14 0,20 11-227,-2 3 0,-111-6 1,-18 15-262,0 8 1,-227 36 0,147 0 20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2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15723,'14'-46'1399,"-7"33"-910,-6 13-481,-1 0-1,0-1 1,0 1-1,0 0 1,0 0-1,1 0 1,-1 0 0,0 0-1,0 0 1,0 0-1,1 0 1,-1 0-1,0 0 1,0 0-1,0 0 1,1 0 0,-1 0-1,0 0 1,0 0-1,0 0 1,0 0-1,1 0 1,-1 0-1,0 0 1,0 0 0,0 0-1,1 0 1,-1 0-1,0 0 1,0 1-1,0-1 1,0 0 0,1 0-1,-1 0 1,9 21 436,-2 6 243,-1 1 1,3 52 0,-3-20-163,46 551 1872,-27 7-1625,-8-147-605,0-228-97,-10-177-44,27 107-1,-18-136-300,-6-27 43,-10-10 226,1 0 0,-1 0-1,1 0 1,-1 0 0,0 0 0,1 0 0,-1-1 0,1 1-1,-1 0 1,0 0 0,1 0 0,-1-1 0,1 1 0,-1 0 0,0 0-1,1-1 1,-1 1 0,0 0 0,0-1 0,1 1 0,-1 0 0,0-1-1,0 1 1,1 0 0,-1-1 0,0 1 0,0-1 0,0 1 0,0 0-1,1-1 1,-1 0 0,9-30-117,2-21-50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2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2502 9978,'14'-6'411,"-1"-1"0,1 0 0,-1-1-1,15-11 1,11-7 129,338-198 2609,-104 63-2568,313-180 219,-263 155-366,772-397 1089,-752 410-1056,301-145 47,-93 39-344,-461 232-160,14-3 17,31-17 298,-135 68-338,0-1-1,0 0 1,0 0-1,0 0 1,0 0-1,0 0 1,0 0-1,0 0 1,0 0-1,0 0 1,0 0 0,0 0-1,0 0 1,0 0-1,0 0 1,0 0-1,0 0 1,0 0-1,0 0 1,0 0-1,-10 9-504,1-1 121,1 0 0,-16 19 0,14-9-59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2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2522 3882 14115,'-157'-186'2913,"58"51"-2323,-110-200 0,-257-394 808,98 167-737,145 179 41,-180-278 1583,-32 44-452,389 553-2483,-61-117 1,100 163 407,6 8-27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3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19356,'2'0'38,"0"0"0,0 1-1,0-1 1,0 0 0,1 0 0,-1 0-1,0-1 1,0 1 0,0 0 0,0-1-1,0 0 1,0 1 0,1-1 0,-1 0-1,1-1 1,35-22 929,-9 6 133,-7 7-764,1 0 0,0 2 0,0 1 0,1 0 0,0 2 0,0 1 0,48-4 0,-65 9-310,0 0 0,0 0 0,0 0 0,0 1 1,0 0-1,0 1 0,0 0 0,8 3 0,-13-4-21,0 0 0,0 0 0,0 0 0,0 0 0,0 0 0,-1 0-1,1 1 1,-1-1 0,1 1 0,-1-1 0,1 1 0,-1-1 0,0 1 0,1 0-1,-1 0 1,0 0 0,-1 0 0,1 0 0,0 0 0,0 0 0,-1 0-1,1 0 1,-1 0 0,0 0 0,1 0 0,-1 0 0,0 0 0,0 0 0,0 0-1,-1 4 1,-2 3 2,1 0-1,-1 0 0,-1 0 1,0 0-1,0-1 0,0 0 1,-1 0-1,0 0 0,-8 9 1,-62 63 43,62-68-40,-75 71 29,-61 63 42,146-142-86,-1 0-1,1 0 1,0 0-1,0 0 1,1 0-1,-1 1 1,-2 6-1,5-10 5,0-1 0,-1 1 1,1-1-1,0 1 0,0-1 0,0 1 0,0-1 1,0 1-1,0-1 0,1 1 0,-1-1 0,0 1 1,0-1-1,0 0 0,0 1 0,0-1 0,1 1 1,-1-1-1,0 1 0,0-1 0,1 0 0,-1 1 1,0-1-1,1 1 0,-1-1 0,0 0 0,1 1 1,0-1-1,1 1 2,0 0 0,0 0 1,0-1-1,0 1 0,0-1 1,0 0-1,0 1 0,1-1 0,-1 0 1,3 0-1,28-3-32,57-12-1,-13 2-482,-42 9 22,-4 0 556,0 0-1,0-2 1,54-17-1,-54 8-247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782 113 13755,'-6'-10'205,"-1"0"0,0 0 0,0 1 0,-1 0 0,0 0 0,-14-10 0,16 14-167,-1 1 1,0 0 0,0 0-1,0 1 1,0-1 0,0 2 0,-1-1-1,0 1 1,1 0 0,-15-1-1,8 2 23,1 1-1,-1 1 0,1 0 1,0 1-1,0 0 1,-1 1-1,1 1 0,1 0 1,-1 1-1,1 0 1,-1 0-1,2 2 0,-1-1 1,-12 10-1,-8 9 68,0 0 1,1 3-1,-36 40 0,38-35-51,1 2-1,1 0 0,2 2 1,2 1-1,-29 63 0,38-66-59,1 0 0,1 1-1,3 0 1,0 0 0,3 1-1,-4 73 1,9-89-27,2 0 1,0 0-1,2 0 0,0 0 1,1 0-1,1-1 0,1 0 1,1 0-1,18 36 0,-18-43 20,1-1 0,0 0-1,1 0 1,0 0 0,1-2 0,0 1-1,1-1 1,0 0 0,1-1 0,0-1-1,0 0 1,0 0 0,1-1 0,27 10-1,-19-10 157,1-1-1,0-1 0,0 0 0,0-2 1,0-1-1,43-1 0,-34-3 149,0-2 0,-1-1 0,1-1 0,44-15 0,-31 4 168,-2-1 0,0-2 0,-1-2 0,-1-2 1,-1-1-1,58-50 0,-69 51-155,-2-2 1,-1 0-1,-1-2 1,-1 0-1,31-54 1,-44 64-226,0 0 0,-2-1-1,-1 0 1,10-36 0,-14 41-106,-1 1 1,-1-1-1,0 0 0,0 1 0,-1-1 1,-1 0-1,-5-25 0,3 28-86,0 1-1,-1 0 1,0 0-1,-1 0 1,0 1-1,0 0 1,-1 0-1,0 0 1,-1 0-1,0 1 1,0 0-1,-1 1 1,0-1-1,0 2 1,-1-1-1,0 1 1,-14-7-1,0 1-253,0 1 0,-1 1 0,0 1 0,-1 1-1,0 2 1,-31-5 0,35 8-9,-33 0-1,-15 7-461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10 17548,'6'-4'717,"1"-2"788,-10 9-629,-15 15 31,-29 32-468,2 3 0,3 1 0,2 2 0,-46 85 0,79-127-425,0 0 1,2 0-1,-1 1 1,2 0-1,0 0 0,-3 23 1,7-33-39,-1-1 0,1 0 0,0 1 1,0-1-1,0 0 0,1 0 0,-1 1 0,1-1 1,0 0-1,0 0 0,1 0 0,-1 1 0,1-2 1,0 1-1,0 0 0,0 0 0,0-1 0,1 1 1,0-1-1,-1 1 0,1-1 0,1 0 0,-1 0 0,0-1 1,1 1-1,-1-1 0,8 4 0,-4-3-90,0 0 0,1-1 0,-1 0 0,1 0 0,-1-1-1,1 0 1,14 0 0,2-1-45,29-6 0,8-4-179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3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19 18380,'20'-13'1680,"-15"7"-1168,-10 6-232,-9 22 689,-5 11-193,-8 16-376,-2 2-80,-7 11-224,-4 0-64,1 0-8,4-7-72,4-11-312,6-11-176,6-15-304,6-5 672,6-13-160,5-4-113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2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52 734 14707,'-3'19'1950,"0"-16"-741,2-12 62,4-160 3534,1 38-3635,-6 53-687,-3 0 0,-4 0-1,-22-96 1,30 171-470,0 0-1,0 1 0,1-1 1,-1 0-1,1 0 1,0 0-1,0 0 0,0-6 1,1 9-12,-1-1 0,0 1 0,0 0-1,0-1 1,0 1 0,1 0 0,-1-1 0,0 1 0,0 0 0,1-1 0,-1 1 0,0 0 0,1 0 0,-1-1 0,0 1 0,1 0 0,-1 0 0,0 0 0,1-1 0,-1 1-1,1 0 1,-1 0 0,0 0 0,1 0 0,18 3-17,-2 4 30,-1 1 1,0 0 0,-1 1-1,20 15 1,51 49 15,-23-19-681,-42-41-326,-20-13 960,0 0-1,0 0 1,-1 0-1,1 0 0,0 0 1,-1 0-1,1 0 1,0 0-1,-1 0 0,1 0 1,0 0-1,-1-1 1,1 1-1,0 0 0,-1 0 1,1-1-1,-1 1 1,1 0-1,0-1 0,-1 1 1,1-1-1,-1 1 1,1-1-1,-1 1 0,1-1 1,-1 1-1,0-1 1,1 1-1,0-2 0,5-13-382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12795,'0'-21'2565,"0"18"-1497,1 13-683,7 75-310,-3 113 0,-3-20-38,72 427 31,-55-484-63,34 367-22,-26 3 0,-22-388 19,4 121 15,15 249 17,-10 162-18,-15-516-21,5 0 0,35 213 0,-7-175 14,35 230-71,-50-174 114,-6-54 206,-10-150-238,0 1 0,1-1 0,0 0 0,1 1-1,0-1 1,0 0 0,1 0 0,0-1 0,1 1-1,0-1 1,0 0 0,0 0 0,1-1-1,13 14 1,-10-13-22,1-1-1,-1 0 0,1 0 1,1-1-1,-1 0 1,1-1-1,0 0 0,0-1 1,1 0-1,-1 0 0,18 2 1,69 5 29,1-4 0,120-7 0,-156-1-26,507-11-94,-187 3-64,188 0 39,466 44 170,-742-24 36,265-2-27,191 10-76,360 5 230,-433-17-174,-77 35 586,-127 42-470,-273-60-129,2-1 0,-22 4 59,252 4 1,-339-30-54,422 21 5,-61 26 266,-340-29 726,-107-18-766,-7-3-420,-10-6-536,1 0 686,-6-6-217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4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19092,'-8'23'1744,"-6"11"-1207,-2 5-257,4 9 560,2 4-144,7 2-168,1-3-96,10-8-368,2-3-104,7-10-120,-1-3-72,0-7-384,-1-2-272,-8-7 656,-1 0-144,-3-3-56</inkml:trace>
  <inkml:trace contextRef="#ctx0" brushRef="#br0" timeOffset="1">5 402 18980,'-4'-10'1864,"7"1"-1167,10 1-329,9 5 952,7 1-272,6 1-536,6-1-416,1 4-936,2-2 816,-3-2-200,-4-1-48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4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20380,'-2'21'4269,"-9"71"-3162,10-90-1103,1-1 1,0 1-1,0-1 0,0 1 0,1-1 1,-1 0-1,0 1 0,1-1 1,-1 1-1,0-1 0,1 0 0,0 0 1,-1 1-1,1-1 0,0 0 0,-1 0 1,1 1-1,0-1 0,0 0 0,0 0 1,0 0-1,0 0 0,0 0 0,0-1 1,1 1-1,-1 0 0,0 0 0,0-1 1,1 1-1,-1-1 0,0 1 1,1-1-1,-1 0 0,1 1 0,-1-1 1,0 0-1,1 0 0,-1 0 0,1 0 1,-1 0-1,1 0 0,-1 0 0,3-1 1,6-1 12,1-1 0,0 0 0,-1 0 0,15-7 0,-24 10-15,106-54 138,-71 34-49,55-22 1,-89 41-83,0 0 1,0 1 0,0-1-1,0 0 1,0 1 0,0-1-1,0 1 1,1-1 0,-1 1-1,0 0 1,0 0 0,0 0-1,1 0 1,-1 1 0,0-1-1,0 1 1,0-1 0,3 2-1,-3-1 4,-1 1 0,0-1 0,0 1 0,0-1-1,0 1 1,0-1 0,-1 1 0,1-1 0,0 1-1,-1 0 1,1 0 0,-1-1 0,1 1 0,-1 0-1,0 0 1,0 0 0,0-1 0,0 1 0,0 0-1,0 0 1,-1 2 0,-2 21 163,-2-1 1,-11 38-1,3-17 6,14-45-207,-1 0 1,0-1-1,0 1 1,0 0-1,0 0 1,1 0-1,-1 0 1,0 0-1,0 0 1,0 0-1,1 0 1,-1 0-1,0 0 1,0 0-1,0 0 0,1 0 1,-1 0-1,0 0 1,0 0-1,0 0 1,1 0-1,-1 0 1,0 0-1,0 0 1,0 0-1,1 0 1,-1 0-1,0 0 1,0 0-1,0 0 1,0 0-1,1 1 1,-1-1-1,0 0 1,0 0-1,0 0 0,0 0 1,1 0-1,-1 1 1,0-1-1,0 0 1,0 0-1,0 0 1,0 0-1,0 1 1,0-1-1,0 0 1,0 0-1,0 0 1,0 1-1,0-1 1,1 0-1,-1 0 1,0 1-1,-1-1 1,1 0-1,0 0 0,0 0 1,0 1-1,0-1 1,0 0-1,0 0 1,0 0-1,0 1 1,8-3-224,-1 2-131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4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 21357,'0'-1'82,"0"0"1,0 0 0,0 0-1,0 0 1,-1 1 0,1-1-1,0 0 1,-1 0 0,1 1-1,0-1 1,-1 0 0,1 0-1,-1 1 1,1-1 0,-1 1-1,1-1 1,-1 0 0,0 1 0,1-1-1,-1 1 1,0-1 0,0 1-1,1 0 1,-1-1 0,0 1-1,0 0 1,1-1 0,-1 1-1,0 0 1,0 0 0,0 0-1,1 0 1,-1 0 0,0 0-1,0 0 1,0 0 0,0 0 0,1 0-1,-3 1 1,-1-1 86,1 1 0,-1 0 0,0 1 0,1-1 0,-1 1-1,1-1 1,0 1 0,-4 3 0,0 1 61,-1 0-1,2 1 0,-1 0 1,1 1-1,-1-1 1,2 1-1,-1 0 0,-4 11 1,3-5-232,1 0 1,0 1-1,1-1 0,-4 22 1,8-33-15,0 0 0,1 0 1,-1 0-1,1 0 0,0 0 0,0 0 1,0 0-1,0 0 0,1 0 1,-1 0-1,1 0 0,-1 0 0,1 0 1,0-1-1,2 5 0,-1-5 1,-1-1 0,1 1 0,-1-1-1,1 1 1,-1-1 0,1 0 0,0 0 0,0 0-1,-1 0 1,1 0 0,0 0 0,0 0-1,0-1 1,0 1 0,0-1 0,0 1 0,0-1-1,0 0 1,0 0 0,1 0 0,-1 0-1,3 0 1,6-2-35,0 0 0,-1-1 1,1 0-1,-1-1 0,0 0 0,0 0 0,0-1 0,0-1 0,13-9 0,-10 7 11,1 0-1,0 0 0,17-5 1,-30 12 36,0 1 0,-1-1 0,1 1 0,0 0 0,0 0 0,-1-1 0,1 1 0,0 0 0,0 0 1,0 0-1,-1 0 0,1 0 0,0 0 0,0 0 0,0 0 0,-1 0 0,1 0 0,0 0 0,0 1 0,0-1 0,-1 0 0,1 1 1,0-1-1,-1 0 0,1 1 0,0-1 0,-1 1 0,1-1 0,0 1 0,-1-1 0,1 1 0,-1-1 0,1 1 0,-1 0 0,1-1 0,-1 1 1,1 0-1,-1-1 0,0 1 0,0 0 0,1 0 0,-1-1 0,0 3 0,1 2-4,0 1-1,-1 0 1,0-1-1,0 1 1,-2 7-1,1-1 3,-22 263 86,22-267-38,0-1-1,-1 0 0,0 1 0,-1-1 0,1 0 0,-1 0 0,-1 0 0,1 0 0,-1-1 1,-1 1-1,-6 7 0,9-11-9,0-1 0,-1 0 1,1 1-1,-1-1 0,0 0 1,1 0-1,-1-1 0,0 1 0,0 0 1,0-1-1,-1 0 0,1 0 1,0 0-1,0 0 0,-1 0 1,1-1-1,0 1 0,-1-1 0,1 0 1,0 0-1,-1 0 0,1-1 1,-1 1-1,1-1 0,0 0 0,0 0 1,-5-1-1,2-1 9,0 0-1,0-1 1,0 0 0,1 0 0,-1 0-1,1 0 1,0-1 0,0 0-1,0 0 1,1 0 0,0 0-1,0-1 1,0 0 0,0 0 0,1 0-1,0 0 1,1 0 0,-1-1-1,-1-10 1,2 11-96,0-1 0,1 1 1,0 0-1,1-1 0,0 1 0,0-1 0,0 1 0,0 0 0,1-1 1,0 1-1,1-1 0,-1 1 0,1 0 0,0 0 0,1 0 0,0 0 1,0 0-1,0 1 0,0-1 0,1 1 0,4-5 0,0 3-107,0 0 0,0 0 0,0 1 0,1 0 0,0 0 0,1 1 0,-1 1 0,1-1 0,0 2 0,0-1 0,17-3 0,33-5-449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4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107 177 14427,'-10'5'5437,"15"-13"-3568,22-25-2446,-19 23 1191,-2-1-523,-15 10 154,7 1 6,1 0 0,-1 0 1,1 0-1,0 0 0,-1 0 1,1 0-1,-1 0 0,1 0 0,0-1 1,-1 1-1,-1-1 0,2 0-65,-1 1-1,0 0 0,0-1 0,0 1 1,0 0-1,1 0 0,-1 0 0,0 0 1,0 0-1,0 0 0,0 0 1,0 1-1,0-1 0,1 1 0,-1-1 1,0 1-1,0 0 0,-1 1 0,2-2-176,0 1 0,0-1-1,0 0 1,0 1-1,0-1 1,1 1 0,-1-1-1,0 1 1,0-1 0,1 1-1,-1 0 1,0 0-1,1-1 1,-1 1 0,0 0-1,1 0 1,-1 0-1,1-1 1,0 1 0,-1 0-1,1 0 1,0 0 0,-1 0-1,1 0 1,0 0-1,0 0 1,0 0 0,0 0-1,0 0 1,0 0-1,0 0 1,0 0 0,0 0-1,0 0 1,1 1 0,-1-2-10,1 0 1,-1 1 0,1-1-1,-1 1 1,0-1 0,1 0-1,-1 0 1,1 1 0,0-1-1,-1 0 1,1 0 0,-1 0-1,1 1 1,-1-1 0,1 0-1,-1 0 1,1 0 0,0 0-1,-1 0 1,1 0 0,-1 0-1,1 0 1,-1 0 0,1-1-1,0 1 1,16-5 6,-8 1 8,1-1 0,-1 0 0,0 0 0,-1-1 0,0 0 0,0-1 1,0 0-1,0 0 0,-1-1 0,-1 0 0,1 0 0,-1 0 0,9-18 0,-14 25-12,-1 0 1,1-1-1,0 1 0,-1 0 0,0-1 1,1 1-1,-1-1 0,0 1 1,0-1-1,0 1 0,1-1 0,-2 1 1,1-1-1,0 1 0,0-1 0,0 1 1,-1-3-1,0 3 0,1 1-1,-1-1 1,0 0 0,1 0-1,-1 1 1,1-1 0,-1 1 0,0-1-1,0 1 1,1-1 0,-1 1 0,0-1-1,0 1 1,0 0 0,1-1 0,-1 1-1,0 0 1,0 0 0,0-1 0,0 1-1,-1 0 1,-2 0 0,0 0 0,0 1 1,0-1-1,1 1 0,-1 0 0,0 0 0,0 0 1,1 0-1,-1 1 0,0-1 0,-4 4 1,-7 5-10,2 1 1,0 0 0,0 0 0,1 1 0,-13 17-1,17-20 1,2 1-1,-1 0 1,1 0-1,1 0 1,0 1-1,0 0 1,1 0-1,-4 18 1,7-27-42,1 1 0,-1 0 0,1 0 0,0 0 0,0 0 0,0 0 0,0 0 0,0 0 0,1 0 0,-1 0 0,1 0 1,0 0-1,1 4 0,-1-6 0,0 1 0,0-1 0,1 1 0,-1-1 1,0 1-1,1-1 0,-1 0 0,1 1 0,-1-1 0,1 0 1,-1 0-1,1 0 0,0 0 0,0-1 0,-1 1 0,1 0 1,0-1-1,0 1 0,0-1 0,0 0 0,2 1 1,24-1-235,4-9-79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4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20148,'-17'19'823,"0"1"0,1 0 0,1 2 0,1 0 0,0 0-1,2 1 1,1 1 0,1 0 0,-7 26 0,15-45-781,1-1 1,1 0 0,-1 1-1,1-1 1,0 0 0,0 1-1,0-1 1,0 1 0,1-1-1,1 5 1,-2-8-59,1 1 0,-1-1 0,1 1 0,0-1 0,0 0 0,0 1 0,0-1 0,0 0 0,0 0 0,0 1 1,0-1-1,0 0 0,0 0 0,1 0 0,-1 0 0,0-1 0,1 1 0,-1 0 0,1 0 0,-1-1 0,1 1 0,-1-1 0,1 0 0,-1 1 0,1-1 0,-1 0 0,1 0 0,0 0 0,1 0 0,8-1-208,-1 0 1,1-1-1,-1 0 0,14-5 0,-14 4-5,0 0 0,0 1 0,1 0 0,14 0 0,-23 2 212,-1 0 0,1 0 1,0 0-1,0 0 0,-1 0 1,1 1-1,0-1 0,-1 1 0,1-1 1,-1 1-1,1 0 0,0 0 1,-1 0-1,1-1 0,-1 1 0,0 1 1,1-1-1,-1 0 0,0 0 1,2 3-1,-1-2 48,-1 1 1,1-1-1,-1 1 1,0 0-1,0 0 1,0-1-1,-1 1 1,1 0-1,-1 0 1,1 0-1,-1 5 1,0-2 113,-1 0 1,1 0-1,-1 0 1,0-1-1,0 1 1,-1 0-1,0 0 1,0 0-1,0-1 0,-1 1 1,-5 7-1,4-8-7,1-2 0,-1 1 0,0 0 0,-1-1 0,1 1 0,-1-1 0,1 0 0,-1-1 0,0 1 0,-6 1-1,10-3-192,-1 0-1,0-1 1,1 1-1,-1-1 1,0 1-1,0-1 1,1 0-1,-1 1 1,0-1-1,0 0 1,0 0-1,1-1 0,-1 1 1,0 0-1,0-1 1,1 1-1,-1-1 1,0 1-1,1-1 1,-1 0-1,0 1 1,1-1-1,-1 0 0,1 0 1,-1 0-1,1-1 1,0 1-1,-1 0 1,1 0-1,0-1 1,0 1-1,0-1 1,0 1-1,-1-3 1,1 2-113,0 0 0,1 0 0,-1-1 0,1 1 0,0 0 0,-1-1 0,1 1 1,0 0-1,0 0 0,1-1 0,-1 1 0,0 0 0,1-1 0,-1 1 0,1 0 1,0 0-1,0 0 0,-1 0 0,2 0 0,-1-1 0,0 2 0,0-1 0,1 0 1,1-3-1,17-16-1095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4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250 321 20148,'-2'2'364,"-1"1"0,-1-1 0,1 0-1,0 0 1,0-1 0,-1 1 0,1-1 0,-5 2-1,-2 1 131,-22 11 1232,-44 29 1,65-36-1626,-1 0-1,2 0 1,-1 1 0,1 0 0,1 1-1,-17 21 1,25-29-99,0-1-1,0 1 1,0 0-1,0-1 1,0 1-1,0 0 1,1 0 0,-1 0-1,1 0 1,-1 0-1,1 0 1,0 0 0,-1 2-1,1-4-1,1 1 1,-1 0-1,0-1 1,0 1-1,0 0 0,1-1 1,-1 1-1,0-1 0,0 1 1,1-1-1,-1 1 1,1-1-1,-1 1 0,0-1 1,1 1-1,-1-1 0,1 1 1,-1-1-1,1 1 1,0-1-1,-1 0 0,1 0 1,-1 1-1,1-1 0,1 1 1,1-1-12,0 1 0,1-1 1,-1 0-1,0 0 1,1 0-1,-1-1 0,1 1 1,-1-1-1,0 1 0,0-1 1,1 0-1,-1-1 0,3-1 1,11-6-134,-1-1 1,0-1-1,0-1 1,-2 0-1,1-1 1,-2 0-1,1-1 1,-2-1-1,0 0 1,-1 0-1,14-26 1,-25 41 141,13-27-227,-13 26 219,1 0 0,-1 0 0,1 0 0,-1 0 0,1 0 0,-1 0 0,0 0 0,0 0 0,0-1 0,1 1 0,-1 0-1,0 0 1,0 0 0,-1 0 0,1-1 0,0 1 0,0 0 0,-1 0 0,1 0 0,0 0 0,-1-2 0,0 3 14,1 0 0,0 0-1,-1 0 1,1 0 0,-1 0 0,1 0 0,0 0 0,-1 1 0,1-1 0,0 0-1,-1 0 1,1 0 0,0 0 0,-1 0 0,1 0 0,0 1 0,0-1-1,-1 0 1,1 0 0,0 1 0,0-1 0,-1 0 0,1 0 0,0 1-1,0-1 1,-1 0 0,1 1 0,0-1 0,0 0 0,0 1 0,0-1 0,0 0-1,0 1 1,0-1 0,-1 0 0,1 1 0,-6 15 154,6-15-150,0 0 0,-1 0 1,1 0-1,0 0 0,-1 0 0,1 0 0,0 0 0,0 0 0,0 0 0,0 0 0,0 0 0,0 0 0,0 1 0,0-1 1,1 0-1,-1 0 0,0 0 0,1 0 0,-1 0 0,0 0 0,1 0 0,0 0 0,-1 0 0,1 0 0,-1-1 0,1 1 1,0 0-1,0 0 0,-1 0 0,1-1 0,0 1 0,0 0 0,0-1 0,0 1 0,0-1 0,0 1 0,0-1 1,0 0-1,0 1 0,0-1 0,0 0 0,0 0 0,0 1 0,0-1 0,2 0 0,2 0 8,0 0 0,0-1 0,0 0 0,0 1 0,0-2 0,0 1 0,-1 0 0,1-1 0,6-3 0,16-10 4,-1-1 0,-1-1 1,-1-1-1,0-1 0,25-26 0,-11 5-6,-3-1 1,32-46-1,-65 84-14,0 0 0,-1 1 0,1-1-1,0 0 1,-1 0 0,0 0 0,0 0-1,1-4 1,-2 7 1,0 0-1,0-1 0,0 1 1,0 0-1,0 0 1,0 0-1,0 0 1,0 0-1,0 0 0,0 0 1,0 0-1,0 0 1,0-1-1,0 1 1,0 0-1,0 0 0,0 0 1,0 0-1,0 0 1,0 0-1,0 0 0,0 0 1,-1 0-1,1 0 1,0-1-1,0 1 1,0 0-1,0 0 0,0 0 1,0 0-1,0 0 1,0 0-1,0 0 1,0 0-1,0 0 0,-1 0 1,1 0-1,0 0 1,0 0-1,0 0 1,0 0-1,0 0 0,0 0 1,0 0-1,0 0 1,-1 0-1,1 0 1,0 0-1,0 0 0,0 0 1,0 0-1,0 0 1,0 0-1,0 0 0,0 0 1,0 0-1,0 0 1,0 1-1,-1-1 1,1 0-1,0 0 0,0 0 1,0 0-1,0 0 1,0 0-1,0 0 1,0 0-1,-14 16 56,0 6 13,0 0-1,1 0 1,2 2-1,0 0 0,1 0 1,-11 49-1,14-43 9,2 0 0,1 0-1,1 1 1,1-1-1,5 52 1,6-23-91,-8-54-26,0 0 1,0 0-1,1 0 0,0 0 1,0 0-1,0 0 0,1-1 1,4 7-1,-8-23-239,-89-199-48,41 102 681,49 109-350,0-1 1,0 1-1,0 0 0,0 0 0,0-1 0,-1 1 1,1 0-1,0-1 0,0 1 0,0 0 0,0 0 1,0-1-1,0 1 0,0 0 0,0-1 1,1 1-1,-1 0 0,0 0 0,0-1 0,0 1 1,0 0-1,0 0 0,0-1 0,0 1 0,1 0 1,-1 0-1,0-1 0,0 1 0,0 0 0,1 0 1,-1 0-1,0-1 0,0 1 0,0 0 1,1 0-1,-1 0 0,0 0 0,0 0 0,1 0 1,-1-1-1,0 1 0,1 0 0,-1 0 0,0 0 1,0 0-1,1 0 0,-1 0 0,0 0 0,1 0 1,-1 0-1,0 0 0,0 0 0,1 1 1,-1-1-1,0 0 0,0 0 0,1 0 0,17 4 118,12 4-168,0-1 0,1-1 0,-1-2 0,62 2 0,-68-7 4,-1-1 0,0 0 0,0-2 1,-1 0-1,1-2 0,-1 0 0,29-13 0,0-8-132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4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20564,'5'26'2545,"3"5"-1593,4-2-416,3 5 1233,1 8-609,3 5-128,-5 10-520,-2 2-192,-12 10-264,-9 3-176,-23 5-376,-7 2-328,-17-2 688,-5-7-136,-3-14-96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3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66 21285,'2'-3'256,"-1"-1"1,1 1-1,0-1 1,0 1 0,0 0-1,1-1 1,-1 1 0,1 0-1,0 1 1,0-1 0,0 0-1,0 1 1,0 0 0,0 0-1,1 0 1,-1 0 0,1 0-1,7-2 1,-3 1 6,1 1 1,0 0-1,0 0 1,0 1-1,0 0 1,0 1-1,11 0 1,-18 0-254,-1 0-1,1 0 1,-1 0 0,1 0 0,-1 0 0,1 1 0,-1-1 0,1 1-1,-1-1 1,1 1 0,-1-1 0,1 1 0,-1 0 0,0-1 0,1 1-1,-1 0 1,0 0 0,0 0 0,0 0 0,0 0 0,0 0 0,2 3 0,-3-3-8,1 1 1,-1 0 0,0-1 0,1 1 0,-1 0-1,0-1 1,0 1 0,0 0 0,0-1 0,0 1-1,-1 0 1,1-1 0,-1 1 0,1 0 0,-1-1 0,0 4-1,-4 4 5,0 0 1,-1 0-1,1-1 0,-2 1 0,-7 8 0,-21 21 71,10-13 102,1 1-1,2 1 0,1 1 1,-28 48-1,48-74-154,-1 1 0,1 0 1,0-1-1,0 1 0,0 0 0,0 0 1,1 0-1,-1 0 0,1 0 0,0 0 0,0 0 1,0 0-1,0 0 0,1 4 0,-1-5-9,1 0-1,0 0 1,0 0-1,0-1 1,0 1-1,0 0 0,0-1 1,0 1-1,1-1 1,-1 1-1,1-1 1,-1 1-1,1-1 1,-1 0-1,1 0 0,0 0 1,0 0-1,0 0 1,-1 0-1,1-1 1,0 1-1,2 0 0,18 4-117,0-2-1,1 0 0,-1-2 1,0 0-1,25-3 0,-20 1-465,-20 1 504,0 0-1,0 0 1,0-1-1,0 0 1,-1-1-1,1 0 1,0 0 0,7-3-1,11-12-331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20852,'-4'1'307,"0"0"-1,0 0 0,0 1 0,0 0 1,1-1-1,-1 1 0,1 1 0,-1-1 0,1 0 1,-5 5-1,-33 33 1287,30-30-820,10-8-723,-29 30 962,29-30-970,-1 0 0,1 0-1,-1 0 1,1 0 0,0 1-1,0-1 1,0 0 0,0 0-1,0 1 1,0-1-1,1 0 1,-1 1 0,1-1-1,-1 5 1,1-7-36,1 1 0,-1 0 0,0-1 0,1 1 0,-1 0 0,0-1 0,1 1 0,-1-1 0,1 1 0,-1-1 0,1 1 0,-1-1 0,1 1 0,0-1 0,-1 1 0,1-1 0,-1 0 0,1 1 0,0-1 0,-1 0 0,1 0 0,0 0 0,-1 1 0,1-1 0,0 0 0,0 0 0,1 0 0,21 0 32,-21 0-31,56-7 13,-44 5-37,1 0 0,-1 0 0,1 1 0,-1 1-1,1 1 1,-1 0 0,18 3 0,-30-3 16,0-1 0,-1 1 0,1-1 0,0 1 0,-1 0 0,1 0 0,0 0 0,-1 0 0,1 0 0,-1 0 0,0 0 0,1 0 0,-1 0 0,0 1 0,0-1 0,1 1 0,-1-1 0,0 1 0,-1-1 0,1 1 0,0-1 0,0 1 0,-1 0 0,1-1 0,-1 1 0,1 0 0,-1 0 0,0 0 0,0-1 0,1 1 0,-1 0 0,-1 0 0,1 0 0,0-1 0,0 1 0,-1 0 0,1 0 1,-1-1-1,1 1 0,-2 2 0,-2 6 82,0 0 0,-1 1 0,0-1 0,-1-1 1,-7 11-1,-1-1 276,-1 0 1,-25 26-1,34-40-268,0 1 0,-1-1 0,1 0 0,-1-1 0,0 1 0,0-1 0,0 0 0,-1-1 0,1 0 0,-1 0 0,-9 1 0,15-3-150,0-1 0,0 1 0,1-1-1,-1 0 1,0 0 0,0 0 0,0 0 0,0-1-1,0 1 1,0 0 0,0-1 0,0 1 0,0-1-1,1 0 1,-1 1 0,0-1 0,0 0 0,1 0-1,-1 0 1,0 0 0,1-1 0,-1 1 0,1 0-1,0-1 1,-1 1 0,1-1 0,0 1-1,0-1 1,0 0 0,0 1 0,-1-4 0,-1-2-140,1-1 0,0 1-1,0-1 1,1 0 0,0 0 0,0-12 0,0-18-592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3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20740,'9'-4'2377,"1"4"-1377,3 0-432,11 0 1537,0-1-641,10 1-864,2-2-392,8-1-1384,2-3 1120,-4 4-248,-1-4-120</inkml:trace>
  <inkml:trace contextRef="#ctx0" brushRef="#br0" timeOffset="1">708 28 20052,'-1'18'1857,"-8"4"-1281,-4 4-248,-8 11 816,-5 3-232,-5 7-480,2 3-136,0-3-216,3-4-24,4-8-336,4-7-224,8-19-504,6-11 864,4-18-176,0-9-144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115 154 9242,'-15'-51'1039,"-2"-3"634,16 50-1279,-1 0 0,0 1 0,0-1 0,0 1 0,0 0 1,-1-1-1,1 1 0,-1 0 0,0 0 0,0 1 0,-5-4 1,-10 1 2636,13 3-1056,14 3-1330,465 48-627,-456-46-41,-1 0 1,1 2 0,0 0 0,-1 0-1,0 2 1,31 16 0,-45-21 23,-1 0 0,0 0 0,0-1 0,1 1 0,-2 1 0,1-1 0,0 0 0,0 0 1,-1 1-1,1-1 0,-1 1 0,1-1 0,-1 1 0,0 0 0,0-1 0,-1 1 0,1 0 0,0 0 0,-1-1 0,0 1 1,1 0-1,-1 0 0,0 0 0,-1 0 0,1 0 0,0-1 0,-1 1 0,0 0 0,1 0 0,-1 0 0,0-1 0,-2 4 1,-3 7 17,-1 0 0,0 0 0,-1-1 0,0 0 0,-12 13 0,-3 0 12,-2 0-1,0-2 1,-1-1-1,-1 0 1,-1-3-1,-46 26 1,-193 77 1,194-92-88,66-27-274,-1 0 1,1 0-1,-1 1 0,1 1 1,1-1-1,-12 10 1,22-21-177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3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13 15459,'-8'-2'305,"1"-1"-1,-1 1 1,0 0-1,0 1 1,0 0-1,0 0 1,0 1-1,-1 0 1,1 0-1,0 1 0,0 0 1,0 1-1,0-1 1,0 1-1,1 1 1,-1 0-1,0 0 1,1 0-1,0 1 1,0 0-1,0 1 1,0-1-1,1 1 1,0 0-1,0 1 1,0 0-1,0 0 0,1 0 1,0 1-1,1-1 1,-1 1-1,-5 13 1,9-19-259,0 1 1,0-1-1,1 1 0,-1 0 1,0 0-1,1-1 1,0 1-1,-1 0 1,1 0-1,0-1 0,0 1 1,0 0-1,0 0 1,0 0-1,0-1 0,0 1 1,1 0-1,-1 0 1,1-1-1,0 3 0,0-2-9,0-1-1,1 0 1,-1 1-1,0-1 1,1 0-1,-1 0 1,1 0-1,-1 0 1,1 0-1,-1 0 1,1 0-1,0-1 0,0 1 1,-1-1-1,1 1 1,0-1-1,0 1 1,-1-1-1,1 0 1,2 0-1,6 0 9,1 0 0,-1-1 0,0 0 0,0-1 1,0 0-1,0 0 0,0-1 0,-1-1 0,1 0 0,-1 0 0,0 0 0,0-1 0,0-1 0,-1 1 0,1-2 0,-1 1 0,-1-1 1,1 0-1,9-13 0,-16 19-43,0-1 1,0 0 0,0 1-1,0-1 1,0 0 0,0 1 0,0-1-1,-1 0 1,1 0 0,-1 0-1,0 0 1,1 0 0,-1 0-1,0 0 1,0 0 0,0 1-1,0-1 1,-1-4 0,0 5-7,1-1 1,-1 1-1,0-1 1,0 1-1,0 0 0,0 0 1,0-1-1,0 1 1,0 0-1,0 0 1,-1 0-1,1 0 0,0 0 1,-1 1-1,1-1 1,0 0-1,-1 0 1,-1 0-1,-2 0-81,0 0 0,0 0 0,1 0 1,-1 0-1,0 1 0,0 0 0,0 0 0,0 0 1,0 0-1,0 1 0,0 0 0,0 0 0,-7 3 0,4-1-114,0 1-1,1 0 1,0 0 0,-13 11-1,17-13 149,0 1 0,0 0-1,0 0 1,1 0 0,0 0 0,-1 0 0,1 0-1,0 1 1,0-1 0,1 1 0,-1-1 0,-1 8-1,-2 15-416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3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19324,'-2'4'227,"-13"24"1147,1 1 1,2 1 0,0 0 0,-9 44-1,20-73-1327,1 1 0,0-1 1,-1 1-1,1-1 0,0 1 0,0-1 0,0 1 0,0-1 0,0 1 0,0 0 0,1-1 0,-1 1 1,0-1-1,1 0 0,-1 1 0,1-1 0,1 3 0,-1-3-36,0-1 0,-1 0 1,1 1-1,0-1 0,0 0 0,0 0 1,-1 0-1,1 0 0,0 1 0,0-1 1,0 0-1,0 0 0,0 0 0,-1-1 0,1 1 1,0 0-1,0 0 0,0 0 0,0-1 1,-1 1-1,1 0 0,0-1 0,0 1 0,-1-1 1,1 1-1,0-1 0,-1 1 0,1-1 1,0 1-1,-1-1 0,1 0 0,11-10 50,0 0-1,-2-1 1,1 0-1,-1 0 1,-1-1-1,0 0 1,-1-1-1,-1 0 1,0-1-1,5-15 1,-11 27-43,0 1 0,0 0 0,-1-1 0,1 1 0,-1-1 0,0 1 1,1-1-1,-1 1 0,0-1 0,0 0 0,-1 1 0,1-1 0,-1-2 1,0 5-13,1-1 1,0 0 0,-1 1 0,1-1 0,0 1 0,-1-1 0,1 1 0,-1-1 0,1 1 0,-1-1 0,1 1 0,-1-1 0,1 1-1,-1-1 1,1 1 0,-1 0 0,0 0 0,1-1 0,-2 1 0,0-1-4,0 1 1,1 0-1,-1 0 1,0 0-1,0 0 1,1 0-1,-1 1 0,0-1 1,1 0-1,-1 1 1,-1 0-1,-4 2-161,1 0-1,0 0 1,0 0-1,0 1 1,-8 7-1,11-9 76,0 0-1,1 1 0,-1-1 1,1 1-1,0-1 1,-1 1-1,1 0 0,1 0 1,-1 0-1,0 0 0,1 0 1,-1 0-1,0 4 0,1 5-334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4:0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 25021,'3'-39'184,"-9"57"-88,6 28 56,3-1-24,-3 0 49,1-8-73,-1-5-24,0 0-104,2-9-289,-2-4-199,0-13-480,-5-12-680,1-10 1040,-3-11-193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4:0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22 126 14699,'-1'-2'241,"-1"1"1,0 0-1,1 0 0,-1-1 0,1 1 0,-1-1 1,1 1-1,-1-1 0,1 0 0,0 0 0,0 1 1,0-1-1,0 0 0,0 0 0,1 0 0,-2-4 1,2 4-87,1 1 0,-1-1 0,0 0 0,1 0 0,-1 1 0,1-1 0,-1 1 0,1-1 0,0 0 0,0 1 0,0-1 0,0 1 0,0 0 0,0-1 0,0 1 0,0 0 0,1 0 0,-1 0 0,0-1 0,1 1 0,1-1 0,10-6 254,-1 1-1,1 0 1,0 1-1,1 0 0,-1 1 1,1 1-1,0 0 1,23-3-1,-17 4-220,0 1-1,0 1 0,1 0 0,-1 2 1,33 5-1,-48-5-165,0 0 1,0 0 0,0 1-1,0-1 1,0 1-1,-1 1 1,1-1-1,-1 0 1,1 1 0,-1 0-1,4 4 1,-6-6-22,-1 1 0,0-1 1,1 1-1,-1 0 1,0-1-1,0 1 0,0 0 1,0 0-1,0 0 0,0 0 1,-1 0-1,1 0 1,-1 0-1,1 0 0,-1 0 1,0 0-1,0 1 0,0-1 1,0 0-1,0 0 1,0 0-1,-1 0 0,1 0 1,-1 0-1,1 0 0,-1 0 1,0 0-1,0 0 0,-2 4 1,-1 1 5,0-1-1,-1 1 1,0-1 0,0 0 0,-1 0-1,0 0 1,0-1 0,0 0 0,-7 5-1,-4 0 36,0 0 0,-28 12 0,47-21-44,-1 1 0,1 0 0,0-1 0,0 1 0,0-1 0,0 0 0,4 2 0,14 7-29,-1 2 1,0-1-1,0 2 0,-2 1 0,1 0 0,-2 1 1,0 0-1,16 21 0,-27-28 12,1 0 0,-1 0 0,-1 0 0,1 1 0,-1-1 0,-1 1 0,0 0 0,0 0 1,2 14-1,-4-16 14,-1 0 0,1 0 1,-1 0-1,-1 0 1,0 0-1,0 1 1,0-1-1,-1-1 0,0 1 1,0 0-1,-1 0 1,1-1-1,-8 12 0,6-12 58,0 0 0,0 0-1,-1 0 1,1-1 0,-1 0-1,-1 0 1,1 0-1,-1 0 1,1-1 0,-1 0-1,0 0 1,-1-1 0,1 0-1,-1 0 1,0 0-1,1-1 1,-1 0 0,0 0-1,0-1 1,0 0-1,-9 0 1,5 0-23,1-2 0,0 1 0,0-2 0,0 1 0,0-1 0,0-1 0,1 0 0,-1 0 1,1-1-1,0 0 0,0 0 0,0-1 0,0 0 0,-13-11 0,21 14-186,-1 1 0,0-1 0,1 0 0,-1 1 1,1-1-1,-1 0 0,1 0 0,0 0 0,0 0 0,0 0 0,-1-3 1,1 4 86,1 1 1,0-1 0,0 0 0,0 0-1,0 1 1,0-1 0,0 0-1,0 0 1,1 1 0,-1-1 0,0 0-1,0 0 1,0 1 0,1-1 0,-1 0-1,0 1 1,1-1 0,-1 0-1,1 1 1,-1-1 0,1 0 0,-1 1-1,1-1 1,-1 1 0,1-1 0,-1 1-1,1 0 1,0-1 0,-1 1-1,1-1 1,0 1 0,0 0 0,-1 0-1,1-1 1,0 1 0,-1 0 0,1 0-1,0 0 1,1 0 0,15-2-847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4:0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44 18892,'0'-3'178,"-1"1"0,0 0 0,1-1 0,-1 1 1,0 0-1,0-1 0,0 1 0,-1 0 0,1 0 0,0 0 0,-1 0 0,1 0 0,-1 0 1,0 0-1,0 1 0,0-1 0,-3-2 0,3 3-93,0 1-1,0-1 1,0 1 0,0-1-1,0 1 1,0 0 0,0 0-1,1-1 1,-1 1 0,0 1 0,0-1-1,0 0 1,0 0 0,0 1-1,0-1 1,0 1 0,0 0-1,1-1 1,-1 1 0,0 0-1,0 0 1,1 0 0,-3 2-1,-2 2 43,1 0 0,-1 0-1,1 0 1,1 0 0,-1 1-1,1 0 1,0 0 0,0 0-1,0 1 1,1-1 0,-4 13-1,3-8 9,1 0-1,0 0 0,1 1 0,0-1 0,1 0 0,0 22 1,1-30-100,0 0 1,0-1-1,0 1 1,0-1-1,1 1 0,-1-1 1,1 1-1,0-1 1,0 0-1,0 1 1,0-1-1,0 0 1,0 1-1,1-1 1,-1 0-1,1 0 1,-1 0-1,1 0 1,0-1-1,0 1 1,0 0-1,0-1 0,0 1 1,0-1-1,0 0 1,0 1-1,1-1 1,-1 0-1,0-1 1,1 1-1,-1 0 1,1-1-1,-1 1 1,1-1-1,-1 0 1,1 0-1,0 0 0,-1 0 1,1 0-1,-1 0 1,1-1-1,-1 1 1,1-1-1,-1 0 1,0 0-1,4-1 1,2-2 16,0 1-1,-1-1 1,0-1 0,0 1 0,0-1 0,0-1 0,-1 1-1,0-1 1,10-12 0,-6 6-5,-1-1 1,0 0-1,-1-1 0,8-19 1,-15 33-48,-1-1 1,1 1-1,-1-1 1,0 0 0,1 0-1,-1 1 1,0-1 0,1 0-1,-1 1 1,0-1-1,0 0 1,0 0 0,1 0-1,-1 1 1,0-1 0,0 0-1,0 0 1,0 0-1,-1 1 1,1-1 0,0 0-1,0 0 1,-1-1 0,0 3-2,0-1 0,1 1 0,-1-1 0,0 1-1,0-1 1,0 1 0,1-1 0,-1 1 0,0 0 0,0 0 0,1-1 0,-1 1 0,1 0 0,-1 0 0,1 0 0,-1-1 0,1 1 0,-1 0 0,1 2 0,-6 7-7,2 1 0,-1 1 0,-3 17 0,6-24 10,1 1-1,0-1 0,1 0 1,-1 1-1,1-1 0,0 1 1,0-1-1,1 1 0,0-1 1,1 7-1,-1-10 2,0 0 1,0 0 0,0 0-1,1 0 1,-1 0-1,0 0 1,1-1-1,-1 1 1,1 0 0,0-1-1,-1 1 1,1-1-1,0 0 1,0 0-1,0 0 1,0 1 0,0-2-1,0 1 1,0 0-1,1 0 1,-1-1-1,0 1 1,0-1 0,1 0-1,-1 1 1,0-1-1,0 0 1,1-1-1,2 1 1,3-1 10,0 0 0,0-1-1,0 1 1,0-2 0,0 1 0,14-7 0,-9 2 1,-1-1 0,0 0 0,-1 0 0,0-1 0,0-1 1,-1 0-1,0 0 0,0-1 0,-1 0 0,-1-1 0,0 0 0,-1 0 0,0-1 1,9-23-1,-15 35-15,-1 1 0,0-1 1,0 1-1,1-1 0,-1 1 1,0-1-1,0 1 1,0 0-1,0-1 0,0 1 1,1-1-1,-1 1 0,0-1 1,0 1-1,0-1 0,0 1 1,-1-1-1,1 1 1,0-1-1,0 1 0,0-1 1,0 1-1,0-1 0,-1 1 1,1-1-1,0 1 0,0-1 1,-1 1-1,1 0 1,0-1-1,-1 1 0,1 0 1,0-1-1,-1 1 0,1 0 1,0-1-1,-1 1 0,0 0 0,0 0-1,0 0 1,0 0-1,0 0 0,1 0 1,-1 0-1,0 1 0,0-1 1,0 0-1,0 1 1,1-1-1,-1 0 0,0 1 1,0-1-1,1 1 0,-1 0 1,0-1-1,1 1 1,-2 1-1,-4 5 0,1 1-1,-1 0 1,1 0-1,1 0 1,0 1-1,0-1 1,1 1 0,0 0-1,0 1 1,1-1-1,0 0 1,0 1-1,1-1 1,1 12 0,0-19 2,0 0-1,0 0 1,1 0 0,-1 0 0,1 0 0,-1-1 0,1 1 0,0 0 0,-1 0 0,1 0 0,0-1 0,0 1 0,1-1-1,-1 1 1,0 0 0,0-1 0,1 0 0,-1 1 0,1-1 0,-1 0 0,1 0 0,0 0 0,-1 0 0,1 0 0,0 0-1,0 0 1,-1-1 0,1 1 0,0-1 0,0 1 0,0-1 0,0 0 0,0 0 0,0 0 0,0 0 0,0 0 0,3 0-1,1-1 4,0 0-1,0 0 0,0-1 1,0 0-1,0 0 0,-1 0 1,1 0-1,-1-1 0,0 0 1,1 0-1,4-5 0,0-1-13,0-2-1,-1 1 0,0-1 1,-1 0-1,0-1 0,-1 0 1,0 0-1,-1-1 0,0 1 1,5-21-1,-10 28-44,-2 6 24,-4 9-6,4 0-43,-1 1 0,1-1 0,1 1 0,0-1 0,0 1 0,1-1 0,0 1 0,4 12 0,-3-17-108,0-1 0,0 1 0,0-1 0,1 0 0,0 0 0,0 0 0,0 0 0,0 0 0,1-1 0,0 0 0,0 1 1,0-1-1,0-1 0,1 1 0,-1-1 0,10 6 0,4 0-574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4:1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 18404,'-1'0'54,"1"0"-1,0 0 1,0 0-1,0 0 1,0 0-1,0 0 1,0 0 0,0 0-1,0-1 1,0 1-1,0 0 1,0 0-1,0 0 1,-1 0 0,1 0-1,0 0 1,0 0-1,0 0 1,0 0 0,0 0-1,0 0 1,0 0-1,-1 0 1,1 0-1,0 0 1,0 0 0,0 0-1,0 0 1,0 0-1,0 0 1,0 0 0,-1 0-1,1 0 1,0 0-1,0 0 1,0 0-1,0 0 1,0 0 0,0 0-1,0 0 1,0 0-1,-1 0 1,1 0-1,0 0 1,0 1 0,0-1-1,0 0 1,0 0-1,0 0 1,0 0 0,0 0-1,0 0 1,0 0-1,0 0 1,0 1-1,0-1 1,0 0 0,0 0-1,0 0 1,0 0-1,0 0 1,0 0-1,0 0 1,0 1 0,0-1-1,0 0 1,0 0-1,0 0 1,-12 15 1512,-9 20-570,14-24-859,0 0 0,1 1 1,1 0-1,0 0 0,1 0 1,-4 17-1,8-28-131,0 0-1,0-1 0,0 1 1,0 0-1,1-1 1,-1 1-1,0-1 1,0 1-1,1 0 1,-1-1-1,0 1 0,1-1 1,-1 1-1,1-1 1,-1 1-1,1-1 1,-1 1-1,1-1 1,-1 1-1,1-1 0,-1 0 1,1 1-1,-1-1 1,1 0-1,0 1 1,-1-1-1,1 0 0,0 0 1,-1 0-1,1 0 1,0 1-1,-1-1 1,1 0-1,0 0 1,-1 0-1,2-1 0,32 1 30,-25-1-17,-4 1-15,1 0 0,-1 0 0,0 1 0,1 0 0,-1 0 0,0 0 0,1 0 0,-1 1 0,0 0 0,0 0 0,0 0 0,-1 1 0,1-1 0,0 1 0,-1 1 0,0-1-1,0 0 1,0 1 0,0 0 0,0 0 0,5 9 1,-5-8 7,-1 1 1,0 0 0,-1 0-1,1 0 1,-1 0 0,0 0-1,-1 0 1,0 1 0,0-1-1,0 1 1,0-1 0,-1 1-1,0-1 1,-1 1 0,1-1 0,-1 0-1,-1 1 1,-1 7 0,-1-5 73,-1 1 1,1-1 0,-1 0-1,-1 0 1,0-1-1,0 0 1,0 0 0,-1 0-1,0-1 1,-1 0 0,0 0-1,0-1 1,0 0 0,-1 0-1,0-1 1,0 0-1,0-1 1,-1 1 0,1-2-1,-1 0 1,0 0 0,-18 2-1,26-4-128,1-1-1,0 0 0,-1 0 0,1 1 1,0-1-1,-1 0 0,1 0 1,0-1-1,-1 1 0,1 0 0,0 0 1,-1-1-1,1 1 0,0-1 1,0 1-1,-1-1 0,1 1 0,0-1 1,0 0-1,0 1 0,0-1 0,0 0 1,0 0-1,0 0 0,0 0 1,0 0-1,0 0 0,0 0 0,1 0 1,-1-1-1,0 1 0,1 0 1,-1 0-1,1-1 0,-1 1 0,1 0 1,0-1-1,0 1 0,-1 0 0,1-1 1,0 1-1,0-3 0,1-5-201,0-1 0,0 0 0,1 1 0,5-17 0,-7 24 283,14-43-653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4:1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20108,'0'-8'2081,"5"4"-1289,0 0-328,7 2 928,3 1-215,4 2-465,4 2-200,2 1-472,4 1-152,2 1-392,-1-2-280,2 2-617,-5-3 1105,-4-2-264,-4 2-264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4:1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16444,'4'9'1768,"-5"7"-1032,-5 4-256,-4 10 688,-1 5-135,0 4-137,-3 3-136,1 2-368,2-2-144,0-5-64,1-3-80,1-10-376,2-5-272,1-8-496,-2-7 840,2-13-128,1-5-144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4:1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15235,'-6'1'344,"0"0"0,0 1-1,0-1 1,0 1 0,1 0 0,-1 0-1,1 1 1,-1 0 0,1 0 0,0 0-1,0 0 1,0 1 0,1 0 0,-1 0-1,1 0 1,0 1 0,-7 8-1,7-8-158,0 1 0,0-1 0,1 1-1,-1 0 1,1-1 0,0 2 0,1-1-1,0 0 1,0 0 0,0 1 0,0-1 0,1 1-1,0-1 1,1 1 0,0 12 0,0-18-158,0 1 1,0 0 0,1-1 0,-1 1-1,0-1 1,1 1 0,-1-1 0,1 1-1,0-1 1,-1 0 0,1 1 0,0-1-1,0 0 1,0 0 0,0 1 0,0-1-1,0 0 1,0 0 0,0 0 0,1 0 0,-1 0-1,0 0 1,1-1 0,-1 1 0,1 0-1,-1-1 1,0 1 0,1-1 0,0 1-1,-1-1 1,1 0 0,-1 1 0,1-1-1,-1 0 1,1 0 0,-1 0 0,1-1-1,0 1 1,-1 0 0,1 0 0,-1-1 0,3 0-1,2-1 23,0 0-1,0-1 1,0 1-1,-1-1 1,1-1-1,-1 1 1,0-1-1,0 0 0,6-5 1,-7 4-5,1-1 1,-1 1-1,-1-1 0,1 0 1,-1 0-1,0 0 0,0 0 1,-1-1-1,0 1 0,3-13 1,-5 17-34,1 0 0,-1 0-1,0 0 1,0 0 0,0 0 0,0 0 0,-1 0 0,1 0 0,0 0 0,-1 0 0,1 0 0,-1 0-1,0 0 1,0 0 0,0 0 0,-1-2 0,0 3-8,1-1 0,-1 1 0,1 0 0,-1 0 0,1 0-1,-1 0 1,0 0 0,0 0 0,1 0 0,-1 1 0,0-1 0,0 0 0,0 1 0,0 0-1,0-1 1,0 1 0,0 0 0,0 0 0,0 0 0,-2 1 0,-2 0-84,1 0 1,0 0-1,0 0 0,0 1 1,0 0-1,0 0 1,1 0-1,-1 1 1,0-1-1,1 1 0,0 0 1,0 1-1,0-1 1,0 1-1,0 0 1,1-1-1,-1 2 1,-4 7-1,5-8-56,1 0 0,-1 0 0,1 0-1,1 0 1,-1 0 0,0 0 0,1 1 0,0-1 0,0 0 0,0 1 0,1-1 0,0 1-1,-1-1 1,1 0 0,1 1 0,-1-1 0,1 1 0,0-1 0,0 1 0,0-1 0,0 0-1,4 8 1,11 9-594</inkml:trace>
  <inkml:trace contextRef="#ctx0" brushRef="#br0" timeOffset="1">361 460 12787,'13'60'3516,"-11"-44"-1396,1-1 0,10 28 1,-13-42-2044,1 0 1,-1 0 0,0-1 0,1 1-1,-1 0 1,0-1 0,1 1 0,-1 0-1,1-1 1,-1 1 0,1 0 0,0-1-1,-1 1 1,1-1 0,-1 1 0,1-1-1,0 0 1,0 1 0,-1-1 0,1 0-1,0 1 1,0-1 0,-1 0 0,1 0 0,0 0-1,0 1 1,0-1 0,1 0 0,0-1 1,1 1 1,-1-1-1,1 1 0,-1-1 1,0 0-1,1 0 1,-1 0-1,0 0 1,3-2-1,5-4 49,-1 0 0,17-16-1,-15 11 12,19-23 0,-27 31-122,0 0 1,-1 0-1,0 0 1,1 0-1,-2-1 1,1 1-1,0 0 0,-1-1 1,0 1-1,2-10 1,-3 13-14,0-1 0,0 1 0,-1-1 1,1 1-1,0-1 0,0 1 0,-1-1 1,1 1-1,-1-1 0,1 1 0,-1 0 1,0-1-1,1 1 0,-1 0 0,0 0 1,0-1-1,0 1 0,0 0 0,0 0 1,0 0-1,0 0 0,0 0 0,-1 0 1,1 0-1,0 1 0,-1-1 0,1 0 1,0 1-1,-1-1 0,1 1 1,-1-1-1,1 1 0,0 0 0,-1 0 1,1 0-1,-1-1 0,1 1 0,-3 1 1,-2-1-3,0 0 1,0 1 0,0-1 0,0 2 0,0-1 0,0 0 0,1 1 0,-10 4 0,6-1-83,0 1 0,0 0-1,0 0 1,-9 9 0,16-14 26,1 0 0,-1 0 0,1 1 0,-1-1-1,1 1 1,-1-1 0,1 1 0,0 0 0,0 0 0,0-1-1,0 1 1,0 0 0,0 0 0,0 0 0,1 0 0,-1 0 0,1 0-1,-1 0 1,1 0 0,0 0 0,0 0 0,0 1 0,0-1-1,0 0 1,0 0 0,1 0 0,-1 0 0,2 3 0,8 7-270,9-7-118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5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18924,'-15'42'1408,"3"2"-1296,-2 9-96,1 4 96,5 2-144,4 0-24,4-7-200,0-5-120,0-13-304,0-9-136,0-21 552,0-6-104,1-25-56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17188,'4'3'2585,"-4"-3"-2489,1 1 0,-1-1-1,0 0 1,0 0 0,1 0 0,-1 0 0,0 1-1,0-1 1,0 0 0,1 0 0,-1 0 0,0 1 0,0-1-1,0 0 1,0 0 0,0 1 0,0-1 0,1 0 0,-1 0-1,0 1 1,0-1 0,0 0 0,0 0 0,0 1 0,0-1-1,0 0 1,0 0 0,0 1 0,0-1 0,0 0 0,0 1-1,0-1 1,0 0 0,-1 0 0,1 1 0,0-1 0,0 0-1,-3 26 750,-12 48 0,1-5-801,-2 27 0,-6 48-1635,20-174 1908,10 0-534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5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17740,'13'-8'1784,"13"8"-1080,6 0-296,9 3 681,7 0-217,9 0-272,2 0-176,-1-3-520,-1-1-216,-10-4-368,-11-1-128,-11 0-441,-12 1 825,-25 0-160,-8 5-152</inkml:trace>
  <inkml:trace contextRef="#ctx0" brushRef="#br0" timeOffset="1">104 132 17244,'13'14'1880,"18"-8"-1024,11-3-328,14-3 841,5-1-161,8-5-496,-2 1-296,-7-1-824,-9 4-504,-23 2 736,-20 1-192,-31 5-136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5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17292,'6'24'1824,"18"-15"-1192,7-7-216,13-5 448,7-2-455,3-8-842,1 1-1527,-2-8 1656,-6-2-432,-9-3-280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5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15259,'1'4'387,"1"0"1,-1 0-1,0 0 0,0 0 0,-1 0 0,1 0 0,-1 1 0,0 4 1,1 11 806,0-10-799,1 0 0,0 0-1,1 0 1,0 0 0,0-1 0,6 12 0,-7-19-361,-1 1-1,1-1 0,-1 1 0,1-1 0,0 0 0,0 0 1,0 0-1,0 0 0,0 0 0,1 0 0,-1 0 1,1-1-1,-1 1 0,1-1 0,-1 0 0,1 0 1,0 0-1,-1 0 0,1 0 0,0-1 0,0 1 0,0-1 1,0 0-1,0 1 0,0-1 0,4-1 0,2-1-18,0 0-1,1 0 0,-1-1 0,0 0 1,0 0-1,-1-1 0,1-1 0,10-6 1,64-49 8,-61 43-3,0-2-12,-19 15-7,1 0-1,0 0 1,1 1 0,-1 0-1,1-1 1,-1 2 0,1-1-1,0 0 1,0 1-1,8-3 1,-13 5 1,1 1 0,0-1 0,-1 0 0,1 0 1,-1 0-1,1 0 0,-1 1 0,1-1 0,-1 0 0,1 0 0,-1 1 0,0-1 0,1 0 0,-1 1 0,1-1 0,-1 1 1,0-1-1,1 0 0,-1 1 0,0-1 0,1 1 0,-1-1 0,0 1 0,0-1 0,1 1 0,-1-1 0,0 1 0,0 0 1,0-1-1,0 1 0,0-1 0,0 1 0,0-1 0,0 1 0,0-1 0,0 1 0,0-1 0,0 1 0,0 0 1,0-1-1,-1 1 0,-3 29 107,3-27-94,-10 41 135,6-27-78,1 0 0,1 1 0,-2 30 0,4-46-73,1 0 0,0-1 0,0 1 0,0-1 0,0 1 0,0 0 0,0-1 0,1 1 0,-1-1 0,0 1 0,1-1 1,0 1-1,-1-1 0,1 1 0,0-1 0,-1 0 0,1 1 0,0-1 0,0 0 0,0 1 0,0-1 0,2 1 0,-1-1-27,-1-1-1,0 1 0,1-1 1,-1 0-1,1 0 0,-1 0 1,1 0-1,-1 0 1,1 0-1,-1 0 0,0 0 1,1-1-1,-1 1 0,1 0 1,-1-1-1,1 1 0,-1-1 1,0 0-1,2 0 0,6-5-265,1 0 0,-1-1 0,0 0 0,14-15 0,13-17-965,-1-2-1,33-53 1,50-96-1260,-115 185 2485,14-22-47,-5 7 655,19-38-1,-58 94 2730,20-21-3048,1 0 0,0 0 0,1 0 1,1 1-1,0 0 0,1 0 0,1 0 0,0 0 0,1 0 0,1 0 0,3 28 0,5 8-326,2-1 0,21 63 1,-12-44-201,-38-134-151,-4 2 0,-38-78-1,40 106 1089,21 34-653,0 0 1,0 0-1,0-1 1,0 1-1,-1 0 1,1 0-1,0 0 0,0 0 1,0 0-1,0 0 1,0 0-1,0-1 1,0 1-1,0 0 1,0 0-1,0 0 1,0 0-1,0 0 1,0-1-1,0 1 0,0 0 1,0 0-1,0 0 1,0 0-1,0 0 1,0 0-1,0-1 1,0 1-1,0 0 1,1 0-1,-1 0 1,0 0-1,0 0 0,0 0 1,0 0-1,0-1 1,0 1-1,0 0 1,0 0-1,0 0 1,1 0-1,-1 0 1,0 0-1,0 0 1,0 0-1,0 0 0,0 0 1,0 0-1,1 0 1,-1 0-1,0 0 1,0 0-1,0 0 1,0 0-1,0 0 1,0 0-1,1 0 0,-1 0 1,0 0-1,0 0 1,0 0-1,0 0 1,0 0-1,1 0 1,-1 0-1,0 0 1,0 0-1,0 0 1,11 3 121,-11-3-92,20 5-467,0 0 1,0-2-1,0 0 1,1-1-1,-1-1 1,0-1-1,31-4 1,-33 2-35,-1-1 0,0-1-1,-1 0 1,1-2 0,-1 0 0,0 0 0,0-2-1,0 0 1,15-11 0,-28 17 562,0 0 0,0-1 0,0 1 0,-1-1-1,1 0 1,-1 0 0,0 0 0,0 0 0,3-4 0,-5 7-59,0 0 1,0-1 0,0 1 0,0 0-1,0-1 1,1 1 0,-1 0-1,0 0 1,0-1 0,0 1-1,0 0 1,0-1 0,0 1 0,0 0-1,0-1 1,0 1 0,0 0-1,0-1 1,0 1 0,-1 0-1,1-1 1,0 1 0,0 0 0,0 0-1,0-1 1,0 1 0,-1 0-1,1-1 1,0 1 0,0 0-1,0 0 1,-1-1 0,1 1 0,0 0-1,0 0 1,-1 0 0,-1-1 86,1 1 0,-1 0-1,0 0 1,1-1 0,-1 1 0,0 1 0,0-1 0,1 0 0,-1 0 0,0 1 0,1-1 0,-3 1 0,-9 4 492,0 0-1,0 0 1,0 1 0,-21 14 0,27-16-518,1 1 0,0-1-1,0 1 1,0 1 0,1-1 0,-1 1 0,1 0 0,1 0 0,-1 0 0,-4 9 0,8-13-107,1-1 1,-1 1-1,0-1 1,1 0 0,0 1-1,-1-1 1,1 1 0,0-1-1,0 1 1,0-1 0,0 1-1,0 0 1,0-1-1,0 1 1,0-1 0,1 1-1,-1-1 1,0 0 0,1 1-1,0-1 1,0 3 0,1-2-29,0 0 0,-1 0 0,1 0 0,0 0 0,0 0 0,0-1 0,1 1 0,-1-1 0,0 1 0,1-1 0,3 2 0,7 1-203,0 0 0,1 0 1,24 2-1,-30-5 150,36 3-360,20 4-160,-57-7 591,-1 0-1,0 1 1,0 0-1,-1 0 1,1 0-1,0 1 1,9 5-1,-14-7 34,-1 0 0,1-1 0,0 1 0,0 0 0,-1-1 0,1 1 0,0 0-1,-1 0 1,1-1 0,-1 1 0,1 0 0,-1 0 0,1 0 0,-1 0 0,1 0 0,-1 0 0,0 0 0,0 0 0,0 0 0,1 0 0,-1 0 0,0 0-1,0 0 1,0 0 0,-1 0 0,1 0 0,0 0 0,0 0 0,0 0 0,-1 0 0,1 0 0,0 0 0,-1 0 0,1 0 0,-1-1 0,1 1 0,-1 0-1,-1 1 1,-2 4 143,-1 0 1,-1-1-1,1 1 0,-8 4 0,7-5-52,-21 18 306,-1-1 0,-1-2 1,-1-1-1,-42 19 0,69-37-411,-25 9-753,27-10 725,1 0 1,-1 1-1,1-1 0,-1 0 1,1 0-1,-1 0 1,1 0-1,-1 0 1,1 0-1,-1 0 0,1-1 1,-1 1-1,1 0 1,-1 0-1,1 0 1,-1 0-1,1-1 1,-1 1-1,1 0 0,-1 0 1,1-1-1,0 1 1,-1 0-1,1-1 1,-1 1-1,1-1 1,0 1-1,-1 0 0,1-1 1,0 1-1,0-1 1,-1 1-1,1-1 1,0 1-1,0-1 0,0 1 1,-1-1-1,1 1 1,0-1-1,0 1 1,0-1-1,0 1 1,0-1-1,0 0 0,5-25-345,9-12-175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5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18132,'-2'1'261,"-1"1"0,1 0 0,0 0 0,-1 0 0,1 0 0,0 0 0,0 0 0,1 1 0,-1-1 0,-2 5 0,3-5-11,-10 14 221,2 1 1,0 1-1,1-1 1,0 1 0,2 1-1,0 0 1,-6 35 0,8-23-371,0 1 1,3-1-1,0 0 1,5 37-1,-3-48-97,2 0 0,0 0-1,2 0 1,0-1-1,11 29 1,-16-47-10,0-1 0,0 0 0,0 1 1,0-1-1,0 0 0,1 1 0,-1-1 1,0 1-1,0-1 0,0 0 0,0 1 1,0-1-1,1 0 0,-1 1 0,0-1 0,0 0 1,0 0-1,1 1 0,-1-1 0,0 0 1,1 0-1,-1 1 0,0-1 0,0 0 1,1 0-1,-1 0 0,0 1 0,1-1 0,-1 0 1,1 0-1,-1 0 0,0 0 0,1 0 1,-1 0-1,0 0 0,1 0 0,-1 0 1,0 0-1,1 0 0,0 0 0,5-16-211,-3-28-173,-10-125-845,9 151 1120,5 11 107,-4 8 20,-1-1 0,0 0 0,0 1-1,0-1 1,0 1 0,1 0 0,-1-1 0,0 1 0,0 0 0,2 2 0,5 1 26,1 0-3,0-1-1,0 0 1,0 0-1,0-1 1,0 0-1,0-1 1,1 0-1,-1-1 1,1 0-1,-1-1 1,13-1 0,-19 1-5,1 0 0,0 0 0,-1 0 1,1-1-1,0 1 0,-1-1 0,0 0 1,1 0-1,-1-1 0,0 1 0,0-1 1,0 0-1,-1 0 0,1 0 0,-1-1 1,1 1-1,-1-1 0,0 0 0,-1 0 1,1 0-1,-1 0 0,1 0 0,-1-1 1,-1 1-1,1 0 0,1-6 0,-2 8-7,-1 0-1,1 0 0,-1 0 0,0-1 0,0 1 1,0 0-1,0 0 0,0 0 0,0 0 0,0 0 1,-1 0-1,1 0 0,-1 0 0,1 0 1,-3-4-1,3 5-11,-1 0 1,0 0-1,0 0 1,0 1-1,1-1 1,-1 0-1,0 1 1,0-1-1,0 0 1,0 1-1,0-1 1,0 1-1,0-1 0,0 1 1,0 0-1,-1-1 1,1 1-1,0 0 1,0 0-1,0 0 1,-2 0-1,-1 0-4,1 1 0,-1 0 0,0-1 0,1 1-1,-1 1 1,1-1 0,-1 0 0,1 1 0,0 0 0,-1 0-1,1 0 1,0 0 0,0 0 0,0 1 0,1-1 0,-4 5-1,-1 1-4,1 1-1,1 1 1,0-1-1,0 1 1,1 0-1,0 0 0,0 0 1,1 1-1,1-1 1,0 1-1,0 0 0,1 0 1,0 14-1,1-18-11,1 0 0,-1 0-1,1-1 1,1 1 0,-1-1-1,1 1 1,0-1 0,1 1-1,-1-1 1,5 6 0,-4-8-10,-1 0 0,1 0 1,0-1-1,0 1 1,1-1-1,-1 0 0,1 0 1,-1 0-1,1-1 0,0 1 1,0-1-1,0 0 0,1 0 1,-1 0-1,8 2 0,-7-3-18,-1 0 0,1 0-1,0-1 1,-1 0-1,1 1 1,0-2-1,0 1 1,-1 0 0,1-1-1,0 0 1,-1 0-1,9-3 1,-6 1-69,0-1 0,0 0 1,0 0-1,0 0 0,-1-1 1,0 0-1,6-6 0,0-2-279,0-1-1,-1 0 1,0 0-1,-2-1 1,0 0 0,9-19-1,-5 1-445,-1-1 1,13-62-1,-13 46-24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5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11498,'-2'4'147,"0"0"-1,0 0 0,0 1 0,0-1 1,1 0-1,-1 1 0,1 0 0,0-1 0,1 1 1,-1-1-1,1 1 0,0 0 0,0 5 0,1-3 578,-2 0 0,1 1 0,-1-1 0,0 0 0,-3 11 0,-27 62 3612,-16 54-2069,13 15-1264,30-124-930,1 1 0,1-1 1,2 49-1,1-68-67,-1-1 0,1 1 0,0-1 0,0 0-1,1 1 1,0-1 0,0 0 0,3 6 0,-4-10-5,-1 0-1,1 0 1,-1 0-1,1-1 1,0 1 0,-1 0-1,1-1 1,0 1-1,0 0 1,0-1 0,-1 1-1,1-1 1,0 1-1,0-1 1,0 0 0,0 1-1,0-1 1,0 0-1,2 1 1,-2-1-1,1-1 0,0 1 0,0 0 0,-1-1 0,1 1 0,0-1 0,-1 1 0,1-1 0,0 0 0,-1 0 0,1 0 0,-1 0 0,1 0 0,-1 0 0,2-2 1,8-7-20,0-1 1,-1-1-1,-1 1 0,0-2 1,10-16-1,35-75-55,-12 21-114,-72 220 287,26-120-57,-11 75 202,14-83-204,0-1 1,1 1-1,0 0 1,1 0-1,0 0 1,0-1 0,1 1-1,3 9 1,-5-16-34,1-1 1,0 1 0,-1 0 0,1 0 0,0 0 0,0-1-1,0 1 1,0 0 0,1-1 0,-1 1 0,0-1 0,1 0-1,-1 1 1,1-1 0,-1 0 0,1 0 0,0 0 0,-1 0-1,1 0 1,0 0 0,3 1 0,-2-2-13,0 0 0,0 0 0,0 0 0,0 0 0,0 0 0,0-1 0,0 1 0,-1-1 0,1 0 0,0 0 0,0 0 0,-1 0 0,4-2 0,5-3-48,-1-1 0,1 0 0,-2-1 0,1 0 0,13-16 0,3-5-138,-2-2 0,22-36 0,-34 48 75,-2-1-1,1 0 1,-2-1-1,12-42 1,-24 76 219,1-9-70,1 0 0,0 0 0,0 0 0,0 0 0,0 0 0,1 7 0,0-9-35,0-1 0,0 0 1,0 1-1,1-1 0,-1 0 1,1 0-1,-1 0 0,1 1 1,-1-1-1,1 0 0,0 0 1,0 0-1,-1 0 0,1 0 0,0 0 1,0 0-1,0 0 0,0 0 1,0-1-1,0 1 0,0 0 1,1-1-1,-1 1 0,0-1 0,0 1 1,0-1-1,3 1 0,6 2-207,1-2-1,0 1 0,0-1 1,-1-1-1,1 0 0,0 0 0,20-4 1,-19 2-117,1 0-1,0 2 1,0-1 0,25 4 0,-34-2 302,-1 0 1,0 0 0,0 0-1,0 0 1,-1 0 0,1 1-1,0-1 1,0 1 0,-1 0-1,1 0 1,-1 0 0,1 0-1,-1 1 1,0-1 0,0 0-1,0 1 1,0 0 0,-1-1-1,1 1 1,-1 0 0,1 0 0,-1 0-1,0 0 1,0 0 0,0 0-1,0 6 1,1 8 238,0 0 0,-1 0-1,-3 32 1,1-26-19,-1 30 283,0 146 336,3-190-812,-1 107 261,-1-106-105,0 1 0,-1 0 0,0-1 1,0 1-1,-1-1 0,-1 0 1,0 1-1,-7 12 0,11-22-122,-1 0 0,1 0 0,0-1 0,-1 1-1,1 0 1,-1 0 0,1-1 0,-1 1 0,0 0 0,1-1 0,-1 1 0,0 0-1,1-1 1,-1 1 0,0-1 0,0 1 0,1-1 0,-1 0 0,0 1 0,0-1-1,0 0 1,0 0 0,0 1 0,1-1 0,-1 0 0,-2 0 0,2-1 2,0 1-1,-1-1 1,1 1 0,0-1 0,0 0 0,0 0 0,-1 1 0,1-1-1,0 0 1,0 0 0,0 0 0,1 0 0,-1 0 0,0-1-1,-1 0 1,-3-8 97,0 0 0,1 0 0,-5-13 0,8 20-114,-4-13 17,0 0-1,1 0 0,1-1 0,1 1 1,0-1-1,2 1 0,-1-1 1,2 0-1,0 1 0,5-24 1,-3 28-126,0 0 1,1 1-1,0-1 1,1 1-1,0 0 1,1 0-1,0 0 1,0 1-1,1 0 1,1 0-1,0 1 1,0 0-1,0 0 1,18-12-1,-5 6-1751,45-20-1,-10 5-1371,-51 26 2552,1 0-1,-1 0 0,0 0 1,0-1-1,0 0 0,-1 0 1,0 0-1,0-1 0,0 0 1,-1 1-1,1-1 0,4-13 1,7-30-438,-5 0 3285,-9 46-1906,-1 1 0,0 0-1,1-1 1,-1 1 0,0-1 0,-1 1 0,1-1 0,0 1 0,-1-1 0,1 1 0,-2-3 0,2 4-172,0 1 0,-1-1 0,1 1 0,0-1 0,-1 1 0,1 0 0,0-1 1,-1 1-1,1 0 0,0-1 0,-1 1 0,1 0 0,0 0 0,-1-1 0,1 1 0,-1 0 0,1 0 0,-1 0 0,1-1 0,-1 1 0,1 0 1,-1 0-1,0 0 0,0 0 6,0 0 0,0 0 0,-1 1 0,1-1 1,0 0-1,0 1 0,0-1 0,-1 1 0,1 0 1,0-1-1,0 1 0,0 0 0,-1 0 0,-4 4 182,1 0-1,-1 0 1,1 0-1,0 1 1,0 0-1,1 0 1,0 0-1,0 0 1,0 1-1,-3 8 1,6-13-279,0 0 1,0 0 0,1 0 0,-1 0-1,1 0 1,0 0 0,-1 0 0,1 0 0,0 0-1,0 0 1,0 0 0,0 0 0,1 0-1,-1 0 1,0 0 0,1 0 0,-1 0-1,1 0 1,0 0 0,0 0 0,0 0-1,0 0 1,0-1 0,0 1 0,0 0 0,1-1-1,-1 1 1,0-1 0,1 1 0,0-1-1,-1 0 1,1 0 0,0 0 0,-1 0-1,1 0 1,0 0 0,0 0 0,0 0 0,0-1-1,0 1 1,3 0 0,12 3-124,0-1 0,29 1 0,22 5-146,-62-8 252,1 0 1,-1 1 0,0 0-1,0 1 1,-1-1-1,1 1 1,0 0 0,6 6-1,-11-9 11,-1 1-1,1-1 0,-1 1 0,1-1 1,-1 1-1,1-1 0,-1 1 1,1-1-1,-1 1 0,1 0 0,-1-1 1,0 1-1,1 0 0,-1-1 0,0 1 1,0 0-1,0 0 0,1-1 0,-1 1 1,0 0-1,0 0 0,0-1 1,0 1-1,0 0 0,0 0 0,-1-1 1,1 1-1,0 0 0,0-1 0,0 1 1,-1 0-1,1 0 0,0-1 1,-1 1-1,1 0 0,0-1 0,-1 1 1,1-1-1,-1 1 0,1-1 0,-1 1 1,0-1-1,1 1 0,-1-1 1,1 1-1,-1-1 0,-1 1 0,-3 3 87,0-1-1,0 0 0,-1 0 1,-6 3-1,2-2 10,-1 0-1,1-1 1,-13 3 0,20-5-93,-1-1 1,1 1-1,-1-1 0,1 0 1,-1 0-1,1 0 0,-1 0 1,1-1-1,0 1 0,-1-1 1,1 0-1,0 0 0,-1 0 1,-3-3-1,-12-14 21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5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18324,'1'1'90,"0"-1"-1,0 0 1,-1 1 0,1-1 0,0 0-1,-1 1 1,1-1 0,0 1 0,-1-1-1,1 1 1,-1-1 0,1 1 0,-1 0-1,1-1 1,-1 1 0,1 0 0,-1-1-1,0 1 1,1 0 0,-1-1-1,0 1 1,1 0 0,-1 0 0,0-1-1,0 1 1,0 0 0,0 0 0,0 0-1,0-1 1,0 1 0,0 0 0,0 1-1,-5 32 876,4-25-314,0-8-624,-5 35 645,2 0 0,1 0 0,1 40 0,3-74-658,-1 0 0,0 0 0,0 0 0,1 0 0,-1 1 0,1-1 0,0 0 0,-1 0 0,1 0 0,0-1 0,2 4 0,-2-4-5,-1-1-1,0 1 1,1-1-1,-1 1 1,1-1-1,0 1 1,-1-1-1,1 0 1,-1 1-1,1-1 1,-1 0-1,1 0 1,0 1-1,-1-1 1,1 0-1,0 0 1,-1 0-1,1 0 1,0 0-1,-1 0 0,1 0 1,0 0-1,-1 0 1,2 0-1,0-1 8,0 0 0,1 0-1,-1-1 1,0 1-1,0 0 1,0-1 0,0 1-1,-1-1 1,1 0 0,0 0-1,-1 1 1,1-1-1,-1 0 1,1-1 0,-1 1-1,0 0 1,2-5 0,6-20 74,0-1 1,-2-1 0,0 0 0,-3 0 0,0 0 0,-1-51 0,-2 84-87,0 0 1,-1 0 0,1 0-1,1-1 1,-1 1 0,0 0-1,1-1 1,0 1 0,0-1-1,0 0 1,0 1 0,5 5-1,-3-4-8,1-1 1,-1 1-1,1-1 0,0 0 0,0 0 0,1 0 0,5 3 0,-5-5 1,-1 0-1,1 0 1,-1-1-1,1 0 1,-1 0-1,1 0 1,0-1-1,0 0 1,-1 0-1,1 0 1,0-1-1,-1 0 1,1 0-1,0 0 1,-1-1-1,0 0 1,1 0-1,5-3 1,-3 1-26,-1 0 0,0 0 0,0-1 0,0 0 0,0 0 1,-1 0-1,0-1 0,0 0 0,-1 0 0,1 0 0,-1-1 1,4-7-1,-8 13 17,-1-1 0,1 1 0,0 0 1,-1 0-1,1-1 0,-1 1 0,0-1 0,1 1 1,-1 0-1,0-1 0,0-1 0,0 2 6,0 1-1,0 0 1,0-1-1,0 1 0,0-1 1,-1 1-1,1 0 1,0-1-1,0 1 1,0 0-1,0-1 0,-1 1 1,1 0-1,0 0 1,0-1-1,-1 1 0,1 0 1,0 0-1,-1-1 1,1 1-1,0 0 1,0 0-1,-1 0 0,1-1 1,-1 1-1,1 0 1,-1 0-1,-1 0 0,0 0 1,0 0-1,1 0 0,-1 0 0,0 1 1,0-1-1,0 1 0,0-1 0,0 1 1,1 0-1,-1-1 0,0 1 0,1 0 1,-1 0-1,0 0 0,-1 2 1,-7 5 59,0 1 1,1 0 0,0 0 0,1 0 0,0 1-1,0 1 1,1-1 0,1 1 0,-1 0 0,2 1 0,0-1-1,0 1 1,-3 15 0,7-25-77,1 0 0,-1 1 0,1-1 0,0 0 0,0 0 0,0 1 0,0-1 0,0 0 0,0 1 0,1-1 0,-1 0 0,1 0 0,0 0 0,-1 1 0,1-1 0,0 0 0,0 0 0,0 0 0,1 0 0,-1-1 0,0 1 0,1 0 0,-1 0 0,1-1 0,0 1 0,0-1 0,-1 1 0,1-1 0,0 0-1,0 0 1,0 0 0,0 0 0,0 0 0,1 0 0,2 1 0,3-1-149,-1 1-1,0-1 1,0 0 0,0-1-1,1 0 1,-1 0-1,0-1 1,1 1-1,-1-2 1,9-1-1,16-9-359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5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 20436,'-15'-3'1769,"-5"2"-1353,-4 1-192,-8 10 824,0 7-336,-2 8-336,2 1-120,5 8-136,3-2-32,14-1-32,9-4-56,11-10-416,10-6-312,11-14 1608,4-7-968,3-21-48,3-4-40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9:59:5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 16804,'-1'-1'133,"-1"1"0,0 0 0,0 0 0,1 0 0,-1 0 0,0 0 0,1 0 0,-1 1 0,0-1 0,1 1 0,-1-1 0,0 1 0,1-1 0,-1 1 0,1 0 0,-1 0 1,1 0-1,-1 0 0,1 0 0,0 0 0,-1 0 0,1 0 0,0 0 0,-1 2 0,-32 38 1238,30-34-769,-7 7-87,2 1 0,0 1 0,1-1 0,-8 22 0,13-30-443,1 0 0,0 0 0,0 0 1,0 0-1,1 0 0,0 0 0,1 1 0,0-1 0,0 1 0,0-1 0,1 0 0,3 13 0,-3-17-99,0 0-1,0 0 1,0 0 0,1 0 0,0-1-1,-1 1 1,1 0 0,0-1 0,0 0-1,0 1 1,1-1 0,-1 0 0,0 0-1,1 0 1,0-1 0,-1 1 0,1 0-1,0-1 1,0 0 0,0 0 0,0 0-1,0 0 1,0 0 0,0 0 0,0-1-1,0 0 1,0 1 0,0-1 0,1 0 0,-1-1-1,3 1 1,5-2-180,0 1 0,-1-2 1,0 1-1,1-1 0,-1-1 0,0 0 1,17-9-1,16-18-509,-33 24 577,-1 0-1,1 0 1,15-8-1,-24 15 161,-1 0-1,0 0 0,1 0 0,-1 0 0,1 0 1,-1 0-1,0 0 0,1 0 0,-1 0 1,0 0-1,1 0 0,-1 0 0,0 0 1,1 0-1,-1 0 0,1 0 0,-1 0 0,0 0 1,1 0-1,-1 0 0,0 0 0,1 1 1,-1-1-1,0 0 0,1 0 0,-1 0 1,0 1-1,0-1 0,1 0 0,-1 1 0,0-1 1,0 0-1,1 0 0,-1 1 0,0-1 1,0 0-1,0 1 0,1 0 0,4 19 638,2 1-80,-5-19-556,0 0-1,0-1 1,0 0 0,1 1 0,-1-1-1,0 0 1,1 0 0,-1 0 0,0-1-1,1 1 1,-1-1 0,1 1-1,0-1 1,-1 0 0,1 0 0,3 0-1,43-6-506,-46 6 445,73-18-1472,-49 11 581,1 0 0,32-2 0,-57 9 870,-1 0 0,1-1 1,-1 1-1,1 0 1,-1 1-1,0-1 0,1 0 1,-1 1-1,1 0 0,-1-1 1,0 1-1,1 0 0,-1 0 1,2 1-1,-2-1 81,-1 1 1,0-1-1,0 0 1,0 1-1,0-1 1,0 0-1,0 1 1,0-1-1,-1 1 1,1-1-1,-1 1 1,1 0-1,-1-1 0,1 1 1,-1 0-1,0-1 1,0 1-1,1 0 1,-1-1-1,-1 4 1,-4 51 1485,3-38-868,1 1 0,0 19 0,2-31-533,-1 0-1,2 0 1,-1 0 0,1 0 0,0-1-1,0 1 1,1-1 0,-1 1 0,6 6-1,5 8-107,32 35-1,-30-38-134,24 35-1,-35-46 124,1 1 1,-2 0-1,1 1 1,-1-1-1,0 1 1,0-1-1,-1 1 1,1 11 0,-2-9 116,-1-1 1,0 1 0,-1-1 0,0 1-1,-1-1 1,0 0 0,0 0 0,-1 0-1,-1 0 1,1 0 0,-2 0 0,1-1-1,-1 0 1,-1 0 0,1 0 0,-2-1-1,1 0 1,-1 0 0,0 0 0,-1-1-1,-13 10 1,18-15-33,1 0 1,-1 0-1,1-1 0,-1 0 0,0 1 1,1-1-1,-1 0 0,0 0 0,0 0 1,0-1-1,0 1 0,0-1 0,0 0 1,0 0-1,0 0 0,0 0 0,0 0 1,0 0-1,0-1 0,-4-1 0,4 1-20,0-1 0,0 0-1,0 0 1,0 0 0,1 0-1,-1 0 1,0 0-1,1-1 1,0 1 0,-1-1-1,1 0 1,0 0-1,1 0 1,-1 0 0,0 0-1,1 0 1,-2-5 0,-1-4-46,0 0 1,2 0 0,-1 0 0,1-1 0,1 1 0,0-1-1,1 1 1,1-1 0,0 1 0,0-1 0,1 1 0,1 0-1,0-1 1,0 2 0,1-1 0,1 0 0,11-20-1,-7 16-88,1 1-1,0 0 0,1 1 0,0 0 0,2 0 0,-1 1 0,2 1 0,-1 0 0,2 1 0,0 0 0,28-14 0,13-4-600,89-41 113,-68 38 282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4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 18644,'0'0'161,"0"-1"0,1 1 0,-1-1-1,1 1 1,-1-1 0,1 1 0,-1-1 0,1 1 0,-1 0 0,1-1-1,-1 1 1,1 0 0,0-1 0,-1 1 0,1 0 0,-1 0 0,1-1-1,0 1 1,-1 0 0,1 0 0,0 0 0,-1 0 0,2 0 0,-3 14 2010,-2-1-1896,-1 24 39,2 1 1,2 47 0,1-23-2702,-12-70 517,0-8 1107,-3-6-252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4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66 18708,'-3'-1'287,"1"-1"0,0 0-1,-1 1 1,1-1 0,0 0 0,0 0-1,0-1 1,-3-2 0,5 4-233,0 1 1,0-1-1,0 1 0,-1-1 1,1 1-1,0-1 0,0 1 1,0-1-1,0 1 1,0-1-1,0 1 0,0-1 1,0 1-1,0-1 0,0 1 1,0-1-1,0 1 1,0-1-1,0 1 0,0 0 1,1-2-1,0 1 46,-1 0 0,1 1 1,0-1-1,0 0 0,0 0 0,0 0 0,0 1 1,0-1-1,0 1 0,0-1 0,0 1 0,0-1 1,2 0-1,15-5 94,0 1 0,0 1 0,1 1 1,-1 0-1,1 2 0,0 0 0,35 2 0,-27 2-195,0 1-1,0 1 1,-1 2-1,47 17 0,-65-21 4,-1 0-1,1 1 0,-1 0 0,0 0 0,0 1 0,-1-1 1,0 2-1,1-1 0,7 10 0,-12-12 15,1 0-1,-1 0 0,0 1 1,0-1-1,0 1 1,-1 0-1,1-1 1,-1 1-1,0 0 1,0 0-1,0 0 0,0 0 1,-1 0-1,1 0 1,-1 0-1,0 0 1,-1 0-1,1 0 1,-1 0-1,-1 8 1,-3 3 136,-1 0 1,-1 0 0,0 0 0,-1-1 0,-1 0 0,0 0 0,-18 20-1,3-7 208,-1-2 0,-40 32-1,52-47-281,1-1 0,-2-1 0,1 0-1,-1-1 1,-21 9 0,30-15-113,1 1 1,-1-1 0,0 0-1,1 0 1,-1-1-1,0 1 1,0-1 0,0 0-1,-8-1 1,10 0-34,1 0 0,-1 1 0,1-1 0,0 0 0,-1 0 0,1-1 0,0 1 0,0 0 0,-1-1 0,1 1 0,0-1 0,1 0 0,-1 0 0,0 0 0,0 0 0,1 0 0,-1 0 0,1 0 0,-2-4 0,1 2 50,1-1-1,-1 0 1,1 0 0,0-1 0,0 1 0,1 0 0,-1 0 0,1 0 0,1 0 0,-1-1-1,1 1 1,-1 0 0,1 0 0,1 0 0,-1 0 0,4-7 0,10-22-438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16996,'-4'21'434,"1"1"1,1-1 0,2 0 0,0 0 0,1 1 0,1-1 0,0 0-1,2 0 1,1 0 0,1-1 0,0 0 0,1 0 0,14 25 0,-17-38-402,0-1-1,0 1 1,0-1 0,1-1 0,0 1 0,1-1 0,-1 0 0,1 0 0,0 0 0,9 5 0,-12-8-19,0-1 0,0 1 0,0-1 0,0 0 0,0 0 0,0 0 0,0 0 0,1 0 0,-1-1 0,0 1 1,1-1-1,-1 0 0,0 0 0,0 0 0,1-1 0,-1 1 0,0-1 0,0 0 0,0 0 0,1 0 0,-1 0 0,0 0 1,0-1-1,-1 1 0,6-5 0,0 0 59,0-2 1,-1 1-1,0-1 1,-1 0-1,1-1 1,-1 0-1,-1 1 0,0-2 1,0 1-1,-1-1 1,0 0-1,3-15 1,1-6 205,-1-1 1,4-56-1,-11 85-264,3-75 320,-3 70-304,-1 0 1,1 0-1,-1 0 1,-1 0-1,0 1 1,0-1-1,-5-12 1,2 17-930,1 10-104,-2 14-519,5-18 1380,-1 4-563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19484,'-3'18'5134,"-9"26"-2916,-1 8-1888,-1 27-250,-8 33-1873,26-125-1086,7-21 1966,1 5 72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4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15723,'0'2'153,"-1"0"0,1 0 1,1 1-1,-1-1 0,0 0 0,0 0 0,1 0 0,-1 0 0,1 0 0,0 0 0,0 0 0,-1 0 0,1 0 0,0-1 0,1 1 0,-1 0 0,0 0 1,0-1-1,1 1 0,-1-1 0,1 1 0,-1-1 0,1 0 0,0 1 0,0-1 0,-1 0 0,1 0 0,0 0 0,0-1 0,0 1 0,0 0 0,0-1 1,0 1-1,0-1 0,0 0 0,0 1 0,1-1 0,-1 0 0,0 0 0,0-1 0,0 1 0,2-1 0,4 0 86,0 0 0,0-1 0,0 0 0,0 0 1,0-1-1,-1 0 0,1-1 0,-1 0 0,12-7 0,-14 7-109,0-1 0,0 1 0,-1-1 0,0 0 0,0 0 0,6-8 0,-9 10-73,1 0 0,0 0 0,-1-1-1,1 1 1,-1 0 0,0-1 0,0 1 0,-1 0 0,1-1-1,-1 1 1,1-1 0,-1 0 0,0-4 0,0 7-49,0 0 1,-1 0-1,1 0 1,0 0-1,0 0 1,0 0-1,-1 1 1,1-1-1,0 0 1,-1 0-1,1 0 1,-1 0-1,1 1 1,-1-1-1,1 0 1,-1 0-1,0 1 1,1-1-1,-1 0 1,0 1 0,1-1-1,-1 1 1,0-1-1,0 1 1,0-1-1,1 1 1,-1 0-1,0-1 1,0 1-1,0 0 1,0 0-1,0-1 1,0 1-1,0 0 1,0 0-1,1 0 1,-1 0-1,0 0 1,-2 1-1,0 0-4,0-1 0,1 1 0,-1 0 0,0 0 0,0 1 0,1-1 0,-1 1 0,0-1 0,1 1 0,0 0 0,-5 4 0,-1 4 2,0 0 0,0 1 1,1 1-1,1-1 1,0 1-1,0 0 0,1 0 1,1 1-1,0-1 1,1 1-1,0 0 0,1 0 1,-1 20-1,3-31 1,0 1 0,0 0-1,0 0 1,0-1 0,1 1 0,-1 0 0,1-1 0,-1 1-1,1 0 1,0-1 0,0 1 0,2 2 0,-2-4-5,0 0 1,0 0 0,0 0 0,0 0 0,0-1 0,0 1-1,0 0 1,0-1 0,0 1 0,0-1 0,0 1-1,0-1 1,0 0 0,0 1 0,1-1 0,-1 0 0,0 0-1,0 0 1,1 1 0,-1-2 0,0 1 0,0 0 0,0 0-1,1 0 1,-1 0 0,0-1 0,0 1 0,0 0 0,0-1-1,2 0 1,10-6 11,0 0-1,-1-1 0,0-1 1,0 0-1,-1 0 1,0-1-1,10-12 1,21-18-10,-40 39-6,-1-1 0,1 1 0,0 0 0,-1 0 0,1 0 0,0 0 0,0 0 0,0 0 0,0 0 1,0 0-1,4 0 0,-6 1 0,1 0 1,0 0 0,0 0 0,-1 0 0,1 0 0,0 0-1,0 1 1,-1-1 0,1 0 0,0 0 0,-1 1-1,1-1 1,0 0 0,-1 1 0,1-1 0,0 1 0,-1-1-1,1 1 1,-1-1 0,1 1 0,-1-1 0,1 2 0,2 2-8,-1 1 1,0 0 0,0 0-1,-1-1 1,1 1 0,-1 1-1,1 6 1,-2-9 4,0-1 4,1 1-1,-1-1 1,1 1 0,0-1 0,-1 1-1,1-1 1,0 0 0,0 0 0,0 1-1,1-1 1,-1 0 0,0 0 0,1 0-1,0 0 1,-1 0 0,1-1 0,0 1-1,2 2 1,0-3 1,-1 0-1,0 0 1,0 0-1,1 0 1,-1 0-1,0-1 1,1 1-1,-1-1 1,1 0-1,-1 0 1,0-1-1,1 1 1,3-1-1,-2 0 0,-1 0-1,1 1 1,0 0 0,0 0-1,0 0 1,0 0-1,-1 1 1,1 0-1,0 0 1,6 2-1,-9-2 0,1 1 0,0 0 0,-1-1-1,1 1 1,-1 0 0,0 0 0,0 0 0,1 0-1,-1 1 1,-1-1 0,1 0 0,0 1 0,0 0 0,-1-1-1,0 1 1,1 0 0,0 4 0,0-2-427,0-6-67,-2-11-594,-3-22-789,-17-28 449,8 26 522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4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17268,'-3'-5'1872,"0"5"-688,14 3 105,5 2-441,13-1-1032,3 1-392,9-1 488,1-3-232,5-1-209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4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18660,'-26'19'2369,"14"-11"-1476,1 1 0,-16 15 0,24-22-816,1 0 1,0 0-1,1 0 0,-1 1 1,0-1-1,1 1 1,-1-1-1,1 1 1,0-1-1,0 1 0,0 0 1,0 0-1,0 0 1,0 0-1,1-1 1,0 1-1,-1 6 0,2-9-76,-1 1 0,0-1 0,0 1 0,0 0 0,1-1-1,-1 1 1,0-1 0,1 1 0,-1-1 0,0 1 0,1-1 0,-1 1-1,1-1 1,-1 1 0,1-1 0,-1 0 0,1 1 0,-1-1-1,1 0 1,0 1 0,-1-1 0,1 0 0,-1 0 0,1 1 0,0-1-1,-1 0 1,1 0 0,1 0 0,21 1-4,-18-1 1,8 0-41,0 0 0,0 1 0,0 0 0,-1 1-1,26 8 1,-35-9 37,-1 0 0,0 0-1,1 0 1,-1 0-1,0 0 1,0 1 0,0-1-1,0 1 1,0 0 0,0 0-1,0-1 1,-1 1 0,1 0-1,-1 0 1,3 4 0,-3-3 12,0 0 1,-1-1 0,1 1 0,-1 0-1,0-1 1,1 1 0,-1 0 0,-1 0 0,1-1-1,0 1 1,-1 0 0,1 0 0,-1-1-1,0 1 1,0-1 0,0 1 0,0-1 0,-1 3-1,-4 7 93,0-1 0,-1-1 0,0 1-1,0-1 1,-1 0 0,-11 10 0,15-16-76,0 0 0,0-1 0,0 1-1,-1-1 1,0 0 0,1 0 0,-1 0 0,0-1 0,-1 0 0,1 0 0,0 0 0,-1 0 0,1-1 0,-1 0 0,1 0 0,-7 0 0,10-1-83,1 0 0,0 0 1,-1-1-1,1 1 0,0 0 0,-1-1 0,1 1 1,0-1-1,-1 1 0,1-1 0,0 1 1,0-1-1,0 0 0,0 0 0,-1 1 0,1-1 1,0 0-1,0 0 0,1 0 0,-3-2 0,2 0-50,-1 0-1,1 1 0,0-1 1,0 0-1,0 1 0,1-1 0,-1 0 1,0 0-1,1-4 0,0-4-125,0 1 0,1-1 0,0 1 0,4-18-1,8-15-577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4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18836,'1'0'131,"0"1"0,0-1 0,0 1 0,0-1 0,0 1 1,0-1-1,0 1 0,0 0 0,0-1 0,0 1 0,0 0 0,-1 0 0,1 0 0,0 0 0,0 0 0,-1 0 1,1 0-1,-1 0 0,1 0 0,-1 0 0,1 0 0,-1 0 0,0 0 0,1 0 0,-1 1 0,0-1 0,0 0 1,0 0-1,0 0 0,0 2 0,-3 38 1331,3-40-1433,-10 68 863,-9 78-416,15-111-345,1 30 341,3-65-455,-1 0 0,1-1 0,0 1 0,0 0 0,0-1 0,0 1 0,0 0 0,0-1 0,1 1 0,-1-1 0,0 1 0,0 0 0,0-1 0,1 1 0,-1-1 0,0 1 0,0 0 0,1-1 0,-1 1 0,1 0 0,6-8 343,6-24 10,-6 2-320,0 0 1,-2 0 0,3-57-1,-7 76-223,2 14 83,8 11 4,-6-12 80,-1 0-1,1-1 1,0 1 0,0-1 0,1-1-1,-1 1 1,0-1 0,0 1 0,1-2 0,-1 1-1,1 0 1,-1-1 0,1 0 0,-1-1-1,0 1 1,1-1 0,-1 0 0,1 0-1,8-4 1,-2 1 2,-1 0 0,0-1 0,0-1 1,0 0-1,-1 0 0,0-1 0,18-15 0,-23 17-7,0 0 0,0-1-1,-1 0 1,7-10 0,-10 14 0,0 0 0,0 0 0,0-1 0,0 1 0,0 0-1,0 0 1,0 0 0,-1-1 0,1 1 0,-1 0 0,0-1 0,0 1-1,0 0 1,0-1 0,0 1 0,0 0 0,-2-5 0,2 6 6,-1 0 0,1 1 0,-1-1 0,1 0 0,-1 0 0,0 1 0,0-1 0,1 0 0,-1 1 0,0-1 0,0 1 0,0-1 0,1 1 0,-1-1 0,0 1 0,0-1 0,0 1 0,0 0 0,0 0 0,0-1 0,0 1 0,0 0 0,0 0 0,0 0 0,0 0 0,0 0 0,0 0 0,0 0 0,0 1 0,0-1 0,0 0 0,0 0 0,0 1 0,0-1 0,-1 2 0,-3 0-6,0 0 1,1 0-1,-1 1 1,1 0-1,-7 5 1,4-2 36,2 0 0,-1 1-1,1 0 1,-1 0 0,2 1 0,-1-1 0,1 1-1,1 0 1,-1 0 0,1 0 0,1 1 0,-1-1 0,1 1-1,1-1 1,0 1 0,0 15 0,0-19-12,1 0-1,0 0 1,1 0 0,-1 0 0,1 0-1,0-1 1,1 1 0,-1 0 0,1-1-1,0 1 1,0 0 0,0-1 0,0 0 0,1 0-1,0 0 1,0 0 0,0 0 0,0 0-1,1-1 1,-1 1 0,1-1 0,0 0-1,0 0 1,0-1 0,0 1 0,1-1 0,-1 0-1,1 0 1,-1 0 0,9 2 0,-5-3-33,0 0 1,1 0 0,-1-1 0,1 0 0,-1-1 0,1 1 0,-1-2-1,0 1 1,1-1 0,11-4 0,-15 4-4,1 0-1,-1 0 1,0-1 0,0 1-1,0-1 1,0 0-1,-1-1 1,1 1 0,-1-1-1,0 0 1,0 0-1,0 0 1,0 0 0,-1-1-1,0 0 1,4-6-1,-5 3 1,-7 7 74,-6 11 132,10-8-160,0 0 1,0 0-1,0 0 0,0-1 1,0 2-1,1-1 1,-1 0-1,1 0 0,-1 0 1,1 0-1,0 0 1,0 0-1,0 0 0,0 0 1,0 1-1,1-1 1,0 3-1,-1-4-11,1 0-1,0 1 1,0-1 0,0 0 0,0 0-1,0-1 1,0 1 0,0 0-1,0 0 1,0 0 0,0-1-1,0 1 1,0 0 0,1-1-1,-1 1 1,0-1 0,1 0 0,-1 1-1,0-1 1,0 0 0,1 0-1,-1 0 1,0 0 0,1 0-1,-1 0 1,0 0 0,1 0 0,-1 0-1,2-1 1,5-1 1,0 0-1,0 0 1,0 0 0,0-1-1,0-1 1,-1 1 0,11-7-1,48-38-271,-44 31 42,-20 19 34,-3 5 130,-4 8 48,1-7 8,-7 16 139,-9 24 0,18-42-121,0 0 0,0 0 1,1 0-1,0 0 0,0 0 0,0 0 1,1 0-1,0 0 0,0 0 1,2 9-1,-2-14-39,0-1 1,0 1-1,0-1 1,0 1-1,0-1 0,0 0 1,0 1-1,1-1 1,-1 1-1,0-1 0,0 0 1,0 1-1,1-1 1,-1 1-1,0-1 0,0 0 1,1 1-1,-1-1 1,0 0-1,1 0 0,-1 1 1,0-1-1,1 0 1,-1 0-1,1 1 0,-1-1 1,0 0-1,1 0 1,-1 0-1,1 0 1,-1 0-1,1 1 0,12-10-934,9-21-957,-16 16 1440,0 0 1,8-29 0,-2-2-457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4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15259,'-6'-7'2089,"3"7"-1137,-1 1-440,4 5 1728,3 0-1143,6 1-1201,5 0-536,5-1 536,-1 0-241,5-2-191</inkml:trace>
  <inkml:trace contextRef="#ctx0" brushRef="#br0" timeOffset="1">177 52 13355,'1'2'627,"-1"0"0,1 0 0,0 1 1,-1-1-1,1 1 0,-1-1 0,0 0 0,0 1 1,0-1-1,0 1 0,0-1 0,-2 4 0,2 17 1018,1-21-1600,0 1 0,0 0 0,0-1 0,0 1 0,1-1 0,-1 1 0,1-1-1,-1 1 1,1-1 0,0 0 0,0 0 0,0 0 0,0 0 0,1 0 0,-1-1 0,0 1 0,1 0 0,-1-1 0,1 0 0,2 1 0,-2 0-44,0-1 0,0 1 0,0-1 1,-1 1-1,1 0 0,0 0 1,-1 0-1,1 0 0,-1 0 0,0 1 1,0-1-1,0 1 0,0-1 1,0 1-1,-1 0 0,3 4 0,-3-1 24,0 0 0,0 1 0,0-1 0,-1 0 0,0 0-1,0 0 1,0 1 0,-1-1 0,0 0 0,-2 6-1,2-9 25,1 0-1,-1 0 1,0 0-1,0 0 1,0 0-1,-1 0 1,1 0-1,-1 0 1,0 0 0,0-1-1,1 1 1,-2-1-1,1 0 1,0 1-1,0-1 1,-1 0-1,1 0 1,-1-1-1,0 1 1,1 0-1,-4 1 1,4-3-46,1 0 0,0 0 1,0 0-1,0 0 0,-1 0 0,1 0 1,0 0-1,0 0 0,0 0 0,-1 0 1,1-1-1,0 1 0,0 0 0,0-1 1,0 1-1,0-1 0,0 1 0,0-1 1,0 0-1,0 1 0,0-1 0,0 0 1,0 0-1,0 0 0,0 0 0,1 0 1,-1 0-1,0 0 0,1 0 0,-1 0 1,1 0-1,-1 0 0,0-2 0,-2-3-213,1-1 0,0 1 0,1-1 0,-2-11 0,1 4 74,2 1 1,-1-1 0,2 0 0,2-14-1,6-20-325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4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16444,'1'2'241,"0"0"0,-1 0 0,1 1 0,-1-1 0,0 0 0,0 0 0,0 0 0,0 0 0,0 1 0,0-1 0,0 0 0,-1 0 0,1 0 0,-1 0 0,0 0 0,0 0 0,-1 3 0,-1 3 739,-3 14-343,1-1 0,1 1 1,1 0-1,0 0 0,2 27 0,1-47-633,0 1-1,0-1 0,0 0 1,0 1-1,0-1 0,1 0 0,-1 1 1,1-1-1,0 0 0,0 1 0,0-1 1,0 0-1,0 0 0,0 0 0,0 0 1,1 0-1,-1 0 0,1 0 1,-1-1-1,1 1 0,0 0 0,0-1 1,0 1-1,0-1 0,0 0 0,0 0 1,0 1-1,0-2 0,0 1 0,1 0 1,-1 0-1,0-1 0,1 1 1,-1-1-1,0 1 0,1-1 0,-1 0 1,1 0-1,3-1 0,9-1-240,0 0-1,-1-1 1,1-1-1,-1 0 1,16-7-1,-22 7 99,31-12-479,-29 11 413,1 0 1,0 1-1,0 0 1,0 1-1,0 0 1,15-2-1,-25 5 210,0 0 1,0 0-1,0 0 0,-1 0 1,1 0-1,0 0 0,0 1 1,0-1-1,0 0 0,0 0 1,0 1-1,-1-1 0,1 0 1,0 1-1,0-1 0,-1 1 1,1-1-1,0 1 1,0 0-1,-1-1 0,1 1 1,-1-1-1,1 1 0,-1 0 1,1 0-1,-1-1 0,1 1 1,-1 0-1,1 0 0,-1 0 1,0 0-1,0-1 0,1 1 1,-1 0-1,0 0 0,0 0 1,0 0-1,0 1 0,0 5 156,0 0 1,-1-1-1,0 1 0,-2 8 0,0-1 116,2-5-132,0 0-1,1 0 1,0 0-1,0 0 1,1 0-1,0 0 1,0 0-1,1-1 1,4 12-1,-1-8-136,1 0 0,0-1-1,0 1 1,1-1-1,16 18 1,-14-18-51,7 8-168,0 2-1,-1 0 1,18 33-1,-30-48 229,0 0-1,-1-1 0,0 1 0,0 0 1,0 1-1,-1-1 0,1 0 1,-1 0-1,-1 1 0,0-1 1,1 0-1,-2 1 0,1-1 0,-1 1 1,0-1-1,0 0 0,-1 0 1,0 0-1,-4 10 0,5-13 61,0-1 0,0 1 0,-1 0 0,1-1 0,-1 1 0,0-1 0,0 0 0,1 1 0,-1-1 0,-1 0 0,1 0 0,0 0 0,0-1 0,-1 1 0,1-1 0,-1 1 0,0-1 1,1 0-1,-1 0 0,0 0 0,0 0 0,0 0 0,0 0 0,1-1 0,-1 0 0,0 1 0,0-1 0,0 0 0,0-1 0,0 1 0,0 0 0,0-1 0,0 0 0,0 1 0,1-1 0,-1 0 0,-3-2 0,-1-1 80,-1 0-1,1 0 1,0-1 0,0 0 0,0-1-1,1 1 1,-1-1 0,2-1 0,-1 1-1,1-1 1,-9-12 0,11 13-128,0 1 0,1-1 0,-1 1 1,1-1-1,0 0 0,0 0 0,1 0 0,0 0 0,0-1 1,0 1-1,1 0 0,0 0 0,0 0 0,1-1 1,1-9-1,0 11-29,0 0 1,-1 0-1,1 0 1,1 1-1,-1-1 1,1 1-1,0 0 1,0-1-1,0 1 1,0 0 0,1 1-1,-1-1 1,1 1-1,0-1 1,0 1-1,1 0 1,-1 1-1,0-1 1,7-2-1,38-14-401,-33 14 77,0-1 0,-1-1 0,21-12 0,3-9 25,-1-5-105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4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25141,'-19'32'2861,"19"-31"-2842,-4 6 78,1 0 0,1 0-1,-1 0 1,-2 13-1,5-19-118,0 0 0,0 1-1,0-1 1,-1 1 0,1-1-1,1 0 1,-1 1-1,0-1 1,0 1 0,0-1-1,1 0 1,-1 1-1,1-1 1,-1 0 0,1 1-1,0-1 1,-1 0 0,1 0-1,0 1 1,0-1-1,0 0 1,0 0 0,0 0-1,0 0 1,0 0 0,0-1-1,0 1 1,0 0-1,0 0 1,1-1 0,-1 1-1,2 0 1,20 6-541,46 9-1,-43-11 322,31 10-1,-48-12 217,-1 0 0,1 1 0,-1 0 0,0 1 0,0 0 0,-1 0 0,11 8 0,-17-11 40,1-1 1,0 1 0,-1-1 0,1 1-1,-1 0 1,1-1 0,-1 1 0,0 0-1,1 0 1,-1 0 0,0 0 0,0 0 0,-1 0-1,1 0 1,0 0 0,-1 1 0,1-1-1,-1 0 1,0 0 0,0 1 0,0-1-1,0 0 1,0 0 0,0 1 0,-1-1-1,1 0 1,-1 0 0,1 0 0,-1 0 0,0 1-1,0-1 1,0 0 0,0 0 0,0-1-1,0 1 1,-1 0 0,1 0 0,-1 0-1,1-1 1,-1 1 0,-3 2 0,-3 2 57,0 0 1,-1 0-1,0-1 1,0 0 0,0 0-1,-1-1 1,0 0 0,0-1-1,0 0 1,0-1-1,0 0 1,0 0 0,-13 0-1,16-2-157,1 0 1,0 0-1,0 0 0,0-1 0,0 0 0,0 0 1,0 0-1,1-1 0,-1 0 0,0 0 0,1-1 0,-1 1 1,1-1-1,0 0 0,0-1 0,0 1 0,0-1 1,0 0-1,1 0 0,0-1 0,0 1 0,0-1 1,-6-9-1,-5-25-381,7-1-178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4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19972,'26'-7'2697,"1"1"-1609,5 1-448,0 1 1361,4 1-681,1 3-232,2-1-1120,-7 1-832,3-2 768,-1 2-232,-6-1-176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4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21501,'0'1'293,"-1"1"1,1 0 0,-1 0 0,0-1 0,0 1 0,1 0 0,-1-1 0,0 1 0,-1-1-1,-1 3 1,-4 4-29,0 1 0,0 0 0,0 0 0,1 1 0,0-1 0,1 1 0,0 1 0,1-1 0,-4 14 0,8-24-293,0 1-1,0 0 1,0 0 0,0 0-1,0 0 1,0 0 0,0 0-1,1-1 1,-1 1-1,0 0 1,0 0 0,1 0-1,-1 0 1,0-1 0,1 1-1,-1 0 1,1 0-1,-1-1 1,1 1 0,0 0-1,-1-1 1,1 1 0,0 0-1,-1-1 1,1 1-1,0-1 1,0 1 0,-1-1-1,1 0 1,0 1 0,0-1-1,1 0 1,31 7-904,-29-7 801,51 3-1025,25 2-298,-73-4 1315,0 1 0,0-1 0,-1 1 0,1 0-1,0 1 1,-1-1 0,1 2 0,9 5 0,-15-8 154,1 0-1,-1 0 1,1 1 0,-1-1-1,0 0 1,1 1 0,-1-1-1,0 1 1,0-1 0,0 1-1,0 0 1,0-1 0,-1 1-1,1 0 1,0 0 0,-1 0-1,1 0 1,-1-1 0,0 1-1,0 0 1,0 0 0,0 0-1,0 0 1,0 0 0,0 0-1,0 0 1,-1-1 0,1 1 0,-1 0-1,1 0 1,-1 0 0,0-1-1,0 1 1,-2 3 0,-2 3 216,0 0 1,-1 0-1,0-1 1,-1 1-1,-8 7 1,0-1 493,-1-1 1,-30 20-1,41-29-640,-1 0 0,0-1 1,0 0-1,-1 0 0,1-1 0,-1 0 0,1 0 0,-1 0 1,0-1-1,0 0 0,-13 0 0,18-1-125,-1 0 0,1-1-1,-1 1 1,1-1 0,-1 0 0,1 0 0,0 0 0,-1 0-1,1 0 1,0 0 0,0-1 0,0 1 0,0-1 0,0 0-1,0 1 1,1-1 0,-3-3 0,0 0 3,1 0 0,0 0 0,0 0-1,1 0 1,0-1 0,-3-7 0,-6-27-358</inkml:trace>
  <inkml:trace contextRef="#ctx0" brushRef="#br0" timeOffset="1">86 9 20196,'21'2'2001,"1"2"-1441,7 1-720,2-1 672,10-1-120,4 1-200,4-1-432</inkml:trace>
  <inkml:trace contextRef="#ctx0" brushRef="#br0" timeOffset="2">625 52 14547,'-12'13'2129,"-2"9"-1001,-7 1-472,1 2 2233,1 3-1673,2 1-472,2 0-240,5-4-528,1-3-400,5-11 1488,4-5-1080,5-12-8,4-7 40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 17660,'-3'-10'2446,"-3"13"-1178,-5 17 88,8-10-1216,1 0-1,0 0 1,1 1 0,-1-1-1,2 0 1,1 21 0,-1-29-143,0 1-1,1 0 1,-1 0 0,1 0 0,0-1 0,0 1 0,0 0 0,0-1-1,1 1 1,-1-1 0,1 1 0,3 3 0,-4-4 10,1-1 0,-1 0 1,1 0-1,0 0 0,-1 0 0,1 0 1,0 0-1,0-1 0,0 1 0,-1-1 1,1 1-1,0-1 0,0 0 0,0 1 1,0-1-1,0 0 0,0 0 0,0-1 1,0 1-1,0 0 0,2-1 0,3-1 27,0 0 0,-1 0-1,1-1 1,-1 0 0,0 0 0,1 0-1,-1-1 1,6-5 0,45-41 262,-13 10-25,-44 40-270,0 0 0,0 0 0,1 0 0,-1 0 0,0 0 0,0 0 0,0 0 0,1 0 0,-1 0 0,0 0 0,0 0 0,0 0 0,1 0-1,-1 0 1,0 0 0,0 0 0,0 0 0,0 0 0,1 0 0,-1 0 0,0 1 0,0-1 0,0 0 0,0 0 0,1 0 0,-1 0 0,0 0 0,0 0 0,0 1 0,0-1-1,0 0 1,0 0 0,0 0 0,1 0 0,-1 1 0,0-1 0,0 0 0,0 0 0,0 0 0,0 1 0,0-1 0,0 0 0,0 0 0,0 0 0,0 1 0,0-1 0,0 0-1,0 0 1,0 0 0,0 0 0,0 1 0,0-1 0,-1 0 0,1 0 0,0 1 0,0 11 0,-4 14-12,2-19-8,0 1 0,1 0 1,0 0-1,0 0 1,1 0-1,0 1 0,0-1 1,1 0-1,3 14 0,-4-22 5,0 1 0,0-1 0,0 1 0,1-1 0,-1 1 0,0-1 0,0 0 0,1 1 0,-1-1 0,0 0 0,1 1 0,-1-1 0,0 0-1,1 1 1,-1-1 0,1 0 0,-1 0 0,0 1 0,1-1 0,-1 0 0,1 0 0,-1 0 0,1 0 0,-1 1 0,1-1 0,-1 0 0,1 0 0,-1 0 0,1 0 0,-1 0 0,0 0 0,1 0-1,-1 0 1,1-1 0,-1 1 0,1 0 0,-1 0 0,1 0 0,0-1 0,16-11-188,-4 0 10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5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18 17956,'-8'-4'396,"0"1"0,-1 1 1,1-1-1,-1 2 0,1-1 1,-1 1-1,0 0 0,1 1 1,-1 0-1,0 0 0,-8 2 1,11-1-268,1 0 1,0 0 0,0 0 0,-1 1 0,1 0 0,0 0-1,1 0 1,-1 0 0,0 1 0,1 0 0,-1 0 0,1 0-1,0 1 1,0-1 0,0 1 0,1 0 0,-1 0-1,1 0 1,-4 6 0,6-9-94,0 1 0,0 0 1,0 0-1,1 0 0,-1 0 0,0 0 0,1 0 1,-1 0-1,1 0 0,-1 0 0,1 0 0,0 0 1,0 0-1,0 0 0,0 0 0,0 0 0,1 0 1,-1 0-1,1 0 0,-1 0 0,1 0 0,1 1 1,-1 0-10,1-1 1,0 1-1,0-1 1,0 0-1,0 0 1,0 0 0,0 0-1,1-1 1,-1 1-1,1 0 1,-1-1-1,1 0 1,4 2 0,2 0-4,-1-1 1,1 1 0,-1-2-1,1 1 1,-1-1 0,1-1 0,0 0-1,0 0 1,13-2 0,-16 0-6,0 0 0,0 0 1,0 0-1,0-1 0,-1 0 1,1-1-1,-1 1 1,1-1-1,-1 0 0,5-5 1,-8 8-12,-1-1 0,0 1 0,1 0 1,-1 0-1,0-1 0,0 1 0,0-1 1,0 1-1,0-1 0,0 1 0,0-1 1,-1 0-1,1 1 0,0-1 0,-1 0 1,0 1-1,1-1 0,-1 0 0,0 0 1,0 0-1,0 1 0,0-1 0,0 0 1,0 0-1,0 1 0,-1-1 0,1 0 1,-1 0-1,1 1 0,-1-1 0,0 0 1,0 1-1,1-1 0,-1 1 0,0-1 1,-1 1-1,1-1 0,0 1 0,-3-3 1,1 2-49,-1 0 1,0 0 0,1 0 0,-1 0 0,0 0-1,0 1 1,0 0 0,0 0 0,-1 0-1,1 0 1,0 1 0,0-1 0,-1 1 0,1 0-1,0 1 1,0-1 0,-8 2 0,9-1-51,-1-1 0,1 1 0,0 0-1,0-1 1,0 2 0,0-1 0,1 0 0,-1 0 0,0 1 0,0 0 0,1-1 0,-1 1 0,1 0 0,-1 0-1,1 0 1,0 1 0,0-1 0,0 0 0,0 1 0,1 0 0,-1-1 0,0 1 0,1 0 0,-2 4 0,2 12-496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5:5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77 20948,'-17'16'1372,"8"-8"-702,1 1 0,-1 0-1,-12 17 1,19-23-569,1 0 0,-1 0-1,1 0 1,-1 0 0,1 0-1,0 0 1,0 0 0,0 1 0,1-1-1,-1 0 1,1 0 0,0 1-1,0-1 1,0 0 0,0 1-1,0-1 1,1 0 0,1 6-1,-2-7-87,1 0 0,0 0-1,-1 0 1,1-1 0,0 1-1,0 0 1,0-1-1,0 1 1,1-1 0,-1 1-1,0-1 1,1 1 0,-1-1-1,1 0 1,-1 1 0,1-1-1,0 0 1,-1 0-1,1-1 1,0 1 0,0 0-1,-1 0 1,1-1 0,0 1-1,0-1 1,0 0 0,0 1-1,0-1 1,0 0-1,0 0 1,0 0 0,0 0-1,0-1 1,0 1 0,0-1-1,0 1 1,2-2 0,2 0-2,1 0 0,-1 0 1,0-1-1,0 0 0,0-1 1,0 1-1,-1-1 0,1 0 1,8-8-1,-9 5-2,1 0 0,-1 0 0,0-1 1,-1 0-1,0 0 0,0 0 0,-1 0 0,0 0 0,0-1 0,-1 1 1,3-14-1,-5 18-16,0 0 1,1 0-1,-1 0 0,-1-1 1,1 1-1,-1 0 1,1 0-1,-1 0 0,0 0 1,-1 0-1,-2-6 0,3 7-12,-1 0-1,0 1 0,0-1 0,1 1 0,-2 0 0,1 0 1,0 0-1,0 0 0,-1 0 0,1 0 0,-1 0 0,0 1 0,1-1 1,-1 1-1,0 0 0,0 0 0,-4-1 0,0 1-172,0 0-1,0 0 0,0 0 1,0 1-1,-1 1 1,1-1-1,0 1 0,0 0 1,0 1-1,1-1 1,-12 6-1,5-4-302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18716,'-7'55'7515,"4"17"-5888,9 75-1858,8-6-1811,-14-141 2015,0 0 0,0-1-1,0 1 1,0 0 0,0 0-1,0 0 1,-1 0 0,1 0-1,0 0 1,0 0 0,0 0-1,0 0 1,0 0 0,0 0-1,0 0 1,0 0 0,-1-1-1,1 1 1,0 0 0,0 0-1,0 0 1,0 0 0,0 0-1,0 0 1,0 0 0,-1 0-1,1 0 1,0 0-1,0 0 1,0 0 0,0 0-1,0 1 1,0-1 0,0 0-1,-1 0 1,1 0 0,0 0-1,0 0 1,0 0 0,0 0-1,0 0 1,0 0 0,0 0-1,0 0 1,0 0 0,-1 1-1,1-1 1,0 0 0,0 0-1,0 0 1,0 0 0,0 0-1,0 0 1,0 0 0,0 0-1,0 1 1,0-1-1,0 0 1,0 0 0,0 0-1,0 0 1,0 0 0,0 0-1,0 1 1,0-1 0,0 0-1,0 0 1,0 0 0,0 0-1,-7-6-411,-1-6-340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44 474 14651,'-7'16'1833,"6"-8"-777,3-2-328,9-1 1200,3-4-327,10-2-297,3-4-120,10-5-280,2-5-119,4 1-281,0-4-64,-2 2-232,0 2-176,-9-1-552,-3 2-473,-14-2 833,-6-1-192,-16-1-112</inkml:trace>
  <inkml:trace contextRef="#ctx0" brushRef="#br0" timeOffset="1">24 41 20116,'-15'-13'2161,"9"6"-1313,4 0-352,7 1 864,7 2-127,10 1-385,4 3-280,9 1-416,5 3-240,2 4-472,0 1-328,1-1-673,-5 2-1775,-6-1 2663,-7 1-551,-9-2-368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18612,'3'8'718,"0"0"-1,-1 0 1,0 1 0,-1-1 0,1 1-1,-1 15 1,1 8 951,0-5-831,4 23-35,-6-47-793,1-1 1,-1 1 0,1-1-1,0 0 1,0 0 0,0 1-1,0-1 1,0 0 0,1 0-1,-1 0 1,0 0 0,1 0-1,0 0 1,0 0 0,-1-1-1,4 3 1,-3-3-9,0-1 0,0 1 0,0-1 0,0 1 0,0-1 0,0 0 0,0 1 0,0-1 0,1 0 0,-1-1 0,0 1-1,0 0 1,0 0 0,0-1 0,0 0 0,0 1 0,0-1 0,0 0 0,0 0 0,-1 0 0,1 0 0,3-2 0,4-4 15,1 0 1,13-12-1,42-53 90,-15 15-29,-49 57-77,-1-1 1,0 1-1,1-1 1,-1 1-1,0 0 1,1-1 0,-1 1-1,1 0 1,-1-1-1,0 1 1,1 0 0,-1 0-1,1-1 1,-1 1-1,1 0 1,-1 0 0,1 0-1,-1 0 1,1-1-1,-1 1 1,1 0-1,0 0 1,2 9 33,-6 17 40,3-26-72,-5 21 46,3-13-24,0 1 0,0-1 0,0 0 0,1 1 0,1-1 0,-1 1-1,1-1 1,2 13 0,-2-21-42,0 1-1,0-1 0,0 0 0,1 1 0,-1-1 1,0 0-1,0 0 0,0 1 0,0-1 1,1 0-1,-1 0 0,0 1 0,0-1 0,0 0 1,1 0-1,-1 0 0,0 1 0,0-1 0,1 0 1,-1 0-1,0 0 0,1 0 0,-1 0 1,0 1-1,1-1 0,-1 0 0,0 0 0,0 0 1,1 0-1,-1 0 0,0 0 0,1 0 1,-1 0-1,0 0 0,1 0 0,-1 0 0,0 0 1,1-1-1,-1 1 0,0 0 0,0 0 1,1 0-1,-1 0 0,0 0 0,1-1 0,-1 1 1,0 0-1,0 0 0,1 0 0,-1-1 1,0 1-1,0 0 0,14-16-971,18-35 209,-15 20 225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83 20484,'3'-6'1970,"-12"9"-1235,2 2-456,0 1-1,0 0 1,1 0-1,0 0 1,0 1 0,0-1-1,-4 9 1,-3 5-13,-14 30 1,17-29-89,-9 27-1,17-42-119,0 1-1,0 0 1,1 0 0,-1 0-1,2 0 1,-1 0-1,1 0 1,1 11-1,-1-17-48,0 0-1,0 0 1,0-1-1,0 1 1,0 0-1,0 0 1,0 0-1,1 0 1,-1 0-1,0 0 1,0-1-1,1 1 1,-1 0-1,1 0 1,-1 0-1,1-1 1,-1 1-1,1 0 1,-1-1-1,1 1 1,0 0-1,-1-1 1,1 1-1,0-1 1,0 1-1,-1-1 1,1 1-1,0-1 1,0 0-1,0 1 1,0-1-1,-1 0 1,1 0-1,0 1 1,0-1-1,0 0 1,0 0-1,0 0 1,0 0-1,0 0 1,-1 0-1,1-1 1,0 1-1,0 0 1,0 0-1,0-1 1,1 0-1,3-1 5,-1 0 0,1-1 0,-1 0 0,1 0 0,-1 0 0,0-1 1,4-4-1,17-19 32,-2-1 1,-1-1 0,19-32-1,45-100 114,-85 158-165,1 0 0,-1 0 0,0 0 0,0-1 0,0 1 0,0-1 0,0-3 0,-1 6 5,0 1 0,0 0 0,0 0 1,0 0-1,0 0 0,0 0 0,0-1 0,0 1 1,0 0-1,0 0 0,0 0 0,0 0 0,0 0 1,0-1-1,0 1 0,0 0 0,-1 0 0,1 0 0,0 0 1,0 0-1,0 0 0,0-1 0,0 1 0,0 0 1,0 0-1,0 0 0,-1 0 0,1 0 0,0 0 1,0 0-1,0 0 0,0 0 0,0 0 0,-1-1 0,1 1 1,0 0-1,0 0 0,0 0 0,0 0 0,0 0 1,-1 0-1,1 0 0,0 0 0,0 0 0,0 0 1,0 0-1,0 1 0,-1-1 0,-13 11-31,4 2 19,0 0 1,0 1 0,1 0-1,1 0 1,1 1-1,0 0 1,1 0-1,0 1 1,1 0-1,1 0 1,-3 26 0,6-39 10,1 0 1,0 1 0,0-1 0,0 1-1,0-1 1,0 0 0,1 1 0,-1-1 0,1 0-1,0 1 1,0-1 0,0 0 0,1 0 0,-1 0-1,1 0 1,0 0 0,0 0 0,0 0 0,3 3-1,-3-5 0,0 1 0,0-1 0,0 0 0,0 1 0,1-1 0,-1 0-1,0-1 1,1 1 0,-1 0 0,1-1 0,-1 1 0,1-1 0,-1 0-1,1 0 1,-1 0 0,1 0 0,-1 0 0,1-1 0,-1 1 0,1-1-1,-1 1 1,0-1 0,1 0 0,-1 0 0,0 0 0,1 0 0,1-2 0,7-3-1,0-1 1,0 0-1,0-1 1,-1 0 0,0-1-1,-1 0 1,0-1 0,0 0-1,-1 0 1,0-1 0,7-12-1,-21 34 22,2 1 0,0 0 0,0 0 0,1 0 0,0 1 0,1-1 0,1 1 0,0 20 0,1-30-15,0 1 1,0 0 0,1 0-1,0-1 1,0 1 0,0 0-1,0-1 1,0 1 0,1-1-1,-1 0 1,1 1-1,0-1 1,0 0 0,3 4-1,-2-5-5,-1 0 0,1 0-1,-1-1 1,1 1 0,-1-1-1,1 0 1,0 1 0,0-1-1,0 0 1,0-1 0,0 1-1,0 0 1,0-1 0,0 0 0,0 0-1,0 0 1,0 0 0,0 0-1,0 0 1,4-2 0,3 0-13,-1-1 0,0 1 0,1-2 0,-1 1 0,-1-2 0,1 1 0,0-1 0,-1 0 0,0-1 0,0 0-1,11-11 1,-8 6-3,0-2-1,0 1 0,-1-1 1,-1-1-1,0 0 0,8-17 0,-16 29 25,0-1-1,0 0 1,0 0-1,0 1 0,0-1 1,-1 0-1,1-4 1,-5 0 52,3 7-55,1 0 0,-1 0 1,0 0-1,1 0 0,-1 0 1,0 0-1,0 0 0,1 0 1,-1 1-1,0-1 0,1 0 1,-1 1-1,1-1 0,-1 0 1,0 1-1,1-1 0,-2 1 1,-3 4 37,0-1 0,1 1 0,-1 0 1,1 0-1,0 0 0,0 1 1,0-1-1,1 1 0,0 0 0,0 0 1,-2 9-1,3-10-66,0 0 0,1-1 0,0 1 0,0 0-1,0 0 1,0 0 0,1 0 0,0 0 0,0 0 0,0 0 0,1 0-1,-1 0 1,1 0 0,1 0 0,2 7 0,-4-10-189,1-1-1,0 0 1,-1 1-1,1-1 1,0 0 0,0 0-1,0 0 1,0 0 0,1 0-1,-1 0 1,0 0-1,0 0 1,3 1 0,-4-2 144,1 1 1,0-1 0,-1 0 0,1 0-1,0 0 1,-1 0 0,1 0-1,-1 0 1,1 0 0,0 0 0,-1 0-1,1 0 1,0 0 0,-1 0-1,1-1 1,-1 1 0,1 0 0,-1 0-1,1-1 1,0 1 0,-1 0-1,1-1 1,-1 1 0,1 0 0,-1-1-1,1 1 1,-1-1 0,0 1-1,1-1 1,-1 1 0,0-1 0,1 1-1,-1-1 1,1 0 0,6-13-1053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23 20756,'6'-15'2208,"-6"14"-2154,0 1 0,0 0 0,0 0 0,0-1 0,-1 1 0,1 0-1,0-1 1,0 1 0,0 0 0,0 0 0,0-1 0,-1 1 0,1 0-1,0 0 1,0-1 0,0 1 0,-1 0 0,1 0 0,0-1 0,0 1-1,-1 0 1,1 0 0,0 0 0,-1 0 0,1 0 0,0 0 0,0-1-1,-1 1 1,-1 0 110,0 0 0,0 0 0,0 0 0,0 0 0,0 0-1,0 1 1,0-1 0,1 1 0,-1-1 0,0 1 0,0 0 0,0-1 0,-2 3-1,-7 4-63,-1 0 0,1 1-1,1 0 1,-1 1 0,1 1-1,1-1 1,0 1 0,0 1-1,1 0 1,-7 12 0,14-21-126,0-1 0,1 1 1,-1-1-1,0 1 0,1-1 0,-1 1 1,1 0-1,0-1 0,-1 1 1,1 0-1,0-1 0,0 1 1,0 0-1,0-1 0,0 1 1,1 0-1,0 2 0,0-2-9,-1-1-1,1 0 1,0 0 0,0 0-1,0 0 1,0 0-1,0 0 1,0 0 0,0 0-1,0-1 1,0 1-1,0 0 1,0-1 0,0 1-1,1 0 1,-1-1-1,2 1 1,6 1-150,0-1 0,0 0 0,0 0 0,0-1 0,12-1 0,-11 1 86,26-3-253,-26 2 298,1 0 0,0 0 0,0 1 0,0 1 1,-1-1-1,14 4 0,-23-4 62,0 0 0,-1 1 0,1-1 0,-1 0 1,1 0-1,0 0 0,-1 1 0,1-1 0,-1 0 1,1 1-1,-1-1 0,1 0 0,-1 1 0,1-1 1,-1 1-1,0-1 0,1 1 0,-1-1 0,0 1 1,1-1-1,-1 1 0,0-1 0,0 1 0,1 0 0,-1-1 1,0 1-1,0-1 0,0 1 0,0 0 0,0 1 27,0 0-1,0-1 0,-1 1 0,1 0 1,-1-1-1,1 1 0,-1-1 0,0 1 1,1-1-1,-3 3 0,-2 2 135,0 0 0,0 0 0,-9 8 1,3-5 152,-38 31 231,43-36-466,1 0-1,-1 0 0,0-1 1,0 0-1,0 0 1,-12 3-1,17-6-81,-1 0 0,1 0 0,0 1 0,0-1 0,-1 0 0,1 0 0,0-1 0,0 1 0,-1 0 0,1 0 0,0 0 1,0-1-1,-1 1 0,1-1 0,0 1 0,0-1 0,0 1 0,0-1 0,0 0 0,0 0 0,0 1 0,0-1 0,0 0 0,0 0 0,0 0 0,1 0 0,-2-1 0,-8-20-46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19876,'-1'21'2951,"-5"36"-1,-20 57-1131,9-44-1078,-7 39-130,24-108-602,0 0 1,-1 0 0,1 0 0,0 1 0,0-1-1,0 0 1,0 0 0,0 0 0,1 1 0,-1-1-1,0 0 1,0 0 0,2 2 0,-2-3-7,0 1-1,0-1 1,1 0 0,-1 0 0,0 0 0,0 0-1,1 0 1,-1 1 0,0-1 0,1 0 0,-1 0-1,0 0 1,0 0 0,1 0 0,-1 0 0,0 0 0,1 0-1,-1 0 1,0 0 0,1 0 0,-1 0 0,0 0-1,0 0 1,1 0 0,-1 0 0,0-1 0,1 1-1,-1 0 1,0 0 0,0 0 0,1 0 0,-1-1-1,26-22 63,-23 20-67,34-38 28,-14 14-33,1 2 0,1 1 0,48-36 0,-71 59 5,0-1 0,-1 1 0,1 0-1,0 0 1,0 0 0,-1 1 0,1-1 0,0 0-1,0 1 1,0-1 0,0 1 0,0 0 0,3-1-1,-4 2 3,-1-1 0,1 0 0,-1 0 0,1 0 0,0 1 0,-1-1 0,1 0 0,-1 0 0,1 1-1,-1-1 1,1 1 0,-1-1 0,1 0 0,-1 1 0,1-1 0,-1 1 0,0-1 0,1 1 0,-1-1-1,0 1 1,1 0 0,-1-1 0,0 1 0,0-1 0,1 1 0,-1 1 0,0 2 5,1 0 1,-1 1 0,0-1 0,0 1-1,-1-1 1,0 1 0,1-1 0,-1 0-1,-3 7 1,-9 24 43,8-23 10,0 1-1,1-1 1,-4 23-1,7-35-56,1 0-1,0 1 1,0-1 0,0 0-1,0 0 1,0 1 0,0-1 0,0 0-1,0 0 1,0 1 0,0-1-1,0 0 1,0 0 0,0 1-1,0-1 1,0 0 0,0 0-1,0 1 1,0-1 0,0 0 0,0 0-1,0 1 1,0-1 0,0 0-1,1 0 1,-1 0 0,0 1-1,0-1 1,0 0 0,0 0 0,1 0-1,-1 1 1,0-1 0,0 0-1,0 0 1,1 0 0,-1 0-1,0 0 1,0 0 0,1 1-1,10-7 43,11-14-2,-3-4-34,0 0 0,23-42 0,-24 36-82,-18 31 69,0 0-1,-1 0 1,1 0-1,0 0 1,0 0-1,0 0 1,0 0-1,0 1 1,0-1-1,0 0 1,1 0-1,-1 0 1,0 0-1,1 0 1,-1 0 0,0 0-1,1 0 1,-1 0-1,1-1 1,-1 1-1,1 0 1,0 0-1,-1 0 1,1 0-1,0-1 1,0 1-1,0 0 1,-1-1-1,1 1 1,2 0-1,-1 1 6,1 0-1,-1-1 0,1 1 1,0-1-1,-1 1 0,1-1 1,0 0-1,0 0 0,0 0 1,0-1-1,0 1 0,5 0 1,4-3-12,0 0 0,0-1 1,0 0-1,0 0 1,-1-1-1,1-1 1,-1 0-1,20-13 0,19-8-155,-50 27 162,0-1 0,0 0 0,0 0 1,0 0-1,0 1 0,-1-1 0,1 0 1,0 0-1,0 1 0,0-1 1,0 0-1,0 0 0,0 1 0,0-1 1,1 0-1,-1 0 0,0 1 0,0-1 1,0 0-1,0 0 0,0 0 0,0 1 1,0-1-1,0 0 0,1 0 1,-1 0-1,0 1 0,0-1 0,0 0 1,0 0-1,1 0 0,-1 0 0,0 1 1,0-1-1,0 0 0,1 0 0,-1 0 1,0 0-1,0 0 0,1 0 0,-1 0 1,0 0-1,0 0 0,0 0 1,1 1-1,-1-1 0,0 0 0,0-1 1,1 1-1,-1 0 0,0 0 0,0 0 1,1 0-1,-1 0 0,0 0 0,0 0 1,1 0-1,-1 0 0,0 0 1,0 0-1,0-1 0,1 1 0,-1 0 1,-13 25-11,7-15 17,0 4 28,0-1 1,-4 17 0,9-27-16,0 0-1,0 0 0,1 0 0,-1 0 1,1 0-1,0 0 0,0 0 0,0 0 1,0 0-1,0 0 0,1 0 0,-1 0 1,1 0-1,0-1 0,0 1 0,0 0 1,2 4-1,-3-6-10,1 0 0,0 0 1,0-1-1,0 1 0,0 0 1,0 0-1,0 0 0,0 0 0,0-1 1,0 1-1,0-1 0,0 1 1,1-1-1,-1 1 0,0-1 0,0 1 1,1-1-1,-1 0 0,0 0 0,2 0 1,0 0-3,0 0 1,0 0-1,0-1 1,0 0-1,0 1 0,0-1 1,0 0-1,3-2 1,5-3-16,-1 0 0,0 0 1,11-11-1,-21 17 12,14-11-45,0-1 0,-1 0-1,-1-1 1,0 0 0,-1-1 0,0 0 0,16-29 0,-38 53 127,-6 14 40,13-16-66,-1 1-1,1-1 1,1 1-1,-1 0 1,2 1 0,-1-1-1,1 1 1,-1 15-1,3-23-58,0 1 0,0-1-1,0 1 1,1-1 0,-1 0-1,1 1 1,-1-1 0,1 0-1,0 1 1,0-1 0,0 0-1,0 0 1,0 0 0,0 0-1,1 0 1,1 3 0,0-4-61,-1 1 0,0 0 1,1-1-1,-1 0 1,0 1-1,1-1 0,0 0 1,-1-1-1,1 1 1,0 0-1,-1-1 0,1 1 1,0-1-1,0 0 1,-1 0-1,1 0 0,5-1 1,-5 1-87,0-1 0,-1 1 1,1-1-1,0 0 0,0 0 1,0 0-1,0-1 0,-1 1 0,1-1 1,0 1-1,-1-1 0,0 0 1,1 0-1,-1 0 0,0 0 1,0 0-1,0-1 0,0 1 0,0-1 1,-1 1-1,1-1 0,-1 0 1,0 1-1,0-1 0,0 0 1,0 0-1,0 0 0,0-3 0,4-20-854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20036,'-10'-4'2337,"5"7"-1553,5-2-512,8 2 1712,3 6-2288,2-3 720,4 5-496,-1 4-272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23509,'0'0'45,"0"0"-1,0-1 1,1 1-1,-1 0 1,0 0 0,0 0-1,0 0 1,0 0-1,1 0 1,-1 0 0,0 0-1,0 0 1,0 0-1,0 0 1,1 0 0,-1 0-1,0 0 1,0 0-1,0 0 1,0 0 0,1 0-1,-1 1 1,0-1-1,0 0 1,0 0 0,0 0-1,0 0 1,1 0-1,-1 0 1,0 0 0,0 0-1,0 1 1,0-1-1,0 0 1,0 0-1,0 0 1,0 0 0,1 0-1,-1 1 1,0-1-1,0 0 1,0 0 0,0 0-1,0 1 1,0 11 657,-7 18-226,6-27-222,-25 105 395,-23 196-1,48-283-632,-1 10 197,12-58-3,6-37 1,6-16-65,-13 54-103,2-9-61,2 0 0,1 1-1,2 0 1,23-37 0,-37 68 4,1 0 0,-1 0 0,1 0 1,0 1-1,0-1 0,0 1 0,0-1 0,0 1 0,0 0 0,1 0 1,-1 1-1,7-4 0,-9 5 8,0 0 0,0 0-1,0 0 1,0-1 0,0 1 0,0 0 0,0 0-1,1 0 1,-1 1 0,0-1 0,0 0 0,0 0-1,0 0 1,0 1 0,-1-1 0,1 0 0,0 1-1,0-1 1,2 2 0,-2-1 0,0 0 0,0 1 1,0-1-1,0 0 0,-1 1 0,1-1 0,0 0 0,-1 1 1,1-1-1,-1 1 0,1-1 0,-1 1 0,0 0 1,1-1-1,-1 1 0,0 2 0,-1 1 15,1 0 1,-1 0-1,0 0 1,0-1-1,0 1 0,-1 0 1,0-1-1,0 1 0,0-1 1,0 0-1,-1 0 0,0 0 1,1 0-1,-1 0 1,-6 6-1,2-3 32,-1 0 0,0 0 1,0-1-1,0 0 0,0-1 1,-15 8-1,17-11-220,0 1 1,0-1-1,0 0 0,0-1 1,-12 3-1,17-4 92,0 0 0,0 0-1,0 0 1,0 0 0,0 0-1,0 0 1,0 0 0,0 0-1,0 0 1,0 0 0,0-1 0,0 1-1,0 0 1,0-1 0,0 1-1,1-1 1,-1 1 0,0-1-1,0 1 1,0-1 0,1 1-1,-1-1 1,0 0 0,1 1 0,-1-1-1,0 0 1,1 0 0,-1 0-1,1 1 1,-1-1 0,1 0-1,0 0 1,-1 0 0,1 0-1,0 0 1,0 0 0,-1 0 0,1 0-1,0 0 1,0 0 0,0 0-1,0 0 1,0 1 0,0-1-1,1 0 1,-1 0 0,0-1-1,8-19-802,13-2-333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22077,'0'4'1816,"0"-8"-1424,3-5-256,7-3 392,2 1-688,1-4 216,6-2-192,7-1-176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20292,'1'0'150,"1"0"0,-1 0 0,0 0-1,0 0 1,0 1 0,0-1 0,0 1-1,0-1 1,-1 0 0,1 1 0,0 0 0,0-1-1,0 1 1,0 0 0,0-1 0,-1 1-1,1 0 1,0 0 0,-1-1 0,1 1-1,0 0 1,-1 0 0,1 0 0,-1 0-1,0 0 1,1 0 0,-1 0 0,0 0 0,1 0-1,-1 0 1,0 0 0,0 0 0,0 0-1,0 0 1,0 0 0,0 0 0,0 0-1,-1 2 1,0 9 599,0 0 0,-7 21 0,4-11-531,-1 8 53,2-20-227,1 0 0,1-1 0,-1 1 0,2 1 0,0-1 0,0 0 0,2 14 0,-2-24-43,0 0 0,0-1 0,0 1 0,0 0 0,0-1 1,1 1-1,-1 0 0,0 0 0,0-1 0,0 1 0,0 0 0,1 0 0,-1 0 0,0-1 0,0 1 1,0 0-1,1 0 0,-1 0 0,0 0 0,0-1 0,1 1 0,-1 0 0,0 0 0,0 0 0,1 0 1,-1 0-1,0 0 0,1 0 0,-1 0 0,0 0 0,0 0 0,1 0 0,-1 0 0,0 0 0,1 0 1,-1 0-1,0 0 0,0 0 0,1 0 0,-1 0 0,0 0 0,0 0 0,1 0 0,-1 1 0,0-1 1,0 0-1,1 0 0,-1 0 0,0 0 0,0 1 0,0-1 0,1 0 0,-1 0 0,0 1 1,0-1-1,0 0 0,0 0 0,0 1 0,1-1 0,-1 0 0,0 0 0,0 1 0,0-1 0,0 0 1,0 1-1,9-23 39,-5 8-75,-1 1-1,-1-1 1,0 0 0,0 1-1,-2-1 1,0 0-1,0 0 1,-5-23 0,2 30-133,0 9-11,2-1 155,1 0 0,0-1 0,0 1 0,0 0 0,0 0 0,0-1 0,0 1 0,0 0 0,0 0 0,0-1 1,0 1-1,0 0 0,1 0 0,-1-1 0,0 1 0,0 0 0,1-1 0,-1 1 0,1 0 0,-1-1 0,1 2 0,2 0-133,-1 0 1,1 0-1,-1 0 0,1 0 0,0-1 1,0 1-1,0-1 0,0 1 1,0-1-1,0 0 0,0 0 0,0-1 1,0 1-1,1-1 0,3 1 1,4-1-160,0 0 0,1 0 1,11-3-1,2 0-331</inkml:trace>
  <inkml:trace contextRef="#ctx0" brushRef="#br0" timeOffset="1">239 71 18708,'-6'2'386,"1"1"1,0-1-1,0 1 1,0 1-1,1-1 0,-1 1 1,1-1-1,-1 1 0,1 1 1,1-1-1,-1 1 1,1-1-1,-1 1 0,1 0 1,-2 6-1,3-7-270,0-1-1,1 1 1,0 0 0,0 0 0,0 0-1,0 0 1,1 0 0,-1 0-1,1 0 1,0 0 0,0 0-1,1 0 1,-1 0 0,1 0 0,0 0-1,0 0 1,0-1 0,0 1-1,1 0 1,0 0 0,-1-1 0,5 5-1,-5-5-83,1 0-1,0-1 0,0 0 0,1 1 1,-1-1-1,0 0 0,1 0 1,0 0-1,-1 0 0,1-1 0,0 1 1,0-1-1,0 0 0,0 1 1,0-1-1,0-1 0,0 1 1,0 0-1,0-1 0,0 1 0,1-1 1,-1 0-1,5-1 0,-3 0 3,1 0-1,0 0 1,-1-1 0,0 0-1,1 0 1,-1 0 0,0-1-1,0 0 1,0 0-1,0 0 1,0 0 0,6-7-1,-7 6-28,0 0 0,0 0 0,-1 0 0,1-1 0,-1 0 0,0 1 0,0-1 0,-1 0 0,1 0 0,-1 0 0,0-1 0,2-9 0,-4 11-21,1 1 1,-1 0 0,0 0-1,0 0 1,0 0 0,-1-1 0,1 1-1,-1 0 1,0 0 0,0 0-1,0 0 1,0 0 0,0 0 0,0 0-1,-1 1 1,0-1 0,1 0-1,-1 1 1,0-1 0,0 1 0,-1 0-1,1-1 1,-5-2 0,3 2-135,-1 0 1,0 1 0,0-1 0,0 1-1,0 0 1,0 0 0,-1 1-1,1-1 1,-1 1 0,1 1 0,-1-1-1,1 1 1,-1 0 0,1 0 0,-7 1-1,-7 3-349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162 116 16716,'0'-2'206,"1"1"1,-1 0 0,0-1-1,1 1 1,-1-1 0,0 1 0,0 0-1,0-1 1,0 1 0,0-1 0,0 1-1,0-1 1,-1 1 0,1 0-1,0-1 1,-1 1 0,1 0 0,-1-1-1,0 1 1,1 0 0,-1 0 0,0-1-1,0 1 1,0 0 0,0 0-1,0 0 1,0 0 0,0 0 0,-1-1-1,0 1-29,-1 1-1,1-1 0,0 0 1,-1 1-1,1-1 1,0 1-1,-1 0 0,1 0 1,-1 0-1,1 0 1,0 0-1,-1 1 0,1-1 1,0 1-1,-1-1 0,1 1 1,-3 1-1,-2 1-152,0 0 0,0 1 0,0 0 0,1 0 0,-1 0 0,1 1 0,0 0 0,0 0 0,1 0 0,0 1 0,0 0 0,0 0 0,0 0 0,1 1 0,0-1 0,1 1 0,-4 8 0,6-14-22,1 0-1,0 0 0,-1 0 1,1 0-1,0 0 1,0 0-1,0 0 0,-1 0 1,1 0-1,0 0 1,0 0-1,1 0 0,-1 0 1,0 0-1,0 0 0,0 0 1,1 0-1,-1 0 1,0 0-1,1 0 0,-1-1 1,1 1-1,0 2 0,0-3 1,0 1-1,0-1 1,0 1-1,0-1 0,0 1 1,0-1-1,1 0 1,-1 0-1,0 1 0,0-1 1,0 0-1,0 0 1,0 0-1,0 0 0,0 0 1,0-1-1,3 1 0,2-2 8,0 0 0,1 0 0,-1-1 0,0 0-1,10-6 1,2-4 34,-1 0 0,-1-1-1,0-1 1,-1-1 0,-1 0 0,0-1 0,-1 0-1,-1-1 1,14-28 0,-37 70 39,3-8-78,0 0 0,-5 19-1,6-10 2,2 0 0,-4 27-1,8-45-2,0 0-1,1 0 1,0-1-1,0 1 1,1 0-1,0 0 1,0 0-1,0 0 1,1-1-1,0 1 1,0-1-1,6 11 1,-7-15 0,0-1 0,0 1 1,0 0-1,1-1 0,-1 1 1,1-1-1,0 0 0,-1 1 1,1-1-1,0 0 0,-1 0 1,1 0-1,0 0 0,0-1 1,0 1-1,0 0 0,0-1 1,0 1-1,0-1 0,0 0 1,0 0-1,0 1 0,1-1 0,-1-1 1,0 1-1,0 0 0,0 0 1,0-1-1,0 1 0,0-1 1,0 0-1,0 0 0,3-2 1,4-1 4,-1-1 0,0 0 1,0 0-1,0-1 0,13-12 0,-3-1 19,19-27 0,-9 10 43,-27 43 150,-1 1-121,0 1 0,1-1 1,0 0-1,0 1 0,1-1 0,3 12 0,-4-18-73,1 0 0,-1 0 0,1 0 0,0-1 0,-1 1 0,1 0 0,0-1 0,0 1 0,0-1 0,0 0 0,0 1 0,0-1 0,0 0 0,1 0 0,-1 0 0,5 0 0,-3 0 7,1 0-1,0-1 0,0 0 1,0 0-1,0 0 0,0-1 1,9-1-1,1-3 14,1 0 0,-1-1 0,27-14 1,-25 10-49,-13 7-20,-1 1-1,1-1 1,0 1-1,-1 1 1,1-1-1,8-2 1,-12 4 8,1 0 1,-1 0-1,1 1 1,-1-1-1,0 0 1,1 0-1,-1 1 0,1-1 1,-1 0-1,0 0 1,1 1-1,-1-1 1,0 1-1,1-1 1,-1 0-1,0 1 1,0-1-1,1 0 0,-1 1 1,0-1-1,0 1 1,0-1-1,0 1 1,0-1-1,1 1 1,-1-1-1,0 1 1,0-1-1,0 0 0,0 1 1,0-1-1,0 1 1,-1 0-1,1 22-733,0-20 479,-2 9-627,2-9 642,-1 0 1,1-1-1,0 1 1,-1 0 0,1 0-1,1-1 1,-1 1-1,1 4 1,4-5-421,4-8-187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18732,'-9'23'1013,"1"1"0,2 0 0,0 1 0,-3 28 0,0 99 206,9-140-1164,-1-5-8,1 1 1,0-1-1,0 0 1,1 0-1,0 1 1,0-1-1,0 0 1,1 0-1,0 0 1,5 9-1,-7-15-31,0-1 1,0 1-1,1-1 0,-1 1 0,0 0 0,1-1 0,-1 0 0,1 1 0,-1-1 0,1 1 0,-1-1 0,1 1 0,-1-1 0,1 0 0,-1 1 0,1-1 0,-1 0 0,1 0 0,-1 0 0,1 1 0,0-1 0,-1 0 0,1 0 0,0 0 0,-1 0 0,1 0 0,-1 0 0,2 0 0,0-1 17,-1 1 0,1-1 1,0 0-1,-1 1 0,1-1 0,0 0 0,-1 0 0,1 0 1,-1 0-1,2-2 0,6-6 147,-1 0-1,10-15 1,-13 17-63,102-148 1161,-40 55-898,-67 100-447,0-1 1,1 1-1,-1-1 0,0 0 1,1 1-1,-1-1 1,1 1-1,-1-1 0,1 1 1,-1-1-1,1 1 1,-1-1-1,1 1 1,-1 0-1,1-1 0,0 1 1,-1 0-1,1 0 1,-1-1-1,1 1 0,1 0 1,-2 0-12,0 0 1,0 1-1,0-1 1,0 1-1,0-1 1,0 0-1,0 1 1,-1-1-1,1 1 1,0-1-1,0 0 1,0 1-1,-1-1 1,1 0-1,0 1 1,0-1-1,-1 0 1,1 1-1,0-1 1,-1 0-1,1 1 1,0-1-1,-1 0 1,1 0-1,0 0 1,-1 1-1,1-1 1,0 0-1,-1 0 1,-9 6-649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16227,'0'1'71,"1"0"0,-1 0-1,1 1 1,0-1-1,0 0 1,-1 0 0,1 0-1,0 0 1,0 0-1,0 0 1,0 0-1,0 0 1,0 0 0,1 0-1,-1 0 1,0-1-1,0 1 1,1 0 0,-1-1-1,0 1 1,1-1-1,-1 0 1,0 1 0,1-1-1,-1 0 1,1 0-1,1 0 1,1-1-45,0 0-1,1 0 1,-1-1 0,0 0 0,0 0 0,0 0-1,0 0 1,5-4 0,11-9-600,0 0 0,-1-1 0,-1-2 0,0 0-1,26-36 1,-12 10-929,40-78 0,-58 95 2758,14-37 0,-27 57 2045,-6 13-1839,-8 15-2,4 8-1166,1 1 0,1 1 0,1-1 0,2 1 0,1 0 0,1 0-1,2 0 1,1-1 0,2 1 0,12 60 0,-11-82-253,-1-11 1,0-15 22,5-202 164,-7 223-236,-1 0 0,2 0 0,-1-1 1,0 1-1,1 0 0,0-1 0,0 1 0,0-1 1,0 0-1,0 0 0,1 0 0,3 5 0,-2-4 0,0 0-1,0-1 0,0 1 0,0 0 0,1-1 0,-1 0 0,1 0 0,0-1 0,10 5 0,-10-6-17,1 0-1,0 0 0,-1 0 0,1-1 0,0 0 0,0 0 0,0 0 0,-1-1 1,1 0-1,0 0 0,0 0 0,-1-1 0,1 0 0,-1 0 0,0 0 0,1-1 0,-1 0 1,6-4-1,-2 0 39,0 0-1,-1 0 1,0-1 0,0 0 0,-1 0 0,0-1 0,-1 0 0,10-17-1,-10 9 335,-5 11 67,-3 11 629,-3 9-606,1 1-1,1 0 1,-3 30 0,5-35-425,0 0-1,1 0 1,0 0 0,1 0 0,0 0 0,1 0 0,3 11 0,-5-20-46,1 0 0,-1-1 0,0 1 1,0 0-1,0-1 0,1 1 0,-1 0 1,1 0-1,-1-1 0,0 1 0,1-1 0,-1 1 1,1 0-1,-1-1 0,1 1 0,-1-1 1,1 1-1,0-1 0,-1 0 0,1 1 0,1 0 1,-2-1 8,1 0 0,-1-1 0,1 1 0,0 0 0,-1 0 0,1 0 0,-1 0 0,1-1 0,-1 1 0,1 0-1,-1 0 1,1-1 0,-1 1 0,0 0 0,1-1 0,-1 1 0,1-1 0,-1 1 0,0-1 0,1 1 0,-1-1 0,15-31-508,-4-1 75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15267,'0'9'1777,"0"3"-1153,7 2-752,3 3 1520,3 0-1064,2 1-80,2-1-384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6:2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 18580,'-15'16'1827,"-16"22"869,28-35-2507,1 0-1,0 0 1,1 1 0,-1-1-1,0 0 1,1 1-1,0-1 1,0 1 0,-2 7-1,3-10-179,1-1 0,-1 0-1,0 1 1,0-1-1,0 0 1,0 1 0,0-1-1,0 0 1,0 1 0,0-1-1,0 0 1,1 1-1,-1-1 1,0 0 0,0 1-1,0-1 1,1 0 0,-1 0-1,0 1 1,1-1 0,-1 0-1,0 0 1,0 0-1,1 1 1,-1-1 0,0 0-1,1 0 1,-1 0 0,0 0-1,1 0 1,-1 0-1,0 0 1,1 1 0,-1-1-1,0 0 1,1 0 0,-1 0-1,0 0 1,1-1-1,-1 1 1,1 0 0,-1 0-1,0 0 1,1 0 0,18-5-12,-18 4 1,23-8-179,-1-1-1,27-17 1,-33 17 156,0 1 0,1 0 0,-1 2 1,1 0-1,20-5 0,-18 12 389,-19 0-333,-1 0 1,1 1-1,-1-1 1,1 0-1,-1 0 1,1 1-1,-1-1 1,0 0-1,1 0 1,-1 1-1,1-1 1,-1 1-1,0-1 1,1 0-1,-1 1 1,0-1-1,0 1 1,1-1-1,-1 1 1,0 0-1,1 2 145,-1 0-1,0-1 0,0 1 1,0 0-1,0 0 1,-1 0-1,1-1 1,-3 6-1,0 14 580,3-22-735,0 1-1,0 0 1,1-1-1,-1 1 1,0-1-1,0 1 0,1 0 1,-1-1-1,1 1 1,-1-1-1,1 1 1,-1-1-1,0 1 1,1-1-1,0 1 1,-1-1-1,1 0 0,-1 1 1,1-1-1,-1 0 1,1 1-1,0-1 1,-1 0-1,1 0 1,0 0-1,-1 1 1,1-1-1,0 0 0,-1 0 1,1 0-1,0 0 1,0 0-1,-1 0 1,1-1-1,0 1 1,-1 0-1,2 0 0,29-6-10,-31 6-11,67-21-296,-49 14 179,0 1 0,1 0 1,0 2-1,23-3 0,-40 7 115,-1-1 1,0 1 0,1 0-1,-1 0 1,0 0-1,1 0 1,-1 0 0,0 1-1,1-1 1,-1 0 0,0 1-1,0-1 1,1 1 0,-1-1-1,0 1 1,0-1-1,0 1 1,1 0 0,-1 0-1,0 0 1,0 0 0,1 0-1,-2 1-6,1-1-1,-1 1 1,1-1-1,-1 1 0,1 0 1,-1-1-1,0 1 0,0-1 1,0 1-1,0-1 1,0 1-1,0 0 0,0-1 1,0 1-1,-1-1 1,1 1-1,0-1 0,-1 1 1,0 1-1,-1 2-265,2-3 286,0 0 0,-1-1-1,1 1 1,-1 0 0,0 0 0,1-1-1,-1 1 1,0 0 0,0-1 0,0 1-1,0 0 1,0-1 0,0 0 0,-1 1-1,0 1 1,-3-5-80,3-5-41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7:1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64 14227,'11'-63'7471,"-15"80"-6414,0-1 0,-12 26 0,1 2-569,-42 160 398,49-166-834,1 0 0,2 1 0,0 55 0,5-88-96,0 0 0,1 0 0,0 0 0,2 9 0,-3-14 28,0-1 1,0 1 0,0-1 0,0 1 0,1 0 0,-1-1-1,0 1 1,0-1 0,1 1 0,-1-1 0,0 1-1,1-1 1,-1 1 0,0-1 0,1 1 0,-1-1 0,1 0-1,-1 1 1,1-1 0,-1 1 0,1-1 0,-1 0-1,1 0 1,-1 1 0,1-1 0,-1 0 0,1 0-1,0 0 1,-1 1 0,1-1 0,-1 0 0,1 0 0,0 0-1,-1 0 1,1 0 0,-1 0 0,1 0 0,0-1-1,-1 1 1,1 0 0,-1 0 0,1 0 0,0-1 0,-1 1-1,1 0 1,-1 0 0,1-1 0,-1 1 0,1 0-1,-1-1 1,1 1 0,-1-1 0,1 0 0,7-6-260,0-1 1,-1-1 0,0 1 0,-1-1-1,1-1 1,-2 1 0,1-1 0,4-11-1,3-6-342,112-226-3434,-50 80 4312,-68 154 182,-6 14 131,-3 9 910,-10 26-973,1 0-1,2 0 0,1 1 0,1 0 0,2 1 0,-1 32 0,3 20-34,8 87 1,-6-149-444,1-22-34,0 0 0,0 0 1,0 1-1,0-1 0,0 0 1,0 0-1,0 0 0,0 0 1,0 0-1,0 0 1,0 0-1,0 0 0,0 1 1,0-1-1,0 0 0,0 0 1,0 0-1,-1 0 0,1 0 1,0 0-1,0 0 0,0 0 1,0 0-1,0 1 0,0-1 1,0 0-1,0 0 0,0 0 1,0 0-1,-1 0 0,1 0 1,0 0-1,0 0 1,0 0-1,0 0 0,0 0 1,0 0-1,0 0 0,-1 0 1,1 0-1,0 0 0,0 0 1,0 0-1,0 0 0,0 0 1,0 0-1,0 0 0,-1 0 1,1 0-1,0 0 0,0 0 1,0 0-1,0 0 0,0 0 1,0 0-1,0-1 1,0 1-1,0 0 0,-1 0 1,1 0-1,0 0 0,-16-29-147,12 20 123,-115-204 173,119 213-120,-1-1 0,1 1 1,0 0-1,0-1 1,-1 1-1,1-1 0,0 1 1,0 0-1,0-1 0,-1 1 1,1-1-1,0 1 0,0 0 1,0-1-1,0 1 0,0-1 1,0 1-1,0-1 1,0 1-1,0-1 0,0 1 1,0-1-1,0 1 0,0 0 1,0-1-1,1 1 0,-1-1 1,0 1-1,0-1 0,0 1 1,1-1-1,0 1-2,0-1 0,0 1-1,0-1 1,0 1 0,0-1 0,0 1 0,0 0-1,0-1 1,0 1 0,0 0 0,0 0-1,0 0 1,2 0 0,46 4-386,-33-2-53,39 3-1267,79 2-4510,-114-7 5065,0-1 0,-1-1 0,1-1 0,30-8 0,-47 11 1357,0-1 1,0 0-1,0 0 0,-1 0 1,1 0-1,0 0 1,-1-1-1,1 1 0,-1-1 1,1 1-1,-1-1 1,0 0-1,0 0 1,0 0-1,0-1 0,0 1 1,3-4-1,-5 5-150,0 1 0,0 0-1,0 0 1,0-1 0,-1 1-1,1 0 1,0 0 0,0-1 0,0 1-1,0 0 1,0 0 0,0-1-1,-1 1 1,1 0 0,0 0-1,0 0 1,0 0 0,-1-1 0,1 1-1,0 0 1,0 0 0,0 0-1,-1 0 1,1 0 0,0-1-1,0 1 1,-1 0 0,1 0 0,0 0-1,0 0 1,-1 0 0,1 0-1,0 0 1,0 0 0,-1 0-1,1 0 1,0 0 0,0 0 0,-1 0-1,1 0 1,0 1 0,0-1-1,-1 0 1,1 0 0,0 0 0,-14 4 1326,6 0-1088,1 1 1,0 0 0,0 0 0,0 1-1,0 0 1,1 0 0,0 1-1,1 0 1,-1 0 0,-4 8 0,2-2-189,1 0 1,0 0-1,1 1 1,1-1 0,-6 19-1,11-30-104,-1 1-1,1-1 1,-1 1-1,1-1 0,0 1 1,0-1-1,0 1 1,0 0-1,0-1 1,0 1-1,2 3 1,-2-6-21,0 1 0,0-1 0,1 1 1,-1-1-1,0 0 0,0 1 0,1-1 1,-1 0-1,0 1 0,1-1 0,-1 0 0,1 1 1,-1-1-1,0 0 0,1 0 0,-1 1 1,1-1-1,-1 0 0,1 0 0,-1 0 1,0 1-1,1-1 0,0 0 0,1 0 4,-1 0-1,1-1 0,-1 1 1,1 0-1,-1 0 0,0-1 1,1 1-1,-1-1 0,1 0 0,-1 1 1,2-2-1,19-14 56,-1 0 0,-1-2 0,0 0 0,19-24 0,-7 9-23,-21 21-24,2-2 3,1 1 1,19-15-1,-32 27-23,-1 1 1,1-1 0,-1 1-1,1 0 1,-1-1 0,1 1-1,0-1 1,-1 1 0,1 0-1,0 0 1,-1-1 0,1 1-1,0 0 1,-1 0 0,1 0-1,0 0 1,-1 0 0,1 0-1,0 0 1,-1 0 0,1 0-1,0 0 1,0 1 1,-1-1 1,1 1-1,-1-1 0,1 0 1,-1 1-1,0-1 0,1 1 1,-1-1-1,0 1 0,0 0 1,1-1-1,-1 1 0,0-1 0,0 1 1,0-1-1,0 1 0,0 0 1,0-1-1,0 1 0,0 0 1,-5 41 96,2-28-59,3-13-35,0 0 0,0 0-1,0 0 1,1 1 0,-1-1-1,0 0 1,0 0 0,1 0 0,-1 0-1,1 0 1,-1 0 0,1 0-1,-1 0 1,1 0 0,0 0-1,-1 0 1,1-1 0,0 1 0,0 0-1,0 0 1,-1-1 0,1 1-1,0 0 1,0-1 0,0 1-1,0-1 1,0 1 0,0-1 0,0 0-1,0 1 1,1-1 0,-1 0-1,0 0 1,0 0 0,0 0-1,0 0 1,0 0 0,0 0 0,2 0-1,7 0-54,0-1 0,0 0-1,15-4 1,-15 3-47,15-3-125,43-6-333,-63 10 453,1 1 0,0-1 0,0 2 0,0-1 0,0 1 0,-1 0 0,1 0 0,0 0 0,5 3 0,-1 0-114,-9-3 85,0 0 0,1 0 0,-1 0 1,1 0-1,-1-1 0,1 1 0,-1-1 0,1 1 1,-1-1-1,1 0 0,-1 1 0,1-1 0,0 0 1,-1 0-1,1 0 0,-1 0 0,1-1 1,0 1-1,-1 0 0,1-1 0,-1 1 0,1-1 1,-1 1-1,1-1 0,-1 0 0,0 1 0,1-1 1,-1 0-1,0 0 0,1 0 0,0-2 0,17-11-526,5-4-148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7:1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165 181 14539,'-22'15'1475,"-56"46"2685,70-53-3816,1-1 0,0 1 0,0 0 1,1 0-1,0 1 0,0 0 0,-5 12 1,10-19-296,0 0 1,0-1-1,0 1 1,1 0-1,-1 0 1,1-1-1,0 1 1,-1 0-1,1 0 1,0 0-1,0 0 1,0 0-1,0-1 1,0 1 0,1 0-1,-1 0 1,0 0-1,1 0 1,0-1-1,1 4 1,-1-4-31,0 1 0,0-1 1,0 0-1,1 0 1,-1 0-1,0 0 0,1 0 1,-1-1-1,0 1 0,1 0 1,-1-1-1,1 1 0,-1-1 1,1 1-1,0-1 1,-1 0-1,1 1 0,-1-1 1,1 0-1,0 0 0,-1 0 1,1-1-1,-1 1 1,4-1-1,6-1-4,1-2 1,-1 1 0,0-1-1,1-1 1,-2 0 0,1-1-1,-1 0 1,0 0-1,11-10 1,7-7 21,42-43-1,-38 30 39,-2 0 0,-1-2 0,26-44 0,-53 80-52,0-1 0,-1 0 0,1 1 1,0-1-1,-1 0 0,0 0 0,0 0 0,0 0 0,0 0 0,0 0 0,-1 0 0,1 0 0,-1-7 0,0 10-16,0 0-1,0-1 1,-1 1-1,1 0 1,0 0-1,0 0 1,-1-1-1,1 1 1,0 0-1,-1 0 1,1 0-1,0 0 1,-1 0-1,1 0 1,0 0-1,-1 0 1,1 0 0,0 0-1,-1 0 1,1 0-1,0 0 1,-1 0-1,1 0 1,0 0-1,-1 0 1,1 0-1,0 0 1,-1 0-1,1 0 1,0 1-1,0-1 1,-1 0-1,1 0 1,0 0-1,-1 1 1,1-1 0,0 0-1,0 0 1,-1 1-1,-12 10 163,-3 5-16,1 0 0,0 1 1,2 0-1,0 2 0,1-1 1,1 1-1,1 1 0,0 0 1,-12 38-1,21-51-265,-1 0 0,1 0 0,0 0 0,1 0 0,-1 0 0,2 0 0,-1 0 0,1 0 0,0 0 0,2 9 0,-2-12-10,0-1 1,1 1-1,-1-1 1,1 0-1,0 1 1,0-1-1,0 0 1,0 0-1,1 0 0,-1 0 1,1-1-1,-1 1 1,1-1-1,0 1 1,0-1-1,0 0 1,1 0-1,-1-1 0,0 1 1,7 2-1,15 1-675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7:1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57 383 17620,'12'0'1873,"-8"0"-1553,-1 0 0,1 0 0,0 0 0,0 0-1,0-1 1,0 0 0,4-1 0,-6 1-294,-1 0 0,1 0 0,-1 0-1,1 0 1,-1 0 0,1 0 0,-1 0 0,0-1 0,0 1-1,0 0 1,0-1 0,0 1 0,0-1 0,0 0 0,0 1-1,-1-1 1,1 1 0,-1-1 0,1-3 0,0 3 14,0-1 0,0 1 0,-1-1 0,0 1 0,1 0-1,-1-1 1,0 1 0,0-1 0,0 1 0,-1-1 0,1 1 0,-1-1 0,1 1 0,-1 0 0,0-1 0,0 1 0,-1-3 0,2 5-26,-1-1 1,1 0 0,-1 1-1,1-1 1,-1 1-1,1-1 1,-1 1 0,0-1-1,1 1 1,-1 0 0,0-1-1,0 1 1,1 0-1,-1-1 1,0 1 0,0 0-1,1 0 1,-1 0-1,0 0 1,-1 0 0,0 0 3,0 0 0,0 1 0,0-1 0,0 1 0,0-1 0,0 1 0,0 0 0,0 0 1,1 0-1,-1 0 0,-2 2 0,-5 4 165,1 0 1,0 0-1,0 1 1,-11 15 0,15-18-81,0 0 0,1 0 1,0 1-1,0-1 0,0 1 1,1 0-1,-1 0 0,2 0 1,-3 10-1,4-15-91,-1 0 1,1 0-1,0 0 0,0 0 1,0 0-1,0 0 0,1 0 1,-1 0-1,0 0 0,0 0 1,1 0-1,-1 0 0,0 0 1,1 0-1,-1 0 0,1 0 1,-1 0-1,1 0 0,0 0 1,-1-1-1,1 1 0,0 0 1,0 0-1,-1-1 0,1 1 1,1 0-1,1 0 10,-1 0 1,1 0-1,-1 0 0,1 0 0,0 0 1,0-1-1,-1 0 0,1 1 0,5-1 1,2-1 69,0 1 1,0-2 0,0 1 0,15-6 0,-10 0-48,0 0 1,0-1-1,-1-1 0,-1 0 1,0-1-1,0-1 0,17-18 1,55-66 565,-52 59-375,45-55-43,-70 81-184,-1-1 0,0 0 0,-1-1 0,0 0 0,-1 0 0,0 0 0,3-13 0,-8 23-5,1 0 1,-1 1-1,0-1 1,1 0-1,-1 1 0,0-1 1,0 0-1,0 1 1,-1-1-1,1-2 1,0 4-3,-1-1 0,1 1 0,0-1 0,0 1 0,0 0 0,-1-1 1,1 1-1,0 0 0,0-1 0,-1 1 0,1 0 0,0 0 0,0-1 1,-1 1-1,1 0 0,0 0 0,-1 0 0,1-1 0,0 1 0,-1 0 1,1 0-1,-1 0 0,1 0 0,0 0 0,-1 0 0,1-1 0,-1 1 0,-1 1 4,0-1 0,0 1 0,0-1 0,0 1 0,0 0 0,0 0-1,0-1 1,0 2 0,1-1 0,-1 0 0,0 0 0,1 0-1,-1 1 1,-1 1 0,-9 10 70,1 0 0,1 0 0,0 1 0,1 1 0,1 0 0,0 0 0,1 1 0,0-1 0,1 1 0,1 1 0,-3 19 0,7-30-52,0 0 0,0 0 0,1 0 0,0 0-1,0 0 1,0 1 0,1-1 0,0 0 0,0 0 0,0-1-1,1 1 1,0 0 0,0 0 0,1-1 0,0 1 0,0-1-1,0 0 1,0 0 0,1 0 0,7 8 0,-6-8-107,1 0 0,0-1 0,0 1 0,1-1 0,-1-1 1,1 1-1,0-1 0,0 0 0,0 0 0,0-1 0,0 0 0,0-1 1,1 1-1,-1-1 0,1-1 0,10 1 0,16-4-192,1-6-110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7:2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21637,'0'-6'1816,"-4"12"-1304,-4 8-200,-2 8 704,1 10-215,2 5-289,3 1-176,-2 1-248,1 0 24,2-8 0,1-3-80,2-8-216,1-4-144,5-7-480,-2-3-353,5-10 913,4-8-192,9-4-256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17644,'-8'16'1760,"8"-8"-1144,0-5-272,0-1 849,2-2-849,1-6-128,3-6-152,2-1-152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7:2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21301,'-2'9'451,"0"-1"1,0 1 0,-1-1-1,0 0 1,-1 0 0,-5 10-1,-6 14 623,5-8-408,1-3-227,1 0 0,-11 44 0,19-63-447,-1-1-1,1 0 0,0 0 1,0 1-1,-1-1 0,1 0 1,0 1-1,0-1 0,0 0 1,1 0-1,-1 1 0,0-1 1,0 0-1,1 1 1,-1-1-1,1 0 0,-1 0 1,1 0-1,-1 0 0,1 1 1,0-1-1,0 0 0,1 1 1,-1-1-28,1 0 1,-1-1 0,1 1-1,0-1 1,-1 1-1,1-1 1,0 1 0,-1-1-1,1 0 1,0 0 0,-1 0-1,1 0 1,0 0 0,0 0-1,-1-1 1,1 1-1,3-1 1,23-7-583,31-14 1,-44 16 462,1 0 0,0 0 1,0 2-1,0 0 0,0 0 1,1 2-1,20-1 0,-36 2 170,1 1-1,0 0 0,-1 0 0,1 0 1,0 1-1,-1-1 0,1 0 0,0 0 1,-1 1-1,1-1 0,-1 1 0,1 0 0,-1-1 1,1 1-1,-1 0 0,1 0 0,-1 0 1,0 0-1,1 0 0,-1 0 0,0 0 0,0 1 1,0-1-1,0 0 0,0 1 0,0-1 1,0 1-1,0-1 0,1 4 0,-2-2 46,0 0 0,0 0 0,0 0 0,0 0-1,0 1 1,-1-1 0,1 0 0,-1 0 0,0 0 0,0 0 0,0 0-1,0 0 1,0 0 0,-1 0 0,-2 3 0,-6 9 162,0 0 0,-1 0 0,-1-1 1,0 0-1,-1-1 0,0-1 0,-1 0 0,0-1 0,-29 17 1,40-26-281,0-1-1,0 1 1,0-1 0,0 0 0,0 0 0,-1 0 0,1 0 0,0-1 0,0 1 0,-1-1 0,1 0-1,-1 0 1,1 0 0,0 0 0,-5-1 0,5 0 10,1 0-1,-1-1 1,1 1-1,0 0 1,0-1 0,0 1-1,0-1 1,0 1 0,0-1-1,0 0 1,1 0-1,-1 0 1,0 0 0,1 0-1,0 0 1,-1-1-1,1 1 1,0 0 0,0-1-1,-1-4 1,-5-25-362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7:2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20724,'18'-9'2105,"-1"6"-1369,5 3-344,4 2 1024,5 2-375,7 2-961,3 1-656,1-2 520,6-4-193,3-5-135</inkml:trace>
  <inkml:trace contextRef="#ctx0" brushRef="#br0" timeOffset="1">737 59 19076,'0'27'2361,"-7"0"-1505,-5-1-408,1 6 1544,-4 2-1096,0 2-159,2-4-457,0-1-192,3-3-488,0-5-345,1-8-167,-1-7 664,4-5-216,0-3-104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7:2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 19196,'-2'-1'142,"-1"0"-1,1 0 0,0 0 1,0 0-1,-1 0 1,1 1-1,0-1 0,-1 1 1,1-1-1,0 1 1,-1 0-1,1 0 0,-1 0 1,1 0-1,0 1 1,-1-1-1,1 1 1,0-1-1,-1 1 0,1 0 1,0 0-1,0 0 1,-1 0-1,1 0 0,0 0 1,0 1-1,0-1 1,1 1-1,-1 0 0,-3 3 1,-2 2 155,-1 1-1,2 1 1,-1-1 0,1 1-1,-8 16 1,8-14-220,0 1-1,0-1 1,2 1-1,-1 0 1,2 0-1,-1 0 1,2 1-1,0-1 1,0 1-1,0 14 1,2-26-74,0 0 1,0 0 0,0 0 0,0 0 0,0 0 0,0 0 0,0 0 0,1 0 0,-1 0-1,0 0 1,1 0 0,-1 0 0,1 0 0,-1 0 0,1 0 0,-1 0 0,1 0 0,-1 0-1,1 0 1,0-1 0,-1 1 0,1 0 0,0 0 0,0-1 0,0 1 0,0-1 0,0 1-1,0-1 1,-1 1 0,1-1 0,0 1 0,0-1 0,0 0 0,1 0 0,-1 1 0,0-1-1,0 0 1,1 0 0,1-1 2,0 1 0,0-1 0,0 0 0,0 0 0,-1 0 0,1 0 0,0-1 0,-1 1 0,1-1 0,-1 1 0,1-1-1,-1 0 1,2-2 0,8-8 13,-1 0 0,-1 0 0,0-1 0,0-1 0,-2 0 1,0 0-1,0 0 0,-1-1 0,-1 0 0,7-26 0,-12 38-37,-1 0 1,1 0-1,-1 0 1,0 1-1,0-1 1,0 0-1,0 0 0,0 0 1,-1 0-1,1 1 1,-2-6-1,1 8 4,1 0 0,0-1 1,0 1-1,0-1 0,-1 1 0,1 0 0,0-1 0,-1 1 0,1 0 0,0-1 0,-1 1 0,1 0 0,0-1 0,-1 1 0,1 0 0,0 0 0,-1 0 0,1-1 1,-1 1-1,1 0 0,-1 0 0,1 0 0,0 0 0,-1 0 0,1 0 0,-1 0 0,0 0 0,0 0-34,-1 1 0,1-1-1,0 1 1,-1-1 0,1 1-1,0 0 1,-1-1 0,1 1 0,0 0-1,0 0 1,0 0 0,-2 2-1,-5 7-231,1 0 0,1 0-1,0 0 1,0 1-1,1 0 1,0 0 0,1 0-1,0 0 1,1 1-1,0 0 1,-1 16 0,1 23-448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7:2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 17356,'-5'4'410,"1"0"1,0 0-1,1 0 1,-1 1-1,1 0 0,-1-1 1,1 1-1,-4 11 1,4-11-225,1 0 0,0 1-1,1-1 1,-1 1 0,1-1 0,0 1 0,0 0 0,1 0-1,0-1 1,0 1 0,0 0 0,2 10 0,-2-15-128,1 1 1,-1 0 0,1 0-1,0-1 1,-1 1-1,1-1 1,0 1 0,0-1-1,0 1 1,0-1 0,0 1-1,0-1 1,1 0-1,-1 0 1,0 1 0,1-1-1,-1 0 1,2 1-1,-1-2-2,1 1-1,-1 0 0,0-1 1,0 1-1,1-1 0,-1 0 1,1 0-1,-1 0 0,0 0 0,1 0 1,-1-1-1,0 1 0,0 0 1,1-1-1,-1 0 0,0 0 1,3-1-1,4-2 129,-1-1 0,1 1 0,-1-2 1,0 1-1,-1-1 0,0 0 0,10-11 0,-12 12-74,-1 1-1,0-1 0,0 0 1,-1-1-1,1 1 0,-1-1 1,0 1-1,-1-1 1,1 0-1,-1 0 0,0 0 1,1-8-1,-3 12-91,1 1-1,-1-1 1,0 1 0,0-1 0,0 1-1,0-1 1,0 1 0,0-1-1,0 0 1,-1 1 0,1-1 0,-1 1-1,1-1 1,-1 1 0,1 0-1,-1-1 1,0 1 0,0 0 0,1-1-1,-1 1 1,0 0 0,0 0-1,0 0 1,-1 0 0,1 0 0,0 0-1,0 0 1,0 0 0,-1 0-1,1 0 1,-1 1 0,1-1-1,0 0 1,-1 1 0,1-1 0,-1 1-1,1 0 1,-1 0 0,1-1-1,-1 1 1,0 0 0,1 0 0,-1 0-1,-1 1 1,-4 0-12,0 0-1,-1 0 1,1 0 0,0 1-1,1 1 1,-1-1 0,0 1 0,-8 4-1,7-1-270,-1-1 0,1 1-1,1 0 1,-1 1 0,-9 11-1,15-16 110,0 0-1,0 1 0,1 0 0,-1-1 1,1 1-1,-1 0 0,1 0 0,0 0 0,-1 5 1,2-6 107,-1-1 1,1 1-1,0-1 1,0 1-1,0-1 1,1 1 0,-1-1-1,0 1 1,1 0-1,-1-1 1,0 1-1,1-1 1,0 0-1,-1 1 1,1-1 0,0 1-1,0-1 1,0 0-1,0 0 1,1 2-1,17 11-751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3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8 20708,'11'-7'1376,"-5"9"-450,-6 0-864,1-1 0,-1 1 0,0 0 0,0 0 0,0 0 0,0-1 0,0 1 0,0 0 0,0 0 0,-1-1 0,1 1 0,-1 2 0,-11 37 918,-2-2 0,-25 52 1,-48 72-294,80-149-606,-14 25-128,-2 0 1,-2-1 0,-49 57-1,65-87-231,5-8-747,4-2 845,0 1 0,0-1 0,1 0 0,-1 0 0,1 0 0,-1 1 1,1-1-1,0 0 0,0 1 0,1-3 0,48-80-1215,-15 23 418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3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36 16315,'5'-8'429,"-4"6"-306,1 0 0,-1 0 0,0 0 0,1 0 1,0 0-1,-1 0 0,1 0 0,0 1 0,0-1 0,0 1 0,0-1 0,0 1 0,0 0 1,4-2-1,-5 3-96,-1 0 0,0 0 0,1 0 0,-1 0 0,0 0 0,0 0 0,1 0 0,-1 0 0,0 0 1,1 0-1,-1 1 0,0-1 0,1 0 0,-1 0 0,0 0 0,0 0 0,1 1 0,-1-1 0,0 0 0,0 0 1,1 1-1,-1-1 0,0 0 0,0 0 0,0 1 0,1-1 0,-1 0 0,0 0 0,0 1 0,0-1 0,0 0 1,0 1-1,0-1 0,1 0 0,-1 1 0,0-1 0,0 0 0,0 1 0,0 0 0,-1 16 690,1-14-452,-19 179 3109,0-16-1986,17-134-1197,1 1-1,2-1 1,6 37-1,-94-226-6608,65 123 6410,13 21 638,2 1 0,-10-18-1,17 29-598,0 1 0,0 0 0,0 0 0,0 0 0,0-1 0,0 1 0,0 0 0,0 0 0,0 0 0,0-1 0,-1 1 0,1 0 0,0 0-1,0-1 1,1 1 0,-1 0 0,0 0 0,0 0 0,0-1 0,0 1 0,0 0 0,0 0 0,0 0 0,0-1 0,0 1 0,0 0 0,0 0 0,1 0 0,-1-1 0,0 1 0,0 0-1,0 0 1,0 0 0,1 0 0,-1 0 0,0 0 0,0-1 0,0 1 0,1 0 0,-1 0 0,0 0 0,0 0 0,0 0 0,1 0 0,-1 0 0,0 0 0,0 0 0,0 0-1,1 0 1,-1 0 0,0 0 0,0 0 0,1 0 0,-1 0 0,0 0 0,18 3 939,-14-2-739,53 8 466,-1-3 1,1-2-1,80-5 0,-132 1-695,-1 0 1,1 0-1,0 0 1,0 0-1,-1 1 1,6 1-1,-9-2-2,0 1-1,0-1 0,0 0 0,0 1 0,0-1 1,0 1-1,0 0 0,0-1 0,0 1 1,-1 0-1,1-1 0,0 1 0,0 0 1,-1 0-1,1 0 0,-1-1 0,1 1 0,0 0 1,-1 0-1,0 0 0,1 0 0,-1 0 1,0 0-1,1 0 0,-1 0 0,0 0 0,0 0 1,0 0-1,0 0 0,0 1 0,0-1 1,0 1-1,-2 6 24,1 0 1,-1 1-1,-6 14 0,5-17 6,1 1 0,0 0 1,0 0-1,0-1 0,0 15 0,1-21-24,1 1-1,0-1 1,0 0 0,0 1 0,1-1-1,-1 1 1,0-1 0,0 1-1,0-1 1,0 0 0,0 1 0,0-1-1,1 0 1,-1 1 0,0-1 0,0 1-1,0-1 1,1 0 0,-1 0 0,0 1-1,1-1 1,-1 0 0,0 1-1,1-1 1,-1 0 0,0 0 0,1 0-1,-1 1 1,0-1 0,1 0 0,-1 0-1,1 0 1,-1 0 0,1 0 0,19-2 69,18-16-87,-37 18 11,58-39-157,-44 29 47,0 0 0,1 0-1,21-9 1,-36 19 104,-1-1-1,1 1 1,-1 0-1,1-1 0,-1 1 1,1 0-1,0 0 1,-1 0-1,1 0 1,0 0-1,-1-1 1,1 1-1,-1 0 1,1 0-1,0 1 1,-1-1-1,1 0 0,0 0 1,-1 0-1,1 0 1,-1 0-1,1 1 1,0-1-1,-1 0 1,1 1-1,-1-1 1,1 0-1,-1 1 0,1-1 1,-1 1-1,1-1 1,-1 0-1,1 1 1,-1-1-1,0 1 1,1-1-1,-1 1 1,0 0-1,1-1 1,-1 1-1,0-1 0,0 1 1,0 0-1,1-1 1,-1 1-1,0 0 1,0-1-1,0 2 1,0 5 17,0-1 1,0 1-1,0 0 1,-2 7-1,0 3 17,2-15-20,0 0 0,0 0 0,0 0 0,1 0 0,-1 0 0,0 1 0,1-1 0,0 0 0,-1 0 0,1 0-1,0 0 1,0 0 0,0-1 0,1 3 0,-1-3-48,0-1 0,0 1 0,0-1-1,0 0 1,0 1 0,1-1 0,-1 0 0,0 0-1,0 0 1,0 0 0,0 0 0,0 0-1,0 0 1,0 0 0,0 0 0,1 0 0,-1-1-1,0 1 1,0 0 0,0-1 0,0 1-1,0-1 1,0 1 0,0-1 0,-1 0-1,1 1 1,0-1 0,1-1 0,5-3-291,-1 0 1,0-1-1,0 1 0,0-1 1,-1 0-1,0-1 1,0 1-1,6-11 0,2-9-216,12-27-1,-17 34 275,23-51-852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3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64 18484,'-3'27'1054,"-1"-1"1,-10 37-1,-2 9 165,9-25-2,-4 83 0,11-113-1137,0 0-1,2 0 1,0 0-1,0-1 0,2 1 1,0-1-1,1 1 1,11 23-1,-16-39-74,0 0 1,0-1 0,0 1-1,0-1 1,1 1-1,-1-1 1,0 1 0,0-1-1,1 1 1,-1-1-1,0 1 1,1-1 0,-1 1-1,1-1 1,-1 0-1,0 1 1,1-1 0,-1 0-1,1 1 1,-1-1-1,1 0 1,-1 0 0,1 1-1,0-1 1,4-11 111,-3-29 31,-2 36-137,-1-53 396,-10-65 1,13 129-349,1-1 1,-1 1-1,1 0 1,0-1-1,1 0 1,-1 1-1,1-1 1,1-1-1,6 9 1,-4-7-55,0-1 0,1-1 0,-1 1 0,1-1 0,1 0 0,-1-1 1,0 0-1,1-1 0,0 1 0,18 3 0,-23-6-2,0 0 1,0 0-1,0-1 0,0 0 0,0 0 1,0 0-1,0 0 0,-1 0 0,1-1 1,0 0-1,0 0 0,0 0 0,0 0 1,0 0-1,-1-1 0,1 0 0,-1 1 1,1-1-1,-1-1 0,0 1 0,0 0 1,0-1-1,0 0 0,0 0 0,0 0 1,-1 0-1,1 0 0,2-5 0,-4 6-4,0 1 0,0-1-1,0 0 1,0 0 0,0 0-1,-1 0 1,1 0 0,0 0 0,-1 0-1,0 0 1,1 0 0,-1 0-1,0-1 1,0 1 0,0 0-1,0 0 1,-1 0 0,1 0-1,-1 0 1,1 0 0,-1 0 0,1 0-1,-1 0 1,0 0 0,0 0-1,0 0 1,-3-3 0,3 4-2,-1 0 0,1 0 1,-1 0-1,0 0 0,1 1 0,-1-1 1,0 0-1,1 1 0,-1-1 0,0 1 1,0 0-1,0 0 0,1-1 1,-1 1-1,0 0 0,0 0 0,0 1 1,0-1-1,1 0 0,-1 1 0,0-1 1,0 1-1,1-1 0,-1 1 0,0 0 1,1 0-1,-1 0 0,1 0 1,-1 0-1,1 0 0,-1 0 0,0 2 1,-2 0 4,1 0 0,-1 0 0,1 1 0,0-1 1,1 1-1,-1-1 0,0 1 0,1 0 0,0 0 0,0 1 1,0-1-1,1 0 0,-1 1 0,-1 8 0,3-11 2,0 0-1,0 0 0,0-1 1,0 1-1,0 0 0,0 0 0,0 0 1,1 0-1,-1 0 0,1 0 1,0 0-1,-1-1 0,1 1 1,0 0-1,0-1 0,0 1 0,0 0 1,0-1-1,0 1 0,0-1 1,1 1-1,-1-1 0,1 0 1,-1 0-1,1 0 0,-1 1 0,1-2 1,0 1-1,-1 0 0,1 0 1,0 0-1,0-1 0,0 1 0,-1-1 1,1 1-1,0-1 0,0 0 1,3 0-1,4 1-32,0-1-1,0 0 1,0-1 0,0 0-1,-1 0 1,1-1 0,0 0-1,0-1 1,-1 0 0,1 0-1,-1-1 1,0 0 0,8-5 0,-2 0-124,1-1 0,-1-1 0,-1 0 0,0 0 0,20-25 0,-27 27 22,-10 12 131,-11 15 145,9-8-21,0 1-1,1 0 0,0 0 0,0 0 0,2 1 1,-5 18-1,7-27-104,1-1-1,-1 0 1,1 1 0,0-1 0,0 1 0,0 0 0,0-1-1,1 1 1,-1-1 0,1 0 0,-1 1 0,1-1-1,0 1 1,0-1 0,0 0 0,0 1 0,0-1 0,0 0-1,1 0 1,-1 0 0,1 0 0,0 0 0,-1 0-1,1-1 1,0 1 0,0-1 0,0 1 0,0-1 0,0 1-1,1-1 1,-1 0 0,0 0 0,1 0 0,-1-1-1,0 1 1,1 0 0,-1-1 0,5 1 0,0 0-12,1 0 0,0 0 0,-1-1 1,1 0-1,0-1 0,0 1 0,-1-2 1,1 1-1,-1-1 0,1 0 0,-1 0 1,12-6-1,-9 2-1,0 0 1,-1 0-1,0-1 1,0 0-1,0 0 0,-1-1 1,13-15-1,1-8 12,-1-1 0,-2-1 0,30-70 0,-31 65-12,3-6 10,-2-1 0,-2-1 1,11-47-1,-27 91-17,-1 1 0,0-1 0,1 1 0,-1-1 0,0 1 0,0-1 0,0 1 0,0-1 0,0 1 0,0-1 0,0 1 0,0-1 0,-1 1 0,1-1 1,-1 1-1,1-1 0,-1 1 0,1-1 0,-1 1 0,-1-2 0,1 2-1,0 1 1,0-1 0,-1 1-1,1 0 1,0-1 0,0 1-1,-1 0 1,1 0 0,0 0-1,0 0 1,-1 0 0,1 0-1,0 0 1,0 0 0,-1 0-1,1 0 1,0 1 0,0-1-1,0 1 1,-1-1 0,1 1-1,0-1 1,0 1 0,0 0-1,-1 0 1,-8 5 1,1 1-1,-1-1 1,1 2 0,1-1-1,-1 1 1,1 0 0,-12 18-1,5-6 70,1 1 0,-17 36 0,20-32 59,0 1 0,-13 53 1,20-66-78,2 0 1,0 0-1,1 1 1,0-1-1,1 0 1,0 1-1,1-1 1,3 17-1,-3-25-37,1 0 0,-1 0 0,1 0 0,0 0 0,0-1 0,0 1 0,1 0 0,0-1 0,0 0 0,0 0 0,0 0 0,0 0 0,1 0 0,0-1 0,0 1 0,5 3 0,-3-4-9,1 0 1,-1 0-1,1 0 0,-1-1 0,1 0 0,0 0 0,0-1 1,0 0-1,0 0 0,12 0 0,-1-2-4,-1 0 0,1-2 0,-1 0 0,0-1 0,0 0 0,0-2 0,-1 0 0,27-13 0,-31 12-3,-1 1-1,0-2 0,-1 1 0,11-11 0,-18 16 3,-1 0 0,1 0 0,-1-1 0,0 1 0,0-1 0,0 0 0,0 1 0,0-1 0,-1 0 0,1 0 0,-1 0 0,0 0 0,0 0 0,0 0 0,0 0 0,-1-1 0,1 1 0,-1 0 0,0-1 0,1 1 0,-2-6 0,1 9-2,0-1 1,-1 0-1,1 0 1,0 0-1,-1 0 1,1 0-1,-1 0 1,1 0-1,-1 1 1,1-1-1,-1 0 1,1 0-1,-1 1 1,0-1-1,1 0 1,-1 1-1,0-1 1,0 1-1,0-1 1,1 1-1,-1-1 1,0 1-1,0-1 1,0 1-1,-1-1 0,0 1 0,-1 0 0,0 0 0,1-1 0,-1 2-1,1-1 1,-1 0 0,0 0 0,1 1-1,-4 0 1,-2 2 0,0 0-1,0 0 1,0 1 0,1 0-1,-8 5 1,11-6-1,-1 0 0,1 1 0,1-1 0,-1 1 0,0 0 0,1 0 0,0 1 0,0-1 0,0 0 0,1 1 0,0 0 0,-1 0 0,1-1 0,1 1 0,-1 0 0,1 1 0,-1 6 0,2-9-4,0 1 1,0-1 0,0 0 0,0 1 0,1-1-1,-1 1 1,1-1 0,0 0 0,0 0-1,0 1 1,0-1 0,1 0 0,0 0 0,-1 0-1,1 0 1,0-1 0,0 1 0,0 0 0,1-1-1,-1 1 1,1-1 0,-1 0 0,1 0-1,0 0 1,0 0 0,0-1 0,4 3 0,2 0-183,-1-1 1,1 0 0,0 0 0,0-1 0,1 0-1,9 1 1,-15-3 97,1 0 0,-1 0 0,0 0 0,0 0 0,1 0-1,-1-1 1,0 0 0,0 0 0,1 0 0,-1 0 0,0-1 0,0 0 0,-1 1 0,1-2 0,6-3-1,8-15-450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3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 19492,'-8'-11'1016,"20"10"-1008,7-1-8,6-9 328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3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19532,'2'4'189,"-1"0"-1,1 0 1,-1 0 0,0 0-1,0 0 1,0 0 0,-1 0-1,1 0 1,-1 0-1,0 0 1,0 0 0,0 0-1,-1 0 1,0 5-1,0 3 189,-5 59 1297,-3 66-187,9-115-1301,0 1-1,2-1 1,8 41 0,-10-60-177,1 1 1,0 0 0,0-1-1,1 1 1,-1-1 0,1 1 0,-1-1-1,1 0 1,0 0 0,0 0-1,1 0 1,-1 0 0,1 0-1,-1 0 1,1-1 0,0 0-1,0 1 1,4 1 0,-3-2-13,0-1 1,0 1-1,0-1 0,1 0 1,-1-1-1,0 1 1,1-1-1,-1 0 1,0 0-1,1 0 0,-1 0 1,0-1-1,1 0 1,6-2-1,3-1-21,0-1 0,15-9 0,-17 8-36,0 1 0,24-7 0,-26 12 41,-11 6 19,-15 9 95,2-6 128,-1-2 0,0 0-1,0 0 1,-1-1 0,0-1 0,1-1 0,-2 0 0,1-1-1,0-1 1,-1-1 0,1 0 0,-1-1 0,-26-3-1,41 3-265,0-1 0,0 1 0,0-1 0,0 1 0,0-1-1,1 0 1,-1 0 0,0 0 0,0 0 0,-1-1 0,2 1-20,1 1 0,-1 0 0,1-1 0,-1 1 0,1-1 1,0 0-1,-1 1 0,1-1 0,0 1 0,-1-1 0,1 0 1,0 1-1,0-1 0,-1 0 0,1 1 0,0-1 1,0 0-1,0 1 0,0-1 0,0-1 0,1 1-7,-1-1 0,1 1-1,0-1 1,-1 1 0,1-1 0,0 1-1,0 0 1,0-1 0,0 1 0,0 0-1,1 0 1,-1 0 0,0 0-1,1 0 1,-1 0 0,0 0 0,1 0-1,-1 0 1,1 1 0,-1-1-1,1 1 1,0-1 0,1 0 0,28-7-743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3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21277,'7'-9'491,"0"0"0,0 1 1,1 0-1,0 1 0,0-1 1,1 2-1,0-1 0,0 1 1,0 0-1,1 1 1,11-5-1,-9 5-271,0 1-1,0 0 1,1 0-1,-1 1 1,1 1 0,-1 0-1,1 1 1,0 0-1,15 2 1,-25-1-217,0 0 0,0 0 0,-1 0 0,1 1-1,0 0 1,0-1 0,0 1 0,-1 0 0,1 0 0,0 0 0,-1 1 0,1-1 0,-1 1-1,1-1 1,-1 1 0,0 0 0,0 0 0,0 0 0,0 0 0,0 0 0,0 0 0,-1 1 0,1-1-1,-1 1 1,1-1 0,-1 1 0,0-1 0,0 1 0,0 0 0,0 0 0,-1-1 0,1 1-1,-1 0 1,1 0 0,-1 0 0,0 0 0,0 0 0,-1-1 0,1 1 0,0 0 0,-1 0 0,0 0-1,0 0 1,0-1 0,0 1 0,-1 2 0,-4 8-9,-1 0 0,-1 0 1,0-1-1,0 0 0,-15 15 0,-57 52 14,60-61-12,-96 83 100,114-99-92,0-1 0,1 1 0,-1 0 0,0 0 0,1-1 0,0 1 0,-1 0 0,1 0 0,0 0 0,-2 5 0,3-7-2,0 1-1,0-1 0,0 0 1,0 1-1,0-1 0,0 1 1,0-1-1,1 0 0,-1 1 1,0-1-1,0 1 1,0-1-1,0 0 0,0 1 1,1-1-1,-1 0 0,0 1 1,0-1-1,1 0 0,-1 1 1,0-1-1,0 0 0,1 1 1,-1-1-1,0 0 1,1 0-1,-1 0 0,0 1 1,1-1-1,-1 0 0,1 0 1,-1 0-1,0 0 0,1 1 1,6 0-2,0-1 0,-1 1 0,1-1 0,-1-1 0,11 0 0,-13 0-12,43-4-878,-1-3 1,-1-1-1,48-17 0,-61 13 291,-11-1-184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17228,'3'-1'1992,"-2"4"-1192,2-2-344,1 2 1593,2 0-961,10 3-504,2-2-168,7 0-296,-2-1-24,2 0-144,0 0-144,-1-1-424,0 1-256,-11-3 696,-4 0-168,-2 2-112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3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 19796,'-28'-3'2113,"13"1"-1337,8 2-344,17 0 984,12 2-191,16 1-649,7-2-376,11 1-1145,5-2-319,5 0 992,0-6-208,-8-1-192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3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213 235 19484,'-7'-2'314,"1"0"-1,-1 1 1,1 0-1,-1 0 1,1 1-1,-1 0 1,0 0-1,1 0 1,-1 1-1,0 0 1,1 0-1,-1 1 1,1 0-1,-12 4 1,11-3-218,1 1 1,-1-1-1,1 1 1,0 0-1,0 1 1,0 0-1,0 0 1,1 0-1,0 0 0,0 1 1,0 0-1,1 0 1,0 0-1,0 0 1,1 1-1,-1-1 0,1 1 1,1 0-1,-1 0 1,-1 12-1,4-18-81,-1 1-1,1 0 0,0 0 1,0-1-1,0 1 1,0 0-1,0 0 0,0-1 1,0 1-1,0 0 0,1 0 1,-1-1-1,1 1 1,0 0-1,-1-1 0,1 1 1,1 1-1,-1-2-8,0 0 1,0 0-1,-1-1 0,1 1 1,0 0-1,0-1 0,0 1 1,0-1-1,0 1 0,1-1 1,-1 1-1,0-1 0,0 0 1,0 0-1,0 1 0,0-1 1,0 0-1,1 0 0,1 0 1,1-1-16,1 0-1,-1 0 1,1 0 0,-1-1 0,0 1 0,0-1 0,1 0 0,-1 0 0,-1 0 0,1-1-1,6-4 1,2-5-124,0-1 0,-1 0 0,-1 0 0,0-1-1,0 0 1,12-28 0,-28 80-195,0-7 427,0 1-1,3 0 1,0 0 0,2 0-1,7 62 1,4-31 187,-1-9-93,3 77 1,-12-116-173,0 0 0,-1 0 1,0 0-1,-1 0 0,-1-1 0,-1 1 1,0-1-1,0 1 0,-14 25 1,17-37 1,-1 0 0,0 0 0,0 0 0,0 0 0,0 0 0,-1-1 0,1 1 0,-1-1 0,1 0-1,-1 0 1,0 0 0,0 0 0,-6 3 0,8-4-11,-1-1 0,1 0 0,-1 0 0,0 0 0,1 0 0,-1 0 0,1 0 0,-1 0 0,0 0 0,1 0 0,-1-1 0,1 1 0,-1-1 0,1 1 0,-1-1 0,1 0 0,0 1 0,-1-1 0,1 0 0,0 0 0,-1 0 0,1 0 0,0 0 0,0 0 0,0 0 0,0-1 0,0 1 0,0 0 0,0 0 0,0-1 0,1 1 0,-1-1 0,0-1 0,-4-8 13,0-1 0,1 0 0,0 0 0,1-1 0,0 1 0,1-1 0,1 1 0,0-1 0,1 0-1,1-21 1,2 2-65,2 1-1,0-1 1,13-34-1,-7 33-22,2 0-1,1 1 1,2 0-1,1 2 0,2 0 1,0 1-1,27-30 1,178-171-431,-176 185 364,-38 36 97,28-30-70,-35 35 100,0 1 0,-1 0 1,1-1-1,-1 0 0,0 0 0,0 0 0,0 1 1,0-2-1,1-7 0,-3 12 9,0-1-1,0 0 1,0 0 0,0 0 0,0 0-1,0 0 1,0 0 0,0 1 0,-1-1 0,1 0-1,0 0 1,-1 0 0,1 1 0,0-1-1,-1 0 1,1 0 0,-1 1 0,1-1-1,-1 0 1,0 1 0,1-1 0,-1 0-1,0 1 1,1-1 0,-1 1 0,0-1-1,0 1 1,1 0 0,-1-1 0,0 1-1,0 0 1,0 0 0,1-1 0,-1 1-1,0 0 1,0 0 0,0 0 0,0 0-1,0 0 1,0 0 0,-1 0 0,-4 0 61,-1 0-1,1 1 1,-1 0 0,-7 1 0,3 2 1,-1 0 0,1 1 0,0 0-1,1 0 1,-1 1 0,1 0 0,0 1 0,1 0-1,-1 1 1,1 0 0,1 1 0,0-1 0,0 1-1,1 1 1,-11 18 0,11-18-35,1 1-1,0 0 1,1 0-1,1 0 1,0 1-1,0-1 1,1 1-1,0 0 1,1 0-1,1 1 1,0-1 0,0 0-1,1 0 1,1 1-1,3 17 1,-2-24-18,-1 1 1,1-1-1,1 0 0,0 0 1,-1 0-1,2 0 0,-1-1 1,1 1-1,-1-1 1,2 0-1,-1 0 0,0 0 1,9 6-1,-6-6-167,1 1-1,1-1 1,-1-1 0,1 0-1,-1 0 1,1 0 0,0-1-1,15 3 1,-6-3-159,0-1 1,0 0-1,0-1 1,0-2-1,0 1 1,0-2-1,0 0 1,0-2-1,24-6 1,9-11-545</inkml:trace>
  <inkml:trace contextRef="#ctx0" brushRef="#br0" timeOffset="1">857 341 17908,'-8'16'2296,"-2"6"-1231,0-1-473,6-2 1728,4 0-848,4-9-1135,6-6-2106,-1-7 1753,-2-17-360,5-22-280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216 142 19396,'-7'-1'211,"0"0"0,0 1-1,0 0 1,0 1 0,-1 0 0,1 0 0,0 0-1,0 1 1,0 0 0,1 1 0,-1-1-1,0 1 1,1 0 0,0 1 0,-1 0 0,1 0-1,1 0 1,-1 1 0,1-1 0,-8 10-1,6-8-141,0 1 0,1 0 0,0 1 0,0-1-1,1 1 1,0 1 0,0-1 0,1 1-1,0-1 1,0 1 0,1 0 0,0 1 0,-1 10-1,3-19-61,1 1 0,0-1-1,0 0 1,-1 0 0,1 0 0,0 0-1,0 0 1,0 1 0,1-1 0,-1 0-1,0 0 1,0 0 0,0 0-1,1 0 1,-1 0 0,1 0 0,-1 0-1,1 0 1,-1 0 0,1 0-1,0 0 1,-1 0 0,1 0 0,0 0-1,0 0 1,0-1 0,-1 1 0,1 0-1,0-1 1,0 1 0,0 0-1,0-1 1,0 1 0,0-1 0,1 0-1,-1 1 1,0-1 0,0 0-1,0 0 1,0 1 0,0-1 0,0 0-1,1 0 1,-1 0 0,0 0 0,0-1-1,1 1 1,5-1 3,-1-1 0,0 0-1,0 0 1,0 0 0,0-1 0,0 1 0,8-7 0,9-7-23,0-1 1,-2-1-1,0-2 1,-1 0 0,0 0-1,-2-2 1,-1-1-1,-1 0 1,0-1 0,-2 0-1,-1-1 1,12-32-1,-21 37-5,-4 20 17,0-1 1,0 1-1,0 0 1,0 0-1,0 0 1,0 0-1,0-1 1,0 1-1,0 0 1,0 0-1,0 0 1,0 0 0,0-1-1,0 1 1,0 0-1,0 0 1,0 0-1,0 0 1,0 0-1,0-1 1,-1 1-1,1 0 1,0 0-1,0 0 1,0 0-1,0 0 1,0 0-1,0 0 1,-1 0 0,1-1-1,0 1 1,0 0-1,0 0 1,0 0-1,0 0 1,-1 0-1,1 0 1,0 0-1,0 0 1,0 0-1,0 0 1,-1 0-1,1 0 1,0 0-1,0 0 1,0 0 0,0 0-1,-2 1-3,0 1 1,0-1-1,0 1 1,0-1-1,1 1 1,-1 0-1,0 0 1,1 0-1,0 0 0,-1 0 1,-1 4-1,-7 14 14,1 0 0,1 0 0,1 1 0,1 0 0,1 0 0,0 0 0,2 1 0,0 0 0,1 40 0,3-56 2,-1-1 0,1 1 0,0 0 0,0 0 0,0-1 0,1 1 0,0-1 0,0 0 0,1 1 0,-1-1 0,1 0 0,0 0 0,0-1 0,1 1 0,4 4-1,-5-6-3,0-1 0,0 0 0,0 0 0,0 0 0,0 0 0,1 0 0,-1-1 0,1 0 0,-1 1 0,1-1 0,0-1 0,-1 1 0,1 0 0,0-1 0,-1 0 0,1 0 0,0 0 0,0 0 0,-1 0 0,1-1 0,0 0 0,0 0 0,-1 0 0,5-2 0,2-1 2,1-1-1,-2 0 1,1-1-1,-1 0 1,1-1 0,-2 0-1,1 0 1,-1-1-1,0 0 1,8-10 0,-5 3 5,0 1 0,-1-2 1,-1 1-1,0-1 0,9-26 0,-12 10-7,-6 32-8,0 0 0,0 0 1,0 0-1,1-1 0,-1 1 0,0 0 0,0 0 0,0 0 0,0-1 0,0 1 0,-1 0 0,1 0 0,0 0 0,0-1 0,0 1 0,0 0 0,0 0 0,0 0 0,0-1 0,0 1 0,0 0 0,0 0 0,0 0 0,-1 0 0,1 0 0,0-1 1,0 1-1,0 0 0,0 0 0,-1 0 0,1 0 0,0 0 0,0 0 0,0-1 0,0 1 0,-1 0 0,1 0 0,-10 12 12,4-2 3,1-1 0,1 2 1,0-1-1,0 0 0,1 1 0,0 0 1,0-1-1,0 14 0,3-21-5,-1 1 0,1 0 0,0 0-1,0 0 1,0-1 0,1 1 0,-1 0-1,1 0 1,0-1 0,0 1 0,0 0 0,1-1-1,-1 1 1,1-1 0,0 0 0,0 1-1,0-1 1,0 0 0,0 0 0,1 0 0,-1-1-1,1 1 1,0 0 0,0-1 0,0 0-1,7 4 1,-1-2 11,1-1-1,0 0 0,0 0 0,0-1 1,0 0-1,19 1 0,65-5 35,-79 1-46,-12 1-3,19-1 57,0 0 1,0-2 0,0 0 0,-1-1 0,24-9 0,-45 13-41,1 0 0,-1 0 1,1-1-1,0 1 0,-1 0 0,1-1 1,-1 1-1,1 0 0,-1-1 0,1 1 0,-1-1 1,1 1-1,-1-1 0,1 1 0,-1-1 1,0 1-1,1-1 0,-1 0 0,0 1 0,0-1 1,1 1-1,-1-1 0,0 0 0,0 1 0,0-1 1,0 0-1,0 1 0,0-1 0,0 0 1,0 1-1,0-1 0,0 0 0,0 1 0,0-1 1,0 0-1,-1 1 0,1-1 0,0 1 1,0-1-1,-1 0 0,1 1 0,0-1 0,-1 1 1,1-1-1,-1 1 0,1-1 0,-1 1 0,0-1 1,-31-30 734,23 23-522,3 2-94,-20-17 264,1-2 0,-29-38-1,54 63-451,-1-1-1,1 1 0,-1-1 1,1 0-1,-1 1 0,1-1 1,0 0-1,-1 0 0,1 1 1,0-1-1,-1 0 0,1 0 1,0 1-1,0-1 0,0 0 1,0 0-1,0 0 0,0 1 1,0-1-1,0 0 0,0 0 1,0 0-1,0 1 0,1-1 0,-1 0 1,1-1-1,-1 1-14,1 0-1,0 0 1,0 0 0,1 0-1,-1 1 1,0-1 0,0 0-1,0 0 1,1 1 0,-1-1-1,0 1 1,0-1 0,1 1-1,1-1 1,9-1-184,1 1 1,-1 0-1,13 0 0,-11 1 132,35-2-515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19020,'-4'19'1824,"-1"16"-1191,-1 3-289,-1 10 1008,3 2-600,4-2-344,6-3-328,4-10-744,2-7-376,-5-17 824,-6-5-192,-7-19-192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15739,'2'-4'211,"0"0"0,0 0 0,0 0 0,1 1-1,0-1 1,-1 0 0,1 1 0,1 0 0,-1 0-1,0 0 1,1 0 0,-1 0 0,1 1 0,0-1 0,0 1-1,0 0 1,0 1 0,7-3 0,10-3 596,0 0 1,29-4-1,-13 5 289,63-5 0,-85 11-952,-1 0-1,1 1 1,0 0-1,0 1 1,0 1-1,-1 0 0,18 7 1,-29-9-112,0 0 0,0 1 0,0-1 0,0 1 0,-1-1 0,1 1 0,0 0 0,-1 0 0,1 0 0,-1 0 1,0 1-1,0-1 0,0 1 0,0 0 0,0-1 0,0 1 0,-1 0 0,2 3 0,-2-3 7,0 0 0,-1 0-1,0 0 1,1 0 0,-1 1 0,0-1-1,-1 0 1,1 0 0,0 0 0,-1 0-1,0 0 1,0 0 0,0 0 0,0-1-1,0 1 1,0 0 0,-1 0 0,0-1-1,-2 5 1,-4 3-114,0-1 1,-1 0-1,0-1 0,0 0 1,-1 0-1,-18 11 0,28-19 18,0 0 0,-1 0-1,1 0 1,0 0 0,0 0 0,0 0-1,0 0 1,0 1 0,0-1 0,-1 0-1,1 0 1,0 0 0,0 0-1,0 1 1,0-1 0,0 0 0,0 0-1,0 0 1,0 0 0,0 1 0,0-1-1,0 0 1,0 0 0,0 0-1,0 1 1,0-1 0,0 0 0,0 0-1,0 0 1,0 0 0,0 1-1,0-1 1,0 0 0,0 0 0,0 0-1,0 1 1,0-1 0,9 8-1344,19 9-27,-13-9 768,-7-2 592,0 0 0,0 0 0,0 0 0,-1 1 0,0 0 0,0 1 0,11 15 0,-16-18 197,1-1 0,-1 1 0,0-1 0,0 1 0,-1 0 1,1 0-1,-1 0 0,0 0 0,-1 0 0,1 0 0,-1 0 1,0 0-1,0 0 0,0 0 0,-1 0 0,0 0 0,-2 9 0,-1-5 187,0 0 0,0 0 0,0 0 0,-1-1 0,0 1-1,-1-1 1,0 0 0,0-1 0,-1 0 0,-9 9 0,12-13-204,0 1 1,0-1 0,0 1-1,-1-1 1,1-1 0,-1 1 0,0-1-1,0 1 1,0-1 0,0-1-1,0 1 1,0-1 0,0 0 0,-1 0-1,1 0 1,0-1 0,-1 0 0,1 0-1,0 0 1,-7-2 0,9 2-126,1-1 1,-1 0 0,1 0-1,0 0 1,0-1 0,0 1-1,-1 0 1,1-1 0,0 0-1,1 1 1,-1-1-1,0 0 1,0 0 0,1 0-1,-1 0 1,1 0 0,0 0-1,0-1 1,-1 1 0,1 0-1,1-1 1,-1 1 0,0 0-1,1-1 1,-1 1 0,1-1-1,0 1 1,-1-1-1,2-5 1,-1-1-5,1 0-1,0-1 0,0 1 1,1 0-1,1 0 1,5-16-1,11-19-231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46 20740,'-15'79'2979,"11"-61"-2448,0-1 0,1 1 0,1 0 1,0 28-1,2-44-500,0-1 1,0 1-1,0 0 0,0-1 0,1 1 1,-1-1-1,1 1 0,-1-1 0,1 1 1,0-1-1,-1 1 0,1-1 1,0 1-1,0-1 0,0 0 0,0 0 1,2 2-1,-3-2-27,1-1 0,0 0 0,0 1 0,-1-1-1,1 0 1,0 0 0,0 0 0,0 0 0,-1 0 0,1 0 0,0 0 0,0 0-1,0 0 1,-1 0 0,1 0 0,0 0 0,0-1 0,-1 1 0,1 0 0,0 0 0,0-1-1,-1 1 1,1-1 0,0 1 0,-1-1 0,1 1 0,-1-1 0,1 1 0,0-1-1,-1 1 1,1-1 0,-1 0 0,0 1 0,1-1 0,0-1 0,3-5-4,0 0 1,0 0-1,0 0 0,-1 0 1,-1-1-1,1 1 0,-1-1 1,2-12-1,5-65-211,-9 81 196,0-4-29,1 1-22,0-1-1,-1 1 1,0-1 0,0 0-1,-1 1 1,0-1-1,-1 1 1,-4-15 0,4 19-44,2 5 44,2 11 34,-1-8 47,0 0 0,1 0-1,0 0 1,4 10 0,-2-10-2,0 0-1,1-1 1,-1 1-1,1-1 1,0 0-1,0 0 1,0 0-1,1-1 1,-1 0 0,1 0-1,0 0 1,0-1-1,0 1 1,0-1-1,0-1 1,0 1-1,0-1 1,1 0-1,-1-1 1,0 0-1,1 0 1,-1 0-1,11-2 1,-6 1-19,0-1 0,0-1 1,0 0-1,0 0 0,-1-1 0,1 0 0,-1-1 1,0 0-1,0-1 0,-1 0 0,0 0 0,15-13 1,-23 18 1,0 0 1,0-1 0,0 1-1,0 0 1,0 0 0,0 0-1,0-1 1,-1 1 0,1 0 0,0-1-1,-1 1 1,1-3 0,-4 2-11,-9 9 52,8-2-2,0 0 0,-1 0 1,1 0-1,1 1 0,-1 0 0,1-1 0,0 1 1,1 0-1,-1 1 0,1-1 0,0 0 0,-1 12 0,2-15-16,1-1 0,0 1 0,0 0 0,0-1 0,0 1 0,0 0-1,0-1 1,1 1 0,-1-1 0,1 1 0,0-1 0,0 1-1,0-1 1,2 5 0,-1-6-7,-1 1-1,0-1 0,1 1 1,0-1-1,-1 0 1,1 0-1,0 0 1,-1 0-1,1 0 0,0 0 1,0 0-1,0-1 1,0 1-1,0-1 1,0 1-1,0-1 0,0 0 1,0 1-1,0-1 1,0 0-1,4-1 0,1 0-11,1 0 0,-1-1 0,0 0 0,0-1-1,0 1 1,0-1 0,0-1 0,0 1 0,-1-1-1,0 0 1,1 0 0,-1-1 0,-1 0-1,8-8 1,-3 2-100,0 0 0,-1 0 0,0-1-1,-1-1 1,0 1 0,8-20 0,-18 38-34,0 0 1,1 0-1,0 1 1,1-1 0,-1 0-1,1 1 1,0-1-1,1 0 1,-1 1 0,1-1-1,1 0 1,-1 0-1,5 10 1,1-5-112,4-8-123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18908,'2'3'316,"0"0"0,1 0 0,-1 1 0,-1-1 0,1 0 0,0 1 0,-1-1-1,0 1 1,1-1 0,-1 1 0,0 5 0,4 48 1734,-3-27-1131,36 362 1808,-31-358-2607,-4-29-78,-5-23-80,-6-23-304,-20-63-1,-5-19-631,33 111 736,7 11 90,15 16 51,-12-7 118,3-1-11,-1-1 1,1 0-1,0 0 1,0-2-1,1 0 1,-1 0 0,1-1-1,0-1 1,0 0-1,0-1 1,0 0-1,0-1 1,0-1-1,0 0 1,0-1 0,23-6-1,-25 5-25,0-1 0,-1 0 0,1-1 0,-1 0 1,-1 0-1,1-2 0,-1 1 0,0-1 0,0 0 0,0-1 0,-1 0 0,-1-1 0,1 0 0,-2 0 0,1-1 1,-1 0-1,0 0 0,-1-1 0,6-14 0,-10 20-6,4-9-84,7-28 0,-12 40 89,-1 0 1,1 0 0,-1 0 0,1 0-1,-1 0 1,0 0 0,0 0 0,0-1-1,0 1 1,0 0 0,0 0 0,-1 0-1,1 0 1,-1 0 0,1 0 0,-1 0-1,0 0 1,0 0 0,0 1 0,0-1-1,0 0 1,0 0 0,-2-1-1,2 2 11,1 1 0,-1 0-1,0-1 1,0 1-1,0 0 1,1 0-1,-1 0 1,0 0 0,0 0-1,0 0 1,0 0-1,0 0 1,1 0-1,-1 0 1,0 0-1,0 0 1,0 0 0,1 1-1,-1-1 1,0 0-1,0 1 1,1-1-1,-1 1 1,0-1-1,0 1 1,1-1 0,-1 1-1,1-1 1,-1 1-1,0 0 1,1-1-1,-1 1 1,1 0-1,-1-1 1,1 2 0,-18 27-12,18-28 17,-8 16 57,0 1 0,2 0 0,0 1 1,1 0-1,1 0 0,1 0 0,1 0 0,0 0 0,1 0 0,3 22 0,-1-26-12,0-1 1,2 1-1,0-1 1,0 1 0,1-1-1,1 0 1,1-1-1,0 1 1,0-1 0,1 0-1,1-1 1,0 1-1,19 19 1,-5-14-8,-21-18-38,-1 1 1,1-1 0,-1 0 0,1 1-1,0-1 1,-1 0 0,1 1 0,-1-1-1,1 0 1,0 0 0,-1 0 0,1 0-1,0 0 1,-1 0 0,1 0-1,0 0 1,-1 0 0,1 0 0,0 0-1,-1 0 1,1 0 0,0 0 0,-1 0-1,1-1 1,-1 1 0,1 0 0,0-1-1,-1 1 1,1 0 0,-1-1 0,1 1-1,-1 0 1,1-1 0,-1 1-1,1-1 1,-1 1 0,0-1 0,1 0-1,-1 1 1,1-1 0,-1 1 0,0-2-1,2-2 1,-1-1-1,-1 1 0,1-1 0,-1 0 0,1 0 0,-1 1 0,0-1 1,-1 0-1,0 0 0,1 1 0,-4-10 0,-20-51 5,13 39-29,-21-35 0,28 54 16,-1 0-1,0 0 1,0 1 0,0-1-1,-1 1 1,0 1-1,0-1 1,0 1-1,-12-7 1,53 28-857,5-6 41,0-3 0,1-1 0,56 1 0,-29-5 15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18 14539,'-4'-2'386,"0"0"1,0-1-1,0 1 0,-1 1 0,1-1 0,0 1 1,-1-1-1,1 1 0,-1 1 0,1-1 0,-1 0 1,0 1-1,1 0 0,-1 0 0,1 1 0,-7 0 1,2 1 94,-1 0 1,1 0 0,-1 1-1,1 0 1,0 0-1,-14 8 1,18-7-406,-1-1 0,1 1 1,0 0-1,1 1 0,-1-1 0,1 1 1,0 0-1,0 0 0,0 1 0,1-1 0,0 1 1,0 0-1,0-1 0,0 1 0,1 1 1,0-1-1,1 0 0,-1 0 0,1 1 1,1-1-1,-1 1 0,1-1 0,0 0 1,0 1-1,1-1 0,0 1 0,2 9 0,-1-9-61,-1-1-1,1 0 0,0 0 0,1 0 1,-1 0-1,1 0 0,1 0 1,-1-1-1,1 1 0,0-1 0,0 0 1,0 0-1,1-1 0,-1 1 0,1-1 1,0 0-1,1 0 0,-1-1 0,1 1 1,0-1-1,-1 0 0,1-1 0,0 1 1,1-1-1,-1-1 0,0 1 1,9 0-1,-10-1-4,-1-1 0,0 0 0,1 0 0,-1-1 0,0 1 0,1-1 0,-1 0 0,0 0 0,0 0 0,0-1 0,0 1 0,0-1 0,0 0 0,0 0 0,0 0 0,5-5 0,-5 3-47,1-1-1,-2 1 1,1-1-1,0 0 1,-1 0-1,0 0 1,0 0 0,0-1-1,-1 1 1,3-12-1,-1 2-108,-1 0 0,-1 0 0,0-1 0,-1 1 0,-1 0 0,0-1 0,-1 1 0,-5-26-1,-3 8-189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18044,'1'-6'494,"1"0"0,0-1 1,0 1-1,0 0 0,1 0 0,0 0 0,0 0 1,0 0-1,1 1 0,0-1 0,0 1 1,0 0-1,7-6 0,-7 7-316,0 0 1,0 1-1,1-1 0,-1 1 1,1 0-1,0 0 0,0 0 1,0 1-1,0-1 0,0 1 1,0 0-1,1 1 1,-1 0-1,1-1 0,9 1 1,-14 1-177,0 0 0,-1 0 0,1 0 1,0 0-1,0 0 0,0 1 0,0-1 1,0 0-1,0 1 0,0-1 0,-1 0 1,1 1-1,0-1 0,0 1 0,-1 0 1,1-1-1,0 1 0,0-1 0,-1 1 1,1 0-1,-1 0 0,1-1 0,-1 1 0,1 0 1,-1 0-1,1 0 0,-1 0 0,0-1 1,1 1-1,-1 0 0,0 0 0,0 0 1,0 0-1,0 0 0,0 0 0,0 0 1,0 0-1,0 0 0,0 0 0,0-1 1,0 1-1,-1 0 0,1 0 0,0 0 1,-1 1-1,-2 7-19,0 0 0,0-1-1,-8 13 1,9-17 15,-13 24-27,-17 36-24,30-59 54,0 1 0,0-1-1,0 1 1,1-1 0,0 1-1,0 0 1,1-1 0,0 1-1,0 10 1,1-14 0,-1 1 0,1-1 1,0 0-1,0 1 0,0-1 0,0 1 0,0-1 0,1 0 1,-1 0-1,1 0 0,-1 0 0,1 0 0,0 0 1,0 0-1,0-1 0,0 1 0,0-1 0,0 1 1,0-1-1,0 0 0,0 1 0,1-1 0,-1-1 1,1 1-1,-1 0 0,1 0 0,-1-1 0,1 0 1,4 1-1,3 0 5,0-1 0,0 0 0,0 0-1,0-1 1,1-1 0,10-2 0,-4-1 7,-1 0-1,1-1 0,-1-1 0,-1-1 0,28-17 1,-34 19-12,1-1 1,-1 0-1,-1 0 1,1-1-1,-1 0 0,-1-1 1,1 0-1,-2 0 1,12-18-1,-16 18-21,-6 9-7,-8 9-7,5-1 28,0 1-1,1 0 1,0 1 0,0-1-1,1 1 1,0 0 0,1 1-1,0-1 1,-3 15 0,5-18 6,0 0-1,1 0 1,0 0 0,0 0 0,1 0 0,0 0 0,0 0 0,0 1-1,1-1 1,0 0 0,1 0 0,0 0 0,0 0 0,0 0 0,5 8 0,-6-13 2,0 0 0,0 0 0,0 0 0,1 0 0,-1 0 0,1 0 0,-1 0 0,1-1 1,0 1-1,0 0 0,0-1 0,0 0 0,0 1 0,0-1 0,0 0 0,0 0 0,0 0 1,1 0-1,-1-1 0,0 1 0,1-1 0,-1 1 0,1-1 0,-1 0 0,0 0 1,1 0-1,-1 0 0,1 0 0,-1 0 0,0-1 0,1 1 0,-1-1 0,0 0 0,1 0 1,1-1-1,2-1 10,0 0 0,-1 0 0,1-1 1,-1 0-1,0 0 0,0 0 0,-1-1 0,1 0 1,-1 0-1,0 0 0,6-9 0,-2-2 33,-1-1-1,-1 1 0,0-1 0,-1 0 1,-1-1-1,0 1 0,-2-1 1,0 0-1,0-27 0,-2 44-42,0 0-1,0 0 1,0 0 0,0 0-1,0 0 1,0 0-1,0 0 1,0 0 0,-1 1-1,1-1 1,0 0-1,-1 0 1,1 0 0,0 0-1,-1 0 1,1 0-1,-1 1 1,0-1 0,1 0-1,-1 0 1,-1-1-1,-3 5-15,4 9-7,2-9 19,0 0 0,0 0 0,0 0 0,0 0 0,0 0 0,1 0 0,-1 0 0,1 0 0,0-1 0,0 1 0,0-1 0,0 1 0,0-1 0,0 0 0,1 0-1,-1 0 1,1 0 0,0 0 0,-1-1 0,1 1 0,0-1 0,0 0 0,0 1 0,0-1 0,0-1 0,6 2 0,2 0 0,0 0 1,0 0-1,0-1 0,1-1 1,-1 0-1,17-2 0,-18 0 3,1 0 0,-1-1-1,0 0 1,0 0 0,0-1-1,11-6 1,-17 8 0,0-1 1,0 1-1,0-1 1,0 0-1,-1 1 1,1-2-1,-1 1 1,0 0-1,0-1 1,0 1-1,-1-1 0,1 0 1,-1 0-1,0 0 1,0 0-1,3-8 1,-5 11-3,1 1 0,-1-1 0,0 0 0,1 1 0,-1-1 0,0 0 0,0 0 0,0 1 0,1-1 0,-1 0 0,0 1 0,0-1 0,0 0 0,0 0 0,0 1 0,-1-1 0,1 0 0,0 0 0,0 1 0,0-1 0,-1 0 0,1 1 0,0-1 0,0 0 0,-1 1 0,1-1 0,-1 0 0,1 1 0,-1-1 0,1 1-1,-1-1 1,1 1 0,-1-1 0,1 1 0,-1-1 0,0 1 0,1 0 0,-1-1 0,1 1 0,-1 0 0,0-1 0,0 1 0,1 0 0,-1 0 0,0 0 0,1 0 0,-1 0 0,0 0 0,0 0 0,1 0 0,-1 0 0,0 0 0,0 0 0,1 0 0,-1 0 0,0 1 0,1-1 0,-2 0 0,-2 1-5,0 1 0,1-1 1,-1 1-1,0-1 0,0 1 0,1 0 0,-1 0 0,1 0 0,-5 5 0,6-5 2,0 0 0,0 0 0,0 1 1,1-1-1,-1 1 0,0-1 0,1 1 0,0 0 0,0 0 0,0 0 1,0 0-1,0-1 0,0 1 0,0 4 0,1-5 1,0 0-1,0-1 1,1 1 0,-1 0 0,0 0-1,1-1 1,-1 1 0,1 0-1,0-1 1,-1 1 0,1-1-1,0 1 1,0-1 0,0 1-1,0-1 1,0 0 0,0 1 0,1-1-1,-1 0 1,0 0 0,1 0-1,-1 0 1,1 0 0,-1 0-1,3 1 1,20 7-146,0 0 0,0-1 0,1-1 0,0-2 0,40 4 0,-37-5-124,0 0 0,0 2 0,52 18 0,-71-19 283,-8-2 198,-15-8 302,6-2-333,0 0-1,1 0 1,0-1-1,0 1 1,1-2-1,0 1 1,-8-15-1,6 9-197,1 0-1,1-1 1,1 1-1,-6-23 1,10 35-68,1-1 0,-1 1 0,1 0 0,0-1 0,-1 1 0,1-1 0,1 1 0,-1 0 0,0-1 1,1 1-1,-1-1 0,1 1 0,-1 0 0,1-1 0,0 1 0,0 0 0,0 0 0,0 0 0,1 0 0,-1 0 0,1 0 1,-1 0-1,1 0 0,0 0 0,2-2 0,4-1-285,0 0 0,0 0 0,1 1 1,-1 0-1,12-3 0,-7 2 378,24-8-765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12 17476,'0'-1'54,"0"0"1,0 1 0,-1-1 0,1 1-1,0-1 1,0 1 0,-1-1-1,1 1 1,0-1 0,-1 1 0,1-1-1,0 1 1,-1-1 0,1 1-1,-1-1 1,1 1 0,-1 0 0,1-1-1,-1 1 1,1 0 0,-1 0-1,1-1 1,-1 1 0,1 0 0,-1 0-1,1 0 1,-1-1 0,0 1-1,1 0 1,-1 0 0,1 0 0,-1 0-1,1 0 1,-1 0 0,0 0-1,1 0 1,-1 1 0,1-1 0,-1 0-1,1 0 1,-1 0 0,0 1-1,1-1 1,-1 0 0,1 1 0,-1-1-1,1 0 1,0 1 0,-1-1-1,1 0 1,-1 1 0,1-1 0,0 1-1,-1-1 1,1 1 0,-4 4 215,1-1 0,0 1 0,0 0-1,1 0 1,-3 6 0,-3 13 104,1-1 0,1 1-1,1 0 1,1 0-1,1 1 1,1-1 0,2 1-1,0-1 1,7 42-1,-3-35-439,3 0-1,0 0 0,2-1 0,1 0 1,2-1-1,1 0 0,17 29 0,-18-44-184,-12-14 245,0 0-1,1 0 1,-1 0 0,0 0-1,0 0 1,0 0 0,0 1-1,1-1 1,-1 0 0,0 0 0,0-1-1,0 1 1,0 0 0,1 0-1,-1 0 1,0 0 0,0 0 0,0 0-1,0 0 1,0 0 0,1 0-1,-1 0 1,0 0 0,0 0-1,0 0 1,0-1 0,0 1 0,0 0-1,1 0 1,-1 0 0,0 0-1,0 0 1,0 0 0,0-1-1,0 1 1,0 0 0,0 0 0,0 0-1,0 0 1,0-1 0,0 1-1,0 0 1,0 0 0,0 0-1,0 0 1,0-1 0,1-2-43,-1-1-1,0 0 1,0 0 0,-1 1 0,1-1-1,-3-6 1,-9-27 289,-1 2-1,-2 0 0,-1 1 1,-2 0-1,-2 1 1,0 2-1,-33-39 0,53 70-225,0 0-1,0 0 1,0 0 0,0 0-1,-1 0 1,1 0-1,0 0 1,0 0-1,0 0 1,0 0-1,0 0 1,0 0 0,0 0-1,0 0 1,0 0-1,0 0 1,0 0-1,0-1 1,0 1-1,0 0 1,0 0 0,0 0-1,0 0 1,0 0-1,0 0 1,0 0-1,0 0 1,0 0-1,0 0 1,0 0 0,0 0-1,0-1 1,0 1-1,0 0 1,0 0-1,0 0 1,0 0 0,0 0-1,0 0 1,0 0-1,0 0 1,0 0-1,0 0 1,0 0-1,0 0 1,0 0 0,0 0-1,0-1 1,0 1-1,0 0 1,0 0-1,0 0 1,1 0-1,-1 0 1,0 0 0,0 0-1,0 0 1,0 0-1,0 0 1,0 0-1,0 0 1,0 0-1,0 0 1,0 0 0,0 0-1,1 0 1,8 2 377,22 8-480,-13-5-65,114 22-971,-116-25 1043,48 9-250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18020,'1'6'1928,"8"-2"-1120,4-3-343,6-1 1007,0-1-384,6-1-760,0-2-528,-2 1 296,2 2-144,-2 1-192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20676,'20'0'2241,"5"0"-1569,6-6-456,5-1 936,2-2-552,-10 1-23,-8-6-425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20796,'-32'0'814,"-12"-1"300,-75 10 1,106-8-1046,0 2 0,1 0 0,-1 0 0,1 1 0,0 1 0,0 0 0,0 1 0,1 0 0,0 0 1,-15 12-1,23-16-75,1 0 0,-1 0 0,1 1-1,0-1 1,0 1 0,0-1 0,0 1 0,1-1 0,-1 1 0,1 0 0,-1 0 0,1 0 0,0 0 0,0 0 0,0 0 0,0 5 0,1-6-2,0 0 0,0 0 0,0 0 0,1 0 0,-1 0 0,1 0 0,0 0 0,-1-1 0,1 1 0,0 0 0,0 0-1,0-1 1,0 1 0,0 0 0,1-1 0,-1 1 0,0-1 0,1 0 0,-1 1 0,1-1 0,0 0 0,-1 0 0,1 0 0,0 0 0,0 0 0,-1 0 0,1-1 0,3 2 0,21 6-196,47 10 1,-43-12 53,38 13 1,-60-16 126,1 1 0,0 0 0,-1 0 0,0 1 1,0 0-1,0 0 0,0 1 0,9 9 1,-14-12 49,-1-1 0,0 0-1,0 1 1,0-1 0,0 1 0,0 0 0,0 0 0,-1 0 0,1-1 0,-1 2 0,0-1 0,0 0 0,0 0 0,0 0 0,-1 0-1,1 1 1,-1-1 0,0 0 0,0 0 0,0 1 0,0-1 0,-1 0 0,1 0 0,-1 1 0,0-1 0,0 0 0,0 0 0,0 0 0,0 0-1,-1 0 1,0 0 0,1-1 0,-4 4 0,0 1 108,0-1-1,-1 0 0,0 0 1,0-1-1,-1 0 0,1 0 1,-1 0-1,0-1 0,-1 0 1,1-1-1,-1 1 0,-9 2 1,5-3 87,-1 0 1,1 0-1,-21 0 1,27-3-228,0 1 0,1-2 0,-1 1 1,1-1-1,-1 1 0,1-2 0,-1 1 0,1-1 1,0 1-1,-8-5 0,12 6-35,0-1 0,-1 0 0,1 0 0,0 0 0,0 0 0,0 0 0,0 0 0,0 0 0,0 0 0,0 0 0,0-1 1,0 1-1,1 0 0,-1 0 0,0-1 0,1 1 0,-1-1 0,1 1 0,0 0 0,-1-1 0,1 1 0,0-1 0,0 1 0,0-3 0,0 0 6,1 0 1,-1 0-1,1 1 1,0-1-1,1 0 0,-1 1 1,0-1-1,4-5 0,19-28-350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18244,'-2'66'2513,"-14"72"0,-2 53-131,18-179-2261,-1 6-26,1 0 1,0 0 0,2 0-1,0 0 1,0-1-1,9 26 1,-13-75 53,-13-185-426,15 188 181,1 0 1,2 0-1,1 0 0,1 0 1,14-40-1,-17 62 74,0 1 1,1 0-1,0 0 0,0 0 0,0 1 1,1-1-1,0 1 0,5-7 1,-7 11 19,-1 0 1,0-1 0,1 1 0,-1 0 0,1 0 0,0 0 0,-1 0 0,1 0 0,0 0 0,0 1-1,-1-1 1,1 1 0,0-1 0,0 1 0,0-1 0,0 1 0,0 0 0,0 0 0,0 0-1,0 0 1,-1 0 0,1 1 0,0-1 0,0 1 0,0-1 0,0 1 0,0-1 0,-1 1 0,1 0-1,0 0 1,-1 0 0,3 2 0,2 1 7,-1 0 1,0 0-1,0 1 0,0-1 0,-1 1 0,0 0 1,0 1-1,0-1 0,0 1 0,-1 0 1,0 0-1,0 0 0,-1 0 0,1 0 0,-1 1 1,1 9-1,-2-12 29,0 0-1,-1 0 1,0-1 0,0 1 0,0 0-1,0 0 1,-1 0 0,0 0 0,1-1-1,-1 1 1,0 0 0,-1-1 0,1 1-1,-1-1 1,0 1 0,1-1 0,-2 0-1,1 1 1,0-1 0,0 0 0,-1-1-1,0 1 1,0 0 0,0-1 0,0 1-1,0-1 1,0 0 0,0 0 0,-7 2-1,2 0 91,-1-1-1,-1 0 0,1 0 1,-11 0-1,15-2-126,0 0-1,0-1 0,1 1 1,-1-1-1,0-1 1,0 1-1,0-1 1,0 0-1,-9-2 0,13 2-30,-1 0 0,1 1 0,0-1 0,0 0 0,0 0 0,-1 0 0,1 0 0,0 0 0,0 0 0,0 0 0,0 0 0,1-1 0,-1 1 0,0 0 0,0-1 0,1 1 0,-1 0 0,1-1 0,-1 1 0,1 0 0,0-1 0,-1 1 0,1-1 0,0-2 0,-1-9-204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17676,'6'-15'4678,"-13"44"-1697,-18 277-95,21-223-2400,3-64-391,-6 216 1072,7-232-1148,0 1 0,0-1 0,0 0 0,1 0 0,-1 0-1,1 0 1,0 0 0,0 0 0,0 0 0,2 4 0,-3-7-15,1 1 0,-1-1 0,0 0 0,0 1 0,1-1 0,-1 0 0,1 1 1,-1-1-1,0 0 0,1 0 0,-1 1 0,1-1 0,-1 0 0,1 0 0,-1 0 0,1 1 0,-1-1 0,0 0 0,1 0 1,-1 0-1,1 0 0,-1 0 0,1 0 0,0 0 0,1-1 0,-1 1 1,0-1-1,1 1 0,-1-1 1,0 0-1,0 1 1,1-1-1,-1 0 0,0 0 1,0 0-1,0 0 0,1-1 1,17-21 11,-2-1 0,0 0 1,21-44-1,-16 29-5,14-25-8,-15 24-19,1 1 0,47-61-1,-51 82-12,-18 18 26,1 0 0,-1 0 0,0-1 0,0 1 0,0 0 0,1 0 0,-1 0 0,0 0 0,0 0 0,0-1 0,1 1 0,-1 0 0,0 0 0,0 0 0,1 0 0,-1 0 0,0 0 0,0 0 0,1 0 0,-1 0 0,0 0 0,0 0 0,1 0 0,-1 0 0,0 0 0,0 0 0,1 0 0,-1 0 0,0 0 1,0 1-1,1-1 0,-1 0 0,0 0 0,0 0 0,1 0 0,-1 1 0,3 10-55,-4 12 14,-4-4 3,-1 0 1,0 0-1,-16 29 0,-33 52-627,44-82 334,-17 27-1632,27-41 1507,5-5-182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14059,'3'1'1184,"-6"-4"-1288,-1 0 272,-2-1-744,-3-2 488,-1 0-240,-1-3-168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65 15155,'114'-62'7757,"-138"60"-3751,-9 6-3533,1 2 0,0 2 0,1 0-1,-1 3 1,-52 24 0,70-28-441,0 0 0,0 2-1,1-1 1,0 2 0,0 0-1,1 0 1,1 1 0,0 1-1,0-1 1,1 2 0,0 0-1,1 0 1,-14 29-1,21-38-23,0 1-1,0 0 0,1 0 0,0-1 0,0 1 0,0 0 0,0 0 0,1 1 0,-1-1 0,1 0 0,1 0 0,-1 0 1,1 0-1,2 9 0,-2-10-2,1 0 1,0 0-1,1 0 1,-1 0-1,1 0 1,0 0-1,-1-1 1,2 1-1,-1-1 1,0 0-1,1 0 1,-1 0-1,1-1 1,0 1-1,0-1 1,8 4-1,6 1-228,0-1 0,0-1 0,1 0-1,0-2 1,0 0 0,0-1-1,0-1 1,0 0 0,0-2-1,1 0 1,-1-2 0,24-5-1,-31 5 40,0 0 1,-1-2-1,0 1 0,1-1 0,10-8 0,13-14-499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16 20220,'1'-15'2679,"-7"22"-1040,-10 27 297,-4 22-1308,3 0 0,3 1 0,2 1 0,-7 107 0,18-155-591,1 0 1,0 0-1,1-1 0,0 1 0,1 0 0,5 16 0,-7-24-37,1 0-1,0 0 1,0 0-1,0 0 1,1 0-1,-1-1 1,0 1-1,1 0 1,-1-1-1,1 1 0,-1-1 1,1 1-1,0-1 1,0 0-1,2 2 1,-2-2-12,1-1-1,-1 1 1,1 0 0,-1-1 0,1 0 0,-1 1-1,1-1 1,-1 0 0,1 0 0,-1-1 0,1 1-1,-1 0 1,1-1 0,-1 0 0,1 1 0,2-3-1,8-3-73,-1-1-1,0-1 0,0 0 0,-1 0 1,0-1-1,19-20 0,-12 12-27,56-61-360,-19 20 172,-55 57 300,1 0 0,0 0 0,0 0 0,0 0 0,0 0 0,0 1 0,0-1 0,0 0 0,1 1 0,-1-1 0,0 1 0,3-2 0,-4 2 3,0 0 1,0 1-1,1-1 0,-1 0 1,0 0-1,1 0 1,-1 0-1,0 0 1,0 0-1,1 0 1,-1 0-1,0 1 0,0-1 1,1 0-1,-1 0 1,0 0-1,0 1 1,0-1-1,1 0 1,-1 0-1,0 0 0,0 1 1,0-1-1,0 0 1,1 0-1,-1 1 1,0-1-1,0 0 1,0 1-1,0-1 0,0 0 1,0 0-1,0 1 1,0 3 11,0-1 0,0 1 0,0-1 0,0 1 0,-1-1 1,0 0-1,0 1 0,-1 3 0,-3 7 0,-10 30-477,-11 47-1,25-79 234,2-11 226,-1-1 0,0 0 0,0 0-1,0 0 1,0 1 0,0-1 0,0 0 0,0 0 0,0 0 0,0 1 0,0-1 0,0 0 0,0 0-1,0 0 1,1 0 0,-1 1 0,0-1 0,0 0 0,0 0 0,0 0 0,1 0 0,-1 0-1,0 0 1,0 1 0,0-1 0,0 0 0,1 0 0,-1 0 0,0 0 0,0 0 0,0 0-1,1 0 1,-1 0 0,0 0 0,0 0 0,0 0 0,1 0 0,-1 0 0,0 0 0,0 0 0,0 0-1,1 0 1,-1 0 0,0 0 0,0 0 0,0 0 0,1-1 0,16-11-307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18252,'-24'22'1932,"0"1"0,-38 49 0,56-64-1745,1 0 0,0 1 0,0-1 0,0 1 0,1 0 0,1 0 0,-1 0 0,1 0 0,1 1 0,0-1 0,0 1 0,1-1-1,0 1 1,1 12 0,0-20-172,0 1 0,1-1 0,-1 1 0,0-1 0,1 1-1,0-1 1,0 1 0,-1-1 0,1 0 0,1 1 0,-1-1-1,0 0 1,0 0 0,1 0 0,-1 0 0,1 0 0,0 0-1,0 0 1,0-1 0,0 1 0,0 0 0,0-1 0,0 0-1,0 0 1,0 1 0,1-1 0,-1 0 0,0-1 0,1 1-1,-1 0 1,1-1 0,-1 1 0,1-1 0,3 0 0,0 0-9,0 0 0,1-1 0,-1 0 0,0 0 0,0 0 1,0-1-1,0 0 0,0 0 0,0 0 0,-1-1 0,1 0 1,-1 0-1,7-5 0,-5 2 6,1-1 1,-1 0-1,-1 0 1,0-1-1,0 0 1,0 0-1,-1-1 1,0 1-1,0-1 1,-1 0-1,4-13 1,-6 16-16,0 0 1,0-1-1,-1 1 1,0-1-1,0 1 1,-1-1-1,1 1 1,-1-1-1,-1 1 1,1-1-1,-1 1 1,-1-1 0,1 1-1,-1-1 1,0 1-1,0 0 1,-6-12-1,5 16-47,1-1 1,0 0-1,-1 0 0,0 1 0,0 0 0,0-1 1,0 1-1,0 0 0,0 1 0,0-1 0,0 0 0,-1 1 1,1 0-1,-1 0 0,1 0 0,-1 0 0,0 0 1,-3 0-1,6 1 45,-8-2-201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13675,'-6'11'12882,"-7"15"-12585,-2 8-116,1 1 1,1 0 0,-9 47 0,-15 113 196,23-112-290,-19 159 34,32-209-94,1-33-27,0 1 0,0-1 0,0 1 0,0 0 1,0-1-1,0 1 0,1-1 0,-1 1 0,0-1 0,0 1 1,0 0-1,1-1 0,-1 1 0,0-1 0,0 1 0,1-1 1,-1 1-1,0-1 0,1 0 0,-1 1 0,1-1 0,-1 1 1,2 0-1,-2-1-1,1 0 1,-1 0-1,1 0 1,-1 0 0,1 0-1,0 0 1,-1-1-1,1 1 1,-1 0-1,1 0 1,-1 0 0,1-1-1,-1 1 1,1 0-1,-1 0 1,1-1-1,-1 1 1,1-1 0,0 1-1,19-24-1,-18 22 0,39-61-236,-3-1 1,51-118-1,-42 82-251,-12 24 27,42-76-978,-76 149 1388,0 1-1,1-1 1,0 1 0,0 0-1,0 0 1,0-1 0,0 1 0,0 1-1,0-1 1,1 0 0,-1 1-1,1-1 1,-1 1 0,1-1-1,3 0 1,-5 2 33,0 0 1,1 0-1,-1 0 0,0 0 0,1 0 1,-1 0-1,0 0 0,1 0 0,-1 1 0,0-1 1,1 1-1,-1-1 0,0 1 0,0-1 1,0 1-1,0 0 0,1-1 0,-1 1 1,0 0-1,0 0 0,0 0 0,-1 0 1,1 0-1,0 0 0,0 0 0,0 0 1,-1 0-1,1 0 0,0 1 0,-1-1 1,0 0-1,1 0 0,-1 1 0,1-1 0,-1 2 1,2 4 26,0 1 1,-1 0-1,0 0 0,0 0 1,-1 0-1,0 0 0,-1 0 1,0 0-1,0 0 1,0 0-1,-1 0 0,0-1 1,-1 1-1,1-1 1,-2 1-1,1-1 0,-8 11 1,2-2 64,-1-2 1,-1 1 0,0-2 0,-1 1-1,-1-2 1,-26 22 0,28-26-5,0-1 1,0 0-1,-22 9 0,30-14-78,-1-1 0,0 1 0,0-1 0,0 0 0,0 0 0,1 0 0,-1-1 0,-1 1 0,1-1 0,0 0 0,0 0 0,0-1 0,0 1 0,0-1 0,0 0 0,-4-1 0,7 1 5,-1 0 1,1 0-1,0 0 0,-1 0 0,1 0 0,0-1 1,0 1-1,0-1 0,0 1 0,0-1 0,0 1 0,0-1 1,0 1-1,1-1 0,-1 0 0,1 1 0,-1-1 1,1 0-1,-1 1 0,1-1 0,0 0 0,0 0 0,0 1 1,0-1-1,0 0 0,1-3 0,8-34-61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22 19804,'0'0'59,"1"-1"0,-1 0 0,0 1 0,0-1 0,0 0 0,0 0 0,0 1 0,0-1 0,0 0 0,0 1 0,0-1 0,-1 0 0,1 0 0,0 1 0,0-1 0,-1 0 0,1 1 0,0-1 0,-1 1 0,1-1 0,0 0 0,-1 1-1,1-1 1,-1 1 0,1-1 0,-1 1 0,1-1 0,-1 1 0,0-1 0,1 1 0,-1 0 0,1-1 0,-1 1 0,0 0 0,1 0 0,-1-1 0,0 1 0,1 0 0,-1 0 0,0 0 0,0 0 0,1 0 0,-1 0 0,0 0 0,1 0 0,-1 0 0,0 0 0,-1 1 0,-2-1 144,-1 1-1,0 0 1,1 0 0,-1 1 0,1 0 0,0-1 0,-5 4 0,0 1-41,1 0 1,0 0-1,1 1 0,0 0 1,0 0-1,0 0 0,1 1 0,0 0 1,0 1-1,1-1 0,-6 14 1,0 3 89,1 0 0,-14 53 1,16-40-31,0-1 1,3 2-1,1-1 0,2 0 1,1 1-1,2-1 0,8 50 1,-7-78-184,1 1 0,0-1 0,0 0 0,1 0 0,9 15 1,-12-23-42,0-1 0,0 1 0,0-1 0,0 0 1,0 1-1,0-1 0,0 0 0,1 0 0,-1 1 1,0-1-1,1 0 0,-1-1 0,1 1 0,-1 0 1,1 0-1,-1-1 0,4 2 0,-3-2-6,-1 0 1,1-1-1,0 1 0,-1-1 0,1 1 0,-1-1 0,1 1 1,-1-1-1,1 0 0,-1 0 0,1 0 0,-1 0 1,0 0-1,1 0 0,-1 0 0,0 0 0,0 0 0,0 0 1,0-1-1,0 1 0,0-1 0,0 1 0,0-2 0,5-8-60,0 1-1,-1-1 1,-1 0-1,0-1 0,0 1 1,2-19-1,7-73-441,-11 88 397,-1 1 0,0-1 1,-2 0-1,1 0 0,-2 0 0,0 1 1,-5-19-1,7 31 94,-1 1 0,1 0 1,-1-1-1,1 1 0,-1-1 0,0 1 0,1 0 1,-1 0-1,0-1 0,0 1 0,-2-2 0,3 3 13,0 0 0,-1 0 0,1 0 0,0-1 0,0 1 0,-1 0 0,1 0 0,0 0 0,0 0 0,-1 0 0,1 0 0,0 0 0,0 0 0,-1 0 0,1 0 0,0 0 0,0 0 0,-1 0 0,1 0 0,0 0 0,0 1 0,-1-1 0,1 0 0,0 0 0,0 0 0,0 0 0,-1 0 0,1 0 0,0 1 0,0-1 0,0 0 0,-1 0 0,1 0 0,0 1 0,0-1 0,0 0 0,0 0 0,0 1 0,-1 1-12,0 0 0,0 0 1,0 0-1,0 1 0,1-1 0,0 0 1,-1 1-1,1-1 0,0 0 1,0 1-1,0-1 0,0 0 1,1 5-1,1-2 13,-1 1 0,1 0-1,0 0 1,1-1 0,-1 1 0,1-1 0,0 0 0,1 0 0,-1 0-1,1 0 1,0 0 0,0-1 0,1 0 0,-1 0 0,1 0 0,0 0-1,0-1 1,0 0 0,0 0 0,1 0 0,-1-1 0,1 1 0,0-1-1,-1-1 1,11 3 0,0-1-7,0-1 0,0-1 0,0 0 0,0-1 0,0 0 0,0-2 0,0 0 1,25-6-1,-15 0-101,-1 0 0,0-2 0,32-17 1,63-46-726,-107 65 709,1 3-126,-7 10 177,-6 20 177,-2-14-64,1-5-11,0 0 0,0 0 0,1 0 0,0 1 0,0-2 0,1 1 0,0 0 0,0 0 0,0 0 0,0-1 0,6 9 0,-3-7-18,1 0 1,0 0-1,0-1 1,0 0-1,1 0 0,0 0 1,11 6-1,83 48-374,31 21-572,-117-71 868,0 2 0,-1 0 0,-1 1 1,0 0-1,-1 1 0,13 17 0,-20-22 198,-1-1 0,1 2 1,-2-1-1,1 0 0,-1 1 0,-1-1 1,1 1-1,-2 0 0,1 0 0,-1 0 1,-1 0-1,0 11 0,-1-6 62,0 0 1,-2 1-1,1-1 0,-2 0 0,0 0 1,-1 0-1,-6 14 0,9-25-169,0 1 0,0-1 0,-1 0-1,1 0 1,-1 0 0,0 0 0,0 0 0,-1 0-1,1-1 1,-1 0 0,1 1 0,-1-1 0,0-1-1,0 1 1,0 0 0,-1-1 0,1 0 0,-5 2-1,4-4 2,1 1-1,-1-1 0,1 1 0,0-1 0,-1-1 1,1 1-1,-1 0 0,1-1 0,0 0 0,-1 0 0,1 0 1,0-1-1,0 0 0,0 1 0,0-1 0,0-1 1,0 1-1,1 0 0,-1-1 0,-4-5 0,-5-3-4,1-1-1,1 0 0,0-1 0,1 0 0,0-1 0,1 0 1,1-1-1,0 0 0,1 0 0,0-1 0,1 1 0,1-1 1,1-1-1,-5-31 0,8 37-82,0 0 1,0 0-1,1 0 1,0 0 0,1 0-1,1 0 1,0 0-1,0 0 1,1 0-1,0 0 1,1 1-1,0 0 1,0 0-1,1 0 1,1 0-1,0 1 1,0 0-1,1 0 1,0 0-1,0 1 1,1 0-1,0 1 1,15-11-1,-6 7-701,1 1-1,36-14 1,-35 16 486,-1-3-202,-12-1-195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4 291 20276,'0'1'171,"-1"0"0,1 0 0,-1 0 0,1 1 0,-1-1 1,1 0-1,0 0 0,0 0 0,-1 0 0,1 0 0,0 0 0,0 1 0,0-1 0,0 0 0,0 0 0,0 0 0,1 2 0,0-3-77,0-1-1,0 1 1,1 0 0,-1 0-1,0-1 1,0 1 0,0 0-1,0-1 1,0 1 0,0-1-1,0 0 1,0 1 0,0-1-1,0 0 1,0 1 0,0-1-1,0 0 1,1-2 0,24-20 339,-1-2 1,32-41 0,37-63-267,-68 91-74,-25 37-92,0 0 0,-1-1 1,1 1-1,0 0 0,0-1 0,0 1 0,0 0 0,0 0 0,1 0 0,-1 0 0,0 0 0,0 0 0,1 0 0,-1 0 0,1 1 0,-1-1 0,3-1 0,-3 2-1,-1 1 0,0-1-1,1 0 1,-1 0 0,0 0 0,1 0-1,-1 1 1,0-1 0,0 0 0,1 0-1,-1 1 1,0-1 0,0 0 0,1 0-1,-1 1 1,0-1 0,0 0 0,0 1-1,1-1 1,-1 0 0,0 1 0,0-1-1,0 1 1,0 0 0,2 19-10,-6 29 25,-16 81 0,10-80-345,-5 74-1,18-107-701,-3-17 987,0 0 0,0 0 0,0 0 0,0 0 0,0 1-1,1-1 1,-1 0 0,0 0 0,0 0 0,0 0 0,0 0 0,1 0-1,-1 1 1,0-1 0,0 0 0,0 0 0,1 0 0,-1 0-1,0 0 1,0 0 0,0 0 0,1 0 0,-1 0 0,0 0 0,0 0-1,0 0 1,1 0 0,-1 0 0,0 0 0,0 0 0,0 0 0,1 0-1,-1 0 1,0-1 0,0 1 0,0 0 0,1 0 0,1-2-195,1-1 1,0 1 0,-1 0 0,0-1-1,1 0 1,2-4 0,9-14-691</inkml:trace>
  <inkml:trace contextRef="#ctx0" brushRef="#br0" timeOffset="1">422 129 15643,'-1'10'492,"0"-1"-1,-1 0 0,0 0 0,0 0 0,-6 14 1,-4 12 660,6-12-495,1 0 0,-3 47 0,7-62-579,1 0 1,1 0 0,0 0 0,0 1 0,3 10 0,-3-16-47,1 1-1,-1-1 1,1 1 0,-1-1 0,1 1 0,0-1 0,0 0 0,1 0-1,-1 0 1,1 0 0,-1 0 0,5 3 0,-3-3 14,0-1-1,1 0 1,-1 0 0,1 0-1,-1-1 1,1 1 0,0-1 0,0 0-1,0 0 1,-1-1 0,1 1-1,0-1 1,0 0 0,0-1 0,0 1-1,0-1 1,-1 0 0,9-2-1,3-2 97,0-1 0,0 0 0,-1-1 0,16-9-1,-16 7 18,0-1-1,-1 0 0,-1-1 0,0 0 0,0-1 0,-1 0 0,0-1 0,17-26 0,-28 37-132,1 0-1,-1 0 1,0-1-1,1 1 1,-1-1-1,-1 1 1,1-1-1,0 1 1,0-1-1,-1 0 1,0 1-1,1-1 1,-1 0-1,0 1 1,-1-6-1,1 6-11,-1 0-1,0 1 0,1-1 1,-1 0-1,0 0 1,0 1-1,0-1 1,0 0-1,-1 1 1,1-1-1,0 1 0,-1-1 1,1 1-1,-1 0 1,1 0-1,-4-2 1,-1 0-75,0 0 0,-1 1 0,1-1 0,-1 2 0,0-1 0,1 1 1,-1 0-1,0 0 0,0 1 0,-12 0 0,6 1-476,1 0 0,-1 0 0,0 2 0,1 0 0,-1 0 0,1 1 0,0 0 0,-20 11 0,11 2-538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8:4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20748,'26'-6'2385,"18"1"-1441,6 1-400,15-2 1401,8 0-817,8 1-3129,-1 3 2234,-6-1-546,-6-3-335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0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16916,'0'0'56,"1"0"0,-1-1 0,0 1 0,0 0 1,1 0-1,-1-1 0,0 1 0,1 0 0,-1 0 1,0 0-1,0 0 0,1 0 0,-1-1 0,0 1 1,1 0-1,-1 0 0,0 0 0,1 0 0,-1 0 1,0 0-1,1 0 0,-1 0 0,1 0 0,-1 0 1,0 0-1,1 0 0,-1 1 0,0-1 0,1 0 1,-1 0-1,0 0 0,0 0 0,1 1 0,-1-1 1,0 0-1,1 0 0,-1 0 0,0 1 0,0-1 1,0 0-1,1 0 0,-1 1 0,0-1 0,0 0 1,0 1-1,1-1 0,-1 0 0,0 1 0,0-1 1,0 0-1,0 1 0,0-1 0,0 0 0,0 1 1,0-1-1,0 0 0,0 1 0,3 24 1256,-3 25-713,1-1-1,3 1 0,2-1 0,19 81 1,-22-122-517,-1 1 1,2 0 0,-1-1-1,1 0 1,0 0 0,8 12-1,-11-19-45,1 1 0,-1 0 0,0-1-1,1 1 1,0-1 0,-1 1-1,1-1 1,0 0 0,0 1-1,-1-1 1,1 0 0,0 0-1,0 0 1,0-1 0,0 1 0,0 0-1,1-1 1,-1 0 0,0 1-1,0-1 1,0 0 0,0 0-1,1 0 1,-1 0 0,0 0-1,0-1 1,0 1 0,0-1 0,0 1-1,0-1 1,0 0 0,3-1-1,3-3 67,-1 1 0,0-1-1,0 0 1,0-1 0,-1 0 0,0 0-1,0-1 1,0 1 0,6-12 0,41-71 491,-46 75-517,98-226 655,-80 177-657,-32 160-4530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0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18460,'12'-1'537,"1"-1"-1,0 0 1,0-1-1,-1 0 1,1-1 0,-1 0-1,0-1 1,0 0-1,-1-1 1,0-1 0,0 1-1,0-2 1,-1 0 0,0 0-1,14-15 1,-22 21-497,-1 0 0,1 0-1,-1 0 1,0 0 0,0 0 0,0 0 0,0 0 0,0 0 0,0-1 0,-1 1 0,1 0 0,-1-1-1,1 1 1,-1 0 0,0-1 0,0-2 0,0 3-27,-1 1-1,1 0 1,0 0 0,-1-1-1,0 1 1,1 0 0,-1 0-1,1 0 1,-1 0 0,0 0-1,0 0 1,0 0 0,0 0-1,0 0 1,0 0 0,0 0-1,0 1 1,0-1 0,0 0-1,0 1 1,0-1 0,-1 1-1,1-1 1,0 1 0,0 0-1,-1-1 1,1 1 0,0 0-1,0 0 1,-1 0 0,1 0-1,-2 0 1,-3 0-4,1 1 0,-1-1 0,1 1 0,0 1 0,-1-1-1,1 1 1,0-1 0,0 2 0,0-1 0,0 0 0,1 1 0,-1 0 0,0 0 0,1 0 0,0 1-1,-7 7 1,6-7-12,1 1 0,0 1 0,0-1 0,0 1 0,0-1 0,1 1 0,0 0 0,0 0 0,1 1 0,0-1 0,0 0 0,0 1 0,0 8 0,1-13 1,1 1-1,0-1 1,0 0-1,0 1 1,0-1-1,1 0 0,-1 0 1,1 1-1,-1-1 1,1 0-1,0 0 1,0 0-1,0 0 1,0 0-1,0 0 0,0 0 1,1 0-1,-1 0 1,3 2-1,-1-2-1,0 0 0,0 1 0,0-1 0,1 0 0,-1-1 0,1 1 0,-1 0 0,1-1-1,0 0 1,5 1 0,7 1-6,1-2 0,0 0-1,0 0 1,17-3 0,-32 2 9,38-5-2,62-13 0,-61 9 25,54-5 0,-94 14-12,-1 0 1,1 0-1,-1 0 0,1 0 1,-1-1-1,1 1 1,-1 0-1,1 0 1,-1 0-1,1 0 1,-1-1-1,1 1 0,-1 0 1,1 0-1,-1-1 1,0 1-1,1 0 1,-1-1-1,0 1 1,1-1-1,-1 1 0,0 0 1,1-1-1,-1 1 1,0-1-1,0 1 1,1-1-1,-1 1 1,0-1-1,0 1 0,0-1 1,0 1-1,0-1 1,0 1-1,0-1 1,0 1-1,0-1 1,0 1-1,0-1 0,0 1 1,0-1-1,0 1 1,0-1-1,0 1 1,-1-1-1,1 1 1,0-1-1,-1 0 0,-15-31 364,9 20-282,-5-11 87,5 10-102,1 0 1,-7-18 0,15 31-88,1-1 0,-1 1-1,0 0 1,1 1 0,-1-1 0,0 0-1,1 0 1,-1 1 0,0 0-1,0-1 1,1 1 0,1 1 0,6 1-57,22 1-232,0-1-1,58-2 0,-52-1-131,49 5 1,-84-5 409,0 0 0,0 0 0,0 1 0,0-1 0,0 1 0,0 0 0,0 0 1,0 0-1,0 0 0,-1 1 0,1-1 0,0 1 0,-1-1 0,1 1 0,-1 0 0,1 0 0,-1 0 0,0 0 0,0 1 1,0-1-1,0 1 0,0-1 0,-1 1 0,1 0 0,-1-1 0,0 1 0,0 0 0,0 0 0,0 0 0,0 0 1,0 0-1,-1 0 0,0 0 0,1 0 0,-1 0 0,0 0 0,-1 0 0,1 0 0,0 1 0,-2 2 0,-4 42 33,6-48-12,0 0 0,0 1 0,0-1 0,0 0 0,0 0 0,0 0 0,0 1 0,0-1 0,0 0 0,0 0 0,0 1 0,0-1 0,1 0 0,-1 0 0,0 0 0,0 1 0,0-1 0,0 0 0,0 0 0,0 0 0,0 0 0,1 1 0,-1-1 0,0 0-1,0 0 1,0 0 0,0 0 0,1 0 0,-1 0 0,0 1 0,0-1 0,0 0 0,1 0 0,-1 0 0,0 0 0,0 0 0,1 0 0,-1 0 0,0 0 0,0 0 0,0 0 0,1 0 0,14-3-10,12-10-32,-1-4-21,-2-1 0,34-32 0,-28 24-39,-15 17 47,-15 9 53,0 0 1,1 0-1,-1 0 1,0 0-1,1 0 0,-1 0 1,0 0-1,1 0 1,-1 0-1,0 0 0,1 0 1,-1 0-1,0 1 0,1-1 1,-1 0-1,0 0 1,1 0-1,-1 0 0,0 1 1,0-1-1,1 0 1,-1 0-1,0 1 0,0-1 1,0 0-1,1 1 1,0 2 0,0 0 1,0 0 0,0 0 0,-1 0 0,1 0-1,-1 0 1,0 5 0,1-5 10,-1 5 7,1-1 1,-1 0-1,2 0 1,-1 0 0,1 0-1,0 0 1,4 7 0,-5-12-3,0 1 0,1-1 0,-1 0 0,1 0 0,0 0 0,-1 0 1,1 0-1,0-1 0,0 1 0,0 0 0,1-1 0,-1 0 0,0 1 0,0-1 1,1 0-1,-1 0 0,1 0 0,-1-1 0,1 1 0,-1 0 0,1-1 0,0 0 1,3 1-1,2-2 29,0 1 1,0-1 0,0 0 0,0-1-1,0 1 1,0-2 0,0 1 0,0-1-1,-1 0 1,12-7 0,-14 7-24,1 0 1,0-1-1,-1 0 1,0 0-1,0 0 1,0-1-1,0 0 1,-1 0 0,1 0-1,-1 0 1,-1-1-1,1 1 1,3-9-1,-5 3 8,-5 12-21,-8 14-29,11-14 20,-1 1 0,0-1 0,1 0 0,0 1 0,-1-1-1,1 1 1,0-1 0,0 0 0,0 1 0,-1-1 0,2 1 0,-1-1 0,0 1-1,0-1 1,0 1 0,1-1 0,-1 0 0,1 1 0,-1-1 0,1 0 0,-1 1-1,1-1 1,0 0 0,0 1 0,-1-1 0,1 0 0,0 0 0,0 0 0,0 0-1,1 0 1,-1 0 0,0 0 0,0 0 0,0-1 0,1 1 0,-1 0-1,0-1 1,1 1 0,-1-1 0,0 1 0,3-1 0,2 2 0,1-2 1,-1 1-1,0-1 0,0 1 1,0-2-1,0 1 0,0-1 1,12-2-1,-6-1-4,0 0 1,-1 0-1,0-1 1,0 0-1,0-1 1,-1-1-1,0 1 1,0-2-1,0 1 1,-1-1-1,0-1 1,-1 0-1,1 0 1,-2 0 0,0-1-1,0 0 1,0-1-1,6-15 1,-8 6-41,-9 16-4,-5 8 0,0 2 54,1-1 1,0 1 0,0 1-1,0 0 1,-11 13 0,17-17-8,0 0 1,0 1 0,0-1-1,1 0 1,-1 1-1,1-1 1,0 1 0,-1-1-1,2 1 1,-1 0 0,0-1-1,1 1 1,0 0 0,0 0-1,0-1 1,0 1 0,0 0-1,1-1 1,1 7 0,-1-7-2,0 0 0,0 0 1,0-1-1,0 1 0,1 0 1,-1 0-1,1-1 0,0 1 1,-1-1-1,1 0 0,0 1 1,0-1-1,1 0 1,-1 0-1,0 0 0,1-1 1,3 3-1,-2-2 2,1 0 1,0 0-1,0 0 0,0-1 1,0 0-1,0 0 0,0 0 1,1 0-1,6-1 0,0-1 10,-1 1 0,0-2-1,1 0 1,-1 0 0,0-1-1,0 0 1,0-1 0,15-8 0,14-17 65,-35 24-37,1 0-1,1 0 1,-1 1-1,1 0 1,0 0 0,14-6-1,-20 10-27,0-1 0,0 1 0,0 0-1,1 0 1,-1 0 0,0 0 0,0 0 0,0 0-1,1 0 1,-1 0 0,0 0 0,0 0-1,0 0 1,0 1 0,1-1 0,-1 1 0,0-1-1,0 1 1,0-1 0,0 1 0,1 0-1,15 21 56,-16-19-61,1-1 0,-1 0 0,1 1 1,-1-1-1,1 0 0,0 0 0,0 0 1,-1 0-1,1 0 0,1-1 0,-1 1 1,4 2-1,-4-3-169,1 0 1,0 1-1,-1-1 0,1 0 0,0-1 1,0 1-1,0 0 0,0-1 1,0 0-1,0 1 0,0-1 1,0 0-1,0-1 0,-1 1 0,1 0 1,0-1-1,0 0 0,0 0 1,5-2-1,6-4-465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160 256 17836,'-24'14'1399,"3"-2"108,-39 29 1,55-36-1349,0-1 0,0 0 1,1 1-1,-1 0 1,1 0-1,0 1 1,0-1-1,1 1 1,0 0-1,0 0 1,0 0-1,-2 7 1,5-12-120,0 0 1,-1 0-1,1 0 1,0 0-1,-1 0 1,1 0-1,0 1 1,0-1-1,0 0 1,0 0-1,0 0 1,0 0-1,1 0 1,-1 0-1,0 0 1,0 1-1,1-1 1,-1 0-1,1 0 1,-1 0-1,1 0 1,0 1 0,0-2-15,0 1 1,0-1 0,0 1 0,0 0 0,0-1-1,0 0 1,0 1 0,0-1 0,0 0 0,0 1-1,0-1 1,0 0 0,0 0 0,0 0 0,0 0-1,0 0 1,1 0 0,0-1 0,4 0 13,0 0 1,-1-1 0,1 1-1,0-1 1,-1-1 0,11-5-1,-3-2-33,1 0 0,-2-1 1,1 0-1,-2-1 0,1-1 0,-2 0 0,0 0 0,9-15 0,1-7-4,-1-1 0,17-44-1,-34 74 0,4-6-1,-1-1 1,0 1-1,-1-1 1,-1-1-1,0 1 1,-1 0-1,1-15 1,-3 27-2,0 1 0,0-1-1,0 0 1,0 1 0,0-1 0,0 0 0,0 1 0,0-1 0,0 0 0,0 1 0,-1-1 0,1 1 0,0-1 0,0 0 0,-1 1 0,1-1 0,0 1 0,-1-1 0,1 1 0,-1-1 0,0 0 0,1 1 0,-1 0 0,1 0-1,-1 0 1,1 0 0,-1 0 0,1 0 0,-1 0 0,1 0 0,0 0 0,-1 0 0,1 0 0,-1 0 0,1 0 0,-1 0-1,1 0 1,-1 1 0,1-1 0,-1 0 0,1 0 0,-1 1 0,-19 17-3,11-5 17,0 0-1,1 1 1,0-1 0,1 1-1,1 1 1,0-1-1,1 1 1,1 0-1,0 1 1,1-1 0,1 1-1,0-1 1,1 1-1,0 0 1,2-1-1,2 18 1,-2-28-8,0 0-1,0 0 1,0 0-1,1 0 1,0-1 0,0 1-1,0 0 1,1-1-1,0 0 1,-1 0 0,1 0-1,7 7 1,-7-9-5,0 1 0,0-1-1,1 1 1,-1-1 0,1 0 0,-1-1 0,1 1-1,0-1 1,-1 1 0,1-1 0,0 0 0,0-1-1,0 1 1,0-1 0,0 1 0,6-1 0,0-1-6,-1 0 1,0 0-1,0-1 1,0 0-1,0-1 1,-1 0-1,1 0 1,-1-1-1,1 0 1,-1 0-1,13-10 1,0-3-18,-1-1-1,29-33 1,-26 27-1,-22 23 22,-1 1 0,0-1 0,1 1 0,-1-1 0,0 1 1,1-1-1,-1 1 0,1-1 0,-1 1 0,1 0 0,-1-1 1,1 1-1,-1-1 0,1 1 0,0 0 0,-1 0 0,1-1 0,-1 1 1,1 0-1,0 0 0,0 0 0,0 11 40,-2 1-18,1-4 9,0 1-1,1-1 1,0 0-1,0 0 1,1 0-1,0 0 1,0 0 0,1 0-1,0 0 1,8 14-1,-8-18-17,0 0-1,0 0 0,0 0 1,1-1-1,0 1 0,-1-1 1,1 0-1,1 0 0,-1 0 1,0-1-1,1 1 0,-1-1 1,1 0-1,0 0 0,-1-1 1,1 0-1,0 1 0,0-1 1,7 0-1,-3-1-33,0 1 0,0-2-1,0 1 1,1-1 0,-1-1-1,0 0 1,-1 0 0,1 0 0,0-1-1,12-6 1,5-5-327,46-31-1,-71 44 333,0 0 5,1 0 1,-1 0 0,0 0 0,0 0-1,0 1 1,0-1 0,1 0 0,-1 1-1,0-1 1,0 1 0,1 0 0,-1-1-1,0 1 1,1 0 0,-1 0 0,1 0-1,-1 0 1,0 0 0,1 0 0,1 0 0,-2 1 21,1 0 0,0 1 0,-1-1 0,1 0 0,-1 0 1,0 1-1,1-1 0,-1 1 0,0-1 0,2 4 0,8 10 91,51 46-184,-45-46-180,-1 1-1,0 0 1,-1 1-1,-1 1 1,13 21 0,-23-32 222,-1 1 0,0-1 0,0 1 0,0-1 1,-1 1-1,0 0 0,0 0 0,-1 0 1,0 0-1,0 13 0,-1-16 128,-1 0-1,1 0 0,-1-1 1,0 1-1,-1 0 1,1-1-1,-1 1 1,0-1-1,0 0 0,0 0 1,0 1-1,-1-1 1,0-1-1,1 1 1,-1 0-1,-1-1 0,1 1 1,-1-1-1,-4 4 1,6-6-27,0 0 0,0 1 0,1-1 0,-1 0 0,0 0 1,0-1-1,0 1 0,0 0 0,-1 0 0,1-1 0,0 0 0,0 1 1,0-1-1,0 0 0,0 0 0,-1 0 0,1 0 0,0 0 0,0-1 1,-4 0-1,2-1 4,1 1 1,0-1 0,0 0-1,-1 0 1,1 0 0,1-1-1,-1 1 1,0-1 0,0 1-1,1-1 1,-3-4 0,-2-2 8,2-1-1,-1 0 1,1 0 0,1 0-1,0 0 1,0-1 0,-3-13-1,6 19-156,0 0-1,1 0 0,-1 0 1,1 0-1,0 1 0,0-1 1,1 0-1,-1 0 0,1 0 1,0 0-1,0 0 0,1 1 0,0-1 1,0 0-1,0 1 0,3-6 1,0 3-202,1 1 0,-1-1 0,1 1-1,0 1 1,1-1 0,0 1 0,0 0 0,13-7 0,23-12-370,12-6-136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0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19756,'-17'10'994,"-55"39"1217,64-43-1832,0 1 1,0 1 0,1-1-1,0 1 1,-12 17 0,18-24-321,0 1 0,0 0 0,0-1 0,0 1 0,0 0 0,0 0 0,0 0 0,1 0 1,-1 0-1,1-1 0,0 1 0,-1 0 0,1 0 0,0 0 0,0 0 0,1 4 0,-1-5-55,1 1 0,-1-1 0,1 0 0,-1 0 0,1 0 0,0 0-1,0 0 1,0 0 0,-1 0 0,1 0 0,0 0 0,0-1 0,0 1 0,0 0 0,1 0-1,-1-1 1,0 1 0,0-1 0,2 1 0,7 2-170,0-1 1,-1-1-1,1 0 0,0 0 1,14-1-1,-9 0-22,2 0-65,36 3-574,-50-3 775,0 1 1,1-1 0,-1 1-1,0 0 1,0 0 0,0 0-1,0 1 1,0-1-1,0 1 1,0-1 0,-1 1-1,1 0 1,2 2 0,-4-3 56,0 0 0,-1-1 0,1 1 0,-1 0 0,1 0 0,-1 0-1,1 0 1,-1-1 0,1 1 0,-1 0 0,0 0 0,1 0 0,-1 0 0,0 0 0,0 0 0,0 0 0,0 0 0,0 0 0,0 0 0,0 0 0,0 0 0,0 0 0,-1 1 0,1 0 20,-1 0 0,0 0-1,0 0 1,0 0 0,-1-1 0,1 1-1,0 0 1,-1 0 0,-2 2 0,-4 2 122,1 0 0,-1-1 0,-14 8 0,12-8 128,0 0 0,0-1 0,-13 4 0,20-7-207,-1 0 0,1 0 0,-1-1 0,1 1 0,-1-1 0,0 0 0,1 0 0,-1 0 0,0 0 0,1-1 0,-1 1 0,1-1 0,-7-2 0,-8-11 231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0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 18716,'4'-3'1617,"-6"4"-670,-6 9-88,1 5-204,1 0-1,1 0 0,0 0 1,2 1-1,-5 32 1,5-13-225,2 61 1,7-56 186,-6-40-598,0 1 0,0-1 0,0 1 0,0-1-1,0 0 1,0 1 0,1-1 0,-1 1 0,0-1 0,0 1 0,1-1 0,-1 0 0,0 1 0,1-1 0,-1 0 0,0 1-1,1-1 1,-1 0 0,1 0 0,-1 1 0,0-1 0,1 0 0,-1 0 0,1 1 0,-1-1 0,1 0 0,0 0 4,0-1 1,0 1 0,0-1-1,0 1 1,0-1 0,0 1-1,-1-1 1,1 0 0,0 0 0,0 1-1,-1-1 1,1 0 0,0 0-1,-1 0 1,1 1 0,-1-1-1,1 0 1,0-1 0,5-10 141,-1-1 0,1 1 0,-2-1-1,6-24 1,6-55-23,-15 86-145,-2 6 1,1 0 1,0-1-1,0 1 0,0 0 1,0-1-1,0 1 1,1 0-1,-1 0 1,0-1-1,0 1 0,0 0 1,0 0-1,0-1 1,0 1-1,0 0 1,0-1-1,1 1 1,-1 0-1,0 0 0,0 0 1,0-1-1,1 1 1,-1 0-1,0 0 1,0 0-1,0-1 1,1 1-1,-1 0 0,0 0 1,1 0-1,-1 0 1,0 0-1,0 0 1,1 0-1,-1 0 1,0-1-1,0 1 0,1 0 1,-1 0-1,0 0 1,1 0-1,-1 0 1,0 1-1,0-1 0,1 0 1,-1 0-1,0 0 1,1 0-1,-1 0 1,0 0-1,0 0 1,1 0-1,-1 1 0,0-1 1,0 0-1,1 0 1,-1 0-1,0 1 1,20 17-53,-4-3 6,-7-10 42,0 0-1,1 0 1,0-1-1,0 0 1,0-1 0,1 0-1,-1-1 1,1 0-1,-1 0 1,1-1-1,0-1 1,-1 0-1,1 0 1,0-1-1,12-3 1,-12 2 6,1 0-1,-1-1 1,1-1-1,-1 0 1,-1 0-1,1-1 1,-1-1-1,1 0 1,-1 0 0,-1-1-1,1 0 1,-1 0-1,14-16 1,-20 18 0,0 1 0,-1 0 0,1-1 0,-1 0 1,0 1-1,0-1 0,0 0 0,-1 0 0,0 0 0,0 0 0,0 0 0,0-8 1,-1 12-1,0-1 0,0 0 0,0 1 0,0-1 0,-1 1 0,1-1 0,0 1-1,-1-1 1,1 1 0,-1 0 0,0-1 0,1 1 0,-1-1 0,0 1 0,0 0 0,0 0 0,0-1 0,-1 0 0,0 1 0,1 0 0,-1 1 0,1-1 0,-1 0 0,0 1 0,1-1 0,-1 1 0,0 0 0,0-1 0,1 1 0,-1 0 0,0 0 0,1 0 0,-1 0 0,0 0 0,0 1 0,1-1 0,-1 0 0,0 1 0,-1 0 0,-4 2-3,0 0 0,0 0-1,1 1 1,-1 0 0,1 0-1,0 1 1,0-1 0,0 1 0,1 1-1,-1-1 1,1 1 0,1 0-1,-1 0 1,1 0 0,-5 9 0,5-7-14,0 0 1,0 0 0,1 0 0,0 1 0,0-1 0,1 1 0,0 0 0,0 0 0,1-1 0,1 1 0,-1 0 0,2 15 0,0-21-78,0 1 0,0-1 1,0 0-1,0 1 0,0-1 0,1 0 1,-1 0-1,1 0 0,0 0 0,0 0 0,0 0 1,0-1-1,0 1 0,1-1 0,-1 1 1,1-1-1,0 0 0,0 0 0,-1 0 1,1-1-1,1 1 0,-1 0 0,3 0 1,2 1-76,0-1 0,0 0 0,1-1 1,-1 1-1,0-1 0,1-1 0,-1 0 1,13-1-1,27-5-562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0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18220,'-7'0'2024,"-9"3"-1368,-9 16-207,-6 3 1159,2 9-792,3 1-120,4 4-272,9-1-96,10-3-176,6-4-64,18-10-264,9-5-200,8-9-288,1-5-240,5-14 1792,0-8-1112,4-12-16,1-6-72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0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17604,'-4'0'261,"-1"1"1,1 0-1,0 0 0,0 0 1,0 0-1,0 1 1,0 0-1,0 0 1,0 0-1,0 0 0,1 0 1,-1 1-1,1 0 1,0-1-1,0 1 1,0 1-1,-4 3 0,-3 6-1,0 0-1,2 0 0,-11 20 0,5-4 336,0 0 0,-16 58-1,25-70-385,1 1 0,1 0 0,0 0 0,1 0 1,1 0-1,2 28 0,0-40-163,0-1 1,0 1-1,0-1 1,1 0 0,-1 1-1,1-1 1,5 8-1,-6-11-38,-1-1 0,1 0 0,0 1 0,0-1 0,0 0 0,0 0 0,0 0 0,0 0 0,1 0 0,-1 0 0,0 0 0,0 0 0,1-1 0,-1 1 0,0 0-1,1-1 1,-1 1 0,1-1 0,-1 1 0,1-1 0,-1 0 0,1 1 0,-1-1 0,1 0 0,-1 0 0,1 0 0,-1-1 0,1 1 0,-1 0 0,1 0 0,2-2-1,2 0 1,0-1 0,0 0 0,0-1 0,-1 1 0,1-1-1,-1-1 1,0 1 0,0-1 0,0 0 0,5-6 0,8-12 29,15-25 1,-28 40-33,4-7 1,-6 9-12,0 1 1,0 0-1,0 0 0,1 1 1,0-1-1,0 1 0,0 0 1,6-5-1,-9 8 4,-1 1 1,0 0 0,0 0-1,1 0 1,-1 0 0,0-1-1,1 1 1,-1 0 0,0 0-1,1 0 1,-1 0-1,0 0 1,1 0 0,-1 0-1,0 0 1,1 0 0,-1 0-1,0 0 1,1 0-1,-1 0 1,0 0 0,0 1-1,1-1 1,-1 0 0,0 0-1,1 0 1,-1 0 0,0 0-1,0 1 1,1-1-1,-1 0 1,0 0 0,0 1-1,1-1 1,-1 0 0,0 0-1,0 1 1,0-1-1,1 0 1,-1 0 0,0 1-1,0-1 1,0 0 0,0 1-1,0-1 1,0 0-1,0 1 1,0 0 0,3 18-16,-3-17 14,0-1 3,0 10-7,1 1 0,0 0 0,1 0 0,1-1 0,5 18 0,-7-26 10,0-1 0,1 1 0,-1 0 0,1-1 0,0 1 0,0-1-1,0 1 1,0-1 0,0 0 0,0 0 0,0 0 0,1 0 0,-1 0 0,1-1 0,0 1-1,-1-1 1,1 1 0,0-1 0,0 0 0,0 0 0,0 0 0,0-1 0,0 1 0,0-1-1,0 1 1,5-1 0,7-1-91,-1-1 0,1 0 0,-1-1 0,0 0-1,1-1 1,21-10 0,-20 8-138,0 0 0,0 1-1,0 1 1,27-3 0,-39 7 201,0 0-1,0 1 1,-1-1 0,1 1 0,0 0-1,-1 0 1,1 0 0,-1 0 0,1 1-1,-1 0 1,0-1 0,1 1 0,-1 0-1,0 1 1,0-1 0,0 0 0,4 6-1,-4-5 58,0 0 0,1 0-1,-1 0 1,1 0 0,0-1-1,0 1 1,0-1 0,0 0-1,0 0 1,0-1 0,0 1-1,8 1 1,7-2-143,1-1-1,0-1 1,-1-1-1,1-1 1,27-7-1,-22 5-458,-1 1 0,42-2 0,-55 6 549,0 0-1,0 1 1,0 1 0,0 0-1,-1 0 1,1 1 0,-1 1-1,1-1 1,-1 2 0,0-1-1,18 13 1,-19-12-152,1 0-1,0-1 1,0-1 0,0 1-1,14 1 1,10 5-638,88 25-644,37 13 2610,-147-43-1062,-1 0 1,0 1-1,0 0 0,-1 1 1,0 0-1,0 0 0,0 1 1,-1 1-1,-1 0 1,15 17-1,-13-12 102,0 1 0,-1 0-1,0 1 1,-1 0 0,-1 0 0,0 1 0,4 17 0,-9-22-68,0 0 0,0-1 0,-1 1 0,-1 0 0,0 0 0,-1 0-1,0 0 1,-1-1 0,-4 18 0,2-14 37,-1 0 0,-1 0 0,0 0 0,-1-1 0,0 0 0,-1 0 0,-12 14 0,13-19-71,0 0 1,0-1-1,-1 0 1,0-1-1,-1 0 1,0 0-1,0-1 1,0 0-1,-1 0 1,-15 6-1,18-9-66,-1-1-1,1 0 0,-1 0 0,0-1 1,0 0-1,0 0 0,0-1 1,0 0-1,1 0 0,-1-1 0,0 0 1,0 0-1,0-1 0,1 0 1,-14-6-1,14 5-22,0-1 1,0 0-1,1-1 1,0 1-1,-1-1 1,1-1-1,1 1 1,-1-1-1,1 0 1,0 0-1,0-1 0,1 1 1,0-1-1,0 0 1,1 0-1,-5-12 1,4 6-35,0 0 0,0 0-1,1 0 1,1 0 0,0-1 0,1 1 0,1-1 0,0 1 0,2-17-1,1 15-22,0 0-1,1 0 1,1 1-1,0-1 1,1 1-1,0 0 0,1 1 1,1 0-1,0 0 1,1 0-1,0 1 0,1 1 1,0-1-1,1 2 1,0-1-1,16-9 0,18-11-588,1 2-1,2 2 1,60-25-1,-39 20-328,30-16 454,13 0-149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1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18564,'1'-1'67,"-1"1"0,0-1 0,1 1 0,-1 0 0,0-1 0,1 1 0,-1 0 0,1 0 0,-1-1 0,1 1 1,-1 0-1,1 0 0,-1 0 0,1-1 0,-1 1 0,1 0 0,-1 0 0,1 0 0,-1 0 0,1 0 0,-1 0 0,1 0 0,-1 0 0,1 0 0,-1 1 0,1-1 0,-1 0 0,1 0 0,-1 0 0,1 0 1,-1 1-1,1-1 0,-1 0 0,1 1 0,2 19 949,-2-7-700,7 86 953,-6 122-1,-5-159-919,-3 0-1,-3 0 0,-20 69 1,23-109-112,2-16 16,2-11-125,8-44 127,-2 29-198,0-2-19,17-105 124,58-194 0,-74 307-163,0-1 0,1 1 0,0 0 0,17-25 1,-21 36-3,1-1 1,0 1 0,0 0-1,0 0 1,0 0-1,0 0 1,0 1 0,1-1-1,0 1 1,-1 0 0,1 0-1,0 0 1,0 0-1,0 1 1,0 0 0,0 0-1,0 0 1,1 0 0,-1 0-1,0 1 1,0 0 0,5 0-1,-3 0 0,1 1 0,-1 0 0,0 0 0,1 1 0,-1-1 0,0 1 0,0 0 0,-1 1 0,1 0 0,0 0 0,-1 0 0,7 5 0,-9-6 5,-1 1-1,1-1 1,-1 1 0,1 0-1,-1 0 1,0-1 0,0 2 0,0-1-1,0 0 1,-1 0 0,1 0-1,-1 1 1,0-1 0,0 1 0,0-1-1,-1 1 1,1 0 0,-1-1-1,0 1 1,0-1 0,0 1-1,-1 6 1,-1 1 19,-1 0 0,-1 0 0,1 0 0,-2-1-1,0 1 1,0-1 0,0 0 0,-15 18 0,12-17 13,-1-1 1,-1 1-1,0-1 1,0-1 0,-1 0-1,-22 15 1,28-22-27,1 1 1,-1-1-1,0 0 0,0 0 1,0-1-1,0 0 1,0 1-1,0-2 1,0 1-1,0-1 1,0 1-1,-8-2 1,11 1-49,0 0 0,0-1 0,0 1 0,0-1 1,0 0-1,0 0 0,0 1 0,1-1 0,-1 0 0,0 0 1,0-1-1,1 1 0,-1 0 0,1-1 0,-1 1 0,1-1 1,-1 1-1,1-1 0,0 1 0,0-1 0,0 0 0,0 0 1,0 0-1,0 0 0,1 1 0,-1-1 0,0 0 0,1 0 1,0 0-1,-1-1 0,1 1 0,0-4 0,0 0-205,1-1-1,-1 1 0,1 0 0,0-1 0,1 1 1,0 0-1,0 0 0,0 0 0,0 0 0,1 0 1,0 0-1,0 1 0,1 0 0,5-7 0,1 0-238,1 0-1,0 1 1,1 0 0,21-15-1,7-1-674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1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16363,'4'-3'521,"17"-10"2377,-20 13-2820,-1 0 0,1 0 0,-1 0-1,1 0 1,-1 0 0,1 0 0,-1 0 0,1 0 0,-1 0-1,1 0 1,-1 0 0,1 0 0,-1 1 0,1-1 0,-1 0 0,1 0-1,-1 1 1,1-1 0,-1 0 0,0 1 0,1-1 0,-1 0-1,0 1 1,1-1 0,-1 1 0,0-1 0,1 0 0,-1 1 0,0-1-1,0 1 1,1-1 0,-1 1 0,0-1 0,0 1 0,0-1-1,0 1 1,0-1 0,0 1 0,0-1 0,0 1 0,0 0-1,0-1 1,0 1 0,0 0 0,1 13 542,-2 0 1,1 0 0,-2 0-1,-3 20 1,-1-2-150,-12 91 705,20-116-968,3-15-140,5-21-28,-2-2-29,-3 0-1,0-1 1,-2 1-1,-1-53 0,-5 68-74,3 16 62,0 0 0,0-1 1,0 1-1,0 0 0,0 0 0,0 0 0,0 0 0,0 0 0,0 0 0,-1 0 0,1-1 0,0 1 0,0 0 0,0 0 0,0 0 1,0 0-1,0 0 0,0 0 0,0 0 0,0 0 0,-1 0 0,1 0 0,0 0 0,0-1 0,0 1 0,0 0 0,0 0 1,0 0-1,-1 0 0,1 0 0,0 0 0,0 0 0,0 0 0,0 0 0,0 0 0,0 0 0,-1 0 0,1 0 0,0 0 1,0 0-1,0 1 0,0-1 0,0 0 0,0 0 0,0 0 0,-1 0 0,1 0 0,-1 1-4,1 1 1,-1-1-1,0 1 0,0-1 0,1 1 0,-1-1 1,1 1-1,0-1 0,-1 1 0,1-1 0,0 1 1,0 0-1,0 2 0,0-1 8,0 0 1,0 1-1,0-1 0,1 0 1,-1 1-1,1-1 0,0 0 1,0 0-1,0 1 0,0-1 1,1 0-1,-1 0 0,1 0 1,0 0-1,0-1 0,0 1 1,0 0-1,0-1 0,0 0 1,1 1-1,5 3 0,-4-4 7,0 0-1,1 0 0,0 0 0,-1-1 0,1 1 0,0-1 0,0 0 0,0 0 1,0-1-1,0 0 0,0 0 0,0 0 0,0 0 0,7-2 0,1 0 1,0-2 0,-1 1 0,0-1-1,1-1 1,-2 0 0,1-1-1,0 0 1,-1-1 0,0 0 0,-1-1-1,0 0 1,0-1 0,-1 0-1,16-18 1,-20 16-9,-9 13-2,4-2 0,-6 7 12,1 1-1,0-1 0,0 1 1,1 0-1,0 1 1,0-1-1,1 1 1,0-1-1,1 1 0,0 0 1,0 0-1,0 12 1,2-19-5,0 0 0,0 1-1,0-1 1,0 1 0,1-1 0,-1 1 0,1-1 0,-1 0 0,1 1 0,0-1 0,0 0-1,0 0 1,0 1 0,0-1 0,1 0 0,-1 0 0,1 0 0,-1-1 0,1 1 0,0 0-1,-1-1 1,1 1 0,0-1 0,0 1 0,0-1 0,0 0 0,1 0 0,-1 0 0,0 0-1,0 0 1,1 0 0,-1-1 0,1 1 0,-1-1 0,0 1 0,1-1 0,2 0 0,3 0-3,1-1 0,-1 1 0,0-1 1,0-1-1,0 1 0,0-2 0,-1 1 1,1-1-1,0 0 0,7-5 0,4-4-2,33-27 0,-38 26-5,1 2 1,1 0-1,18-10 1,-32 20 1,0 0-1,1 0 1,-1 0 0,1 0-1,-1 0 1,1 1 0,4-1 0,-6 1 1,0 0 0,-1 0 0,1 0 1,0 0-1,-1 0 0,1 0 1,0 0-1,-1 0 0,1 1 1,0-1-1,-1 0 0,1 0 1,0 1-1,-1-1 0,1 1 0,0-1 1,-1 0-1,1 1 0,0 0 1,0 2-3,0-1 0,0 0 1,0 1-1,0-1 0,-1 0 1,1 1-1,-1-1 1,0 1-1,0-1 0,0 1 1,0-1-1,0 1 0,0-1 1,-1 4-1,-4 16-7,4-19 11,0 1-1,0-1 1,0 1 0,1-1 0,-1 1 0,1-1-1,0 1 1,0 0 0,1 4 0,-1-8-1,0 1 1,1 0 0,-1-1 0,1 1-1,-1-1 1,0 1 0,1-1-1,0 1 1,-1-1 0,1 1-1,-1-1 1,1 0 0,-1 1 0,1-1-1,0 0 1,-1 1 0,1-1-1,0 0 1,-1 0 0,1 0-1,0 1 1,0-1 0,-1 0 0,1 0-1,0 0 1,-1 0 0,1 0-1,0 0 1,0-1 0,-1 1-1,1 0 1,0 0 0,-1 0-1,2-1 1,23-8-13,-15 4 6,45-24-9,-50 27 22,-1-1 0,0 0 1,0 0-1,0 0 0,-1-1 1,1 1-1,-1-1 0,0 0 0,6-7 1,-7 6 2,-2 5-6,0-1 0,0 0 1,0 1-1,0-1 1,1 0-1,-1 1 1,0-1-1,0 0 1,1 1-1,-1-1 0,0 1 1,1-1-1,-1 1 1,1-1-1,-1 1 1,1-1-1,-1 1 1,1-1-1,-1 1 1,1-1-1,-1 1 0,1 0 1,-1-1-1,1 1 1,0 0-1,-1 0 1,1-1-1,0 1 1,-1 0-1,1 0 0,0 0 1,-1 0-1,1 0 1,0 0-1,-1 0 1,1 0-1,0 0 1,-1 0-1,1 0 0,0 0 1,-1 1-1,1-1 1,0 0-1,-1 0 1,2 1-1,6 1-1,1 0-22,45 5 75,-51-7-128,-1 0 0,1 0 0,-1 0 0,1 0-1,-1 0 1,1-1 0,-1 1 0,1-1 0,-1 0 0,1 0-1,-1 1 1,0-2 0,0 1 0,1 0 0,-1 0 0,0-1 0,0 1-1,2-3 1,-3 2-62,0 0 1,0 0-1,0 0 0,-1 0 1,1 0-1,0 0 0,-1-1 0,1 1 1,-1 0-1,0-1 0,0 1 1,0 0-1,0-1 0,0 1 0,-1 0 1,1 0-1,0-1 0,-1 1 0,0 0 1,0 0-1,-1-3 0,-2-6-243,-1 0 0,-11-17 0,-9-8-658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3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15939,'6'7'455,"0"1"0,-1 0-1,0 0 1,-1 0-1,0 1 1,0 0-1,-1-1 1,4 18 0,2 2 304,49 162 847,-9-28-1025,-53-175-1905,0 0 1098,0 1 0,-1 0 1,-6-11-1,-13-15-240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5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10 18228,'3'-10'2364,"-1"15"-768,0 19-179,5 162 199,-1-65-2485,-6-119 741,0-1 0,0 1 1,0 0-1,0-1 0,0 1 0,0 0 1,0 0-1,-1-1 0,1 1 0,-1 0 1,1-1-1,-1 1 0,0-1 0,0 1 0,-1 2 1,1-3 60,0-1 0,0 0 0,0 1 1,1-1-1,-1 0 0,0 0 0,0 0 0,0 0 0,0 1 1,0-1-1,1 0 0,-1 0 0,0-1 0,0 1 1,0 0-1,0 0 0,0 0 0,1-1 0,-1 1 1,0 0-1,0-1 0,0 1 0,1 0 0,-1-1 1,0 1-1,1-1 0,-1 1 0,0-1 0,1 0 1,-1 1-1,1-1 0,-1 0 0,0 0 0,-17-18-928,1 0 0,1-2 0,1 1 0,-17-32 0,1 3 4087,31 49-3010,0-1 0,-1 1 0,1 0 0,0 0 0,0 0 0,0-1-1,0 1 1,0 0 0,0 0 0,0 0 0,0-1 0,0 1 0,0 0 0,0 0-1,0 0 1,0-1 0,0 1 0,0 0 0,0 0 0,0 0 0,0-1 0,0 1 0,0 0-1,0 0 1,0 0 0,0-1 0,0 1 0,0 0 0,0 0 0,1 0 0,-1 0 0,0-1-1,0 1 1,0 0 0,1 0 0,9-5 1564,26 0-552,-14 2-602,15-3-1407,1-2-1,-2-1 1,1-2 0,57-27-1,-59 20-76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1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14419,'-1'11'1544,"6"7"-1015,7 0-169,11 0 736,-1-1-104,15 4-688,5 1-40,8-3-160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1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100 307 17244,'-12'5'1021,"0"1"0,1 0 0,-12 9 0,20-13-799,-1 1 0,1-1 0,-1 1-1,1 0 1,0 0 0,0 1-1,0-1 1,1 1 0,-1-1-1,1 1 1,0 0 0,-3 6 0,5-9-203,0 0 0,-1-1 0,1 1 0,0 0 0,0 0 0,0 0 1,0-1-1,0 1 0,0 0 0,0 0 0,0 0 0,0-1 1,0 1-1,0 0 0,0 0 0,1 0 0,-1-1 0,0 1 0,1 0 1,-1 0-1,0-1 0,1 1 0,-1 0 0,1-1 0,-1 1 1,1 0-1,0 0 0,1 0-8,0 0 1,-1 0-1,1 0 1,0 0-1,0-1 1,0 1-1,0-1 1,0 1-1,0-1 1,0 0-1,2 1 1,5-1-7,0-1 0,0 1 0,17-5 0,-16 2 4,1 0 0,-1-1 0,0 0 0,0-1-1,0 0 1,-1-1 0,0 0 0,0 0 0,0-1-1,-1 0 1,0-1 0,0 0 0,-1 0 0,0-1 0,0 1-1,-1-1 1,10-19 0,-14 13-67,-8 16 4,-12 19-43,17-17 91,-1-1-1,1 1 1,0-1 0,0 1 0,1-1 0,-1 1 0,1 0 0,-1-1 0,1 1-1,0 0 1,0 0 0,0-1 0,0 4 0,1-5 6,-1 0-1,0 0 1,1 0 0,-1 0-1,1 0 1,-1 0 0,1 0-1,0 0 1,-1 0 0,1 0-1,0 0 1,0 0 0,-1-1-1,1 1 1,0 0 0,0 0-1,0-1 1,0 1 0,0-1-1,0 1 1,0-1 0,0 1-1,0-1 1,0 0 0,1 0-1,-1 1 1,0-1 0,0 0-1,0 0 1,0 0 0,0 0-1,1 0 1,-1 0 0,2-1-1,7-1-4,0 0-1,1-1 0,-1 0 0,-1 0 1,1-1-1,0-1 0,-1 1 1,0-1-1,0-1 0,-1 0 1,1 0-1,11-12 0,0-2-4,-1 0-1,-1-1 1,24-36-1,-33 45 3,-1 0 0,0-1-1,-1 0 1,0 0 0,-1 0-1,-1-1 1,0 0 0,3-15 0,-9 12 38,1 16-27,0 1 0,0 0 0,0-1 0,0 1 0,0 0 0,0-1 0,-1 1 0,1 0 0,0 0 0,0-1 0,0 1 0,-1 0 0,1 0 0,0-1 0,0 1 0,-1 0 0,1 0 0,0 0 0,-1-1 0,1 1 0,0 0 0,-1 0 0,1 0 0,0 0 0,0 0 0,-1 0 0,0 0 0,0 0 12,-1 1 0,0-1-1,0 1 1,0 0-1,0-1 1,0 1-1,1 0 1,-1 0 0,0 1-1,1-1 1,-1 0-1,1 0 1,-1 1-1,-1 2 1,-10 10 112,2 0 1,-1 1-1,2 0 0,0 1 1,1 0-1,1 1 0,-7 17 1,9-19-13,1 0 0,0 0 0,1 1 0,1-1 0,1 1 0,0 0 0,1 0 0,1 25 0,1-35-85,0 0 0,0 0 0,1 0 0,-1 0 0,2-1 0,-1 1 0,0 0 0,1-1 0,0 0 1,1 0-1,-1 0 0,1 0 0,0 0 0,0-1 0,5 5 0,-6-6-34,0-1 0,0 0 1,0 0-1,0 0 0,1 0 0,-1 0 0,1-1 1,-1 0-1,1 1 0,-1-1 0,1 0 1,0-1-1,-1 1 0,1-1 0,0 0 0,0 0 1,-1 0-1,1 0 0,0 0 0,-1-1 0,1 0 1,0 0-1,-1 0 0,1 0 0,4-2 1,-5 1-8,0 0-1,0 0 1,0 0 0,-1 0 0,1-1 0,0 1 0,-1-1 0,1 1 0,-1-1 0,0 0 0,0 0 0,0 0 0,-1 0 0,1-1 0,2-6 0,-2 4-7,0-1-1,-1 1 0,1-1 1,-1 1-1,-1-1 0,1 0 1,-2-11-1,1 18 16,0-1 1,0 0-1,0 1 1,0-1-1,0 0 0,0 0 1,0 1-1,0-1 0,0 0 1,-1 1-1,1-1 1,0 0-1,0 1 0,-1-1 1,1 0-1,0 1 0,-1-1 1,1 0-1,-1 1 1,1-1-1,-1 1 0,1-1 1,-1 1-1,1-1 0,-1 1 1,0 0-1,1-1 1,-1 1-1,0 0 0,1-1 1,-1 1-1,-1 0 0,2 0 3,-1 0-1,1 0 1,-1 1-1,1-1 0,-1 0 1,1 1-1,-1-1 1,1 0-1,-1 1 0,1-1 1,-1 1-1,1-1 1,0 1-1,-1-1 0,1 1 1,0-1-1,-1 1 1,1-1-1,0 1 0,0-1 1,0 1-1,0 0 1,-1-1-1,1 1 1,0-1-1,0 1 0,0 0 1,0-1-1,0 1 1,0 0-1,0-1 0,0 1 1,1-1-1,-1 1 1,0-1-1,0 1 0,1 0 1,-1 2 1,1 0 1,0 0-1,0 0 1,0 0-1,0 0 0,0 0 1,1-1-1,0 1 1,-1 0-1,1-1 1,0 0-1,0 1 0,0-1 1,0 0-1,1 0 1,3 3-1,-2-3 5,0 1-1,1-1 1,-1 0-1,1 0 1,-1-1-1,1 1 0,0-1 1,0 0-1,8 0 1,-4 0-10,1-1 0,-1 0 0,1-1 0,-1 0 0,1-1 0,-1 0 0,1 0 0,-1-1 0,0 0-1,9-5 1,-18 8 6,1-1 0,-1 1 0,1 0 0,-1-1 0,0 1-1,1 0 1,-1-1 0,1 1 0,-1 0 0,1 0-1,-1 0 1,1-1 0,-1 1 0,1 0 0,-1 0 0,1 0-1,-1 0 1,1 0 0,-1 0 0,1 0 0,-1 0-1,1 0 1,-1 0 0,1 0 0,-1 0 0,1 1 0,-1-1-1,1 0 1,-1 0 0,1 0 0,-1 1 0,1-1-1,0 17 262,-1-15-233,-1 0 1,1 0-1,0 0 0,0 0 0,0 0 1,1 1-1,-1-1 0,0 0 1,2 2-1,-1-1-3,1-1 1,-1 0 0,1 0-1,0 0 1,0 0-1,0 0 1,0-1-1,0 1 1,1-1-1,-1 1 1,0-1 0,1 0-1,-1 0 1,1 0-1,-1 0 1,1 0-1,0 0 1,-1-1-1,1 1 1,0-1-1,0 0 1,3 0 0,8 0 45,1 0 0,24-4 1,-37 4-69,105-24-323,-17 4-190,-87 19 480,-1 1 1,0-1-1,1 1 0,-1 0 0,0 0 0,1 0 0,-1 1 0,1-1 0,2 1 1,0 6-123,-10 6 174,-2-2-245,0 0-1,-9 20 1,15-30 123,1 2-22,4-4-51,9-4-113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1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19900,'-1'6'239,"0"1"0,-1-1-1,1 0 1,-1 1-1,0-1 1,-1 0 0,0 0-1,0-1 1,-7 11 0,-6 14 150,0 4 539,-15 46 0,26-64-689,0 0-1,2 0 1,0 1 0,0 0 0,1 22-1,2-36-217,0-1-1,0 1 1,0-1-1,0 0 1,1 1 0,-1-1-1,1 0 1,0 1-1,-1-1 1,1 0-1,0 0 1,0 0 0,1 1-1,-1-1 1,0 0-1,1-1 1,-1 1-1,1 0 1,-1 0 0,1-1-1,3 3 1,-2-2-8,-1-1 1,1 0-1,0 0 0,0 0 1,0 0-1,0-1 0,0 1 1,1-1-1,-1 0 1,0 0-1,0 0 0,0 0 1,0 0-1,0-1 1,0 1-1,5-2 0,4-2 14,0-1-1,0 0 1,0-1-1,-1 0 1,1-1 0,-1 0-1,-1 0 1,17-16-1,7-10 175,29-36-1,-61 67-187,14-17 116,-1-1 1,0 0 0,-2-1 0,12-23 0,-25 41-1323,-7 11 607,-10 17 88,5-4 10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1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16660,'10'22'1448,"6"0"-984,1-3-288,8-6 224,3-3-496,1-8-1520,0-7 1520,4-8-416,-1-4-201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67 15331,'0'0'62,"0"0"-1,0 0 1,0 0-1,0 0 1,0 0-1,0 0 1,1 0-1,-1 0 0,0-1 1,0 1-1,0 0 1,0 0-1,0 0 1,0 0-1,0 0 1,0 0-1,0-1 1,1 1-1,-1 0 1,0 0-1,0 0 1,0 0-1,0-1 1,0 1-1,0 0 0,0 0 1,0 0-1,0 0 1,0-1-1,0 1 1,0 0-1,0 0 1,0 0-1,0 0 1,-1 0-1,1-1 1,0 1-1,0 0 1,0 0-1,0 0 0,0 0 1,0 0-1,0-1 1,-9 2 1045,-11 8 514,14-6-1358,0 0-1,1 1 1,0-1-1,0 1 1,0 1-1,1-1 1,-1 1-1,1-1 1,0 1-1,0 1 1,1-1-1,-1 0 1,1 1-1,0 0 1,1 0-1,-3 7 1,4-12-242,1 1 1,0-1-1,0 0 0,0 0 1,0 0-1,0 0 1,0 0-1,0 0 1,0 0-1,0 0 1,0 1-1,1-1 0,-1 0 1,0 0-1,1 0 1,-1 0-1,1 0 1,-1 0-1,1 0 0,0 0 1,-1-1-1,1 1 1,0 0-1,0 0 1,1 1-1,0-1-4,0 0 0,0 0 0,0 0 0,0-1 0,0 1-1,0-1 1,0 1 0,0-1 0,1 0 0,-1 1 0,0-1 0,3-1 0,3 1-1,0-1-1,0-1 1,0 1 0,0-2 0,15-4 0,-13 2 49,0 0 0,-1-1 0,14-9 0,-21 13-32,1 0 1,-1 1-1,0-1 1,0 0-1,0 0 1,0 0-1,-1 0 1,1-1-1,-1 1 0,1 0 1,-1-1-1,0 1 1,0-1-1,0 0 1,0 1-1,0-1 1,0 0-1,-1 1 1,1-5-1,-1 5-11,0 1 0,0 0 0,-1 0 0,1-1 0,0 1 0,-1 0-1,1 0 1,-1 0 0,1 0 0,-1 0 0,0 0 0,1 0 0,-1 0-1,0 0 1,0 0 0,1 0 0,-1 0 0,0 0 0,0 0 0,-2-1-1,0 1 23,0-1 0,0 1 0,0 0-1,-1-1 1,1 2 0,0-1-1,-6-1 1,0 1-17,1 1 1,0 0-1,-1 0 0,1 1 0,-14 2 1,21-3-72,0 0 0,-1 1 0,1-1 0,0 0 0,0 0 0,0 1 1,0-1-1,0 1 0,0-1 0,0 1 0,0-1 0,0 1 0,1-1 0,-1 1 1,0 0-1,0 0 0,0-1 0,1 1 0,-1 0 0,0 0 0,1 0 1,-2 1-1,3-1-27,-1 0 1,0 0-1,1-1 0,-1 1 1,1 0-1,-1 0 1,1-1-1,-1 1 1,1-1-1,-1 1 0,1 0 1,0-1-1,-1 1 1,1-1-1,0 1 1,-1-1-1,1 1 0,0-1 1,0 0-1,0 1 1,-1-1-1,1 0 1,0 0-1,0 0 0,0 0 1,0 1-1,-1-1 1,1 0-1,1-1 1,16 4-434,0-2 1,0 0 0,1-1 0,-1-1-1,22-4 1,-38 4 437,56-7-975</inkml:trace>
  <inkml:trace contextRef="#ctx0" brushRef="#br0" timeOffset="1">497 6 15147,'-1'-1'148,"0"1"0,0-1 0,1 1-1,-1-1 1,0 1 0,0-1 0,0 1 0,0 0-1,0-1 1,0 1 0,1 0 0,-1 0 0,0-1-1,0 1 1,0 0 0,0 0 0,0 0-1,0 0 1,0 0 0,-2 1 0,-22 4 634,22-4-435,-15 4 1601,-28 12-1,41-15-1760,1 0 1,-1 0 0,1 1-1,-1-1 1,1 1-1,0 0 1,0 0-1,0 1 1,1-1-1,-1 1 1,-3 5-1,7-9-171,0 0-1,-1 1 0,1-1 0,0 1 1,0-1-1,-1 1 0,1-1 0,0 1 0,0-1 1,0 1-1,0-1 0,0 1 0,-1-1 1,1 1-1,0 0 0,0-1 0,1 1 0,-1-1 1,0 1-1,0-1 0,0 1 0,0-1 1,0 1-1,0-1 0,1 1 0,-1-1 0,0 1 1,0-1-1,1 0 0,-1 1 0,1 0 0,0 0-9,1 0 0,-1 0 0,1 0-1,-1 0 1,1-1 0,-1 1 0,1 0-1,0-1 1,-1 1 0,3-1 0,46 5-374,-46-5 333,28 0-247,-12 0 37,0 0-1,0 1 1,0 1-1,22 6 1,-41-8 242,1 0 0,-1 1 0,0-1 0,1 1 0,-1-1 0,0 1 1,1 0-1,-1-1 0,0 1 0,0 0 0,0 0 0,0 0 0,0 0 0,0 0 0,0 0 0,0 0 0,1 3 1,-1-3 22,-1-1 1,0 1 0,0 0-1,0 0 1,0 0 0,0 0 0,0 0-1,0 0 1,0 0 0,0 0 0,-1 0-1,1 0 1,0 0 0,-1 0-1,1 0 1,0 0 0,-1-1 0,1 1-1,-1 0 1,1 0 0,-1 0 0,0-1-1,1 1 1,-1 0 0,0-1-1,0 1 1,-1 0 0,-8 7 134,0-1 1,0 0-1,0 0 1,-1-1-1,0-1 1,-1 0-1,1 0 1,-1-1-1,0-1 1,0 0-1,0-1 0,0 0 1,-15 1-1,27-3-198,-1 0 0,1 0 0,-1 0 0,1 0 0,-1 0 0,1-1 0,-1 1 0,1 0-1,-1 0 1,1 0 0,-1 0 0,1 0 0,-1-1 0,1 1 0,0 0 0,-1 0 0,1-1 0,-1 1-1,1 0 1,0-1 0,-1 1 0,1-1 0,0 1 0,-1 0 0,1-1 0,0 1 0,-1-1 0,1 1-1,0-1 1,0 1 0,0-1 0,0 1 0,-1-1 0,1 1 0,0-1 0,0 1 0,0-1 0,0 1-1,0-1 1,0 1 0,0-1 0,0 1 0,0-1 0,1 1 0,-1-1 0,0 1 0,0-1-1,0 1 1,0 0 0,1-1 0,-1 1 0,0-1 0,1 1 0,-1-1 0,19-26-753,3 6 27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19100,'1'1'202,"-1"-1"-1,1 1 1,-1 0-1,1 0 1,-1 0 0,0 0-1,1 0 1,-1 0-1,0 0 1,0 0-1,1 0 1,-1 0 0,0 0-1,0 0 1,0 0-1,0 0 1,-1 2-1,1-2-27,0 1-1,0-1 0,0 1 0,0-1 0,0 1 1,0-1-1,1 1 0,-1-1 0,0 0 0,1 1 0,0 1 1,1-1-88,0 1 1,0-1-1,1 0 1,-1 0 0,1 0-1,-1 0 1,1 0-1,0 0 1,0 0-1,0-1 1,0 0 0,0 0-1,0 1 1,0-2-1,0 1 1,0 0 0,0-1-1,7 1 1,8 0-100,1 0 1,19-3 0,-26 1 71,58-6-85,-49 3-4,1 2 0,1 0 0,23 2 0,-44 1 31,0-1-1,0 0 0,0 0 1,0 1-1,0-1 1,-1 1-1,1 0 0,0-1 1,0 1-1,0 0 0,0 0 1,-1 0-1,1 0 1,0 1-1,-1-1 0,1 0 1,-1 1-1,0-1 0,1 1 1,-1-1-1,0 1 1,0 0-1,0-1 0,0 1 1,0 0-1,0 0 0,0 0 1,-1 0-1,1 0 1,-1 0-1,1 2 0,-1-3 5,1 1 0,0-1 0,0 0 0,0 1 0,0-1 0,0 0 0,0 0 0,0 1 0,0-1-1,0 0 1,1 0 0,-1 0 0,0-1 0,1 1 0,-1 0 0,1 0 0,-1-1 0,0 1 0,1-1 0,0 1 0,-1-1 0,1 0-1,-1 1 1,1-1 0,-1 0 0,1 0 0,0 0 0,2-1 0,8 0-50,-1 0 1,0-1-1,12-4 1,-9 2-103,31-6-225,-11 1-495,60-7 1,-84 15 801,0 1 0,0 0-1,0 0 1,0 1 0,-1 0 0,1 1-1,0 0 1,-1 0 0,1 1 0,17 8 0,-19-7 266,0-1 0,1 0 0,-1-1 0,1 1 0,0-1 0,0-1 0,0 0 0,16 0 0,8-2 196,36-6 1,0 0-254,-61 6-179,44 2 100,-49-1-105,0 0 0,0 1 0,0-1 1,1 1-1,-1 0 0,0 0 0,0 0 0,0 1 0,0-1 1,-1 1-1,1-1 0,0 1 0,2 2 0,-1-7-1116,-1-3 881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20116,'16'-7'794,"0"1"-1,1 0 0,-1 1 0,1 1 1,19-3-1,-28 6-610,0 0 1,0 1-1,-1-1 1,1 2-1,0-1 1,0 1-1,0 0 1,0 1-1,0 0 1,-1 0-1,1 1 1,-1 0-1,8 4 1,-13-6-159,0 0 1,-1 0-1,1 0 1,-1 0-1,1 1 1,-1-1-1,0 0 1,1 1-1,-1-1 1,0 1-1,0 0 1,0-1-1,0 1 1,0 0 0,0-1-1,0 1 1,-1 0-1,1 0 1,0 3-1,-1-2-10,0 0-1,0 0 0,0 0 1,-1 0-1,1 0 1,-1 0-1,0 0 1,1 0-1,-1-1 0,-1 1 1,-1 3-1,-2 4-9,-1 0 1,-1-1-1,0 0 0,0 0 0,-12 10 0,-29 24 27,29-28-23,-27 29 0,45-43-14,0-1 0,1 1 0,-1 0 0,1-1 0,-1 1 0,0 0 0,1 0 0,-1-1 0,1 1 0,0 0 0,-1 0 1,1 0-1,0-1 0,-1 1 0,1 0 0,0 0 0,0 0 0,0 0 0,0 0 0,0 0 0,0 0 0,0-1 0,0 1 0,0 0 0,0 0 0,0 0 1,0 0-1,1 1 0,0-1-33,0 0 1,0 0 0,1 1-1,-1-1 1,0 0 0,1 0-1,-1 0 1,0-1-1,1 1 1,-1 0 0,1-1-1,0 1 1,-1 0 0,3-1-1,8 3-331,1-1 0,0 0 0,14 0 0,-26-2 340,18 0-147,0-1 0,1 0-1,-1-2 1,22-4 0,28-11-362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19572,'-13'0'540,"-1"1"-1,0 0 0,1 1 1,0 0-1,-1 1 1,-18 7-1,28-9-449,0 0-1,1 1 1,-1-1 0,1 1 0,-1 0 0,1 0-1,0 1 1,0-1 0,0 1 0,0-1-1,0 1 1,1 0 0,-1 0 0,1 0-1,0 0 1,0 1 0,0-1 0,0 1 0,1-1-1,-1 1 1,1-1 0,0 1 0,0 0-1,0 0 1,0 0 0,1 0 0,0 4 0,0-4-59,0 0 1,1 0 0,0-1 0,0 1 0,0 0 0,0 0 0,1-1-1,-1 1 1,1 0 0,0-1 0,0 0 0,0 1 0,1-1 0,-1 0 0,1 0-1,-1 0 1,1-1 0,0 1 0,0-1 0,1 1 0,-1-1 0,0 0-1,1 0 1,4 1 0,3 2-17,0 0-1,0-1 0,0-1 1,0 0-1,1-1 1,23 2-1,-23-3-5,0-2 1,0 0-1,0 0 0,0-1 1,0 0-1,0-1 0,-1 0 1,16-7-1,-22 8 10,0 0 0,-1-1 0,1 1 0,0-1 0,-1 1 0,0-1 0,0-1 0,0 1 0,0-1 0,0 1 0,-1-1 1,1 0-1,-1 0 0,0 0 0,-1-1 0,1 1 0,-1-1 0,1 0 0,-1 0 0,-1 1 0,3-10 0,-4 11-5,1 1 1,-1-1-1,0 0 0,0 1 1,0-1-1,-1 0 1,1 1-1,-1-1 0,1 1 1,-1-1-1,0 1 0,0-1 1,0 1-1,0-1 1,0 1-1,-1 0 0,-3-4 1,2 2-7,0 2 0,0-1 0,0 0-1,-1 1 1,1-1 0,-1 1 0,0 0 0,0 0 0,0 0 0,-5-1 0,0 0-147,0 1 1,-1 0 0,1 1 0,0 0 0,-1 1-1,1-1 1,-1 2 0,1-1 0,-15 4 0,20-3 15,0 1 1,0 0 0,0-1 0,0 1 0,1 1 0,-6 3-1,8-6 116,1 0 0,-1 1 1,1-1-1,-1 0 0,1 1 0,-1-1 0,1 0 0,-1 1 0,1-1 0,0 0 0,-1 1 0,1-1 0,0 1 0,-1-1 0,1 1 0,0-1 0,0 1 0,-1-1 0,1 1 0,0-1 0,0 1 1,0-1-1,0 1 0,0-1 0,-1 1 0,1 0 0,0-1 0,0 1 0,0-1 0,1 1 0,-1-1 0,0 1 0,0-1 0,0 1 0,0 0 0,0-1 0,1 1 0,-1-1 0,0 1 1,1-1-1,-1 1 0,0-1 0,1 0 0,-1 1 0,0-1 0,1 1 0,-1-1 0,1 0 0,-1 1 0,1-1 0,-1 0 0,1 0 0,-1 1 0,1-1 0,-1 0 0,1 0 0,-1 0 1,1 1-1,-1-1 0,2 0 0,27 6-319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 18620,'11'-2'3177,"-20"7"-2593,-12 8 1176,-6 4-296,-13 8-487,-1 4-305,-4 5-408,1 2-88,5-2-176,5-3-64,11-8-368,7-7-344,14-14 648,-1-4-128,8-13-97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 19180,'-5'-1'246,"-1"-1"-1,0 2 1,0-1-1,0 0 1,0 1-1,0 0 1,0 1-1,0-1 1,0 1 0,0 0-1,0 1 1,0-1-1,-7 4 1,11-4-163,-1 0-1,0 0 1,1 0 0,-1 1 0,1-1 0,0 1 0,-1-1 0,1 1 0,0 0-1,0 0 1,0 0 0,0 0 0,0 0 0,1 1 0,-1-1 0,0 0 0,1 1-1,0-1 1,0 1 0,0 0 0,0-1 0,0 1 0,0 0 0,1-1-1,-1 1 1,1 0 0,0 0 0,-1 0 0,2 0 0,-1 3 0,0-4-60,1 0 0,-1-1 0,1 1-1,-1 0 1,1 0 0,0-1 0,0 1 0,0 0 0,0-1 0,0 1 0,0-1 0,0 1 0,0-1 0,0 0 0,1 1 0,-1-1 0,1 0 0,2 2 0,-1-1-7,1-1 0,-1 1 0,1-1 0,0 0 0,0 1 0,-1-2 0,1 1 0,6 0 0,-1 0-4,1-1 0,-1 0 0,1-1 0,-1 0 0,1-1 0,14-4 0,-18 4-3,1-1 0,-1 0 0,0 0 0,0 0 0,0-1 0,-1 0 0,8-6 0,-11 8-14,-1 1 0,1 0 0,-1 0 0,0-1 0,0 1 1,1-1-1,-1 1 0,0-1 0,0 1 0,0-1 0,-1 0 0,1 0 0,0 1 0,-1-1 0,1 0 0,-1 0 0,1 0 0,-1 0 1,0 1-1,0-1 0,0 0 0,0 0 0,0 0 0,0 0 0,-1 0 0,1 0 0,-1 1 0,1-1 0,-1 0 0,0 0 0,0-1 1,-1 1-35,0 0 0,1 0 0,-1 0 0,0 1 1,0-1-1,0 1 0,0-1 0,0 1 0,0 0 1,0 0-1,-1 0 0,1 0 0,0 0 1,-1 0-1,1 1 0,-1-1 0,1 1 0,-1-1 1,1 1-1,-1 0 0,1 0 0,0 0 0,-4 1 1,0 0-204,0-1 0,0 1 0,0 1 0,1-1 0,-1 1 0,0 0 0,1 0 0,-10 6 0,12-6 149,0 0 0,0 0 0,0 1 1,0 0-1,0-1 0,1 1 0,-1 0 0,1 1 1,0-1-1,0 0 0,-3 6 0,-2 16-526</inkml:trace>
  <inkml:trace contextRef="#ctx0" brushRef="#br0" timeOffset="1">539 285 21901,'-9'4'563,"-8"4"17,1 0 1,-16 10-1,28-15-482,0 0 0,0 0 0,0 0 0,1 0 0,0 0 1,-1 1-1,1-1 0,0 1 0,1 0 0,-1 0 0,1 0 0,-4 9 0,6-12-82,-1 0 0,1 0 0,-1 0 1,1 1-1,0-1 0,-1 0 0,1 1 0,0-1 0,0 0 0,0 0 0,0 1 0,0-1 1,0 0-1,1 1 0,-1-1 0,0 0 0,1 0 0,-1 0 0,1 1 0,-1-1 0,1 0 1,0 0-1,-1 0 0,1 0 0,0 0 0,0 0 0,-1 0 0,1 0 0,0 0 0,0 0 1,0 0-1,0-1 0,1 1 0,-1 0 0,0-1 0,0 1 0,0-1 0,0 1 0,1-1 1,-1 0-1,0 1 0,0-1 0,1 0 0,1 0 0,4 1-1,0 0 0,-1-1 0,1 0 0,0 0 0,0-1-1,-1 0 1,9-2 0,-4 0-3,0-1 0,0-1 0,0 1 0,-1-2 0,13-8-1,-19 12-5,1-1-1,-1 0 0,0 0 0,-1-1 0,1 1 0,0-1 0,-1 0 0,0 0 1,0 0-1,0 0 0,0-1 0,-1 1 0,0-1 0,3-7 0,-5 11-8,1-1-1,-1 1 0,0-1 0,0 1 0,0-1 0,0 1 1,0-1-1,0 1 0,0-1 0,0 1 0,0-1 1,-1 1-1,1-1 0,0 1 0,-1 0 0,0-1 0,1 1 1,-1 0-1,0-1 0,0 1 0,1 0 0,-2-2 1,0 2-39,0-1 0,0 1 0,-1-1 1,1 1-1,0 0 0,0-1 1,-1 1-1,1 0 0,-1 1 1,1-1-1,-5 0 0,-2-1-74,0 2 0,1-1 0,-1 1-1,0 0 1,1 1 0,-14 3 0,3 1-142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6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2 20892,'-1'-1'139,"0"1"0,0 0 0,-1 0 0,1-1 0,0 1 0,0 0 0,0 0 0,-1 0 0,1 1 0,0-1 0,0 0-1,0 0 1,0 1 0,-1-1 0,1 0 0,0 1 0,-2 0 0,-12 6 44,1 1 0,0 1-1,0 0 1,0 1 0,1 0 0,1 1 0,-1 0 0,2 1-1,0 1 1,-11 14 0,19-23-187,1-1 0,-1 1 0,1 0 1,0 0-1,0 0 0,0 0 0,1 0 0,-1 0 0,1 1 0,-1 5 0,2-8 1,0 0-1,0 0 0,0 0 0,0-1 1,1 1-1,-1 0 0,1 0 0,-1 0 1,1 0-1,0-1 0,-1 1 0,1 0 1,0-1-1,0 1 0,0-1 0,0 1 1,1-1-1,-1 1 0,0-1 0,0 0 1,1 1-1,-1-1 0,1 0 0,0 0 1,-1 0-1,3 1 0,27 13-27,-15-8 25,0 1 0,25 18-1,-37-24 9,-1 1-1,0-1 0,0 1 0,0 0 0,-1 0 0,1 0 0,-1 0 0,1 0 1,-1 1-1,0-1 0,0 1 0,0-1 0,-1 1 0,1 0 0,-1 0 0,0 0 1,1 6-1,-2-7 28,-1 1 0,1-1 0,-1 0 0,0 0 0,0 1 0,0-1 0,0 0 0,0 0 0,-1 0 0,1 0 0,-1 0 0,0 0 0,0 0 0,0-1 0,0 1 1,0-1-1,-1 1 0,1-1 0,-1 0 0,1 0 0,-1 0 0,0 0 0,0-1 0,-4 3 0,-3 1 132,-1 0 1,1-1-1,-1 0 1,0 0-1,-22 3 1,20-5 267,-18 3-1786,31-5 1329,1 0 0,-1 0 0,0 0 0,0 0 1,0 0-1,0-1 0,0 1 0,0 0 0,0 0 0,0 0 0,0 0 0,0 0 0,0 0 0,0 0 0,0 0 1,0 0-1,0 0 0,0 0 0,0 0 0,0 0 0,0 0 0,0 0 0,0 0 0,0 0 0,0-1 0,0 1 0,0 0 1,0 0-1,0 0 0,0 0 0,0 0 0,0 0 0,0 0 0,0 0 0,0 0 0,0 0 0,0 0 0,0 0 0,19-7-589,5-2-22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13715,'-21'7'1647,"8"-3"-884,-1 1-1,1 0 1,-1 0-1,2 2 0,-1 0 1,-11 8-1,12-7-412,-34 28 672,43-33-979,-1 1 0,1-1 0,0 1 0,0 0 0,0 0 1,0 0-1,0 0 0,1 0 0,-2 6 0,3-8-45,1-1-1,-1 0 0,1 0 1,0 1-1,0-1 1,0 0-1,0 0 0,0 1 1,0-1-1,0 0 1,0 1-1,0-1 0,1 0 1,-1 0-1,1 1 1,-1-1-1,1 0 0,-1 0 1,1 0-1,0 1 1,1 1-12,0-1 0,0 0 0,0 0 0,0 0 0,1 0 0,-1 0 1,1 0-1,3 1 0,5 3-78,1-1 0,-1-1 1,16 4-1,-26-8 82,65 15-369,-43-11 295,0 1 0,0 1 0,25 11 0,-46-16 115,-1-1 0,1 1-1,-1 0 1,1-1 0,-1 1 0,0 0 0,1 0-1,-1 0 1,0 0 0,0 0 0,1 1-1,-1-1 1,0 0 0,0 0 0,0 1-1,-1-1 1,1 1 0,0-1 0,1 4-1,-2-4 30,0 1-1,0-1 0,0 1 0,-1-1 0,1 1 0,0-1 0,-1 1 0,1 0 0,-1-1 0,1 0 1,-1 1-1,0-1 0,1 1 0,-1-1 0,0 0 0,0 0 0,0 1 0,0-1 0,0 0 0,-3 2 1,-6 5 267,0 0 1,0 0-1,-1-1 1,-1-1-1,1 1 1,-1-2-1,-13 5 1,7-4 2,0 0 1,-1-1 0,0-1 0,-22 1 0,40-5-323,-7 1 52,0 0 1,0-1 0,1-1-1,-12-1 1,18 2-95,0 0 1,0 0-1,0 0 1,0 0-1,0-1 1,0 1 0,0 0-1,1-1 1,-1 1-1,0 0 1,0-1-1,0 1 1,0-1 0,1 1-1,-1-1 1,0 0-1,0 1 1,1-1-1,-1 0 1,1 0 0,-1 1-1,1-1 1,-1 0-1,1 0 1,-1 0-1,1 0 1,-1 0 0,1 0-1,0 1 1,0-1-1,0 0 1,-1 0-1,1 0 1,0 0 0,0 0-1,0 0 1,0 0-1,1 0 1,-1 0-1,0 0 1,0 0 0,0 0-1,1 0 1,-1 0-1,1-1 1,7-13-377,0 0 1,0 0 0,1 1-1,14-17 1,0 0-25,22-31-391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19172,'0'10'487,"0"1"0,-1-1 0,-1 1 0,0-1-1,0 0 1,-1 0 0,-6 15 0,-5 18 842,6-11-676,2 0 1,1 1 0,-2 63-1,6-82-592,2 1-1,0-1 0,0 0 1,2 0-1,0 1 1,0-2-1,1 1 1,1 0-1,0-1 0,1 0 1,11 19-1,-16-31-58,0 1-1,0-1 1,0 0-1,0 1 1,0-1-1,0 0 0,0 0 1,1 0-1,-1 0 1,1 0-1,1 2 1,-2-3-2,-1 0 0,0 0 0,1 0 0,-1 0 1,1 0-1,-1 0 0,0 0 0,1 0 0,-1 0 0,1 0 1,-1 0-1,0 0 0,1 0 0,-1 0 0,0 0 0,1-1 1,-1 1-1,1 0 0,-1 0 0,0 0 0,1 0 0,-1-1 1,0 1-1,0 0 0,1 0 0,-1-1 0,0 1 0,1 0 1,-1-1-1,1-2-1,1 0 0,-1 0 0,0 1 0,0-1 0,-1 0 0,1 0 0,-1 0 0,1 0 0,-1 0 0,0-5 0,-3-26-32,-1-1 1,-1 1-1,-2 0 0,-13-38 0,22 69-215,4 5 44,8 7-192,-14-9 352,11 7-447,-1-1-1,2 0 1,-1-1-1,0 0 1,1-1 0,0 0-1,0-1 1,0 0-1,20 2 1,-22-4 58,0-1-1,0 0 1,1 0 0,-1-1-1,0 0 1,0 0 0,0-1-1,0-1 1,0 0 0,-1 0-1,1-1 1,9-5-1,-15 6 340,-1 1-1,1-1 0,-1 0 1,0 0-1,0 0 0,3-5 0,-5 8 131,-1-1-1,1 1 1,-1-1-1,1 1 1,-1-1 0,1 1-1,-1-1 1,1 0-1,-1 1 1,0-1-1,1 1 1,-1-1-1,0 0 1,0 1-1,0-1 1,1 0-1,-1 1 1,0-1-1,0 0 1,0 0-1,0 1 1,0-1-1,0 0 1,0 1-1,0-1 1,-1 0-1,1 1 1,0-1-1,0 0 1,0 1 0,-1-1-1,1 0 1,0 1-1,-1-1 1,1 0-1,-1 1 1,1-1-1,-1 1 1,1-1-1,-1 1 1,1-1-1,-1 1 1,1 0-1,-1-1 1,0 0-1,-1 1 105,0 0 1,0-1-1,1 1 0,-1 0 0,0 0 0,0 0 0,1 1 1,-1-1-1,0 0 0,0 1 0,1-1 0,-1 1 0,0-1 1,1 1-1,-1 0 0,1-1 0,-1 1 0,1 0 0,-1 0 1,1 0-1,0 1 0,-3 1 0,-1 2 268,-1 1 0,1-1-1,1 1 1,-5 6 0,6-8-252,1 1 0,-1-1 1,1 1-1,0 0 0,1-1 0,-1 1 1,1 0-1,0 0 0,0 0 0,0 0 1,1 0-1,-1 0 0,1 0 0,1 1 1,-1-1-1,3 9 0,-3-12-129,1 1-1,0 0 1,0-1 0,1 1-1,-1-1 1,1 1-1,-1-1 1,1 0-1,0 0 1,-1 1 0,1-1-1,0 0 1,1-1-1,-1 1 1,0 0 0,0-1-1,1 1 1,-1-1-1,1 0 1,-1 1 0,1-1-1,0-1 1,-1 1-1,1 0 1,0-1 0,0 1-1,-1-1 1,1 0-1,0 0 1,0 0 0,3 0-1,1-1-11,-1 0 0,0 0 0,0-1 0,0 0 0,0 0 0,0 0 0,0-1 1,-1 0-1,1 0 0,-1 0 0,1-1 0,-1 0 0,7-6 0,-8 6-4,0 0 0,0 0 0,0-1 0,-1 1 0,0-1 0,0 1 0,0-1 0,0 0 0,-1-1 0,1 1 0,-1 0 0,-1-1 0,1 1 0,-1-1 0,1-7 0,-2 12-10,0 0 0,0 0 0,0 0 0,0 0 0,0 0 0,0 0 0,0 0 0,0 0 0,0 0 0,0 0 0,-1 0 0,1 0 0,0 1 0,-1-1-1,1 0 1,-2-1 0,2 2 0,0-1 0,-1 1 0,1 0-1,0 0 1,-1 0 0,1 0 0,0 0 0,-1 0-1,1 0 1,0 0 0,-1 0 0,1 0-1,0 0 1,-1 0 0,1 0 0,0 0 0,-1 0-1,1 0 1,0 0 0,-1 0 0,1 0-1,0 0 1,-1 1 0,1-1 0,0 0 0,-1 0-1,1 0 1,0 1 0,-1-1 0,-1 2 7,0 0 0,0 0 0,0 1 0,0-1 0,0 0 0,1 1 0,-1-1 0,1 1 0,-3 4 0,2-2-8,1 0-1,0 0 1,0 0-1,0 0 1,0 0-1,1 0 1,0 0 0,0 0-1,0 0 1,0 0-1,1 0 1,0 0 0,0-1-1,3 10 1,-3-12-55,0 1 0,1-1 1,-1 0-1,1 0 0,-1 0 0,1 0 1,0 0-1,0 0 0,0 0 0,0 0 1,0-1-1,0 1 0,0-1 0,1 1 1,-1-1-1,0 0 0,1 0 0,-1 0 1,1 0-1,-1 0 0,1-1 1,-1 1-1,1-1 0,0 0 0,-1 0 1,1 0-1,0 0 0,-1 0 0,5-1 1,1-1-236,0 1 0,0-2 1,0 1-1,-1-1 0,1 0 1,-1-1-1,1 0 0,-1 0 1,0 0-1,-1-1 1,1 0-1,10-10 0,-2-2-220,1 0 0,-2-1 0,16-26 0,6-16-479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 16075,'1'0'80,"-1"-1"0,0 1-1,0-1 1,0 1 0,0-1 0,0 1-1,0-1 1,0 1 0,0-1-1,0 0 1,0 1 0,0-1-1,0 1 1,0-1 0,0 1-1,0-1 1,-1 1 0,1-1-1,0 1 1,0-1 0,-1 1-1,1-1 1,0 1 0,-1-1-1,1 1 1,0-1 0,-1 1 0,0-1-1,-8 13 1406,-8 30 486,11-10-1402,2-1 0,1 1 1,1 0-1,4 50 0,23 128 492,-23-194-983,1 7-17,-2-13-28,0 0 0,1-1 0,0 1-1,5 11 1,-7-21-30,0 0-1,0 0 1,0 0-1,0 0 0,0 0 1,0-1-1,0 1 1,0 0-1,0 0 1,0 0-1,0 0 0,0 0 1,0 0-1,0 0 1,0 0-1,0 0 1,1 0-1,-1 0 1,0 0-1,0 0 0,0 0 1,0 0-1,0 0 1,0-1-1,0 1 1,0 0-1,0 0 0,1 0 1,-1 0-1,0 0 1,0 0-1,0 0 1,0 0-1,0 0 1,0 0-1,0 0 0,0 1 1,0-1-1,1 0 1,-1 0-1,0 0 1,0 0-1,0 0 0,0 0 1,0 0-1,0 0 1,0 0-1,0 0 1,0-12 11,-23-93-194,19 91 120,0 1 0,-1 0 0,-1 0 0,0 1 0,-14-22-1,9 23-5,5 12 19,6 0 47,0 0 0,0 0 0,0 0 1,0 0-1,1 0 0,-1 0 0,0 0 1,0-1-1,1 1 0,-1 0 0,0 0 1,1 0-1,-1 0 0,1 0 0,-1 0 0,1-1 1,0 1-1,-1 0 0,1-1 0,0 1 1,0 0-1,-1-1 0,2 2 0,2 1 6,0-1-1,0 1 0,1 0 0,-1-1 0,0 0 0,1 0 0,0 0 0,-1-1 0,1 0 0,0 0 0,0 0 0,0 0 0,0-1 0,0 1 0,0-1 1,0-1-1,0 1 0,0-1 0,-1 0 0,1 0 0,0 0 0,0 0 0,-1-1 0,1 0 0,0 0 0,-1 0 0,0-1 0,0 0 0,0 1 1,0-1-1,0-1 0,0 1 0,-1 0 0,1-1 0,-1 0 0,0 0 0,0 0 0,-1 0 0,4-7 0,2-10-39,-1 0 0,0-1 0,-2 1 1,-1-1-1,0 0 0,0-39 0,-4 60 9,0-1 1,0 0-1,0 1 1,0-1-1,0 1 0,0-1 1,-1 1-1,1-1 1,0 1-1,-1-1 1,1 1-1,-2-3 0,-3 5-224,-1 10 115,4-6-20,0 0 1,0 0-1,1 1 1,-1-1-1,1 0 1,0 9-1,-1-14-217,4-6 142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174 346 14643,'13'-17'1659,"-7"9"-715,1 0-1,-1-1 1,5-9-1,-10 15-637,1 0 1,-1 0-1,0 0 1,0-1-1,0 1 0,-1 0 1,1 0-1,-1-1 0,1 1 1,-1 0-1,0-1 0,-1 1 1,0-7-1,1 9-227,-1-1-1,1 1 1,-1-1-1,0 1 1,0-1-1,1 1 1,-1 0-1,0-1 1,0 1-1,0 0 0,0 0 1,0 0-1,-1-1 1,1 1-1,0 0 1,-1 1-1,1-1 1,0 0-1,-1 0 1,1 0-1,-1 1 1,1-1-1,-1 1 1,1-1-1,-1 1 1,1 0-1,-1 0 1,0 0-1,1-1 1,-1 2-1,-2-1 1,-1 0-23,0 0 0,-1 1 1,1 0-1,0 0 1,0 1-1,0-1 1,-1 1-1,-6 4 1,1 0-4,1 1 1,0 0-1,0 0 1,0 1 0,1 1-1,1 0 1,0 0 0,-12 16-1,16-19-29,0 0 0,0 0 0,1 0-1,0 1 1,0-1 0,1 1 0,-1-1 0,1 1-1,1 0 1,-1 0 0,1 0 0,1 0-1,-1 0 1,1 0 0,0 0 0,2 11-1,-1-16-15,-1 0 0,1 0 0,-1-1 0,1 1 0,0 0 0,0 0 0,0-1 0,0 1 0,0-1 0,0 1 0,0-1 0,0 1 0,1-1 0,-1 1 0,0-1 0,1 0 0,0 0 0,-1 0 0,1 0 0,-1 0 0,1 0-1,0 0 1,0-1 0,-1 1 0,1-1 0,0 1 0,0-1 0,0 0 0,0 1 0,0-1 0,0 0 0,-1 0 0,1 0 0,0-1 0,0 1 0,3-1 0,2-1 4,0 1 0,0-1 0,0-1 1,0 1-1,-1-1 0,1-1 0,-1 1 0,9-7 0,-1-1-14,-1-1 0,0 0 0,-1-1-1,0 0 1,-1-1 0,-1 0-1,0-1 1,-1 0 0,-1-1 0,0 0-1,-1 0 1,-1 0 0,5-19-1,-8 20-148,-7 23 31,-5 23-82,7-15-4,0 0 0,2 1 0,1 31 0,-1-40 56,1 0 1,1-1-1,-1 1 1,1-1-1,1 1 1,-1-1-1,1 0 1,0 1-1,1-1 1,6 10-1,-8-15 79,-1 0-1,1 0 1,0 0-1,0 0 1,-1-1-1,1 1 1,0-1-1,0 1 1,1-1-1,-1 1 0,0-1 1,0 0-1,1 0 1,-1 0-1,0-1 1,1 1-1,-1 0 1,1-1-1,2 1 1,-1-2-4,-1 1 1,0 0-1,0-1 1,0 0-1,1 0 1,-1 0-1,0 0 1,0 0-1,0-1 1,-1 1 0,1-1-1,0 0 1,2-2-1,4-4-33,-1 0 0,0 0 0,0-1 0,-1 0 1,0 0-1,-1-1 0,7-13 0,1-6 127,-2 0-1,12-38 1,-19 50 59,-1 1 0,-1-1 1,0 0-1,-2 0 0,1-30 0,-2 44-45,-1 0 0,1 0 0,-1 0 0,1 0 0,-1 0-1,0 0 1,0 0 0,0 0 0,-3-4 0,4 6-22,0 1 1,-1-1 0,1 1-1,-1-1 1,1 1-1,-1 0 1,0-1-1,1 1 1,-1 0-1,1-1 1,-1 1-1,0 0 1,1-1-1,-1 1 1,0 0-1,1 0 1,-1 0-1,0 0 1,0 0-1,1 0 1,-1 0-1,0 0 1,1 0-1,-1 0 1,0 0 0,1 0-1,-1 1 1,0-1-1,1 0 1,-1 0-1,0 1 1,1-1-1,-1 0 1,1 1-1,-1-1 1,1 1-1,-1-1 1,1 0-1,-1 1 1,1 0-1,-1-1 1,0 2-1,-5 3 75,1 1 0,0 1-1,0-1 1,1 1 0,0 0-1,0 0 1,0 0-1,1 0 1,-4 12 0,1 3 128,0 1 1,-3 24 0,6-27-37,1 1-1,1-1 1,3 38 0,-1-50-130,0 0 0,0 0-1,1 0 1,0 0 0,0-1 0,1 1-1,0-1 1,0 0 0,0 0 0,1 0-1,1 0 1,9 12 0,-13-18-41,1 1 0,-1 0 0,1-1 1,-1 1-1,1-1 0,0 1 0,-1-1 0,1 0 0,0 0 0,0 0 1,0 0-1,0 0 0,0 0 0,0 0 0,0-1 0,0 1 0,1-1 0,-1 0 1,0 1-1,0-1 0,0 0 0,0 0 0,1-1 0,-1 1 0,0 0 1,0-1-1,0 1 0,0-1 0,0 0 0,0 1 0,0-1 0,0 0 1,0 0-1,0-1 0,3-1 0,-2 0 4,0 0 0,1-1 0,-1 1 0,-1-1 0,1 0 0,0 0 0,-1 0 0,0 0-1,0 0 1,0 0 0,0-1 0,-1 1 0,0-1 0,0 1 0,1-8 0,-1 2 13,-1 0 0,0-1 0,-1 1 1,-2-15-1,2 20-9,0 1-1,0 0 1,-1 0 0,1 0 0,-1 0 0,0 0 0,0 0 0,0 0 0,0 1 0,-1-1 0,1 1 0,-1 0 0,-4-4-1,2 3 29,6 7-27,10 8-1,-6-7-3,2 0 0,-1 0 0,0-1 0,1 0-1,-1 0 1,1-1 0,0 1 0,0-2 0,0 1 0,0-1 0,0 0 0,10 0 0,-7-1 3,1 0 0,0-2 0,-1 1 1,1-1-1,0-1 0,-1 0 0,17-7 0,-10 2 11,0-1 0,0-1 0,0 0 0,-1-2 0,-1 0 0,0 0 0,-1-1-1,24-28 1,-25 25-6,-1-1 0,11-19-1,-20 30-18,0 1 0,-1-1-1,1 0 1,-1 0-1,0 0 1,-1 0 0,1 0-1,-1 0 1,-1 0 0,1 0-1,-1-8 1,0 13-3,0 0 0,0 0 0,0 0 0,0 0 0,0 0 0,0 0 1,-1 0-1,1 0 0,0 0 0,-1 0 0,1 0 0,-1 0 0,1 0 0,-1 0 0,1 0 0,-1 1 0,0-1 0,1 0 0,-1 0 1,0 1-1,0-1 0,1 0 0,-1 1 0,0-1 0,0 1 0,0-1 0,0 1 0,0-1 0,0 1 0,0 0 0,0-1 0,0 1 0,0 0 1,0 0-1,0 0 0,0 0 0,0 0 0,0 0 0,0 0 0,-1 0 0,-2 1-3,0 0-1,1 0 1,-1 0 0,1 0-1,-1 1 1,1 0 0,-1-1 0,1 1-1,0 0 1,-4 4 0,0 1 4,0 0 0,0 1 0,1-1 1,0 1-1,1 1 0,0-1 0,0 1 1,0 0-1,1 0 0,1 1 0,-5 18 1,4-13 12,1 1 0,1-1-1,0 1 1,1-1 0,1 1 0,3 30 0,-1-38-58,-1-1-1,1 0 1,0 0-1,1 0 1,0 0 0,0-1-1,0 1 1,1-1-1,0 0 1,0 0-1,1 0 1,6 7-1,-8-11 19,-1 0-1,0 0 1,1 1-1,0-2 1,-1 1-1,1 0 0,0-1 1,0 1-1,0-1 1,0 0-1,0 0 1,0 0-1,0 0 0,0 0 1,0-1-1,0 1 1,1-1-1,-1 0 1,0 0-1,0 0 0,0-1 1,1 1-1,-1-1 1,0 0-1,0 0 1,0 0-1,0 0 0,0 0 1,0 0-1,3-3 1,15-12-276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23173,'6'11'2096,"-3"-5"-1455,-1 0-369,0-5 792,1-4-376,-3-14-416,-3-9-136,5-9-248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 19812,'7'-10'1839,"-3"10"-415,-5 24 700,-27 112 291,17-94-2322,2 1 0,2 0-1,2 1 1,0 51 0,5-89-82,1 1-1,-1-1 1,1 0-1,1 0 1,-1 0-1,3 6 1,-3-10-9,-1-1 1,1 0-1,0 1 1,-1-1 0,1 0-1,0 0 1,0 0 0,0 0-1,0 0 1,0 0-1,0 0 1,0 0 0,0 0-1,0 0 1,0 0-1,0-1 1,1 1 0,-1 0-1,0-1 1,0 1 0,1-1-1,-1 1 1,0-1-1,1 0 1,-1 0 0,1 0-1,-1 0 1,0 0 0,1 0-1,-1 0 1,1 0-1,2-1 1,1 0 7,1-1-1,-1-1 1,0 1 0,0-1-1,0 0 1,0 0 0,0 0-1,0-1 1,-1 0 0,6-6 0,40-48 119,-43 50-106,34-49-176,-2-2 0,-2-2 0,47-107 0,-82 161-1113,-4 6 892,-5 6 148,6-4 175,-10 8-520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16980,'2'10'307,"0"-1"0,0 0 0,1 0 0,1-1 0,-1 1 0,1-1 1,1 1-1,9 14 0,-11-20-265,1 0 0,-1 1 0,1-1 0,-1 0 0,1-1 1,0 1-1,0-1 0,0 0 0,0 0 0,1 0 0,-1 0 0,0-1 0,1 1 1,-1-1-1,1 0 0,0-1 0,-1 1 0,1-1 0,0 0 0,4-1 0,3 0-289,0-1-1,0 0 0,0-1 0,0 0 0,-1-1 1,1 0-1,-1-1 0,0 0 0,0-1 0,17-13 1,-17 11-48,0 0 1,0-1 0,-1 0 0,-1-1 0,1-1-1,-2 1 1,1-1 0,-2 0 0,10-18 0,-15 25 303,0-1 0,-1 0 0,1 1 1,-1-1-1,0 0 0,0 0 1,0-5-1,-1 9 32,0 0-1,0 1 1,0-1 0,0 0 0,0 0-1,0 0 1,0 0 0,0 1-1,0-1 1,0 0 0,-1 0 0,1 0-1,0 1 1,-1-1 0,1 0-1,-1 1 1,1-1 0,-1 0 0,1 1-1,-1-1 1,1 0 0,-1 1 0,1-1-1,-1 1 1,0-1 0,1 1-1,-1-1 1,0 1 0,0 0 0,1-1-1,-1 1 1,0 0 0,0-1-1,1 1 1,-1 0 0,0 0 0,0 0-1,0 0 1,0 0 0,1 0 0,-1 0-1,0 0 1,0 0 0,0 0-1,0 0 1,1 1 0,-1-1 0,-1 1-1,-3 0 247,0 1 0,0 0-1,0 1 1,1-1-1,-1 1 1,1 0 0,0 0-1,-1 0 1,1 0-1,1 1 1,-1 0 0,-6 7-1,2-1 257,1 1 0,1-1 0,-1 1 0,-5 15-1,11-24-457,0 1-1,0-1 1,0 1-1,0 0 1,0-1-1,1 1 0,-1 0 1,1 0-1,0-1 1,0 1-1,0 0 1,0 0-1,0 0 1,1-1-1,0 5 0,0-6-49,0 1 0,0-1-1,0 1 1,0-1-1,0 0 1,0 1-1,0-1 1,1 0 0,-1 0-1,0 0 1,1 0-1,-1 0 1,1 0-1,-1 0 1,1-1 0,-1 1-1,1 0 1,0-1-1,-1 1 1,1-1-1,0 0 1,-1 1 0,1-1-1,0 0 1,-1 0-1,3 0 1,6-1 19,-1 0 1,0 0 0,0 0-1,0-1 1,0 0-1,0-1 1,15-7 0,63-36 143,-29 13-85,-52 30-117,0 1 0,0-1 1,0 1-1,0 0 0,0 0 0,7-1 1,-11 3-2,0 0 1,0 0 0,-1 0 0,1 0 0,0 0 0,-1 1-1,1-1 1,0 1 0,-1-1 0,1 1 0,-1-1 0,1 1 0,0 0-1,-1 0 1,0 0 0,1 0 0,-1 0 0,0 0 0,1 0-1,-1 0 1,0 1 0,0-1 0,0 0 0,0 1 0,0-1-1,1 4 1,3 4-45,-2-4-95,0 1 0,0 0 0,1-1-1,-1 0 1,6 6 0,-7-10 72,0 1 0,0-1 1,-1 1-1,1-1 0,0 0 0,0 0 1,0 0-1,0 0 0,0 0 0,1-1 0,-1 1 1,0-1-1,0 1 0,0-1 0,0 0 1,1 0-1,-1 0 0,0 0 0,3 0 0,4-2 66,-1 0-1,0-1 0,0 0 1,0 0-1,0 0 0,-1-1 1,1 0-1,-1-1 0,0 0 1,0 0-1,7-7 0,25-22-298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17084,'-5'2'402,"-80"36"4110,76-33-3996,0 0 0,1 0 0,-1 1 0,1 0 0,0 1 1,-12 12-1,20-19-496,-1 1-1,1-1 1,-1 1 0,1-1-1,-1 1 1,1-1 0,-1 1 0,1 0-1,-1-1 1,1 1 0,0 0-1,-1-1 1,1 1 0,0 0 0,0-1-1,0 1 1,-1 0 0,1 0-1,0-1 1,0 1 0,0 0 0,0-1-1,0 1 1,0 0 0,0 0 0,1-1-1,-1 1 1,0 0 0,0-1-1,0 1 1,1 0 0,-1-1 0,0 1-1,1 0 1,-1-1 0,1 1-1,-1 0 1,0-1 0,1 1 0,0-1-1,-1 1 1,1-1 0,-1 1-1,1-1 1,-1 0 0,2 1 0,3 1-62,0 0 1,0 0 0,0-1-1,0 1 1,7 0 0,65 7-1000,-53-8 439,0 2 1,-1 0-1,1 2 0,40 13 1,-60-17 559,0 1 0,-1 0 0,1 0 1,-1 0-1,1 0 0,-1 0 0,0 1 1,0-1-1,0 1 0,0 0 0,0 0 0,-1 0 1,1 0-1,-1 1 0,0-1 0,3 7 1,-4-8 117,-1 1 0,1 0 0,-1-1 0,1 1 0,-1 0 0,0 0 0,0-1 0,0 1-1,-1 0 1,1-1 0,0 1 0,-1 0 0,0-1 0,0 1 0,0-1 0,0 1 0,0-1 0,0 1 0,-1-1 0,1 0 0,-1 0 0,1 0 0,-1 0 0,0 0 0,-3 3 0,1-1 93,0 0-1,-1 0 0,1 0 0,-1-1 1,0 0-1,0 0 0,-1 0 0,1 0 0,-1-1 1,1 0-1,-1 0 0,0 0 0,1-1 1,-1 0-1,0 0 0,0-1 0,0 1 1,0-1-1,-11-1 0,16 1-209,0-1-1,0 1 1,-1 0 0,1-1-1,0 1 1,0 0 0,0-1-1,0 1 1,0-1-1,0 0 1,0 1 0,0-1-1,0 0 1,0 0 0,0 0-1,0 1 1,0-1 0,0 0-1,1 0 1,-1 0-1,0 0 1,1-1 0,-1 1-1,1 0 1,-1 0 0,1 0-1,-1 0 1,1-1 0,0 1-1,0 0 1,-1-2-1,2-1-46,-1 0-1,0 0 1,1 0-1,0-1 1,-1 1-1,2 0 1,-1 0-1,3-5 1,13-24-514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2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19396,'-3'35'2130,"1"-20"-1432,1-1 0,0 0 0,1 1 1,1-1-1,2 18 0,-2-28-623,0 0 0,0 0 1,1 0-1,-1 0 0,1 0 0,0-1 0,0 1 0,0-1 1,1 1-1,-1-1 0,1 0 0,0 0 0,0 0 0,0 0 1,0-1-1,0 1 0,0-1 0,1 1 0,-1-1 1,1-1-1,0 1 0,0 0 0,4 1 0,4 0-61,1 0-1,-1 0 0,1-2 1,0 1-1,-1-1 0,1-1 1,21-2-1,90-21-457,-83 14 302,-7-1-44,-27 8 113,1-1 0,-1 1 0,1 1 0,0-1 0,11 1 0,-19 1 78,0 0 0,1 0 0,-1 0 0,0 0 0,0 0-1,0 1 1,0-1 0,1 0 0,-1 0 0,0 0 0,0 0-1,0 1 1,0-1 0,0 0 0,0 0 0,0 0 0,0 1-1,0-1 1,1 0 0,-1 0 0,0 1 0,0-1 0,0 0 0,0 0-1,0 0 1,0 1 0,0-1 0,0 0 0,-1 0 0,1 0-1,0 1 1,0-1 0,0 0 0,0 0 0,0 1 0,0-1 0,0 0-1,-1 0 1,1 1 3,0-1 0,0 0 0,0 1 0,0-1 0,-1 1 0,1-1-1,0 1 1,0-1 0,0 1 0,0-1 0,0 1 0,0-1 0,0 0 0,0 1-1,0-1 1,0 1 0,0-1 0,0 1 0,1-1 0,-1 1 0,0-1 0,0 0 0,0 1-1,0-1 1,1 1 0,-1-1 0,0 0 0,1 1 0,-1-1 0,0 0 0,1 1-1,-1-1 1,0 0 0,1 1 0,-1-1 0,0 0 0,1 0 0,-1 0 0,1 1 0,0-1-1,5 0 1,1 0 0,-1 0 0,1-1 0,-1 0 0,0 0-1,11-4 1,12-2-112,9 1-1409,69-3 0,-106 9 1477,1 0-22,-1 1 1,1-1 0,0 0-1,-1 0 1,1-1-1,0 1 1,-1 0 0,1-1-1,0 1 1,-1-1-1,1 1 1,-1-1-1,1 0 1,-1 1 0,1-1-1,1-2 1,7-8-611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4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31 17588,'5'-24'2524,"-2"18"-1241,-1 15 188,-2 19-83,-1-1 0,-7 35 0,0-3-805,-1 52-1005,6 129 1,3-235-3,0 2-799,-3-13 416,-2-7-8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6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48 17660,'1'7'485,"0"-1"-1,0 1 1,-1 0 0,0-1 0,0 1 0,-1-1-1,1 1 1,-4 10 0,-18 52 1568,14-45-1394,-16 40 382,11-31-1002,-14 55 1,26-88-95,1 1 1,0 0-1,-1-1 1,1 1-1,0 0 0,0 0 1,-1-1-1,1 1 1,0 0-1,0 0 0,0-1 1,0 1-1,0 0 1,0 0-1,0-1 0,0 1 1,0 0-1,1-1 1,-1 1-1,0 0 1,0 0-1,1-1 0,-1 1 1,0 0-1,1-1 1,-1 1-1,1-1 0,-1 1 1,1 0-1,0-1-43,1 0-1,-1 0 0,0 0 1,0-1-1,0 1 0,0 0 1,0-1-1,0 1 1,0 0-1,0-1 0,0 0 1,0 1-1,0-1 0,0 0 1,0 1-1,1-2 0,35-36-1546,136-196-6245,-140 185 7666,-14 20 696,-12 19 125,-1-1 0,1 2 0,15-17 0,-22 26-574,0 0 1,0 0-1,0 0 1,0 0-1,0-1 1,0 1-1,0 0 1,0 0 0,0 0-1,0 0 1,0 0-1,0 0 1,0 0-1,1-1 1,-1 1-1,0 0 1,0 0-1,0 0 1,0 0-1,0 0 1,0 0-1,1 0 1,-1 0 0,0 0-1,0 0 1,0 0-1,0 0 1,0-1-1,0 1 1,1 0-1,-1 0 1,0 0-1,0 0 1,0 0-1,0 0 1,0 1 0,1-1-1,-1 0 1,0 0-1,0 0 1,0 0-1,0 0 1,0 0-1,1 0 1,-1 0-1,0 0 1,0 0-1,0 0 1,0 0-1,0 0 1,0 1 0,0-1-1,1 0 1,-1 0-1,0 0 1,0 0-1,0 0 1,0 0-1,0 1 1,0-1-1,0 0 1,0 0-1,-1 10 1313,-7 12 366,-16 34 0,-6 10-389,24-48-1239,-34 105 1373,36-107-1795,0 0 0,2 0 0,0 0 0,1 0 0,2 30 0,-1-45 333,0-1-1,0 0 1,0 0 0,0 0 0,0 0 0,0 0 0,0 0-1,0 1 1,0-1 0,0 0 0,0 0 0,0 0-1,0 0 1,0 0 0,0 1 0,0-1 0,0 0 0,0 0-1,0 0 1,0 0 0,0 0 0,0 0 0,0 1-1,0-1 1,0 0 0,0 0 0,0 0 0,0 0 0,0 0-1,-1 0 1,1 1 0,0-1 0,0 0 0,0 0-1,0 0 1,0 0 0,0 0 0,0 0 0,0 0 0,-1 0-1,1 0 1,0 0 0,0 0 0,0 1 0,0-1-1,0 0 1,-1 0 0,1 0 0,0 0 0,0 0 0,0 0-1,0 0 1,0 0 0,-1 0 0,1 0 0,0 0-1,0-1 1,0 1 0,0 0 0,-9-4-598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4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80 574 18020,'14'9'2280,"10"-3"-1375,11-6-305,9 0 1048,8-6-440,5-3-184,7-1-359,0-3-145,-8-2-416,-9 3-280,-12 1-528,-9 2-353,-19-3 809,-10 2-144,-17-3-192</inkml:trace>
  <inkml:trace contextRef="#ctx0" brushRef="#br0" timeOffset="1">1 103 17636,'20'-14'2536,"8"4"-1439,9-3-433,6 0 2176,11 0-1647,6-2-257,4 4-520,2 2-360,-7 4-824,-7 5-577,-12 3 1065,-11 0-208,-12-1-232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4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18348,'3'20'2261,"1"30"0,-4-32-1124,2 1 0,4 21 0,-5-34-1014,1 0 1,0-1-1,0 1 1,0-1-1,1 1 0,-1-1 1,1 0-1,1 0 1,-1 0-1,1 0 1,4 4-1,-6-7-107,1 0 1,-1 0-1,1 0 1,0 0-1,0-1 1,0 1-1,-1-1 1,1 0-1,1 0 1,-1 0-1,0 0 1,0 0-1,0-1 1,0 1-1,1-1 1,-1 0-1,0 0 1,0 0-1,1 0 1,-1-1-1,0 1 1,0-1-1,0 0 1,0 0-1,0 0 1,0 0-1,0-1 1,5-2-1,7-5 67,0-1-1,-1 0 0,0 0 0,13-14 1,-20 18-20,12-13 84,-15 13-94,1 2 0,0-1 0,0 0 0,0 1 0,0 0 0,1 0-1,-1 1 1,12-6 0,-17 9-46,0 0 0,1 0 0,-1 0 0,1 0 0,-1 0 0,1 0 0,-1 0 0,1 0 0,-1 0 0,1 0-1,-1 0 1,1 0 0,-1 0 0,1 0 0,-1 1 0,1-1 0,-1 0 0,1 0 0,-1 0 0,1 1 0,-1-1 0,0 0 0,1 1 0,-1-1-1,1 0 1,-1 1 0,0-1 0,0 0 0,1 1 0,-1-1 0,0 1 0,1-1 0,-1 1 0,0-1 0,0 1 0,0-1 0,0 1 0,0-1-1,1 1 1,-1-1 0,0 1 0,0-1 0,0 1 0,0 0 0,-1 29 51,0-20-29,-1 49-134,3 1 0,9 66 0,-8-118-484,2-10 260,3-15 47,-5 12 213,8-23-286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14443,'-2'-1'3459,"1"5"-1141,0 14-113,1 21-621,1-25-1236,15 118 1740,-12-112-1839,0-1 1,1 0-1,1 0 1,14 30 0,-18-45-180,0 1 0,1-1-1,-1 0 1,1-1 0,0 1 0,0 0 0,0-1 0,1 1 0,-1-1 0,1 0 0,6 4 0,-8-6-34,1 0 0,-1 0 1,0 0-1,1-1 0,-1 1 0,1-1 1,-1 1-1,1-1 0,-1 0 0,1 0 0,-1 0 1,1 0-1,-1 0 0,1-1 0,-1 1 0,1-1 1,-1 1-1,0-1 0,1 0 0,-1 0 0,0 0 1,0-1-1,4-1 0,4-4 80,-1-1 1,0 0-1,-1 0 1,1-1-1,-2 0 1,1 0-1,-1-1 0,-1 0 1,1 0-1,6-17 1,-4 8 21,-1-1 0,-1 0 0,-1-1 0,-1 0 1,3-21-1,-8 40-128,5-56 266,-5 54-259,0 0 0,0 0 0,0-1 0,-1 1 0,0 0 0,0 0 0,0 0 0,0 0-1,0 0 1,-1 1 0,-2-6 0,-4 2-2,4 11-37,4-2 18,0-1 1,0 1 0,0-1-1,0 0 1,0 1 0,0-1-1,1 0 1,-1 1 0,0-1-1,1 0 1,-1 1 0,1-1-1,0 0 1,1 2 0,2 2-5,0 0 0,0-1 0,1 0 0,0 0 0,0 0 0,0-1 0,0 1 0,1-1 0,-1 0 0,1-1 0,0 1 0,-1-1 0,1-1 0,0 1 0,0-1 0,1 0 0,-1 0 0,0 0 0,0-1-1,0 0 1,0-1 0,1 1 0,7-3 0,-5 2-8,-1-1-1,0 0 0,0-1 1,-1 0-1,1 0 0,0-1 0,-1 0 1,0 0-1,0-1 0,0 0 0,0 0 1,-1 0-1,0-1 0,0 0 1,-1 0-1,1-1 0,4-7 0,-10 13 6,1 0 0,0 0 0,0 1 0,-1-1 0,1 0 0,-1-1 0,1 1 0,-1 0 0,1 0 0,-1 0 0,0 0 0,1 0 0,-1 0 0,0-1 0,0 1 0,0 0 0,0 0 0,0 0 0,0 0 0,0-1 0,0 1 0,-1 0 0,1 0 0,0 0 0,-1 0 0,1 0 0,-1 0 0,1 0 0,-1-1 0,1 1 0,-1 1 0,0-1 0,0 0 0,1 0 0,-1 0 0,0 0 0,0 0 0,0 1 0,0-1 0,0 0 0,0 1 0,-1-1 0,-1 0 8,0 0 0,1 0 0,-1 0 0,0 1 0,1-1 0,-1 1 1,0 0-1,0 0 0,0 0 0,0 0 0,1 0 0,-1 1 0,0-1 0,0 1 1,1 0-1,-1 0 0,-3 1 0,-2 3 5,1 0 1,-1 1-1,1 0 1,0 0-1,0 0 1,0 1-1,1 0 0,0 0 1,1 1-1,-1 0 1,2 0-1,-1 0 1,1 0-1,0 1 0,1 0 1,0-1-1,0 1 1,-2 16-1,4-19-3,0 0 0,1 0 0,0 1 0,0-1 0,0 0 0,1 0 0,0 0 0,0 0 0,0 0 0,1 0 0,0 0 0,4 10 0,-3-12-29,0 1 0,0-1 0,0 0 0,1 0 0,-1 0 0,1-1-1,0 1 1,0-1 0,0 0 0,0 0 0,0 0 0,1-1 0,0 1 0,-1-1-1,1 0 1,10 2 0,-5-2-216,0 0 0,0-1 0,0 0 0,0-1 0,0 0-1,0 0 1,0-1 0,0 0 0,0-1 0,0-1 0,0 1 0,-1-1 0,1-1-1,-1 0 1,0 0 0,0-1 0,12-8 0,6-6-620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4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35 16564,'0'-1'236,"0"-1"0,0 1 0,-1-1 1,1 1-1,0-1 0,-1 1 0,1-1 1,-1 1-1,1-1 0,-1 1 0,0 0 1,0-1-1,0 1 0,0 0 0,0 0 1,0 0-1,0-1 0,0 1 0,0 0 1,0 0-1,-1 1 0,1-1 0,0 0 1,-1 0-1,1 1 0,0-1 0,-1 0 1,1 1-1,-1-1 0,1 1 0,-1 0 1,1 0-1,-1 0 0,0-1 0,-2 2 1,-5-2 312,0 2 0,0-1 0,0 1 0,-16 4 0,-2 1-6,-33 13 0,50-16-503,1 1 1,-1 1 0,1 0 0,0 0 0,1 1 0,-15 11 0,23-17-40,-1 1 0,1-1 0,0 0 0,-1 1 0,1-1 0,-1 0 0,1 1 0,0-1 0,0 0 0,-1 1 0,1-1 0,0 1 0,0-1 0,-1 1 0,1-1 0,0 0-1,0 1 1,0-1 0,0 1 0,0-1 0,-1 1 0,1-1 0,0 1 0,0-1 0,0 1 0,0-1 0,1 1 0,-1-1 0,0 1 0,0-1 0,0 1 0,0-1 0,1 1 0,0 0-3,0 0 0,0 0 0,0 0 0,0 0 0,0 0 0,0-1 0,1 1 0,-1 0 0,0-1 0,0 1 0,3 0 0,45 8-113,-45-9 103,79 8-154,-47-6 48,1 1 0,-1 2 0,0 2 0,46 14-1,-80-21 114,0 1-1,-1 0 1,1-1-1,-1 1 1,1 0 0,-1 0-1,1 0 1,-1 0-1,0 0 1,1 0-1,-1 0 1,0 0-1,0 0 1,0 1-1,0-1 1,0 0-1,0 1 1,0-1-1,1 3 1,-2-3 9,0 1 0,0-1 0,0 0 0,0 1 0,0-1 0,-1 0 0,1 1 0,0-1 0,-1 0-1,1 0 1,-1 1 0,1-1 0,-1 0 0,1 0 0,-1 0 0,0 0 0,0 0 0,0 0 0,0 0 0,0 0 0,1 0 0,-2 0 0,1 0 0,0-1 0,-2 2 0,-16 11 76,-2-2 1,1-1 0,-1 0-1,-1-1 1,1-2 0,-1 0 0,-1-1-1,1-1 1,-45 3 0,62-8-323,-1 0 0,1 0 0,-1-1 0,1 0 0,-7-1 0,12 2 191,-1 0-1,0-1 1,0 1 0,1 0 0,-1 0 0,0-1 0,1 1 0,-1-1 0,0 1-1,1 0 1,-1-1 0,1 1 0,-1-1 0,0 0 0,1 1 0,0-1 0,-1 1-1,0-2 1,1 1 29,0 1-1,0-1 1,0 0-1,0 0 1,0 1 0,0-1-1,1 0 1,-1 1-1,0-1 1,0 0-1,1 1 1,-1-1-1,0 0 1,1 1-1,-1-1 1,0 1 0,1-1-1,-1 1 1,1-1-1,-1 1 1,1-1-1,-1 1 1,1-1-1,1 0 1,20-13-644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5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18276,'-3'29'4572,"-3"41"-2516,-8 18-483,2-13-730,3 1 1,1 101 0,8-172-802,0-1 0,1 1 0,0-1 0,0 0 0,0 1 0,0-1 0,1 0 0,-1 0 0,4 5 0,-5-8-33,0-1 1,1 1 0,-1-1 0,0 1 0,1-1 0,-1 1 0,1-1 0,-1 0 0,1 1-1,-1-1 1,1 0 0,-1 1 0,1-1 0,-1 0 0,1 1 0,-1-1 0,1 0-1,0 0 1,-1 0 0,1 1 0,-1-1 0,1 0 0,0 0 0,-1 0 0,1 0-1,0 0 1,1-1 2,-1 0 0,1 0-1,-1 1 1,1-1 0,-1 0-1,0 0 1,0 0 0,1 0-1,-1-1 1,0 1 0,0 0-1,0 0 1,0-1 0,0 1-1,0-3 1,8-12 35,-2-1 1,0 0-1,-1-1 1,-1 0-1,0 0 0,-2 0 1,0 0-1,-1-1 1,-1 1-1,-1-25 0,0 34-58,0 11-19,4 16-10,-2-14 36,0 0-1,0 0 1,0 0-1,1 0 1,0-1-1,0 1 1,0-1 0,0 1-1,0-1 1,0 0-1,1-1 1,0 1-1,-1 0 1,1-1-1,0 0 1,6 2 0,-3-1 6,-1-1 1,1-1 0,0 1 0,0-1 0,0 0 0,0-1 0,0 0 0,0 0 0,0 0 0,8-2 0,-8 1 14,1-1 0,0 0 0,-1 0 0,1 0 0,-1-1 0,1 0 0,-1-1 0,0 1-1,0-1 1,-1-1 0,1 1 0,-1-1 0,0 0 0,0-1 0,-1 1 0,0-1 0,0 0 0,0-1 0,6-9 0,-10 13 53,-3 7-29,-8 13-21,-11 29-29,18-38 20,0 0 0,1 1 1,0-1-1,1 1 1,-1 0-1,2-1 1,-1 1-1,2 15 1,-1-21-54,1 0 0,-1 0 0,1 0 1,0 0-1,0 0 0,0 0 1,0 0-1,1 0 0,-1 0 0,1-1 1,0 1-1,-1 0 0,1-1 1,0 0-1,1 1 0,-1-1 0,0 0 1,1 0-1,-1 0 0,1 0 0,-1-1 1,1 1-1,0-1 0,0 0 1,0 1-1,0-1 0,0-1 0,3 2 1,1-1-39,0 0 1,0-1 0,0 0-1,0 0 1,9-1 0,11-4-239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5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16179,'7'-10'3137,"-1"14"-1040,1 24 382,-2 47-745,-4-1-1,-12 117 1,1-45-1066,10-139-617,0-1 0,0 0 0,1 0-1,3 10 1,-4-15-41,0 0-1,0-1 0,0 1 1,0-1-1,0 1 0,1-1 1,-1 1-1,0-1 0,0 1 1,1-1-1,-1 1 0,0-1 1,1 1-1,-1-1 0,0 0 1,1 1-1,-1-1 0,1 0 1,-1 1-1,1-1 0,-1 0 1,1 1-1,-1-1 0,1 0 1,0 0 4,0 0 0,0-1 0,0 1 0,0-1 0,0 1 0,0-1 0,-1 0 0,1 1 0,0-1 0,0 0 0,-1 1 0,1-1 0,0 0 0,-1 0 0,1 1 1,-1-1-1,1 0 0,-1 0 0,0 0 0,1-1 0,5-11 108,0 0-1,-1-1 1,0 1-1,4-27 1,5-58 146,-12 73-281,0 32-6,0-1 0,0 0 0,0 0 0,1 0 0,0 0 0,0 0 0,0-1 0,8 10 0,-7-11 18,0 0-1,0 0 1,0 0-1,0-1 1,0 0 0,1 1-1,-1-2 1,1 1-1,0-1 1,0 1-1,0-1 1,8 2 0,-5-2 1,1-1 1,0 0 0,0 0-1,-1 0 1,1-1-1,0-1 1,10-1 0,-3-1 7,0 0 0,0-2 1,0 1-1,-1-2 0,0 0 1,0-1-1,25-17 0,4-8 13,-41 30-21,-1-1 1,1 1-1,-1 0 0,1-1 0,-1 0 1,0 0-1,0 1 0,0-1 0,0 0 1,0-1-1,-1 1 0,2-6 0,-17 21-29,5-2 26,1 0 0,1 0 0,0 1 0,0 0 0,1 1 0,1 0 0,0 0 0,0 0 0,1 0 0,-4 24 0,8-34-9,-1 1 0,1-1 0,0 1 1,-1-1-1,1 1 0,0-1 0,1 1 1,-1-1-1,0 1 0,1-1 0,0 1 1,-1-1-1,1 1 0,0-1 0,0 0 1,0 0-1,1 1 0,-1-1 0,0 0 1,1 0-1,-1 0 0,1 0 0,0-1 1,0 1-1,0 0 0,0-1 0,0 1 1,0-1-1,0 1 0,4 0 0,-3-1-127,0 0-1,0 0 0,0 0 1,0-1-1,0 0 0,0 1 1,0-1-1,0 0 0,0 0 1,0-1-1,0 1 0,0-1 1,0 1-1,-1-1 0,1 0 1,0 0-1,0-1 0,0 1 1,-1 0-1,1-1 0,-1 1 1,1-1-1,-1 0 0,1 0 1,1-3-1,1 0-9,-1-1-1,0 1 1,0-1-1,0 0 1,-1 0-1,0-1 1,0 1-1,-1-1 1,3-7-1,9-39-877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5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 16740,'-13'-14'2480,"0"17"-1144,3 6-567,5 9 2111,2 5-1183,8 5-681,5 1-584,9 0-1064,4 2-673,10-8 1041,2-5-240,3-4-200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5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1085 440 19020,'-5'9'801,"-1"0"1,-1 0-1,1-1 0,-1 0 0,-1 0 1,-9 7-1,9-8-146,0 1 0,1 0-1,-1 0 1,1 0 0,-9 15 0,16-22-616,-1 0-1,0 1 0,0-1 1,1 0-1,-1 0 1,1 0-1,-1 1 1,1-1-1,-1 0 0,1 0 1,0 1-1,-1-1 1,1 0-1,0 1 1,0-1-1,0 0 0,0 1 1,0-1-1,1 0 1,-1 1-1,0-1 1,1 0-1,-1 1 0,0-1 1,1 0-1,0 0 1,-1 1-1,1-1 1,0 0-1,-1 0 0,1 0 1,0 0-1,0 0 1,0 0-1,0 0 1,0 0-1,0-1 0,0 1 1,0 0-1,1 0 1,-1-1-1,0 1 1,0-1-1,1 1 0,1 0 1,7 1-11,0 0 0,0 0 1,1-1-1,17 0 0,-25-1-23,42-1-154,56-10 1,19 0-213,-118 11 371,-1-1 0,1 1-1,0 0 1,0 0-1,-1 0 1,1 0 0,0 0-1,-1 0 1,1 1 0,0-1-1,-1 0 1,1 1-1,-1 0 1,1-1 0,-1 1-1,1 0 1,-1 0-1,1-1 1,-1 1 0,1 0-1,-1 0 1,0 1 0,0-1-1,0 0 1,1 0-1,-1 1 1,0-1 0,-1 0-1,1 1 1,0-1-1,0 1 1,-1-1 0,1 1-1,0 0 1,-1-1 0,0 1-1,1 2 1,0-2 9,0-1 1,0 1 0,0 0-1,0 0 1,0-1 0,1 1-1,-1-1 1,1 1 0,-1-1-1,1 1 1,-1-1 0,1 0-1,0 0 1,0 0 0,0 0-1,0 0 1,-1 0 0,1 0-1,0-1 1,0 1 0,0-1-1,1 0 1,-1 1 0,3-1-1,7 1-48,1-1 0,-1 0 0,12-3 0,-16 2-14,55-6-445,77-4-3150,-128 13 2284,-12-1 1322,0-1 0,0 0-1,0 1 1,-1-1 0,1 0-1,0 1 1,0-1 0,0 0-1,0 1 1,0-1-1,0 0 1,-1 1 0,1-1-1,0 0 1,0 0 0,-1 1-1,1-1 1,0 0 0,0 0-1,-1 0 1,1 1 0,0-1-1,0 0 1,-1 0 0,1 0-1,0 0 1,-1 1 0,1-1-1,0 0 1,-1 0-1,1 0 1,0 0 0,-1 0-1,1 0 1,-1 0 0,-16 6-663</inkml:trace>
  <inkml:trace contextRef="#ctx0" brushRef="#br0" timeOffset="1">1 8 24517,'26'-3'1929,"-6"2"-1425,1-1-368,-2 1-56,3 1 528,-1 3-560,0-2-168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5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 15771,'-1'0'112,"0"-1"0,0 1-1,0 0 1,0-1 0,0 1 0,0-1-1,0 1 1,0-1 0,0 1-1,1-1 1,-1 0 0,0 1-1,0-1 1,0 0 0,1 0 0,-1 0-1,1 1 1,-1-1 0,0 0-1,0-2 1,1 2-40,0 1-1,1-1 1,-1 0 0,0 0 0,0 1-1,0-1 1,1 0 0,-1 1 0,0-1-1,1 0 1,-1 1 0,1-1 0,-1 1-1,0-1 1,1 1 0,0-1 0,-1 1-1,1-1 1,-1 1 0,1-1 0,-1 1-1,2-1 1,4-2 369,1 0 0,-1 0 0,1 0 1,12-3-1,-3 2-74,0 1 1,0 1 0,0 0 0,0 1 0,0 1-1,23 2 1,-34-1-325,0-1 1,-1 1-1,1 1 0,0-1 0,-1 1 1,1 0-1,-1 0 0,0 0 0,1 0 1,-1 1-1,5 4 0,-7-5-23,0 1 0,1-1 0,-1 1 0,0 0 0,-1-1 0,1 1 0,0 0 0,-1 0 0,0 0 0,0 1 0,0-1 1,0 0-1,0 0 0,0 1 0,-1-1 0,0 0 0,0 1 0,0 3 0,-1 3-5,0 0 1,-1-1-1,0 1 0,-1-1 1,0 1-1,0-1 1,-1 0-1,-1 0 0,1-1 1,-1 1-1,-8 8 1,-8 12 30,-43 43 0,34-44-22,18-16-16,-1 0 0,-13 19 0,25-31-8,0 1 0,1-1 0,-1 1 0,1 0 0,-1 0 0,1-1 0,-1 1 0,1 0 0,-1 0 0,1-1 0,0 1 0,-1 0 0,1 0 0,0 0 0,0 0 0,0 0 0,0 0 0,-1 0 0,1-1 0,0 1 0,1 0 0,-1 0 0,0 0 1,0 0-1,0 0 0,0 0 0,1 0 0,-1-1 0,0 1 0,1 0 0,-1 0 0,1 0 0,-1-1 0,1 1 0,-1 0 0,1-1 0,0 1 0,-1 0 0,1-1 0,0 1 0,-1-1 0,1 1 0,0-1 0,0 1 0,-1-1 0,1 1 0,0-1 0,0 0 0,0 0 0,1 1 0,7 1-67,-1 0 1,1 0-1,0-1 1,10 0-1,-12 0-93,33 0-451,62-3-1,-52-5 296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5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20092,'-8'0'188,"0"1"-1,0 0 0,1 0 0,-1 0 1,0 1-1,0 0 0,1 1 0,-1-1 1,1 2-1,0-1 0,0 1 1,0 0-1,0 0 0,1 1 0,0 0 1,-6 6-1,-2 2-21,0 1 1,1 0-1,1 1 1,1 1-1,-15 24 1,23-34-118,-1 0 1,1 1-1,1 0 1,-1-1-1,1 1 1,0 0-1,0 0 1,1 0-1,0 0 1,1 1-1,-1-1 1,1 0-1,2 11 1,-2-14-10,1 0 0,0-1 0,1 1-1,-1 0 1,0-1 0,1 0 0,0 1 0,0-1 0,0 0 0,0 0-1,1 0 1,-1 0 0,1-1 0,0 1 0,-1-1 0,1 1 0,0-1 0,1 0-1,-1 0 1,0 0 0,1-1 0,-1 1 0,1-1 0,-1 1 0,1-1-1,-1-1 1,6 2 0,1-1 53,1 0-1,-1 0 1,1-1-1,-1 0 1,0-1-1,1 0 1,-1-1-1,0 0 0,0-1 1,0 0-1,0 0 1,0-1-1,-1 0 1,1-1-1,-1 0 1,0 0-1,-1-1 1,10-8-1,-12 9-36,-1 0 0,1-1-1,-1 1 1,0-1 0,0 0 0,-1 0 0,0 0-1,0-1 1,0 0 0,-1 0 0,0 0 0,0 0-1,-1 0 1,0 0 0,0-1 0,-1 1 0,0-1-1,0 1 1,-1-1 0,0 1 0,0-1-1,-1 0 1,0 1 0,0-1 0,-4-11 0,3 13-53,0 0 1,-1 1-1,0-1 1,0 1-1,-1 0 1,1 0-1,-1 0 1,0 0-1,0 1 1,-1-1-1,1 1 1,-1 0-1,0 1 1,0-1-1,-1 1 1,1 0-1,-1 0 1,1 1-1,-1-1 1,0 1-1,0 1 1,-10-3-1,10 3-203,-1 0 0,0 0-1,0 0 1,1 1 0,-1 0 0,0 1-1,0-1 1,1 1 0,-1 1 0,1-1-1,-1 1 1,1 0 0,-1 0 0,1 1-1,0 0 1,0 0 0,0 1 0,1-1-1,-1 1 1,-7 7 0,11-9-134,0 1 1,0-1-1,1 0 1,-1 0-1,0 1 1,1-1-1,0 1 1,-1 0-1,0 3 1,2-5 253,-1 0 0,1 0 1,0 0-1,0 0 0,0 1 1,0-1-1,0 0 0,0 0 1,0 0-1,0 0 0,0 0 1,1 0-1,-1 0 0,0 0 1,1 0-1,-1 0 0,1 0 1,-1 0-1,1 0 0,-1 0 1,1 0-1,0-1 0,-1 1 1,1 0-1,1 1 0,17 10-1428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7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14947,'6'-2'2129,"6"5"-1241,8 0-392,5 3 2257,6 0-2417,2-5 728,7-4-800,-5-11 0,4-5-168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5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48 19004,'4'-2'333,"-1"-1"0,0 0-1,0 0 1,0 0 0,0-1-1,-1 1 1,1 0 0,-1-1 0,0 0-1,0 1 1,3-9 0,-6 12-141,-1 0 1,1 1-1,0-1 1,-1 1-1,1-1 0,0 1 1,-1 0-1,1-1 0,0 1 1,0 0-1,0 0 1,0 0-1,0 0 0,-2 1 1,-354 378 2019,349-372-2391,-17 25-229,24-32 298,0 1-1,0-1 0,0 1 1,0-1-1,1 1 0,-1-1 1,1 1-1,-1 0 0,1-1 1,-1 1-1,1 0 0,0-1 1,0 1-1,0 0 0,0-1 0,0 1 1,0 0-1,0 2 0,1-4 60,-1 1 0,0-1 0,1 1-1,-1-1 1,0 0 0,1 1-1,-1-1 1,1 0 0,-1 1 0,1-1-1,-1 0 1,1 0 0,-1 1 0,1-1-1,-1 0 1,1 0 0,-1 0-1,1 0 1,-1 0 0,1 0 0,-1 0-1,1 0 1,-1 0 0,1 0 0,-1 0-1,1 0 1,-1 0 0,1 0-1,-1 0 1,1 0 0,-1-1 0,1 1-1,-1 0 1,1 0 0,-1-1-1,1 1 1,-1 0 0,1-1 0,0 0-1,20-14-759,0-8-191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5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16980,'-19'0'356,"0"1"-1,0 1 1,0 0 0,1 1 0,-1 1 0,1 1 0,0 1 0,0 0 0,1 2 0,-1 0 0,2 0 0,-1 2-1,1 0 1,1 1 0,-27 23 0,37-29-316,0 0 0,0 1 0,1-1 0,-1 1 0,1 0 0,1 0 0,-6 11 0,8-16-34,1 0-1,-1 1 1,1-1 0,0 0 0,0 0-1,-1 1 1,1-1 0,0 0-1,0 0 1,0 1 0,0-1 0,0 0-1,0 0 1,1 1 0,-1-1 0,0 0-1,1 0 1,-1 0 0,1 1-1,0 0 1,0-1-2,0 0 0,1 0-1,-1 1 1,1-1 0,-1 0 0,1-1-1,-1 1 1,1 0 0,-1 0 0,1-1-1,0 1 1,-1-1 0,1 1 0,0-1-1,0 0 1,-1 0 0,1 0-1,0 0 1,2 0 0,7-1 21,0 0 1,1 0-1,-1-1 0,0-1 0,0 0 1,0-1-1,0 0 0,-1 0 1,20-12-1,-11 5 89,-1-1 1,0-1-1,-1 0 1,20-21-1,-33 29-57,1 0 0,-1 0 0,-1 0 0,1-1 0,-1 1 0,5-11 0,-7 15-44,-1 0 0,1 0 0,-1 0 0,1 0 0,-1 0 0,0 0 0,0-1 0,1 1 0,-1 0 0,0 0 0,0 0 0,0 0 0,0 0 0,0-1 0,0 1 0,-1 0 0,1 0 0,0 0 0,-1 0 0,1 0 0,0 0 0,-1 0 0,1 0 0,-1 0 0,0 0 0,1 0 0,-1 0 0,0 0 0,1 0 0,-1 0 0,0 0 0,0 1 0,0-1 0,0 0 0,0 1 0,0-1 0,0 1 0,0-1 0,0 1 0,0-1 0,0 1 0,0 0 0,-2-1 0,-2 0-36,1 1-1,0 0 0,-1 0 0,1 0 1,-1 0-1,1 1 0,0 0 0,-1 0 1,1 0-1,0 0 0,0 1 0,0-1 1,0 1-1,0 0 0,0 0 0,0 1 1,1-1-1,-1 1 0,1 0 0,0 0 1,-4 4-1,-2 2-288,0 1 1,1 0-1,0 1 0,0 0 1,-10 22-1,12-21 160,1 1 1,1-1-1,0 1 0,0 0 1,2 0-1,-3 23 0,3 27-535</inkml:trace>
  <inkml:trace contextRef="#ctx0" brushRef="#br0" timeOffset="1">720 549 20316,'-9'0'385,"1"1"1,-1 0-1,0 0 0,0 1 0,0 0 0,1 0 0,-1 1 0,1 1 0,0-1 0,0 1 0,-8 5 0,15-8-352,1-1-1,-1 0 1,0 1 0,1-1-1,-1 0 1,1 1-1,-1-1 1,1 0-1,-1 1 1,1-1-1,-1 1 1,1-1-1,-1 1 1,1 0 0,0-1-1,-1 1 1,1-1-1,0 1 1,-1 0-1,1-1 1,0 1-1,0 0 1,0-1-1,-1 1 1,1 0 0,0-1-1,0 1 1,0 1-1,1-1-9,0-1 0,0 1 0,-1 0 0,1-1 0,0 1 0,0-1 0,0 1 0,0-1 0,0 0 0,-1 1 0,1-1 0,0 0 0,0 1 0,0-1 0,0 0 0,2 0 0,43 0 155,16-10-58,-57 9-93,1-1 1,0 0-1,-1 0 0,1 0 0,-1-1 0,0 0 0,0 0 0,7-5 0,-11 8-25,-1-1 0,1 1 0,0-1 0,-1 1 0,1-1 0,0 1 0,-1-1 0,1 0 0,-1 1 0,1-1 0,-1 0 0,1 1 0,-1-1 1,0 0-1,1 1 0,-1-1 0,0 0 0,0 0 0,1 0 0,-1 1 0,0-1 0,0 0 0,0 0 0,0 0 0,0 0 0,0 1 0,0-1 0,0 0 0,0 0 0,0 0 0,-1 1 1,1-1-1,0 0 0,-1 0 0,1 1 0,0-1 0,-1 0 0,1 0 0,-1 1 0,1-1 0,-1 1 0,1-1 0,-2-1 0,-1 0-34,0 0-1,0 0 0,0 1 1,0-1-1,0 1 0,0-1 1,0 1-1,-1 0 0,-5-1 1,-3 0-348,1 1 0,-1 0 0,1 1 0,-23 2 0,29-2 254,0 1 0,0 0 0,1 0 0,-1 0 1,0 1-1,1 0 0,-1 0 0,1 0 0,0 0 0,0 1 1,0-1-1,0 1 0,0 0 0,-4 4 0,-4 13-635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317 170 17292,'7'-10'2126,"-13"28"-846,-11 17-99,-2-2 1,-29 39 0,15-23-686,-43 62 18,-35 57-208,99-143-368,12-25 58,0 0-1,-1 0 0,1 0 1,0 0-1,0 1 0,0-1 1,0 0-1,0 0 0,0 0 1,0 1-1,0-1 0,0 0 0,0 0 1,0 0-1,-1 1 0,1-1 1,0 0-1,0 0 0,0 0 1,1 1-1,-1-1 0,0 0 1,0 0-1,0 1 0,0-1 1,0 0-1,0 0 0,0 0 0,0 0 1,0 1-1,0-1 0,0 0 1,1 0-1,-1 0 0,0 0 1,0 1-1,0-1 0,0 0 1,0 0-1,1 0 0,-1 0 0,0 0 1,0 0-1,0 1 0,1-1 1,-1 0-1,0 0 0,0 0 1,0 0-1,1 0 0,-1 0 1,0 0-1,0 0 0,0 0 1,1 0-1,-1 0 0,0 0 0,14-5-272,-2-3-4,1 0 0,-2-1 1,1 0-1,-1-1 0,13-16 1,50-64-1077,-42 48 783,306-414-1419,-325 440 2647,-12 16-253,-2 4 8,-13 25 719,12-23-1117,-46 88 1310,-78 175 700,113-235-1856,2 1-1,1 0 1,1 1 0,3 0-1,0 0 1,0 38 0,6-65-131,1 0 0,-1 0 0,2 0 1,-1-1-1,4 13 0,-4-19-28,0 0-1,-1 0 1,1 0-1,0 0 1,0 0 0,1-1-1,-1 1 1,0 0 0,0-1-1,1 1 1,-1 0-1,3 1 1,-3-3-2,0 1-1,0-1 1,1 1 0,-1-1 0,0 1-1,0-1 1,0 0 0,1 1-1,-1-1 1,0 0 0,1 0 0,-1 0-1,0 0 1,0 0 0,1 0-1,-1 0 1,0-1 0,1 1 0,-1 0-1,0-1 1,2 0 0,1-1 1,-1 0 1,0 0-1,0-1 0,0 1 1,0 0-1,-1-1 1,1 0-1,-1 0 1,1 0-1,-1 0 0,0 0 1,0 0-1,-1 0 1,1-1-1,-1 1 1,1-1-1,1-6 0,1-6-18,-1 1-1,3-31 1,-5 26-20,0 0 1,-1 0-1,-2 0 0,0 0 0,0 0 1,-2 1-1,-1-1 0,0 1 0,-1 0 1,-13-27-1,16 41 19,0 1-1,0 0 1,0 0 0,0 0-1,-6-6 1,9 10 12,-1 0 1,1-1-1,0 1 0,0-1 1,-1 1-1,1 0 0,0-1 1,-1 1-1,1 0 0,-1-1 1,1 1-1,0 0 1,-1 0-1,1-1 0,-1 1 1,1 0-1,0 0 0,-1 0 1,1 0-1,-1-1 0,1 1 1,-1 0-1,1 0 1,-1 0-1,1 0 0,-1 0 1,1 0-1,-1 0 0,1 0 1,-1 0-1,1 1 0,-1-1 1,1 0-1,0 0 1,-1 0-1,1 1 0,-1-1 1,1 0-1,-1 0 0,1 1 1,0-1-1,-1 0 0,1 1 1,0-1-1,-1 0 1,1 1-1,0-1 0,0 0 1,-1 1-1,1-1 0,0 1 1,0-1-1,0 1 0,-1-1 1,1 1-1,0-1 1,0 0-1,0 1 0,0-1 1,0 1-1,0-1 0,0 1 1,0-1-1,0 1 1,0-1-1,0 1 0,1 0 1,-2 2-4,1-1 0,0 1 1,0 0-1,1 0 0,-1 0 0,1 0 1,-1-1-1,1 1 0,0 0 1,0 0-1,0-1 0,0 1 1,1-1-1,-1 1 0,3 3 0,0-2 2,-1-1 0,1 1-1,0-1 1,0 1 0,0-1 0,0 0-1,0 0 1,6 2 0,0 0-3,1-1 0,0 0 0,0-1 1,0 0-1,0 0 0,0-1 1,14 0-1,-12-2 9,0 0 1,0-2-1,0 1 1,0-2-1,0 1 0,-1-2 1,1 0-1,-1 0 1,0-1-1,0-1 0,0 0 1,-1 0-1,0-1 1,0-1-1,-1 1 0,0-2 1,0 0-1,-1 0 1,14-18-1,-22 25 0,1 0 1,-1 1-1,0-1 0,0 0 1,0 1-1,-1-1 0,1 0 1,0 0-1,-1 0 1,1 0-1,-1 0 0,1-3 1,-1 5-4,0-1 1,0 1-1,-1 0 0,1 0 1,0 0-1,0 0 1,0 0-1,0 0 1,0 0-1,0 0 1,0-1-1,0 1 0,0 0 1,-1 0-1,1 0 1,0 0-1,0 0 1,0 0-1,0 0 1,0 0-1,0 0 0,-1 0 1,1 0-1,0 0 1,0 0-1,0 0 1,0 0-1,0 0 0,0 0 1,-1 0-1,1 0 1,0 0-1,0 0 1,0 0-1,0 0 1,0 0-1,0 0 0,-1 0 1,1 0-1,0 0 1,0 0-1,0 0 1,0 1-1,0-1 1,0 0-1,0 0 0,0 0 1,-1 0-1,-12 14 8,6-4 8,0 1-1,0 0 0,1 0 1,0 1-1,1 0 1,1 0-1,-1 0 0,2 0 1,0 1-1,0 0 1,1-1-1,0 27 0,2-37-10,0 0-1,0 0 0,1 0 1,-1 0-1,0 0 0,1 0 1,0 0-1,-1 0 0,1 0 1,0 0-1,0 0 0,0 0 1,0-1-1,0 1 0,1 0 1,-1-1-1,0 1 1,1-1-1,-1 1 0,4 1 1,-3-2-1,1 0 0,-1 0 0,1 0 0,0 0 1,-1 0-1,1-1 0,0 1 0,0-1 1,0 1-1,-1-1 0,1 0 0,0-1 1,4 1-1,1-2-1,1 0 1,-1 0-1,1-1 0,-1 0 1,0 0-1,0-1 1,0 0-1,12-9 1,2-8 40,-1-1 0,-1 0 1,27-41-1,-49 75-31,-1 0 0,1 0 0,1 0-1,0 24 1,1-30-11,1 1 0,0-1 0,-1 0 0,2 0 0,-1 0 0,1 0 0,0 0 0,0 0 0,1 0 0,-1 0 0,7 7 0,-7-10-103,0-1 0,0 1 0,0-1 0,0 0 1,1 0-1,-1 0 0,1 0 0,0 0 0,-1-1 0,1 1 0,0-1 0,0 0 0,0 0 0,0 0 1,0 0-1,0 0 0,1-1 0,-1 1 0,4-1 0,-3 0-104,1 0 0,-1-1 0,0 0 0,0 0 0,0 0 0,0 0 0,0 0 0,0-1 0,0 0 0,-1 0 0,1 0 0,-1 0 0,1 0 0,4-5 0,11-13-761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45 312 16620,'0'4'373,"1"0"0,-1 1 0,0-1-1,0 0 1,-1 1 0,1-1 0,-1 0 0,0 1 0,0-1 0,-1 0 0,-1 5 0,-4 12 1077,-3 23-476,3 0 1,1 0 0,0 73-1,18 132-807,-7-179-58,-3-50-93,-1-30 6,0-14-29,14-113-310,6 1 0,75-260 0,-79 339 269,2 1 1,28-56-1,-47 112 48,21-35 46,-6 23 39,-14 12-79,-1-1 0,1 1 0,-1 0 0,1 0 0,0 0 0,-1 0 0,1 0 0,-1 0 0,1 0 0,0 0 0,-1 0 0,1 0 0,0 0 0,-1 1 0,1-1 0,-1 0 0,1 0 0,-1 0 0,1 1-1,-1-1 1,1 0 0,-1 1 0,1-1 0,-1 0 0,1 1 0,0 0 0,0 0 2,0 1 0,0-1-1,0 1 1,-1-1 0,1 1-1,0 0 1,-1-1 0,1 1-1,-1 0 1,0 0-1,1-1 1,-1 1 0,0 0-1,0 0 1,0-1 0,-1 4-1,-5 31 23,5-32-30,-7 23 14,-1 0 0,-1 0 0,-2-1-1,-18 30 1,10-18 56,19-36-69,0-1 0,0 1 0,1 0 1,-1 0-1,0 0 0,1 0 0,-1 0 0,1 0 1,0 0-1,0 0 0,0 0 0,0 0 0,0 0 0,0 0 1,0 0-1,1 0 0,-1 0 0,1 0 0,-1 0 0,1 0 1,0 0-1,0 0 0,0 0 0,0 0 0,0-1 1,0 1-1,2 2 0,4 3-18,0-1 0,1 1 0,-1-2 0,17 10 0,3 4-26,0 0-1,-8-6-4,32 29 0,-47-39 47,-1 1 0,1 0 0,-1 0 0,1 0 0,-1 0 0,-1 1 0,1-1 0,0 1 0,-1-1 0,0 1 0,0 0 0,-1 0 0,3 10 0,-5-11 30,1-1 1,0 1-1,-1-1 1,1 1-1,-1-1 1,0 1-1,-1-1 1,1 1 0,0-1-1,-1 0 1,0 0-1,0 1 1,0-1-1,0-1 1,0 1-1,-1 0 1,1 0 0,-1-1-1,1 0 1,-1 1-1,0-1 1,0 0-1,-4 2 1,-8 4 217,0 0 0,0 0 0,-25 7 0,31-12-164,-1 0 0,1-1-1,0 0 1,-1 0 0,1-1-1,-1 0 1,0-1 0,-9-1-1,18 2-128,1-1-1,0 0 1,-1 0-1,1 0 1,0 0-1,-1 0 1,1 0-1,0 0 1,-1 0-1,1 0 1,0 0-1,0 0 1,-1 0-1,1-1 1,0 1-1,-1 0 1,1 0-1,0 0 1,-1 0-1,1 0 1,0-1-1,0 1 1,-1 0-1,1 0 1,0 0-1,0-1 1,0 1-1,-1 0 1,1 0-1,0-1 1,0 1-1,0 0 1,0 0-1,0-1 1,-1 1-1,1 0 1,0-1-1,0 1 1,0 0-1,0-1 1,0 1-1,11-12-2279,20-6-28,-4 8 1194,7-1-242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45 17740,'0'-3'224,"0"1"0,0-1-1,0 1 1,-1-1 0,1 1 0,-1 0 0,1-1 0,-1 1 0,0 0 0,0-1 0,0 1 0,0 0-1,-1 0 1,1 0 0,-1 0 0,1 0 0,-4-3 0,6 9 84,-1-1 0,1 1 1,-1 0-1,0 0 0,0-1 0,0 1 1,-1 0-1,1 0 0,-1-1 0,-1 5 0,0 2-111,-20 125 1248,9-63-1019,3 0 0,-2 125 1,12-192-418,0-1 0,1 0 0,-1 1 0,1-1 0,0 0 1,0 1-1,0-1 0,1 0 0,2 5 0,-3-7-5,0-1 0,0 0 0,0 1 0,0-1-1,0 0 1,1 0 0,-1 0 0,0 0 0,1 0 0,-1 0 0,1 0 0,-1 0-1,1-1 1,0 1 0,-1 0 0,1-1 0,0 0 0,-1 1 0,1-1 0,0 0-1,0 0 1,-1 0 0,1 0 0,0 0 0,2 0 0,4-2 7,1 0 1,-1 0-1,0 0 0,0-1 1,0 0-1,0-1 1,0 1-1,-1-2 0,1 1 1,-1-1-1,6-6 1,13-11 25,33-35 0,-43 40-20,-5 6-12,-2 0 0,1 0 1,-1-1-1,8-15 0,-13 23-1,-8 17 7,-8 20 5,5-18-19,0 1 0,2-1 0,0 1 0,0 0 0,2 0 0,0 1 0,-2 24 0,8-29-1135,-4-24 402,-4-8 402,3 12 126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2 238 15835,'-1'1'191,"1"0"1,0 1-1,0-1 0,0 0 0,0 0 0,0 0 0,0 0 0,0 1 0,1-1 0,-1 0 0,0 0 0,1 0 0,-1 0 0,0 0 0,1 0 0,0 0 0,-1 1 0,1-2 1,-1 1-1,1 0 0,0 0 0,0 0 0,0 0 0,-1 0 0,1-1 0,2 2 0,0 0 138,0-1 0,0 1 1,1-1-1,-1 0 0,1 0 0,-1 0 1,1 0-1,6 0 0,6 0 279,0-1 0,-1-1-1,18-2 1,-20 1-421,1-1 0,-1-1 0,0 0 0,0 0 0,0-1 0,0-1 0,-1 0 0,0-1 0,19-14 0,-26 17-149,1-1-1,-1 1 0,0-1 0,0 0 0,0 0 0,-1-1 0,1 1 0,-1-1 1,-1 0-1,1 0 0,-1-1 0,0 1 0,0-1 0,-1 1 0,0-1 1,0 0-1,-1 0 0,0 0 0,0 0 0,0-11 0,-1 15-32,0 0 1,0-1-1,-1 1 0,1 0 0,-1 0 1,0 0-1,0 0 0,0 0 0,0 0 0,0 0 1,-1 0-1,1 0 0,-1 0 0,0 1 0,0-1 1,0 1-1,0-1 0,0 1 0,0 0 1,-1 0-1,1 0 0,-1 0 0,0 0 0,0 0 1,1 1-1,-1-1 0,0 1 0,0 0 0,0 0 1,0 0-1,0 0 0,-1 1 0,1-1 1,-6 1-1,1 0-5,0 0 0,-1 1 0,1 0 0,0 0 0,0 1 0,-1 0 0,1 0 0,1 1 0,-1 0 0,0 1 0,1-1 0,-12 9 0,5-2-1,1 1 0,0 0 0,1 1 0,0 0 0,-18 25 0,24-29 0,1 1-1,0-1 1,0 1-1,1 0 1,0 1-1,0-1 1,1 1-1,0-1 1,1 1-1,0 0 0,-1 12 1,3-19 1,0 0-1,0 0 1,0 1 0,1-1 0,-1 0 0,1 1-1,0-1 1,0 0 0,0 0 0,0 0 0,0 0-1,1 0 1,0 0 0,-1 0 0,1 0-1,0-1 1,4 4 0,-3-2-2,1-1 0,1 0 0,-1 0 0,0 0 0,1-1 0,0 1-1,-1-1 1,1 0 0,0-1 0,7 3 0,2-2-1,1 1 0,1-2 0,-1 0 0,0-1 0,0 0 0,29-5 0,-24 0 10,-1 1 0,0-2 1,0-1-1,0 0 0,-1-2 0,0 0 0,-1 0 1,0-2-1,-1 0 0,0-1 0,26-24 1,-32 27 13,-10 9-21,1 0 0,-1 0 1,0 0-1,0 0 0,0 0 1,0 0-1,0 0 0,0 0 1,0 0-1,0 0 0,0 0 1,0 0-1,1 0 0,-1 0 1,0 0-1,0 0 0,0 0 0,0 0 1,0 0-1,0 0 0,0 0 1,0 0-1,0 0 0,0 0 1,0 0-1,0 0 0,1 0 1,-1 0-1,0 0 0,0 1 1,0-1-1,0 0 0,0 0 1,0 0-1,0 0 0,0 0 1,0 0-1,0 0 0,0 0 0,0 0 1,0 0-1,0 1 0,0-1 1,0 0-1,0 0 0,0 0 1,0 0-1,0 0 0,0 0 1,0 0-1,0 0 0,0 0 1,0 0-1,0 0 0,0 1 1,0-1-1,0 0 0,0 0 0,-9 23 26,5-14-22,1-4-3,1 0 0,1 0-1,-1 0 1,1 0 0,0 0 0,0 0 0,0 0-1,1 10 1,0-14-1,0 0 0,0 0-1,0 0 1,1 0-1,-1 0 1,0 0 0,1 0-1,-1 0 1,1 0 0,-1-1-1,1 1 1,-1 0 0,1 0-1,0 0 1,-1-1 0,1 1-1,0 0 1,0-1-1,1 2 1,0-1 2,0-1-1,0 1 1,0 0-1,0-1 1,0 1-1,0-1 1,0 0-1,0 0 1,0 0-1,1 0 1,-1 0-1,4-1 1,12-3-27,0-1 0,0 0 1,0-2-1,0 0 0,31-18 0,-25 12-57,44-17 0,-67 30 77,0-1 0,0 1 0,0 0 0,0 0 0,0-1 0,0 1 0,0 0 1,1 0-1,-1 0 0,0 0 0,0 0 0,0 0 0,0 0 0,0 0 1,0 1-1,1-1 0,-2 0 4,1 1-1,-1-1 1,0 0 0,1 1-1,-1-1 1,0 0 0,1 1-1,-1-1 1,0 1 0,0-1-1,1 1 1,-1-1 0,0 0-1,0 1 1,0-1 0,0 1-1,0-1 1,1 1 0,-1-1-1,0 1 1,0-1 0,0 1-1,0-1 1,-1 1 0,0 5 2,0 0 1,-1 0-1,0-1 1,-4 10-1,-1 1 2,6-13 61,-7 27-634,8-29 531,-1 0-1,1 0 1,0 0 0,0 0 0,0-1 0,0 1 0,0 0 0,0 0-1,0 0 1,0 0 0,0 0 0,0 0 0,0-1 0,0 1 0,1 0-1,-1 0 1,0 0 0,1 0 0,-1-1 0,0 1 0,1 0 0,-1 0-1,1-1 1,-1 1 0,1 0 0,0-1 0,-1 1 0,2 0 0,9 0-260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18332,'-7'15'1475,"1"0"1,-8 31-1,-7 73 952,17-87-1927,-14 137 862,17-141-1216,1-1-1,1 1 1,1-1 0,8 32-1,-9-53-126,0-1 0,1 0-1,0 1 1,0-1 0,0 0 0,1 0-1,0 0 1,0 0 0,0 0 0,7 7-1,-8-10-12,0 0-1,0-1 0,0 1 0,0-1 0,1 1 1,-1-1-1,1 0 0,-1 0 0,1 0 0,-1 0 1,1 0-1,-1-1 0,1 1 0,0-1 0,-1 0 1,1 1-1,0-1 0,-1-1 0,1 1 0,0 0 1,-1-1-1,1 1 0,0-1 0,2-1 0,4-1 7,1-2-1,-1 1 1,0-1-1,-1-1 1,1 1-1,-1-1 1,0-1-1,-1 0 1,0 0-1,7-8 1,10-14 23,25-40 1,-3-8 128,-50 118-38,1-25-99,-3 8-10,1-1 0,1 1 0,2 1 0,0 37 0,1-59-90,2-1-1,-1 0 0,0 0 0,0 0 0,0 0 1,1 0-1,0 0 0,-1 0 0,1 0 0,0 0 1,0 0-1,0 0 0,0 0 0,0 0 0,0 0 1,0-1-1,1 1 0,-1-1 0,1 1 0,-1-1 1,1 1-1,0-1 0,-1 0 0,1 0 0,0 0 1,0 0-1,0 0 0,0 0 0,0 0 0,0-1 1,0 1-1,0-1 0,0 1 0,0-1 0,0 0 1,1 0-1,-1 0 0,0 0 0,0 0 0,0 0 1,0-1-1,0 1 0,0-1 0,0 1 0,0-1 1,0 0-1,0 0 0,0 0 0,0 0 0,0 0 1,0 0-1,1-2 0,49-39-1416,-23 18 457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18868,'-12'7'921,"-7"5"579,0 1 0,-24 21-1,39-30-1317,0 0 1,0 0-1,0 0 1,1 0-1,-1 1 1,1-1-1,0 1 1,1 0-1,-1 0 0,1 0 1,0 0-1,0 0 1,0 1-1,1-1 1,-1 8-1,2-11-159,0 0-1,0 0 0,0 0 1,0 0-1,1 0 1,-1 0-1,1 0 1,0-1-1,-1 1 1,1 0-1,0 0 0,0-1 1,0 1-1,0 0 1,0-1-1,0 1 1,1-1-1,-1 1 1,0-1-1,1 0 0,-1 0 1,1 1-1,0-1 1,-1 0-1,1 0 1,0-1-1,0 1 1,-1 0-1,1 0 0,0-1 1,0 1-1,0-1 1,0 0-1,3 1 1,4 0-34,-1-1 0,1 1 1,0-1-1,-1-1 0,1 0 1,13-2-1,-1-4-57,0 0 1,0-1-1,-1-1 1,0-1-1,-1-1 0,0 0 1,0-2-1,-2 0 0,21-19 1,-38 32 64,0 0 1,0-1-1,0 1 0,1 0 1,-1 0-1,0-1 0,0 1 1,0 0-1,0 0 0,0 0 1,1-1-1,-1 1 0,0 0 1,0 0-1,0 0 0,1 0 1,-1-1-1,0 1 0,0 0 1,0 0-1,1 0 0,-1 0 1,0 0-1,0 0 0,1 0 1,-1 0-1,0 0 0,0 0 1,1 0-1,-1 0 0,0 0 1,0 0-1,1 0 1,-1 0-1,0 0 0,0 0 1,1 0-1,-1 0 0,0 0 1,0 0-1,0 0 0,1 1 1,-1-1-1,0 0 0,0 0 1,0 0-1,1 0 0,-1 0 1,0 1-1,0-1 0,0 0 1,0 0-1,1 0 0,-1 1 1,0-1-1,0 0 0,0 0 1,0 1-1,0-1 0,0 0 1,0 0-1,0 1 0,0-1 1,0 0-1,0 0 1,0 1-1,-1 21-309,1-13 74,-1-8 140,1 1 0,0-1 0,0 0 0,1 1 0,-1-1 0,0 1 0,0-1 0,1 1 0,-1-1 0,1 1 0,-1-1 0,1 0 0,-1 1 0,1-1 0,0 0 0,0 0 0,0 1 0,0-1 0,0 0 0,0 0 0,0 0 0,0 0 0,0 0 0,0 0 1,0-1-1,1 1 0,-1 0 0,0-1 0,1 1 0,-1-1 0,0 1 0,1-1 0,-1 1 0,1-1 0,-1 0 0,1 0 0,-1 0 0,1 0 0,-1 0 0,1 0 0,-1 0 0,0 0 0,4-1 0,1-1-172,1 0 1,-1 0-1,0 0 0,0-1 0,0 0 0,0 0 1,0 0-1,8-7 0,13-15-661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63 247 13939,'-11'14'1174,"1"1"0,-14 27 0,21-36-830,0 0 0,1 1 0,0-1 0,0 1 0,0 0 0,1-1 0,0 1 1,0 0-1,0 13 0,1-18-259,1-1 0,-1 1 0,0-1 0,0 1 0,1-1 0,-1 1 0,0-1 0,1 1 0,0-1 0,-1 0 0,1 1 1,0-1-1,0 0 0,-1 1 0,1-1 0,0 0 0,0 0 0,1 0 0,-1 0 0,0 0 0,0 0 0,3 2 0,-2-3-19,1 1 0,0 0 0,-1 0 0,1-1 0,-1 0 0,1 1-1,0-1 1,0 0 0,-1 0 0,1 0 0,0-1 0,2 0 0,6-2 0,-1 0 1,1 0-1,-1-1 0,0-1 1,12-7-1,1-2-19,-1-1 1,-1-2-1,-1 0 0,22-24 0,-9 5-52,38-55 0,-71 91 4,8-9-6,-1-1-1,-1 0 1,1 0-1,-2 0 0,1-1 1,-1 0-1,-1 0 1,0 0-1,3-16 1,-9 13 26,2 13-16,0 1 0,0 0 0,0 0 0,-1 0 0,1 0 0,0-1 0,0 1 0,-1 0 0,1 0 0,0 0 0,-1 0 0,1 0 0,0 0 0,0 0 0,-1 0 0,1 0 0,0-1-1,-1 1 1,1 1 0,0-1 0,0 0 0,-1 0 0,1 0 0,0 0 0,-1 0 0,1 0 0,0 0 0,-1 0 0,-2 2 31,0 0 0,1-1 0,-1 1 0,0 0 0,1 0-1,-5 5 1,-5 6 101,1 0-1,1 1 1,1 0-1,0 0 1,0 1-1,2 0 0,-12 32 1,15-37-71,1 1-1,1-1 1,-1 0 0,2 1-1,-1 0 1,1-1 0,1 1-1,0 0 1,1-1 0,0 1-1,0-1 1,1 1 0,6 19-1,-5-25-61,-1 0-1,1 0 0,-1 0 0,1 0 1,1 0-1,-1-1 0,1 1 0,0-1 1,0 0-1,0 0 0,0 0 0,0-1 1,1 0-1,0 0 0,0 0 0,0 0 1,0-1-1,0 1 0,1-2 0,-1 1 1,10 2-1,-9-3-11,1-1 1,-1 1-1,1-1 1,-1-1 0,1 1-1,-1-1 1,1 0-1,-1 0 1,1-1-1,-1 0 1,0 0-1,0-1 1,0 1 0,0-1-1,0-1 1,-1 1-1,1-1 1,7-6-1,-6 3 22,1-1-1,-1 0 0,-1 0 0,1 0 1,-1-1-1,-1 1 0,1-2 0,-2 1 1,1 0-1,-1-1 0,-1 0 0,0 0 1,0 0-1,-1 0 0,2-16 0,-4 26-6,0-1 0,0 0 0,0 0 0,0 0 0,0 0 0,0 1 0,0-1 0,0 0 0,0 0 0,0 0 0,-1 1 0,1-1 0,0 0 0,0 0-1,-1 0 1,1 1 0,-1-1 0,1 0 0,-1 1 0,1-1 0,-1 0 0,0 0 0,0 1 1,1 0-1,-1 0 0,1 0 1,-1 0-1,0 0 0,1 0 1,-1 0-1,0 0 0,1 0 1,-1 0-1,1 0 0,-1 0 1,0 0-1,1 0 1,-1 1-1,1-1 0,-1 0 1,0 0-1,1 1 0,-1 0 1,-4 2 22,1 0 1,0 0 0,0 0 0,0 1-1,-5 7 1,0 0 21,1 1 1,1 0-1,0 0 0,1 1 1,-7 17-1,10-21-23,1 0 1,-1 0 0,1 1-1,1-1 1,0 0-1,0 1 1,0-1-1,3 18 1,-2-23-20,1 0 1,0-1-1,0 1 1,0-1 0,1 1-1,-1-1 1,1 0-1,-1 0 1,1 1 0,0-1-1,0 0 1,1-1 0,-1 1-1,1 0 1,-1-1-1,1 1 1,0-1 0,0 0-1,0 0 1,0 0 0,0 0-1,1 0 1,-1-1-1,0 1 1,1-1 0,-1 0-1,1 0 1,0-1-1,-1 1 1,1-1 0,4 1-1,4-1-26,0 0 0,0 0-1,-1-2 1,1 1 0,0-1-1,0-1 1,-1 0 0,16-7-1,-5 0-48,-1-1 0,-1-1 0,0 0 0,-1-2 0,0 0 0,-1-2 0,27-28 0,-18 14-76,-2-1 0,-1-2 0,33-57 0,-49 77 109,-1 0 1,0 0-1,-1-1 0,-1 0 1,0 0-1,-1 0 1,0-1-1,3-28 0,-7 42 33,0-1-1,0 1 0,0 0 0,0-1 1,0 1-1,0-1 0,0 1 0,0-1 1,-1 1-1,1 0 0,-1-1 0,1 1 1,-1 0-1,1-1 0,-1 1 0,0 0 1,0 0-1,1-1 0,-1 1 0,0 0 1,-2-1-1,2 1 0,-1 0 1,1 1-1,-1-1 1,0 1-1,1 0 0,-1-1 1,1 1-1,-1 0 0,0 0 1,1 0-1,-1 0 1,0 0-1,1 0 0,-1 1 1,0-1-1,1 1 1,-1-1-1,1 1 0,-1-1 1,-1 2-1,-10 4 20,0 1 0,0 0 0,1 1 0,0 0 0,1 1 0,0 1 0,0 0 0,1 0 0,-14 18 0,13-14 11,0 1-1,2 0 1,0 1 0,0-1-1,2 2 1,0-1 0,-7 27 0,12-36-73,1 0 0,0 1 0,0-1 0,1 0 0,-1 1 1,2-1-1,-1 0 0,1 1 0,1-1 0,-1 0 0,1 0 1,0 0-1,4 8 0,-5-12-65,1-1 1,-1 1-1,1 0 0,-1-1 1,1 0-1,0 1 0,0-1 1,0 0-1,1 0 1,-1 0-1,1 0 0,-1 0 1,1-1-1,-1 1 1,1-1-1,0 0 0,-1 1 1,1-1-1,0 0 0,0-1 1,0 1-1,0-1 1,0 1-1,0-1 0,0 0 1,0 0-1,0 0 0,0 0 1,0-1-1,0 1 1,0-1-1,0 0 0,0 0 1,5-2-1,26-15-654,4-8-272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19588,'-8'5'576,"0"0"0,1 1 0,0 0 0,0 0 0,0 0 0,1 1 0,-10 13 0,14-17-527,0 0 1,0 0 0,1 0-1,0 1 1,-1-1-1,1 0 1,0 1 0,0-1-1,1 1 1,-1-1 0,1 1-1,0-1 1,0 1 0,0-1-1,0 1 1,1 0-1,-1-1 1,1 1 0,0-1-1,0 0 1,0 1 0,0-1-1,3 4 1,2 3-155,1 1 0,1-1 1,0-1-1,1 0 0,-1 0 0,2 0 1,-1-1-1,12 7 0,32 31-383,-51-45 497,0 1 1,-1-1-1,0 0 0,1 1 1,-1 0-1,0-1 1,0 1-1,0 0 1,0 0-1,0 0 0,0-1 1,0 1-1,-1 0 1,1 0-1,-1 0 1,1 0-1,-1 0 0,0 0 1,0 1-1,0-1 1,0 2-1,-1-2 31,1 0 1,-1 0-1,0-1 0,0 1 0,0 0 1,-1 0-1,1-1 0,0 1 1,0-1-1,-1 1 0,1-1 0,-1 1 1,0-1-1,1 0 0,-1 0 0,0 0 1,-2 1-1,-4 2-30,-1 0 0,0-1 0,1-1 0,-1 1 0,-1-1 0,1-1 1,0 0-1,-10 1 0,16-2-252,0 0 1,0 0 0,0-1 0,0 1 0,0-1 0,1 1-1,-1-1 1,-5-2 0,7 3 198,0-1 0,0 0 0,0 0 0,0 0 0,0 0 1,0 0-1,0 0 0,0 0 0,0 0 0,0 0 0,1 0 0,-1 0 0,0-1 0,1 1 0,-1 0 0,1-1 0,-1 1 0,1 0 0,0-1 0,-1 1 1,1 0-1,0-3 0,1-33-750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47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15931,'0'-3'1657,"0"-3"1663,0-4-3256,0-3-88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48 18564,'-11'-7'637,"0"1"0,0 0 0,-1 1 0,1 0 0,-1 1 0,-1 0 0,1 1 0,0 1 0,-1-1 0,-13 1 0,15 1-491,0 1 0,1 1 1,-1 0-1,0 0 1,1 1-1,-1 0 0,1 1 1,-1 0-1,1 1 1,0 0-1,1 0 0,-11 7 1,18-10-143,0 0-1,1 0 1,-1 0 0,1 0 0,-1 0-1,1 0 1,-1 1 0,1-1-1,0 0 1,0 1 0,0-1 0,0 1-1,0 0 1,0-1 0,0 1 0,0 0-1,0-1 1,1 1 0,-1 2-1,1-2-10,0-1 0,1 0 0,-1 1 0,0-1 0,1 1 0,-1-1 0,1 0-1,0 0 1,-1 1 0,1-1 0,0 0 0,0 0 0,0 0 0,0 0 0,0 0-1,0 0 1,0 0 0,0 0 0,0 0 0,1 0 0,-1-1 0,0 1 0,0 0-1,1-1 1,1 1 0,25 10-237,0-1-1,1-1 0,47 7 0,-43-9-52,-1 0-1,48 18 0,-78-24 288,0 0 1,0 0 0,1 0-1,-1 0 1,0 0-1,0 1 1,0-1 0,0 0-1,-1 1 1,1 0-1,0-1 1,-1 1 0,1 0-1,-1 0 1,1 0-1,0 2 1,-1-2 19,-1-1 0,0 1-1,0-1 1,0 0 0,0 1 0,0-1-1,-1 1 1,1-1 0,0 0-1,-1 1 1,1-1 0,0 0 0,-1 1-1,0-1 1,1 0 0,-1 0 0,0 1-1,0-1 1,0 0 0,1 0 0,-1 0-1,0 0 1,0 0 0,-1 0 0,1 0-1,0-1 1,0 1 0,-2 1-1,-12 7 135,1 0-1,-2-1 0,1-1 0,-22 7 0,-69 18 575,95-28-668,4-2-125,1 0 1,-1 0-1,1-1 0,-1 0 0,1 0 1,-1 0-1,0-1 0,-9-1 0,16 0-3,1 0 0,-1 0 0,1 0 0,-1 0 0,1 0 0,-1 0 0,1 0 0,0 0 0,0 0 0,-1 0 0,1 0 0,0 0 0,0 0 0,0 1-1,0-1 1,2-1 0,27-19-319,10-4-138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139 283 19268,'-21'19'1412,"1"0"1,1 1-1,-17 23 0,31-36-1260,0 0 0,0 0 0,1 0 0,0 1 0,1 0 0,-1-1 0,2 1 0,-1 0 0,1 1 0,0-1 0,0 0 0,1 1 0,1-1 0,-1 10-1,1-16-142,0 0-1,0-1 0,0 1 0,1 0 1,-1 0-1,0 0 0,1 0 0,-1-1 1,1 1-1,0 0 0,0 0 0,-1-1 1,1 1-1,0-1 0,0 1 0,0-1 0,1 1 1,-1-1-1,0 1 0,1-1 0,-1 0 1,1 0-1,-1 0 0,1 0 0,-1 0 1,1 0-1,0 0 0,-1-1 0,1 1 1,0 0-1,0-1 0,-1 1 0,1-1 0,0 0 1,0 0-1,0 0 0,0 0 0,0 0 1,-1 0-1,1 0 0,3-1 0,1 0-10,1-1-1,-1 0 1,0 0-1,0 0 0,0-1 1,0 0-1,0 0 1,0 0-1,-1-1 0,9-7 1,-3 0-23,-1-1-1,0 0 1,-1-1 0,0 0 0,-1-1 0,-1 1-1,0-2 1,0 1 0,-2-1 0,7-22-1,-9 17-39,-3 20 63,-1 0 0,1 0-1,0 0 1,0 0-1,0 1 1,-1-1 0,1 0-1,0 0 1,0 0 0,0 0-1,-1 0 1,1 0-1,0 0 1,0 0 0,0 0-1,-1 0 1,1 1-1,0-1 1,0 0 0,-1 0-1,1 0 1,0 0 0,0-1-1,0 1 1,-1 0-1,1 0 1,0 0 0,0 0-1,0 0 1,-1 0 0,1 0-1,0 0 1,0 0-1,0 0 1,-1-1 0,1 1-1,0 0 1,0 0-1,0 0 1,0 0 0,-1-1-1,1 1 1,0 0 0,0 0-1,0 0 1,0-1-1,0 1 1,0 0 0,0 0-1,0 0 1,0-1 0,-1 1-1,1 0 1,0 0-1,0-1 1,0 1 0,0 0-1,0 0 1,1-1-1,-7 8-15,1 0 0,1 0 0,-1 0 0,1 0 0,0 1 0,1-1 0,-5 16 0,4-8-27,0 0 0,1 1 0,-1 21 0,3-34-11,1 0 0,0 0 0,0 0 0,0 1 0,1-1 0,-1 0 0,1 0-1,0 0 1,-1 0 0,2 0 0,-1 0 0,0 0 0,0 0 0,4 4 0,-4-5-16,1-1 1,-1 1 0,1-1 0,-1 0 0,1 0 0,0 0 0,-1 0 0,1 0 0,0 0 0,0 0 0,0-1-1,0 1 1,0-1 0,0 1 0,-1-1 0,1 0 0,0 0 0,0 0 0,0 0 0,0 0 0,0 0-1,0 0 1,0-1 0,3 0 0,4-2-228,0 0 0,0 0 0,0-1-1,0-1 1,-1 1 0,1-1 0,-1-1 0,0 0 0,-1 0-1,1 0 1,-1-1 0,9-12 0,7-9-992,38-62 0,-43 61 1123,-1-1 0,-2 0 0,-1-1 0,-1-1 0,-1 0 0,-2-1 0,8-48 0,-18 78 267,2-29 640,-2 31-699,1 1-1,-1-1 1,0 1 0,0-1 0,0 1-1,0-1 1,0 1 0,0-1 0,0 1-1,0-1 1,-1 1 0,1-1 0,0 1-1,0-1 1,0 1 0,0-1 0,-1 1-1,1-1 1,0 1 0,-1-1-1,1 1 1,0 0 0,-1-1 0,1 1-1,0-1 1,-1 1 0,1 0 0,-1 0-1,1-1 1,0 1 0,-1 0 0,1 0-1,-1-1 1,1 1 0,-1 0-1,1 0 1,-1 0 0,1 0 0,-1 0-1,0 0 1,1 0 0,-1 0 0,1 0-1,-1 0 1,1 0 0,-1 0 0,1 0-1,-1 0 1,0 0 0,-3 3 152,1-1-1,0 0 1,-1 1 0,1 0 0,0 0-1,0 0 1,0 0 0,1 0 0,-1 0-1,1 1 1,0-1 0,0 1 0,0 0-1,-2 5 1,-4 10 520,-8 32 1,9-20-602,2 0 0,1 0 0,2 0 0,0 1 0,2-1 0,2 0 0,1 1 0,1-1 0,9 31 1,-11-54-246,0-1 1,0 0-1,1 0 1,0 1-1,0-2 1,8 12 0,-11-16 76,1-1 0,0 0-1,0 0 1,0 0 0,0 1 0,0-1 0,0 0 0,0 0 0,1 0 0,-1-1 0,0 1 0,0 0 0,1 0 0,-1-1 0,1 1 0,-1-1-1,0 1 1,1-1 0,-1 0 0,1 1 0,-1-1 0,1 0 0,-1 0 0,1 0 0,-1 0 0,1 0 0,-1 0 0,1-1 0,-1 1 0,1 0 0,-1-1-1,1 1 1,-1-1 0,0 0 0,1 1 0,-1-1 0,0 0 0,0 0 0,2-1 0,17-17-486,2-10-104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42 248 14667,'-2'16'1255,"-1"1"-1,0-1 0,-9 24 1,6-24-480,2 0 0,0 0 0,-3 20 0,7-35-759,0 0 0,0-1 0,0 1 0,-1 0 1,1 0-1,0 0 0,0 0 0,0-1 0,0 1 0,0 0 1,0 0-1,1 0 0,-1 0 0,0-1 0,0 1 0,1 0 1,-1 0-1,0 0 0,1-1 0,-1 1 0,1 0 0,-1-1 0,1 1 1,-1 0-1,1-1 0,-1 1 0,1 0 0,0-1 0,-1 1 1,1-1-1,0 1 0,-1-1 0,1 0 0,0 1 0,1-1 1,-1 0-3,1 0 1,0 0 0,0 0-1,-1-1 1,1 1 0,-1-1 0,1 1-1,0-1 1,-1 0 0,1 0 0,-1 1-1,0-1 1,1 0 0,-1 0-1,0 0 1,1-1 0,-1 1 0,1-1-1,12-14 44,-1-1-1,-1 0 1,0 0-1,-2-1 1,17-38-1,-9 10 29,18-67 0,-32 99-60,0-1 0,-1 1 1,-1-1-1,-1 1 1,1-27-1,-2 40-24,0 0 0,0 0 0,-1 0 0,1 0 1,0 0-1,0 0 0,0 0 0,-1 0 0,1 0 0,-1 0 0,1 0 0,-1 0 0,1 0 0,-1 1 0,1-1 0,-2-1 0,2 2-1,-1-1 0,1 1-1,-1 0 1,1 0 0,-1 0-1,1 0 1,-1-1 0,1 1 0,-1 0-1,1 0 1,-1 0 0,1 0-1,-1 0 1,1 0 0,-1 0 0,1 0-1,-1 0 1,1 1 0,-1-1-1,1 0 1,-1 0 0,1 0 0,-1 1-1,-2 0 1,1 1 0,-1 0 0,1 0 0,0 0 1,0 0-1,0 0 0,0 0 0,0 1 0,-2 3 0,-4 8 13,1 0 1,1 0-1,0 1 0,1 0 1,1 1-1,0-1 0,1 1 1,-1 20-1,2-16 67,2 1 1,0 0-1,1-1 1,1 1-1,9 39 0,-7-47 10,1 1 0,0-1 0,1 0 0,11 19-1,-14-27-65,0 0 0,1-1 0,-1 1 0,1-1 0,0 0 0,6 5 0,-7-8-39,-1 1 0,0-1 0,0 0 1,0 0-1,1 0 0,-1 0 0,0 0 0,1 0 1,-1 0-1,1-1 0,-1 1 0,1-1 0,-1 0 1,6 0-1,-7 0-58,0 0 0,0-1 1,0 1-1,0 0 0,1-1 0,-1 1 1,0-1-1,0 1 0,0-1 1,0 1-1,0-1 0,-1 0 0,1 1 1,0-1-1,0 0 0,0 0 1,0 0-1,-1 0 0,1 1 0,0-1 1,-1 0-1,1 0 0,-1 0 1,1-1-1,-1 1 0,0 0 0,1 0 1,-1 0-1,0-2 0,1-3-98,0 0 1,-1-1-1,0 1 0,-1-8 0,-2-18-463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77 17212,'0'-2'186,"-1"0"0,1 0 1,-1 0-1,0 1 1,0-1-1,0 0 1,0 1-1,0-1 0,0 1 1,0-1-1,0 1 1,0-1-1,-1 1 0,1 0 1,-1-1-1,1 1 1,-1 0-1,1 0 0,-1 0 1,0 1-1,0-1 1,1 0-1,-1 0 1,0 1-1,-2-1 0,0 0 82,0 0-1,0 1 0,0-1 1,0 1-1,0 0 1,0 0-1,0 0 0,0 0 1,0 1-1,0 0 0,-5 1 1,1 2-115,1 0-1,-1 0 1,1 1 0,0 0 0,0 0 0,0 1-1,1-1 1,-1 2 0,1-1 0,1 1 0,0-1-1,0 2 1,-6 8 0,8-11-130,1 0-1,-1 0 1,1 1 0,-1-1 0,1 0-1,1 1 1,-1 0 0,1-1-1,0 1 1,0 0 0,1-1 0,0 1-1,0 0 1,0 0 0,1-1 0,0 1-1,0 0 1,0-1 0,0 1 0,5 9-1,-5-12-12,1 0-1,0-1 0,0 1 1,0 0-1,0-1 0,1 1 1,-1-1-1,1 1 0,-1-1 1,1 0-1,0 0 0,0 0 1,0-1-1,0 1 0,4 1 1,-2-1 0,1-1 1,-1 0-1,1 0 1,-1 0-1,1-1 0,0 0 1,-1 0-1,10-1 1,-2-1 3,-1 0 0,0-1 1,0-1-1,-1 0 0,1-1 0,-1 0 0,20-12 1,-21 10-3,-1 0 0,1-1 0,-1 0 1,0-1-1,-1 0 0,0-1 1,-1 1-1,11-18 0,-15 22-14,0 0 0,0-1 0,-1 1 0,0-1 0,0 1 0,0-1 0,0 0 0,-1 0 0,0 0 0,-1 0 0,1 0 0,-1 0 0,0 0 0,0 0 0,-1 0 0,0 1 0,0-1 0,0 0 0,-4-9 0,4 12-33,0 1 0,-1-1 0,0 1 0,1-1 0,-1 1 0,0 0 0,0 0 0,0 0 0,0 0-1,0 0 1,-1 0 0,1 0 0,0 1 0,-1-1 0,1 1 0,-1 0 0,0 0 0,0 0 0,1 0-1,-1 0 1,-5 0 0,-1 0-85,-1 0 0,1 1 0,0 0 0,-1 1 0,-13 2 0,-7 4-165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12 18100,'-15'-3'1043,"1"0"0,-1 0 0,0 2 0,-29 0 0,38 1-835,0 1 0,0 0 0,0 0 0,0 0 0,0 1 0,1 0 0,-1 0 0,1 0 0,-1 1 0,1 0 0,0 0 0,0 0 0,0 1 0,0 0 0,-4 5 0,7-8-190,1 0 0,0 0 1,0 0-1,0 0 0,0 1 0,0-1 0,0 0 0,0 1 1,1-1-1,-1 1 0,0-1 0,1 1 0,-1-1 0,1 1 1,-1 0-1,1-1 0,0 1 0,0-1 0,0 1 0,0 0 1,0-1-1,0 1 0,1 1 0,-1-1-16,1 0 0,0-1 0,0 1 0,0 0 0,1-1 0,-1 1 0,0-1 0,1 1-1,-1-1 1,1 0 0,-1 0 0,1 0 0,-1 1 0,1-1 0,0-1 0,0 1 0,-1 0 0,1 0 0,3 0 0,14 4-103,1-1 0,0 0 0,0-2 0,34 1 0,-31-3-62,1 1 0,-1 2 0,22 5 1,-42-8 143,0 1 0,0 0 0,0 0 0,-1 0 0,1 0 0,0 0-1,-1 1 1,1-1 0,-1 1 0,1 0 0,-1-1 0,0 1 0,0 0 0,0 0 0,0 1 0,0-1 0,0 0 0,1 4 0,-2-4 30,-1 0-1,1 0 1,-1 0-1,0 0 0,1 0 1,-1 0-1,0 0 0,-1 0 1,1 0-1,0 0 1,0 0-1,-1 0 0,1 0 1,-1 0-1,0 0 0,0 0 1,1-1-1,-1 1 1,0 0-1,-1 0 0,1-1 1,0 1-1,0-1 0,-1 1 1,1-1-1,-1 1 0,-1 0 1,-8 7 115,0 0 1,0-1-1,-1 0 1,0-1-1,-1 0 1,0-1-1,-26 8 1,15-6 42,0-2 1,0-1 0,-43 3 0,60-7-262,0-1 0,0 0 1,0 0-1,0-1 0,0 0 0,0 0 0,-13-5 1,17 5 28,0 0 0,0-1 0,1 1 1,-1-1-1,1 1 0,-1-1 0,1 0 0,0 0 1,-1 0-1,1 0 0,0-1 0,0 1 1,1-1-1,-1 1 0,0-1 0,1 1 1,0-1-1,-1 0 0,1 0 0,-1-5 0,-2-28-313,5-4-140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19580,'27'-7'2137,"0"1"-1369,4-1-328,5 4 1072,1 2-432,7-1-1080,1 1-328,0 1 312,3 3-232,12-1-104</inkml:trace>
  <inkml:trace contextRef="#ctx0" brushRef="#br0" timeOffset="1">991 15 20380,'-20'15'1841,"-9"8"-1265,-2 2-232,1 7 640,-1 3-160,8 3-416,2 1-288,5-1-536,0 0-328,4-7-464,2-3 896,4-14-208,2-9-256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46 17212,'-13'3'429,"1"2"0,0-1 0,0 1 0,0 1 0,1 0 0,0 1 0,0 0 0,1 1 1,-1 0-1,2 0 0,-1 1 0,1 1 0,1-1 0,0 1 0,-8 13 0,15-22-398,0 1-1,0 0 1,0-1-1,0 1 1,0 0-1,1-1 0,-1 1 1,0 0-1,1 0 1,0 0-1,-1 0 1,1-1-1,0 1 1,0 0-1,0 0 1,0 0-1,1 0 1,-1 0-1,0-1 1,1 1-1,-1 0 1,1 0-1,1 3 1,0-4-11,-1 1 1,1-1 0,-1 0-1,1 0 1,0 0 0,0 0-1,-1 0 1,1 0 0,0-1-1,0 1 1,0 0 0,0-1-1,0 1 1,0-1 0,0 0-1,0 0 1,0 0 0,0 0-1,0 0 1,0 0 0,0 0-1,2-2 1,2 1-3,1 0 1,-1-1-1,0 0 0,-1 0 1,1-1-1,0 0 1,-1 0-1,1 0 0,-1-1 1,0 1-1,0-1 0,0-1 1,-1 1-1,1 0 0,-1-1 1,0 0-1,-1 0 0,6-10 1,-6 11-42,-1-1 0,0 0 0,0 1 0,0-1 1,0 0-1,-1 0 0,0-1 0,0 1 0,0 0 1,-1 0-1,1 0 0,-1-1 0,0 1 0,-1 0 1,0 0-1,0-1 0,0 1 0,0 0 0,-1 0 0,1 0 1,-1 0-1,-5-8 0,6 11-82,0 0 0,-1 0 1,1-1-1,0 2 0,-1-1 0,0 0 1,1 0-1,-1 0 0,0 1 0,0-1 1,0 1-1,0-1 0,0 1 0,0 0 0,0 0 1,0 0-1,0 0 0,-1 0 0,1 0 1,0 1-1,-1-1 0,1 1 0,-1 0 0,1-1 1,0 1-1,-1 0 0,1 1 0,-1-1 1,1 0-1,0 1 0,-4 0 0,2 1-106,0 0-1,1 0 1,-1 0-1,1 0 1,-1 1-1,1 0 1,0-1-1,0 1 1,0 0-1,1 0 1,-1 1 0,1-1-1,0 1 1,0-1-1,0 1 1,0-1-1,0 1 1,0 5-1,-8 30-1017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1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19188,'-1'4'177,"0"-1"-1,0 1 1,-1 0-1,0-1 1,1 1-1,-1-1 1,0 0-1,-1 1 0,1-1 1,-1 0-1,1 0 1,-1 0-1,0-1 1,-5 5-1,-17 19 665,20-18-689,0-1 0,1 1 0,0 0 0,1 0 0,-1 0 0,2 0 0,-1 1 0,1 0 0,-2 11 0,4-17-130,0 0-1,0 0 1,0 0-1,0 0 0,0 0 1,1 0-1,-1 0 1,1 0-1,0 0 1,0-1-1,0 1 1,0 0-1,0-1 1,1 1-1,-1 0 0,1-1 1,0 0-1,-1 1 1,1-1-1,0 0 1,1 0-1,-1 0 1,0 0-1,0 0 1,1-1-1,-1 1 0,1-1 1,0 0-1,-1 1 1,1-1-1,4 1 1,-2-1 3,1 1 1,-1-2 0,1 1-1,-1 0 1,1-1 0,-1 0-1,1 0 1,-1-1 0,1 0-1,-1 1 1,1-2 0,6-1-1,-4 0 30,0 0 0,-1-1 0,0 0-1,1 0 1,-2 0 0,1-1 0,0 0 0,7-7-1,-9 7-5,-1 1-1,0-1 0,0 0 0,0 0 0,-1 0 0,0-1 0,0 1 1,0-1-1,-1 0 0,4-11 0,-5 13-23,0-1-1,-1 1 1,0 0 0,1 0-1,-1-1 1,-1 1 0,1 0-1,-1 0 1,1 0 0,-1-1-1,0 1 1,-1 0 0,1 0-1,-1 0 1,0 1 0,0-1-1,-2-4 1,2 5-62,-1 1-1,1-1 1,-1 0-1,1 1 1,-1-1 0,0 1-1,0 0 1,0 0-1,0 0 1,0 0 0,-1 0-1,1 1 1,-1-1-1,1 1 1,-1 0-1,1 0 1,-1 1 0,1-1-1,-1 1 1,-7-1-1,4 2-42,0-1 0,-1 1 0,1 0 0,-1 0 0,1 1 0,0 0 0,0 1 0,0-1 0,-9 6 0,-21 14-244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0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33 18684,'0'-2'158,"1"0"1,-1 0-1,1 0 0,-1 0 0,0 0 1,1 0-1,-1 0 0,0 0 0,0 0 1,-1 0-1,0-4 0,1 5-126,0 1 1,0 0-1,-1-1 1,1 1-1,0 0 0,0 0 1,-1-1-1,1 1 0,0 0 1,-1 0-1,1 0 0,0-1 1,-1 1-1,1 0 1,0 0-1,-1 0 0,1 0 1,0 0-1,-1 0 0,1-1 1,-1 1-1,1 0 0,0 0 1,-1 0-1,1 0 0,0 0 1,-1 1-1,1-1 1,-1 0-1,1 0 0,0 0 1,-1 0-1,1 0 0,0 0 1,-1 1-1,1-1 0,-6 3 126,1 0 0,0 1 0,0 0 0,1 0-1,-1 0 1,-6 8 0,-13 17 35,1 1 1,2 1-1,0 1 1,3 1-1,1 1 1,1 0-1,1 1 1,3 1-1,1 0 0,1 0 1,2 1-1,2 1 1,1-1-1,2 1 1,2 0-1,4 58 1,-2-84-338,1 0 1,0 1 0,1-1 0,0 0 0,1-1 0,0 1-1,1-1 1,0 1 0,1-1 0,0-1 0,1 1 0,0-1-1,14 14 1,-2-7-229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0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69 17596,'0'-1'113,"0"1"-1,0-1 1,0 0 0,0 0 0,0 1 0,0-1-1,0 0 1,0 1 0,-1-1 0,1 0-1,0 0 1,0 1 0,-1-1 0,1 1 0,-1-1-1,1 0 1,0 1 0,-1-1 0,1 1 0,-1-1-1,0 1 1,1-1 0,-1 1 0,1-1 0,-1 1-1,-1-1 1,2 2 17,-1 0 0,0-1 0,0 1 0,1 0 0,-1 0 0,1 0 0,-1 0 0,1 0 1,-1 0-1,1 0 0,-1 0 0,1 0 0,0 0 0,-1 2 0,-7 47 1639,4 25-1361,3 1 0,11 85-1,0 38-386,2-369-635,-2 65 254,-6 52 184,0 7-127,-3-56-1,-3 87 213,0 22 65,0 26 45,6-9 45,1-1 0,1 1 0,1-1 0,1-1-1,1 1 1,1-1 0,0-1 0,2 0 0,1-1-1,0 0 1,2-1 0,0 0 0,1-1-1,1-1 1,0-1 0,1 0 0,26 16 0,-39-29-12,-1 0 0,1 0 0,0-1 0,0 1 1,1-1-1,-1-1 0,0 1 0,1-1 0,9 2 1,-11-3-19,-1 0 0,1-1 0,-1 1 0,1-1 0,-1 1 0,1-1 1,-1 0-1,0-1 0,1 1 0,-1 0 0,0-1 0,0 0 0,0 0 0,0 0 1,0 0-1,0 0 0,2-3 0,4-5 51,-1 1-1,0-1 1,-1-1 0,0 0 0,-1 0-1,0 0 1,-1-1 0,0 1 0,0-1-1,-2 0 1,3-13 0,2-15 49,-1 0 0,0-48 0,-6 84-133,1-32-26,-3-40-1,0 67 3,0 0-1,0 0 0,-1 0 0,0 0 1,0 1-1,-1-1 0,0 1 0,-1-1 1,1 1-1,-7-8 0,9 14-5,0 0 1,0 1-1,0-1 0,-1 0 0,1 1 1,-1 0-1,1-1 0,-1 1 1,0 0-1,1 0 0,-1 0 0,0 0 1,0 0-1,0 0 0,0 0 0,0 1 1,0-1-1,0 1 0,0-1 1,-3 1-1,4 0-34,0 1 1,0-1-1,0 0 0,-1 1 1,1-1-1,0 1 1,0 0-1,0-1 1,0 1-1,0 0 0,0 0 1,0-1-1,0 1 1,0 0-1,1 0 0,-1 0 1,0 0-1,1 0 1,-1 0-1,0 0 0,1 1 1,-1-1-1,1 0 1,0 0-1,-1 0 0,1 1 1,0-1-1,0 0 1,0 0-1,0 1 1,0-1-1,0 0 0,0 0 1,0 3-1,0-1-20,1 1 0,-1 0 0,1-1 0,0 1 0,0-1 0,0 1 0,0-1 0,0 1 0,1-1 0,3 6 0,14 15-524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48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0 16388,'-2'7'1904,"-10"50"-779,3 1-1,-3 69 1,9 16-4915,3-155 3134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 16155,'0'-2'267,"0"0"0,-1-1-1,1 1 1,0 0 0,-1 0-1,0-1 1,1 1-1,-1 0 1,0 0 0,0 0-1,0 0 1,-1 0 0,1 0-1,0 0 1,-1 0 0,1 0-1,-1 1 1,-2-3-1,3 3-176,0 1 0,0-1 0,0 0 0,0 1-1,0-1 1,-1 1 0,1-1 0,0 1 0,0 0-1,-1 0 1,1-1 0,0 1 0,0 0-1,-1 0 1,1 0 0,0 0 0,-1 0 0,1 1-1,0-1 1,0 0 0,-1 0 0,1 1-1,0-1 1,0 1 0,0-1 0,0 1 0,-1 0-1,1-1 1,0 1 0,0 0 0,0 0 0,0 0-1,1 0 1,-2 1 0,-4 5 36,0 0 1,1 1-1,0-1 0,1 1 1,0 0-1,0 0 0,1 1 1,0-1-1,-2 10 1,0 1-29,2 0 1,0 0 0,-1 24 0,4-38-65,0 1 0,0-1 0,1 0 0,-1 0-1,1 0 1,0 0 0,1 0 0,-1 0 0,1 0 0,0 0 0,0-1 0,0 1 0,1-1 0,3 5-1,-5-7-14,1 0-1,0-1 0,0 1 0,0-1 0,0 1 0,0-1 0,0 0 0,0 0 0,0 0 0,0 0 0,1 0 0,-1 0 0,0-1 0,1 1 0,-1-1 0,0 1 0,1-1 0,-1 0 0,1 0 0,-1 0 1,0 0-1,1-1 0,-1 1 0,1-1 0,-1 1 0,0-1 0,0 0 0,1 0 0,-1 0 0,0 0 0,0 0 0,3-2 0,9-7 45,-1 0 1,1 0-1,-2-1 0,0-1 1,0 0-1,-1 0 0,-1-1 1,0-1-1,0 0 0,-2 0 0,1 0 1,-2-1-1,0-1 0,5-17 1,-9 13-19,-3 20-44,0 0 0,0 0 0,0 0 0,0-1 0,0 1 0,0 0 0,0 0 0,0 0 0,0-1 0,0 1 0,0 0 0,0 0 0,0 0 0,0-1 0,-1 1 0,1 0 0,0 0 0,0 0 0,0 0 0,0-1 0,0 1 0,0 0 0,-1 0 0,1 0 0,0 0 0,0 0 0,0-1 0,0 1 0,-1 0 0,1 0 0,0 0 0,0 0 0,0 0 1,-1 0-1,1 0 0,0 0 0,-1 0 0,0 1-1,-1-1 1,1 1-1,0 0 1,-1 1 0,1-1-1,0 0 1,-1 0-1,1 0 1,0 1-1,0-1 1,0 0 0,0 1-1,0-1 1,1 1-1,-2 2 1,-4 9-145,0 0 0,1 0 0,0 1 1,-2 15-1,5-23-34,1-1 0,1 1 1,-1 0-1,1 0 1,-1 0-1,2 0 0,-1 0 1,1 0-1,0-1 0,0 1 1,0 0-1,5 9 0,-5-13 102,0 1-1,1-1 0,-1 0 0,1 0 1,0 0-1,0 0 0,0 0 0,0 0 1,0 0-1,0-1 0,0 1 0,1-1 1,-1 0-1,0 1 0,1-1 0,-1 0 1,1 0-1,0-1 0,-1 1 0,1-1 1,0 1-1,-1-1 0,1 0 1,0 0-1,-1 0 0,5 0 0,2-1-75,1-1-1,-1 0 1,0 0-1,0-1 1,0 0-1,12-6 1,28-16-669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0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149 302 17068,'-17'13'793,"1"1"0,1 0 0,0 0-1,-18 25 1,26-31-581,1 1-1,1 0 0,0 0 1,0 0-1,0 1 0,1 0 1,1 0-1,0 0 0,0 0 1,-2 16-1,5-23-181,-1 0 0,1 0 0,0 0 0,0 0 0,0 0 0,0 0 0,1 0 0,-1 0 0,1 0 0,-1 0 0,1 0 0,0-1 0,0 1 0,1 0 0,-1 0 0,0-1 0,1 1 0,0-1 0,0 1 0,-1-1 0,1 0 0,1 0 0,-1 0 0,0 0 0,0 0 0,6 3 0,-4-3-18,1-1 1,-1 1 0,1-1 0,-1 0-1,1 0 1,0-1 0,-1 1 0,1-1 0,0 0-1,-1 0 1,1-1 0,0 0 0,-1 1 0,1-1-1,-1-1 1,8-2 0,5-3 3,0-1 1,-1-1 0,0 0-1,0-1 1,27-23-1,-12 5 60,43-50 0,-56 56-25,0-2 1,-1 1-1,18-37 1,-27 44-28,-1 0 1,0-1 0,-1 0 0,-1 0 0,0-1 0,3-29 0,-7 41-14,-1 0 0,0 0 0,0 1 1,0-1-1,-1 0 0,0 0 0,0 0 0,-1 1 1,1-1-1,-5-8 0,4 10 0,0 0-1,0 1 1,-1-1-1,1 1 1,-1 0-1,0 0 1,0 0-1,0 0 1,0 0-1,-1 0 1,1 1 0,-1 0-1,1 0 1,-1 0-1,-6-2 1,2 1 7,-1 1-1,0 0 1,0 0 0,0 1 0,0 0 0,0 1-1,0 0 1,0 1 0,0-1 0,1 2 0,-1-1 0,0 1-1,0 1 1,1-1 0,-13 7 0,11-5 6,-1 1 0,1 1 1,0 0-1,0 0 0,1 1 0,0 0 1,0 1-1,0 0 0,1 0 0,1 1 1,-10 13-1,14-18-25,1 0 0,0-1 0,0 1 0,0 0 0,1 1 0,-1-1 0,1 0 0,0 0 0,0 0 0,1 1 0,-1 4 0,1-7-12,0 0 0,0 0 0,1 0 1,-1 0-1,1 0 0,-1 0 0,1 0 0,0-1 0,0 1 0,-1 0 0,1 0 0,0-1 1,1 1-1,-1 0 0,0-1 0,0 1 0,1-1 0,-1 0 0,1 1 0,-1-1 1,1 0-1,0 0 0,-1 0 0,1 0 0,3 1 0,8 3-116,0-1 0,1-1 0,0 0-1,0-1 1,25 1 0,-27-3 63,-1 1-1,1 0 1,-1 0 0,1 2-1,-1-1 1,0 1-1,0 1 1,0 0 0,15 8-1,-23-10 70,0 0-1,0 1 1,0-1-1,0 1 1,-1-1-1,1 1 1,-1 0-1,0 0 1,0 0-1,0 0 1,0 1-1,0-1 1,-1 0-1,2 5 1,-1-2 26,-1 0 0,0 0 0,0 0 0,-1 0 0,1 1 1,-1-1-1,-2 11 0,-2 5 120,-1-1 0,0 0 0,-15 35 1,17-50-123,-14 32 129,12-28-372,0 0 0,1 1 0,0-1 0,0 1 0,1 0 0,1 0 0,-3 20 0,5-31 207,0 0 0,0 0 0,0 1 1,0-1-1,0 0 0,0 0 0,0 0 0,0 0 1,1 1-1,-1-1 0,0 0 0,0 0 0,0 0 1,0 0-1,0 1 0,0-1 0,0 0 0,0 0 1,1 0-1,-1 0 0,0 0 0,0 0 1,0 1-1,0-1 0,1 0 0,-1 0 0,0 0 1,0 0-1,0 0 0,0 0 0,1 0 0,-1 0 1,0 0-1,0 0 0,0 0 0,1 0 1,-1 0-1,0 0 0,0 0 0,0 0 0,0 0 1,1 0-1,-1 0 0,0 0 0,0 0 0,0 0 1,1 0-1,-1 0 0,0 0 0,0-1 0,0 1 1,0 0-1,0 0 0,1 0 0,-1 0 1,0-1-1,12-8-283,13-23-282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0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20028,'-3'10'380,"-15"39"791,2 1 1,-17 99-1,25-50-397,6 110 0,3-112-643,-13 114-1,11-205-109,1 0 27,0 1 0,-1-1 1,0 0-1,0 1 1,-1-1-1,0 0 0,0 0 1,-1 0-1,1 0 1,-1 0-1,-4 5 0,7-11-41,0 0-1,0 1 0,-1-1 1,1 0-1,0 0 0,0 0 1,0 0-1,0 0 1,0 0-1,-1 0 0,1 0 1,0 0-1,0 0 0,0 0 1,0 0-1,-1 0 0,1 0 1,0 0-1,0 0 0,0 0 1,-1 0-1,1 0 1,0 0-1,0 0 0,0 0 1,0 0-1,-1 0 0,1 0 1,0 0-1,0 0 0,0 0 1,0 0-1,0 0 0,-1 0 1,1-1-1,0 1 1,0 0-1,0 0 0,0 0 1,0 0-1,0 0 0,0-1 1,-1 1-1,1 0 0,0 0 1,0 0-1,0 0 0,0-1 1,0 1-1,0 0 1,0 0-1,0 0 0,0 0 1,0-1-1,0 1 0,0 0 1,0 0-1,0 0 0,0-1 1,-2-13 161,4-25-123,0 1 0,3-1 0,1 1 0,12-39 0,-15 64-68,10-50-327,4 1 0,36-90 0,-50 146 288,0-1 1,1 1 0,8-11-1,-12 16 59,0 0 0,1 0 0,-1 1 0,1-1 0,-1 0 0,1 1-1,-1-1 1,1 1 0,0-1 0,-1 0 0,1 1 0,0-1 0,0 1-1,-1 0 1,1-1 0,0 1 0,0-1 0,0 1 0,-1 0-1,1 0 1,0 0 0,0-1 0,0 1 0,0 0 0,0 0 0,-1 0-1,1 0 1,0 0 0,0 1 0,0-1 0,0 0 0,-1 0 0,1 1-1,0-1 1,0 0 0,0 1 0,-1-1 0,1 0 0,0 1 0,0-1-1,-1 1 1,1 0 0,0-1 0,0 2 0,1 1 13,1 1 1,-1 0-1,0 0 1,0 0 0,0 0-1,-1 0 1,1 0-1,-1 1 1,0-1-1,0 0 1,0 9-1,-1 54 219,0-52-124,-7 44 443,7-59-541,0 0-1,0 0 1,0 1-1,0-1 1,0 0-1,0 0 1,0 0-1,1 1 1,-1-1-1,0 0 1,0 0-1,0 0 1,0 0-1,0 0 1,0 1-1,0-1 1,0 0-1,1 0 1,-1 0-1,0 0 1,0 0-1,0 0 1,0 1-1,0-1 1,1 0 0,-1 0-1,0 0 1,0 0-1,0 0 1,0 0-1,1 0 1,-1 0-1,0 0 1,0 0-1,0 0 1,0 0-1,1 0 1,-1 0-1,0 0 1,0 0-1,0 0 1,1 0-1,-1 0 1,0 0-1,0 0 1,0 0-1,0 0 1,1 0-1,-1 0 1,0-1 0,0 1-1,0 0 1,0 0-1,0 0 1,1 0-1,-1 0 1,0 0-1,0-1 1,0 1-1,0 0 1,0 0-1,0 0 1,11-10 64,-2 0 0,1 0 1,-1 0-1,13-22 0,3-2-10,112-141 302,-135 173-340,-1 0 0,1 0-1,0 0 1,-1 0 0,1 0 0,0 0 0,0 1-1,0-1 1,1 1 0,2-2 0,-4 3-9,0 0-1,0-1 1,0 1 0,0 1 0,0-1-1,1 0 1,-1 0 0,0 0-1,0 0 1,0 1 0,0-1 0,0 1-1,0-1 1,0 1 0,0-1 0,0 1-1,0-1 1,0 1 0,0 0 0,0 0-1,-1-1 1,1 1 0,0 0 0,-1 0-1,2 1 1,3 3-200,1 0 0,0 0 0,0-1 0,0 1 0,1-1 0,0-1 0,-1 1-1,1-1 1,0 0 0,1-1 0,-1 0 0,14 3 0,-2-3-455,-1 0 0,0-2 0,1 0 0,22-3 0,2-2-424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17412,'-13'4'564,"0"0"1,0 1 0,1 1 0,0 0-1,0 1 1,1 0 0,-17 14-1,23-17-360,0 1-1,0-1 0,0 1 0,1 0 0,0 0 1,0 1-1,0-1 0,1 1 0,-1 0 0,1 0 0,1 0 1,-1 0-1,1 0 0,0 1 0,1-1 0,0 1 1,-1 8-1,2-13-172,-1 1-1,2 0 1,-1-1 0,0 1 0,0-1 0,1 1-1,0-1 1,-1 1 0,1-1 0,0 1-1,0-1 1,0 0 0,0 0 0,1 1 0,-1-1-1,1 0 1,-1 0 0,1 0 0,0 0-1,0-1 1,0 1 0,0 0 0,0-1 0,0 1-1,0-1 1,0 0 0,1 0 0,-1 0 0,0 0-1,1 0 1,-1 0 0,1-1 0,-1 1-1,5 0 1,-1-1-26,0 1 0,1-1-1,-1 0 1,1-1 0,-1 1-1,0-1 1,1-1 0,-1 1-1,0-1 1,0 0 0,0 0-1,0-1 1,6-3 0,1-3-12,0 0 1,-1-1 0,0 0 0,-1-1 0,0 0-1,-1-1 1,0 0 0,-1-1 0,0 0-1,-1 0 1,8-19 0,-9 1-31,-9 19 30,1 12 8,1-1 0,0 1 0,-1 0 0,1 0 0,-1 0 0,1 0 0,-1 0 0,1 0 0,-1 0 0,1 0-1,-1 0 1,1 1 0,0-1 0,-1 0 0,1 0 0,-1 0 0,1 0 0,-1 1 0,1-1 0,0 0-1,-1 0 1,1 1 0,0-1 0,-1 0 0,1 0 0,0 1 0,-1-1 0,1 1 0,-4 3-8,2-1 0,-1 1 0,0 0 1,1 0-1,-1 0 0,1 0 0,0 0 0,1 1 1,-1-1-1,1 1 0,-1-1 0,2 1 1,-1-1-1,0 8 0,0-7-68,1 0-1,0 1 1,0-1 0,0 0 0,1 0 0,-1 0-1,1 0 1,1-1 0,-1 1 0,1 0-1,-1 0 1,1-1 0,4 7 0,-5-9 59,1-1 1,-1 1-1,0-1 0,0 0 1,1 0-1,-1 1 1,1-1-1,-1 0 0,1 0 1,-1 0-1,1-1 1,2 2-1,33 5-259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0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149 100 16588,'3'-4'433,"0"1"0,1-1 0,-1 1-1,-1-1 1,1 0 0,0 0 0,-1 0 0,0-1 0,0 1 0,0 0 0,-1-1 0,2-7 0,-3 11-269,1-1 0,-1 1 0,0-1 0,0 1 0,0 0-1,0-1 1,-1 1 0,1-1 0,0 1 0,-1-1-1,1 1 1,-1 0 0,1-1 0,-1 1 0,1 0 0,-1-1-1,-2-1 1,2 2-45,-1-1 0,1 1 0,-1 0 0,0 0 0,1 0 0,-1 0 0,0 0 0,0 1 0,0-1 0,0 0 0,0 1-1,0-1 1,1 1 0,-1 0 0,0 0 0,-4 0 0,2 0-85,0 0 1,0 1-1,-1-1 0,1 1 0,0 0 1,0 0-1,0 1 0,0-1 0,0 1 0,0 0 1,0 0-1,1 1 0,-6 3 0,7-5-36,0 1-1,0 0 0,0-1 0,0 1 0,0 0 0,1 0 0,-1 0 0,1 0 0,-1 1 0,1-1 0,0 0 0,0 1 1,0-1-1,0 0 0,0 1 0,1-1 0,-1 1 0,1 0 0,-1-1 0,1 1 0,0-1 0,0 1 0,1 3 1,-1-4 1,0-1 1,1 1 0,-1-1 0,1 0-1,0 1 1,-1-1 0,1 0 0,0 1-1,0-1 1,0 0 0,0 0-1,0 0 1,0 0 0,0 0 0,0 0-1,1 0 1,-1 0 0,0 0 0,0-1-1,1 1 1,-1-1 0,1 1 0,-1-1-1,0 1 1,2 0 0,5 0-9,1 0 1,-1 0-1,13 0 0,2 0-20,-21-1 27,-1 0 0,0 1 0,0-1 0,0 0 0,0 1 0,0 0 0,0-1 0,0 1 0,0-1 1,0 1-1,0 0 0,0 0 0,0 0 0,-1-1 0,1 1 0,0 0 0,0 0 0,-1 0 0,1 0 0,-1 0 0,1 0 0,-1 0 0,1 1 0,-1-1 1,0 0-1,1 0 0,-1 0 0,0 2 0,1 40-60,-1-29 55,1 446 723,-1-427-580,0-1-1,-2 1 1,-2-1 0,-1 0 0,-1 0 0,-2 0 0,-15 40 0,20-65-110,0-1 1,0 0-1,-1 0 0,0 0 1,0 0-1,-7 8 1,10-13-20,0 0 0,0 0 0,0 0 1,0 0-1,0 0 0,0 0 0,0-1 0,0 1 0,-1 0 0,1-1 1,0 1-1,0-1 0,-1 1 0,1-1 0,0 0 0,0 1 1,-1-1-1,1 0 0,0 0 0,-1 0 0,1 0 0,0 0 1,-1 0-1,1 0 0,0-1 0,-1 1 0,1 0 0,0-1 0,0 1 1,-1-1-1,1 0 0,0 1 0,0-1 0,0 0 0,0 1 1,0-1-1,0 0 0,0 0 0,0 0 0,-1-2 0,-2-1 13,0-1 0,1 0 0,-1 0-1,1-1 1,1 1 0,-1-1 0,1 1-1,0-1 1,-2-10 0,0-4 52,-3-33 1,5 11-38,1 0 0,2 1 0,2-1 0,2 1 0,12-51 0,-11 66-35,1 0-1,2 1 0,0 0 0,2 0 1,1 1-1,0 1 0,2 0 0,1 0 1,22-25-1,-26 37-175,0 1-1,1 1 1,0 0 0,1 1 0,0 0 0,0 1 0,23-9-1,-17 7-946,0-1-1,27-17 0,-27 11 370,-7 1-142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0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7 264 19588,'-3'9'3945,"0"0"-1067,3-9-2830,0 1-1,1-1 1,-1 0-1,1 1 1,-1-1-1,1 0 0,-1 0 1,1 0-1,-1 1 1,1-1-1,-1 0 1,1 0-1,-1 0 0,1 0 1,-1 0-1,1 0 1,-1 0-1,1 0 1,-1 0-1,1 0 0,-1 0 1,1 0-1,-1 0 1,1 0-1,0-1 1,14-2 195,-1 0 0,0-1 1,0-1-1,25-12 1,49-33 230,-59 32-269,27-24 0,-45 33-154,-1-1-1,0 0 0,0-1 0,-1 0 1,9-14-1,-16 23-47,-1 0-1,1-1 1,-1 1 0,0-1 0,0 1-1,0-1 1,0 1 0,0-1 0,-1 1-1,1-1 1,-1 0 0,0 0 0,0 1-1,0-1 1,0-4 0,-1 6-5,1-1 0,-1 1-1,0 0 1,1 0 0,-1 0 0,0 0-1,0-1 1,1 1 0,-1 0 0,0 1 0,0-1-1,0 0 1,0 0 0,0 0 0,-1 1 0,1-1-1,0 0 1,0 1 0,0-1 0,-1 1-1,1-1 1,0 1 0,0 0 0,-1-1 0,1 1-1,0 0 1,-1 0 0,1 0 0,0 0-1,-1 0 1,-2 1 0,-5 0-13,-1 1 1,1 0-1,0 0 1,-1 1-1,1 0 1,0 1-1,1 0 0,-1 1 1,1-1-1,0 1 1,-13 11-1,11-8 1,0 1 0,0 0-1,1 1 1,0 0 0,1 0-1,0 1 1,-12 22 0,18-29 0,0 0-1,0 0 1,1 0 0,-1 0 0,1 0 0,0 0 0,0 0-1,1 0 1,-1 0 0,1 1 0,0-1 0,0 0 0,0 0-1,1 1 1,-1-1 0,1 0 0,0 0 0,0 0 0,1 0-1,-1 0 1,1 0 0,0 0 0,0 0 0,0-1 0,0 1 0,1-1-1,0 0 1,-1 1 0,1-1 0,0 0 0,1-1 0,-1 1-1,6 3 1,-1-1-109,0-1 0,0 0-1,1 0 1,0-1 0,0 0 0,0 0-1,0-1 1,0 0 0,0-1 0,1 0-1,-1 0 1,11-2 0,-4 0 45,-1 0 0,0-1-1,0-1 1,-1-1 0,1 0 0,26-11-1,12-14-463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0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0 17084,'3'21'2323,"2"0"1,11 31-1,20 37 508,7 20-2144,-38-92-498,0 1 0,-1 0-1,-1 0 1,1 27-1,-5-21-142,0-1 0,-2 1-1,0 0 1,-2-1-1,0 0 1,-2 0 0,0-1-1,-2 0 1,0 0-1,-24 38 1,7-19-206,-2-2-1,-1 0 1,-3-2 0,-47 45-1,44-51-317,0-2 0,-2-1 0,-1-1 0,0-3 0,-72 34 0,18-18-176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3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90 22437,'48'-90'6449,"-59"108"-6184,-39 62 91,43-68-352,1 1-1,0-1 1,1 1-1,-6 21 1,11-32-10,-1 0 0,1 0 0,0 0 1,-1 0-1,1 0 0,0 0 0,0 0 0,1 0 0,-1 1 1,0-1-1,1 0 0,-1 0 0,1 0 0,-1 0 0,1-1 0,0 1 1,0 0-1,0 0 0,0 0 0,0-1 0,0 1 0,1 0 1,-1-1-1,1 1 0,-1-1 0,1 1 0,-1-1 0,1 0 1,0 0-1,0 0 0,-1 0 0,1 0 0,0 0 0,4 1 0,6 1-83,0 0-1,1 0 0,0-1 1,22 0-1,-4 1-175,-19-1 118,0 0-1,-1 1 1,0 0-1,13 6 1,-21-8 111,-1 0 0,0 0 0,0 0 0,0 1-1,0-1 1,0 1 0,0-1 0,0 1 0,-1 0 0,1-1 0,0 1 0,1 3 0,-3-4 22,1 0 0,-1 0 1,1 0-1,-1 1 0,0-1 0,0 0 0,0 0 1,0 0-1,0 1 0,0-1 0,0 0 0,0 0 1,0 0-1,0 1 0,-1-1 0,1 0 0,0 0 1,-1 0-1,1 0 0,-1 0 0,0 0 0,1 0 1,-1 0-1,0 0 0,1 0 0,-2 1 0,-3 3 43,0 0 0,-1 0 0,1-1-1,-1 0 1,0 0 0,0 0 0,0-1-1,0 0 1,-8 3 0,-63 18 634,66-21-560,0 0-7,-1 0-1,1-1 1,-1 0 0,1-1 0,-1 0-1,-13-1 1,23 0-149,-1 0 0,0-1-1,0 1 1,0-1 0,1 1-1,-1-1 1,0 0 0,1 0-1,-1 0 1,0-1 0,1 1-1,0-1 1,-1 1 0,1-1-1,0 0 1,0 1 0,0-1-1,0 0 1,0-1 0,0 1-1,0 0 1,1-1 0,-1 1-1,1 0 1,0-1 0,0 0-1,0 1 1,0-1 0,0 0-1,-1-4 1,1-12-199,0 0-1,3-36 1,4-4-308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3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20228,'14'5'2145,"4"1"-1313,2-1-368,5 2 1176,4 0-535,6 1-609,3-1-448,3-1 728,-2-3-728,2-9-48,-1-4-16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36 21781,'-31'54'2706,"23"-42"-2347,0 1-1,0 1 1,2-1 0,0 1-1,0 0 1,-5 23 0,11-36-360,0 1 0,0-1 0,0 0-1,0 0 1,0 0 0,0 1 0,0-1 0,0 0 0,1 0 0,-1 0 0,1 1 0,-1-1 0,1 0 0,-1 0 0,1 0-1,-1 0 1,1 0 0,0 0 0,0 0 0,0 0 0,-1 0 0,1 0 0,0-1 0,0 1 0,0 0 0,0-1 0,0 1 0,1 0-1,-1-1 1,0 1 0,2 0 0,4 1-106,1 0 0,-1 0 0,15 1-1,-13-2 32,-4 0 38,16 2-256,0 1 1,31 10-1,-47-12 273,-1-1-1,0 1 1,0 0 0,1 0-1,-1 0 1,0 0-1,-1 1 1,1 0-1,0-1 1,-1 1 0,1 1-1,-1-1 1,0 0-1,0 1 1,-1 0-1,1-1 1,-1 1-1,4 7 1,-6-9 66,0 1 0,1 0 0,-1 0 0,0-1 0,-1 1 0,1 0 0,0 0-1,-1-1 1,1 1 0,-1 0 0,0-1 0,0 1 0,0-1 0,0 1 0,-1-1 0,1 1 0,-1-1 0,1 0 0,-1 0 0,0 0 0,0 0 0,0 0-1,-3 3 1,-5 3 332,0 1-1,-1-2 0,-16 11 0,18-13-146,0 0-1,0-1 0,0-1 0,0 1 1,-12 2-1,18-6-239,1 1-1,-1 0 1,1-1 0,-1 0 0,1 0-1,-1 0 1,1 0 0,-1 0 0,1 0-1,-1 0 1,1-1 0,-1 1 0,1-1 0,0 0-1,-1 0 1,1 0 0,0 0 0,-1 0-1,1-1 1,0 1 0,0 0 0,0-1 0,0 0-1,0 1 1,-2-5 0,0 1-27,1-1 1,1 0-1,-1 0 0,1 0 1,0 0-1,0 0 1,1-1-1,-2-7 0,-1-35-236</inkml:trace>
  <inkml:trace contextRef="#ctx0" brushRef="#br0" timeOffset="1">92 1 20940,'12'8'1849,"1"0"-1313,3-1-192,5 0 680,2 2-656,0-4 16,4-5-152,-8-3-232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48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34 17748,'-1'0'1616,"1"3"-1080,0-2-184,6 3 793,2-1-241,7 0-312,3-1-136,3-1-176,7-1-120,1-3-400,2-1-360,0-3 1680,-1-2-1088,-8-4-32,-7-2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3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18580,'0'5'291,"-1"-1"0,0 1 0,0-1 0,0 0 0,-1 1 1,0-1-1,1 0 0,-1 0 0,-1 0 0,1 0 0,0 0 0,-1-1 0,0 1 0,0-1 1,-5 5-1,-10 13 1139,-35 47 453,-120 161 99,205-276-7562,-16 16 4632,0-6-261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81 16964,'-2'-6'362,"-2"0"1,1 1-1,-1-1 1,1 1-1,-1 0 1,-1 0-1,1 0 1,-1 1-1,0-1 1,0 1-1,0 0 0,0 1 1,-1-1-1,-6-2 1,8 4-184,1 1 0,-1 0 0,1 0 0,-1 0 0,0 0 0,1 1 0,-1-1 0,0 1-1,1 0 1,-1 0 0,0 1 0,1-1 0,-1 1 0,1-1 0,-1 1 0,0 0 0,1 1 0,0-1 0,-1 1 0,1-1 0,0 1 0,0 0 0,0 0 0,0 0 0,0 1 0,-4 3-1,5-4-123,-1 1-1,1-1 0,-1 1 0,1 0 1,0 0-1,0 0 0,0 0 0,0 0 0,1 0 1,-1 0-1,1 1 0,0-1 0,0 0 0,0 1 1,0-1-1,1 1 0,0 0 0,-1-1 0,1 1 1,0-1-1,1 1 0,-1-1 0,1 1 1,-1-1-1,1 1 0,0-1 0,0 1 0,1-1 1,1 4-1,0-2-36,0 0 0,0 0 0,1 0 0,0-1 0,0 0 0,0 0 0,0 0 0,1 0 0,-1 0 0,1-1 0,0 0 0,0 0 0,0 0 0,0-1 0,1 0 0,-1 0 1,7 2-1,-7-3-10,1 0 0,-1 0 0,0-1 0,1 0 0,-1 0 0,0 0 0,1 0 0,-1-1 0,0 0 0,1 0 0,-1-1 0,0 1 0,0-1 0,6-3 0,-9 3-6,1 1 0,-1 0 1,0-1-1,0 1 1,0-1-1,0 0 0,0 0 1,-1 0-1,1 0 1,0 0-1,-1 0 1,0 0-1,1 0 0,-1-1 1,0 1-1,0 0 1,0-1-1,-1 1 0,1-1 1,0 1-1,-1-1 1,0 0-1,1 1 1,-1-1-1,0 1 0,-1-1 1,1 0-1,0 1 1,-1-1-1,1 1 1,-2-3-1,1 0-3,-1 1 0,1 0 0,-1 0 0,0 0 1,0 0-1,-1 0 0,1 1 0,-1-1 0,1 1 0,-1-1 0,0 1 0,-1 0 0,1 0 1,-1 0-1,1 1 0,-1-1 0,0 1 0,1 0 0,-1 0 0,-1 0 0,1 1 1,0-1-1,0 1 0,0 0 0,-6-1 0,3 2-28,0-1 0,0 1 0,0 0 0,0 0 0,1 0 1,-1 1-1,0 0 0,0 1 0,0 0 0,0 0 0,1 0 0,-1 1 0,1 0 0,0 0 0,-7 5 1,6-3-134,1 0 1,1 0 0,-1 0 0,1 1 0,0 0 0,0 0 0,1 0 0,-1 0 0,1 1 0,-6 14 0,8-16 49,0 1 0,0 0-1,1-1 1,0 1 0,0 0 0,0 0 0,1 0 0,-1 0-1,2 0 1,-1 0 0,0 0 0,1 0 0,0-1 0,3 10-1,12 21-499</inkml:trace>
  <inkml:trace contextRef="#ctx0" brushRef="#br0" timeOffset="1">501 427 21949,'-20'5'1754,"-33"11"1,46-13-1432,0 0-1,0 0 1,0 1 0,0 0 0,1 0 0,0 0 0,-10 10 0,15-14-307,1 0 0,0 0 1,-1 1-1,1-1 1,-1 0-1,1 1 0,0-1 1,0 1-1,-1-1 0,1 0 1,0 1-1,-1-1 1,1 1-1,0-1 0,0 1 1,0-1-1,0 0 1,0 1-1,-1-1 0,1 1 1,0-1-1,0 1 0,0-1 1,0 1-1,0-1 1,0 1-1,0-1 0,1 1 1,-1-1-1,0 1 1,0-1-1,1 1 0,-1 0-8,1 0 0,0 0 0,0-1 1,0 1-1,0-1 0,0 1 0,0-1 0,0 0 0,0 1 0,1-1 0,-1 0 0,0 1 0,2-1 0,37 0-33,-27-2 28,0 0 1,0 0 0,20-7-1,-29 8 4,-1 0 1,1-1-1,-1 1 0,0 0 0,0-1 0,0 0 1,1 0-1,-2 0 0,1 0 0,0 0 0,0-1 1,-1 1-1,1-1 0,-1 0 0,0 0 0,0 0 1,4-6-1,-6 8-2,1-1 1,-1 1 0,0-1-1,0 1 1,0-1-1,0 1 1,0 0-1,0-1 1,0 1 0,0-1-1,-1 1 1,1 0-1,0-1 1,-1 1 0,1-1-1,-1 1 1,0 0-1,1 0 1,-1-1-1,0 1 1,0 0 0,0 0-1,1 0 1,-1 0-1,-1 0 1,1 0-1,0 0 1,0 0 0,0 0-1,0 1 1,-1-1-1,1 0 1,0 1 0,-1-1-1,1 1 1,-3-1-1,-2-1-18,0 0-1,-1 0 0,1 1 1,-1 0-1,1 0 0,-10 1 1,14 0-89,1-1 0,-1 1 0,1 0 0,-1 0 0,0 0 0,1 0 0,-1 1 0,1-1 0,0 0 0,-1 1 0,1-1 0,-1 1 0,1-1 0,-1 1 0,1 0 0,0-1 0,-1 1 1,1 0-1,0 0 0,0 0 0,0 0 0,0 0 0,0 0 0,-1 2 0,2-2 72,0-1 0,0 0 1,0 1-1,0-1 0,0 1 0,0-1 0,0 0 0,0 1 1,1-1-1,-1 1 0,0-1 0,0 0 0,0 1 1,1-1-1,-1 0 0,0 1 0,1-1 0,-1 0 0,0 0 1,1 1-1,-1-1 0,0 0 0,1 0 0,-1 1 1,0-1-1,1 0 0,-1 0 0,1 0 0,-1 0 1,0 0-1,1 0 0,-1 0 0,1 1 0,-1-1 0,0 0 1,1-1-1,-1 1 0,1 0 0,-1 0 0,0 0 1,1 0-1,22-1-624,4-4-170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3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20916,'-2'12'2121,"10"7"-1313,3 4-344,2 9 928,5 8-311,-2 6-313,-1 4-168,-5 4-384,-6 0-80,-10-2-104,-5-2-72,-14-5-216,-6-7-288,-11-8 472,-8-6-88,-11-6-56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0:3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15947,'-16'24'1609,"-14"16"-753,-13 6-248,-6 10 1537,-1 4-1249,8 4-136,5 2 8,14-4-96,7 0-144,16-4-232,9-5-176,14-8-472,8-7 1297,7-19-889,1-7 48,5-12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2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16 11875,'0'0'92,"1"-1"0,-1 0 0,0 0 0,0 0 1,0 1-1,-1-1 0,1 0 0,0 0 0,0 0 1,0 1-1,-1-1 0,1 0 0,0 0 1,0 1-1,-1-1 0,1 0 0,-2-1 0,2 2-44,0 0 0,-1 0 0,1 0 1,0 0-1,-1 0 0,1 0 0,0 0 0,-1 0 0,1 0 0,-1 0 0,1 0 0,0 0 0,-1 0 0,1 0 0,0 0 0,-1 0 0,1 1 0,0-1 0,-1 0 0,1 0 0,0 0 0,-1 0 0,1 1 1,0-1-1,0 0 0,-1 1 0,-2 2 144,0 0 0,0 1 1,0-1-1,0 1 1,-3 5-1,-25 54 421,-25 71 0,37-86-491,-74 240-62,89-273-83,0 1-1,1 0 0,1 0 0,0 0 0,2 31 0,0-43 8,0-1-1,0 1 0,1-1 0,0 1 0,-1-1 0,1 1 1,0-1-1,1 0 0,-1 0 0,1 1 0,-1-1 1,1 0-1,0 0 0,0-1 0,0 1 0,1 0 0,-1-1 1,1 1-1,-1-1 0,1 0 0,0 0 0,0 0 1,0 0-1,0 0 0,0-1 0,0 1 0,0-1 0,1 0 1,-1 0-1,1 0 0,-1 0 0,0-1 0,6 1 1,7-1-54,1-1-1,-1 0 1,1-1 0,-1-1 0,0-1 0,0 0 0,0-1 0,19-8 0,-21 8 24,69-26-146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1:2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11338,'12'-2'1716,"1"1"0,0 0 0,17 2 0,-20 0-1235,0 0 0,0 1 1,-1 0-1,19 6 0,-23-6-458,1 1 0,-1-1-1,0 1 1,0 0 0,0 0-1,0 0 1,0 1 0,-1 0-1,1 0 1,-1 0 0,0 0-1,-1 1 1,1 0 0,-1 0-1,0 0 1,0 0 0,0 0-1,-1 0 1,1 1 0,-2-1 0,3 7-1,0 12-18,0 0 0,-2 0 0,-1 0 0,-2 39 0,-22 98 44,17-128-87,-19 52-1,20-71-33,0-1 0,-1 1 0,-1-1 0,-1 0 0,1-1-1,-14 16 1,-5-4-37,-3-9-24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2:5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80 15107,'-18'13'1441,"5"-2"-873,9-9-168,12-2 672,7 0-96,7 0-224,4-2-120,6-2-271,2-2-17,1-1-80,3-2-112,-5 3-344,0 1-232,-4-4-489,-2 1 433,-5-6 248,-6-2-160,-10-3-184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2:5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14851,'28'-7'784,"1"2"0,-1 0-1,1 2 1,-1 1 0,30 2-1,-38 1-663,-1 1 0,0 0 0,0 2 0,0 0 0,-1 1 0,1 1 0,-1 0-1,23 13 1,-36-16-116,-1-1 0,1 1 0,-1 0 0,1 1 0,-1-1 0,-1 1 0,1 0 0,0 0 0,-1 0 0,0 0-1,0 1 1,0-1 0,0 1 0,-1 0 0,0 0 0,0 0 0,0 0 0,0 0 0,-1 0 0,0 1 0,0-1-1,-1 0 1,1 1 0,-1-1 0,0 0 0,0 1 0,-1-1 0,0 0 0,-2 8 0,-1 1 13,0 0 1,-2 0 0,1-1 0,-2 0-1,0 0 1,0 0 0,-2-1-1,1 0 1,-13 12 0,-9 9-433,-60 47 1,90-80 411,0 0 1,0 0 0,0 0-1,0 0 1,0 0-1,-1 0 1,1 0 0,0 0-1,0 0 1,0 0 0,0 1-1,0-1 1,0 0 0,0 0-1,-1 0 1,1 0-1,0 0 1,0 0 0,0 0-1,0 0 1,0 0 0,0 1-1,0-1 1,0 0-1,0 0 1,0 0 0,0 0-1,0 0 1,0 0 0,0 1-1,0-1 1,0 0 0,0 0-1,0 0 1,0 0-1,0 0 1,0 1 0,0-1-1,0 0 1,0 0 0,0 0-1,0 0 1,0 0 0,0 0-1,0 1 1,0-1-1,0 0 1,0 0 0,0 0-1,0 0 1,0 0 0,1 0-1,12-2-197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2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25 17012,'0'0'48,"0"0"0,0 0 0,0 0 1,0 0-1,0-1 0,0 1 0,0 0 1,0 0-1,0 0 0,0 0 0,0 0 1,1 0-1,-1-1 0,0 1 0,0 0 0,0 0 1,0 0-1,0 0 0,-1 0 0,1 0 1,0-1-1,0 1 0,0 0 0,0 0 1,0 0-1,0 0 0,0 0 0,0 0 1,0 0-1,0-1 0,0 1 0,0 0 1,0 0-1,0 0 0,-1 0 0,1 0 0,0 0 1,0 0-1,0 0 0,0 0 0,0 0 1,0 0-1,0 0 0,-1-1 0,1 1 1,0 0-1,0 0 0,0 0 0,0 0 1,0 0-1,0 0 0,-1 0 0,1 0 1,0 0-1,0 0 0,-11 5 1103,-12 12 143,14-8-962,1 0-1,0 1 1,-8 11 0,14-18-314,0-1 1,0 1 0,0 0-1,1 0 1,0 0-1,-1 0 1,1 1 0,0-1-1,0 0 1,1 0-1,-1 1 1,1-1 0,-1 0-1,1 1 1,0-1-1,1 6 1,0-7-27,0 1 1,0-1-1,1 0 1,-1 0-1,0 0 0,1 0 1,0 0-1,-1-1 1,1 1-1,0 0 0,0-1 1,0 1-1,0-1 1,0 0-1,0 1 0,0-1 1,0 0-1,1 0 1,-1-1-1,0 1 0,3 0 1,10 3-83,0-1 0,20 1 0,-11-1-21,-11-1 52,-1 0 0,1 1 0,0 1 1,-1 0-1,0 1 0,0 0 0,15 8 0,-24-11 57,0 0 0,0 1 0,-1-1 0,1 0 0,0 1 0,-1-1 0,1 1 0,-1 0 0,0 0 0,0 0 0,0 0 0,0 0 0,-1 0 0,1 1 0,-1-1 0,0 0 0,0 1 0,0-1 0,-1 1 0,1-1 0,-1 1 0,1 0 0,-1-1 0,0 1 0,-1-1 0,1 1 0,-1 0 0,1-1 0,-1 1 0,-2 5 0,-1 0 30,0 0 0,0-1 0,-1 0 0,0 0 0,0 0 0,-1-1 0,0 1 0,0-1 0,-1-1 1,0 1-1,0-1 0,-9 6 0,3-3 32,0-1 1,-1 0 0,0-1-1,0 0 1,0-1-1,-26 6 1,39-11-92,-1 0-1,0-1 1,1 1 0,-1-1 0,0 0-1,1 1 1,-1-1 0,0 0-1,1 0 1,-1 0 0,0 0 0,1 0-1,-1-1 1,0 1 0,1 0-1,-1-1 1,0 1 0,1-1 0,-1 0-1,1 1 1,-1-1 0,1 0-1,-1 0 1,1 0 0,0 0 0,0 0-1,-1 0 1,1-1 0,0 1-1,0 0 1,0 0 0,0-1 0,0 1-1,0-1 1,1 1 0,-1-1-1,0 1 1,1-1 0,-1 0 0,1 1-1,-1-3 1,0-5-66,1-1 0,-1 1 0,1 0 0,1 0 0,0 0 1,3-11-1,6-34-287</inkml:trace>
  <inkml:trace contextRef="#ctx0" brushRef="#br0" timeOffset="1">184 0 17356,'3'0'1640,"3"2"-1056,4-2-264,7 1 728,7 1-223,11-1-665,6 1-376,10-2 8,-2-3 160,10 1-176,1 1-65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2:5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27 14099,'-1'-1'109,"1"-1"-1,-1 1 1,0-1 0,1 1 0,-1-1-1,0 1 1,0 0 0,0-1 0,0 1-1,-1 0 1,1 0 0,0 0-1,0-1 1,-1 1 0,1 1 0,0-1-1,-1 0 1,1 0 0,-1 0-1,0 1 1,1-1 0,-1 1 0,1-1-1,-1 1 1,0 0 0,1 0 0,-1 0-1,0 0 1,1 0 0,-4 0-1,-2 0 144,-1 1 0,1 0 0,-1 0 0,1 0-1,-11 5 1,2 1-93,2 0-1,-1 1 1,1 1 0,0 1-1,1 0 1,0 0-1,1 1 1,0 1 0,1 0-1,0 1 1,1 0 0,0 0-1,1 1 1,0 1 0,2-1-1,-1 1 1,2 1-1,-6 20 1,10-32-121,1 1 0,0-1 0,1 1-1,-1-1 1,1 1 0,0-1 0,0 1 0,0 0 0,1-1-1,0 1 1,0-1 0,0 1 0,0-1 0,1 0 0,-1 1 0,5 7-1,-3-9-5,-1 0 0,1 0-1,0 0 1,0-1-1,0 1 1,0-1-1,0 0 1,1 1 0,-1-1-1,1-1 1,-1 1-1,1 0 1,0-1-1,0 0 1,-1 0 0,1 0-1,0 0 1,0-1-1,7 0 1,0 0 39,0 0 0,0-1 1,-1-1-1,1 0 0,0-1 0,-1 0 0,0 0 1,0-1-1,0 0 0,0-1 0,0 0 0,-1-1 1,0 0-1,11-9 0,-12 9-22,-1-1 1,0 1-1,0-1 0,0 0 0,-1-1 1,0 0-1,-1 0 0,1 0 1,-2-1-1,1 1 0,-1-1 0,-1 0 1,1 0-1,-1-1 0,-1 1 0,2-12 1,-4 15-39,0 1-1,0-1 1,-1 0 0,0 1 0,0-1 0,0 0-1,-1 1 1,1 0 0,-1-1 0,-1 1 0,1 0 0,-1 0-1,0 0 1,0 0 0,-6-7 0,6 9-120,0 0-1,0 0 1,0 0 0,0 0-1,0 0 1,-1 1 0,1 0 0,-1 0-1,0 0 1,0 0 0,0 0-1,0 1 1,0-1 0,0 1 0,0 0-1,0 0 1,-1 1 0,1-1-1,0 1 1,0 0 0,-7 1 0,9-1-11,0 1 1,0-1-1,1 0 1,-1 1-1,0 0 1,0-1 0,1 1-1,-1 0 1,0 0-1,1 0 1,-1 0 0,1 0-1,-1 0 1,1 0-1,-1 1 1,1-1-1,0 0 1,0 1 0,0-1-1,0 1 1,0 0-1,0-1 1,0 1-1,0 0 1,0-1 0,1 1-1,-1 0 1,1 0-1,0 0 1,-1 0 0,1-1-1,0 5 1,5 7-736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48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0 20100,'-1'9'1865,"-5"7"-1473,-8 9-184,-1 4 808,0 10-624,-1 7-104,5-1-192,0 2-120,6-7-128,-3-3-80,7-8-288,-4-5-256,5-11-344,2-12 247,1 2 457,0-15-160,-3-10-128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2:5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7 10066,'16'-6'2579,"-24"6"958,-28 8 353,28-5-3637,1 1 0,0 1 0,0 0-1,1 0 1,-1 0 0,1 0 0,0 1-1,-8 11 1,-38 57-71,45-63-87,-26 41-264,2 1 0,-40 101 0,66-144-701,3-11-244,6-19 109,5-3 353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2:5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60 9498,'-2'-4'398,"0"0"-1,0 0 1,-1 0 0,1 1-1,-1-1 1,0 1 0,0 0-1,0 0 1,-1 0 0,1 0 0,-1 1-1,0-1 1,1 1 0,-1 0-1,0 0 1,0 0 0,-6-1-1,3 1-91,0 1 0,-1 0 0,1 0-1,0 1 1,0 0 0,0 0 0,-1 0-1,1 1 1,0 0 0,-9 3 0,7-1-152,-1 0 1,1 1-1,-1 0 1,1 0-1,0 1 1,1 0-1,-11 8 1,14-9-91,0 0 1,0 0 0,1 1 0,-1-1-1,1 1 1,0 0 0,1 1 0,-1-1-1,1 1 1,0 0 0,-2 6 0,4-11-54,0 1-1,1 0 1,-1-1 0,1 1 0,-1 0 0,1 0 0,0 0 0,0-1 0,0 1-1,0 0 1,0 0 0,0 0 0,1-1 0,-1 1 0,0 0 0,1 0 0,-1-1-1,1 1 1,0 0 0,0-1 0,0 1 0,0-1 0,0 1 0,0-1 0,0 1-1,0-1 1,0 0 0,1 1 0,-1-1 0,0 0 0,1 0 0,-1 0 0,1 0-1,-1 0 1,1-1 0,0 1 0,-1 0 0,1-1 0,0 1 0,2 0 0,3 0 42,0 1 1,-1-1 0,1-1-1,0 1 1,0-1 0,0 0-1,0 0 1,0-1 0,11-3 0,-8 1 43,0 0-1,-1-1 1,1-1 0,-1 0 0,0 0 0,0-1 0,12-9 0,-18 12-57,1 0-1,0 0 1,-1-1 0,0 1-1,0-1 1,0 0-1,0 0 1,-1 0 0,1 0-1,-1 0 1,0 0 0,0-1-1,0 1 1,-1-1-1,0 1 1,0-1 0,0 0-1,0-7 1,-1 11-39,0-1 0,0 0 0,0 1 0,0-1 0,0 0 0,-1 1 0,1-1 0,-1 1 0,1-1 0,-1 1-1,0-1 1,1 1 0,-1-1 0,0 1 0,0 0 0,0-1 0,0 1 0,0 0 0,0 0 0,-1 0 0,1 0 0,0 0 0,-1 0 0,1 0 0,0 0 0,-1 0 0,1 0 0,-1 1 0,1-1 0,-1 1 0,0-1 0,1 1 0,-1 0 0,1 0 0,-1-1 0,-3 1 0,1 1-80,1-1 1,-1 0-1,0 1 1,0 0-1,0-1 1,0 2-1,1-1 1,-1 0-1,1 1 1,-1-1-1,1 1 1,-1 0-1,1 0 1,-6 6-1,6-5-70,-1 1 0,1 0 0,0 0 0,0 1 0,0-1 0,1 0 0,0 1 0,0 0 0,0 0 0,0-1 0,1 1 0,0 0 0,0 0 0,0 0 0,0 1 0,1-1 0,0 0 0,0 0 0,0 0 0,1 0 0,1 6 0,9 17-603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2:5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15371,'-10'18'1101,"-21"28"-1,23-37-846,1 1-1,0 0 1,1 1 0,0-1 0,1 1 0,0 0 0,0 1-1,-3 14 1,7-22-202,1-1 0,-1 0 0,1 0 0,0 1 0,0-1 0,0 0 0,0 0-1,1 1 1,-1-1 0,1 0 0,0 0 0,0 0 0,0 0 0,1 0 0,-1 0 0,0 0 0,1 0-1,3 4 1,-2-4-3,1 1-1,-1-1 0,1 1 0,0-1 1,0 0-1,1-1 0,-1 1 0,1-1 1,-1 1-1,10 2 0,0-1 74,0-1 0,1 0 1,0-1-1,-1-1 0,1 0 0,0-1 0,18-2 0,-27 2-33,1-1 1,-1-1-1,0 1 0,0-1 0,0 0 0,0-1 1,0 1-1,-1-1 0,1 0 0,7-6 1,-12 8-61,1 0 0,-1 0 0,1-1 0,-1 1 0,0-1 0,0 0 0,1 1 0,-1-1 0,0 0 0,0 1 0,-1-1 0,1 0 0,0 0 0,-1 0 0,1 0 0,-1 0 0,1 0 0,-1 0 0,0 0 0,0 0 0,0 0 0,0 0 0,0 0 0,-1 0 0,1 1 0,0-1 0,-1 0 0,0 0 0,1 0 0,-1 0 0,0 0 0,0 1 0,0-1 0,0 0 0,0 1 0,0-1 1,-2-1-1,-1-3-39,-1 1 1,1 0-1,-1 0 1,0 1 0,0-1-1,0 1 1,-1 0-1,0 0 1,1 1 0,-1 0-1,-1 0 1,1 0-1,0 1 1,-1 0 0,1 0-1,-1 0 1,1 1-1,-1 0 1,-8 0 0,13 1 8,1 1 1,-1-1 0,1 0 0,-1 1 0,0-1 0,1 1 0,-1 0-1,1-1 1,0 1 0,-1 0 0,1 0 0,-1 0 0,1 0 0,0 0 0,0 0-1,0 0 1,0 1 0,-1-1 0,2 0 0,-2 2 0,-11 16-151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3:3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1936 495 11907,'2'-1'83,"0"0"-1,0 0 1,0 0 0,0-1 0,0 1 0,0-1 0,-1 1 0,1-1 0,0 0 0,-1 1 0,1-1 0,-1 0 0,0 0 0,0 0 0,0 0 0,0 0 0,0 0 0,0 0 0,0-1 0,-1 1 0,1 0 0,-1 0 0,1-1 0,-1 1 0,0 0 0,0-1 0,0 1 0,0 0 0,-1-1 0,1 1-1,0 0 1,-1-1 0,0 1 0,1 0 0,-1 0 0,0 0 0,-3-4 0,-5-11 175,-1 0 0,-1 1 0,-1 0 1,0 1-1,-1 0 0,-18-16 0,2 6-116,0 1 0,-43-25 0,24 21-77,0 2 1,-2 3 0,0 2 0,-2 2-1,0 2 1,-103-18 0,86 24-54,-1 4 0,1 3 0,-1 3 0,0 3 0,-70 11 0,89-4-10,0 1 0,2 3 0,-1 2 0,2 1 0,0 3 0,-59 34 0,75-36 6,1 3 1,0 0 0,2 2 0,0 1-1,2 1 1,1 2 0,1 0 0,1 2-1,-33 49 1,46-59-5,2 0-1,0 0 0,1 1 1,0 0-1,2 0 1,0 1-1,1 0 0,2 0 1,0 0-1,-1 39 1,5-35-4,1 1 1,1-1 0,1 0 0,1 0 0,1 0 0,1-1 0,2 0 0,19 40 0,-14-37-1,1 0 0,2-1 0,0 0 0,1-1 0,2-2 0,0 0 0,2-1 0,37 29 0,-30-30 5,1 0 0,1-3 0,0 0 0,1-2 1,1-2-1,0-1 0,37 9 0,-2-6 10,1-4-1,1-2 1,0-3 0,81-4 0,279-42 94,0-51-2,-350 68-28,-2-4 0,0-3 1,90-50-1,-146 68-31,-1-1 0,-1 0 1,0-2-1,34-32 0,-49 43-35,0-1 0,-1 0 0,0 0 0,0 0 0,0-1 0,-1 0 0,0 1 0,0-1 0,0 0 0,-1 0 0,0-1 0,0 1 0,0 0 0,-1-1 0,0 1 0,-1-1 0,1 1 0,-1-1 0,0 1 0,-1-1 0,1 1 0,-3-11 0,-1 7-10,0 1 0,0 0 0,-1 0 0,0 0 0,0 0 0,-1 1 0,0 0 0,-1 0 0,0 1 0,0 0 0,0 0 0,-1 0 0,0 1 0,-13-8 0,-9-3-104,-1 1 0,-63-24 0,26 16-239,-1 3 0,-2 4-1,-125-16 1,95 25 76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2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62 26798,'41'-62'296,"-76"105"-176,-10 28 16,1 10 40,12-13 24,5-6-96,10-13-104,-5-1-456,13-16-248,9-26-673,8-13-215,8-24 1120,6-11-352,10-18-208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7 16956,'12'-7'1088,"-6"9"-90,-5 0-862,-1 1 0,0-1-1,0 1 1,0-1 0,0 0-1,0 1 1,-1-1 0,1 1-1,-2 3 1,-6 30 1092,-31 176 2610,35-177-3611,1 1 1,2-1-1,2 0 0,5 42 1,-1-41-315,2 0 0,16 53 1,-28-99-326,0 1 1,-1 0-1,0 1 1,-1 0 0,-13-14-1,-43-34-1625,60 54 1947,-32-26-487,-2 1-1,-1 2 1,-52-25-1,84 44 2242,14 4-752,20 1-50,-21 1-506,23-1 423,156-6 1051,-144 3-1636,1-2 0,55-14-1,-68 11-269,-5-1-30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4 365 18060,'-1'31'2657,"0"-23"-2193,0 0 0,1 0 0,0 0 0,0 1 0,1-1 0,0 0 0,0 0 0,1 0-1,0 0 1,0-1 0,5 10 0,-6-15-437,1 0 0,-1-1-1,1 1 1,0 0 0,0-1 0,0 1-1,0-1 1,0 0 0,0 1-1,0-1 1,1 0 0,-1 0 0,0-1-1,1 1 1,-1 0 0,1-1-1,-1 1 1,0-1 0,1 0 0,-1 0-1,1 0 1,-1 0 0,1 0-1,-1-1 1,3 0 0,8-1-24,-1-1-1,0 0 1,16-7 0,-27 10 1,71-33 155,-51 22 20,-1 2 0,2 0 0,23-6 0,-44 15-152,1-1 0,-1 1 0,1 0 0,-1-1 0,1 1 0,-1 0 0,1 0 0,-1 0 0,1 0 0,-1 1 0,1-1 0,-1 0 0,3 1-1,-3 0-6,-1-1-1,1 1 0,-1-1 0,1 1 1,0-1-1,-1 1 0,1-1 0,-1 1 1,0-1-1,1 1 0,-1-1 0,1 1 0,-1 0 1,0-1-1,1 1 0,-1 0 0,0-1 1,0 1-1,0 0 0,1 0 0,-1 4 69,0 0-1,-1 0 1,1 0-1,-1 0 1,0 0-1,-2 7 1,0 2-14,-3 13 113,3-17-143,1 0 0,0 0 0,0 0 0,1 1 1,1-1-1,0 17 0,0-26-52,0 0 1,0 0-1,0-1 1,1 1-1,-1 0 0,0 0 1,0-1-1,1 1 1,-1 0-1,0-1 0,1 1 1,-1 0-1,0-1 1,1 1-1,-1 0 0,1-1 1,0 1-1,-1-1 1,1 1-1,-1-1 0,1 1 1,0-1-1,-1 1 1,1-1-1,0 0 0,-1 1 1,1-1-1,0 0 0,0 0 1,-1 1-1,1-1 1,0 0-1,0 0 0,0 0 1,-1 0-1,1 0 1,0 0-1,0 0 0,0 0 1,-1-1-1,1 1 1,0 0-1,0 0 0,-1 0 1,1-1-1,0 1 1,-1-1-1,2 0 0,3-1-146,-1-1 0,0 1 0,1-1-1,-1 0 1,0-1 0,5-4 0,8-12-642,-1 0 1,-1-1-1,-1-1 1,-1 0-1,12-28 0,44-123-4222,-61 152 3729,16-52-1965,-4 11 3650,-45 151 7282,8 8-4654,-2 101-2145,16-171-535,-4 167 121,7-192-451,0-1 0,0 1 0,0-1 0,1 1 0,-1-1 0,0 1 0,0-1-1,1 1 1,-1-1 0,1 1 0,0-1 0,0 2 0,-1-3-6,1 0-1,-1 0 1,0 0-1,0 0 1,1 1 0,-1-1-1,0 0 1,0 0 0,1 0-1,-1 0 1,0 0-1,1 0 1,-1 0 0,0 0-1,0-1 1,1 1 0,-1 0-1,0 0 1,0 0 0,1 0-1,-1 0 1,0 0-1,0 0 1,0-1 0,1 1-1,-1 0 1,0 0 0,0 0-1,0 0 1,1-1-1,-1 1 1,0 0 0,0 0-1,0-1 1,0 1 0,0 0-1,1-1 1,2-4 65,0 0 0,0-1 0,-1 1-1,4-10 1,7-31 114,-2 0-1,-1-1 1,-3 0-1,3-73 0,-10 110-128,0 13-35,2 16-14,1-14-6,0 1 0,1 0 0,-1-1 0,1 1 1,0-1-1,0 0 0,1-1 0,0 1 0,-1-1 0,1 1 1,1-2-1,-1 1 0,1 0 0,-1-1 0,1 0 0,0-1 1,0 1-1,0-1 0,1 0 0,10 2 0,-1-1 1,0-1-1,-1 0 1,1-1-1,1 0 1,-1-2-1,0 0 1,24-4-1,-28 2 6,0 0 0,0-1 0,-1 0 0,14-7 0,-21 9-4,-1 1 1,0-1-1,-1 1 1,1-1-1,0 0 0,0 0 1,-1 0-1,1 0 0,-1-1 1,0 1-1,1-1 1,-1 0-1,-1 1 0,1-1 1,0 0-1,-1 0 0,1 0 1,-1 0-1,0 0 0,1-5 1,-1 7-4,-1 0 0,0 1 1,0-1-1,0 0 0,0 0 1,0 1-1,0-1 0,0 0 0,0 0 1,0 0-1,0 1 0,0-1 1,0 0-1,-1 1 0,1-1 1,0 0-1,-1 0 0,1 1 0,0-1 1,-1 0-1,1 1 0,-1-1 1,1 1-1,-1-1 0,1 1 0,-1-1 1,-1 0-1,1 0 1,0 1 1,0 0-1,-1 0 0,1 0 0,0 0 1,0 0-1,-1 0 0,1 0 0,0 0 1,0 0-1,-1 0 0,1 1 0,0-1 1,0 1-1,-2 0 0,-2 1 4,0 0-1,0 1 1,1 0 0,-1 0-1,1 0 1,-1 0 0,-3 5-1,5-5 5,1 0-1,-1 1 1,1-1-1,0 1 1,0 0-1,0 0 0,1 0 1,-1 0-1,-1 5 1,3-8-8,0 1 0,0-1 0,-1 0 0,1 1 0,0-1 1,0 1-1,0-1 0,0 0 0,1 1 0,-1-1 0,0 0 0,0 1 0,1-1 1,-1 0-1,1 1 0,-1-1 0,1 0 0,0 0 0,0 0 0,-1 1 0,1-1 0,0 0 1,0 0-1,0 0 0,0 0 0,0 0 0,0-1 0,0 1 0,0 0 0,1 0 1,-1-1-1,0 1 0,2 0 0,2 0-2,1 1 0,-1-1 0,1 0 0,0-1 0,-1 1 0,1-1 1,0 0-1,-1 0 0,1-1 0,0 0 0,-1 0 0,1 0 0,-1-1 0,0 0 0,1 0 0,-1 0 0,9-6 0,1 0 8,0-2-1,0 0 1,-1-1-1,18-18 0,-10 3 38,-11 13 140,-19 32-39,2-6-98,1-1 0,1 1 0,0 0 0,-5 24 0,8-32-40,1 0-1,-1 1 0,1-1 0,0 0 1,0 0-1,0 1 0,1-1 0,0 0 1,0 0-1,0 0 0,1 0 0,0 0 1,-1 0-1,2 0 0,3 6 0,-5-9-6,0 0 0,1-1 0,-1 1 0,0-1 0,1 1 0,-1-1 0,1 1 0,0-1 0,-1 0 0,1 0 0,0 0 0,0 0 0,0 0-1,-1 0 1,1-1 0,0 1 0,0-1 0,0 1 0,0-1 0,0 0 0,0 1 0,3-1 0,-1-1 3,-1 0 0,1 1 1,-1-1-1,1-1 0,-1 1 0,0 0 1,1-1-1,-1 0 0,0 1 0,0-1 1,5-4-1,-1 0 12,-1 0 0,0 0-1,0-1 1,0 1 0,-1-1 0,0 0 0,0-1 0,-1 1 0,6-15 0,-8 9 12,-7 16 1,4-2-29,1 0 0,0 0 0,-1 0 0,1 0 1,-1-1-1,1 1 0,0 0 0,0 0 0,-1 0 0,1 0 1,0 0-1,0 0 0,0 0 0,0 0 0,0 0 0,1 0 1,-1 0-1,0 0 0,0 0 0,1 0 0,-1 0 0,0 0 1,1 0-1,-1 0 0,1 0 0,0 1 0,1 0-1,-1-1 0,1 1 1,-1 0-1,1 0 0,0-1 0,0 1 0,0-1 0,0 0 1,0 0-1,0 1 0,0-1 0,0-1 0,1 1 0,-1 0 0,0 0 1,1-1-1,-1 1 0,0-1 0,1 0 0,-1 0 0,1 0 0,-1 0 1,0 0-1,1 0 0,-1-1 0,0 1 0,1-1 0,-1 0 0,0 0 1,0 1-1,1-2 0,-1 1 0,0 0 0,0 0 0,2-3 1,23-16-2,5-4-4,0-1 0,-2-2 0,-1-1 0,38-48 0,-46 47 14,-2 0-1,19-39 0,-31 54-3,-1 0 0,-1-1-1,0 1 1,-1-1 0,0 0 0,-1-1-1,2-22 1,-5 36-5,0-1 0,0 1 0,0-1 0,0 1 0,-1-1 0,1 1 0,0-1 0,-1 1 0,0 0 0,0-1-1,1 1 1,-1 0 0,-1-1 0,1 1 0,0 0 0,0 0 0,-1 0 0,0 0 0,1 0 0,-1 0 0,-3-2 0,3 3-3,-1 0-1,1 0 1,0 0-1,-1 0 1,1 1-1,-1-1 1,1 1-1,-1-1 1,1 1-1,-1 0 1,1 0-1,-1 0 1,0 1-1,1-1 1,-1 1-1,1-1 1,0 1-1,-1 0 1,1 0-1,0 0 1,-5 2 0,-5 4-8,0 0 1,1 1 0,-1 0 0,2 1-1,-1 0 1,1 1 0,1 0 0,-11 15-1,4-3 2,1 0 0,1 1-1,-15 34 1,22-43 4,2 0 0,0 0 0,0 0 0,1 1 1,1 0-1,1-1 0,0 1 0,0 22 0,2-29 6,1 0 0,0 0 0,1 0 0,-1 0 1,2 0-1,-1-1 0,1 1 0,0-1 0,0 0 0,1 0 0,0 0 0,0 0 1,1 0-1,0-1 0,0 0 0,0 0 0,10 8 0,-6-7 5,0-1-1,0 1 1,1-1-1,0-1 1,0 0 0,1 0-1,-1-1 1,1 0-1,0-1 1,0 0 0,0-1-1,0 0 1,0-1-1,1 0 1,-1-1-1,0 0 1,1-1 0,17-3-1,-14 1 23,0-1 1,1 0-1,-2-2 0,1 0 0,-1 0 1,1-1-1,-2-1 0,1 0 1,-1-1-1,-1 0 0,1-1 0,19-21 1,-28 26-11,0 0 0,0 0 0,-1 0 0,0 0 0,0-1 0,4-9 0,-6 14-16,-1 0 0,0 0 1,1 0-1,-1 0 0,0 0 1,0 0-1,0 0 1,0 0-1,0 0 0,0-1 1,0 1-1,0 0 0,0 0 1,0 0-1,-1 0 0,1 0 1,0 0-1,-1-1 0,0 1-2,0 0 0,0 1 0,0-1 1,0 0-1,0 0 0,0 1 0,0-1 0,0 1 0,0-1 0,0 1 0,0-1 0,0 1 0,0 0 0,0-1 0,0 1 0,0 0 0,-1 0 0,1 0 0,0 0 1,-2 0-1,-4 1-2,0 0 1,0 1 0,0-1 0,1 1 0,-1 1 0,1-1 0,-1 1-1,1 0 1,0 1 0,0 0 0,1 0 0,-1 0 0,1 0 0,0 1-1,0 0 1,0 0 0,0 0 0,1 1 0,0-1 0,0 1-1,1 0 1,0 0 0,0 1 0,0-1 0,1 0 0,-1 1 0,2 0-1,-3 9 1,5-11 1,-1-1 0,1 1 0,0-1 0,0 0-1,0 1 1,1-1 0,-1 0 0,1 0 0,0 0-1,0 0 1,1-1 0,-1 1 0,1 0 0,0-1 0,-1 0-1,2 1 1,-1-1 0,0 0 0,1-1 0,-1 1-1,1-1 1,0 1 0,0-1 0,0 0 0,7 2-1,-6-2-91,-1 0-1,1 0 1,0 0-1,0-1 1,0 0-1,0 0 1,0 0-1,0-1 0,0 1 1,0-1-1,0 0 1,1-1-1,-1 1 1,0-1-1,0 0 0,0-1 1,-1 1-1,1-1 1,0 0-1,0 0 1,-1 0-1,6-4 0,-7 3 32,0 0-1,0 0 0,0-1 0,0 1 0,-1-1 0,0 1 0,1-1 0,-1 0 0,0 0 0,-1 0 0,1 0 0,1-7 0,0-28-466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 20300,'-32'-12'1945,"20"12"-1281,5 0-464,14 3 856,5 4-144,14 1-376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 21285,'1'-12'3051,"0"17"-730,2 22-364,-3-20-1833,0 1 0,1-1 0,0 1 0,1-1 0,0 1 0,0-1 0,0 0 0,1 0 0,0 0 0,0 0 0,6 7 0,-6-10-119,0 0 0,0-1 0,0 1 0,1-1 1,0 1-1,-1-1 0,1-1 0,0 1 1,1 0-1,-1-1 0,0 0 0,1 0 1,-1 0-1,1-1 0,0 1 0,0-1 1,-1 0-1,7 0 0,5 0 1,0-1 0,0-1 0,22-4 0,-19 3-38,33-1 0,-51 3 32,0 0-1,0 0 1,0 0-1,0 0 1,0 0 0,0 0-1,-1 0 1,1 1-1,0-1 1,0 0 0,0 1-1,0-1 1,-1 0-1,1 1 1,0-1 0,-1 1-1,1-1 1,0 1-1,-1 0 1,1-1 0,0 1-1,-1 0 1,1-1-1,-1 1 1,1 0 0,-1 0-1,0-1 1,1 3-1,0-1 2,-1 0 0,0 1-1,1-1 1,-1 1-1,0-1 1,0 1 0,-1-1-1,1 1 1,-1-1 0,0 4-1,-2 4 4,-1 1 0,0-1 0,-11 18 0,9-18 22,-1 0 1,0-1-1,0 0 1,-1-1-1,0 1 1,-1-2 0,1 1-1,-2-1 1,1 0-1,-1-1 1,0 0-1,-20 8 1,24-11-5,0-1 0,-1 0 1,1-1-1,0 0 0,-1 0 1,0 0-1,1-1 0,-1 0 0,1 0 1,-1 0-1,1-1 0,-1 0 1,1 0-1,-1-1 0,1 0 1,0 0-1,0 0 0,0-1 0,0 0 1,0 0-1,0-1 0,1 1 1,-10-9-1,4 0-314,0 1 0,1-1 0,-16-24 0,34 35-3828,9 7 3605,-13-4 177,21 4-604,10-1-142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13 108 16460,'-1'-1'96,"0"1"1,1 0 0,-1 0 0,1 0 0,-1-1-1,0 1 1,1 0 0,-1-1 0,1 1 0,-1-1-1,1 1 1,-1 0 0,1-1 0,-1 1 0,1-1 0,-1 1-1,1-1 1,-1 0 0,1 1 0,0-1 0,-1 1-1,1-1 1,0 0 0,0 1 0,-1-1 0,1 0-1,0 1 1,0-2 0,0 1 24,1 0 0,-1 0 0,1 0 0,-1 0 0,1 0 1,-1 0-1,1 0 0,0 0 0,-1 0 0,1 0 0,0 0 0,0 1 0,0-1 0,-1 0 0,2 0 0,7-5 646,-1 1 0,18-9 0,-22 13-559,23-12 1071,45-14-1,-64 24-1107,1 1 0,0 0 0,0 0 0,0 1 0,0 0 0,1 0 0,-1 1-1,0 1 1,14 1 0,-21-1-144,0-1 0,0 0 0,0 1 1,0 0-1,-1-1 0,1 1 0,0 0 0,-1 0 0,1 0 0,-1 0 0,1 0 0,-1 0 0,1 0 0,-1 0 0,0 1 0,1-1 0,-1 0 0,0 1 0,0-1 0,0 1 0,0 0 0,1 2 0,-2-2 2,1 1-1,-1 0 1,1 0-1,-1 0 0,0 0 1,0-1-1,-1 1 1,1 0-1,0 0 0,-1 0 1,0 0-1,-1 5 1,-4 5 36,0-1 0,-1 0 0,0 1 1,-14 16-1,-80 85 164,2-2-142,96-109-87,1 0 0,-1 0 0,1 0 0,0 1 1,1-1-1,-1 1 0,0 0 0,1-1 0,-2 7 0,3-9 1,0 0-1,0 0 1,0 1-1,1-1 1,-1 0-1,0 0 0,0 0 1,1 1-1,-1-1 1,0 0-1,1 0 1,-1 0-1,1 0 1,0 0-1,-1 0 0,1 0 1,0 0-1,-1 0 1,1 0-1,0 0 1,0 0-1,0-1 1,0 1-1,0 0 0,0 0 1,0-1-1,0 1 1,0-1-1,0 1 1,1-1-1,-1 0 1,2 1-1,9 3 4,0-1 1,1-1-1,0 0 0,-1-1 0,20 0 1,64-6-230,-93 5 205,9-1-114,-6 1-46,0-1 0,1 1 1,-1-1-1,0 0 0,1 0 0,-1-1 1,0 0-1,0 0 0,0-1 1,0 1-1,6-5 0,-11 6 106,0 0 0,0 1 0,-1-1 0,1 0-1,0 1 1,0-1 0,-1 0 0,1 0 0,-1 1 0,1-1 0,-1 0 0,1 0-1,-1 0 1,1 0 0,-1 0 0,0 0 0,1 0 0,-1 0 0,0 0 0,0 0-1,0 0 1,0 0 0,0 0 0,0 0 0,0-2 0,-1-1-64,-1 1 0,1-1 0,-1 0 0,0 1 0,0-1 0,-2-2 1,-16-25-789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49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0 16307,'-16'25'2301,"1"3"-1910,0 2 0,2 0 0,2 1 0,0 0 0,-7 40 0,4 4-241,12-66-121,2 0-1,-1 0 1,1 0-1,0 0 0,1 0 1,2 10-1,-3-18-9,0 1 1,1-1-1,-1 1 0,0-1 0,1 0 0,-1 1 0,1-1 1,-1 0-1,1 1 0,0-1 0,0 0 0,-1 0 1,1 1-1,0-1 0,0 0 0,0 0 0,0 0 0,1 0 1,-1 0-1,0 0 0,0-1 0,0 1 0,1 0 1,-1-1-1,0 1 0,1-1 0,-1 1 0,1-1 0,-1 1 1,1-1-1,-1 0 0,1 0 0,-1 0 0,0 0 1,1 0-1,-1 0 0,1 0 0,-1-1 0,3 1 0,2-2 78,0-1 0,0 1 0,0-1 0,0 0-1,0-1 1,-1 1 0,9-8 0,4-4 238,0-1 1,-2-1 0,0-1-1,26-37 1,-32 40-150,-1 0 0,-1-1 0,0 0 0,-1-1 1,0 0-1,-2 0 0,5-20 0,-9 33-166,-1 1-1,1-1 0,-1 1 1,0-1-1,0 1 0,0-1 1,0 0-1,-1 1 1,1-1-1,-1 1 0,0-1 1,-2-5-1,2 8-72,0 0 0,0-1 0,0 1 0,0 0 0,0 0 0,0 0 0,0 0 0,0 1 0,0-1 0,-1 0 0,1 0 0,0 1 0,-1-1 0,1 1 0,0-1 0,-1 1 0,1-1 0,0 1 0,-1 0 0,1 0 0,-1 0 0,1 0 0,-1 0 0,1 0 0,0 0 0,-1 0 0,1 0 0,-1 1 0,1-1 1,0 1-1,-1-1 0,1 1 0,-2 0 0,-27 14-774,19-8 244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18892,'-4'6'2008,"11"1"-1063,5-4-345,10 3 1064,7 0-368,10 0-727,8-2-425,6 1-937,-1-1-423,-6-4 920,-3-1-320,-3-8-296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170 219 18060,'-7'0'516,"-1"1"0,0 0 1,1 0-1,-1 0 0,1 1 1,-1 0-1,1 0 0,0 1 1,0 0-1,-11 7 0,13-7-445,0 0 0,0 1 0,0 0 0,1 0-1,0 1 1,-1-1 0,2 1 0,-1 0 0,0-1-1,1 2 1,0-1 0,0 0 0,-4 11 0,6-11-75,-1-1 1,1 1 0,0 0 0,1-1-1,-1 1 1,1 0 0,0 0-1,0-1 1,0 1 0,1 0 0,-1-1-1,1 1 1,1 0 0,-1-1 0,0 1-1,1-1 1,0 0 0,4 8 0,4 2-15,0-1 1,0 0-1,1-1 1,15 12 0,-14-12 20,0 0 1,0 1-1,12 18 1,-20-24 37,0 1 0,0 1-1,-1-1 1,0 0 0,0 1 0,-1 0 0,0-1 0,-1 1-1,0 0 1,0 0 0,-1 0 0,0 0 0,0 0 0,-1 0 0,-2 9-1,0-5 73,0 0-1,-1-1 1,0 1-1,-1-1 1,-1 0-1,0 0 0,0-1 1,-1 0-1,-14 17 1,19-26-90,1 1 0,-1-1 1,0 0-1,-1 0 0,1 0 1,0 0-1,0 0 0,-1 0 1,0-1-1,1 1 0,-1-1 1,0 0-1,1 0 0,-1 0 1,0 0-1,0 0 0,0 0 1,0-1-1,0 0 0,0 1 1,0-1-1,0 0 0,-3-1 1,3 0-11,1 0 0,-1 0 1,1 0-1,-1-1 0,1 1 1,-1-1-1,1 1 0,0-1 1,0 0-1,0 0 0,0 0 1,0 0-1,0 0 0,1-1 1,-1 1-1,1 0 0,-1-1 1,1 1-1,0-1 0,0 0 1,0 1-1,0-1 0,1 0 1,-1 0-1,0-2 0,0-9-3,0 1 0,0-1 0,1 1 0,1-1 0,0 1 0,0-1-1,2 1 1,0 0 0,0-1 0,7-13 0,5-12 40,41-72 0,-23 56 74,3 1-1,60-70 1,99-87 956,-185 201-994,-6 6-44,-1 1 0,0-1 1,0 1-1,-1-1 0,4-6 0,-5 9-39,-1 1 1,0-1-1,0 1 1,1-1-1,-1 1 1,0-1-1,0 0 0,0 1 1,0-1-1,0 1 1,0-1-1,0 1 0,0-1 1,0 0-1,0 1 1,0-1-1,0 1 1,0-1-1,-1 1 0,1-1 1,0 1-1,0-1 1,-1 1-1,1-1 0,0 1 1,-1-1-1,1 1 1,0-1-1,-1 1 1,1 0-1,0-1 0,-1 1 1,1-1-1,-1 1 1,1 0-1,-1 0 1,1-1-1,-1 1 0,1 0 1,-1 0-1,1 0 1,-1-1-1,0 1 0,1 0 1,-1 0-1,1 0 1,-1 0-1,1 0 1,-1 0-1,0 0 0,1 0 1,-1 0-1,0 1 1,-5-1-7,0 0 1,0 1-1,0 0 1,-1 0-1,1 1 1,1-1-1,-1 1 1,0 0-1,0 1 1,1 0-1,-1 0 1,1 0 0,0 0-1,0 1 1,-8 7-1,3-2-9,0 1 0,0 1 0,1 0 0,0 0 0,-13 23 0,14-19-35,1 1 0,1 0 0,0 0 0,1 1 0,0-1 0,2 1 0,0 0 0,1 0 0,0 1 0,2-1 0,1 24 0,0-27-175,1 0 0,1 0 0,0 0 1,0-1-1,2 1 0,-1-1 0,2 0 1,0 0-1,0-1 0,1 0 0,1 0 1,0 0-1,0-1 0,14 13 0,3-2-490</inkml:trace>
  <inkml:trace contextRef="#ctx0" brushRef="#br0" timeOffset="1">502 562 23229,'1'5'2184,"1"-2"-1519,-1-2-321,2 0 1056,0 2-576,-2-3-1328,1-1 688,-6-5-336,-2-7-136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264 326 15619,'0'-2'122,"0"1"0,0 0 0,0-1 0,-1 1 0,1 0 0,0 0 0,-1-1 0,1 1 0,-1 0 0,1 0 0,-1 0 0,0 0 0,0-1 0,1 1 0,-1 0 0,0 0 0,0 1 0,0-1 0,0 0 0,0 0 0,0 0 0,0 1 0,-2-2 0,0 1 51,0 0 1,1 1-1,-1-1 1,0 1 0,1 0-1,-1-1 1,0 1-1,0 0 1,0 0 0,-4 2-1,-3 0 48,0 0 0,-1 1 0,2 1 0,-20 9 0,17-7-120,0 2 1,1-1-1,0 2 1,0-1-1,1 1 1,0 1-1,-11 14 1,16-18-50,0 1 1,0-1-1,1 1 1,0 0-1,1 0 1,-1 1-1,1-1 1,1 1-1,-1 0 1,1-1-1,1 1 1,0 0-1,-1 15 1,2-22-38,0 1 1,0-1 0,0 1 0,0-1 0,0 1 0,0-1-1,1 1 1,-1-1 0,0 1 0,1-1 0,0 0 0,-1 1-1,1-1 1,0 0 0,-1 1 0,1-1 0,0 0-1,0 0 1,0 0 0,0 1 0,0-1 0,0 0 0,1-1-1,-1 1 1,0 0 0,0 0 0,1 0 0,-1-1 0,0 1-1,1-1 1,-1 1 0,1-1 0,-1 1 0,1-1 0,-1 0-1,1 0 1,-1 0 0,1 0 0,1 0 0,5-1 35,0 0 0,0 0-1,0-1 1,0 0 0,-1-1 0,12-4 0,4-5 60,-1 0-1,0-1 1,-1-1-1,0-1 1,-1-1-1,25-26 1,1-8 332,47-63 0,-11-1 192,-73 99-466,0-1 0,0 0-1,-2 0 1,0 0 0,6-25 0,-13 40-156,1 0 0,-1 1 1,0-1-1,0 1 1,0-1-1,0 0 1,1 1-1,-1-1 1,0 1-1,0-1 0,0 0 1,0 1-1,-1-1 1,1 0-1,0 1 1,0-1-1,0 1 1,0-1-1,-1 0 1,1 1-1,0-1 0,-1 1 1,1-1-1,0 1 1,-1-1-1,1 1 1,-1-1-1,0 0-2,1 1 1,-1 0-1,0 0 0,1 0 0,-1 0 1,0 0-1,1 0 0,-1 0 0,0 0 1,1 0-1,-1 0 0,1 0 0,-1 1 1,0-1-1,1 0 0,-1 0 1,0 1-1,1-1 0,-1 0 0,1 1 1,-1-1-1,1 1 0,-1 0 0,-5 4 26,0 1 0,0-1 0,1 2 0,0-1 1,0 0-1,-5 12 0,-25 49 84,31-59-106,-7 15 8,1 1-1,2 0 0,0 1 0,-7 36 0,14-51-22,-1 0 0,2 0 0,0 0-1,0 0 1,1 0 0,2 13 0,-2-18 0,0 1 0,1-1 0,0 1 0,0-1 0,1 0 0,-1 0 0,1 0 0,0 0 0,0-1 0,1 1 0,-1-1 0,5 5 0,-3-5-5,0 0 1,0-1-1,0 1 0,0-1 1,1 0-1,0 0 1,-1-1-1,1 1 1,0-1-1,0 0 0,0-1 1,0 0-1,0 0 1,1 0-1,-1-1 1,0 0-1,0 0 0,1 0 1,7-2-1,-7 1 0,0-1 0,0 0 0,0 0 0,-1 0 0,1-1 0,-1 0 0,0 0 0,0-1 0,0 0 0,0 0 0,-1 0 0,0-1 0,1 1 0,-1-1 0,-1-1 0,1 1 0,3-7 0,10-22 47,-1 0 0,-2-1 0,19-71 0,-25 78 34,-8 24-44,0 1 0,0-1 0,0 1 0,0-1 0,-1 0 0,0 0 0,0-6 0,0 10-27,0 0 0,0-1 0,0 1 0,0 0 0,0-1 0,0 1 1,0 0-1,0 0 0,-1-1 0,1 1 0,0 0 0,0-1 0,0 1 0,0 0 1,-1 0-1,1-1 0,0 1 0,0 0 0,-1 0 0,1 0 0,0-1 1,0 1-1,-1 0 0,1 0 0,0 0 0,-1 0 0,1-1 0,0 1 1,-1 0-1,1 0 0,-1 0 0,0 0 2,-1 1 0,1-1-1,-1 1 1,1-1 0,-1 1 0,1-1 0,0 1-1,-1 0 1,1-1 0,0 1 0,0 0 0,-2 1 0,-13 12 8,0 0 0,1 1 0,1 0 0,0 1 0,1 1 0,1 0 0,0 1 0,2 0 0,0 1 0,1 0 0,-12 37 0,19-49-9,0 0 0,1 0 0,0 0 0,0 0 0,1 1 1,0-1-1,0 0 0,1 1 0,1 8 0,-1-13-26,0 0 0,-1 0 0,1 0-1,1 0 1,-1 0 0,0-1 0,1 1 0,-1-1-1,1 1 1,0-1 0,0 1 0,0-1-1,0 0 1,0 0 0,0 0 0,1 0 0,-1 0-1,1-1 1,-1 1 0,1-1 0,0 1-1,-1-1 1,1 0 0,0 0 0,4 0-1,0 0-261,1 0 0,0-1 0,-1 1 0,1-2 0,0 1-1,-1-1 1,1-1 0,-1 1 0,1-1 0,-1-1-1,1 1 1,9-6 0,7-4-539,-1-1 1,28-21-1,0-4-241,1-5-233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46 17148,'-5'2'737,"-1"1"0,0 0 0,1 0 0,-10 8 0,-4 2-169,0-2 318,-76 47 2212,82-49-2711,1 0 0,0 0 0,1 1 0,-20 23 0,30-31-370,0-1-1,0 0 1,0 0-1,0 1 0,0-1 1,0 1-1,1-1 1,-1 1-1,1-1 0,-1 1 1,1 0-1,-1-1 1,1 1-1,0 0 0,0-1 1,0 3-1,0-3-2,0 0 0,0 0 0,1 0 0,-1 0 0,1 0 0,-1 0 0,1 0 0,-1 0 0,1 0 0,0-1 0,-1 1 0,1 0 0,0 0 0,0-1 0,-1 1 0,1 0 0,0-1 0,0 1 0,1 0 0,5 2 37,0-1-1,0 0 1,0 0-1,0 0 1,14 1-1,27 1-116,56-2 0,-60-3-17,83 10 1,-126-9 85,0 0 1,1 0-1,-1 0 0,0 1 1,0-1-1,0 0 1,0 0-1,0 1 1,0-1-1,1 1 1,-1-1-1,0 1 0,0 0 1,0-1-1,-1 1 1,1 0-1,1 0 1,-2 0 2,0-1 0,0 1 0,0-1 0,0 1 0,0-1 0,0 0 0,0 1 0,0-1 1,0 1-1,-1-1 0,1 1 0,0-1 0,0 0 0,0 1 0,-1-1 0,1 0 0,0 1 0,0-1 1,-1 1-1,1-1 0,0 0 0,-1 0 0,1 1 0,0-1 0,-1 0 0,1 0 0,-1 1 0,0-1 1,-5 4 54,0-1 1,0 0-1,-1 0 1,-8 2-1,-27 6-175,0-1 0,-1-3 0,-66 4 0,108-10 23,0-1 0,0 0 0,0 0-1,0 0 1,0 0 0,0 0 0,0 0-1,0 0 1,0 0 0,0 0 0,0-1-1,0 1 1,1 0 0,-1-1 0,0 1 0,0-1-1,-1 0 1,2 1 60,0-1-1,0 1 0,1-1 1,-1 1-1,0 0 1,0-1-1,1 1 1,-1-1-1,0 1 1,0-1-1,1 1 1,-1 0-1,1-1 0,-1 1 1,0 0-1,1-1 1,-1 1-1,1 0 1,-1 0-1,1-1 1,-1 1-1,1 0 0,37-16-676,7 2-98</inkml:trace>
  <inkml:trace contextRef="#ctx0" brushRef="#br0" timeOffset="1">904 23 19636,'34'-22'2489,"-26"22"-1353,-8 7-464,-14 15 2017,-4 6-1121,-2 13-672,1 4-216,4 5-504,4 2-176,6-2-328,5-5-328,9-7-760,1-5-368,-1-9 1279,4-10-359,-4-11-184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19500,'0'-5'207,"-1"1"1,1-1-1,0 1 0,1-1 1,-1 0-1,1 1 0,0-1 1,0 1-1,0 0 0,1-1 1,-1 1-1,1 0 0,0 0 1,0 0-1,1 0 0,-1 0 1,1 0-1,0 1 0,0-1 1,0 1-1,0 0 0,1 0 1,0 0-1,-1 0 0,5-2 1,5-1 128,-1 0 0,1 1 0,0 0 0,0 1 0,0 0 0,1 1 0,-1 1 0,1 0 0,14 0 0,-17 1-272,-1 2 1,1-1 0,-1 1-1,1 0 1,-1 1 0,1 1-1,-1-1 1,0 2 0,0-1-1,0 1 1,-1 1 0,12 7 0,-18-11-61,0 1 1,0 0 0,0 0-1,-1 0 1,1 1 0,-1-1-1,0 1 1,1-1 0,-1 1-1,-1 0 1,1-1 0,0 1-1,0 0 1,-1 0 0,0 1-1,0-1 1,0 0 0,0 0-1,0 0 1,0 1 0,-1-1-1,0 1 1,0-1 0,0 0-1,0 1 1,0-1 0,0 0-1,-1 1 1,0-1 0,0 0-1,0 0 1,0 1 0,-2 3-1,-3 4 1,0 0-1,-1-1 1,0 0-1,-1 0 1,0-1-1,-1 0 1,-16 13-1,15-13 13,6-6-62,0 0 1,0 0 0,0 1-1,0 0 1,1 0-1,-4 5 1,6-8 25,1-1-1,0 1 1,-1 0-1,1 0 1,0 0-1,0 0 1,0 0-1,-1 0 1,1 0-1,0 0 1,0-1-1,0 1 1,0 0 0,1 0-1,-1 0 1,0 0-1,0 0 1,0 0-1,1 0 1,-1-1-1,1 1 1,-1 0-1,0 0 1,1 0-1,-1-1 1,1 1 0,0 0-1,-1 0 1,1-1-1,0 1 1,-1-1-1,1 1 1,0-1-1,0 1 1,-1-1-1,1 1 1,0-1-1,0 1 1,0-1-1,1 1 1,53 25-623,36 20 273,-81-40 304,0 1 0,-1 0 0,0 0 0,0 1 0,-1 0 0,12 14 0,-18-20 61,-1-1 0,0 1 0,1 0-1,-1 0 1,0 0 0,0 0-1,0 0 1,0 0 0,-1 0 0,1 0-1,-1 0 1,1 0 0,-1 0 0,1 1-1,-1-1 1,0 0 0,0 0 0,0 0-1,-1 1 1,1-1 0,-1 2-1,0 0 38,-1-1-1,0 0 0,1 0 1,-1 0-1,-1-1 0,1 1 1,0 0-1,0-1 0,-1 0 1,0 1-1,1-1 0,-1 0 1,-4 2-1,-16 9 353,-1-1 0,0-1 1,-1-2-1,0 0 0,0-1 0,-1-2 0,0-1 0,0-1 0,-37 2 1,54-6-337,0 0 0,0-1 0,0 0 0,-13-3 0,21 4-86,-1-1 0,1 1 1,0 0-1,-1-1 0,1 0 1,0 1-1,0-1 0,0 0 1,-1 1-1,1-1 0,0 0 1,0 0-1,0 0 0,0 0 1,0 0-1,-1-2 0,2 2-35,0 0 0,0 0 0,0 0-1,0 0 1,0 0 0,0 0 0,0 0-1,0 0 1,0 0 0,0-1 0,0 1-1,1 0 1,-1 0 0,1 0 0,-1 0-1,0 0 1,1 0 0,0 1 0,-1-1 0,1 0-1,0 0 1,-1 0 0,1 0 0,0 1-1,1-2 1,7-7-93,2 1 1,-1 0-1,1 1 0,0 0 0,1 1 0,14-7 1,18-7-559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 22421,'8'-2'2000,"-17"10"-1344,-6 6-264,-4 10 953,-1 6-361,-1 8-440,5 3-240,11 1-416,0 1-240,14-5-680,6-3-473,4-10 1161,7-8-280,4-14-272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89 8986,'-8'-10'664,"5"-2"-312,1 2-32,-1 1 480,0 1-127,0 2 95,-2-2 48,2 3-40,-1 0 512,3 4-856,-2-4-320,6 4-152,2 1 881,4 0-817,4-3 56,2-3 16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18612,'0'0'158,"1"0"1,0 0-1,0 0 0,0 0 0,0 0 1,0 0-1,0 1 0,0-1 1,0 0-1,0 1 0,0-1 1,0 1-1,-1-1 0,1 1 0,0-1 1,0 1-1,-1 0 0,1-1 1,0 1-1,-1 0 0,1 0 0,0 0 1,1 2 95,-1-1 0,0 1 0,0-1 0,0 1 0,-1 0 0,1-1 0,0 1 0,-1 3 0,1 8 507,-1-1 0,-3 23 0,2-26-377,-5 56 453,-9 148 395,15-174-1429,1 1 0,2-1-1,10 50 1,-11-80-106,-2-8 166,0 0 1,0 0-1,0 0 1,1 0 0,-1-1-1,0 1 1,1 0-1,0 0 1,-1-1 0,1 1-1,0 0 1,0-1-1,0 1 1,0-1 0,2 2-1,-3-3 71,0 0-1,1 0 1,-1 0-1,0 0 0,0 0 1,0 0-1,1-1 1,-1 1-1,0 0 1,0 0-1,0 0 1,0 0-1,1-1 1,-1 1-1,0 0 0,0 0 1,0 0-1,0-1 1,0 1-1,0 0 1,0 0-1,1-1 1,-1 1-1,0 0 0,0 0 1,0-1-1,0 1 1,0 0-1,0 0 1,0-1-1,0 1 1,0 0-1,0 0 1,0-1-1,-1 1 0,1 0 1,0 0-1,0-1 1,0-14-282,-5-16-638,-3-11-273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3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14 252 16203,'-2'-3'256,"1"-1"-1,-1 1 0,0-1 1,1 0-1,0 0 0,-1 0 1,2 0-1,-1 0 0,0 0 1,1 0-1,0 0 0,0 0 0,0 0 1,0 0-1,1 0 0,-1 0 1,1 0-1,0 0 0,0 1 1,1-1-1,-1 0 0,1 0 1,0 1-1,0-1 0,0 1 0,5-7 1,2-1 292,1 0 0,0 0 0,1 0 0,0 2 0,0-1-1,16-8 1,-14 9-351,0 1 0,1 1 0,0 1 0,1 0 0,-1 0 0,1 1 0,0 1 0,0 1 0,1 0-1,-1 1 1,0 1 0,1 0 0,25 2 0,-28 1-168,0 0 1,-1 0-1,1 1 0,-1 1 0,0 0 1,0 1-1,0 0 0,-1 1 0,0 0 1,0 0-1,0 2 0,-1-1 0,0 1 1,0 1-1,-1 0 0,0 0 1,7 11-1,-12-15-23,0 0 0,-1 0 0,0 0 0,0 0 1,0 1-1,-1-1 0,1 1 0,-1 0 0,-1 0 0,1 0 1,-1 0-1,0 0 0,-1 0 0,1 10 0,-2-11-4,0 0 0,0 0-1,0 0 1,0-1 0,-1 1 0,0 0-1,0-1 1,0 1 0,-1-1 0,1 0-1,-1 1 1,0-1 0,0-1-1,-1 1 1,1 0 0,-1-1 0,1 0-1,-8 5 1,-9 5 26,0-1 0,-1 0 0,-1-2 0,0 0 0,-24 6 0,11-5-152,0-2 0,-59 7 0,88-16 57,1 1-152,-1 0-1,1-1 1,-1 1-1,1-1 1,-1-1 0,-6 0-1,12 1 212,0 0 1,0 0-1,0 0 0,0 0 1,0 0-1,-1 0 1,1 0-1,0 0 0,0 0 1,0 0-1,0 0 0,0 0 1,0-1-1,-1 1 0,1 0 1,0 0-1,0 0 0,0 0 1,0 0-1,0 0 0,0 0 1,0 0-1,0 0 1,0-1-1,0 1 0,-1 0 1,1 0-1,0 0 0,0 0 1,0 0-1,0 0 0,0-1 1,0 1-1,0 0 0,0 0 1,0 0-1,0 0 0,0 0 1,0 0-1,0-1 1,0 1-1,0 0 0,0 0 1,0 0-1,0 0 0,0 0 1,1 0-1,-1-1 0,0 1 1,0 0-1,0 0 0,0 0 1,0 0-1,0 0 0,0 0 1,0 0-1,0 0 0,0-1 1,1 1-1,-1 0 1,0 0-1,0 0 0,0 0 1,0 0-1,10-5-338,9 1-171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4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27 27374,'7'-4'1608,"-7"-4"-1912,-11 4-440,-4 0 1616,2 2-1032,4-2-408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18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384 64 14211,'8'-8'1265,"-2"2"-583,0 1 0,-1-1 0,9-10 0,-14 15-601,1 1-1,-1-1 1,0 0-1,1 1 1,-1-1-1,0 0 1,0 1-1,1-1 1,-1 0-1,0 1 1,0-1-1,0 0 1,0 1-1,0-1 1,0 0-1,0 0 1,0 1-1,0-1 1,0-1-1,-1 1 17,1 1-1,-1-1 1,1 1-1,-1-1 1,0 1-1,1-1 1,-1 1-1,0-1 1,1 1-1,-1-1 1,0 1 0,0 0-1,1-1 1,-1 1-1,0 0 1,0 0-1,0 0 1,1-1-1,-1 1 1,0 0-1,-1 0 1,-7 0 131,0 1 0,-1 0-1,1 0 1,0 1 0,0 0 0,1 0 0,-1 1-1,0 0 1,-13 7 0,-7 5 60,-36 25 0,44-25-138,0 1 0,-29 28 0,42-36-114,0 1 0,0 1-1,0-1 1,1 2 0,1-1 0,0 0-1,-8 19 1,13-26-37,0 0 1,1-1-1,-1 1 0,0 0 0,1-1 1,-1 1-1,1 0 0,0 0 0,0 0 1,0-1-1,0 1 0,1 0 0,-1 0 1,1-1-1,0 1 0,-1 0 0,1-1 1,0 1-1,1-1 0,-1 1 0,0-1 1,1 1-1,-1-1 0,1 0 1,0 0-1,0 0 0,0 0 0,0 0 1,0 0-1,0 0 0,0-1 0,5 3 1,6 3-46,1 0 0,0-1 0,0 0 0,27 5 0,-20-4-15,-10-4 38,4 1-28,-1 1 0,24 11 0,-35-15 47,-1 1 0,1-1 0,-1 1 0,1-1 0,-1 1 0,1 0 0,-1 0 0,0 0 0,0 1 0,0-1 0,0 0-1,0 1 1,-1-1 0,1 1 0,-1-1 0,1 1 0,-1 0 0,0 0 0,1 5 0,-2-5 23,0 0 0,0 0 0,-1 0 0,1 0 0,-1 0 0,0 0 1,0 0-1,0 0 0,0 0 0,0 0 0,-1 0 0,0-1 0,1 1 0,-1-1 0,0 1 0,0-1 0,0 0 0,0 0 0,-3 2 1,-5 5 131,0-1 1,-1 0 0,-12 7-1,8-7 80,0 0 1,-1-1-1,0-1 0,-24 7 0,32-11-160,0 0 0,0-1-1,-1 0 1,1 0 0,0-1-1,-1 0 1,1 0 0,0-1 0,0 0-1,-1-1 1,-9-2 0,16 3-145,0 0 1,0 0 0,0 0 0,0 0 0,0-1 0,0 1-1,0-1 1,0 1 0,1-1 0,-1 0 0,-1-1-1,3 2 43,-1 1 0,1-1 0,0 0 0,-1 1 0,1-1 0,0 1 0,0-1 0,-1 1 0,1-1 0,0 0-1,0 1 1,0-1 0,0 0 0,0 1 0,0-1 0,0 1 0,0-1 0,0 0 0,0 1 0,0-1-1,0 0 1,1 1 0,-1-1 0,0 1 0,0-1 0,1 1 0,-1-1 0,0 0 0,1 1 0,-1-1 0,0 1-1,1-1 1,-1 1 0,1 0 0,-1-1 0,1 1 0,-1-1 0,1 1 0,-1 0 0,1-1 0,-1 1-1,1 0 1,0 0 0,-1 0 0,1-1 0,13-4-460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4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77 12667,'7'-13'440,"-7"0"-1096,-10-3 704,-3-1 480,4 0-936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4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171 151 9970,'5'-19'1116,"-2"1"0,0-1 0,-1 0 0,0 0 0,-2-26 0,0 37-133,0 7-950,-1 1 0,1 0 0,0 0 0,0 0 0,0 0 0,0-1 0,0 1 0,0 0 0,0 0 0,0 0 0,0 0 0,-1 0 0,1 0 0,0-1 0,0 1 0,0 0 0,0 0 0,0 0-1,-1 0 1,1 0 0,0 0 0,0 0 0,0 0 0,0 0 0,-1 0 0,1 0 0,0 0 0,0 0 0,0 0 0,0 0 0,-1 0 0,1 0 0,0 0 0,0 0 0,0 0 0,0 0 0,-1 0 0,1 0 0,0 0 0,0 0 0,0 0 0,0 0 0,-1 0 0,1 0 0,0 0 0,0 1 0,0-1 0,0 0 0,0 0-1,0 0 1,-1 0 0,1 0 0,0 1 0,0-1 0,0 0 0,-9 8 486,1 4-256,1 1 0,1 0 1,0 1-1,0-1 1,1 1-1,-4 22 1,1 2-32,-3 48 0,6-28-44,5 97 0,2-124-97,2 1 0,1-1 0,2 0 0,17 51 0,-9-46-36,-10-28-43,-1 1 1,0 0 0,-1-1 0,0 2 0,0-1-1,-1 0 1,0 1 0,-1-1 0,1 13 0,-2-22-11,0 1 1,0-1 0,0 1 0,0-1 0,0 1 0,0-1 0,0 0-1,0 1 1,0-1 0,0 1 0,0-1 0,0 1 0,-1-1-1,1 0 1,0 1 0,0-1 0,0 1 0,-1-1 0,1 0-1,0 1 1,0-1 0,-1 0 0,1 1 0,0-1 0,-1 0-1,1 1 1,0-1 0,-1 0 0,1 0 0,0 0 0,-1 1 0,1-1-1,-1 0 1,1 0 0,-1 0 0,1 0 0,0 0 0,-1 0-1,1 0 1,-1 0 0,1 0 0,-1 0 0,1 0 0,0 0-1,-1 0 1,1 0 0,-1 0 0,0-1 4,0 1-1,0-1 1,0 1 0,0-1 0,0 0-1,0 1 1,1-1 0,-1 0-1,0 0 1,0 1 0,1-1 0,-1 0-1,0 0 1,1 0 0,-1 0 0,1 0-1,0 0 1,-1-2 0,-3-14 50,2 1 1,0-1-1,1 0 1,2-24 0,11-71 108,-7 72-131,6-33 10,5-52-77,-15 110 11,-1-1 0,-1 1 1,0 0-1,-1 0 0,0 0 1,-5-15-1,7 28 12,-1-1-1,0 1 0,1 0 1,-1 0-1,0 0 1,0 0-1,0 0 1,0 0-1,-1 0 1,-1-3-1,2 5 7,0 0-1,0 0 1,0-1 0,1 1 0,-1 0-1,0 0 1,0 0 0,0 0 0,1 0-1,-1 0 1,0 0 0,0 0 0,0 1-1,1-1 1,-1 0 0,0 0 0,0 0-1,1 1 1,-1-1 0,0 1 0,1-1-1,-1 0 1,0 1 0,1-1 0,-1 1-1,0 0 1,1-1 0,-1 1 0,1-1-1,-1 1 1,0 1 0,-12 11-11,0 1 0,1 1 0,1 0 0,0 1 0,1 0 0,1 1 0,0 0 0,-11 33 1,11-22 15,2 0 1,0 0 0,2 1 0,1 0 0,0 31 0,3-33-163,2 1 0,4 27 1,-4-45 27,1 0 0,0-1 1,1 1-1,0-1 1,0 0-1,1 0 0,0 0 1,0 0-1,7 9 1,-10-17 108,0 1 0,1-1 1,-1 0-1,0 1 0,1-1 1,-1 0-1,0 0 0,1 1 1,0-1-1,-1 0 0,1-1 1,2 2-1,-2-2-15,0 1 0,0-1 1,0 0-1,0 0 0,0 0 0,0 0 1,1-1-1,-1 1 0,3-2 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5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59 16235,'6'-14'1060,"-5"11"-840,1 0 0,0-1 0,-1 1 0,0-1 0,0 1 0,0-1 0,0 0 0,-1 0 0,1-5 0,-1 9-184,0 1-1,0-1 1,0 0 0,0 0 0,-1 0 0,1 0-1,0 0 1,0 1 0,0-1 0,0 0-1,0 0 1,-1 0 0,1 0 0,0 0 0,0 0-1,0 0 1,-1 0 0,1 0 0,0 0 0,0 0-1,0 0 1,0 0 0,-1 0 0,1 0-1,0 0 1,0 0 0,0 0 0,-1 0 0,1 0-1,0 0 1,0 0 0,0 0 0,0 0-1,-1 0 1,1 0 0,0 0 0,0 0 0,0 0-1,0-1 1,-1 1 0,1 0 0,0 0 0,0 0-1,0 0 1,0 0 0,0-1 0,0 1-1,0 0 1,-1 0 0,1 0 0,0 0 0,0-1-1,0 1 1,0 0 0,0 0 0,0 0 0,0 0-1,0-1 1,0 1 0,0 0 0,0 0-1,0 0 1,0-1 0,0 1 0,0 0 0,0 0-1,0-1 1,-10 15 699,10-13-677,-34 60 526,2 3-1,-35 101 1,46-111-484,-58 151-20,-56 230 0,133-425-74,0-4 12,0 0 0,0 0 1,1 0-1,0 0 0,0 0 0,1 0 0,0 0 0,0 0 1,0 0-1,1 1 0,1 6 0,-1-12-3,-1 0-1,1 0 1,0 0 0,0 0 0,0 0-1,-1-1 1,1 1 0,0 0-1,0 0 1,0-1 0,0 1 0,0-1-1,0 1 1,0 0 0,1-1-1,-1 0 1,0 1 0,0-1 0,0 0-1,0 0 1,1 0 0,-1 1-1,2-1 1,34-3 229,-26 2-173,39-3-91,0 0-881,-1-1 0,93-23 0,-88 10 301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5:5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24 14819,'-1'-2'103,"0"0"0,0 1 1,0-1-1,0 1 0,0 0 0,0-1 0,-1 1 0,1 0 1,0 0-1,-1-1 0,1 1 0,-1 0 0,1 1 0,-1-1 0,0 0 1,1 0-1,-1 1 0,0-1 0,1 1 0,-1-1 0,0 1 0,0 0 1,0-1-1,1 1 0,-1 0 0,0 1 0,-3-1 0,-3 0 161,0 1-1,0 0 0,1 0 0,-1 0 1,-10 4-1,10-1-147,0 0-1,0 0 1,0 1 0,1-1 0,0 2-1,0-1 1,0 1 0,1 0 0,0 0-1,0 1 1,0 0 0,1 0 0,0 0 0,0 1-1,1-1 1,0 1 0,1 0 0,-1 1-1,2-1 1,-1 0 0,1 1 0,0-1-1,1 1 1,0 0 0,0 0 0,1 0-1,0-1 1,1 1 0,-1 0 0,4 10 0,-4-16-94,1 0 1,1 0 0,-1 0 0,0 0 0,1 0-1,-1 0 1,1 0 0,0 0 0,0 0 0,0-1 0,0 1-1,0-1 1,1 0 0,-1 1 0,1-1 0,-1 0-1,1-1 1,6 4 0,-5-3-7,1-1 0,0 1 0,0-1 0,0 0 0,0-1 0,0 1 0,0-1 0,0 0 0,1 0 0,-1-1 0,6-1 0,5-1 7,0-2 0,-1 0 0,1-1 0,-1 0 0,-1-1 0,25-15 0,-22 10 11,0 0-1,0-2 1,16-16-1,-28 25-13,-1 0 0,1 0-1,-1 0 1,0-1 0,0 0-1,0 1 1,-1-1 0,0-1-1,0 1 1,-1 0 0,0-1-1,0 0 1,1-8 0,-2 12-8,-1 1 1,0-1 0,0 1-1,-1-1 1,1 1-1,0-1 1,-1 1-1,1-1 1,-1 1 0,0 0-1,0-1 1,0 1-1,0 0 1,0 0 0,-1 0-1,1 0 1,-3-3-1,1 2 7,0 0-1,-1 0 1,1 1-1,-1-1 0,1 1 1,-1 0-1,0 0 1,0 0-1,-5-2 0,-3 1 22,0 0-1,0 1 0,0 0 0,-1 1 0,1 0 0,-16 1 0,15 1-122,0 0 1,-25 6-1,34-6-4,0 1 0,0-1-1,0 0 1,0 1-1,0 0 1,0 0-1,1 0 1,-1 0-1,1 1 1,0-1 0,-1 1-1,-4 5 1,5 1-145,4-2-87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6:0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 13611,'4'-14'1627,"-4"14"-1603,0 0-1,0 0 0,0 0 0,0 0 0,0 0 0,0 1 1,0-1-1,0 0 0,0 0 0,0 0 0,0 0 1,0 0-1,0 0 0,0 0 0,0 0 0,0 0 0,0 0 1,0 0-1,0 0 0,0 0 0,0 0 0,0 0 0,1 0 1,-1 0-1,0 0 0,0 0 0,0 0 0,0 0 1,0 0-1,0 0 0,0 0 0,0 0 0,0 0 0,0 0 1,0 0-1,0 0 0,0 0 0,0 0 0,0 0 0,0 0 1,0 0-1,0 0 0,0 0 0,0 0 0,1 0 0,-1 0 1,0 0-1,0 0 0,0 0 0,0 0 0,0 0 1,0 0-1,0 28 2089,-68 445 2706,22-191-3932,42-258-814,2 0 1,1 37 0,1-59-72,0 1 0,0-1 0,0 0 0,1 0 1,-1 1-1,1-1 0,-1 0 0,1 0 0,0 0 0,0 0 0,0 0 0,0 0 0,2 2 0,-3-4-1,1 1 1,-1-1-1,1 1 0,-1-1 0,1 1 0,0-1 1,-1 0-1,1 0 0,0 1 0,-1-1 1,1 0-1,0 0 0,0 0 0,-1 1 1,1-1-1,0 0 0,0 0 0,-1 0 1,1 0-1,0-1 0,-1 1 0,1 0 1,0 0-1,0 0 0,-1 0 0,2-1 1,3-2 1,1-1 1,-1 1 0,1-1 0,-1 0 0,0-1 0,0 1-1,5-8 1,87-102 48,-58 65-35,2 2 0,67-60 0,-100 101-20,36-26-23,-42 30 23,1 1 0,0-1 0,-1 1 0,1 0 0,0 0 0,0 0 0,0 0-1,0 1 1,0-1 0,0 1 0,0-1 0,0 1 0,0 0 0,4 1 0,-6-1 3,0 0-1,0 1 1,-1-1-1,1 0 1,0 1-1,0-1 1,0 0 0,0 1-1,0-1 1,-1 1-1,1 0 1,0-1 0,0 1-1,-1 0 1,1-1-1,0 1 1,-1 0 0,1 0-1,-1-1 1,1 1-1,-1 0 1,1 1-1,0 1 1,0-1-1,-1 1 0,1-1 0,-1 1 0,0-1 0,0 1 0,0-1 1,0 5-1,-1 3 3,-1 1 1,-1-1 0,-3 11-1,-38 98 246,44-108-194,7-11 3,13-14 3,19-19-97,-13 9-121,1 2 0,55-35 0,-77 54 123,0 1 1,0-1-1,0 1 0,0 0 0,9-1 0,-12 2 25,-1 1 1,0 0-1,1 0 1,-1 0-1,1 0 0,-1 0 1,1 0-1,-1 0 1,0 0-1,1 1 0,-1-1 1,0 1-1,1-1 1,-1 1-1,0-1 0,1 1 1,-1 0-1,0-1 1,0 1-1,0 0 0,0 0 1,0 0-1,0 0 1,0 0-1,0 0 0,0 0 1,1 2-1,0 3 4,1 0-1,-1 0 1,0 0-1,-1 0 1,1 0-1,-1 0 1,-1 0-1,1 1 1,-1-1-1,-1 10 1,-8 65 187,8-77-167,-3 21 57,-17 83 40,27-125-113,3-13-57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6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327 103 17932,'0'-1'133,"0"-1"1,1 1-1,-1-1 0,0 1 1,0-1-1,0 1 0,0-1 1,0 1-1,0-1 0,-1 1 1,1-1-1,0 1 0,-1-1 1,1 1-1,-1-1 0,0 1 1,1 0-1,-1-1 0,0 1 1,0 0-1,0 0 0,0 0 1,0-1-1,0 1 0,0 0 1,0 0-1,-2-1 0,-4-4 362,1 1-1,-1-1 0,-13-6 0,12 8-369,0 0 1,0 1-1,-1 0 0,0 1 0,1-1 0,-1 2 0,0-1 0,0 1 0,0 1 0,0 0 0,0 0 0,0 0 1,0 1-1,0 1 0,0-1 0,-12 5 0,15-4-106,-1 0-1,1 1 1,0 0-1,0 0 1,0 0 0,1 1-1,-1-1 1,1 2 0,-1-1-1,1 0 1,1 1 0,-1 0-1,1 0 1,0 0-1,0 1 1,0-1 0,1 1-1,0 0 1,0 0 0,0 0-1,1 1 1,-3 11 0,4-17-19,1 1 1,-1 0 0,1-1-1,0 1 1,-1 0-1,1 0 1,0-1 0,0 1-1,1 0 1,-1 0 0,0-1-1,0 1 1,1 0-1,-1 0 1,1-1 0,0 1-1,-1-1 1,1 1 0,0 0-1,0-1 1,0 1 0,2 1-1,-2-2-1,1 0 0,0 0 0,0 0 0,0 0 0,0 0 0,0 0 0,0-1 0,0 1 0,0-1 0,0 1 0,0-1 0,0 0 0,0 0 0,1 0 0,3 0 0,5-2-15,1 0-1,-1-1 1,1 0-1,-1-1 1,17-8 0,16-12-132,48-34 1,-9 4-25,-80 53 162,5-4-22,0 0-1,0 1 1,11-4-1,-17 8 26,-1-1 0,1 1 0,-1 0 0,1 0 0,-1-1 0,1 1 0,-1 0-1,0 0 1,1 0 0,-1 1 0,3-1 0,-3 1 3,0-1 0,-1 0 0,1 1 0,0-1 0,-1 0 0,1 1 0,-1-1 0,1 1 0,-1-1 0,1 1 0,-1-1 0,0 1 0,1-1 0,-1 1 0,1 0 0,-1-1 0,0 1 0,0-1 0,1 1-1,-1 0 1,0-1 0,0 1 0,0 0 0,0 0 0,1 0 0,-1 12 15,-1 0-1,0 0 1,0 0-1,-2-1 0,1 1 1,-2 0-1,1-1 1,-8 16-1,1-1 30,-159 396 1483,162-407-1429,-22 40 208,64-130-2399,-24 50 1653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6:0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98 124 15955,'19'-22'1923,"-13"15"-1082,-10 11 98,-6 10-340,1-1 1,0 1-1,1 1 1,1 0 0,-11 29-1,10-22-253,-2 0-173,2 1-1,0 0 1,2 0-1,0 1 1,2 0 0,-3 42-1,7-63-150,0-1 1,0 1-1,0 0 0,0-1 0,1 1 0,-1 0 0,1 0 0,0-1 0,0 1 1,0-1-1,0 1 0,3 4 0,-3-6-10,0 0 0,0 0-1,0 0 1,1 0 0,-1-1 0,0 1 0,1 0 0,-1 0-1,0-1 1,1 1 0,-1-1 0,1 0 0,-1 1-1,1-1 1,-1 0 0,1 0 0,-1 0 0,1 0 0,-1 0-1,1 0 1,-1 0 0,1 0 0,-1-1 0,0 1-1,1 0 1,2-2 0,7-2 5,1-1 1,-1-1-1,0 0 0,-1 0 0,1-1 1,-2 0-1,1-1 0,11-11 0,68-79 27,-55 57-46,-2-1 0,-1-2 0,36-73 0,-63 108 13,0 0 0,0 0 0,-1 0 0,-1-1 0,3-11 0,-5 20-10,0 1 0,0 0-1,0 0 1,0-1 0,0 1-1,0 0 1,0-1 0,0 1-1,0 0 1,0 0 0,0-1-1,0 1 1,0 0 0,0-1-1,0 1 1,0 0-1,0 0 1,0-1 0,0 1-1,0 0 1,-1 0 0,1-1-1,0 1 1,0 0 0,0 0-1,0-1 1,-1 1 0,1 0-1,0 0 1,0 0-1,-1 0 1,1-1 0,0 1-1,-9 4 16,-7 13 17,7-3 9,0 1 0,1 0 1,1 0-1,1 1 0,0 0 0,0 0 0,2 1 0,0-1 0,-2 28 0,5-38-31,1 1 0,0-1 0,0 1 0,1-1 0,0 1 0,0-1 0,0 0 0,1 1 0,0-1-1,0 0 1,0 0 0,1 0 0,0 0 0,0-1 0,1 1 0,-1-1 0,1 0 0,0 0 0,1 0 0,-1 0-1,1-1 1,0 0 0,0 0 0,0 0 0,1-1 0,-1 1 0,1-1 0,6 2 0,-7-3-10,-1 0 1,1 0-1,0-1 0,0 0 1,0 0-1,-1 0 1,1 0-1,0-1 0,0 0 1,0 0-1,0 0 1,8-2-1,-10 1-52,0 0 0,0 0 0,0 0 0,0 0 0,0-1 1,0 0-1,-1 1 0,1-1 0,0 0 0,-1 0 0,0-1 0,1 1 0,-1 0 0,0-1 0,0 1 0,0-1 0,-1 0 1,1 0-1,-1 0 0,2-4 0,1-3-292,-1-1 1,-1 1-1,1-1 1,-2 0 0,0 0-1,0 0 1,-1 0-1,-1-18 1,-2 3-418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6:0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151 226 9826,'0'-1'105,"0"1"-1,0 0 1,0-1-1,-1 1 1,1-1 0,0 1-1,0 0 1,0-1-1,0 1 1,0-1-1,0 1 1,0-1 0,0 1-1,0 0 1,0-1-1,0 1 1,0-1 0,0 1-1,0-1 1,0 1-1,0 0 1,1-1-1,-1 1 1,0-1 0,0 1-1,0 0 1,1-1-1,-1 1 1,0 0 0,1-1-1,-1 1 1,0 0-1,1 0 1,-1-1-1,1 1 1,9-15 2371,2-10 1314,-12 15-1676,-1 10-2038,1 0-1,-1-1 0,0 1 1,1 0-1,-1 0 0,1 0 1,-1 0-1,1 0 0,-1 0 1,1 0-1,-1 0 1,0 0-1,1 0 0,-1 0 1,1 0-1,-1 0 0,1 1 1,-1-1-1,1 0 0,-1 0 1,1 1-1,-1-1 0,0 1 1,-8 4 143,1 0 1,-1 1-1,1 0 1,0 1-1,0 0 1,1 0-1,-11 14 1,1 1 49,-23 39 1,39-59-257,-3 3 21,1 1 1,-1 0 0,1 0-1,0 0 1,1 0 0,-1 1 0,1-1-1,1 1 1,-1-1 0,1 1 0,-1 9-1,2-15-32,0 0 0,0 0 0,0 0 0,0 0-1,0 0 1,1 0 0,-1 0 0,0 0 0,0 0 0,1 0-1,-1 0 1,1-1 0,-1 1 0,0 0 0,1 0 0,0 0-1,-1-1 1,1 1 0,-1 0 0,1 0 0,0-1-1,0 1 1,-1-1 0,1 1 0,0-1 0,0 1 0,1 0-1,0-1 5,0 1-1,0-1 1,0 0-1,0 0 1,0 0-1,1 0 1,-1 0-1,0 0 1,0 0-1,0-1 1,4-1-1,3-1 8,-1 0 1,0-1-1,1 0 1,-1 0-1,8-7 1,-2-2-8,1 0 0,-2-1 0,0 0 0,-1-1 0,0-1 0,-1 0 0,-1 0 0,-1-1 0,0 0 0,-1-1 0,-1 0 0,8-29 0,-13 41 6,-1 0-1,0-1 1,0 1-1,-1-1 1,1 1-1,-2-9 0,1 15-10,0 0 0,0 0 0,0 0 0,0 1 0,-1-1 0,1 0 0,0 0 0,0 0 0,0 1 0,0-1 0,-1 0 0,1 0 0,0 0 0,0 0 0,0 0 0,-1 0 0,1 1 0,0-1 0,0 0 0,-1 0 0,1 0 0,0 0 0,0 0 0,-1 0 0,1 0 0,0 0 0,0 0 0,-1 0 0,1 0 0,0 0 0,0 0 0,-1 0 0,1 0 0,0-1 0,0 1 0,0 0 0,-1 0 0,1 0 0,0 0 0,0 0 0,0 0 0,-1-1 0,1 1 0,0 0 0,0 0 0,0 0 0,0-1 0,-1 1 0,1 0 0,0 0 0,0 0 0,0-1 0,0 1 0,0 0 0,0 0 0,0-1 0,0 1 0,0 0 0,0 0 0,0-1 0,0 1 0,0 0 0,0 0 0,0 0 0,0-1 0,0 1 0,0-1 0,-10 17 17,7-8-6,-1 1-1,1 1 1,1-1 0,-1 0 0,2 1 0,-1-1-1,1 18 1,1-24-24,0 0 1,0 0-1,0-1 0,1 1 1,0 0-1,-1 0 0,1 0 1,0-1-1,0 1 0,0 0 0,1-1 1,-1 1-1,3 2 0,-3-3-21,1-1-1,0 0 0,-1 1 0,1-1 0,0 0 0,-1 0 1,1 0-1,0-1 0,0 1 0,0 0 0,0 0 0,0-1 1,0 0-1,0 1 0,0-1 0,0 0 0,0 0 1,0 0-1,0 0 0,0 0 0,3-1 0,1 0-124,1-1-1,0 0 1,0-1-1,-1 0 1,1 0 0,-1 0-1,0 0 1,0-1-1,0 0 1,0-1-1,-1 1 1,6-6-1,6-8-21,-1 0 0,19-26 0,5-18-359,0-6-137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6:0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17228,'0'2'143,"0"-1"0,0 1 1,0-1-1,0 0 1,0 1-1,0-1 0,0 1 1,0-1-1,-1 0 1,1 1-1,0-1 1,-1 1-1,1-1 0,-1 0 1,-1 2-1,-1 6 158,-14 42 430,3 1 1,3 0-1,1 1 1,3 0-1,3 0 1,1 0-1,8 93 1,-4-135-723,0 0-1,1 0 1,0 0 0,1 0 0,0-1 0,0 1 0,9 17 0,-12-28-12,1 0 0,-1 1 1,0-1-1,0 0 1,0 0-1,0 1 0,0-1 1,0 0-1,0 1 1,0-1-1,1 0 1,-1 0-1,0 1 0,0-1 1,0 0-1,1 0 1,-1 1-1,0-1 0,0 0 1,1 0-1,-1 0 1,0 0-1,0 1 1,1-1-1,-1 0 0,0 0 1,0 0-1,1 0 1,-1 0-1,0 0 0,1 0 1,-1 0-1,0 0 1,1 0-1,-1 0 1,0 0-1,1 0 0,-1 0 1,0 0-1,0 0 1,1 0-1,-1 0 0,0 0 1,1 0-1,-1 0 1,0-1-1,0 1 1,1 0-1,-1 0 0,0 0 1,0 0-1,1-1 1,-1 1-1,0 0 0,0 0 1,0-1-1,1 1 1,-1 0-1,0 0 1,0-1-1,0 1 0,0 0 1,0-1-1,1 1 1,-1 0-1,0 0 1,0-1-1,4-21-144,-1-202-621,0 238 825,0-1 0,1 1 0,1-1 0,0 0 0,13 23 0,-16-33-45,0 0 0,0 0 0,0 0-1,1 0 1,-1 0 0,1 0 0,0 0 0,0-1-1,0 0 1,0 0 0,0 1 0,0-2 0,1 1 0,-1 0-1,1-1 1,-1 1 0,1-1 0,0 0 0,-1 0-1,1-1 1,0 1 0,0-1 0,0 0 0,-1 0-1,1 0 1,6-1 0,-1-1-4,0-1 0,1 0 0,-2-1 0,1 0 0,0 0 0,-1-1 0,0 0 0,0 0 0,0-1 0,-1 0 0,11-10 0,7-10 25,35-48-1,-45 56-53,-1-1 0,0-1-1,-2 0 1,-1-1 0,16-38-1,-25 41-25,-2 18 47,0 0-1,-1 0 0,1 0 0,0-1 0,0 1 0,0 0 0,0 0 0,0 0 0,-1 0 0,1 0 0,0 0 0,0 0 0,0 0 0,-1-1 0,1 1 0,0 0 1,0 0-1,0 0 0,-1 0 0,1 0 0,0 0 0,0 0 0,0 0 0,-1 0 0,1 0 0,0 0 0,0 0 0,0 0 0,0 1 0,-1-1 0,1 0 0,0 0 1,0 0-1,0 0 0,-1 0 0,1 0 0,0 0 0,0 0 0,0 1 0,0-1 0,-4 2-2,1 1 0,1 0 0,-1-1 1,0 1-1,1 0 0,-4 5 0,-8 15 108,1 0 0,2 1 0,0 0 0,1 1 0,1 0 0,2 1 0,1 0 0,0 0 0,2 0 0,1 0 0,1 48 0,2-70-99,0 0 1,1 0-1,0 1 0,-1-1 0,2 0 0,-1 0 0,0 0 0,1 0 0,0 0 0,-1 0 1,2 0-1,-1-1 0,0 1 0,6 5 0,-5-6-84,0-1 0,0 0 1,0 0-1,0 0 0,0 0 0,0-1 0,1 1 0,-1-1 0,1 0 1,-1 0-1,1 0 0,0 0 0,-1-1 0,1 0 0,0 1 0,-1-1 1,6-1-1,38-6-589,-31 2 248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1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18220,'0'-1'39,"0"1"0,0 0-1,-1 0 1,1 0 0,0-1 0,0 1 0,0 0 0,0 0-1,-1 0 1,1-1 0,0 1 0,0 0 0,-1 0 0,1 0-1,0 0 1,0 0 0,0 0 0,-1 0 0,1 0 0,0-1-1,0 1 1,-1 0 0,1 0 0,0 0 0,0 0 0,-1 0-1,1 0 1,0 0 0,0 0 0,-1 1 0,1-1 0,0 0-1,0 0 1,-1 0 0,1 0 0,0 0 0,0 0 0,-1 0-1,1 1 1,0-1 0,0 0 0,0 0 0,-1 0 0,1 0-1,0 1 1,-1 15 543,1-7-483,3 107 1365,27 177 1,-27-272-1398,0 5 72,1-1 0,1 1 0,1-1 0,12 33 1,-17-56-100,1 1 1,-1 0 0,0-1 0,1 1-1,-1-1 1,1 0 0,0 1 0,-1-1-1,1 0 1,0 0 0,1 0 0,3 3-1,-5-5-12,1 1 0,-1-1 0,1 1-1,-1-1 1,1 1 0,-1-1-1,1 0 1,0 0 0,-1 0-1,1 0 1,-1 0 0,1 0-1,0 0 1,-1 0 0,1-1-1,-1 1 1,1-1 0,-1 1-1,1-1 1,-1 0 0,1 1-1,-1-1 1,0 0 0,1 0-1,1-2 1,9-8 127,0-1-1,-1 0 1,0-1-1,-1 0 0,0-1 1,-1 0-1,9-20 1,-5 12 8,226-435 1336,-232 433-2534,-7 23 1015,0 1 1,0-1-1,0 1 1,0 0 0,0-1-1,0 1 1,0 0-1,-1-1 1,1 1-1,0 0 1,0-1-1,0 1 1,-1 0-1,1-1 1,0 1-1,0 0 1,-1 0-1,1-1 1,0 1-1,-1 0 1,1 0-1,0-1 1,-1 1-1,1 0 1,0 0 0,-1 0-1,1 0 1,0 0-1,-1-1 1,1 1-1,-1 0 1,1 0-1,0 0 1,-1 0-1,1 0 1,-1 0-1,1 0 1,0 0-1,-1 1 1,1-1-1,0 0 1,-1 0-1,1 0 1,0 0-1,-1 0 1,1 1 0,0-1-1,-1 0 1,1 0-1,-1 1 1,-14 5-441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1:14:2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14683,'0'17'1416,"0"3"-1095,7 2-161,-4 1 1064,11 5-1064,8 2-48,9 8-32,2-2-32,0-3-32,1 1-16,-4-3-120,1 1-136,-11-5-296,-3 0-665,-14-8 985,-3 0-144,-6-6-192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4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0 233 19396,'9'0'1937,"6"-5"-1169,4-5-312,8-6 832,6-3-208,7-6-368,0-1-199,1-3-257,-6 1-136,-6 3-184,-6 5-72,-7 4-136,-1 6-185,-12 7-623,-2 3 1136,-1 4-312,5 3-96,-2 2-8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19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19068,'12'-6'2257,"-2"4"1919,-8 7-3215,3 2-625,3-1-424,3-2 168,-2 6-128,-2 2-104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1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98 227 19436,'-9'0'2513,"12"1"-740,-1-1-1652,0 0-1,0 0 1,0 0-1,0-1 1,-1 1 0,1-1-1,0 1 1,0-1-1,2-1 1,0-1-21,0 1 0,-1-1 0,1 0 0,-1-1 0,0 1 0,0-1 0,0 1 0,0-1 0,-1 0-1,1 0 1,-1 0 0,0 0 0,2-6 0,-4 9-67,1-1 0,0 0-1,-1 0 1,1 0 0,-1 0-1,1 0 1,-1 0 0,0 0-1,0 0 1,0 0 0,0 1-1,0-1 1,0 0 0,-1 0-1,1 0 1,0 0 0,-1 0-1,0 0 1,1 0 0,-1 0-1,0 1 1,0-1 0,0 0-1,0 1 1,-1-1 0,1 1-1,0-1 1,-1 1 0,1-1-1,0 1 1,-1 0 0,0 0-1,-1-1 1,1 1-28,-1 0-1,1 1 1,0-1-1,0 1 1,-1 0 0,1 0-1,0 0 1,0 0 0,-1 0-1,1 0 1,0 0 0,0 1-1,0-1 1,-1 1-1,1 0 1,0 0 0,0 0-1,0 0 1,0 0 0,0 0-1,0 0 1,1 0 0,-1 1-1,0-1 1,1 1-1,-4 3 1,-2 3-13,-1 0-1,1 1 1,-12 18 0,12-16 1,1 1 0,0 0 0,-4 13 0,8-21 3,1 0-1,0 1 0,0-1 1,0 0-1,0 1 0,1-1 1,0 0-1,0 1 0,0-1 0,0 0 1,1 1-1,-1-1 0,2 5 1,-1-7 0,0 0 1,0 0 0,0-1 0,1 1 0,-1 0 0,0 0 0,1-1 0,-1 1 0,1-1 0,0 1 0,-1-1 0,1 0 0,0 0 0,0 0 0,0 0 0,0 0 0,0 0 0,0 0 0,0-1 0,0 1 0,0-1 0,0 1 0,0-1 0,0 0 0,4 0 0,6 1-10,0-2 1,0 1 0,16-4 0,-21 3 3,105-20-56,24-4 24,-113 22 38,-1 2 1,1 0-1,45 5 0,-52 1-17,-4-2 413,-11-4-374,-1 1-1,0-1 1,1 1-1,-1-1 0,0 1 1,1-1-1,-1 1 0,0-1 1,0 1-1,1-1 0,-1 1 1,0-1-1,0 1 0,0-1 1,0 0-1,0 1 0,0-1 1,0 1-1,0-1 1,0 1-1,0-1 0,0 0 1,0 1-1,0-1 0,-7-189 932,7 188-1075,0 1 0,0-1 0,1 1 0,-1-1 1,1 1-1,-1-1 0,1 1 0,-1 0 0,1-1 0,0 1 1,-1 0-1,1-1 0,0 1 0,0 0 0,0 0 0,0 0 0,0 0 1,0 0-1,0 0 0,1 0 0,-1 0 0,0 0 0,0 1 1,1-1-1,-1 0 0,1 1 0,-1-1 0,2 0 0,15-8-456,4-9-144,7-5-236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1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16684,'-10'31'863,"1"0"0,1 0 1,-5 42-1,0 97 1066,10-112-1372,2-1-1,3 1 0,12 80 1,-6-112-347,-8-26-199,0 1 0,0-1 0,0 1 0,0 0 0,0-1 0,0 1 0,1-1 1,-1 1-1,0 0 0,0-1 0,1 1 0,-1-1 0,0 1 0,1-1 0,-1 1 0,1-1 0,-1 1 0,0-1 0,1 0 0,-1 1 1,1-1-1,0 0 0,-1 1 0,1-1 0,-1 0 0,1 1 0,-1-1 0,1 0 0,0 0 0,-1 0 0,1 0 0,-1 0 1,2 1-1,-1-2 8,0 0 1,0 0-1,-1 0 1,1 0 0,0 0-1,-1 0 1,1 0-1,-1 0 1,1 0 0,-1 0-1,1 0 1,-1 0-1,0 0 1,1 0 0,-1-1-1,0 1 1,0 0-1,0-2 1,1-27 201,-1 21-125,-12-203 1036,13 207-1146,4 10 3,7 12-12,-9-13 13,-1 0 5,2 0 0,-1 0 0,0 0 0,1 0 0,0 0 0,0-1 0,0 0 0,0 0 1,0 0-1,1 0 0,-1-1 0,1 0 0,0 0 0,0 0 0,-1 0 0,1-1 0,1 0 0,-1 0 1,0 0-1,0 0 0,0-1 0,0 0 0,0 0 0,1-1 0,-1 1 0,0-1 0,0 0 0,0 0 0,6-3 1,3-1-4,0-1 0,-1 0 1,0-1-1,-1 0 1,1-1-1,-2-1 1,1 0-1,-1 0 1,14-15-1,-15 12 7,0 0 0,12-18 1,-20 26 2,1 1 0,-1-1 1,0 0-1,0 0 0,-1 0 1,1 0-1,-1-1 1,0 1-1,0 0 0,0 0 1,-1-1-1,1 1 0,-1-6 1,0 10-3,0-1 0,0 1 0,0 0-1,0-1 1,0 1 0,0-1 0,0 1 0,0 0 0,0-1 0,0 1 0,0 0 0,0-1 0,-1 1 0,1 0 0,0-1 0,0 1 0,0 0 0,-1-1 0,1 1 0,0 0 0,0-1 0,-1 1 0,1 0 0,0 0 0,0-1 0,-1 1 0,1 0 0,0 0-1,-1 0 1,1-1 0,0 1 0,-1 0 0,1 0 0,-1 0 0,1 0 0,0 0 0,-1 0 0,1 0 0,0 0 0,-1 0 0,1 0 0,-1 0 0,1 0 0,0 0 0,-1 0 0,1 0 0,0 0 0,-1 0 0,1 0 0,0 1 0,-1-1 0,1 0-1,0 0 1,-1 0 0,1 1 0,0-1 0,-1 0 0,1 0 0,0 1 0,-1-1 0,-18 22-20,9-7 19,2 0 0,0 1-1,0 0 1,2 0 0,-8 28 0,11-35 7,1 1-1,0-1 1,1 0 0,0 1 0,0-1-1,1 1 1,0-1 0,1 1 0,0-1 0,1 1-1,0-1 1,3 11 0,-3-17-2,-1 0 1,1 0-1,-1 0 0,1 0 1,0 0-1,0 0 0,0-1 1,1 1-1,-1-1 0,1 1 1,-1-1-1,1 0 0,0 0 1,0 0-1,0 0 0,0-1 1,0 1-1,0-1 0,0 0 0,1 0 1,-1 0-1,0 0 0,1-1 1,-1 1-1,0-1 0,1 0 1,-1 0-1,1 0 0,-1 0 1,1 0-1,5-2 0,1-1 8,1 1 0,-1-1-1,0-1 1,-1 0 0,1 0-1,-1-1 1,0-1-1,0 1 1,11-10 0,-7 3-23,0 0 0,-1-1 0,-1-1 0,0 0 0,-1 0 0,-1-1 1,0 0-1,-1-1 0,0 0 0,-1 0 0,-1-1 0,6-26 0,-10 29-88,-4 18 43,-6 23 30,5-10 39,0 0-1,1 1 1,1-1-1,2 32 1,0-42-12,0 1 0,0-1 0,1 0 0,0 1 0,0-1 0,1 0 0,0 0 0,0-1 0,1 1 0,-1-1 0,2 1 0,-1-1 0,10 11 0,-13-17-2,36 34-312,-35-32 206,1 0 1,-1 0 0,1 0-1,0 0 1,0-1 0,0 1 0,0-1-1,0 0 1,0 0 0,0 0 0,0 0-1,6 1 1,-8-3 90,0 1 0,-1 0 1,1 0-1,0 0 0,-1-1 1,1 1-1,-1 0 0,1-1 0,-1 1 1,1 0-1,-1-1 0,1 1 0,-1-1 1,1 1-1,-1-1 0,1 1 0,-1-1 1,1 1-1,-1-1 0,0 0 0,0 1 1,1-1-1,-1 1 0,0-1 0,0 0 1,0 1-1,1-1 0,-1 0 1,0 1-1,0-1 0,0 0 0,0 1 1,0-1-1,-1-1 0,2 1 3,1-25-314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1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22053,'-4'0'1888,"2"2"-1360,2 1 576,3-3-575,3-2-337,-1-8-184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1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17612,'-5'5'386,"0"1"0,1 0 0,0 0 0,0 1 0,0-1 0,1 1 0,0 0 1,-3 8-1,-13 61 1013,15-58-987,-6 28-71,2 0 0,2 1-1,2 0 1,2 1-1,3-1 1,7 58 0,-7-93-288,2-1 1,-1 0-1,1 1 1,1-1-1,0-1 0,1 1 1,0-1-1,13 20 1,-16-27-45,0 0 0,1 0-1,0 0 1,0 0 0,0 0 0,0-1 0,0 0 0,0 1 0,1-1 0,-1 0 0,1 0 0,0-1-1,-1 1 1,1-1 0,0 0 0,0 0 0,0 0 0,0-1 0,0 1 0,0-1 0,0 0 0,0 0 0,0 0-1,0 0 1,0-1 0,0 0 0,0 0 0,0 0 0,3-2 0,5-1 7,0-1-1,-1-1 1,0 0 0,0-1 0,-1 0-1,0 0 1,0-1 0,11-11 0,1-5 182,38-52-1,-59 75-188,-1 1 0,0-1 1,1 0-1,-1 0 0,1 1 0,-1-1 0,1 0 0,-1 1 0,1-1 0,0 1 0,-1-1 0,1 0 0,-1 1 0,1 0 0,0-1 0,0 1 0,-1-1 1,1 1-1,0 0 0,0-1 0,0 1 0,-1 0 0,1 0 0,0 0 0,0 0 0,0 0 0,0-1 0,0 2 0,1-1 0,-1 1 11,1 0-1,0 0 0,-1 1 0,1-1 1,-1 1-1,0-1 0,1 1 0,-1-1 0,0 1 1,0 0-1,1 2 0,2 3-9,0-1-1,0 0 1,0 0 0,1-1-1,0 1 1,10 8 0,-12-12-10,0 0 0,0 0 0,0 0 1,1 0-1,-1-1 0,1 1 0,-1-1 0,1 0 1,-1 0-1,1 0 0,0-1 0,-1 1 0,1-1 0,0 0 1,6-1-1,11-3 7,0-1 0,0 0 0,0-2 0,-1-1 0,0-1 0,21-11 1,27-12-49,-53 25 14,0 2-1,1 0 1,0 0-1,24-3 1,-35 7 12,0 1 1,-1 0 0,1 0-1,0 0 1,0 0 0,-1 1 0,1 0-1,0 0 1,-1 0 0,1 0-1,-1 1 1,1 0 0,-1 0 0,0 0-1,0 0 1,0 1 0,0-1 0,0 1-1,0 0 1,4 5 0,5 9-13,-1 0-1,0 2 1,-1-1 0,11 26 0,-3-7 23,42 93-183,-54-110 128,0 0 0,-1 1 0,-1 0 0,4 36 0,-9-50 87,0-1-1,0 1 0,-1 0 1,0-1-1,0 1 1,-3 8-1,4-12 4,-1-1-1,0 0 1,1 0-1,-1 0 1,0 0 0,0-1-1,0 1 1,0 0-1,-1 0 1,1-1-1,0 1 1,-1 0-1,1-1 1,-1 1 0,0-1-1,1 0 1,-1 0-1,0 1 1,0-1-1,0 0 1,0-1 0,1 1-1,-5 1 1,4-2-2,1 0 1,-1 0 0,0-1 0,0 1-1,1 0 1,-1-1 0,0 1-1,0-1 1,1 1 0,-1-1-1,1 0 1,-1 0 0,1 0 0,-1 0-1,1 0 1,-1 0 0,1 0-1,0-1 1,0 1 0,-1 0 0,1-1-1,0 1 1,-1-3 0,-21-39 249,21 38-259,-17-39 133,-16-54 0,29 80-164,2 0-1,0-1 1,1 1-1,1-1 0,1 1 1,1-21-1,0 35-86,1 0 0,0 1 0,0-1 0,0 0 0,0 1 0,0-1-1,1 1 1,0 0 0,0-1 0,0 1 0,0 0 0,0 0 0,0 0-1,1 1 1,5-6 0,3-1-601,1 0 0,24-12 0,-2 0 260,3-6-329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1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18940,'-15'4'467,"1"0"-1,1 0 1,-1 1-1,1 1 1,0 1-1,0 0 1,0 0-1,1 1 1,0 1-1,1 0 1,0 0-1,0 1 1,1 1-1,-11 14 1,18-21-410,0 0 0,1 0 0,-1 1 1,1-1-1,0 1 0,0-1 1,-1 8-1,2-11-58,1 0-1,0 0 1,0 0 0,0 0-1,0 0 1,0 0 0,0 1-1,0-1 1,0 0 0,0 0-1,0 0 1,1 0 0,-1 0-1,0 0 1,1 0 0,-1 1 0,1-1-1,-1 0 1,1 0 0,-1-1-1,1 1 1,0 0 0,0 0-1,-1 0 1,1 0 0,0-1-1,0 1 1,0 0 0,0-1-1,0 1 1,0 0 0,0-1-1,0 1 1,0-1 0,0 0-1,0 1 1,2-1 0,12 3-159,0-1 1,1-1-1,-1 0 1,0-1-1,1-1 1,26-5-1,-23 3-20,0 2 0,0-1-1,0 2 1,20 2 0,-36-2 182,-1 1-1,0-1 1,0 0 0,0 1 0,0 0-1,0-1 1,0 1 0,0 0 0,0 0-1,0 0 1,0 1 0,0-1 0,0 0 0,2 3-1,-4-3 15,1 0 0,0 0 0,-1 0 0,1 0 0,-1 0 0,0 0-1,1 0 1,-1 0 0,0 0 0,0 1 0,0-1 0,0 0 0,0 0 0,0 0-1,0 0 1,0 0 0,0 1 0,0-1 0,-1 0 0,1 0 0,0 0 0,-1 0-1,1 0 1,-1 0 0,1 0 0,-1 0 0,0 0 0,1 0 0,-2 1 0,-4 6 95,-1 0 0,0-1 0,0 0 1,-1 0-1,0-1 0,0 0 0,0 0 1,-18 9-1,11-8-234,1-1 1,-1 0-1,-1-1 0,-29 7 1,42-12 70,0 1-1,-1 0 1,1-1 0,0 1 0,0-1-1,-1 0 1,1 0 0,0 0 0,-1-1-1,1 1 1,0-1 0,0 0 0,0 0 0,-1 0-1,1 0 1,0 0 0,0-1 0,1 0-1,-1 1 1,0-1 0,0 0 0,1 0 0,-1 0-1,-2-4 1,-6-20-368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1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46 23773,'-1'21'1009,"-1"-1"1,-7 35-1,-3 10-211,9-30-640,1 0 0,1 0 0,6 43 0,-5-75-158,0 0 0,1 0 0,0 0 0,0-1 0,0 1 0,0 0 0,0-1 0,0 1 0,0 0 0,4 3 0,-5-6-1,0 1-1,1-1 1,-1 0 0,0 0-1,0 1 1,1-1 0,-1 0-1,0 0 1,1 1 0,-1-1-1,0 0 1,1 0 0,-1 0-1,1 0 1,-1 0 0,0 0-1,1 0 1,-1 0 0,0 0-1,1 0 1,-1 0 0,1 0-1,-1 0 1,0 0 0,1 0-1,-1 0 1,0 0 0,1 0-1,-1 0 1,2-1-5,-1 0 1,0 0-1,0 0 0,0 0 1,-1 0-1,1 0 0,0 0 1,0 0-1,0 0 0,-1-1 0,1 1 1,-1 0-1,1-2 0,6-18-58,-2 0 0,0 0 0,-2-1 0,0 0 0,0-23 0,-1 13-8,4-128-312,-3 164 381,6 12 30,0-1 0,21 25 0,-24-35-16,0 0-1,0 0 1,0-1 0,0 0 0,1-1 0,-1 1 0,1-1 0,0-1 0,0 1 0,0-1 0,0 0 0,10 1 0,-7-2-1,1 0-1,-1-1 1,1-1-1,-1 1 1,1-1-1,-1-1 0,1 0 1,11-4-1,-11 2-2,0 0-1,0-1 1,0 0 0,-1 0-1,1-1 1,-1-1 0,-1 1-1,1-2 1,-1 1-1,-1-1 1,1-1 0,-1 0-1,-1 0 1,1 0-1,-2-1 1,7-11 0,-12 19-6,0 0 1,0 0 0,0 0 0,-1 0 0,1 0 0,0 0 0,-1 0 0,0 0-1,1 0 1,-1 0 0,0 0 0,0 0 0,0 0 0,-1-2 0,1 3-2,0 1 1,0-1 0,-1 0-1,1 1 1,0-1 0,-1 0 0,1 1-1,-1-1 1,1 1 0,-1-1-1,1 1 1,-1-1 0,1 1-1,-1 0 1,0-1 0,1 1 0,-1-1-1,0 1 1,1 0 0,-1 0-1,0-1 1,1 1 0,-1 0 0,0 0-1,1 0 1,-2 0 0,-2 0 1,0 0 1,0 1-1,0-1 1,0 1-1,0 0 1,1 0-1,-1 0 1,0 1-1,1-1 1,-1 1 0,0 0-1,-3 3 1,-4 3 22,1 0-1,0 1 1,1 1 0,0 0 0,0 0 0,1 0 0,0 1 0,1 1 0,0-1 0,1 1 0,0 0 0,1 0 0,0 1 0,1 0 0,1-1 0,0 1 0,0 1-1,1-1 1,1 15 0,1-23-55,0 1-1,1-1 1,0 0 0,0 0-1,0 1 1,3 5-1,-4-10-30,1 1 1,0-1-1,-1 1 0,1-1 0,0 0 1,0 1-1,0-1 0,0 0 0,0 1 1,0-1-1,1 0 0,-1 0 0,0 0 0,1 0 1,-1 0-1,0-1 0,1 1 0,-1 0 1,1-1-1,-1 1 0,1-1 0,0 1 1,-1-1-1,4 1 0,1-2-7,-1 0 1,1 0-1,0 0 1,-1-1-1,1 0 1,-1 0-1,1 0 0,-1-1 1,0 0-1,0 0 1,5-4-1,30-23-451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1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17404,'-18'18'5460,"5"3"-4169,2 1 0,-13 33 0,21-47-1230,1 1 1,0-1-1,0 0 0,0 1 0,1 0 0,0-1 0,1 1 0,0 0 1,0 0-1,3 12 0,-3-20-66,0 0-1,0 0 1,1 1-1,-1-1 1,0 0 0,1 0-1,-1 0 1,1 0 0,-1 0-1,1 0 1,-1 0 0,1 0-1,0 0 1,0 0 0,-1 0-1,1 0 1,0 0 0,0 0-1,0-1 1,0 1 0,2 1-1,-2-2-13,0 0 0,0 0 0,0 0 0,1 0 0,-1 0 0,0 0 0,0 0 0,0 0 0,1 0-1,-1 0 1,0-1 0,0 1 0,0-1 0,0 1 0,0-1 0,0 1 0,2-2 0,3-2-183,1-1 1,-2 0 0,1-1-1,0 1 1,5-9-1,101-122-10148,-154 173 18993,32-31-5360,12-13-2040,16-20-1486,-10 16 681,-8 11-431,0 0 1,0 0-1,0-1 0,0 1 1,0 0-1,0 0 0,0-1 0,0 1 1,0 0-1,0 0 0,1-1 1,-1 1-1,0 0 0,-1 0 0,1-1 1,0 1-1,0 0 0,0 0 1,0-1-1,0 1 0,0 0 0,0 0 1,0-1-1,0 1 0,0 0 1,-1 0-1,1-1 0,0 1 0,0 0 1,0 0-1,0 0 0,-1 0 1,1-1-1,0 1 0,0 0 0,-1 0 1,-12-4 121,-12 3-52,20 2-67,0 0 0,-1 0 0,1 0-1,0 1 1,0 0 0,0 0 0,0 0-1,0 1 1,1 0 0,-1 0 0,1 0-1,0 0 1,0 1 0,0-1 0,0 1-1,0 0 1,1 0 0,-6 9 0,0 2 94,0-1 1,2 1-1,0 1 1,-9 26-1,14-38-75,1-1 0,0 1 0,0 0 0,1-1 0,-1 1 0,1 0 0,0 0 0,0-1 0,0 1-1,0 0 1,0 0 0,1-1 0,1 7 0,-1-8-34,0-1 1,0 1-1,0-1 0,0 0 1,0 1-1,1-1 0,-1 0 1,0 0-1,1 0 0,-1 0 0,0 0 1,1 0-1,-1 0 0,1 0 1,0-1-1,-1 1 0,1 0 1,0-1-1,-1 0 0,1 1 1,0-1-1,0 0 0,-1 0 1,1 0-1,0 0 0,-1 0 1,1 0-1,0 0 0,0-1 0,-1 1 1,3-1-1,7-2-167,0-1 0,0 0 0,-1 0-1,1-1 1,-1 0 0,0-1 0,0 0 0,-1-1 0,0 0 0,14-13-1,11-11-272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00:1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17988,'-3'0'163,"1"0"0,-1 1 0,1 0 1,0 0-1,0 0 0,-1 0 0,1 0 0,0 0 1,0 0-1,0 1 0,0-1 0,0 1 0,0-1 1,0 1-1,1 0 0,-1 0 0,1 0 0,-3 3 1,-24 43 1001,27-45-940,-19 40 527,2 1-1,3 1 0,1 0 0,-14 83 0,26-114-633,0-1-1,1 1 1,1 27 0,0-38-98,0-1 0,1 1 1,-1-1-1,0 1 0,1-1 1,0 1-1,-1-1 1,1 1-1,0-1 0,0 0 1,0 1-1,1-1 0,-1 0 1,1 0-1,-1 0 1,1 0-1,0 0 0,-1 0 1,1 0-1,0 0 0,0-1 1,0 1-1,1-1 1,-1 0-1,0 1 0,1-1 1,-1 0-1,3 0 1,1 0-9,0-1 0,-1 1 1,1-1-1,0-1 1,-1 1-1,1-1 0,0 0 1,-1-1-1,1 1 1,-1-1-1,0 0 1,7-3-1,11-7-2,29-18 1,-37 20 1,14-8 15,29-17 18,-53 32-42,1 0 0,0 1 1,0 0-1,0 0 0,0 0 0,0 1 0,12-2 1,-16 3-1,0 0 1,-1 0-1,1 0 1,-1 0-1,1 1 1,0-1-1,-1 1 1,1-1-1,-1 1 1,1-1-1,0 1 1,-1 0 0,0-1-1,1 1 1,-1 0-1,1 0 1,-1 0-1,0 0 1,0 1-1,0-1 1,2 2-1,0 3 10,0-1 0,0 1-1,0 0 1,3 9 0,-6-11-4,1-1-1,0 1 1,1-1 0,-1 0 0,1 1 0,-1-1 0,1 0 0,0 0 0,0 0-1,0 0 1,1 0 0,-1 0 0,1-1 0,-1 1 0,1-1 0,4 3 0,-3-3-2,0-1 0,0 0 0,0 0 0,0-1 0,0 1 1,0-1-1,1 0 0,-1 0 0,0 0 0,0 0 0,8-3 1,48-15 27,-31 8-36,-14 5-21,0 1 0,0 1 0,1 0 0,19-1 1,-27 4 2,0 0 1,-1 1-1,1 0 1,-1 0-1,1 1 1,-1 0-1,0 0 1,0 0-1,0 1 1,13 7 0,-7-4 17,-1 0 1,1-2 0,0 1-1,0-2 1,0 1 0,1-2-1,22 2 1,-21-3 4,0 1 0,1 1-1,-1 0 1,0 1 0,24 10 0,-10 1-4,-1 1 1,-1 1 0,0 2 0,34 30 0,-43-33 0,-1 1 1,-1 1-1,0 0 1,-1 2-1,-2-1 1,19 35-1,-28-45 3,0 1 0,0 0 0,-2 0 0,1 0 0,-1 0 0,0 1 0,-1-1 0,-1 1 0,1-1 0,-2 0 0,1 1 0,-1-1 0,-1 1 0,0-1 0,0 0 0,-5 11 0,5-14 29,-1 0 1,0 0-1,-1 0 1,0-1 0,0 1-1,0-1 1,0 0-1,-1 0 1,0 0 0,-1-1-1,1 0 1,-1 0-1,0 0 1,0-1 0,0 1-1,-1-1 1,0-1-1,0 0 1,0 1 0,0-2-1,0 1 1,-12 1-1,14-3-8,0 0 0,0-1 0,1 0-1,-1 0 1,0 0 0,0 0-1,0-1 1,1 0 0,-1 0 0,0 0-1,1-1 1,-1 1 0,1-1 0,-6-3-1,4 1-7,0 0 1,0 0-1,1-1 0,0 0 0,0 0 1,0 0-1,1 0 0,0-1 0,-4-6 1,0-2-14,0-1 0,1 0 1,1-1-1,1 1 1,0-1-1,1 0 1,-4-28-1,6 26-19,1 0 0,0 0-1,2 0 1,0 0 0,0 1 0,2-1-1,7-25 1,-7 32-68,1 1-1,0-1 1,1 1 0,0 1-1,0-1 1,1 1-1,1 0 1,0 0 0,0 0-1,0 1 1,1 0-1,0 1 1,12-9 0,0 3-280,0 1 0,1 0 0,1 2 1,37-14-1,-4 5-135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6:5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16956,'0'-4'1875,"-1"6"-537,-3 13 182,-3 27 100,0 39-514,4 0 0,14 154 0,-9-218-1049,0 0-1,1 0 1,1 0-1,8 20 1,-12-35-46,1 0 0,0 0 0,-1 0 0,1-1 0,0 1 0,0 0 0,1-1-1,-1 1 1,0-1 0,0 1 0,1-1 0,-1 0 0,1 1 0,-1-1 0,1 0 0,0 0 0,3 1 0,-4-1 0,1-1 0,-1 0 0,1 0 0,-1 0-1,1 0 1,-1 0 0,1 0 0,-1 0 0,1-1 0,-1 1 0,1-1 0,-1 1-1,1-1 1,-1 1 0,1-1 0,-1 0 0,3-1 0,3-4 42,0 0 1,0-1 0,0 0-1,-1 0 1,11-16 0,17-29 304,40-79 0,17-64 370,-42 87-395,-118 248-5347,58-110 4151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6:5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1 644 18828,'19'-22'1092,"-1"-1"-1,-2-1 1,0 0 0,23-47-1,-7 12 414,4-2-608,-36 60-889,0 1 0,0-1 0,0 1-1,1 0 1,-1-1 0,0 1-1,0 0 1,0-1 0,1 1 0,-1-1-1,0 1 1,0 0 0,1 0-1,-1-1 1,0 1 0,1 0 0,-1-1-1,1 1 1,-1 0 0,0 0-1,1 0 1,-1-1 0,0 1 0,1 0-1,-1 0 1,1 0 0,-1 0-1,1 0 1,-1 0 0,1 0 0,0 13 136,-11 30-31,9-38-104,-15 53 87,8-34-48,1 1-1,2 0 0,-5 43 0,10-67-43,-1 1 0,1-1 0,0 0-1,0 0 1,0 0 0,0 0 0,0 1 0,1-1 0,-1 0-1,0 0 1,0 0 0,1 0 0,-1 0 0,1 0-1,-1 1 1,1-1 0,-1 0 0,1 0 0,0-1 0,0 1-1,-1 0 1,1 0 0,1 1 0,-1-2 0,0 1 1,0-1 0,1 0-1,-1 0 1,0 0 0,0 0-1,0 0 1,0 0 0,1 0-1,-1 0 1,0 0 0,0 0-1,0-1 1,0 1 0,0 0-1,0-1 1,0 1 0,2-2-1,5-2 19,-1-1-1,1 0 1,-1 0-1,9-10 0,-1 1 6,-1-2-1,0 1 0,12-21 0,-19 26-15,-2 0 0,1 1 0,-1-2 0,-1 1 0,0 0 0,0-1-1,3-16 1,-7 26-12,0 0 0,1 0-1,-1 0 1,0 0-1,0 0 1,0 0-1,0 0 1,-1 0 0,1 0-1,0-1 1,0 1-1,-1 0 1,0-1 0,1 1 0,0 1 0,0 0 0,0 0 0,-1-1 0,1 1 0,0 0 0,0 0 0,-1-1 0,1 1 0,0 0 0,0 0 1,-1 0-1,1 0 0,0 0 0,-1-1 0,1 1 0,0 0 0,-1 0 0,1 0 0,0 0 0,-1 0 0,1 0 0,0 0 0,-1 0 0,1 0 1,0 0-1,-1 0 0,0 1 0,0-1 1,0 1 0,0-1 0,0 1-1,0-1 1,0 1 0,0 0-1,0 0 1,0-1 0,1 1-1,-1 0 1,0 0 0,1 0 0,-1 0-1,0 0 1,1 0 0,-1 0-1,1 0 1,0 0 0,-1 0 0,1 0-1,0 0 1,-1 2 0,1-2-1,0-1 0,0 1 0,0-1 0,0 1 0,0-1 0,0 1 0,0-1 0,0 1 1,0-1-1,0 1 0,0-1 0,0 1 0,0-1 0,0 1 0,1-1 0,-1 1 0,0-1 0,0 0 1,1 1-1,-1-1 0,0 1 0,0-1 0,1 0 0,-1 1 0,0-1 0,1 0 0,-1 1 0,1-1 0,-1 0 1,0 1-1,1-1 0,-1 0 0,1 0 0,-1 0 0,1 0 0,-1 1 0,1-1 0,-1 0 0,1 0 1,-1 0-1,1 0 0,-1 0 0,1 0 0,-1 0 0,1 0 0,-1 0 0,1 0 0,-1 0 0,1-1 1,-1 1-1,1 0 0,27-11 0,-11 2-208,-1-2 0,-1 0 0,0 0 0,-1-1 1,0-1-1,12-15 0,-2-1-915,-1-1 0,20-33 0,-29 38-453,22-46 0,-33 62 1261,1 0 1,-1 0-1,-1 0 0,1 0 1,-2-1-1,1 1 0,-1-1 1,-1 1-1,0-11 1,0 19 322,0 1 0,0-1 1,0 1-1,0-1 0,0 1 1,0-1-1,0 1 0,0-1 1,0 1-1,0-1 0,0 1 0,0-1 1,0 1-1,-1 0 0,1-1 1,0 1-1,0-1 0,-1 1 1,1-1-1,0 1 0,-1 0 1,1-1-1,0 1 0,-1 0 1,1-1-1,0 1 0,-1 0 1,0-1-1,-9 10 625,-5 24 694,10-12-767,0 1-1,2 1 1,1-1-1,0 0 1,2 1-1,0-1 1,6 35-1,1-18-191,1 0 0,2-1 0,21 54 0,-27-83-335,-1 0-1,1-1 0,1 1 0,0-1 0,8 10 1,-13-17-28,1 0 0,-1-1 0,1 1 1,-1-1-1,0 0 0,1 1 0,-1-1 1,1 1-1,-1-1 0,1 0 0,0 1 1,-1-1-1,1 0 0,-1 0 0,1 1 1,-1-1-1,1 0 0,0 0 0,0 0 1,4-7 106,-5-19 44,-3 0 3,-1-1 0,-2 1-1,0 0 1,-2 0 0,-1 1-1,-1 0 1,-23-42 0,30 63-116,3 2-29,-1 1 1,0 0-1,1-1 1,-1 1-1,0 0 1,0 0 0,0 0-1,0 0 1,0 0-1,0 0 1,0 0-1,0 0 1,0 0-1,0 0 1,-1 0-1,1 1 1,0-1-1,-1 0 1,-2 0-1,4 2-8,0-1-1,-1 0 1,1 1-1,0-1 1,-1 0 0,1 1-1,0-1 1,-1 1-1,1-1 1,0 1-1,0-1 1,-1 0 0,1 1-1,0-1 1,0 1-1,0-1 1,0 1-1,0-1 1,0 1 0,-1 0-1,1-1 1,0 1-1,1-1 1,-1 1-1,0-1 1,0 1 0,0-1-1,0 1 1,0-1-1,0 1 1,1-1-1,-1 1 1,0-1 0,0 0-1,1 1 1,0 0-1,9 22 65,-4-15-59,1 0 0,0-1 0,0 0-1,0 0 1,1-1 0,0 0 0,1 0-1,-1 0 1,1-1 0,0-1 0,0 0 0,1 0-1,-1 0 1,1-1 0,0-1 0,0 0-1,0 0 1,18 0 0,-18-1-4,0 0 0,1-1 0,-1-1 1,0 0-1,0 0 0,0-1 0,0 0 0,0 0 0,0-1 0,0-1 0,-1 0 0,0 0 1,1-1-1,-2 0 0,1 0 0,0-1 0,-1 0 0,12-12 0,-3-8 39,-16 25-43,-1-1 0,1 1 0,-1 0 0,1-1 0,-1 1 0,1 0 0,-1-1 0,0 1 0,0 0 1,1-1-1,-1 1 0,0-1 0,0 1 0,-1-1 0,1 1 0,0 0 0,0-1 0,-1-1 0,1 3-2,-1 0 0,1-1 0,0 1 0,0 0 0,-1-1 1,1 1-1,0 0 0,-1-1 0,1 1 0,-1 0 0,1 0 0,0-1 0,-1 1 0,1 0 0,-1 0 0,1 0 0,-1 0 0,1 0 0,0 0 0,-1 0 0,1-1 0,-1 1 0,1 0 0,-1 1 0,1-1 0,-1 0 0,1 0 0,0 0 0,-1 0 0,1 0 1,-1 0-1,1 0 0,-1 1 0,1-1 0,0 0 0,-1 0 0,1 1 0,0-1 0,-1 0 0,1 0 0,0 1 0,-1-1 0,1 0 0,-1 1 0,-15 18 30,9-8-1,0 0 1,1 0-1,0 1 1,-6 18 0,10-23-9,0 0 0,0 0-1,1 0 1,0 0 0,0 0 0,0 0 0,1 0 0,0 0 0,3 14 0,-3-19-15,0-1-1,1 1 1,-1 0 0,1-1 0,-1 1 0,1-1-1,0 1 1,0-1 0,-1 1 0,1-1 0,0 1-1,0-1 1,1 0 0,-1 0 0,0 1 0,0-1 0,1 0-1,-1 0 1,0 0 0,1 0 0,-1-1 0,1 1-1,-1 0 1,1-1 0,0 1 0,-1-1 0,1 1-1,0-1 1,-1 0 0,1 1 0,0-1 0,-1 0 0,1 0-1,0 0 1,-1-1 0,1 1 0,0 0 0,-1-1-1,3 0 1,3-1 11,0 0 0,1-1 0,-1 0-1,0 0 1,-1 0 0,1-1 0,10-8-1,1-4 2,-1-1-1,0-1 0,-1 0 0,-1-2 0,-1 1 1,0-2-1,12-26 0,-23 45-22,-2 7 2,-1 8 4,-3 6 37,0 9 106,-2 55-1,5-76-110,1 1-1,-1-1 0,1 0 0,1 0 0,-1 0 1,1-1-1,0 1 0,1 0 0,-1-1 0,1 1 1,1-1-1,-1 0 0,6 7 0,-8-11-63,1-1-1,-1 1 0,0-1 0,1 1 0,-1-1 1,1 0-1,0 1 0,-1-1 0,1 0 0,0 0 1,0 0-1,0-1 0,0 1 0,-1 0 0,1-1 1,0 1-1,0-1 0,0 0 0,0 1 0,0-1 1,1 0-1,-1 0 0,0 0 0,0-1 0,0 1 1,0 0-1,0-1 0,0 1 0,-1-1 0,4-1 1,-2 0-71,0 0-1,0 0 1,0 0 0,-1 0 0,1 0 0,0 0 0,-1-1 0,0 0 0,0 1 0,0-1 0,0 0 0,0 0 0,0 0 0,-1 0 0,0 0 0,1 0-1,0-4 1,3-30-372,-4-5-192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19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27 21373,'-2'8'1936,"-4"-2"-1368,3-4 736,6-4-671,6-7-1146,-2-1 657,-5 0-256,-1-2-160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6:5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22269,'-3'19'1904,"8"-5"-1376,2-2-208,9-2 593,3-3-585,5 1-1169,0-4-231,-3 0 784,-1 2-248,-5-6-248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6:5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20972,'-3'18'968,"-1"1"-1,-1-1 0,-1 0 0,-9 20 1,-10 32 884,20-51-1633,1 1 1,1-1 0,0 1 0,2 0 0,0-1 0,2 1 0,0 0 0,5 30 0,-4-42-206,0-1 0,0 0 0,1 0 0,0 1 1,0-2-1,1 1 0,-1 0 0,1-1 1,1 0-1,9 11 0,-10-13-38,1 0-1,0 0 0,-1-1 1,1 0-1,0 0 1,1 0-1,-1-1 1,0 0-1,1 0 1,-1 0-1,1-1 1,0 1-1,-1-1 1,1-1-1,11 1 1,-11-1-29,1 0 1,0-1 0,-1 0 0,1 0 0,-1 0 0,1-1 0,-1 0 0,0 0-1,8-4 1,2-3-137,-1 0 0,15-13 0,-29 22 185,2-2-14,-1 1-1,1-1 1,0 1-1,0 0 1,0 0-1,0 0 0,0 0 1,0 0-1,0 1 1,0 0-1,0-1 1,0 1-1,1 0 1,-1 0-1,0 1 0,0-1 1,4 2-1,28-1 37,-8-6-117,46-14 0,-43 10-171,37-7 0,-58 15 189,0 0 1,0 0-1,1 1 1,-1 0-1,0 1 1,0 0-1,1 0 1,12 4-1,-17-3 56,0 0 0,0 0 0,0 1-1,0-1 1,-1 1 0,1 0 0,-1 0-1,0 1 1,0-1 0,0 1 0,0 0 0,0 0-1,-1 0 1,0 1 0,0-1 0,0 1-1,0 0 1,2 8 0,2 7 130,0 0 0,-2 0 0,4 33 0,3 11 294,-3-37-152,18 40-1,-11-28-212,-14-33-44,0-1 0,-1 0 0,0 1 0,0 0 0,0-1 0,-1 1 0,1 0 0,-1-1 1,-1 1-1,1 0 0,-1-1 0,-2 9 0,2-12 20,1 0 1,-1 0 0,1 0-1,-1-1 1,0 1 0,0 0 0,0-1-1,0 1 1,0 0 0,0-1-1,-1 0 1,1 1 0,0-1 0,-1 0-1,1 1 1,-1-1 0,1 0-1,-1 0 1,0 0 0,1 0 0,-1-1-1,0 1 1,0 0 0,0-1-1,0 1 1,1-1 0,-1 0-1,0 1 1,0-1 0,0 0 0,0 0-1,0 0 1,0-1 0,0 1-1,0 0 1,1-1 0,-1 1 0,0-1-1,-2-1 1,-2 0 26,0-1 1,1 0-1,0 0 1,-1 0-1,1-1 1,1 1-1,-1-1 1,0-1-1,1 1 1,0-1-1,0 1 0,-4-8 1,-2-3 51,0-1 0,-13-31-1,15 27-62,0 0 0,2-1 0,0 0 0,-3-25-1,8 37-30,0 0 0,0 0-1,1 0 1,0-1-1,1 1 1,0 0 0,0 0-1,1 0 1,0 0-1,1 1 1,0-1 0,5-11-1,-5 16-49,0-1 0,0 1 0,1 0 0,-1 1 0,1-1 0,0 0 0,0 1 0,0 0 0,1 0 0,-1 0 0,1 1 0,-1-1 0,1 1 0,0 0 0,7-1 0,10-3-344,-1 1 0,31-2-1,-29 4 395,24-3-360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186 245 19740,'0'0'117,"0"-1"0,0 1 0,0-1 0,0 0-1,0 1 1,-1-1 0,1 1 0,0-1 0,0 0 0,0 1-1,0-1 1,-1 1 0,1-1 0,0 1 0,-1-1 0,1 1-1,0-1 1,-1 1 0,1-1 0,-1 1 0,1-1 0,-1 1-1,1 0 1,-1-1 0,1 1 0,-1 0 0,1-1 0,-1 1-1,1 0 1,-1 0 0,0-1 0,-1 1 142,-1 0 0,1-1 0,0 1 0,-1 0 0,1 1 0,0-1 0,0 0 0,-5 2 0,-3 1 453,0 0-1,-18 10 1,14-6-407,0 2 0,-18 14 0,28-20-291,0 0 1,1 0-1,-1 1 0,1-1 0,-1 1 0,1 0 0,0 0 1,0 1-1,1-1 0,-1 0 0,-2 9 0,5-13-14,0 0 0,0 1 0,0-1 0,0 1 1,0-1-1,0 1 0,0-1 0,0 1 0,0-1 0,0 1 0,0-1 0,0 1 0,0-1 0,0 1 0,0-1 0,1 0 0,-1 1 0,0-1 0,0 1 0,1-1 1,-1 0-1,0 1 0,1-1 0,-1 0 0,0 1 0,1-1 0,-1 0 0,0 1 0,1-1 0,-1 0 0,1 0 0,-1 1 0,0-1 0,1 0 0,-1 0 1,1 0-1,-1 0 0,1 0 0,-1 0 0,1 0 0,-1 0 0,1 0 0,-1 0 0,1 0 0,-1 0 0,1 0 0,-1 0 0,0 0 0,1 0 0,-1 0 0,1-1 1,0 1-1,26-7 10,-13 1-16,1-2 0,-1 0 0,0 0 0,-1-1 0,0-1 0,17-15 0,65-74 32,-78 80-6,59-75 42,-28 32-59,-50 77 9,-5 11-19,-6 11 9,-9 48 0,20-74 9,0 1 1,1-1-1,0 1 1,1-1-1,0 1 0,1-1 1,0 1-1,6 21 1,-6-30-7,0 1-1,1 0 1,-1 0 0,1-1 0,0 1 0,0-1-1,0 0 1,1 1 0,-1-1 0,1 0 0,0 0-1,-1-1 1,1 1 0,1 0 0,-1-1 0,0 0-1,4 2 1,-2-2 1,1 0 0,-1 0 0,0 0 0,1-1 0,-1 0 0,1 0 0,0 0 0,-1-1 0,1 0 0,0 0 0,5-1 0,-1-1-3,0 1-1,0-2 1,-1 1 0,1-1-1,-1-1 1,0 0-1,0 0 1,0 0 0,0-2-1,-1 1 1,0-1-1,0 0 1,8-8 0,-9 7-4,-2-1 1,1 0-1,-1 0 1,0 0 0,6-15-1,-9 20-2,-1-1-1,0 1 1,1-1-1,-1 0 1,-1 1-1,1-1 0,0 0 1,-1 0-1,0 1 1,0-1-1,0 0 1,0 0-1,-1 1 1,1-1-1,-1 0 0,-2-6 1,2 8 1,0 1 0,0-1 1,0 1-1,0-1 0,0 1 0,0 0 1,0-1-1,-1 1 0,1 0 0,0 0 1,-1 0-1,1 0 0,-1 0 0,1 0 1,-1 0-1,0 1 0,1-1 0,-1 1 0,0-1 1,1 1-1,-1-1 0,0 1 0,0 0 1,0 0-1,1 0 0,-1 0 0,0 0 1,0 0-1,1 0 0,-1 1 0,0-1 1,0 1-1,1-1 0,-1 1 0,1 0 1,-1 0-1,0 0 0,-1 1 0,-2 0 7,0 1-1,0 1 1,0-1-1,0 1 0,1 0 1,-1 0-1,1 0 1,0 0-1,0 1 1,-4 7-1,5-6 7,0 0-1,1-1 1,-1 2 0,1-1-1,1 0 1,-1 0 0,1 0-1,0 1 1,0-1 0,1 8-1,0-10-1,0 0-1,1 0 1,0 0-1,-1 0 1,1-1-1,0 1 1,1 0-1,-1 0 1,1-1 0,0 1-1,-1-1 1,2 1-1,-1-1 1,0 0-1,1 0 1,-1 0-1,6 5 1,-1-3 3,1 0-1,-1 0 1,1-1 0,1 0 0,-1-1 0,0 1 0,1-2 0,0 1-1,0-1 1,15 2 0,7-1-38,56-3-1,-55 0 5,0-2 0,0-2 0,0-1 0,0-1 0,-1-2 0,0-1 0,45-20 0,-73 28 40,0 0-1,0-1 1,0 0-1,0 0 1,0 0 0,-1 0-1,1 0 1,2-3-1,-5 4-1,1 0-1,-1 0 1,1 0-1,-1 0 1,1 0-1,-1 0 1,0 0-1,1 0 1,-1 0-1,0 0 1,0 0-1,0 0 1,0 0-1,0 0 1,0-1-1,0 1 1,0 0-1,0 0 1,0 0-1,-1 0 1,1 0-1,0 0 1,-1 0-1,1 0 1,-1 0-1,1 0 1,-1 0-1,1 0 1,-1 1-1,-1-2 1,-8-9 109,0 1 0,0 1 0,-1-1 0,-1 2 0,-21-13 0,-1-1 53,-38-30-714,67 47-839,8 4 771,13 6 260,16 10-122,16 2-151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266 138 22789,'-3'-2'165,"1"0"-1,-1 0 1,1 0 0,-1 0 0,0 0-1,0 0 1,0 1 0,0-1-1,0 1 1,0 0 0,0 0 0,-1 0-1,1 1 1,0-1 0,-1 1 0,1-1-1,0 1 1,-1 0 0,1 1-1,0-1 1,-5 1 0,-2 1 176,-1 0 0,1 1-1,0-1 1,1 2 0,-18 7 0,16-4-211,0-1 0,1 2 0,-1-1 0,1 2 1,-9 9-1,14-14-118,1 1 1,0 0 0,0 0-1,0 0 1,0 1 0,1-1-1,0 1 1,0 0 0,1-1 0,-1 1-1,1 1 1,-1 5 0,3-10-18,0-1 0,0 1 1,0-1-1,0 1 0,0-1 1,0 1-1,0-1 0,1 1 1,-1-1-1,0 0 1,1 1-1,-1-1 0,1 1 1,0-1-1,-1 0 0,1 0 1,0 1-1,0-1 0,0 0 1,0 0-1,0 0 1,0 0-1,0 0 0,0 0 1,1 0-1,-1 0 0,0-1 1,0 1-1,1 0 0,-1-1 1,1 1-1,-1-1 0,3 1 1,5 2-38,1-1-1,0-1 1,0 0 0,11 0 0,-3 0-27,-10 0 32,23 1-160,0 1 0,0 2 0,35 10 0,-59-12 162,1-1 0,-1 1 0,0-1 1,0 2-1,0-1 0,-1 1 0,1 0 1,-1 1-1,0 0 0,0 0 0,0 0 1,-1 0-1,1 1 0,-2 0 1,1 0-1,0 0 0,-1 1 0,5 10 1,-7-11 74,-1 0 0,0-1 1,0 1-1,0 0 1,0 0-1,-1 0 0,0 0 1,0 0-1,-1 0 1,0 0-1,0 0 1,0 0-1,-1-1 0,0 1 1,0 0-1,0-1 1,-1 1-1,1-1 1,-1 0-1,-1 0 0,1 0 1,-1 0-1,0-1 1,0 1-1,0-1 0,0 0 1,-8 5-1,8-6 50,-1 1 0,0-1 0,0 0 0,0-1 0,0 1 0,-1-1-1,1 0 1,-1 0 0,1 0 0,-1-1 0,0 0 0,-9 0 0,11-1-33,-1 0 1,1 0-1,-1-1 0,1 0 1,-1 0-1,1 0 0,-1 0 1,1-1-1,0 0 0,0 0 1,0 0-1,0 0 0,0 0 1,0-1-1,1 0 1,-1 0-1,-4-5 0,4 4-41,0-1-1,1 0 0,-1 0 1,1 0-1,0 0 0,0 0 1,1 0-1,0-1 0,0 1 1,0-1-1,1 0 0,-1 0 1,1 1-1,1-1 0,-1 0 1,1 0-1,0 0 1,0 0-1,1 0 0,0 0 1,0 1-1,0-1 0,3-7 1,0 3-39,-1 1 1,2-1-1,-1 1 1,1 0 0,1 1-1,0-1 1,0 1 0,0 0-1,1 0 1,0 1-1,1 0 1,16-11 0,-2 4-32,0 1 1,1 2-1,43-16 1,81-18-78,-33 12 130,-106 30-1,118-44 51,-113 41-24,0 0 1,0-1-1,0-1 0,-1 0 1,0-1-1,20-19 0,-30 26-14,0-1 1,0 1-1,0 0 0,-1-1 0,1 1 0,0-1 1,-1 0-1,0 1 0,0-1 0,0 0 0,0 0 1,1-4-1,-2 6-3,0 0-1,0 0 1,0 0 0,-1-1 0,1 1 0,0 0 0,0 0-1,-1 0 1,1-1 0,-1 1 0,1 0 0,-1 0 0,1 0-1,-1 0 1,0 0 0,0 0 0,1 0 0,-1 0 0,0 0-1,0 1 1,0-1 0,0 0 0,0 0 0,0 1 0,0-1 0,0 1-1,0-1 1,0 1 0,0-1 0,-1 1 0,1 0 0,-2-1-1,-5-1 15,-1 1 0,1 0 0,0 1-1,-1 0 1,1 0 0,-1 1 0,1 0-1,0 0 1,-1 1 0,1 0 0,0 0-1,0 1 1,-9 4 0,-4 3 2,0 1 0,0 0 1,-29 23-1,38-25-50,0 1 1,1 0 0,-16 19 0,25-26-39,-1-1 1,1 1-1,0 0 0,0 0 1,0 0-1,0 0 1,1 1-1,-1-1 0,1 0 1,0 1-1,0-1 1,0 1-1,0-1 1,1 1-1,-1-1 0,1 1 1,0 0-1,0-1 1,0 1-1,2 5 0,-2-7-44,1-1 0,0 1 0,0 0 0,0-1 0,0 1 0,0-1 0,0 1 0,1-1-1,-1 1 1,0-1 0,1 0 0,-1 0 0,1 0 0,0 0 0,-1 0 0,1 0-1,0 0 1,-1 0 0,1-1 0,0 1 0,0-1 0,-1 1 0,1-1 0,2 0 0,6 1-244,0 0 1,0-1-1,14-2 1,-23 2 351,57-8-910,5-7-253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22045,'-8'4'597,"0"-1"0,1 1 1,-1 0-1,1 0 0,-9 8 1,14-11-494,1 0-1,-1 0 1,0 0 0,0 1-1,1-1 1,-1 1 0,1-1 0,-1 1-1,1 0 1,0 0 0,0-1 0,0 1-1,0 0 1,0 0 0,0 0 0,0 0-1,1 0 1,-1 0 0,1 1 0,-1-1-1,1 0 1,0 0 0,0 0 0,0 0-1,0 3 1,1-3-76,0 0 0,0-1 0,0 1-1,0-1 1,1 1 0,-1-1 0,0 0 0,1 1 0,-1-1-1,1 0 1,-1 0 0,1 0 0,0 0 0,-1 0 0,1 0 0,0-1-1,0 1 1,2 0 0,42 9-176,-28-7 67,24 6-103,57 14-290,-89-20 414,1 1 0,-1 0 0,0 0 0,-1 1 0,1 1 0,16 12 1,-25-17 67,0-1 0,0 1 0,0-1 0,0 1 0,0 0 0,0 0 0,-1 0 0,1 0 1,0-1-1,-1 1 0,1 0 0,-1 0 0,1 0 0,-1 0 0,1 0 0,-1 0 0,0 0 1,1 1-1,-1-1 0,0 0 0,0 0 0,0 0 0,0 0 0,0 0 0,0 0 0,0 2 1,-1-1 17,0 0-1,0 0 1,0-1 0,-1 1 0,1 0 0,0-1 0,-1 1 0,1-1 0,-1 0 0,1 1 0,-1-1 0,0 0 0,-2 2 0,-8 3 160,-1-1 0,0 0 0,-17 5 0,28-10-171,-23 8 96,-1-2-1,-1-1 1,1-2-1,-1 0 1,1-2-1,-1 0 1,-37-5-1,62 3-104,-1 1 0,0 0 0,1-1 0,-1 0 0,0 0 0,1 0 0,-5-2 0,6 2-13,0 1-1,1-1 1,-1 0-1,0 0 1,1 0 0,-1 0-1,1 1 1,-1-1-1,1 0 1,-1 0-1,1 0 1,-1 0-1,1 0 1,0-2-1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64 21445,'-1'-5'267,"0"1"0,-1-1 0,1 1 0,-1-1 1,0 1-1,-1 0 0,1 0 0,-1 0 0,0 0 1,-3-3-1,5 6-198,-1 0-1,1 0 1,0 0 0,-1 0 0,0 1-1,1-1 1,-1 0 0,1 1 0,-1-1 0,0 1-1,0 0 1,1-1 0,-1 1 0,0 0-1,1 0 1,-1 0 0,0 0 0,0 1-1,1-1 1,-1 0 0,0 1 0,1-1-1,-1 1 1,1 0 0,-1-1 0,0 1-1,1 0 1,0 0 0,-1 0 0,1 0 0,-2 1-1,-10 8 80,1 0 0,1 0 0,0 1-1,0 1 1,-17 23 0,12-12-128,2 1 0,-18 37 0,28-53-10,1-1 0,0 1 0,0 0 0,1 0 0,0 0 0,-1 14 0,3-20-6,0 0 0,0 0 0,0 0 0,0 0 0,0 0 0,1 0 0,-1 0 0,1 0 0,-1 0 0,1 0 0,0 0 0,0 0 0,0 0 0,0-1 0,0 1 0,0 0 0,0-1 0,1 1 0,-1-1 0,1 1 0,-1-1 0,1 0 0,-1 0 0,1 0 0,0 1 0,-1-2 0,1 1 0,0 0 0,0 0 0,0 0 0,4 0 0,2 1 8,0-1 1,1-1 0,0 1 0,-1-1 0,1-1 0,-1 1 0,1-2 0,-1 1-1,1-1 1,-1 0 0,12-5 0,13-7 27,43-23-1,-61 29-32,142-83 119,-71 39-4,-53 36-32,-33 15-85,0 1-1,1 0 1,-1-1-1,0 1 1,1 0-1,-1 0 1,1 0-1,-1-1 1,0 1-1,1 0 1,-1 0-1,1 0 1,-1 0-1,1 0 0,-1 0 1,1-1-1,-1 1 1,1 0-1,-1 1 1,0-1-1,1 0 1,-1 0-1,1 0 1,-1 0-1,1 0 1,-1 0-1,1 0 1,-1 1-1,0-1 1,1 0-1,-1 0 0,1 1 1,-1-1-1,0 0 1,1 0-1,-1 1 1,0-1-1,0 1 1,1-1-1,-1 0 1,0 1-1,0-1 1,1 0-1,-1 1 1,0-1-1,0 1 1,0-1-1,0 1 0,1-1 1,-1 1-1,0-1 1,0 0-1,0 1 1,0-1-1,0 2 1,-7 24 196,6-24-183,-50 120 1026,51-121-1029,-1-1 1,1 1-1,0 0 0,-1 0 0,1 0 1,0 0-1,0 0 0,0 0 0,0 0 1,0 0-1,0 0 0,0-1 1,0 1-1,0 0 0,0 0 0,0 0 1,1 0-1,-1 1 0,1-2-2,-1 1 0,1-1-1,-1 1 1,0-1 0,1 0 0,-1 0-1,1 1 1,-1-1 0,1 0-1,-1 0 1,1 1 0,-1-1 0,1 0-1,-1 0 1,1 0 0,-1 0-1,1 0 1,0 0 0,-1 0 0,1 0-1,-1 0 1,2 0 0,2-1 35,1 0 1,0-1 0,-1 1-1,1-1 1,7-4 0,25-15 85,-7 5-88,35-15-1,-57 27-52,1 1 1,0 0-1,0 1 0,0 0 0,0 0 0,1 1 1,-1 0-1,18 1 0,-25 1 1,1-1 1,-1 0-1,1 1 0,-1-1 1,0 1-1,0 0 0,1 0 1,-1 0-1,0 0 0,0 0 1,0 0-1,0 0 0,0 1 1,0-1-1,-1 1 0,1 0 1,2 1-1,-1 2-12,0 0 0,0 0 0,0 1 0,-1-1 0,2 7 0,7 13-31,-11-24 49,1 1-1,0-1 1,0 0-1,-1 0 1,1 0 0,0 0-1,0 0 1,0 0-1,0 0 1,1 0-1,-1 0 1,0 0-1,0 0 1,0-1 0,1 1-1,-1 0 1,0-1-1,1 1 1,-1-1-1,0 0 1,1 1-1,-1-1 1,1 0 0,-1 0-1,1 0 1,-1 0-1,0 0 1,1 0-1,-1 0 1,1 0-1,-1-1 1,0 1 0,1-1-1,-1 1 1,1-1-1,-1 1 1,1-2-1,8-3-1,-1 0 0,-1 0-1,1-1 1,8-7-1,-9 6 3,156-121 4,-157 123-20,-1 0 0,1 1 0,0 0 0,0 1 0,0 0 0,12-4 0,-17 7 12,-1-1-1,0 1 1,1 0-1,-1 0 1,1 0-1,-1 0 1,1 0-1,-1 0 1,1 0-1,-1 0 1,0 1 0,1-1-1,-1 0 1,1 1-1,-1 0 1,0-1-1,2 2 1,-1-1-3,-1 0 0,0 1 0,0-1 0,0 1 0,1-1 0,-1 1 0,-1-1 1,1 1-1,0 0 0,0 0 0,-1-1 0,1 1 0,0 0 0,-1 0 0,0 0 1,0 0-1,1 2 0,-1 9-31,0 1 1,-2 15-1,1-15-15,0 0-1,2 16 0,-1-30 33,0 1 0,0 0-1,0-1 1,0 1 0,0 0-1,0-1 1,0 1 0,0-1 0,0 1-1,0 0 1,0-1 0,1 1-1,-1-1 1,0 1 0,0 0-1,1-1 1,-1 1 0,0-1-1,1 1 1,-1-1 0,0 1-1,1-1 1,-1 0 0,1 1-1,-1-1 1,1 1 0,-1-1 0,1 0-1,-1 1 1,1-1 0,-1 0-1,1 0 1,0 1 0,-1-1-1,1 0 1,-1 0 0,1 0-1,0 0 1,-1 0 0,1 0-1,0 0 1,-1 0 0,1 0-1,-1 0 1,1 0 0,0 0-1,-1 0 1,1-1 0,-1 1 0,1 0-1,0 0 1,-1-1 0,1 1-1,-1 0 1,1-1 0,4-2-294,0-1 1,0 1-1,-1-1 1,0 0-1,5-5 1,15-22-671,-1-1 0,22-38 1,-35 53 693,31-50-797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20820,'-51'112'4044,"33"-78"-2916,2 0 1,-12 40-1,21-51-798,1 0 1,1 0 0,1 0-1,-1 39 1,5-54-394,0 0-1,0-1 1,1 1 0,0 0-1,0-1 1,1 1 0,0 0-1,0-1 1,1 0 0,0 0-1,0 1 1,1-2 0,0 1-1,0 0 1,1-1 0,-1 0-1,11 10 1,-15-16 32,0 1 0,0-1 0,0 0 1,1 1-1,-1-1 0,0 0 0,0 1 0,1-1 0,-1 0 0,0 1 0,1-1 0,-1 0 1,0 0-1,1 1 0,-1-1 0,0 0 0,1 0 0,-1 0 0,1 1 0,-1-1 0,0 0 1,1 0-1,-1 0 0,1 0 0,-1 0 0,0 0 0,1 0 0,-1 0 0,1 0 0,-1 0 1,1 0-1,-1 0 0,-3-14-412,-17-22 190,-5-1 191,11 17 399,0-1 0,-18-40-1,31 59-273,0 0-1,0-1 1,1 1-1,-1-1 0,0 1 1,1 0-1,0-1 1,-1 1-1,1-1 1,0 1-1,1-1 0,-1 1 1,1-4-1,-1 5-21,1-1 0,-1 1 0,1 0 0,0 0 0,0-1 0,0 1 1,-1 0-1,1 0 0,0 0 0,0 0 0,1 0 0,-1 0 0,0 0 0,0 0 0,0 1 0,1-1 0,-1 0 0,0 1 0,1-1 0,-1 1 0,0-1 0,1 1 0,2-1 0,57-10 432,-32 6-776,-1 0 1,0-2-1,39-15 1,-27 2-1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20 368 18628,'-2'-2'159,"0"0"0,0-1 0,0 1 0,1-1 0,-1 1 0,1-1 0,0 0 0,-1 1 0,1-1 0,0 0 0,0 0 0,1 0 0,-1 0 0,1 0 0,-1 0 0,1 0 0,0 0 0,0 0 0,1 0 0,-1 0 0,0 0 0,1 0 0,0 0 0,0 1 0,0-1 0,0 0 0,0 0 0,0 0 0,1 1 0,-1-1 0,1 1 0,0-1 0,0 1 0,0 0 0,0 0 0,0-1 0,3-1 0,3-2 188,1 0 1,0 0-1,0 1 0,0 0 1,0 0-1,1 1 0,0 1 1,0-1-1,17-2 0,-20 4-244,0 2 0,-1-1 0,1 1-1,0-1 1,-1 2 0,1-1 0,-1 1-1,1 0 1,0 1 0,-1-1-1,0 1 1,7 3 0,-10-4-83,-1 1 0,1-1 0,-1 1 0,1 0-1,-1-1 1,0 1 0,0 0 0,0 1 0,0-1 0,0 0 0,0 0 0,0 1 0,-1-1-1,1 1 1,-1 0 0,0-1 0,0 1 0,0 0 0,0 0 0,0 0 0,-1 0 0,1-1-1,-1 1 1,0 0 0,1 0 0,-1 0 0,-1 0 0,0 6 0,-1 0-1,0 0 1,0 0-1,-1 0 1,0-1 0,-1 1-1,-8 15 1,-36 46 62,17-27-69,30-41-13,-1 0 1,1 0 0,0 0-1,0 0 1,0 0 0,0 0-1,1 0 1,-2 4 0,2-6-1,0 1-1,0-1 1,0 0 0,0 0-1,0 1 1,0-1 0,0 0-1,0 1 1,0-1 0,0 0-1,1 1 1,-1-1 0,0 0 0,0 0-1,0 1 1,0-1 0,0 0-1,1 0 1,-1 1 0,0-1-1,0 0 1,0 0 0,1 1 0,-1-1-1,0 0 1,0 0 0,1 0-1,-1 0 1,0 1 0,0-1-1,1 0 1,-1 0 0,0 0 0,1 0-1,-1 0 1,3 0-4,0 0 0,1-1 0,-1 1 0,0-1 0,0 0 0,0 0 0,-1 0 1,1 0-1,0 0 0,0-1 0,3-2 0,24-15-64,-1 0 1,-1-3 0,38-37-1,-22 14-191,42-57 0,-70 82 81,-16 19 174,0 1 0,0 0 0,0 0 0,0 0 0,0 0 0,0 0 0,0 0 0,1 0 1,-1 0-1,0 0 0,0 0 0,0-1 0,0 1 0,0 0 0,0 0 0,0 0 0,0 0 0,0 0 0,0 0 0,0 0 0,0 0 0,0 0 0,0 0 0,0 0 0,1 0 0,-1 0 0,0 0 0,0 0 0,0 0 0,0 0 0,0 0 0,0 0 0,0 0 0,0 0 0,0 0 0,0 0 0,1 0 0,-1 0 0,0 0 0,0 0 0,0 0 0,0 0 1,0 0-1,0 0 0,0 0 0,0 0 0,0 0 0,0 0 0,0 0 0,1 0 0,-1 0 0,0 0 0,0 0 0,0 0 0,0 0 0,0 0 0,0 1 0,0-1 0,0 0 0,0 0 0,0 0 0,0 0 0,0 0 0,0 0 0,0 0 0,0 0 0,0 0 0,0 1 0,0 9-85,-5 14 48,1-7 11,-15 78-23,17-84 71,1 1 1,1-1-1,0 1 1,0-1 0,1 1-1,3 12 1,-4-21-11,0-1 0,1 0 0,-1 0 0,1 0 0,0 0 1,0 0-1,0 0 0,0 0 0,0 0 0,0 0 0,0 0 0,1-1 0,-1 1 1,0 0-1,1-1 0,0 1 0,-1-1 0,1 1 0,0-1 0,2 1 0,-2-1 3,0-1-1,1 1 0,-1-1 0,0 1 1,1-1-1,-1 0 0,0 0 0,1 0 0,-1 0 1,0-1-1,0 1 0,1-1 0,-1 1 1,0-1-1,4-2 0,3-1 15,-1 0 0,-1-1 0,1 0 0,-1-1 0,0 1 0,0-1 0,0-1 0,8-10 0,-5 2 13,1 0 1,-2-1-1,0 0 1,-1-1 0,0 0-1,-2 0 1,0-1-1,-1 0 1,-1 0-1,0 0 1,-1 0 0,-1 0-1,-1-34 1,-2 47-32,0-1 0,0 1 0,0 0 0,0-1 0,-4-7-1,5 12-3,-1 1-1,1-1 0,0 0 0,0 1 0,0-1 0,-1 0 0,1 1 0,0-1 0,0 1 0,-1-1 0,1 1 0,-1-1 0,1 1 0,0-1 0,-1 1 1,1-1-1,-1 1 0,1-1 0,-1 1 0,0 0 0,1-1 0,-1 1 0,1 0 0,-1-1 0,0 1 0,1 0 0,-1 0 0,1 0 0,-1 0 0,0 0 0,1-1 1,-1 1-1,0 0 0,1 0 0,-1 1 0,0-1 0,1 0 0,-1 0 0,0 0 0,1 0 0,-1 0 0,1 1 0,-1-1 0,0 0 0,1 1 0,-1-1 1,1 0-1,-1 1 0,1-1 0,-1 1 0,1-1 0,-1 1 0,1-1 0,-1 1 0,1 0 0,-3 3 0,0-1 1,1 1-1,0 0 0,0 0 0,0 0 1,1 0-1,-1 0 0,1 0 0,0 1 0,0-1 1,1 0-1,-1 1 0,1-1 0,0 0 1,0 1-1,0-1 0,1 0 0,-1 1 1,2 4-1,0-4 7,-1 1 0,1-1 1,0 1-1,0-1 0,0 1 1,1-1-1,0 0 0,0 0 0,0-1 1,0 1-1,1 0 0,0-1 1,0 0-1,5 5 0,-3-6-2,0 1 1,0-1-1,0 0 0,0-1 0,0 1 1,0-1-1,1-1 0,-1 1 0,1-1 1,-1 0-1,1 0 0,0-1 0,-1 0 1,1 0-1,-1 0 0,1-1 0,0 0 0,-1-1 1,1 1-1,-1-1 0,0 0 0,0-1 1,1 0-1,6-4 0,-6 3-4,-1 0 0,1 0 0,-1 0 1,-1-1-1,1 0 0,-1 0 0,1-1 0,-1 0 0,-1 0 0,1 0 0,-1 0 0,0-1 1,-1 1-1,1-1 0,-1 0 0,-1 0 0,1 0 0,-1 0 0,-1-1 0,1 1 0,0-11 1,-2 17-8,0-1 0,0 1 0,0-1 1,0 1-1,0-1 0,0 1 0,0-1 1,-1 1-1,1-1 0,-1 1 0,1 0 1,-1-1-1,1 1 0,-1 0 0,0-1 1,-1-1-1,1 3 2,1-1 0,-1 1 0,0-1-1,1 1 1,-1-1 0,0 1 0,0 0 0,1 0 0,-1-1 0,0 1-1,0 0 1,1 0 0,-1 0 0,0 0 0,0 0 0,0 0 0,1 0-1,-1 0 1,0 0 0,0 0 0,-1 1 0,-1 0 1,0 0 1,-1 0 0,1 1-1,1-1 1,-1 1-1,0 0 1,0 0 0,1 0-1,-1 0 1,1 1-1,-1-1 1,-3 6 0,2-2 0,1 1 0,-1 0 1,1 0-1,0 0 0,0 0 1,1 1-1,0-1 0,1 1 1,-2 15-1,2 5-17,3 40 0,1-11-24,-4-57 49,1 1 0,0-1 0,0 1 0,0-1 0,0 1 0,0-1 0,1 1 0,-1-1 0,0 0 0,0 1 0,0-1 1,0 1-1,0-1 0,1 0 0,-1 1 0,0-1 0,0 1 0,1-1 0,-1 0 0,0 1 0,0-1 0,1 0 1,-1 1-1,0-1 0,1 0 0,-1 0 0,1 1 0,-1-1 0,0 0 0,1 0 0,-1 0 0,1 0 0,-1 1 1,0-1-1,1 0 0,-1 0 0,1 0 0,-1 0 0,1 0 0,-1 0 0,1 0 0,-1 0 0,1 0 0,12 4 338,-2 4-239,-11-8-104,1 1-1,0-1 0,0 1 1,-1-1-1,1 1 0,0-1 1,-1 1-1,1-1 0,-1 1 1,1-1-1,-1 1 1,1 0-1,-1-1 0,1 1 1,-1 0-1,0-1 0,1 1 1,-1 0-1,0 0 0,1 0 1,-1-1-1,0 1 0,0 0 1,0 0-1,0 0 1,0-1-1,0 1 0,0 0 1,0 0-1,0 0 0,0 1 1,-1-1-3,1 0 1,-1 1 0,1-1-1,0 1 1,0-1 0,0 0-1,0 1 1,0-1 0,0 1-1,0-1 1,0 0 0,1 1 0,-1-1-1,0 1 1,1-1 0,-1 0-1,1 0 1,0 1 0,-1-1-1,1 0 1,0 0 0,0 0-1,0 1 1,0-1 0,0 0-1,0 0 1,1 1 0,0-2-1,0 0 0,-1 1 0,1-1 0,0 0 0,-1 0 0,1 0 0,-1-1 0,1 1 0,0 0 0,-1-1 0,1 1 0,-1-1 0,1 1 0,0-1 0,-1 0 0,0 1 0,1-1 0,-1 0 0,1 0 0,-1 0 1,0 0-1,0 0 0,0-1 0,2 0 0,34-37 3,38-52 0,3-3-3,-66 80 6,-7 8-14,0 0-1,1 0 1,-1 0 0,1 1-1,0-1 1,1 2-1,10-8 1,-16 12 8,-1 0 1,1 0-1,-1-1 0,1 1 0,-1 0 1,1 0-1,0 0 0,-1 0 1,1 0-1,0 0 0,-1 0 0,1 0 1,-1 0-1,1 0 0,0 0 0,-1 0 1,1 0-1,-1 1 0,1-1 1,0 0-1,-1 0 0,1 1 0,-1-1 1,1 0-1,-1 1 0,1-1 1,-1 0-1,1 1 0,-1-1 0,1 1 1,-1-1-1,0 1 0,1-1 0,-1 1 1,0-1-1,1 1 0,-1-1 1,0 1-1,0 0 0,0-1 0,1 1 1,-1-1-1,0 1 0,0 0 1,0-1-1,0 1 0,0-1 0,0 1 1,0 1-1,-2 32 41,-11 23-25,9-45 14,0 0-1,2 1 0,-1-1 0,0 18 0,3-30-28,0 0-1,0 1 1,0-1-1,0 0 1,1 0-1,-1 0 0,0 0 1,0 1-1,0-1 1,0 0-1,0 0 1,0 0-1,1 0 0,-1 0 1,0 0-1,0 0 1,0 0-1,0 1 1,0-1-1,1 0 0,-1 0 1,0 0-1,0 0 1,0 0-1,1 0 1,-1 0-1,0 0 0,0 0 1,0 0-1,0 0 1,1 0-1,-1 0 1,0 0-1,0 0 0,0 0 1,0 0-1,1 0 1,-1-1-1,0 1 1,0 0-1,0 0 0,0 0 1,1 0-1,-1 0 1,0 0-1,0 0 0,0-1 1,0 1-1,0 0 1,0 0-1,1 0 1,-1 0-1,0 0 0,0-1 1,0 1-1,0 0 1,0 0-1,0-1 1,9-7 29,4-9-14,-1-1 0,-1-1 0,0 0-1,-1 0 1,10-31 0,23-105 57,-43 153-194,1 0 0,0 0 0,-1 1 0,1-1 0,0 0 0,0 1 0,0-1 0,0 0 0,0 1 0,0 0 0,3-3 0,7-12-1726,-10 7 1215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21373,'-5'0'2296,"7"9"-1440,3 3-432,10 2 1369,5 3-1649,11 0 136,4-2-304,5-10-288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20708,'-8'19'781,"1"-1"-1,1 2 0,0-1 0,1 1 1,-2 27-1,2-19 242,-3 30-209,2 0-1,3 0 0,7 107 1,6-71-898,35 146 0,-38-215-16,-4-18 47,-1 0 1,0 0-1,-1 0 0,0 0 1,0 1-1,0-1 1,-1 0-1,-1 11 1,1-18 50,0 0-1,0-1 1,0 1 0,0 0 0,0 0-1,0 0 1,0 0 0,0 0 0,0 0-1,0 0 1,0 0 0,0 0 0,0 0-1,0 0 1,0 0 0,0 0 0,0 0-1,0-1 1,0 1 0,0 0 0,0 0-1,0 0 1,0 0 0,-1 0-1,1 0 1,0 0 0,0 0 0,0 0-1,0 0 1,0 0 0,0 0 0,0 0-1,0 0 1,0 0 0,0 0 0,0 0-1,0 0 1,-1 0 0,1 0 0,0 0-1,0 0 1,0 0 0,0 0 0,0 0-1,0 0 1,0 0 0,0 0 0,0 0-1,0 0 1,0 0 0,0 0 0,0 0-1,0 1 1,-1-1 0,1 0 0,0 0-1,0 0 1,0 0 0,0 0 0,0 0-1,0 0 1,0 0 0,0 0 0,0 0-1,0 0 1,-6-11-97,-4-17-12,-113-323 1228,123 351-1094,-1-1 0,1 0 0,-1 1 0,1-1 0,-1 0 0,1 1 0,0-1 0,-1 0 0,1 0 0,0 0 0,0 1 0,0-1 0,0 0-1,0 0 1,0 0 0,0 0 0,0 1 0,0-1 0,0 0 0,0 0 0,0 0 0,0 0 0,1 1 0,-1-1 0,0 0 0,1 0 0,-1 1 0,0-1 0,1 0 0,-1 1-1,1-1 1,-1 0 0,1 1 0,0-1 0,-1 1 0,1-1 0,0 1 0,-1-1 0,1 1 0,0-1 0,-1 1 0,1-1 0,0 1 0,1 0 0,3-1 21,1 0-1,0 1 1,-1-1 0,1 2 0,9 0 0,-1 0-122,40 2-622,115 1-2198,-128-4 2173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 15795,'19'-6'1248,"-12"8"259,-8 0-1281,1 0 0,-1 1 0,1-1 0,-1 0 0,0 0 0,0 1 0,0-1 1,0 0-1,-2 3 0,-4 10-135,-41 74 749,-113 162 0,157-246-903,-1 4-277,-2-1-1,1 0 1,-1 0-1,-12 11 0,19-19 299,0 0 0,-1-1 0,1 1 0,0 0 0,0-1 0,0 1 0,-1 0 0,1 0 0,0-1 0,0 1 0,0 0-1,0-1 1,0 1 0,0 0 0,0-1 0,0 1 0,0 0 0,0-1 0,0 1 0,0 0 0,0-1 0,0 1 0,0 0-1,0-1 1,0 1 0,0 0 0,0-1 0,0 1 0,1 0 0,-1 0 0,0-1 0,0 1 0,0 0 0,1 0 0,-1-1-1,11-24-541,6-6-193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131 458 17020,'17'0'5247,"-25"0"-1055,-29 2-1683,-17 15-1787,50-16-708,0 0-1,1 1 1,-1-1 0,1 1-1,0 0 1,-1 0 0,1 1-1,0-1 1,0 1 0,1-1-1,-1 1 1,-3 4 0,5-6-16,1 0 0,0 0 1,-1 0-1,1 0 0,0 0 0,-1 0 1,1 1-1,0-1 0,0 0 0,0 0 1,0 0-1,0 0 0,0 0 1,0 0-1,0 0 0,1 0 0,-1 1 1,0-1-1,1 0 0,-1 0 0,1 0 1,-1 0-1,1 0 0,-1 0 1,1-1-1,-1 1 0,1 0 0,0 0 1,0 0-1,0-1 0,-1 1 0,1 0 1,2 0-1,2 3-26,1 0 0,0 0 0,1-1 0,6 3 0,21 7-256,71 17 0,-67-20-149,54 19 0,-88-27 407,1 0 0,-1 0 0,0 0 0,0 0 0,0 1 0,0 0 0,0-1 0,-1 1-1,1 1 1,-1-1 0,0 1 0,5 6 0,-7-8 33,0-1-1,-1 1 1,1-1 0,0 1 0,-1-1-1,0 1 1,1-1 0,-1 1-1,0 0 1,0-1 0,0 1 0,0-1-1,0 1 1,0 0 0,-1-1 0,0 3-1,0-2 20,0 1 0,0 0-1,0-1 1,-1 1 0,0-1-1,1 1 1,-1-1-1,0 0 1,0 0 0,0 0-1,-4 3 1,-3 1 81,0 0 0,0-1 0,0 0 0,0-1 0,-1 0-1,1-1 1,-1 1 0,0-2 0,0 1 0,-13 0 0,18-3-123,0 1 0,0-1 0,0 0-1,0-1 1,0 1 0,0-1 0,0 0 0,0 0 0,1-1 0,-7-2 0,8 3-52,0-1 1,1 1 0,-1-1-1,1 0 1,0 0-1,-1 0 1,1 0 0,0 0-1,0-1 1,0 1 0,1-1-1,-1 1 1,0-1-1,1 0 1,0 1 0,0-1-1,0 0 1,-1-3 0,-2-25-288,9-2-177</inkml:trace>
  <inkml:trace contextRef="#ctx0" brushRef="#br0" timeOffset="1">635 469 17220,'-13'2'875,"0"1"0,0 1 1,0 0-1,0 1 0,1 0 0,-16 10 1,22-12-630,0 1 1,0 0 0,1 0 0,0 0 0,0 1-1,0-1 1,0 1 0,1 0 0,0 1 0,0-1-1,0 1 1,1 0 0,0 0 0,-4 8-1,6-12-198,1 0-1,-1 0 1,0 0-1,1 1 1,0-1-1,-1 0 0,1 0 1,0 0-1,0 0 1,0 0-1,0 1 1,1-1-1,-1 0 0,0 0 1,1 0-1,0 0 1,-1 0-1,1 0 1,0 0-1,0 0 0,0 0 1,2 2-1,0-1-16,-1-1-1,1 0 0,0 0 1,-1 0-1,1 0 1,0-1-1,0 1 1,0-1-1,0 0 0,1 0 1,-1 0-1,0 0 1,4 0-1,5 1-14,1-1 0,-1-1-1,1 0 1,-1 0 0,0-1 0,23-5-1,-13-1-25,0-1-1,-1-1 0,0-1 0,-1 0 0,0-2 0,0 0 1,-1-1-1,-1-2 0,0 1 0,-1-2 0,-1 0 1,0-1-1,-1-1 0,-1 0 0,-1-1 0,-1-1 0,0 1 1,-1-2-1,-2 0 0,0 0 0,-1-1 0,-1 0 0,-1 0 1,5-37-1,-10 48-25,-1 0 1,0 0-1,0 0 1,-1 0 0,-1 1-1,0-1 1,0 0-1,-1 1 1,0-1-1,-1 1 1,-9-19 0,10 24 14,0 1 1,0-1 0,-1 0-1,1 1 1,-1 0 0,0 0-1,0 0 1,-1 0 0,1 1-1,-1 0 1,1-1 0,-1 2-1,0-1 1,0 1 0,-1-1-1,1 1 1,0 1 0,-1-1-1,1 1 1,-1 0 0,1 0-1,-1 0 1,0 1 0,-9 1-1,3 0 38,0 1-1,0 1 0,0 0 1,0 1-1,1 0 0,0 1 1,0 0-1,0 1 0,0 0 1,1 1-1,0 0 1,0 0-1,1 1 0,0 0 1,1 1-1,-1 0 0,2 0 1,-1 1-1,1 0 1,1 0-1,-9 17 0,14-23-3,-1 0-1,1 0 1,0 0-1,0 0 0,0 0 1,1 0-1,-1 0 1,1 0-1,0 1 0,0-1 1,0 0-1,1 0 1,-1 0-1,1 0 1,0 0-1,0 0 0,2 4 1,0-3-20,0-1 1,-1 0-1,2 0 0,-1 0 1,0 0-1,1 0 0,-1 0 1,1-1-1,0 0 0,1 0 1,-1 0-1,0 0 1,7 2-1,32 15-328,55 16 0,25 11-179,-106-40 459,-2 1 0,1 1 0,-1 1 0,0 0 0,17 16 0,-28-21 57,1-1 1,-1 1-1,0 0 0,0 0 0,-1 1 0,0-1 0,0 1 1,0 0-1,0 0 0,-1 0 0,0 0 0,0 0 0,-1 0 0,0 1 1,0-1-1,0 0 0,-1 12 0,1-15 1,1 1-55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166 137 20516,'-4'-1'230,"1"-1"0,-1 1-1,0 0 1,0 1-1,0-1 1,0 1 0,-1 0-1,1 0 1,0 0 0,0 0-1,0 0 1,0 1-1,0 0 1,0 0 0,0 0-1,0 1 1,1-1 0,-1 1-1,0 0 1,1 0-1,-5 2 1,1 1-82,0 0 0,0 0 1,0 1-1,1 0 0,-1 0 0,2 1 0,-1-1 1,-8 14-1,12-18-131,1 0 0,0 0 0,0 0 0,0 0 0,1-1 0,-1 1 0,0 0 0,1 1 0,-1-1 0,1 0 0,0 0 0,0 0 0,-1 0 0,1 0 0,1 0 0,-1 4 0,1-5-8,0 0-1,-1 0 1,1 0 0,0 0 0,-1 0 0,1 0 0,0 0 0,0 0 0,0 0-1,0 0 1,0-1 0,0 1 0,0 0 0,0-1 0,0 1 0,1-1 0,-1 1-1,0-1 1,0 1 0,0-1 0,1 0 0,-1 0 0,0 0 0,0 1 0,1-1-1,-1 0 1,3-1 0,5 0 11,0 0 0,-1 0 0,1-1 1,0 0-1,0-1 0,-1 0 0,0 0 0,1-1 0,-1 0 0,-1 0 0,9-7 0,5-4 44,0-1-1,27-28 0,-33 29-4,26-34 0,-36 43-50,-1-1 1,0 1-1,0-1 0,0 0 0,-1 0 0,0-1 0,-1 1 0,3-11 0,-7 4 21,-6 12-11,7 2-19,-1 1 1,1-1-1,-1 1 0,1 0 1,-1-1-1,1 1 1,-1 0-1,1 0 0,0 0 1,-1 0-1,0 1 0,-3 4-1,1-1 0,1 0-1,-1 1 1,1 0 0,0 0 0,0 0-1,0 0 1,1 1 0,0-1-1,0 1 1,1-1 0,0 1-1,0-1 1,0 1 0,1 0-1,1 7 1,-1-12-31,0 1 1,0 0-1,0 0 0,1 0 0,0-1 1,-1 1-1,1 0 0,0 0 0,0-1 1,0 1-1,1-1 0,-1 1 0,1-1 1,-1 0-1,1 1 0,0-1 0,0 0 1,0 0-1,0 0 0,0 0 0,0-1 1,1 1-1,-1 0 0,1-1 1,-1 0-1,1 0 0,-1 1 0,1-1 1,0-1-1,0 1 0,-1 0 0,1-1 1,0 1-1,0-1 0,0 0 0,0 0 1,-1 0-1,6-1 0,-2 0-234,-1 0 0,1 0 1,-1 0-1,0-1 0,1 0 0,-1 0 0,0 0 0,0-1 0,0 0 1,0 1-1,-1-2 0,1 1 0,4-5 0,-1 0-3,0 0-1,-1-1 1,-1 0-1,1 0 1,8-17 0,13-31-860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21 16764,'1'-1'153,"-1"0"1,1 0 0,-1 0 0,0 0-1,0-1 1,0 1 0,0 0 0,0 0-1,0 0 1,0-1 0,0 1 0,0 0-1,0 0 1,0 0 0,-1-2 0,1 3-84,-1 0 1,1 0 0,-1 0 0,1 0 0,0 0-1,-1 0 1,1 0 0,0 0 0,-1 0 0,1 0-1,0 0 1,-1 0 0,1 0 0,-1 0 0,1 1 0,0-1-1,-1 0 1,1 0 0,0 0 0,0 0 0,-1 1-1,1-1 1,0 0 0,-1 0 0,1 1 0,0-1-1,0 0 1,-1 0 0,1 1 0,-25 33 1967,12-7-1416,0 1 0,2 1 0,2-1-1,-12 54 1,-7 124 1170,23-146-1136,5 88 0,2-120-537,1-1 0,1 1 0,1-1-1,2 0 1,14 38 0,-19-61-118,-1 0-7,0-1-1,1 0 0,-1 1 0,1-1 0,0 0 0,0 0 0,0 0 0,0 0 0,0 0 0,3 2 0,-4-5 3,-1 0-1,0 0 1,0 0 0,0 1-1,0-1 1,0 0-1,1 0 1,-1 0 0,0 0-1,0 0 1,0 0-1,0 0 1,1 1 0,-1-1-1,0 0 1,0 0-1,0 0 1,1 0 0,-1 0-1,0 0 1,0 0-1,0 0 1,1 0 0,-1 0-1,0 0 1,0 0-1,0 0 1,1 0 0,-1 0-1,0-1 1,0 1-1,0 0 1,0 0 0,1 0-1,-1 0 1,0 0-1,2-9-110,-4-15-74,-11-33-468,-24-66 0,21 75 286,1 0-1,-9-66 1,23 113 367,1-1 0,0 1 0,0 0 0,0-1 0,0 1 0,0 0 0,0-1 0,0 1 0,1 0 0,-1-1 0,0 1 0,1-2 0,0 2 7,-1 1-1,0 0 1,0-1-1,1 1 1,-1 0-1,0-1 1,1 1 0,-1 0-1,0 0 1,1-1-1,-1 1 1,0 0-1,1 0 1,-1 0-1,1 0 1,-1 0-1,0-1 1,1 1 0,-1 0-1,1 0 1,-1 0-1,1 0 1,-1 0-1,0 0 1,1 0-1,0 1 1,3 0 33,0 0 1,0 1-1,0 0 0,0 0 0,0 0 1,4 3-1,0 0 5,10 6 17,0-1-1,1-1 1,0 0 0,1-2 0,0 0 0,0-1-1,32 5 1,-39-10-55,0 0 0,0 0 0,-1-2 0,1 1 0,0-2 0,0 0 0,-1 0 0,1-1 0,-1 0 0,0-2 0,0 1 0,0-1 0,19-12 0,-18 9 4,0-2 1,-1 0-1,0 0 0,-1-1 0,0 0 1,-1-1-1,0 0 0,0-1 0,-2 0 1,1 0-1,-2-1 0,7-16 0,-7 12-11,0 0 1,-2 0-1,0 0 0,-1-1 0,-1 1 0,0-1 0,-2 0 0,0 0 0,-4-33 0,3 47-11,-1 1 1,0-1 0,0 1-1,0-1 1,0 1 0,-1 0-1,0 0 1,0 0 0,0 0-1,0 0 1,-1 0 0,0 0-1,0 1 1,-5-6 0,6 8 3,1-1 1,-1 1 0,0 0-1,0 0 1,1 0 0,-1 0-1,0 1 1,0-1 0,0 0-1,0 1 1,0 0-1,0-1 1,0 1 0,-1 0-1,1 0 1,0 0 0,0 0-1,0 0 1,0 1 0,0-1-1,0 1 1,0-1 0,0 1-1,0 0 1,0-1 0,0 1-1,1 0 1,-1 0 0,0 1-1,0-1 1,1 0 0,-1 0-1,-1 3 1,-4 3 18,0 0 0,1 1 0,-1 0 0,2 0 0,-1 0-1,1 1 1,1 0 0,-1 0 0,1 0 0,-4 16 0,3-5 63,0 0 0,1 1 0,1-1 1,0 24-1,3-19-33,2-1 0,0 0 0,1 0 0,1 0 0,2-1 1,0 0-1,1 1 0,2-2 0,0 0 0,1 0 0,2 0 0,0-1 1,1-1-1,25 30 0,-36-48-112,0 1 1,0-1 0,1 0-1,-1 0 1,1 0 0,-1-1-1,1 1 1,-1-1 0,1 1-1,0-1 1,6 2 0,-7-3 40,0 1 1,0-1-1,0 0 1,0 0-1,1 0 1,-1-1-1,0 1 1,0 0-1,0-1 1,0 0-1,0 1 1,0-1-1,0 0 1,0 0-1,0 0 1,0 0-1,0 0 1,1-2-1,20-19-292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99 24901,'-6'19'2313,"-3"-9"-1593,-1-8-472,4-9 960,3-7-3368,2-13 2088,1-10-472,4-8-377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17564,'4'18'2139,"2"8"-140,-2 1-1,3 49 1,-11-1-494,-3-1 1,-23 98 0,28-159-1418,-1-2 7,1 1 0,0 0 0,0 20 0,2-30-84,0-1-1,0 1 0,0 0 0,0-1 0,0 1 1,0-1-1,0 1 0,1 0 0,-1-1 1,1 1-1,-1-1 0,1 1 0,0-1 0,0 1 1,-1-1-1,1 1 0,0-1 0,0 0 1,0 0-1,0 1 0,1-1 0,-1 0 0,0 0 1,0 0-1,1 0 0,-1 0 0,1 0 1,-1-1-1,1 1 0,-1 0 0,1-1 0,-1 1 1,4 0-1,5-2-12,0 0 0,0 0-1,0-1 1,0-1 0,0 1 0,0-1 0,13-7-1,2 1-131,16-5-210,11-3-1274,85-41 1,-103 39 890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71 103 17452,'-1'2'120,"1"1"-1,0-1 1,0 0 0,1 1 0,-1-1 0,0 0 0,1 0 0,-1 1 0,1-1 0,0 0-1,0 0 1,0 0 0,0 0 0,0 0 0,0 0 0,0 0 0,1 0 0,-1 0-1,1-1 1,-1 1 0,1-1 0,0 1 0,0-1 0,-1 1 0,1-1 0,0 0 0,0 0-1,0 0 1,1 0 0,-1 0 0,0-1 0,0 1 0,0-1 0,1 1 0,-1-1-1,0 0 1,0 0 0,1 1 0,2-2 0,-1 1-17,0-1 1,-1 1-1,1-1 1,0 0-1,-1 0 0,1 0 1,-1 0-1,0-1 1,1 0-1,-1 1 0,0-1 1,0 0-1,0-1 1,0 1-1,0-1 0,0 1 1,-1-1-1,1 0 1,-1 0-1,0 0 0,0 0 1,0 0-1,0 0 1,1-4-1,-2 4-29,0 0 0,0 0-1,-1 0 1,1 1 0,-1-1 0,0 0-1,1 0 1,-1 0 0,-1 0 0,1 0 0,0 0-1,-1 1 1,1-1 0,-1 0 0,0 0 0,0 1-1,0-1 1,0 0 0,-1 1 0,1-1 0,-1 1-1,1-1 1,-1 1 0,0 0 0,0 0 0,0 0-1,0 0 1,-5-3 0,4 3-35,-1-1 0,1 1 0,-1 1 0,0-1 1,1 0-1,-1 1 0,0 0 0,0 0 0,0 0 0,0 1 0,0-1 1,0 1-1,0 0 0,-1 0 0,1 0 0,0 1 0,0-1 1,0 1-1,0 0 0,-4 2 0,2 0-32,0 0 0,0 1-1,1 0 1,-1 0 0,1 0 0,0 0 0,0 1 0,1 0-1,-1 0 1,1 1 0,0-1 0,1 1 0,-1-1 0,1 1-1,0 1 1,-4 10 0,5-11 2,0 0-1,0 0 1,0 1 0,1-1-1,0 1 1,0-1 0,1 1-1,0-1 1,0 1 0,0-1-1,1 1 1,0-1 0,0 0-1,0 1 1,1-1 0,0 0-1,4 9 1,-5-13-4,1 0 0,-1 0 0,1 1 0,-1-1 0,1 0 0,0 0 0,0-1 0,0 1 0,0 0 0,0-1 0,0 1 0,1-1-1,-1 1 1,0-1 0,1 0 0,-1 0 0,1 0 0,-1-1 0,6 2 0,-3-2 2,0 0-1,0 0 1,0 0-1,0-1 1,0 0-1,-1 0 1,1 0-1,0 0 1,9-4-1,1-3 6,-1 1 0,0-2 0,0 0 0,-1 0 0,18-18 0,-3 1 21,23-29-1,-42 43-20,0 0 0,0 0 0,-1 0 0,-1-1 0,8-20 0,-12 23 18,-6 9 14,-7 13 22,4-2-27,1 1-1,0 0 0,0 0 0,1 0 0,0 0 1,-3 20-1,6-25-18,1 0 1,-1 0 0,1 0-1,0 0 1,0 0 0,1 0-1,0 0 1,0 0-1,0-1 1,1 1 0,0 0-1,0-1 1,0 1 0,0-1-1,5 7 1,-5-9-11,0-1 1,0 0-1,-1 1 1,1-1 0,0 0-1,1 0 1,-1-1-1,0 1 1,1 0-1,-1-1 1,1 1-1,-1-1 1,1 0-1,-1 0 1,1 0-1,0 0 1,0 0-1,3 0 1,-1-1 4,0 0 0,0 0 1,0 0-1,0-1 0,-1 0 1,1 0-1,0 0 0,0 0 0,8-4 1,1-2-19,-1 0 0,1-1 0,-1-1 1,-1 0-1,20-18 0,-2-1-621,-40 52-1665,-25 32-273,31-50 1905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 20268,'-15'-25'2065,"5"21"-1321,7 5-336,3 11 1616,2 3-1880,8 10-31,3-1-146,12 14-159</inkml:trace>
  <inkml:trace contextRef="#ctx0" brushRef="#br0" timeOffset="1">339 278 17492,'-37'-2'2356,"-72"5"1,94-2-1834,1 1 0,-1 1 0,0 0 0,1 1 0,0 1-1,-1 0 1,-19 11 0,32-15-468,0 0-1,0 1 0,0-1 0,0 0 0,0 1 1,0-1-1,1 1 0,-1 0 0,0 0 1,1-1-1,0 1 0,-1 0 0,1 0 0,-1 3 1,2-5-44,-1 1 1,1-1 0,0 1-1,0 0 1,0-1 0,0 1 0,0-1-1,0 1 1,0-1 0,0 1-1,1-1 1,-1 1 0,0-1 0,0 1-1,0-1 1,0 1 0,1-1-1,-1 1 1,0-1 0,0 0 0,1 1-1,-1-1 1,1 1 0,0 0-2,1 0 0,-1 0 0,0 0 0,1 0 0,-1-1 0,1 1 0,-1 0 1,1-1-1,0 1 0,2 0 0,35 4-99,-1-1 0,47-1-1,-52-4-127,0 2-1,0 2 1,63 13-1,-92-15 209,1 0 0,-1 1 0,0 0 0,0-1 0,-1 1-1,1 1 1,5 3 0,-8-6 16,0 1 1,-1 0-1,1-1 0,-1 1 0,1-1 0,-1 1 1,1 0-1,-1 0 0,1-1 0,-1 1 1,1 0-1,-1 0 0,0-1 0,0 1 1,1 0-1,-1 0 0,0 0 0,0 0 0,0 0 1,0-1-1,0 1 0,0 0 0,0 0 1,0 0-1,0 0 0,-1-1 0,1 1 0,0 0 1,-1 0-1,1 0 0,0-1 0,-1 1 1,1 0-1,-1 0 0,1-1 0,-1 1 1,1 0-1,-1-1 0,1 1 0,-1-1 0,0 1 1,1-1-1,-1 1 0,-1 0 0,-14 10 191,-1 0-1,-1-1 1,1 0 0,-1-2-1,-20 7 1,13-5-47,-60 22-17,76-29-297,-1 0 0,1-1 0,-1-1 1,0 0-1,1 0 0,-1-1 0,-11 0 0,20 0 141,-1 0 0,1 0 0,-1-1 0,1 1 0,-1 0 0,1-1-1,0 1 1,-1 0 0,1-1 0,-1 0 0,1 1 0,0-1 0,-1 0-1,1 0 1,0 0 0,0 0 0,0 0 0,0 0 0,0 0 0,0 0 0,0 0-1,0 0 1,0 0 0,0-1 0,1 1 0,-1 0 0,0-1 0,1 1-1,-1-2 1,4-22-424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23957,'-19'35'808,"2"1"0,1 0-1,2 1 1,1 1 0,-9 47 0,12-37-284,3 0 0,2 1 0,2 90 0,3-131-492,1 16 94,5 29 1,-5-48-129,0 1 0,0-1 0,1 0 0,-1 0 0,1 0 0,0 0 1,0-1-1,1 1 0,-1 0 0,1-1 0,0 0 0,4 4 0,-7-7-2,0-1 1,1 1-1,-1-1 0,0 0 1,1 1-1,-1-1 1,0 0-1,1 0 0,-1 1 1,0-1-1,1 0 0,-1 0 1,1 0-1,-1 1 0,1-1 1,-1 0-1,0 0 1,1 0-1,-1 0 0,1 0 1,-1 0-1,1 0 0,-1 0 1,1 0-1,-1 0 0,0 0 1,1 0-1,-1 0 1,1 0-1,-1-1 0,1 1 1,-1 0-1,0 0 0,1 0 1,-1-1-1,1 1 0,-1 0 1,0 0-1,1-1 1,-1 1-1,0 0 0,1-1 1,-1 1-1,0 0 0,0-1 1,1 0-1,0-1-23,0-1-1,0 0 1,0 1-1,0-1 1,0 0-1,0 1 1,0-5-1,1-18-219,0 0 0,-1 1 0,-2-1 0,0 0 0,-2 0 0,-7-30 0,9 52 214,1 2 8,0-1 0,0 1-1,-1-1 1,1 0 0,-1 1-1,1-1 1,-1 1 0,0 0-1,0-1 1,1 1 0,-1-1-1,0 1 1,0 0 0,0 0-1,0 0 1,-1-1 0,1 1-1,0 0 1,0 1 0,-2-2-1,2 2 22,1 0 0,0 0-1,0 0 1,0 0 0,-1 0-1,1 0 1,0 0 0,0 0-1,0 0 1,0 0 0,-1 0-1,1 0 1,0 0 0,0 0-1,0 0 1,-1 0 0,1 0-1,0 0 1,0 0 0,0 1-1,0-1 1,-1 0 0,1 0-1,0 0 1,0 0 0,0 0-1,0 1 1,0-1 0,0 0-1,0 0 1,0 0 0,-1 0-1,1 1 1,0-1 0,0 0-1,0 0 1,0 0 0,0 1-1,0-1 1,0 0 0,-1 15-35,5 14 79,-2-22-16,0 0 0,1-1 1,-1 1-1,1-1 0,0 0 0,1 1 0,0-1 0,0-1 0,0 1 0,0-1 0,1 1 0,0-1 0,0-1 0,12 9 0,-9-8 1,0-1-1,0 0 1,0 0 0,1-1-1,-1 0 1,1-1-1,0 0 1,0 0 0,0-1-1,0 0 1,13-1 0,-5 0-5,0-2 1,-1 0 0,0-1-1,1-1 1,-1 0 0,-1-1-1,1-1 1,25-12 0,-28 11-21,-1 0 0,1-1 0,-2-1 0,1 1 0,-1-2 1,0 1-1,-1-2 0,0 1 0,-1-2 0,10-13 1,-18 20 42,-7 9 5,-11 14 70,13-11-66,1-1 0,0 1 1,0 0-1,0 0 0,1 0 0,0 1 0,0-1 1,0 8-1,1-13-38,1 0 1,0 0 0,0 0 0,0 0-1,0 0 1,0 0 0,1-1-1,-1 1 1,0 0 0,1 0-1,-1 0 1,1 0 0,0-1-1,0 1 1,-1 0 0,1-1 0,0 1-1,0-1 1,1 1 0,-1-1-1,0 1 1,1-1 0,-1 0-1,0 1 1,1-1 0,-1 0 0,1 0-1,0 0 1,-1 0 0,1 0-1,0-1 1,0 1 0,-1-1-1,1 1 1,0-1 0,0 1-1,3-1 1,9 1-39,1-1 0,0 0 0,-1-1-1,0-1 1,1 0 0,-1-1 0,0 0 0,0-1-1,21-10 1,14-8-413,56-35 1,-55 28 115,-45 27 270,-3 0 36,1 0 0,0 1-1,0-1 1,0 1 0,0 0 0,1-1 0,3 1-1,-7 1 20,0 0 0,0 0-1,0 0 1,1 0 0,-1 0 0,0 0-1,0 0 1,0 0 0,0 0 0,1 0-1,-1 0 1,0 1 0,0-1-1,0 0 1,0 0 0,0 0 0,0 0-1,1 0 1,-1 1 0,0-1-1,0 0 1,0 0 0,0 0 0,0 0-1,0 1 1,0-1 0,0 0-1,0 0 1,0 0 0,0 1 0,0-1-1,0 0 1,0 0 0,0 0 0,0 0-1,0 1 1,0-1 0,0 0-1,-5 18 256,2-11-141,0-1 0,1 1 1,0 0-1,0 0 0,-1 10 1,3-17-123,0 1 0,0 0 0,0 0 1,0 0-1,0-1 0,0 1 0,0 0 0,0 0 1,1-1-1,-1 1 0,0 0 0,0 0 0,1-1 1,-1 1-1,1 0 0,-1-1 0,0 1 0,1 0 0,-1-1 1,1 1-1,-1-1 0,2 2 0,0-2-73,-1 1-1,1-1 1,-1 1-1,1-1 1,-1 0-1,1 0 1,-1 0-1,1 0 1,-1 0-1,1 0 1,-1 0-1,1-1 1,-1 1-1,1 0 1,-1-1-1,1 1 1,0-2-1,2 1-21,-1 0-1,0-1 1,0 1-1,0-1 1,0 0-1,0 0 1,5-4-1,6-11-373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0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56 19924,'-2'-6'474,"1"0"1,-1 1-1,0-1 0,-1 1 0,-5-10 0,7 14-395,1 0 1,-1 0-1,0 0 0,0 0 0,0 1 1,0-1-1,0 0 0,1 0 1,-1 1-1,-1-1 0,1 0 0,0 1 1,0-1-1,0 1 0,0-1 0,0 1 1,0 0-1,-1 0 0,1-1 0,0 1 1,0 0-1,0 0 0,-1 0 1,1 0-1,0 0 0,0 0 0,0 1 1,-1-1-1,1 0 0,0 1 0,0-1 1,0 1-1,0-1 0,0 1 1,-2 0-1,-6 5 280,0 0 0,0 1 0,1 0 0,0 0 0,0 1 0,0 0 0,-6 10 0,-5 8-133,-18 32 1,34-53-211,-15 30 54,17-33-69,0 0 0,0 0 1,1 1-1,-1-1 0,1 0 0,-1 0 1,1 0-1,0 0 0,0 0 1,0 0-1,0 1 0,0-1 0,1 0 1,-1 0-1,1 2 0,0-3-10,-1 0-1,1 0 1,-1 0-1,1 0 1,0 0-1,-1-1 1,1 1 0,0 0-1,0-1 1,0 1-1,-1 0 1,1-1-1,0 1 1,0-1-1,0 1 1,0-1-1,0 0 1,0 1-1,0-1 1,0 0 0,2 0-1,26 1-402,-18-2 173,1 1-4,10 0-508,-1 1 0,43 6-1,-58-6 616,1 1 0,-1-1 0,0 2 0,0-1 0,0 0-1,-1 1 1,1 0 0,-1 1 0,1-1 0,-1 1-1,0 0 1,0 0 0,-1 1 0,8 8 0,-6-3 94,0 0 1,0 1 0,-1-1-1,0 1 1,-1 0 0,0 1-1,-1-1 1,0 1 0,-1 0-1,0-1 1,-1 1-1,0 20 1,-1-16 344,-1 1 0,-1 0 0,-1 0 0,0-1 0,-1 1 0,0-1-1,-2 0 1,-9 19 0,13-31-142,0 0-1,0 0 0,0 0 1,-1 0-1,1-1 1,-1 0-1,0 1 1,0-1-1,-1 0 0,1 0 1,-5 3-1,6-6-98,1 1 1,-1 0-1,1-1 0,-1 1 0,0-1 1,1 0-1,-1 1 0,0-1 0,1 0 1,-1 0-1,0 0 0,1 0 0,-1 0 1,0-1-1,1 1 0,-1 0 0,0-1 1,1 1-1,-1-1 0,1 0 0,-1 1 1,1-1-1,-1 0 0,1 0 0,-1 0 1,1 0-1,0 0 0,0 0 0,0-1 1,-1 1-1,0-2 0,-6-7 39,0-1 0,1 0 0,0 0-1,1-1 1,0 0 0,1 0 0,0 0 0,-5-25 0,2 4-331,3-1 0,-3-41-1,6 54-134,1 1 0,1-1 0,1 0 0,1 0 0,1 1 0,6-22 0,-8 39 333,0-1-1,0 1 1,0 0-1,1-1 1,-1 1-1,1 0 1,0 0-1,0 0 1,0 0-1,0 0 0,1 0 1,-1 1-1,1-1 1,-1 1-1,1-1 1,0 1-1,0 0 1,0 0-1,0 1 1,1-1-1,-1 0 1,0 1-1,1 0 1,-1 0-1,5-1 1,24-1-300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142 492 9978,'-3'-28'1523,"3"22"-1126,0 1-1,0 0 0,-1-1 1,0 1-1,0 0 1,0-1-1,-1 1 0,-3-7 1,5 11-271,-1 0 0,0 1 0,1-1-1,-1 0 1,0 0 0,0 1 0,0-1 0,0 1 0,0-1 0,0 1 0,0-1 0,0 1 0,0-1 0,0 1 0,0 0 0,0 0 0,0-1 0,0 1 0,0 0 0,0 0 0,0 0 0,0 0 0,0 0 0,0 0 0,0 1 0,0-1 0,0 0 0,0 0 0,0 1 0,0-1 0,0 1 0,0-1 0,0 1 0,0-1 0,-1 2 0,-4 1 487,-1 1 0,1 0 1,-9 9-1,9-7-336,0 0 0,0 0 0,1 1 1,0 0-1,0 0 0,0 0 0,1 1 0,1-1 1,-1 1-1,-3 12 0,6-18-241,1 0 0,-1 1 0,1-1 1,0 1-1,0-1 0,-1 1 0,2-1 0,-1 1 0,0-1 0,0 1 1,1-1-1,-1 1 0,1-1 0,0 0 0,0 1 0,1 2 0,0-3-25,0 0 0,0 0 0,-1 0 0,1 0 0,0-1 0,1 1-1,-1-1 1,0 1 0,0-1 0,1 0 0,-1 0 0,0 0 0,1 0-1,-1-1 1,1 1 0,-1 0 0,1-1 0,0 0 0,3 0 0,1 0 16,1 0 0,0 0 0,0-1 0,0-1 0,-1 1 0,1-1 0,-1-1 0,1 1 0,-1-1 0,0 0 0,0-1 0,0 0 0,0 0 0,8-7 0,-8 5 13,0 0 0,0 0 0,0 0 0,-1-1-1,0 0 1,-1 0 0,1 0 0,-1-1 0,-1 0 0,1 0 0,-1 0 0,3-11 0,-7 19-32,1-1-1,-1 0 1,1 0 0,-1 0 0,0 0-1,0 0 1,1 0 0,-1 0 0,0 0 0,0 0-1,0 0 1,0 0 0,0 0 0,0 0-1,0 0 1,-1 0 0,1 0 0,0 0 0,0 0-1,-2-1 1,2 2-7,-1 1 0,0-1-1,0 0 1,1 1 0,-1-1 0,0 1-1,1 0 1,-1-1 0,1 1 0,-1-1-1,1 1 1,-1 0 0,1-1 0,-1 1-1,1 0 1,-1 0 0,1 0 0,0-1-1,0 1 1,-1 0 0,1 0 0,0 0-1,0 1 1,-3 6-12,1 0 0,1 0 1,-1 0-1,2 0 0,-1 0 0,1 0 0,0 0 1,0 1-1,1-1 0,0 0 0,1 0 0,4 14 1,-5-19 19,0 0 0,0 0 1,0 0-1,1 0 0,-1 0 1,1-1-1,0 1 0,0 0 1,0-1-1,0 0 0,0 1 1,1-1-1,-1 0 0,1 0 1,-1 0-1,1 0 1,0-1-1,0 1 0,-1-1 1,1 0-1,0 1 0,0-1 1,1-1-1,-1 1 0,0 0 1,0-1-1,0 1 0,0-1 1,1 0-1,-1 0 0,0-1 1,0 1-1,0 0 0,5-2 1,2-1 29,0-1 0,-1 0 0,1 0 1,-1-1-1,0 0 0,-1 0 0,1-1 0,-1 0 0,0 0 1,0-1-1,9-11 0,-9 8-8,0 1 0,0-1 0,-1-1 0,-1 1 0,0-1 0,0 0 0,-1 0 0,0-1 0,2-12 0,-5 18-29,-1-1 1,0 1-1,-1 0 0,0-1 1,0 1-1,0-1 1,-2-9-1,2 15-2,0 0 0,-1 0 0,1 0 0,0 0 0,-1 0 1,1-1-1,-1 1 0,1 0 0,-1 0 0,0 0 0,1 0 0,-1 0 0,0 1 0,0-1 0,0 0 1,0 0-1,1 0 0,-3 0 0,1 0-1,1 1 1,0 0 0,-1 0-1,1 0 1,0-1-1,-1 2 1,1-1 0,0 0-1,-1 0 1,1 0-1,0 1 1,-1-1 0,1 0-1,0 1 1,0-1-1,-1 1 1,1 0 0,0-1-1,0 1 1,0 0-1,-1 1 1,-1 0 3,1 0 1,-1 0-1,1 1 1,0-1-1,-1 1 1,1 0-1,1-1 1,-1 1-1,0 0 0,1 0 1,-1 0-1,1 0 1,0 1-1,0-1 1,0 0-1,0 0 1,1 1-1,0-1 1,-1 0-1,1 1 0,0-1 1,1 1-1,-1-1 1,0 0-1,1 1 1,0-1-1,0 0 1,0 0-1,0 0 0,0 1 1,1-1-1,-1 0 1,1-1-1,0 1 1,0 0-1,0 0 1,0-1-1,1 1 1,-1-1-1,1 0 0,-1 0 1,1 0-1,0 0 1,0 0-1,3 1 1,2 0 6,-1-1 0,1 0-1,-1-1 1,1 0 0,0 0 0,0-1 0,-1 0 0,1 0 0,0-1 0,0 0 0,-1 0 0,1-1-1,-1 0 1,1 0 0,7-4 0,3-1-13,-1-2 0,0 0 1,0 0-1,29-24 0,-36 26-30,-2 0 0,1 0 0,-1-1 0,0 0 0,0 0 0,-1-1 0,0 0 1,6-12-1,-20 37-71,0 0 0,-4 20 0,10-31 105,-1 0 0,2 0 0,-1 0 1,1 1-1,-1-1 0,1 0 0,1 0 1,-1 0-1,1 1 0,0-1 0,0 0 0,2 6 1,-2-9-1,0 0 1,-1-1 0,1 1 0,0-1 0,0 1 0,0-1-1,0 1 1,0-1 0,0 0 0,1 1 0,-1-1 0,0 0-1,1 0 1,-1 0 0,0 0 0,1 0 0,0 0 0,-1 0-1,1-1 1,1 2 0,0-2 2,0 0 0,0 1 0,-1-1 0,1 0-1,0 0 1,0 0 0,0-1 0,0 1 0,0-1 0,-1 1 0,5-3-1,3-1 9,1-1 1,-1 0-1,0-1 0,0 0 0,10-10 0,2-2-13,0-1-1,-1-2 1,-1 0 0,-1-1-1,-1 0 1,-1-2 0,-1 0-1,-2-1 1,0-1 0,-1 0-1,-2-1 1,14-44 0,-24 64-9,0 1 0,0-1 1,-1 1-1,0-1 0,0 1 1,0-1-1,-1 1 1,-1-8-1,2 13 7,0-1 0,-1 1 0,1 0 0,-1-1-1,1 1 1,0 0 0,-1-1 0,0 1 0,1 0 0,-1 0 0,0 0 0,0 0 0,0 0 0,0 0-1,1 0 1,-1 0 0,-1 0 0,1 0 0,0 0 0,0 1 0,0-1 0,0 0 0,0 1 0,-1-1-1,1 1 1,0-1 0,-1 1 0,1 0 0,0 0 0,-1-1 0,1 1 0,0 0 0,-1 0-1,1 0 1,0 0 0,-1 1 0,1-1 0,0 0 0,-1 0 0,1 1 0,0-1 0,-1 1 0,1-1-1,0 1 1,-2 1 0,-2 1 4,0 0 1,1 0-1,-1 0 0,1 1 0,0 0 1,0-1-1,0 2 0,0-1 0,0 0 1,1 1-1,0 0 0,0-1 0,1 1 1,-4 7-1,0 2 10,1 1 0,0 0 0,1-1 0,-2 17 0,2-1 0,2-1 1,1 1-1,1 0 1,8 55 0,32 117-82,0-7 0,-40-193 74,2 13 57,0 1-1,-1 28 1,-1-41-27,0-1-1,-1 1 1,1 0-1,0 0 1,-1 0 0,0 0-1,1-1 1,-1 1 0,0 0-1,-1-1 1,1 1-1,0-1 1,-1 1 0,1-1-1,-1 1 1,0-1-1,0 0 1,0 0 0,0 0-1,0 0 1,0 0-1,-4 2 1,5-4-7,0 0 0,0 1 0,0-1 1,0 0-1,0 1 0,0-1 0,0 0 0,0 0 0,0 0 0,0 0 1,0 0-1,0 0 0,0 0 0,0 0 0,0 0 0,0 0 0,0-1 0,0 1 1,0 0-1,0-1 0,1 1 0,-3-2 0,1 1 10,0-1 0,1 1-1,-1-1 1,0 0 0,1 0 0,-1 0 0,1 0-1,-1 0 1,0-3 0,-3-5 57,1 0-1,0-1 1,-3-12 0,6 21-81,-5-21-9,1-1 0,1 0-1,0 0 1,2 0 0,1-1-1,1 1 1,6-44 0,-5 58-54,2 0 0,-1 0 0,2 1 1,-1-1-1,1 1 0,0 0 0,1 0 0,0 0 1,8-9-1,-8 11-35,1 1 1,0 1-1,0-1 1,0 1-1,1 0 1,0 0-1,0 1 1,0 0-1,0 0 1,1 0-1,-1 1 1,14-3-1,175-39-349,-130 28 203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31 12771,'7'-7'903,"-5"5"-730,-1 0-1,1 0 1,0 0 0,0 0 0,0 1 0,0-1 0,0 0-1,0 1 1,0 0 0,0 0 0,1-1 0,-1 1-1,0 0 1,5 0 0,-6 1-67,-1 1-1,1-1 1,0 1 0,-1 0-1,1-1 1,-1 1-1,1 0 1,-1 0 0,1-1-1,-1 1 1,1 0 0,-1 0-1,1 0 1,-1-1-1,0 1 1,0 0 0,0 0-1,1 0 1,-1 0-1,0 0 1,0 0 0,0 0-1,0 0 1,-1 1 0,2 0 143,0 44 287,-1-1-1,-10 69 1,3-39-439,6-59-128,-20 163-922,21-178 891,0 0-1,0 0 1,0 0 0,0 0-1,0 0 1,0 0-1,-1 0 1,1 0-1,0 0 1,-1 0-1,1 0 1,-1-1 0,1 1-1,-1 0 1,1 0-1,-1 0 1,0 0-1,1-1 1,-1 1-1,0 0 1,1-1 0,-1 1-1,0-1 1,0 1-1,-1 0 1,1-1-55,0 0 1,0-1 0,0 1-1,0 0 1,0-1-1,0 1 1,0-1 0,0 1-1,0-1 1,0 1-1,0-1 1,1 0-1,-1 1 1,0-1 0,0 0-1,1 0 1,-1 0-1,-1-1 1,-4-7-527,0-1 0,1 0 0,-5-11 1,-5-12-4,7 17 1120,1-1 0,0 1 1,1-1-1,-3-20 0,8 36-394,1 1-1,0-1 1,0 1-1,0-1 1,0 0-1,0 1 1,0-1 0,0 0-1,0 1 1,0-1-1,0 1 1,1-1-1,-1 0 1,0 1-1,0-1 1,0 1-1,1-1 1,-1 1 0,0-1-1,1 1 1,-1-1-1,0 1 1,1-1-1,-1 1 1,1-1-1,-1 1 1,1 0-1,-1-1 1,1 1 0,-1-1-1,1 1 1,-1 0-1,1 0 1,-1-1-1,1 1 1,0 0-1,-1 0 1,1 0-1,-1 0 1,1 0-1,0 0 1,-1 0 0,1 0-1,-1 0 1,1 0-1,0 0 1,-1 0-1,1 0 1,-1 0-1,2 1 1,40 10 266,-27-6-438,-10-3-38,9 2-472,0-1 0,0 0-1,-1-1 1,17 1 0,-26-3 330,0 0 0,1-1 0,-1 1 0,0-1 0,0 0 0,0 0 0,0 0 0,0 0 1,0-1-1,-1 0 0,1 0 0,0 0 0,-1 0 0,1 0 0,-1-1 0,0 0 0,0 1 0,5-6 0,17-28-209,-4 5 3608,-21 31-3080,0 0 1,0 0-1,0 0 0,1 0 0,-1 0 0,0 0 0,0 0 1,0 0-1,1 0 0,-1 0 0,0 0 0,0 0 0,0 0 0,0 0 1,1 0-1,-1 0 0,0 0 0,0 0 0,0 0 0,0 0 1,1 0-1,-1 0 0,0 0 0,0 0 0,0 1 0,0-1 0,0 0 1,1 0-1,-1 0 0,0 0 0,0 0 0,0 1 0,0-1 1,0 0-1,0 0 0,0 0 0,0 0 0,0 1 0,0-1 0,0 0 1,0 0-1,0 0 0,0 1 0,1-1 0,-2 0 0,1 0 1,0 0-1,0 0 0,0 1 0,0-1 0,0 0 0,0 0 0,0 0 1,0 0-1,0 1 0,1 12 906,-4 32 727,1-31-1476,0 1 0,2 0 0,0 0 0,0 0 0,5 24 0,-5-38-199,0 1 1,1-1 0,-1 0-1,0 0 1,1 0-1,-1 0 1,1 1 0,-1-1-1,1 0 1,0 0 0,-1 0-1,1 0 1,0 0-1,0 0 1,-1-1 0,1 1-1,0 0 1,0 0-1,0-1 1,0 1 0,0 0-1,0-1 1,0 1 0,1-1-1,1 1 1,-1-1 3,0 0 0,0 0 0,0 0 0,0 0 1,0 0-1,0-1 0,1 1 0,-1-1 0,0 0 0,0 0 0,-1 0 0,1 1 1,3-3-1,4-3 50,0-1-1,0 0 1,-1-1 0,9-9 0,63-89 1084,-79 114-734,-4 9-293,-1-5-62,0 3-101,0 0 1,1 0-1,1 1 1,-1 27-1,3-41 20,0-1-1,0 0 1,0 0-1,0 1 1,0-1 0,1 0-1,-1 0 1,0 1-1,1-1 1,-1 0-1,1 0 1,-1 0-1,1 0 1,0 0-1,0 0 1,-1 0-1,1 0 1,0 0-1,0 0 1,0 0-1,0 0 1,0 0-1,0-1 1,0 1-1,3 1 1,-2-2 35,0 1 1,0-1-1,0 1 0,1-1 1,-1 0-1,0 0 1,1 0-1,-1 0 1,0 0-1,1 0 1,-1-1-1,0 1 0,0-1 1,3 0-1,12-7-190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227 472 19492,'72'-71'3828,"-93"105"-826,6-6-2486,-217 327 1101,223-342-1604,6-9-25,0 0-1,1-1 1,0 1-1,-1 0 1,1 0-1,1 0 1,-1 1-1,0-1 1,0 5-1,2-9 4,0 0-1,1 1 0,-1-1 1,0 0-1,0 0 0,0 0 1,1 1-1,-1-1 0,0 0 1,0 0-1,1 0 0,-1 1 0,0-1 1,0 0-1,1 0 0,-1 0 1,0 0-1,0 0 0,1 0 1,-1 0-1,0 0 0,1 0 1,-1 0-1,0 0 0,1 0 0,-1 0 1,0 0-1,0 0 0,1 0 1,-1 0-1,0 0 0,1 0 1,-1 0-1,0 0 0,0 0 1,1-1-1,-1 1 0,0 0 1,0 0-1,1 0 0,-1 0 0,0-1 1,0 1-1,0 0 0,1 0 1,-1-1-1,0 1 0,19-14-429,14-17-277,-1-3 1,39-51-1,48-84-763,5-39 307,-185 386 2723,52-151-1228,2 0-1,1 1 1,2 0 0,-3 40 0,7-57-415,0 0-1,1 0 1,0 0 0,1 0 0,0 0 0,0 0-1,1-1 1,1 1 0,0-1 0,0 0-1,1 0 1,0 0 0,1-1 0,6 10 0,-12-19 74,0 0 1,0 0 0,0-1-1,0 1 1,0 0 0,0 0 0,0 0-1,0 0 1,0 0 0,0 0 0,0-1-1,0 1 1,0 0 0,0 0-1,0 0 1,0 0 0,0 0 0,0 0-1,0-1 1,0 1 0,0 0 0,0 0-1,0 0 1,0 0 0,0 0 0,0 0-1,0 0 1,1 0 0,-1-1-1,0 1 1,0 0 0,0 0 0,0 0-1,0 0 1,0 0 0,0 0 0,0 0-1,1 0 1,-1 0 0,0 0-1,0 0 1,0 0 0,0 0 0,0 0-1,0 0 1,0 0 0,1 0 0,-1 0-1,0 0 1,0 0 0,0 0-1,0 0 1,0 0 0,0 0 0,1 0-1,-1 0 1,0 0 0,0 0 0,0 0-1,-4-11-46,-1 1-1,-1 0 0,1 0 1,-15-18-1,1-1 319,-6-7 209,12 18 149,1-1 1,1 0 0,-9-22 0,20 41-588,-1 0 1,1-1-1,0 1 1,0-1-1,0 1 1,0-1-1,0 1 1,0 0-1,0-1 1,0 1-1,0-1 1,0 1-1,0-1 1,0 1-1,0 0 0,0-1 1,0 1-1,0-1 1,0 1-1,0-1 1,1 1-1,-1 0 1,0-1-1,0 1 1,1 0-1,-1-1 1,0 1-1,0 0 1,1-1-1,-1 1 1,0 0-1,1-1 1,-1 1-1,0 0 0,1 0 1,-1 0-1,1-1 1,-1 1-1,0 0 1,1 0-1,-1 0 1,1 0-1,-1 0 1,1 0-1,-1 0 1,0 0-1,1 0 1,-1 0-1,1 0 1,-1 0-1,1 0 0,0 0 1,30 4 359,-23-2-289,32 4-269,-1-2 0,1-2-1,-1-1 1,1-2 0,-1-1 0,1-3-1,-1-1 1,53-16 0,-81 18 63,-3 2 1,-1-1 0,1 1 0,-1 0 0,13-1 0,-19 3 108,1-1-1,-1 1 1,0 0-1,0 0 1,0 0-1,0 0 1,0 1-1,0-1 1,0 0 0,0 0-1,0 1 1,0-1-1,0 0 1,0 1-1,0-1 1,0 1-1,0 0 1,0-1-1,0 1 1,-1 0-1,1-1 1,0 1 0,0 0-1,-1 0 1,1-1-1,0 1 1,-1 0-1,1 0 1,-1 0-1,1 0 1,-1 0-1,0 0 1,1 0-1,-1 0 1,0 0-1,0 0 1,1 0 0,-1 0-1,0 1 1,0 0-1,-1 7 128,0 1 0,0-1 0,0 1 0,-2-1 0,1 0 0,-1 0 0,0 0 1,-6 11-1,-37 65 1189,46-85-1311,-16 22 816,23-44-249,0 2-623,3-13-4,-2-1 0,-2 0 0,-1 1 0,-1-2 0,-2 1 0,-3-51 0,2 89 23,0 0 1,0-1-1,0 1 1,0-1-1,1 1 0,0-1 1,0 0-1,0 0 1,0 1-1,0-1 1,1-1-1,-1 1 0,1 0 1,0-1-1,4 4 1,-3-3 26,-1 0 0,1-1 1,-1 0-1,1 1 1,0-1-1,0-1 0,0 1 1,0 0-1,0-1 1,1 0-1,-1 0 0,0 0 1,1-1-1,8 1 0,-5-3 8,0 1-1,-1-1 0,1-1 1,-1 0-1,1 0 0,-1 0 1,0-1-1,0 0 0,0 0 1,-1-1-1,1 0 0,-1 0 1,0 0-1,0-1 0,4-6 1,2-3 17,0 0 1,-1-1 0,-1-1 0,0 1 0,7-21-1,-9 19-1,-1-1 0,4-20-1,-10 34-20,1 0 1,-1-1-1,-1 1 0,1 0 0,-1-1 0,0 1 0,0-1 1,0 1-1,-1 0 0,0-1 0,0 1 0,-2-6 0,3 11 1,0-1 0,-1 1 0,1-1 0,0 0 0,-1 1 0,1-1 0,0 1 0,-1-1 0,1 1 0,-1-1-1,1 1 1,-1 0 0,1-1 0,-1 1 0,1-1 0,-1 1 0,0 0 0,1-1 0,-1 1 0,1 0-1,-1 0 1,0 0 0,1-1 0,-1 1 0,0 0 0,1 0 0,-1 0 0,0 0 0,1 0 0,-1 0 0,1 0-1,-1 0 1,0 1 0,1-1 0,-1 0 0,0 0 0,1 0 0,-1 1 0,1-1 0,-1 0 0,0 1-1,1-1 1,-1 0 0,1 1 0,-1-1 0,1 1 0,-1-1 0,1 1 0,0-1 0,-1 1 0,0 0 0,-20 28-52,8-3 88,2 2 0,1-1 1,1 1-1,2 1 0,0-1 1,2 1-1,1 0 0,2 1 1,1-1-1,3 48 0,-1-69-7,0 0-1,1-1 1,-1 1-1,1-1 1,1 1-1,-1-1 1,1 0-1,1 0 1,-1 0-1,1 0 1,5 7-1,-6-11-6,0 0 1,-1-1-1,1 1 0,0 0 0,1-1 1,-1 1-1,0-1 0,1 0 0,-1 0 1,1-1-1,0 1 0,0-1 0,-1 1 1,1-1-1,0-1 0,0 1 1,0 0-1,0-1 0,0 0 0,0 0 1,0 0-1,0 0 0,5-2 0,-3 1 16,0 0 0,0-1-1,0 0 1,0 0 0,0-1 0,-1 0-1,0 0 1,1 0 0,-1 0-1,0-1 1,0 0 0,-1 0-1,1 0 1,-1-1 0,0 0-1,0 1 1,-1-1 0,1-1 0,-1 1-1,0 0 1,0-1 0,-1 1-1,0-1 1,0 0 0,2-7-1,-1 0 26,-1 1-1,0-1 0,-1 0 0,0 0 1,0 1-1,-2-1 0,0 0 0,0 0 1,-1 1-1,0-1 0,-6-15 0,6 22-47,-1 1 0,1 0 0,-1 0 0,0 1 0,-5-7-1,7 10-13,0 0 0,0 0-1,0 0 1,1 0 0,-1 0-1,0 1 1,0-1 0,0 0-1,0 1 1,-1-1 0,1 1-1,0-1 1,-2 0 0,3 1-3,-1 0 0,0 0 0,1 0 1,-1 0-1,1 1 0,-1-1 0,0 0 0,1 0 1,-1 0-1,1 1 0,-1-1 0,1 0 0,-1 1 0,1-1 1,-1 0-1,1 1 0,-1-1 0,1 1 0,-1-1 1,1 0-1,0 1 0,-1-1 0,1 1 0,0-1 1,-1 1-1,1 0 0,0-1 0,-1 1 0,0 3-4,0 0-1,0 0 0,0 0 1,0 0-1,1 0 0,-1 0 1,1 1-1,0-1 0,0 0 1,0 0-1,1 0 0,0 0 1,0 0-1,0 0 0,0 0 1,0 0-1,3 4 0,-2-4 8,-1 0-1,1 0 0,1-1 1,-1 1-1,0-1 0,1 1 0,-1-1 1,1 0-1,0 0 0,0 0 0,1 0 1,-1 0-1,1-1 0,-1 0 0,1 1 1,7 2-1,-5-4 0,1 1 1,0-1-1,-1-1 1,1 1-1,0-1 1,-1-1-1,1 1 1,0-1-1,-1 0 1,1 0-1,-1-1 0,1 0 1,-1 0-1,0 0 1,0-1-1,0 0 1,0-1-1,0 1 1,-1-1-1,1 0 1,5-6-1,0 0-9,0 0 0,-2-1 0,1 0 0,-1 0 0,-1-1 0,0 0 0,0 0 0,9-25 0,-15 33-11,-1 0 1,1 0-1,-1 0 1,0 0-1,0 0 1,-1 0-1,1 0 1,-1-8-1,0 12 20,0 0 0,0-1 0,0 1 0,0 0 0,0 0-1,0 0 1,0-1 0,0 1 0,0 0 0,0 0 0,0 0 0,0-1-1,-1 1 1,1 0 0,0 0 0,0 0 0,0 0 0,0 0 0,0-1 0,-1 1-1,1 0 1,0 0 0,0 0 0,0 0 0,0 0 0,-1 0 0,1-1-1,0 1 1,0 0 0,0 0 0,-1 0 0,1 0 0,0 0 0,0 0-1,0 0 1,-1 0 0,1 0 0,0 0 0,0 0 0,0 0 0,-1 0 0,1 0-1,0 0 1,0 0 0,0 1 0,-1-1 0,1 0 0,0 0 0,-9 7-67,3 1 51,1 0 1,0 1 0,1-1-1,0 1 1,0 0-1,1 0 1,0 0-1,-1 11 1,0 0 40,1 0 1,-1 39-1,4-54-8,0 0 0,0 1-1,1-1 1,0 0 0,0 1-1,0-1 1,0 0 0,1 0 0,0 0-1,0 0 1,0-1 0,1 1 0,3 5-1,-3-7-6,-1-1 0,0 0 0,0 0 1,1 0-1,-1 0 0,1-1 0,-1 1 0,1 0 0,0-1 0,0 0 0,0 0 0,0 0 0,0 0 0,0 0 0,0-1 1,0 1-1,0-1 0,0 0 0,0 1 0,0-2 0,0 1 0,0 0 0,0-1 0,4 0 0,2-2-6,0 1-1,0-1 1,0-1-1,-1 0 0,1 0 1,-1-1-1,0 0 1,-1 0-1,1-1 1,-1 0-1,0 0 1,0-1-1,9-11 0,-9 9-27,0 0 0,-1-1 0,0 0 0,0 0 0,-1 0 0,0-1 0,-1 0 0,0 0 0,-1 0 0,3-19 0,-6 27 3,1-1 0,-1 1 0,0 0 0,-1-1 0,1 1 0,-1 0 0,1-1 0,-3-5 0,3 9 15,0-1 1,-1 0-1,1 1 0,0-1 1,0 1-1,-1-1 0,1 1 1,0-1-1,-1 1 0,1 0 1,-1-1-1,1 1 1,-1-1-1,1 1 0,-1 0 1,1-1-1,-1 1 0,1 0 1,-1 0-1,0-1 0,0 1 2,0 0 0,0 0 0,0 0 0,0 0 0,0 1 0,0-1 0,0 0 0,0 0 0,1 1-1,-1-1 1,0 1 0,0-1 0,0 1 0,1-1 0,-1 1 0,0-1 0,1 1 0,-2 0 0,-2 4-2,1-1 0,0 1 0,-1-1 1,2 1-1,-1 0 0,0 0 0,1 0 0,0 1 1,0-1-1,1 0 0,-2 10 0,1-5 24,1-1-1,0 1 0,0 0 1,1 0-1,2 19 0,-2-27-24,1 0-1,-1 0 0,0 0 1,1 0-1,-1 0 0,1 0 0,0 0 1,0 0-1,0 0 0,0 0 0,0 0 1,0-1-1,0 1 0,0 0 0,1-1 1,-1 1-1,1-1 0,-1 1 0,1-1 1,0 0-1,0 1 0,-1-1 1,1 0-1,0 0 0,0 0 0,0-1 1,0 1-1,0 0 0,0-1 0,0 1 1,0-1-1,0 0 0,1 0 0,-1 0 1,0 0-1,0 0 0,0 0 0,0 0 1,3-1-1,3-1-230,0-1-1,-1 1 1,1-1-1,-1-1 1,0 1-1,0-1 1,0 0-1,0-1 1,9-8 0,1-3-495,-1-2 0,0 1 0,-2-2 0,0 0 0,-1-1 0,-1-1 0,0 1 1,13-39-1,-10 19 304,-3 0 0,-1-1 0,-2 0 0,4-45 0,-12 76 857,0 0 0,-1-1 0,0 1 0,-2-14 0,2 24-369,0-1 0,0 1 1,0 0-1,0-1 0,0 1 1,0-1-1,0 1 0,0 0 1,0-1-1,0 1 0,-1-1 1,1 1-1,0 0 0,0-1 1,0 1-1,-1 0 0,1-1 1,0 1-1,0 0 0,-1-1 1,1 1-1,0 0 0,-1 0 1,1-1-1,-1 1 0,-6 6 1130,-2 16 179,-1 20-191,2 1-1,-5 74 0,11-75-1089,2 0 0,2 0 0,2 0-1,1 0 1,15 52 0,-18-84-155,1-1 1,1 0 0,-1-1-1,7 13 1,-4-16-218,-4-10-43,-4-13-97,-4-6 132,0 0-1,-2 0 1,-1 1 0,-1 0 0,-19-33-1,7 19 154,-2 1-1,-39-45 1,34 49 811,29 29-93,7 2-219,13 3 59,-15-1-260,112 5 884,-99-6-1198,-1-1 0,0-1 1,1 0-1,28-9 1,-42 10 16,-1 0 1,0-1 0,1 1-1,-1-1 1,0 0 0,0 0-1,0 0 1,0 0 0,0 0-1,-1 0 1,4-4 0,-6 5 90,1 0-1,0-1 1,0 1 0,-1 0 0,1 0 0,0-1-1,-1 1 1,0-1 0,1 1 0,-1-1 0,0 1-1,1-1 1,-1 1 0,0 0 0,0-1-1,0 1 1,-1-1 0,1 1 0,0-1 0,0 1-1,-1-1 1,1 1 0,-1 0 0,1-1 0,-1 1-1,0 0 1,0-1 0,1 1 0,-3-2 0,-19-20-660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20172,'-7'13'2313,"7"-2"-1585,15 1-344,8 0 1368,18-4-999,1 0-609,14-4-1161,2 1 993,6-3-288,-2 1-136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21725,'-43'21'3661,"35"-17"-3321,-1-1-1,1 2 0,0-1 0,0 1 0,0 0 0,-7 7 1,14-11-380,1 0 1,-1-1 0,1 1 0,-1 0 0,1 0-1,0-1 1,-1 1 0,1 0 0,0 0 0,0 0-1,-1 0 1,1-1 0,0 1 0,0 0 0,0 0 0,0 0-1,0 0 1,0 0 0,0-1 0,0 1 0,1 0-1,-1 0 1,0 0 0,0 0 0,1-1 0,-1 1-1,1 0 1,-1 0 0,0 0 0,1-1 0,0 1-1,-1 0 1,1-1 0,-1 1 0,1-1 0,0 1-1,-1-1 1,1 1 0,0-1 0,1 2 0,36 21-792,-31-19 689,2 1-25,10 5 113,-1 0 0,0 1 1,-1 1-1,0 1 0,17 18 0,-31-29 130,0 1 1,-1 0-1,1 0 0,-1 0 0,0 0 0,0 1 0,0-1 0,0 0 1,-1 1-1,1 0 0,-1-1 0,0 1 0,0 0 0,0-1 0,0 1 1,-1 0-1,0 0 0,0 0 0,0 0 0,0-1 0,0 1 0,-1 0 1,0 0-1,0 0 0,0-1 0,0 1 0,0-1 0,-1 1 0,0-1 1,1 1-1,-1-1 0,-1 0 0,1 0 0,0 0 0,-5 5 1,0-1 119,0 0 0,0 0 1,0-1-1,-1 0 0,0 0 1,-13 6-1,17-9-167,0-1 0,0 0 0,0-1 0,-1 1 0,1-1 0,-1 0 0,1 0 0,-1 0 0,0 0-1,1-1 1,-1 0 0,0 0 0,1 0 0,-1 0 0,-6-2 0,-1-7-46,3-4-46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16243,'-7'-5'3771,"8"19"-1362,-1-7-1893,1 15 422,2 0 0,0 0 1,1 0-1,1 0 1,9 22-1,-13-39-901,1-1 0,0 1 0,1-1 0,-1 0 1,1 0-1,-1 0 0,1 0 0,1 0 0,-1-1 0,0 1 0,1-1 0,0 0 0,-1 0 1,1 0-1,0-1 0,1 1 0,-1-1 0,0 0 0,1 0 0,-1-1 0,1 1 0,0-1 1,-1 0-1,1 0 0,0-1 0,0 1 0,0-1 0,-1 0 0,10-1 0,1-1 4,0-1 0,-1-1 0,0 0 0,1 0-1,-1-1 1,-1-1 0,23-13 0,3-6 106,40-32 1,-76 55-140,0-1 0,-1 1 0,1 1 0,0-1 0,0 0 0,0 1 0,5-3 0,-8 4-7,1 0 0,-1 0 0,1 0 0,-1 0 0,0 0-1,1 0 1,-1 0 0,0 0 0,1 0 0,-1 1 0,1-1 0,-1 0 0,0 0 0,1 0 0,-1 0 0,0 0-1,1 1 1,-1-1 0,0 0 0,0 0 0,1 0 0,-1 1 0,0-1 0,1 0 0,-1 1 0,4 16 17,-4 1-23,6 70-1,-5-80 8,1 0 0,-1-1 0,1 1-1,0-1 1,1 0 0,0 0 0,0 0 0,8 13 0,-10-19-8,0 1-1,0-1 1,1 0 0,-1 1-1,0-1 1,1 0 0,-1 0-1,1 0 1,-1 0 0,1 0-1,-1 0 1,1-1 0,0 1 0,0 0-1,-1-1 1,1 1 0,0-1-1,0 0 1,0 0 0,-1 1-1,1-1 1,0 0 0,0-1 0,0 1-1,0 0 1,-1 0 0,1-1-1,0 1 1,0-1 0,-1 0-1,1 1 1,0-1 0,-1 0-1,1 0 1,2-2 0,6-4-238,-1 0 0,0 0 0,-1-1 0,11-12 0,-18 20 220,129-151-4458,-102 121 3392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161 361 15867,'-2'-1'549,"0"0"0,0 1 0,0-1 0,0 1 0,-1-1 0,1 1-1,0 0 1,0 0 0,0 0 0,0 0 0,-1 0 0,1 1 0,0-1 0,0 1-1,0-1 1,-3 2 0,-2 1-150,0 0 1,1 0-1,0 1 0,0 0 0,-7 6 1,3-2-292,1 0 0,0 1 0,0 0 1,1 1-1,0 0 0,-8 13 0,15-21-79,0-1 0,1 0 0,-1 1 0,0 0 0,0-1 0,1 1 0,-1-1 0,1 1 0,-1 0 0,1-1 0,0 1 0,0 0 0,-1-1 0,1 1 0,0 0 0,1 0 0,-1 2 0,1-3-13,-1-1 1,1 1 0,-1 0 0,1-1 0,-1 1-1,1 0 1,0-1 0,-1 1 0,1-1-1,0 1 1,-1-1 0,1 1 0,0-1 0,0 0-1,0 1 1,-1-1 0,1 0 0,0 0 0,0 1-1,0-1 1,0 0 0,-1 0 0,3 0 0,3 0 22,1-1 0,-1 1 0,0-1 0,0-1 0,1 1 0,-1-1 0,9-4 0,9-6-20,1-1 1,-2-1-1,0-1 1,-1-1 0,-1-1-1,0-1 1,-1 0-1,28-35 1,-34 36-27,-1-1-1,-1 0 1,0 0 0,-2-1-1,0-1 1,-1 0-1,-1 0 1,0-1 0,-2 0-1,-1 0 1,4-26 0,-9 43-4,0 0 1,0 0-1,0 0 1,0 0-1,0 0 1,-1 1-1,0-1 0,0 0 1,0 0-1,-3-7 1,3 10 7,1 1 0,0-1 0,0 1 1,-1-1-1,1 1 0,0 0 0,-1-1 0,1 1 1,-1-1-1,1 1 0,0 0 0,-1-1 0,1 1 0,-1 0 1,1 0-1,-1-1 0,1 1 0,-1 0 0,1 0 1,-1 0-1,1 0 0,-1-1 0,0 1 0,1 0 1,-1 0-1,1 0 0,-1 0 0,0 0 0,-1 1 0,1 0 0,-1 0 0,1 0-1,-1 0 1,1 0 0,-1 0 0,1 0 0,0 1-1,0-1 1,0 0 0,-1 1 0,1-1 0,1 1 0,-2 1-1,-10 19 49,2 0 0,0 0 0,2 1 0,0 0 0,2 0 0,0 1 0,2 0-1,0 0 1,2 0 0,1 0 0,2 35 0,0-50-88,0 0 0,0 0 0,1-1 0,1 1 1,0-1-1,0 0 0,0 1 0,8 11 0,-9-17-35,-1 0 1,1 0-1,1 0 1,-1-1-1,0 1 0,0-1 1,1 1-1,0-1 0,-1 0 1,1 0-1,0 0 0,0-1 1,0 1-1,0-1 1,0 1-1,0-1 0,1 0 1,-1 0-1,0-1 0,1 1 1,-1-1-1,0 1 0,1-1 1,-1 0-1,5-1 1,8-3-434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50 13827,'-5'4'2176,"0"2"-655,-4-3-457,-1-1 7674,22-2-7722,2-3-56,16 0-496,6-3-304,8-4-1176,7-2 936,0-3-192,0-1-16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90 20156,'-12'32'1256,"1"2"-1,2-1 0,1 1 0,-6 60 0,11-69-1035,1-1 0,0 1 0,2 0-1,5 38 1,-5-61-200,0-1 0,0 0-1,0 0 1,0 0-1,0 1 1,1-1 0,-1 0-1,0 0 1,1 0 0,-1 0-1,1 1 1,0-1 0,-1 0-1,1 0 1,0 0 0,-1 0-1,1-1 1,0 1-1,0 0 1,0 0 0,0 0-1,0-1 1,0 1 0,0 0-1,0-1 1,0 1 0,0-1-1,0 1 1,0-1 0,0 0-1,1 1 1,-1-1 0,0 0-1,0 0 1,0 0-1,1 0 1,-1 0 0,0 0-1,0 0 1,1 0 0,-1 0-1,0-1 1,0 1 0,0 0-1,0-1 1,2 0 0,4-2 85,-1 0 1,1-1 0,-1 0-1,0 0 1,0 0 0,9-10-1,30-35 504,-2-2-1,44-66 1,-61 80-478,-17 25-140,43-65 254,-45 66-468,-1 1 1,-1-2-1,0 1 0,0 0 0,3-16 0,-8 26 162,0-1-1,1 1 1,-1 0-1,0-1 1,0 1-1,0 0 0,0-1 1,0 1-1,0 0 1,0-1-1,-1 1 0,1 0 1,0 0-1,-1-1 1,1 1-1,-1 0 1,0 0-1,1-1 0,-1 1 1,0 0-1,1 0 1,-1 0-1,0 0 1,0 0-1,0 0 0,0 0 1,0 1-1,0-1 1,0 0-1,-1 0 0,1 1 1,0-1-1,0 1 1,0-1-1,-1 1 1,1-1-1,0 1 0,-1 0 1,-1 0-1,-22-4-679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18372,'26'15'1952,"3"-1"-1416,2-8-536,2-3 649,5-4 1183,-3-5-1416,3-4-280,-4-5-40</inkml:trace>
  <inkml:trace contextRef="#ctx0" brushRef="#br0" timeOffset="1">367 28 16508,'-6'-2'349,"-1"0"1,1 1 0,-1 0 0,0 0 0,1 1-1,-1 0 1,0 0 0,1 0 0,-1 1 0,0 0 0,1 0-1,-1 1 1,-11 4 0,9-2-55,1 1 0,-1 0 0,1 0 1,0 1-1,0 0 0,0 0 0,1 1 0,-11 13 0,11-12-169,0 1 1,1 0-1,0 0 0,-7 15 0,11-20-105,1-1 0,-1 1 0,1-1 0,0 1 0,0-1 0,0 1 0,0 0 0,1-1 0,0 1 0,0 0-1,0 0 1,0-1 0,0 1 0,1 0 0,-1-1 0,3 7 0,-2-8-13,0-1 0,0 1-1,1 0 1,-1-1 0,0 1 0,1-1 0,-1 1-1,1-1 1,0 0 0,-1 0 0,1 0-1,0 0 1,0 0 0,0 0 0,-1 0 0,1-1-1,0 1 1,0 0 0,0-1 0,0 0 0,0 1-1,0-1 1,1 0 0,-1 0 0,0 0-1,3-1 1,3 0 14,0 0-1,0 0 0,0-1 1,0 0-1,12-5 1,-8 1-27,0 0-1,-1-1 1,0-1 0,0 1 0,0-2 0,-1 1 0,0-1 0,12-16 0,-15 16-191,0 1 0,-1-1 0,0 0 0,-1 0 0,0 0 0,0-1 0,-1 0 0,0 0 0,-1 0 0,0 0 0,1-14 0,-5 8-825,1 15 968,-1 1 0,1 0 0,0 0 0,0-1-1,0 1 1,-1 0 0,1 0 0,0 0 0,0-1 0,0 1 0,-1 0 0,1 0 0,0 0 0,0 0-1,-1 0 1,1-1 0,0 1 0,-1 0 0,1 0 0,0 0 0,0 0 0,-1 0 0,1 0-1,0 0 1,-1 0 0,1 0 0,0 0 0,0 0 0,-1 0 0,-1 1-77,0 0 0,1 0 0,-1 0 0,0 0 0,1 0-1,-1 0 1,1 0 0,-1 1 0,1-1 0,-1 1 0,1-1 0,-2 4 0,-12 18-617,1 4-10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31 18156,'-28'88'2826,"-19"106"0,38-144-2150,3 1-1,2 0 0,3 84 1,2-122-572,-2-7-63,1 0 0,1 0 1,-1 0-1,1 0 0,0 1 1,0-1-1,1 0 0,0-1 1,0 1-1,0 0 0,6 9 1,-8-14-40,0-1-1,1 0 1,-1 1 0,0-1 0,0 0 0,1 1-1,-1-1 1,0 0 0,1 1 0,-1-1-1,1 0 1,-1 0 0,0 1 0,1-1 0,-1 0-1,1 0 1,-1 0 0,1 0 0,-1 0 0,0 0-1,1 1 1,-1-1 0,1 0 0,-1 0 0,1 0-1,-1 0 1,1-1 0,-1 1 0,1 0 0,-1 0-1,0 0 1,1 0 0,-1 0 0,1 0-1,-1-1 1,1 1 0,-1 0 0,0 0 0,1-1-1,-1 1 1,0 0 0,1-1 0,-1 1 0,0 0-1,1-1 1,-1 1 0,0 0 0,0-1 0,1 1-1,-1-1 1,11-28 33,41-226-267,-23 92-166,-23 132 313,2-10-169,1 0 0,28-74 0,-36 114 248,-1 0 0,0 0 0,0 0 0,1 1 0,-1-1 1,0 0-1,1 0 0,-1 0 0,1 0 0,-1 1 0,1-1 0,0 0 0,-1 1 1,1-1-1,0 0 0,-1 1 0,1-1 0,0 1 0,0-1 0,0 1 1,-1-1-1,1 1 0,0 0 0,0-1 0,0 1 0,1 0 0,-1 0 4,0 1 0,0-1 0,0 1 0,0-1 0,0 1 0,0-1 0,0 1 0,0 0 0,-1 0 0,1-1 0,0 1 0,0 0 1,-1 0-1,1 0 0,0 0 0,-1 0 0,1 2 0,4 5 14,-2 1 0,1 0 0,2 14 0,-4-13 54,0 0-1,-1-1 1,0 1-1,0 0 1,-1 0-1,-1 0 0,0-1 1,0 1-1,-1 0 1,0 0-1,0-1 0,-1 1 1,-6 10-1,7-14 16,-1-1-1,0 1 1,-1-1-1,1 0 1,-1-1-1,0 1 1,-1 0-1,1-1 1,-1 0-1,1 0 1,-1 0-1,0-1 1,-1 0-1,1 0 1,0 0-1,-1 0 1,0-1-1,0 0 1,1 0-1,-1-1 1,0 0-1,-8 1 1,11-1-145,1-1 0,-1 0 0,0 0 0,0 0 1,1 0-1,-1 0 0,0 0 0,0-1 0,1 1 0,-1-1 1,1 0-1,-1 0 0,0 0 0,1 0 0,-1 0 0,1-1 1,0 1-1,0-1 0,-1 0 0,1 1 0,0-1 1,0 0-1,0 0 0,1 0 0,-1 0 0,0-1 0,-2-4 1,3 4-241,0-1 1,0 1 0,0-1 0,1 1 0,-1-1 0,1 1 0,-1-1 0,1 0 0,1 1 0,-1-1-1,0 0 1,1 1 0,0-1 0,-1 1 0,2-1 0,-1 1 0,0-1 0,1 1 0,-1 0-1,4-5 1,12-13-1077,5 4-200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 19772,'-3'-10'2485,"0"8"-75,-6 17 1106,0 3-3238,-6 6 407,10-14-365,-1 0 0,0 0 0,-14 14 0,21-33-93,6-37 1639,-8 38-1804,0-1 60,4 17-58,-3-7-64,5-1 0,-3-2 0,-16 53 0,0 39-11,5-37-52,-4 90 0,13-142 43,0 0 1,0 0-1,0-1 1,0 1-1,0 0 0,0 0 1,0 0-1,0-1 1,1 1-1,-1 0 1,0-1-1,0 1 1,1 0-1,-1 0 1,0-1-1,1 1 1,0 0-1,-1-1-27,0 0 1,0 0-1,1 1 0,-1-1 0,0 0 1,1 0-1,-1 0 0,0 0 0,1-1 0,-1 1 1,0 0-1,0 0 0,1 0 0,-1 0 1,0 0-1,1 0 0,-1 0 0,0 0 0,0-1 1,1 1-1,-1 0 0,0 0 0,0 0 1,0 0-1,1-1 0,-1 1 0,0 0 1,0-1-1,3-1-368,-1-1-1,0 0 1,0 0 0,-1 0 0,1 0 0,2-6-1,15-52-1323,-5 15 684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136 198 12707,'-27'87'4860,"-31"119"-1860,51-171-2943,-36 141 35,97-352 640,15-43-166,-46 155-208,42-81-1,-63 140-333,6-10 82,-1 2 0,14-18 1,-19 28-83,-1 1 0,2-1 0,-1 1 0,0-1 0,0 1 0,1 0 0,-1 0 0,1 0 0,0 0 0,0 1 0,0-1 1,0 1-1,0-1 0,0 1 0,0 0 0,0 0 0,5 0 0,-6 1-19,-1 0 0,0 0 1,1 0-1,-1 0 0,1 0 0,-1 0 0,0 1 0,1-1 1,-1 1-1,0-1 0,0 1 0,1-1 0,-1 1 0,0 0 1,0-1-1,0 1 0,0 0 0,0 0 0,0 0 0,0 0 1,2 2-1,-1 0-2,-1 0 1,1 0-1,-1 0 1,0 0-1,0 0 1,0 0-1,0 1 1,1 5 0,-1 4-3,-1 0 1,0 0-1,-3 23 1,-2-8 23,-9 28 0,7-32-20,2 0 0,-4 27 0,9-48-16,0 0-1,0-1 0,-1 1 0,2 0 1,-1-1-1,0 1 0,0 0 1,1-1-1,0 1 0,-1-1 0,1 1 1,0-1-1,0 1 0,1-1 1,-1 0-1,0 1 0,1-1 0,-1 0 1,4 4-1,-2-4-17,1 1 0,0-1-1,-1 0 1,1 0 0,0 0 0,0 0 0,0-1 0,0 1 0,1-1 0,-1 0-1,6 0 1,-9-1 31,0 1-1,0-1 0,0 0 1,0 0-1,0 0 0,0 1 1,0-1-1,0 1 1,-1-1-1,1 0 0,0 1 1,0 0-1,0-1 0,-1 1 1,1-1-1,0 1 1,0 0-1,-1 0 0,1-1 1,-1 1-1,1 0 0,-1 0 1,1 0-1,-1 0 0,1-1 1,-1 1-1,0 0 1,1 0-1,-1 0 0,0 0 1,0 0-1,0 0 0,0 0 1,0 0-1,0 0 0,0 1 1,0 1 21,-1-1 1,1 0-1,-1 0 1,1 0 0,-1 0-1,0 0 1,0 0-1,0 0 1,0 0-1,0-1 1,-1 1-1,1 0 1,0-1-1,-1 1 1,1-1 0,-3 3-1,-3-1 108,1 1 0,-1-1 0,0 0 0,0 0 0,0 0 0,-1-1 0,-12 2 0,-55 4 800,73-8-903,-39 4-336,44-1-2256,9 0 2474,-10-2-129,16 3-431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20500,'1'0'131,"-1"1"-1,1-1 0,-1 1 1,0 0-1,0-1 1,1 1-1,-1 0 0,0 0 1,0-1-1,0 1 0,1 0 1,-1-1-1,0 1 0,0 0 1,0 0-1,0-1 0,-1 1 1,1 0-1,0-1 0,0 1 1,-1 1-1,-4 22 100,2-15 217,-37 210 3573,27-120-3537,-1 135 1,15-223-906,1-18 22,0-19-148,-8-57-352,-17-83 0,12 94 1510,10 72-596,1-1-1,0 1 1,0 0-1,0 0 0,0-1 1,0 1-1,0 0 0,0 0 1,0-1-1,0 1 1,0 0-1,0 0 0,0-1 1,0 1-1,0 0 1,0-1-1,0 1 0,0 0 1,1 0-1,-1-1 1,0 1-1,0 0 0,0 0 1,0 0-1,0-1 1,1 1-1,-1 0 0,0 0 1,0 0-1,0-1 0,1 1 1,-1 0-1,0 0 1,0 0-1,1 0 0,-1 0 1,0-1-1,0 1 1,1 0-1,-1 0 0,0 0 1,0 0-1,1 0 1,-1 0-1,0 0 0,1 0 1,-1 0-1,0 0 1,0 0-1,1 0 0,-1 0 1,0 0-1,0 0 1,1 1-1,-1-1 0,0 0 1,0 0-1,1 0 0,-1 0 1,19 10 65,-15-7-64,6 2-362,0 0-1,0-1 1,0 0 0,1 0-1,0-1 1,0-1 0,0 0-1,0 0 1,0-1 0,0-1-1,0 1 1,0-2 0,0 0-1,0 0 1,16-4 0,3-6-734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119 246 15635,'-11'9'739,"1"0"0,-1 1-1,1 0 1,1 1-1,0 0 1,0 1 0,-8 16-1,12-19-387,0 0 0,1 0 0,0 0-1,1 0 1,0 1 0,0 0 0,1 0-1,1-1 1,-1 1 0,2 0 0,-1 11 0,1-19-303,0 0 1,0 1 0,1-1 0,-1 0 0,0 0-1,1 0 1,-1 0 0,1 1 0,0-1 0,0 0 0,-1 0-1,2 0 1,-1-1 0,0 1 0,0 0 0,0 0 0,1 0-1,-1-1 1,1 1 0,-1-1 0,5 3 0,-4-3-20,1 0 1,-1 0 0,1-1-1,-1 1 1,1-1 0,0 1-1,-1-1 1,1 0 0,0 0-1,-1 0 1,1 0 0,0-1 0,-1 1-1,1-1 1,3-1 0,5-2 3,1-1 0,-1 0 0,0 0 0,-1-2 0,1 1 0,15-14 0,-8 4-45,-1-1 0,-1 0 0,0 0 0,-2-2 0,0 0 0,-1-1 0,-1 0 0,-1-1 0,14-36 0,-24 50-150,-8 12 33,-3 9 140,1 0 0,0 1-1,1 0 1,0 1 0,1-1 0,1 2 0,1-1-1,0 0 1,1 1 0,1 0 0,0 0-1,0 21 1,3-36 13,0 0 1,0 0-1,0 1 0,0-1 0,0 0 1,1 0-1,-1 0 0,0 0 0,1 0 1,0 0-1,0 0 0,-1 0 1,1 0-1,0 0 0,1 0 0,-1 0 1,0-1-1,0 1 0,1 0 0,2 2 1,-2-4-2,0 1 1,0 0 0,0-1 0,1 1 0,-1-1-1,0 0 1,0 0 0,0 0 0,1 0 0,-1 0 0,0 0-1,0 0 1,0-1 0,1 1 0,-1-1 0,0 0-1,0 1 1,0-1 0,0 0 0,3-2 0,6-3 26,0-1 1,-1 0 0,0-1-1,0 0 1,0 0 0,-1-1-1,0-1 1,13-17 0,53-93 166,-67 107-194,56-114 74,-56 109-87,-1 0 0,-1-1 1,0 0-1,-2 0 0,3-22 1,-7 40-10,0 0 0,1 0 0,-1 0 0,0 0 0,0 0 1,0 1-1,0-1 0,0 0 0,0 0 0,0 0 1,-1 0-1,1 0 0,0 0 0,0 0 0,-1 0 0,1 1 1,0-1-1,-1 0 0,1 0 0,-1 0 0,1 1 0,-2-2 1,1 2-3,1-1 1,-1 1 0,0 0-1,0 0 1,1 0 0,-1 0-1,0 0 1,1 0 0,-1 0 0,0 1-1,0-1 1,1 0 0,-1 0-1,0 1 1,1-1 0,-1 0-1,0 0 1,1 1 0,-1-1-1,1 1 1,-2 0 0,-3 3 1,-1 1-1,1 0 1,0 0 0,-6 8 0,-4 8 47,1 0 1,1 2-1,1-1 0,1 1 1,-13 43-1,18-48-11,2 0-1,0 0 0,1 1 0,0-1 0,2 1 0,0 0 0,1-1 1,5 31-1,-4-40-69,2 1 0,-1-1 0,1 0-1,1 0 1,0 0 0,0 0 0,8 12 0,-10-18-108,0 1-1,1-1 0,0 0 1,-1 0-1,1 1 0,1-2 0,-1 1 1,0 0-1,1-1 0,-1 1 1,1-1-1,0 0 0,-1 0 1,1-1-1,0 1 0,0-1 1,0 0-1,1 0 0,4 1 1,-8-2 102,0 0 1,1 0-1,-1 0 1,0-1 0,1 1-1,-1 0 1,0 0-1,0-1 1,1 1-1,-1-1 1,0 1 0,0-1-1,0 0 1,1 1-1,-1-1 1,0 0-1,0 0 1,0 0 0,0 1-1,0-1 1,-1 0-1,1-1 1,0 1 0,0 0-1,-1 0 1,1 0-1,0 0 1,-1 0-1,1-1 1,-1 1 0,1-2-1,7-30-764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20804,'3'-1'2105,"13"6"-1505,0-3-560,3-1 1336,6 2-968,1-3-192,-3-13-296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21989,'7'16'2216,"6"-2"-1648,12-11-232,3-3 1129,14-6-1249,7-4-432,-4-9 272,1-4-112,-8-3-176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1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88 292 15515,'1'6'452,"0"0"0,0 0 0,1 0 0,0 0 1,0-1-1,0 1 0,5 8 0,-5-12-293,-1 0 0,1-1 0,0 1 1,0 0-1,0 0 0,0-1 0,0 0 1,0 1-1,0-1 0,1 0 0,-1 0 0,0 0 1,1 0-1,-1 0 0,1-1 0,-1 1 1,1-1-1,-1 1 0,1-1 0,4 0 0,-1-1 28,0 1-1,0-1 1,1-1-1,-1 1 0,0-1 1,0 0-1,0-1 0,-1 1 1,1-1-1,0 0 1,-1-1-1,0 1 0,0-1 1,0 0-1,0 0 0,-1-1 1,1 1-1,4-7 0,3-5 104,0 0 0,-1-1 0,-1 0 0,13-28 0,-19 35-212,0 1 0,-1-1 1,0 0-1,0 0 0,-1 0 0,-1-1 0,1 1 1,-2-1-1,0-19 0,0 26-71,-1 1 1,0-1-1,1 0 1,-1 1-1,-1 0 1,1-1-1,0 1 1,-1-1-1,1 1 0,-1 0 1,0 0-1,0 0 1,-1 0-1,1 0 1,-1 1-1,1-1 1,-1 1-1,0-1 0,0 1 1,0 0-1,0 0 1,0 0-1,0 1 1,0-1-1,-1 1 0,1 0 1,-1 0-1,1 0 1,-1 0-1,1 0 1,-5 0-1,-1 1-6,0 0-1,1 0 1,-1 1-1,1 0 1,-1 0-1,0 1 1,1 0-1,0 0 1,0 1-1,-1 0 1,2 1-1,-1 0 1,0 0-1,1 0 1,0 1-1,0 0 1,0 1 0,-7 7-1,1 0-5,1-1 0,1 2-1,1-1 1,0 2 0,0-1 0,1 1-1,1 1 1,-7 18 0,11-23 3,0 1 0,1-1 0,0 1 0,1 0 0,0-1 0,1 1 1,0 0-1,1 0 0,0 0 0,3 16 0,-2-22 1,1 0 0,-1-1 0,1 1 0,0-1 0,0 1 1,1-1-1,0 0 0,0 0 0,0 0 0,0 0 0,1 0 0,0-1 0,0 0 0,0 0 0,0 0 0,1 0 0,-1 0 1,1-1-1,0 0 0,0 0 0,0 0 0,1-1 0,5 2 0,-1-1 1,-1-1-1,1 0 1,-1-1-1,1 0 1,0 0-1,0-1 1,-1 0 0,1-1-1,0 0 1,-1-1-1,1 0 1,-1 0-1,1-1 1,-1 0-1,17-9 1,-7 2 1,1-1 0,-2-1 0,0-1 0,0 0 0,-1-1 0,15-17 0,-18 16 13,-1-1-1,0 0 1,-2 0 0,1-2-1,10-22 1,-17 29-9,0 0-1,-1 0 1,0 0 0,-1-1-1,0 1 1,-1-1 0,0 0-1,0 0 1,-2 0 0,0-14-1,0 25-3,0-1-1,0 0 1,0 1-1,-1-1 1,1 1-1,0-1 1,-1 0-1,0 1 0,1-1 1,-1 1-1,0 0 1,1-1-1,-3-2 1,2 4-1,1 0-1,-1-1 1,1 1 0,-1 0 0,1-1 0,-1 1 0,1 0 0,-1 0 0,1-1 0,-1 1 0,1 0-1,-1 0 1,0 0 0,1 0 0,-1 0 0,1 0 0,-1 0 0,0 0 0,1 0 0,-1 0 0,1 0 0,-1 0-1,0 0 1,0 1 0,-2 1-3,0-1 0,1 1-1,-1 0 1,0 0-1,1 0 1,0 0 0,-1 0-1,1 1 1,0-1 0,0 1-1,1-1 1,-3 4-1,-4 9 23,1 0-1,1 0 0,0 1 0,1-1 1,0 1-1,2 0 0,0 1 1,0-1-1,2 1 0,0-1 0,1 1 1,3 27-1,-3-41-3,1 0-1,0 1 1,0-1 0,0 1 0,0-1 0,1 0 0,-1 0-1,1 0 1,0 0 0,0 0 0,0 0 0,0 0 0,0-1-1,1 1 1,-1-1 0,1 1 0,-1-1 0,7 4 0,-5-5 4,0 1 1,-1-1 0,1 0 0,1 0 0,-1 0-1,0 0 1,0 0 0,0-1 0,0 0 0,0 0 0,0 0-1,1-1 1,-1 1 0,0-1 0,7-2 0,12-6 38,-1 0 1,0-2 0,0 0 0,-1-2 0,36-28 0,-26 18-8,41-22 1,-71 44-51,1 0 0,-1 1 0,0-1 0,1 0 0,-1 1 0,1-1 0,-1 1 0,1-1 0,-1 1 0,1-1 0,-1 1 0,1 0 0,-1 0 0,1 0 0,-1 0 1,1 0-1,-1 0 0,1 0 0,0 1 0,-1-1 0,3 1 0,-3 0-2,0 1 1,0-1 0,0 0-1,0 0 1,0 1 0,0-1-1,0 0 1,-1 1 0,1-1-1,0 1 1,-1-1 0,1 1-1,-1 0 1,0-1-1,0 1 1,1-1 0,-1 1-1,0 0 1,0 2 0,-1 10 1,2 24 14,-1-37-14,0 1 0,0-1 0,1 1 1,-1-1-1,0 0 0,0 1 0,1-1 0,-1 1 0,1-1 0,0 0 0,-1 0 0,1 1 1,0-1-1,0 0 0,0 0 0,-1 0 0,1 0 0,0 0 0,2 2 0,-2-3 0,0 0 0,0 1 0,0-1 0,0 0 0,0 0 0,0 0 0,0 0 0,1 0 0,-1 0 0,0 0 0,0 0 0,0 0 0,0-1 0,0 1 0,0 0-1,0-1 1,0 1 0,0-1 0,0 1 0,0-1 0,0 1 0,1-2 0,21-18 35,-18 15-19,40-42 36,-33 33-92,0 0 0,2 1 0,-1 0 0,31-20-1,-43 32 26,0 0 0,1 0 0,-1 0 0,1 1 0,-1-1 0,1 0 0,-1 1 0,1-1 0,-1 1 0,1 0 0,0-1-1,-1 1 1,1 0 0,0 0 0,-1 0 0,1 0 0,-1 0 0,1 0 0,0 1 0,-1-1 0,1 1 0,-1-1 0,4 2 0,-4-1-17,0 0 0,0 0 1,0 1-1,0-1 0,0 0 1,0 1-1,-1-1 0,1 0 1,0 1-1,-1-1 0,1 1 1,-1-1-1,0 1 0,1-1 1,-1 1-1,0-1 0,0 1 1,0 0-1,0-1 0,0 1 1,0-1-1,0 1 0,-1-1 1,1 1-1,-1 1 0,-14 28-1037,3-20 516,11-11 538,1 0-1,-1 0 1,1 0-1,-1 0 0,1 0 1,-1 0-1,1 0 1,-1 0-1,1 0 1,-1 0-1,1 0 1,-1 0-1,1 0 1,-1 0-1,1 0 1,0-1-1,-1 1 1,1 0-1,-1 0 0,1-1 1,-1 1-1,1 0 1,0-1-1,-1 1 1,1 0-1,0-1 1,-1 1-1,0-1 1,-6-16-438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2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21301,'-10'-8'2104,"9"11"-1400,-1-1-312,4 3 1361,2-2-1097,5 0-1336,1 2 680,5 3-256,1-2-105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2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19020,'3'28'1179,"-1"0"0,-2 0 0,0 0 0,-2 1 0,-9 45-1,2-7-251,1 2-174,0 1 205,-1 107 0,9-172-911,0-1 0,1 1 0,-1-1-1,1 0 1,0 1 0,2 5 0,-3-10-36,1 1-1,-1 0 1,1 0-1,-1 0 1,1-1-1,-1 1 1,1 0-1,-1-1 1,1 1-1,0 0 1,-1-1-1,1 1 1,0-1 0,-1 1-1,1-1 1,0 1-1,0-1 1,0 1-1,0-1 1,-1 0-1,1 0 1,0 1-1,0-1 1,0 0-1,0 0 1,0 0 0,0 0-1,0 0 1,-1 0-1,1 0 1,0 0-1,0-1 1,0 1-1,0 0 1,0 0-1,0-1 1,-1 1-1,1 0 1,1-2 0,7-3 29,-1-1 0,0 0 0,0 0 0,0-1 1,-1 0-1,0 0 0,-1-1 0,1 0 1,4-9-1,7-7 79,34-44 331,51-90 0,31-80 233,-127 223-639,23-49-349,-84 150-2449,33-50 2136</inkml:trace>
  <inkml:trace contextRef="#ctx0" brushRef="#br0" timeOffset="1">291 461 23773,'3'29'1944,"9"-3"-1471,-1-6-313,8-8 488,0-5-496,0-12 512,2-7-664,-2-7-152,0-1-48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2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18 19404,'-1'-2'130,"0"1"1,-1 0-1,1-1 1,0 1-1,0 0 0,-1 0 1,1 0-1,0 0 0,-1 0 1,1 0-1,-1 1 0,1-1 1,-1 0-1,1 1 0,-1-1 1,0 1-1,1-1 0,-1 1 1,0 0-1,1 0 0,-1 0 1,0 0-1,0 0 0,1 0 1,-1 0-1,0 1 0,1-1 1,-1 1-1,1-1 0,-1 1 1,0-1-1,1 1 0,-1 0 1,1 0-1,0 0 0,-1 0 1,1 0-1,0 0 0,-1 0 1,-1 2-1,-3 3 88,1 0 1,-1 0-1,1 1 0,0-1 1,1 1-1,-8 14 0,6-8-124,1 0-1,1 1 1,0-1 0,1 1-1,-2 14 1,4-20-63,0 0 1,1 0 0,0-1-1,0 1 1,1 0 0,0 0-1,0 0 1,1 0 0,0-1-1,4 11 1,-6-17-23,1 1 1,0-1 0,-1 1-1,1-1 1,0 1 0,0-1-1,0 1 1,0-1 0,0 0-1,0 0 1,0 1 0,1-1-1,-1 0 1,0 0 0,1 0-1,-1 0 1,1-1 0,-1 1-1,1 0 1,-1 0-1,1-1 1,0 1 0,-1-1-1,1 0 1,1 1 0,0-2 1,1 1 1,-1 0-1,0-1 1,0 0-1,0 0 1,0 0-1,0 0 1,0 0 0,-1-1-1,1 1 1,0-1-1,3-3 1,6-4 16,-2-1 0,1 0 0,-1-1 0,15-21 0,-15 18-3,-1-1-1,0 1 1,-1-1 0,-1-1-1,0 0 1,5-21-1,-11 22-16,-1 15-8,0-1 0,0 1 1,-1 0-1,1 0 0,0 0 0,0 0 0,0 0 0,0 0 0,-1 0 0,1 0 0,0 0 0,0 0 0,0 0 0,-1 0 0,1 0 0,0 0 0,0 0 0,0 0 0,-1 0 0,1 0 0,0 0 0,0 0 1,0 0-1,0 0 0,-1 1 0,1-1 0,0 0 0,0 0 0,0 0 0,0 0 0,0 0 0,-1 0 0,1 1 0,0-1 0,0 0 0,0 0 0,0 0 0,-17 25 6,14-18 5,-12 29 57,15-34-56,-1 0-1,0 1 1,1-1-1,-1 0 1,1 0-1,0 1 1,0-1-1,0 0 1,0 1-1,0-1 1,0 0-1,1 0 1,0 4-1,0-5-4,-1 0-1,1-1 1,-1 1-1,1 0 1,-1-1 0,1 1-1,0-1 1,-1 1-1,1-1 1,0 1-1,-1-1 1,1 1-1,0-1 1,0 0-1,-1 0 1,1 1-1,0-1 1,0 0-1,0 0 1,0 0-1,-1 0 1,1 0-1,0 0 1,0 0 0,0 0-1,-1 0 1,3 0-1,23-7 89,-23 6-85,23-10 20,29-16-1,-40 18-23,1 1 1,1 1-1,-1 0 0,1 1 0,0 1 0,19-4 0,-34 9-3,-1 0-1,1-1 1,-1 1 0,1 0 0,0 0 0,-1 0 0,1 1-1,-1-1 1,1 0 0,0 0 0,-1 1 0,1-1-1,-1 1 1,1 0 0,1 1 0,-2-2 3,0 1 0,-1 0 0,1 0 0,0-1 0,-1 1 0,1 0 0,-1 0 0,1 0 0,-1 0 0,1 0-1,-1 0 1,0 0 0,1-1 0,-1 1 0,0 0 0,0 0 0,0 0 0,0 2 0,0 4 43,-1 0 0,-1 0 1,1 0-1,-1 0 0,-5 12 0,0 2 61,6-17-64,-1 3 57,0 1 0,1 0 0,-1 12 1,2-20-92,-1 1 1,1-1-1,0 1 1,0 0-1,0-1 1,0 1-1,0-1 1,0 1-1,0 0 1,0-1-1,0 1 1,1-1-1,-1 1 1,0 0-1,0-1 1,0 1-1,1-1 1,-1 1-1,0-1 1,1 1-1,-1-1 1,0 1-1,1-1 1,-1 1-1,1-1 1,-1 1-1,1-1 1,-1 0-1,1 1 1,-1-1-1,1 0 1,-1 1-1,1-1 1,-1 0-1,1 0 1,0 0-1,-1 1 1,1-1-1,-1 0 1,1 0-1,0 0 1,-1 0-1,1 0 1,-1 0 0,1 0-1,0 0 1,-1 0-1,1-1 1,-1 1-1,1 0 1,0 0-1,-1 0 1,1-1-1,-1 1 1,1 0-1,-1-1 1,1 1-1,-1 0 1,1-1-1,14-8 84,-1-1 1,-1 0-1,0-1 0,22-23 1,8-6-207,-31 29 53,-7 6-4,0 1-1,0-1 0,1 1 1,-1 0-1,1 0 1,12-5-1,-18 9 54,1 0 0,-1 0 0,1-1 0,-1 1 0,1 0 0,-1 0 0,1 0 0,-1 0 0,1 0 0,-1 0 0,1 0 0,-1 0 0,1 0 0,-1 0 0,1 0 0,-1 0 0,1 0 0,-1 1 0,1-1 0,-1 0 0,1 0 0,-1 1 0,0-1 0,1 0 0,-1 0 0,1 1 0,-1-1 0,0 0 0,1 1 0,-1-1 0,0 1 0,1-1 0,-1 0 0,0 1 0,0-1 0,1 1 0,-1-1 0,0 1 0,0-1 0,0 1 0,0-1 0,0 1 0,1-1 0,-1 1 0,0-1 0,0 1 0,0-1 0,0 1 0,-1-1 0,1 1 0,0-1 0,0 1 0,0-1 0,0 1 0,0-1 0,-1 1 0,-8 33 100,8-31-49,-3 10 88,-6 14 118,10-24-502,7-17-501,-1 3 479,3 0-129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2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17820,'-5'20'5697,"-3"16"-3450,-1 7-992,2-15-607,2-11-115,1 0 0,-3 27 0,7-43-518,0-1 0,0 1 0,0-1 0,0 1-1,0-1 1,0 1 0,0-1 0,0 0 0,0 1-1,0-1 1,0 1 0,0-1 0,0 1 0,0-1 0,0 1-1,1-1 1,-1 0 0,0 1 0,0-1 0,0 1-1,1-1 1,-1 0 0,0 1 0,0-1 0,1 0 0,-1 1-1,0-1 1,1 0 0,-1 1 0,1-1 0,-1 0-1,0 0 1,1 0 0,-1 1 0,1-1 0,-1 0 0,0 0-1,1 0 1,-1 0 0,1 0 0,-1 0 0,1 0-1,-1 0 1,1 0 0,-1 0 0,0 0 0,1 0 0,-1 0-1,1 0 1,-1 0 0,1 0 0,-1 0 0,0 0-1,1-1 1,-1 1 0,1 0 0,26-16 113,-25 14-109,66-54 19,-46 37-76,0 1 0,44-28 0,-73 58 27,-8 9 41,11-17-26,1 0 6,0-1 0,0 0 0,1 1 0,-1-1 0,1 1 0,0 0 0,0 0 0,0 0 0,0 0 0,0 0 0,1 0 0,-2 9-1,4-13-5,-1 0-1,0 1 0,1-1 0,-1 0 0,1 1 1,-1-1-1,1 0 0,-1 1 0,1-1 0,-1 0 1,1 0-1,-1 1 0,1-1 0,-1 0 0,1 0 1,-1 0-1,1 0 0,-1 0 0,1 0 0,-1 0 1,1 0-1,-1 0 0,1 0 0,0 0 0,-1 0 1,1 0-1,-1 0 0,1 0 0,-1-1 0,1 1 1,-1 0-1,1 0 0,-1-1 0,0 1 0,1 0 1,0-1-1,22-10 2,65-44-82,14-7-323,-75 52 161,-27 10 236,1 0-1,-1 0 1,1 0-1,-1 0 1,1 0-1,-1 0 1,1 0-1,-1 0 1,1 0 0,-1 0-1,1 0 1,-1 1-1,1-1 1,-1 0-1,1 0 1,-1 1 0,1-1-1,-1 0 1,0 1-1,1-1 1,-1 0-1,0 1 1,1-1-1,-1 1 1,0-1 0,1 0-1,-1 1 1,0-1-1,0 1 1,1-1-1,-1 1 1,0-1 0,0 1-1,0-1 1,0 1-1,0-1 1,0 1-1,0-1 1,0 1-1,0-1 1,0 1 0,0 0-1,0-1 1,0 1-1,0-1 1,0 1-1,-1 0 1,-2 18 91,-1 1 1,-10 31-1,-2 6 260,13-45-289,2-8-74,0-1 1,0 1-1,0-1 0,0 1 0,1 0 0,-1-1 1,1 1-1,0-1 0,0 1 0,1 7 0,-1-11-11,1 0 1,-1 0-1,0 0 0,0 0 0,0 0 0,0 0 0,0 0 0,0 1 0,0-1 0,0 0 0,0 0 0,0 0 0,0 0 0,1 0 1,-1 0-1,0 0 0,0 0 0,0 0 0,0 0 0,0 0 0,0 0 0,0 0 0,0 0 0,1 0 0,-1 0 0,0 0 0,0 0 0,0 0 1,0 0-1,0 0 0,0 0 0,0 0 0,1 0 0,-1 0 0,0 0 0,0 0 0,0 0 0,0 0 0,0 0 0,0 0 0,0 0 0,0 0 1,1 0-1,-1 0 0,0-1 0,0 1 0,0 0 0,0 0 0,0 0 0,0 0 0,0 0 0,7-9-744,3-10 237,-10 19 524,14-25-557,5-3-176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2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3 155 20228,'-1'0'152,"1"1"-1,0-1 0,0 1 1,-1 0-1,1-1 0,0 1 0,0-1 1,0 1-1,0-1 0,0 1 1,0 0-1,0-1 0,0 1 1,0-1-1,0 1 0,0-1 1,0 1-1,0 0 0,0-1 0,0 1 1,1-1-1,-1 1 0,0-1 1,0 1-1,1-1 0,-1 1 1,0-1-1,1 1 0,-1-1 1,1 1-1,0-1 0,0 1 57,0-1 0,1 1-1,-1-1 1,0 0 0,1 1-1,-1-1 1,0 0 0,1 0-1,-1 0 1,1 0 0,-1 0 0,3-1-1,5-1 240,0 0-1,0-1 0,9-4 1,-9 3-348,0-1 1,0 0 0,-1 0-1,0-1 1,0 0 0,-1 0-1,11-11 1,-16 15-89,0 0 1,0-1-1,0 1 1,0 0-1,0-1 1,0 1-1,-1-1 1,1 0-1,-1 0 1,0 1-1,0-1 1,0 0-1,0 0 1,0 0-1,-1 0 1,0 0-1,1 0 1,-1 0-1,0 0 1,0 0-1,-1 0 1,1 0-1,0 0 1,-1 0-1,0 0 1,0 0-1,-2-5 1,2 6-7,0 1 0,0-1 0,0 1 0,0-1 0,0 1 1,0 0-1,0 0 0,0-1 0,-1 1 0,1 0 1,0 0-1,-1 0 0,1 0 0,-1 0 0,1 1 0,-1-1 1,0 0-1,1 1 0,-1-1 0,-2 0 0,1 1-1,1 0-1,-1 0 1,0 1-1,1-1 1,-1 1 0,1-1-1,-1 1 1,0 0-1,1 0 1,-1 0-1,1 0 1,-3 1-1,-1 2 0,-1 1 0,1-1-1,0 1 1,0 0 0,1 1-1,0-1 1,0 1 0,-6 9-1,5-6-5,1 0 0,0 0 0,1 1 0,0 0 0,0 0 1,1 0-1,1 0 0,-1 1 0,2-1 0,-1 1 0,2 0 0,-1-1 0,3 18 0,-2-27 3,0 0 1,0 1-1,1-1 1,-1 0-1,1 0 0,-1 1 1,1-1-1,-1 0 1,1 0-1,0 1 1,0-1-1,-1 0 0,1 0 1,0 0-1,0 0 1,0 0-1,0 0 1,0-1-1,0 1 1,1 0-1,-1 0 0,0-1 1,2 2-1,0-2 1,-1 1 0,1-1 0,-1 0 0,1 0 0,-1 0 0,1 0-1,0 0 1,-1-1 0,1 1 0,-1-1 0,5-1 0,4-2-1,-1-1 0,1 0 0,-1 0 0,13-10 0,7-9-4,-22 16-4,1 1 0,0 1 0,0-1 0,0 2 0,12-6 0,-62 81 339,38-65-283,0 1 1,0 0-1,0 0 0,1 0 1,-2 7-1,4-13-38,0 1 0,0 0 1,0 0-1,0-1 0,0 1 0,0 0 0,0 0 0,0 0 1,0 0-1,0-1 0,0 1 0,0 0 0,1 0 0,-1-1 1,0 1-1,0 0 0,1 0 0,-1-1 0,1 1 0,0 0 1,0 0-1,-1-1 0,1 1 0,0-1 0,0 1 0,0-1 0,0 0 0,0 1 1,0-1-1,0 0 0,0 0 0,0 0 0,0 0 0,1 0 0,-1 0 0,0 0 1,0 0-1,0 0 0,0-1 0,0 1 0,1-1 0,21-7-45,-1-2 1,0 0-1,0-2 0,-1 0 1,34-27-1,-20 15-114,-19 13 60,0-1-77,1 1 0,1 0 0,-1 2 0,27-11 0,-44 20 164,1-1 1,-1 1-1,0 0 1,0 0-1,1 0 0,-1 0 1,0 0-1,0 0 1,1 0-1,-1-1 1,0 1-1,0 0 0,1 0 1,-1 0-1,0 0 1,0 0-1,1 0 1,-1 0-1,0 0 1,0 0-1,1 0 0,-1 1 1,0-1-1,0 0 1,1 0-1,-1 0 1,0 0-1,0 0 0,1 0 1,-1 0-1,0 1 1,0-1-1,0 0 1,1 0-1,-1 0 0,0 0 1,0 1-1,0-1 1,0 0-1,0 0 1,1 1-1,-1-1 1,0 0-1,0 0 0,0 1 1,0-1-1,0 0 1,0 0-1,0 1 1,0-1-1,0 0 0,0 0 1,0 1-1,0-1 1,0 0-1,0 0 1,0 1-1,0-1 0,0 0 1,0 0-1,0 1 1,0-1-1,-1 0 1,-6 18 113,6-17-95,-57 116 1309,50-92-1237,8-24-149,-1-1 0,1 1-1,0 0 1,0-1 0,-1 1 0,1 0-1,0-1 1,0 1 0,0 0-1,0-1 1,0 1 0,0 0-1,0-1 1,0 1 0,0 0-1,1-1 1,-1 1 0,0 0-1,0-1 1,0 1 0,1 0 0,-1-1-1,0 1 1,1-1 0,-1 1-1,1-1 1,-1 1 0,1-1-1,-1 1 1,1-1 0,0 2-1,8-2-383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92 14707,'0'0'105,"-1"1"-1,0-1 1,0 1 0,1 0 0,-1-1-1,1 1 1,-1 0 0,1-1-1,-1 1 1,1 0 0,-1 0-1,1 0 1,0 0 0,-1-1-1,1 1 1,0 0 0,0 0-1,0 0 1,-1 0 0,1 0-1,0 0 1,0 0 0,1 0-1,-1-1 1,0 1 0,0 0-1,0 0 1,1 1 0,0-1 22,0 0 0,0 0 0,0-1 0,0 1 0,0 0 0,0-1 0,1 1 0,-1-1 0,0 1 0,0-1 0,1 1 0,-1-1 0,0 0 0,1 0 0,-1 0 0,2 0 0,6 0 233,0 0 0,0 0 1,-1-1-1,17-4 0,-16 2-184,0-1-1,0 0 1,0 0-1,-1 0 1,13-9-1,-19 11-135,1 0-1,-1 1 1,0-1-1,0 0 1,0-1-1,0 1 0,0 0 1,0 0-1,0-1 1,-1 1-1,1-1 0,-1 0 1,0 1-1,1-1 1,-1 0-1,-1 0 1,1 0-1,0 1 0,-1-1 1,1 0-1,-1-6 1,0 8-28,0 0 0,0 0 0,0 0 0,-1 0 0,1 0 0,0 0 0,0-1 1,-1 1-1,1 0 0,-1 0 0,1 0 0,-1 1 0,1-1 0,-1 0 0,0 0 0,0 0 0,1 0 1,-1 0-1,0 1 0,0-1 0,0 0 0,0 1 0,0-1 0,-1 0 0,0 1 6,0-1 0,0 0 0,0 1 0,0 0 0,0 0-1,0 0 1,0 0 0,-1 0 0,1 0 0,0 0 0,-4 1-1,0 1 5,-1 0 0,1 0 0,0 1 0,-1 0 0,1 0 0,0 0 0,-5 5 0,3-2-14,1 1 0,0 0 1,-9 12-1,14-17-9,0 0 1,1 0-1,-1 0 1,1 0-1,0 0 1,0 0-1,-1 0 1,1 1-1,1-1 1,-1 0-1,0 1 1,1-1-1,-1 0 1,1 1-1,0-1 1,-1 1-1,1-1 1,1 1-1,-1 3 1,1-5-2,0 1 0,0-1 0,-1 0 0,1 0 0,0 0 0,0 1 0,0-1 0,1 0 0,-1 0 0,0-1 0,0 1 1,0 0-1,1 0 0,-1 0 0,1-1 0,-1 1 0,0-1 0,1 1 0,-1-1 0,1 0 0,1 1 0,37 2-24,-32-3 19,33 0-10,-19 0 15,0 0 0,-1 1 1,1 1-1,0 1 0,35 10 1,-56-13 15,-1 1 1,1-1-1,-1 0 1,1 0-1,0 0 1,-1 0-1,1 0 1,0 0-1,-1 0 1,1 0-1,0 0 1,-1 0-1,1 0 1,0 0-1,-1 0 1,1 0-1,0-1 0,-1 1 1,1 0-1,-1 0 1,1-1-1,0 1 1,-1 0-1,1-1 1,-1 1-1,1-1 1,0-1 30,0 1-1,0-1 1,0 1 0,0-1 0,0 1-1,0-1 1,-1 1 0,1-1 0,0-3-1,3-42 788,-4 45-775,-2-83 1063,48 107-4327,-25-17 2671,4-4-143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18772,'-10'15'2321,"0"4"-1425,8-8-312,11-5 1568,11-3-951,2 3-289,9-2-320,4 2-88,1 0-288,2 0-176,0-2-440,0 1-296,-6-5-528,-1 1-297,-10-2 1065,-10-7-368,-11-5-152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3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20460,'-7'5'1913,"14"-2"-1097,6-3-264,14 0 848,3-5-247,8-1-337,3 2-136,1 1-376,1-1-248,-5 2-952,-3-1-96,-10 5 768,-8 2-209,-8-1-215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3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18 19372,'15'-13'1977,"-11"9"-706,-9 6-532,-10 11 301,-173 252 2158,44-57-5343,164-249-255,3-1 1593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155 146 17164,'-2'14'659,"1"1"0,-2-1 0,0 0 0,-4 14 0,-4 13 436,0 15-271,2 1-1,3 0 1,2 1 0,6 98-1,-2-155-822,0 0-1,1 0 0,-1 0 1,0 0-1,0-1 1,0 1-1,0 0 1,0 0-1,0 0 0,0 0 1,-1-1-1,1 1 1,0 0-1,0 0 1,-1 0-1,1-1 0,0 1 1,-1 0-1,1 0 1,-1-1-1,1 1 1,-1 0-1,0 0-3,0-1 1,1 0-1,-1 0 1,1 0-1,-1 0 0,0 0 1,1 0-1,-1 0 0,0 0 1,1 0-1,-1-1 0,0 1 1,1 0-1,-1 0 1,0 0-1,1-1 0,-1 1 1,1 0-1,-1-1 0,1 1 1,-2-1-1,-31-31-135,28 27 132,1 0 9,0 1-1,0-1 0,0 0 1,1 0-1,-1 0 1,1 0-1,0 0 1,1-1-1,-1 1 0,1-1 1,0 0-1,1 0 1,-2-11-1,3 13 7,0 0 0,0 0-1,1 1 1,-1-1-1,1 0 1,0 0 0,0 1-1,0-1 1,1 0 0,-1 1-1,1-1 1,0 1 0,0 0-1,0 0 1,1 0-1,-1 0 1,1 0 0,-1 0-1,1 0 1,0 1 0,0-1-1,0 1 1,5-3-1,3-1 14,1 0 0,0 0 0,-1 1-1,2 1 1,-1 0 0,0 0 0,1 2-1,0-1 1,0 1 0,0 1 0,17 1-1,-24 0-14,0 0-1,-1 1 0,1 0 0,0 0 0,0 1 1,0 0-1,-1 0 0,1 0 0,-1 1 1,1-1-1,7 7 0,-9-6 1,-1 0 0,0 0 0,0 0-1,0 1 1,0-1 0,0 1 0,-1 0 0,1 0 0,-1 0 0,0 0-1,-1 0 1,1 1 0,-1-1 0,1 0 0,-1 1 0,0 8 0,1 0 43,-1-1 0,-2 20 0,1-28 16,-1 1 1,1-1-1,-1 0 0,0 0 1,0 0-1,0 0 1,-1 0-1,0 0 0,1-1 1,-1 1-1,-4 4 0,8-37 856,14-48-348,-7 38-483,4-43 0,-13 86-101,0-1 0,1 1 1,-1-1-1,1 0 0,0 1 0,0-1 0,0 0 0,0 0 0,1 0 1,-1 0-1,1 0 0,0 0 0,0 0 0,4 4 0,-5-6 8,1 0-1,0 0 1,0 1-1,0-1 1,0 0 0,0-1-1,0 1 1,0 0-1,0-1 1,1 1-1,-1-1 1,0 1-1,0-1 1,0 0-1,1 0 1,-1 0 0,0 0-1,0-1 1,1 1-1,-1 0 1,0-1-1,0 0 1,3-1-1,7-3 2,0 0-1,0-1 1,-1 0-1,0-1 0,19-16 1,47-46 9,36-52 23,-92 96-18,-2 0 0,-1-2 1,17-30-1,-31 48-5,0 0-1,0 0 0,4-18 1,-7 26-7,-1-1 0,0 0 0,1 0 0,-1 1 0,0-1 0,0 0 0,0 0 0,-1 1 0,1-1 0,0 0 1,-1 0-1,0-2 0,1 3-1,-1 0 0,1 1 0,-1-1 0,0 0 1,1 1-1,-1-1 0,1 1 0,-1-1 1,0 1-1,0-1 0,1 1 0,-1-1 0,0 1 1,0 0-1,0-1 0,1 1 0,-1 0 0,0 0 1,0 0-1,0 0 0,0-1 0,1 1 0,-1 0 1,0 0-1,0 1 0,0-1 0,-1 0 0,-4 1-2,0 1-1,1 0 1,-1 0-1,0 0 1,1 0-1,0 1 1,-1 0-1,1 0 1,0 1-1,0-1 1,1 1-1,-9 9 0,-3 4-11,1 0 0,-15 23-1,7-6 7,2 0 0,-20 44 0,32-58 10,1-1-1,1 2 0,0-1 1,2 1-1,-5 41 0,9-55 3,1 1 0,0-1-1,0 0 1,1 0 0,0 1-1,0-1 1,0 0-1,6 13 1,-6-17-2,0 0 0,1 0-1,0 0 1,-1 0 0,1-1 0,0 1-1,1 0 1,-1-1 0,0 1 0,1-1-1,-1 0 1,1 0 0,0 0 0,0 0-1,0 0 1,0-1 0,0 0 0,0 1-1,0-1 1,6 1 0,0 0 2,0-2 1,0 1 0,0-1-1,0 0 1,0-1-1,0 0 1,-1-1 0,1 0-1,0 0 1,-1 0-1,1-1 1,-1-1-1,0 0 1,0 0 0,0 0-1,0-1 1,-1 0-1,12-10 1,-8 5 17,0 0 0,0 0 0,-1-1 1,-1-1-1,0 1 0,0-1 0,-1-1 0,-1 0 0,0 0 0,8-22 1,-14 32-17,12-42 74,-12 42-69,-1 0 1,1-1-1,-1 1 1,0-1-1,0 1 1,0 0-1,0-1 0,-1 1 1,1 0-1,-2-7 1,1 10-10,1-1 1,0 1 0,0-1-1,-1 1 1,1-1 0,0 1 0,-1-1-1,1 1 1,0 0 0,-1-1 0,1 1-1,-1-1 1,1 1 0,-1 0-1,1 0 1,-1-1 0,1 1 0,-1 0-1,1 0 1,-1-1 0,1 1-1,-1 0 1,1 0 0,-1 0 0,1 0-1,-1 0 1,1 0 0,-1 0-1,0 0 1,1 0 0,-1 0 0,1 0-1,-1 0 1,1 0 0,-1 0 0,1 1-1,-1-1 1,1 0 0,-1 0-1,0 1 1,-17 13 18,13-7-21,1-1 0,0 1 1,1 0-1,0 0 0,0 0 1,-4 14-1,6-17-2,-1 1 0,1-1 0,1 1 0,-1-1 0,1 1 0,0 0 0,0-1 0,0 1 0,0 0 0,1-1 0,0 1 0,2 5 0,-3-9 0,1 0 1,-1 1-1,1-1 1,0 0-1,-1 0 1,1 0 0,0 0-1,0 0 1,0 0-1,0 0 1,0 0-1,0 0 1,0 0-1,0 0 1,1 0 0,-1-1-1,0 1 1,0-1-1,1 1 1,-1-1-1,2 1 1,0 0 0,0-1 0,0 0 1,0 0-1,-1 0 0,1-1 1,0 1-1,0 0 0,0-1 0,5-2 1,1 0 3,1-2 0,0 0 0,-1 0 0,12-9 0,-7 3 9,0-1 0,0-1 0,-1 0 0,-1 0 0,0-1 1,-1-1-1,16-27 0,-27 42-13,1-1 1,-1 1-1,0-1 0,1 1 0,-1-1 1,0 1-1,1-1 0,-1 1 1,0-1-1,0 0 0,1 1 0,-1-1 1,0 1-1,0-1 0,0 0 1,0 1-1,0-1 0,0 1 1,0-1-1,0 0 0,0 1 0,0-2 1,-10 13-27,-2 9 16,2 0 0,0 1-1,2 0 1,0 1 0,1-1-1,2 2 1,0-1 0,1 0-1,-1 27 1,5-45 10,0 0 0,0-1 0,0 1 0,0 0 0,1 0 0,0-1 0,0 1 0,0 0 0,0-1 0,0 1 0,1-1 0,2 6 0,-3-8 1,1 1 0,-1-1 0,0 0 0,0 0 0,1 0 0,-1 0 1,1 0-1,-1 0 0,1 0 0,-1 0 0,1-1 0,0 1 0,-1 0 0,1-1 1,0 0-1,0 1 0,-1-1 0,1 0 0,0 0 0,0 0 0,-1 0 1,1 0-1,0 0 0,0 0 0,-1-1 0,1 1 0,0-1 0,2-1 1,8-2-5,-1-1 1,0 0-1,-1-1 0,1 0 1,-1-1-1,0 0 1,-1 0-1,0-1 1,0 0-1,9-12 1,4-7 18,0-2 1,19-33 0,-34 50-30,-7 12 13,0 0 0,0 0 0,0 0 0,0 0-1,0 0 1,0 0 0,0 0 0,0 0 0,0 0 0,0 0 0,0 0 0,0 0-1,0 0 1,-11 19-3,11-19 4,-11 22-18,0-1-1,2 2 1,1-1 0,-10 45-1,18-66 18,-1 0 0,1 1 0,0-1 0,0 0 0,0 0 0,0 1 0,0-1 0,0 0 1,1 0-1,-1 1 0,0-1 0,1 0 0,-1 0 0,1 0 0,-1 0 0,2 2 0,-2-2-12,1 0 0,0-1 0,-1 0 0,1 1 1,-1-1-1,1 1 0,0-1 0,-1 0 0,1 1 0,0-1 1,0 0-1,-1 0 0,1 1 0,0-1 0,0 0 0,-1 0 1,1 0-1,0 0 0,0 0 0,1 0 0,2-1-105,0 0 0,-1 0 0,1-1-1,0 1 1,0-1 0,-1 0 0,1 1-1,-1-2 1,5-2 0,7-7-414,0-2-1,-1 0 1,-1 0 0,0-1 0,0-1-1,-2 0 1,13-23 0,8-18-471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17244,'1'4'213,"-1"-1"1,0 1 0,0-1-1,-1 0 1,1 1 0,-1-1 0,1 0-1,-1 1 1,0-1 0,0 0-1,-1 0 1,1 0 0,-1 0-1,-3 5 1,-2 6 347,-13 36 1203,1 1-1,-14 64 1,26-80-1454,1 0 1,1 1 0,2-1-1,3 51 1,0-82-331,0 1-49,0 0 1,0-1-1,1 1 1,0 0-1,-1 0 1,2-1-1,-1 1 1,0 0-1,1-1 1,3 7-1,-14-53-1990,-79-175-175,76 190 2513,12 26-256,-1 1 0,1 0 0,0 0 0,0-1-1,-1 1 1,1 0 0,0-1 0,0 1 0,0 0 0,0-1-1,-1 1 1,1 0 0,0-1 0,0 1 0,0 0 0,0-1-1,0 1 1,0-1 0,0 1 0,0 0 0,0-1 0,0 1-1,0 0 1,0-1 0,0 1 0,0 0 0,0-1 0,1 1-1,-1-1 1,0 1 0,0 0 0,0 0 0,0-1 0,1 1-1,-1 0 1,0-1 0,0 1 0,1 0 0,-1 0 0,0-1-1,0 1 1,1 0 0,-1 0 0,0 0 0,1-1 0,-1 1-1,0 0 1,1 0 0,-1 0 0,0 0 0,1 0-1,-1 0 1,1 0 0,-1 0 0,0 0 0,1 0 0,-1 0-1,0 0 1,1 0 0,-1 0 0,1 0 0,-1 0 0,0 0-1,1 0 1,-1 0 0,1 1 0,32 10 718,-21-6-429,3 0-108,1-2 0,20 3 0,-31-5-265,0 0 1,0-1-1,0 0 0,0 0 0,0-1 0,0 1 0,-1-1 0,1 0 0,0 0 1,0-1-1,6-2 0,-10 3 57,1 0 1,-1 1 0,0-1 0,0 0-1,-1 0 1,1 0 0,0 0-1,0 0 1,0 0 0,-1 0-1,1-1 1,0 1 0,-1 0-1,1 0 1,-1-1 0,0 1-1,1 0 1,-1 0 0,0-1-1,0 1 1,0 0 0,0-1 0,0 1-1,0 0 1,0-1 0,0 1-1,0 0 1,-1 0 0,1-1-1,0 1 1,-1 0 0,1 0-1,-1-1 1,0 1 0,1 0-1,-2-2 1,-16-16-248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3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19644,'7'11'1985,"4"-1"-1385,5-4-504,3-3 576,10-2-184,-1 0-136,4-1-312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94 16748,'1'0'78,"-1"0"0,0 0 0,0-1 0,0 1 0,0 0 0,0 0 0,0 0 0,0-1 0,0 1 0,0 0 0,0 0 0,0 0 0,1-1 0,-1 1 0,0 0 0,0 0 1,0 0-1,0 0 0,0 0 0,1 0 0,-1-1 0,0 1 0,0 0 0,0 0 0,1 0 0,-1 0 0,0 0 0,0 0 0,0 0 0,1 0 0,-1 0 0,0 0 0,0 0 0,0 0 0,1 0 1,-1 0-1,0 0 0,0 0 0,0 0 0,1 0 0,-1 0 0,0 0 0,0 0 0,0 0 0,1 0 0,-1 0 0,0 1 0,1 12 1723,-6 21 163,-6 21 74,-12 68-272,23-120-1732,0 0 0,-1 0-1,1-1 1,0 1 0,1 0 0,-1 0-1,2 5 1,-2-8-28,0 1 1,1 0-1,-1-1 0,0 1 0,1-1 1,-1 1-1,1-1 0,-1 1 0,1-1 0,-1 1 1,1-1-1,0 1 0,-1-1 0,1 0 1,-1 1-1,1-1 0,0 0 0,-1 1 1,1-1-1,0 0 0,0 0 0,-1 0 1,1 0-1,0 0 0,-1 1 0,1-1 1,0-1-1,0 1 0,-1 0 0,1 0 0,0 0 1,-1 0-1,1 0 0,0-1 0,-1 1 1,1 0-1,0-1 0,16-6 41,-1 0-1,0-2 1,-1 0-1,0-1 1,23-19 0,4-2 15,-18 14-29,1 1 1,1 1 0,34-15-1,-57 29-34,1 0-1,-1 0 1,0 0-1,1 0 1,-1 0-1,0 1 1,1-1-1,5 1 1,-8 0 0,0 1 0,0-1 1,0 0-1,0 0 0,0 1 1,0-1-1,0 1 0,0-1 0,0 1 1,0 0-1,0-1 0,0 1 1,0 0-1,0 0 0,0-1 0,0 1 1,-1 0-1,1 0 0,0 0 1,-1 0-1,1 0 0,-1 0 1,1 0-1,-1 0 0,0 0 0,1 0 1,-1 0-1,0 0 0,1 2 1,0 6-7,-1-1 0,1 0 0,-1 0 0,-1 1 1,1-1-1,-2 0 0,1 0 0,-4 12 0,-25 65-386,28-79 329,-25 48-3104,35-66 2591,8-10-110</inkml:trace>
  <inkml:trace contextRef="#ctx0" brushRef="#br0" timeOffset="0.49">522 155 21333,'0'1'83,"0"-1"1,0 1 0,1-1-1,-1 0 1,0 1 0,0-1-1,0 0 1,1 1-1,-1-1 1,0 0 0,0 1-1,1-1 1,-1 0 0,0 1-1,1-1 1,-1 0 0,0 0-1,1 0 1,-1 1 0,0-1-1,1 0 1,-1 0 0,0 0-1,1 0 1,-1 0 0,1 0-1,-1 0 1,0 1 0,1-1-1,-1 0 1,1 0 0,-1-1-1,0 1 1,1 0 0,-1 0-1,1 0 1,-1 0 0,0 0-1,1 0 1,-1 0 0,1-1-1,-1 1 1,21-8 1400,-12 3-1308,0-1 1,0-1-1,-1 0 1,1 0 0,-1 0-1,7-10 1,-11 12-155,1-1 1,-1 0-1,0 0 1,0 0-1,-1 0 0,0-1 1,0 1-1,0-1 1,-1 0-1,2-8 1,-4 15-23,1-1 1,-1 0 0,0 0 0,0 0 0,0 0-1,0 0 1,0 0 0,0 1 0,0-1-1,0 0 1,0 0 0,-1 0 0,1 0 0,0 0-1,-1 1 1,1-1 0,0 0 0,-1-1-1,0 2 1,1 0-1,0 0 0,-1-1 0,1 1 1,-1 0-1,1 0 0,-1-1 0,1 1 1,-1 0-1,1 0 0,-1 0 0,1 0 0,-1 0 1,1 0-1,-1 0 0,1 0 0,-1 0 1,1 0-1,-1 0 0,1 0 0,-1 0 1,0 0-1,-2 1-1,0 0 0,0 1 0,1-1 1,-1 1-1,0-1 0,1 1 0,-1 0 0,1 0 0,-4 3 1,-7 11-11,1 0 1,0 1-1,1 1 0,1-1 1,1 2-1,0-1 1,1 1-1,1 1 1,1-1-1,1 1 0,1 0 1,-4 39-1,7-52-5,1 1 1,0-1-1,0 1 0,1-1 0,0 0 0,2 11 0,-2-17-16,-1 1 0,1 0 0,-1-1 0,1 1 0,0-1 0,-1 0 0,1 1 0,0-1 0,0 0 0,0 1 0,0-1 0,0 0 0,1 0 0,-1 0 0,0 0 0,0 0 0,1 0 0,-1 0 0,1 0 0,-1-1 0,1 1 0,-1 0 0,1-1 0,-1 1 0,1-1 0,-1 0 0,1 0 0,0 1 0,-1-1 0,1 0 0,-1 0 0,1 0 0,0-1 0,-1 1 0,3-1 0,1 0-97,1 0-1,0-1 1,-1 0 0,1 0-1,-1-1 1,1 1-1,-1-1 1,0 0-1,5-5 1,41-39-283,-44 40 293,41-43-423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18556,'-1'1'152,"0"0"0,0 0 1,0 0-1,0 0 0,0 1 0,1-1 1,-1 0-1,0 1 0,1-1 1,-1 0-1,1 1 0,-1-1 0,1 1 1,-1-1-1,1 1 0,0-1 0,0 1 1,0-1-1,0 1 0,0 1 0,-1 5 273,-19 91 2072,-40 117 0,26-99-1802,23-82-509,3-9 13,1 0 0,-6 51 0,13-75-193,-1 0 1,1-1-1,0 1 0,0 0 1,0-1-1,0 1 0,1 0 0,-1-1 1,0 1-1,1 0 0,-1-1 1,1 1-1,-1-1 0,1 1 1,0-1-1,0 1 0,0 1 0,0-3-5,-1 1-1,1-1 0,-1 0 0,1 0 0,-1 1 0,1-1 0,-1 0 0,1 0 1,-1 0-1,1 1 0,-1-1 0,1 0 0,-1 0 0,1 0 0,0 0 0,-1 0 1,1 0-1,-1 0 0,1 0 0,0-1 0,18-9-29,6-13-48,-1-1 0,32-43-1,-7 8-20,65-57-148,-112 114 237,0-1 0,0 2 0,1-1 0,-1 0 0,1 0 0,-1 1 0,1-1 0,0 1 0,5-2 0,-8 3 8,0 0-1,0 0 1,1 0 0,-1 0-1,0 0 1,1 0 0,-1 0-1,0 0 1,1 0-1,-1 0 1,0 0 0,0 0-1,1 0 1,-1 0 0,0 0-1,1 1 1,-1-1 0,0 0-1,0 0 1,1 0 0,-1 0-1,0 1 1,0-1-1,1 0 1,-1 0 0,0 0-1,0 1 1,0-1 0,1 0-1,-1 0 1,0 1 0,0-1-1,0 2 1,1-1-1,-1 1 1,0-1-1,0 1 0,0-1 1,0 1-1,-1-1 1,1 1-1,0-1 0,-1 0 1,0 3-1,-18 42-4,14-38 19,1 0 0,1 1 0,-1 0 0,1 0 0,1 0 0,0 0 0,-2 12 0,4-20-11,0-1 0,0 1 1,0-1-1,0 0 0,0 1 1,1-1-1,-1 1 0,0-1 0,0 0 1,0 1-1,0-1 0,0 1 1,1-1-1,-1 0 0,0 1 1,0-1-1,1 0 0,-1 1 1,0-1-1,0 0 0,1 1 0,-1-1 1,0 0-1,1 0 0,-1 0 1,1 1-1,-1-1 0,0 0 1,1 0-1,-1 0 0,1 0 0,-1 1 1,0-1-1,1 0 0,-1 0 1,1 0-1,-1 0 0,1 0 1,-1 0-1,0 0 0,1 0 1,-1 0-1,1-1 0,-1 1 0,0 0 1,1 0-1,20-8 50,-19 7-48,53-29 86,-35 19-130,0 0 0,0 1 0,37-12 0,-55 21 31,0 1-1,0-1 0,0 1 0,0-1 0,1 1 0,-1 0 1,0 0-1,0 0 0,0 0 0,0 0 0,1 0 0,-1 1 1,0-1-1,0 1 0,0-1 0,0 1 0,3 1 1,-4-1-1,0 0 1,1 0-1,-1 1 1,0-1-1,0 0 1,0 0 0,-1 1-1,1-1 1,0 0-1,0 1 1,-1-1 0,1 1-1,-1-1 1,1 1-1,-1-1 1,0 1-1,0-1 1,1 3 0,-2 6-11,1 0 1,-1-1-1,-1 1 1,0-1-1,0 1 1,-4 9-1,-2 2 57,6-16-9,0 0-1,0 0 0,0 1 1,1-1-1,0 0 1,0 1-1,0-1 1,0 10-1,1-15-21,0 0 0,0 1-1,0-1 1,0 1-1,0-1 1,0 0 0,1 1-1,-1-1 1,0 0 0,0 1-1,0-1 1,0 0 0,1 1-1,-1-1 1,0 0-1,0 1 1,1-1 0,-1 0-1,0 0 1,1 1 0,-1-1-1,0 0 1,1 0-1,-1 0 1,0 1 0,1-1-1,-1 0 1,0 0 0,1 0-1,-1 0 1,15-2 79,15-12 17,115-92 11,-33 21-592,-97 78 208,-15 7 266,0 1 0,1-1 0,-1 0 0,0 0 0,0 0 0,1 0 0,-1 0 0,0 0 0,0 1 0,0-1 1,0 0-1,1 0 0,-1 0 0,0 1 0,0-1 0,0 0 0,0 0 0,0 0 0,0 1 0,0-1 0,1 0 0,-1 0 0,0 1 0,0-1 0,0 0 0,0 0 0,0 1 0,0-1 0,0 0 0,0 0 0,0 1 0,0-1 0,0 0 0,-1 0 0,1 1 0,-12 34-139,4-12 168,8-23-22,0 1 0,0-1 0,0 0 0,0 1 0,0-1 0,0 0 1,0 1-1,0-1 0,0 1 0,0-1 0,0 0 0,0 1 1,0-1-1,0 0 0,0 0 0,1 1 0,-1-1 0,0 0 1,0 1-1,0-1 0,1 0 0,-1 0 0,0 1 0,0-1 0,1 0 1,-1 0-1,0 1 0,1-1 0,-1 0 0,0 0 0,1 1 1,13-2 56,13-11 13,-10 3-57,35-17-77,-49 25 24,0-1 1,0 1-1,0 0 1,0 1 0,0-1-1,1 1 1,-1-1-1,0 1 1,0 0 0,1 0-1,-1 1 1,0-1-1,0 0 1,5 2-1,-6 0-12,0-1-1,0 0 1,0 1-1,-1-1 0,1 1 1,0 0-1,-1 0 0,1-1 1,-1 1-1,0 0 0,0 0 1,1 0-1,-1 1 1,-1-1-1,1 0 0,0 0 1,0 0-1,-1 1 0,1-1 1,-1 0-1,0 1 1,0-1-1,0 0 0,0 1 1,-1 2-1,1 8-282,-1-1 0,-1 1 0,-3 13 0,-1-6-35,2-8 61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10 280 17532,'-2'3'380,"-4"13"1010,5-16-1363,1 0 0,0 1 0,0-1 0,0 0 0,0 0 0,0 0 0,0 1 0,0-1 0,0 0 0,0 0 0,0 0 0,0 1 0,0-1 0,0 0 1,0 0-1,0 0 0,0 1 0,0-1 0,0 0 0,0 0 0,0 0 0,0 1 0,1-1 0,-1 0 0,0 0 0,0 0 0,0 1 0,0-1 0,0 0 1,0 0-1,1 0 0,-1 0 0,0 0 0,0 1 0,0-1 0,0 0 0,1 0 0,-1 0 0,0 0 0,0 0 0,0 0 0,1 0 0,-1 0 0,0 0 1,0 0-1,1 0 0,-1 0 0,0 0 0,0 0 0,0 0 0,1 0 0,-1 0 0,0 0 0,0 0 0,0 0 0,1 0 0,-1 0 0,0 0 0,0 0 1,0 0-1,1 0 0,-1-1 0,0 1 0,14-6 557,0-1 1,-1-1-1,0 0 1,0-1-1,-1-1 1,0 1-1,11-13 1,-13 13-321,82-79 1151,-78 72-1191,0 0 1,-2-1 0,22-35-1,-33 51-215,0 0 0,0-1 0,-1 1 0,1 0 0,-1 0-1,1 0 1,-1-1 0,0 1 0,1 0 0,-1 0 0,0-1-1,0 1 1,0-3 0,0 4-7,0 0-1,0-1 1,-1 1-1,1 0 1,0-1-1,0 1 1,-1 0-1,1 0 1,0 0-1,0-1 1,-1 1-1,1 0 1,0 0-1,0 0 1,-1 0-1,1 0 1,0-1-1,-1 1 1,1 0-1,0 0 1,-1 0-1,1 0 1,0 0-1,-1 0 1,1 0-1,0 0 1,0 0-1,-1 0 1,1 0-1,0 0 1,-1 0-1,1 1 1,-1-1-1,-3 1-2,0 1 1,0-1-1,0 1 0,0 0 0,0 1 0,-6 4 1,-4 4-12,0 1 0,1 1 0,1-1 0,0 2 0,1 0 1,0 0-1,2 1 0,-1 1 0,-10 23 0,20-38 12,-1 0-1,1 1 1,-1-1 0,1 0-1,-1 0 1,1 0-1,0 1 1,0-1 0,-1 0-1,1 1 1,0-1 0,0 0-1,0 0 1,1 1-1,-1-1 1,0 0 0,0 0-1,1 1 1,-1-1-1,1 0 1,-1 0 0,1 0-1,0 2 1,0-2 0,1 0 0,-1 0 0,0-1 0,0 1 0,1 0 0,-1 0 0,0-1 1,1 1-1,-1-1 0,1 1 0,-1-1 0,1 0 0,-1 0 0,1 0 0,-1 1 0,3-2 0,7 1 2,0-1-1,0-1 0,0 0 1,11-4-1,-18 5-1,34-10 6,47-11 4,-75 20-9,1 1 0,-1 0 0,0 0 0,0 1-1,1 0 1,12 3 0,-20-3 10,0 1-1,-1-1 0,1 1 1,0 0-1,-1-1 0,1 1 0,-1 1 1,1-1-1,-1 0 0,1 1 0,-1-1 1,0 1-1,0-1 0,0 1 1,0 0-1,0 0 0,0 0 0,0 0 1,0 1-1,-1-1 0,1 0 1,-1 1-1,2 3 0,-3-6-3,-1 0-1,1 0 1,0 0 0,0 0-1,0 0 1,0-1-1,0 1 1,0 0 0,0 0-1,-1 0 1,1 0 0,0 0-1,0 0 1,0 0-1,0 0 1,0 0 0,0 0-1,-1 1 1,1-1-1,0 0 1,0 0 0,0 0-1,0 0 1,0 0 0,0 0-1,0 0 1,0 0-1,-1 0 1,1 0 0,0 0-1,0 0 1,0 0-1,0 1 1,0-1 0,0 0-1,0 0 1,0 0 0,0 0-1,0 0 1,0 0-1,0 0 1,0 0 0,0 1-1,0-1 1,0 0-1,-1 0 1,1 0 0,0 0-1,0 0 1,1 0 0,-1 1-1,0-1 1,0 0-1,0 0 1,0 0 0,0 0-1,0 0 1,0 0 0,0 0-1,0 1 1,0-1-1,0 0 1,0 0 0,0 0-1,-6-8 336,2-14-58,0 0-1,1 0 0,1-1 0,3-43 1,0 27-231,-1 38-72,0 0 0,0 1 0,0-1-1,0 0 1,0 1 0,0-1 0,0 0 0,0 1 0,1-1 0,-1 1-1,0-1 1,0 0 0,1 1 0,-1-1 0,0 1 0,1-1 0,-1 0 0,1 1-1,-1 0 1,1-1 0,-1 1 0,1-1 0,-1 1 0,1-1 0,-1 1-1,1 0 1,0-1 0,-1 1 0,1 0 0,-1 0 0,1 0 0,0-1 0,-1 1-1,1 0 1,0 0 0,-1 0 0,1 0 0,0 0 0,-1 0 0,1 0 0,0 0-1,-1 0 1,1 1 0,0-1 0,-1 0 0,1 0 0,0 0 0,0 1-1,8 2-391,-1 0-1,1 1 0,8 4 0,2 1-591,-1-3 345,33 5-1,-13-4-167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19572,'-10'10'760,"1"1"0,0 0 1,0 0-1,2 1 0,-9 15 0,13-22-581,0 1-1,1 0 1,0 0 0,0 0 0,0 0-1,0 0 1,1 0 0,0 1-1,1-1 1,-1 0 0,1 1 0,0-1-1,2 11 1,-1-15-158,-1 0 0,1 0 0,0 0 0,-1 0 0,1-1 0,0 1 0,0 0 0,0 0 0,1-1 0,-1 1 0,0 0 0,1-1 0,-1 0 0,1 1 0,-1-1-1,1 0 1,0 1 0,-1-1 0,1 0 0,0 0 0,0-1 0,0 1 0,0 0 0,0-1 0,0 1 0,0-1 0,0 1 0,0-1 0,0 0 0,0 0 0,0 0 0,0 0 0,3-1 0,4 0 24,0 0 1,-1-1-1,1 0 1,-1-1-1,1 0 0,10-5 1,4-5 82,0-1-1,-1-1 1,-1 0 0,-1-2-1,19-19 1,-6 5 153,-22 26-79,-10 13-77,-11 28 14,3-14-5,7-21-125,0-1-1,0 1 1,0-1-1,0 1 1,0-1-1,0 1 1,0-1 0,0 1-1,0-1 1,0 1-1,0-1 1,0 1-1,0-1 1,0 1 0,1-1-1,-1 1 1,0-1-1,0 0 1,0 1-1,1-1 1,-1 1 0,0-1-1,1 1 1,-1-1-1,0 0 1,1 1-1,-1-1 1,1 0 0,-1 1-1,1-1 1,0 0 4,0 1 0,0-1 0,1 0 0,-1 0 0,0 0 0,0 0 0,0 0-1,1 0 1,-1-1 0,0 1 0,0 0 0,2-1 0,37-20 142,-34 18-135,39-25 51,-30 18-101,-1 1 1,1 0-1,1 1 1,22-8-1,-38 16 24,1 0 0,0-1 0,0 1 0,-1 0 0,1 0 1,0 0-1,0-1 0,0 1 0,-1 0 0,1 0 0,0 0 0,0 0 0,0 1 0,-1-1 0,1 0 0,0 0 1,0 0-1,-1 1 0,1-1 0,0 0 0,0 1 0,-1-1 0,1 0 0,0 1 0,-1-1 0,1 1 0,0-1 1,-1 1-1,1 0 0,-1-1 0,1 1 0,-1 0 0,1-1 0,-1 1 0,0 0 0,1-1 0,-1 1 0,0 0 0,1 0 1,-1-1-1,0 1 0,0 0 0,0 0 0,0 0 0,0-1 0,0 1 0,0 0 0,0 1 0,0 6-12,-1 1 0,0-1 0,-3 16 1,1-11 10,3-9-9,-3 28 20,2-31-10,1 0 0,0 0 0,0 0 0,0 0 0,1 0 0,-1 0 0,0 0 0,0 0 0,0 0 0,1 0 0,-1 0 0,1 0-1,-1 0 1,1 0 0,-1 0 0,1 0 0,-1 0 0,1 0 0,0-1 0,-1 1 0,1 0 0,0 0 0,0-1 0,1 2 0,-1-2-42,-1 0 0,1 0 0,0 0-1,0-1 1,0 1 0,-1 0 0,1 0 0,0 0-1,0-1 1,-1 1 0,1 0 0,0-1 0,0 1-1,-1 0 1,1-1 0,0 1 0,-1-1 0,1 1-1,-1-1 1,1 1 0,-1-1 0,1 0-1,-1 1 1,1-1 0,-1 0 0,1 1 0,-1-1-1,0 0 1,1 0 0,-1 1 0,0-1 0,0 0-1,1-1 1,7-29-401,-6 9 61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157 209 15403,'-17'2'2054,"11"0"-1823,0 1-1,0 0 1,0 1 0,0-1-1,1 1 1,-1 0 0,1 1-1,0-1 1,-5 7 0,-3 4 203,1-1 0,-10 18 0,18-26-285,0-1 0,0 1 0,1 1 0,0-1 0,0 0 0,0 1 0,1 0 0,0-1 0,-1 10-1,3-16-132,0 1 0,-1-1-1,1 1 1,0-1 0,0 1-1,0-1 1,0 1-1,0-1 1,0 1 0,0-1-1,1 1 1,-1-1-1,0 1 1,0-1 0,0 0-1,0 1 1,0-1-1,1 1 1,-1-1 0,0 1-1,1-1 1,-1 0-1,0 1 1,0-1 0,1 0-1,-1 1 1,1-1 0,-1 0-1,0 1 1,1-1-1,-1 0 1,1 0 0,-1 1-1,1-1 1,0 0-1,0 0 8,1 0-1,0 0 0,-1 0 0,1 0 0,0 0 0,0-1 1,-1 1-1,1-1 0,0 1 0,2-2 0,39-22 107,-14 2-86,-1-1 0,-1-1 0,34-40 0,63-90 149,-65 68 58,-84 127-183,2 0 0,2 1 0,2 2-1,1 0 1,-15 64 0,33-107-80,-7 45-634,7-45 610,0 1 0,0 0-1,0-1 1,0 1 0,0 0 0,0 0 0,0-1 0,1 1 0,-1 0 0,0-1 0,1 1 0,0-1 0,-1 1 0,1 0-1,0-1 1,0 1 0,0-1 0,0 0 0,0 1 0,0-1 0,2 2 0,-2-2 18,0-1 0,-1 0 0,1 0 0,0 1 0,0-1 0,-1 0 1,1 0-1,0 0 0,0 0 0,-1 0 0,1 0 0,0 0 0,0 0 0,0 0 0,-1 0 0,3 0 1,14-9-405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20884,'-2'23'2169,"-1"0"-1425,0-5-312,8 2 1177,2-2-793,5-2-1008,2 0-537,-2-3-815,1-1 1168,-1-6-304,-2 1-304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15195,'1'7'1184,"-1"1"-1,-1-1 0,1 1 0,-3 11 1,1-12-603,1 0 0,0 0 1,1 0-1,-1 0 0,1 0 1,2 13-1,-1-18-538,-1 0 1,1-1 0,0 1-1,0-1 1,0 1-1,0-1 1,0 1 0,0-1-1,0 1 1,0-1 0,0 0-1,1 1 1,-1-1-1,1 0 1,-1 0 0,1 0-1,-1 0 1,1 0-1,-1-1 1,1 1 0,0 0-1,0-1 1,-1 1-1,1-1 1,0 0 0,0 1-1,-1-1 1,1 0 0,0 0-1,0 0 1,2-1-1,12-1 4,0 0 0,0-1 0,-1 0 0,1-2 1,-1 0-1,0 0 0,-1-2 0,21-11 0,-11 6-84,46-15 1,-70 26 34,1 1 1,0 0-1,-1-1 0,1 1 0,0 0 1,-1 0-1,1 0 0,0 0 0,-1 0 1,1-1-1,0 1 0,-1 0 0,1 1 1,0-1-1,-1 0 0,1 0 0,0 0 1,-1 0-1,1 0 0,-1 1 0,1-1 1,0 0-1,0 1 0,0 0 2,-1-1 0,0 1 0,0 0 0,0-1 0,0 1 0,1 0 0,-1-1 0,0 1 0,0 0-1,0-1 1,0 1 0,0 0 0,-1-1 0,1 1 0,0 0 0,0-1 0,0 1 0,-1-1 0,1 2 0,-23 37 43,17-30-35,-7 12-20,6-13-24,1 1-1,0 0 0,1 0 1,0 1-1,1 0 1,0 0-1,0 0 0,-2 14 1,6-24 23,0-1 1,0 1-1,0 0 0,0 0 1,0 0-1,0 0 1,1 0-1,-1 0 1,0-1-1,0 1 0,0 0 1,0 0-1,0 0 1,1 0-1,-1 0 0,0 0 1,0 0-1,0 0 1,0 0-1,0 0 1,1 0-1,-1 0 0,0 0 1,0 0-1,0 0 1,0 0-1,1 0 1,-1 0-1,0 0 0,0 0 1,0 0-1,0 0 1,0 0-1,1 0 1,-1 0-1,0 0 0,0 0 1,0 0-1,0 0 1,0 1-1,1-1 1,-1 0-1,0 0 0,0 0 1,0 0-1,0 0 1,0 0-1,0 0 0,0 1 1,0-1-1,0 0 1,1 0-1,-1 0 1,0 0-1,0 1 0,0-1 1,0 0-1,0 0 1,0 0-1,0 0 1,0 0-1,0 1 0,0-1 1,0 0-1,0 0 1,0 0-1,0 0 1,0 1-1,-1-1 0,15-12-136,-12 10 56,19-19-221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17156,'0'2'158,"0"0"0,0-1 0,0 1 0,0 0 0,0-1 0,0 1 0,0 0 0,1-1 0,-1 1 1,1 0-1,-1-1 0,1 1 0,-1-1 0,1 1 0,0-1 0,0 1 0,0-1 0,0 1 0,0-1 0,0 0 0,0 0 1,0 0-1,1 1 0,-1-1 0,0 0 0,1 0 0,-1-1 0,1 1 0,-1 0 0,1 0 0,-1-1 0,1 1 0,-1-1 1,1 1-1,0-1 0,-1 0 0,1 0 0,0 1 0,-1-1 0,1 0 0,0-1 0,0 1 0,-1 0 0,1 0 0,-1-1 1,1 1-1,0-1 0,-1 1 0,1-1 0,-1 0 0,3-1 0,2-1-94,-1 0 0,1-1 0,-1 1 0,0-1 0,0 0 0,0 0 0,-1-1 0,1 1 0,-1-1 0,0 0-1,-1 0 1,1-1 0,-1 1 0,0-1 0,0 1 0,-1-1 0,1 0 0,1-10 0,-4 16-60,1-1-1,-1 1 1,0-1-1,0 1 1,0 0-1,0-1 1,0 1-1,0-1 1,0 1-1,1 0 1,-1-1-1,-1 1 1,1-1-1,0 1 1,0-1-1,0 1 1,0 0 0,0-1-1,0 1 1,0-1-1,0 1 1,-1 0-1,1-1 1,0 1-1,0 0 1,-1-1-1,1 1 1,0 0-1,0-1 1,-1 1-1,1 0 1,0-1-1,-1 1 1,1 0-1,0 0 1,-1-1 0,1 1-1,-1 0 1,1 0-1,0 0 1,-1 0-1,1 0 1,-1 0-1,1-1 1,-1 1-1,1 0 1,0 0-1,-1 0 1,1 0-1,-1 1 1,1-1-1,-1 0 1,0 0-1,-1 1 11,0-1 0,0 1 0,-1 0 0,1 0 0,0 0 0,0 0 0,0 1 0,-3 1 0,0 1 20,0 1 1,0 0-1,1 0 0,-1 0 0,1 0 1,0 1-1,1-1 0,-1 1 0,1 0 1,0 0-1,1 0 0,0 1 0,0-1 1,0 1-1,-1 7 0,3-13-25,0 0 0,0-1 0,0 1 0,0 0 0,0 0-1,1 0 1,-1-1 0,0 1 0,0 0 0,1 0 0,-1 0 0,0-1 0,1 1 0,-1 0-1,1-1 1,-1 1 0,1 0 0,-1-1 0,1 1 0,0-1 0,-1 1 0,1-1-1,0 1 1,-1-1 0,1 1 0,1 0 0,0-1 7,1 1 1,0 0-1,-1-1 0,1 1 0,0-1 0,-1 0 1,1 0-1,4 0 0,6-1 28,0-2-1,20-5 0,-31 8-39,38-13 54,-26 8-50,1 0 0,0 1 0,24-3 0,-38 6-6,0 1 1,0 0 0,0 0 0,-1 0-1,1 0 1,0 0 0,0 0 0,0 0-1,-1 0 1,1 0 0,0 1 0,0-1-1,-1 0 1,1 1 0,0-1 0,0 0-1,-1 1 1,1-1 0,0 0 0,-1 1-1,1-1 1,0 1 0,-1 0 0,1-1-1,-1 1 1,1-1 0,-1 1 0,1 0-1,-1-1 1,0 1 0,1 0 0,-1 0-1,0-1 1,1 1 0,-1 0 0,0 0-1,0 0 1,0-1 0,0 1 0,0 0-1,0 0 1,0 0 0,0-1 0,0 1-1,0 0 1,0 0 0,-1 1 0,0 6 62,-1 0 0,-1 0 1,-6 15-1,3-9 68,6-12-98,-1 0 0,0 0-1,1 0 1,0 0-1,-1 0 1,1 0-1,0 0 1,0 1 0,0-1-1,1 3 1,-1-4-16,1-1 0,-1 1 0,0 0 0,0-1 0,1 1 0,-1-1 0,0 1 0,1 0 0,-1-1 0,1 1 0,-1-1 0,1 1-1,-1-1 1,1 1 0,-1-1 0,1 0 0,-1 1 0,1-1 0,0 0 0,-1 1 0,1-1 0,0 0 0,2 1 17,0-1 0,0 0 0,-1 0 0,1 0 0,0-1 0,0 1 0,0-1 0,-1 1 0,1-1 0,0 0 0,-1 0 0,1 0 0,4-3 0,54-35-430,-54 37-768,-9 8-1037,0-3 329,4 0 908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5 174 17132,'-1'3'302,"0"0"-1,1 0 1,-1 0 0,0 0 0,1 0 0,0 1 0,0-1-1,0 0 1,0 0 0,0 0 0,2 5 0,-2-7-196,1 0 0,0 0 0,-1 0 0,1 0 1,0 0-1,0 0 0,-1 0 0,1-1 0,0 1 0,0 0 0,0 0 1,0-1-1,0 1 0,0 0 0,0-1 0,1 1 0,-1-1 0,0 0 0,0 1 1,0-1-1,0 0 0,1 1 0,-1-1 0,0 0 0,0 0 0,0 0 1,1 0-1,-1-1 0,0 1 0,0 0 0,1 0 0,-1-1 0,1 1 1,10-4 118,1 1 0,-1-1 0,0-1 1,0 0-1,-1-1 0,0 0 1,0 0-1,11-10 0,-6 4-174,0-1-1,-1-1 1,0 0-1,16-21 1,-27 30-38,0-1 0,-1 1 0,0-1-1,0 0 1,0 0 0,2-7 0,-4 12-11,-1 0 0,1 0 0,-1-1 0,0 1 0,1 0 0,-1 0 0,0 0 0,0 0 0,0-1 1,0 1-1,0 0 0,0 0 0,0 0 0,0 0 0,0-1 0,-1 1 0,1 0 0,0 0 0,-1 0 0,1 0 0,-1 0 0,0 0 0,1 0 1,-1 0-1,0 0 0,1 0 0,-1 0 0,0 0 0,0 0 0,0 1 0,0-1 0,0 0 0,0 1 0,0-1 0,0 1 0,0-1 0,0 1 1,0-1-1,0 1 0,-2-1 0,-2 1 3,1-1 1,-1 1-1,0 1 0,0-1 1,1 1-1,-1-1 1,0 1-1,1 1 0,-1-1 1,1 1-1,-1-1 1,1 1-1,0 1 0,-1-1 1,1 0-1,1 1 1,-8 6-1,0 0 5,1 0 0,0 1 0,0 0 1,-15 22-1,20-24 11,0-1 0,1 1 0,0 1 0,0-1 0,1 1 0,0-1 0,1 1 0,-3 14 0,5-21-8,0 0 1,0 0-1,0 0 0,0 0 0,0 0 1,0 0-1,0 0 0,1 0 1,-1 0-1,1 0 0,0 0 0,-1 0 1,1 0-1,0 0 0,0 0 0,0-1 1,3 4-1,-2-4 2,-1 1 0,1-1 0,1 0 1,-1 0-1,0 0 0,0 0 0,0 0 0,0 0 0,1-1 0,-1 1 0,0-1 1,1 0-1,-1 0 0,0 1 0,1-2 0,-1 1 0,0 0 0,1 0 0,2-1 1,21-5 74,0-1 0,-1-1 1,0-2-1,45-22 1,-38 16-36,61-21 0,-88 36-58,-1 0-1,0 0 0,1 0 0,-1 0 0,1 1 1,6 0-1,-10 0 3,0 0 0,0 0 0,0 0 0,0 1 0,0-1 0,0 0 0,1 1 0,-1-1 0,0 1 0,0-1 0,-1 1 0,1-1 0,0 1 0,0 0 0,0-1 0,0 1 0,0 0 0,-1 0 0,1 0 0,0 0 0,-1 0 0,1 0 0,-1 0 0,1 0 0,-1 0 0,1 0 0,-1 0 0,0 0 0,1 0 0,-1 0 0,0 2 0,0 8 11,0 0 1,-1-1 0,0 1 0,-1 0 0,0-1-1,-1 1 1,0-1 0,-8 16 0,5-9 74,1 0 1,-4 18-1,8-32-59,0 0 0,1-1 0,0 1-1,-1 0 1,1 0 0,1 0 0,-1-1 0,0 1-1,1 0 1,-1 0 0,2 4 0,-1-6-17,-1-1 1,0 1-1,1-1 1,-1 1 0,0-1-1,1 0 1,-1 1-1,1-1 1,-1 1-1,1-1 1,-1 0-1,1 1 1,-1-1-1,1 0 1,-1 0 0,1 0-1,-1 1 1,1-1-1,-1 0 1,1 0-1,0 0 1,1 0 3,0 0 0,0 0 0,-1 0 0,1-1 0,0 1 1,0-1-1,-1 1 0,1-1 0,0 1 0,1-2 0,17-9-147,-1-1-1,0-1 0,-1 0 0,-1-1 1,25-26-1,-26 24-93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19460,'-33'53'2586,"-10"22"-1067,-24 88 865,57-134-2004,2 0 0,2 1 0,-6 54 0,11-81-358,1 1 0,0 0 0,0-1 1,1 1-1,-1-1 0,1 1 1,1 5-1,-2-8-25,0-1 0,1 0 1,-1 0-1,0 0 0,0 1 0,0-1 0,0 0 1,0 0-1,0 0 0,0 1 0,1-1 0,-1 0 1,0 0-1,0 0 0,0 0 0,1 1 1,-1-1-1,0 0 0,0 0 0,0 0 0,1 0 1,-1 0-1,0 0 0,0 0 0,1 0 0,-1 0 1,0 0-1,0 0 0,0 1 0,1-1 1,-1 0-1,0-1 0,0 1 0,1 0 0,-1 0 1,0 0-1,1 0 0,11-14-195,-2-8 75,-1 0 1,-1 0-1,-1 0 0,-1-1 0,-1 0 0,-1 0 0,-1-1 0,0-45 1,-2 61 671,2 18-124,7 15 88,-6-20-471,-1-1 1,1 0 0,-1 0 0,1 0 0,0-1 0,0 0 0,1 1 0,-1-1 0,1-1-1,0 1 1,-1-1 0,1 1 0,0-1 0,1-1 0,-1 1 0,0-1 0,0 0 0,1 0-1,-1 0 1,0-1 0,1 0 0,9-1 0,-8 0-141,0 0 0,0-1 0,0 0 0,0 0 0,0-1 0,-1 1 0,1-2 0,-1 1 0,0-1 0,0 0 1,0 0-1,0 0 0,-1-1 0,0 0 0,1 0 0,6-11 0,5-9-196,-2 0-108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240 251 19420,'-7'-1'367,"-1"0"0,1 0-1,-1 0 1,1 1 0,-1 1-1,1-1 1,-1 1 0,1 0 0,-1 1-1,1-1 1,0 2 0,0-1 0,0 1-1,-13 7 1,12-6-208,0 1 0,1 0 0,0 1-1,-1-1 1,2 1 0,-1 1 0,1 0 0,0 0 0,0 0-1,1 0 1,-8 14 0,13-21-148,-1 1-1,1 0 1,-1 0-1,1 0 1,-1-1-1,1 1 1,0 0-1,-1 0 1,1 0-1,0 0 1,0 0-1,0 0 1,-1 0 0,1 0-1,0 0 1,0 0-1,0-1 1,1 1-1,-1 0 1,0 0-1,0 0 1,1 2-1,0-3-2,-1 1 0,1-1 0,0 1 0,-1-1 0,1 0 0,0 1 0,0-1 0,-1 0 0,1 0 0,0 0 0,0 1 0,0-1 0,-1 0 0,1 0 0,0 0 0,0 0 0,0 0 0,-1 0 0,1-1 0,1 1 0,5-2 20,-1 0-1,1 0 0,0 0 1,9-6-1,3-4-19,34-28 0,-40 29-77,1 0 0,1 1-1,-1 0 1,22-9-1,-36 19 65,0 0 0,1-1 0,-1 1-1,0 0 1,1 0 0,-1 0 0,0 0 0,1 0 0,-1 0-1,0 0 1,1 0 0,-1-1 0,0 1 0,1 0-1,-1 0 1,0 0 0,1 1 0,-1-1 0,0 0 0,1 0-1,-1 0 1,0 0 0,1 0 0,-1 0 0,0 0-1,1 1 1,-1-1 0,0 0 0,1 0 0,-1 0 0,0 1-1,0-1 1,1 0 0,-1 0 0,0 1 0,0-1 0,0 0-1,1 1 1,-1-1 0,0 0 0,0 0 0,0 1-1,0-1 1,0 0 0,0 1 0,0-1 0,1 0 0,-1 1-1,0-1 1,0 1 0,0-1 0,0 0 0,-1 1 0,1-1-1,-3 26-132,2-22 122,-40 155-59,23-99 384,-16 101 0,26-68 33,6-55-145,-14 72-1,14-101-187,-1-1-1,1 0 1,-2 0 0,0-1 0,0 1-1,0-1 1,-9 12 0,11-17-1,0 1 1,0-1-1,0 0 0,0 0 1,-1-1-1,1 1 1,-1 0-1,1-1 0,-1 1 1,1-1-1,-5 2 1,5-3-1,0 0 1,1 1-1,-1-1 1,0 0-1,0 0 1,0 0-1,0 0 1,0 0-1,1-1 1,-1 1-1,0-1 1,0 1 0,0-1-1,1 1 1,-1-1-1,0 0 1,1 0-1,-1 0 1,-2-2-1,1 0 5,0 0 1,0 0-1,0 0 0,1-1 0,-1 1 0,1-1 0,0 0 0,0 1 0,0-1 0,0 0 0,1 0 0,-1 0 0,1-1 1,0 1-1,1 0 0,-1 0 0,1-1 0,0 1 0,0 0 0,0-7 0,1-2 5,1-1 0,0 1 0,1 0 0,0 0 0,8-18 0,0 8-22,0 0 0,1 0-1,2 2 1,0 0 0,1 0 0,2 1 0,29-29-1,149-110-166,-29 25 27,-156 125 135,0-1 0,-1 0 0,0 0 0,7-13 0,-14 20 9,0 0-1,-1 0 1,0 0 0,1 0-1,-1 0 1,0 0 0,0-1-1,-1 1 1,2-6 0,-2 7-1,0 0 1,-1 1 0,1-1 0,0 1 0,0-1 0,-1 1 0,1-1 0,-1 1 0,0-1-1,1 1 1,-1-1 0,0 1 0,0 0 0,0-1 0,0 1 0,0 0 0,0 0 0,0 0-1,0 0 1,0 0 0,-3-2 0,1 1-4,0 1 0,0-1 0,-1 1 0,1 0 0,-1 0 0,1 0 0,-1 0 0,0 1 0,1 0 0,-1-1 0,0 1 0,1 0 0,-1 1 0,0-1 0,1 1 0,-1 0 0,0-1 0,1 1 0,-1 1 0,1-1 0,-5 3 0,1-1-6,1 0-1,-1 1 1,1 0 0,0 0 0,0 1-1,1-1 1,-1 1 0,1 0 0,-9 12-1,11-13 9,1 0 0,-1 1 0,1-1 0,0 1 0,0-1 0,0 1 0,1 0 0,-1-1 0,1 1 0,0 0 0,1 0 0,-1 0 0,1 0 0,0 0 0,0 0 0,1 0 0,-1 0 0,1 0 0,0 0 0,1 0 0,-1-1 0,4 8 0,-2-7 4,0 0 0,0 0-1,0 0 1,1-1 0,0 1 0,0-1 0,0 0 0,0 0 0,1 0-1,0-1 1,0 0 0,0 0 0,0 0 0,0 0 0,0-1 0,1 0-1,-1 0 1,1 0 0,7 1 0,2-1 7,0-1 1,0 0-1,1-1 0,-1-1 1,0 0-1,0-1 0,0-1 1,0 0-1,-1-1 0,1-1 1,-1 0-1,21-11 0,-12 4 15,-1 0 0,0-2 0,0-1 0,-2 0 0,0-2 0,28-29 0,-41 38-16,0 0 0,0 0-1,-1 0 1,0-1 0,0 0-1,-1 0 1,0-1-1,-1 1 1,0-1 0,4-13-1,-8 22-6,1 0-1,-1 0 0,0-1 0,0 1 0,1 0 0,-1-1 1,0 1-1,0 0 0,0-1 0,-1 1 0,1 0 0,0 0 1,0-1-1,-1 1 0,1 0 0,0 0 0,-1-1 0,0 1 1,1 0-1,-1 0 0,1 0 0,-3-2 0,2 2 0,0 1 0,0-1-1,0 1 1,-1-1 0,1 1-1,0-1 1,-1 1-1,1 0 1,0-1 0,0 1-1,-1 0 1,1 0 0,0 0-1,-1 0 1,1 1 0,0-1-1,-3 1 1,-3 0-5,1 1 0,0 1-1,0-1 1,0 1 0,0 0 0,0 1 0,-7 5-1,2 1 1,2 0-1,0 0 1,0 1-1,0 1 0,2-1 1,-1 2-1,2-1 0,-1 0 1,2 1-1,0 0 0,0 1 1,1-1-1,1 1 1,0 0-1,1 0 0,1 0 1,0 24-1,1-35 7,0 0 1,0 0-1,0-1 1,1 1-1,-1 0 1,1-1-1,0 1 0,0 0 1,0-1-1,0 1 1,0-1-1,1 1 1,-1-1-1,1 0 0,-1 0 1,1 1-1,0-1 1,0 0-1,0-1 0,0 1 1,0 0-1,0 0 1,1-1-1,-1 1 1,0-1-1,1 0 0,-1 0 1,1 0-1,0 0 1,-1 0-1,1-1 1,0 1-1,-1-1 0,1 0 1,0 1-1,0-1 1,-1 0-1,1-1 0,0 1 1,0 0-1,-1-1 1,1 0-1,0 1 1,4-4-1,10-2 14,0-2-1,0 0 1,-1-1-1,0 0 1,-1-2-1,0 0 1,15-14-1,11-14 32,36-44 0,-54 57-34,0-2-1,-2-1 1,-1 0-1,32-65 0,-51 92-15,0-1 0,0 1 0,0 0 0,0-1-1,-1 1 1,1-1 0,-1 1 0,0-1 0,1 1-1,-1-1 1,0 1 0,-1-1 0,1-2 0,0 5 2,0 0 1,-1-1-1,1 1 1,0 0 0,0 0-1,0 0 1,0-1 0,0 1-1,-1 0 1,1 0 0,0 0-1,0 0 1,0-1-1,-1 1 1,1 0 0,0 0-1,0 0 1,0 0 0,-1 0-1,1 0 1,0 0 0,0 0-1,-1 0 1,1 0-1,0-1 1,0 1 0,-1 0-1,1 0 1,0 1 0,0-1-1,-1 0 1,1 0-1,0 0 1,0 0 0,0 0-1,-1 0 1,1 0 0,0 0-1,-16 15-48,3 1 35,2 2 1,0 0 0,1 0-1,1 1 1,0 0 0,2 0-1,0 1 1,-7 38-1,7-18-70,2 1-1,1 0 0,3 63 1,1-102 59,0 9-194,0 0 0,1 0-1,1 0 1,0 0 0,4 15 0,-6-26 197,0 0 1,0 1-1,0-1 1,0 0-1,0 0 1,0 0-1,0 0 1,0 0-1,0 0 1,0 0-1,0 1 1,0-1 0,0 0-1,0 0 1,0 0-1,0 0 1,0 0-1,0 0 1,0 1-1,0-1 1,0 0-1,0 0 1,0 0-1,0 0 1,0 0-1,0 0 1,1 0-1,-1 1 1,0-1 0,0 0-1,0 0 1,0 0-1,0 0 1,0 0-1,0 0 1,0 0-1,1 0 1,-1 0-1,0 0 1,0 0-1,0 0 1,0 0-1,0 0 1,0 1-1,0-1 1,1 0-1,-1 0 1,0 0 0,0 0-1,0 0 1,0 0-1,0 0 1,0-1-1,1 1 1,-1 0-1,0 0 1,0 0-1,0 0 1,0 0-1,0 0 1,0 0-1,0 0 1,1 0-1,-1 0 1,0 0 0,3-13-963,-1-18-100,-3-2 874,-2-1 1,-1 1-1,-2 0 1,-13-44-1,9 35 1203,3 22-297,6 17-485,-1-1 1,1 1-1,0 0 0,0-1 1,1 1-1,-1-1 0,1 0 1,-1-3-1,2 6-167,-1 0 1,1 0-1,-1 0 0,0 1 0,1-1 0,-1 0 1,1 0-1,0 1 0,-1-1 0,1 0 1,-1 1-1,1-1 0,0 0 0,0 1 0,-1-1 1,1 1-1,0-1 0,0 1 0,0 0 1,0-1-1,0 1 0,-1 0 0,1 0 0,0-1 1,0 1-1,0 0 0,0 0 0,0 0 0,0 0 1,0 0-1,0 0 0,1 1 0,39 3 129,-33-3-159,182 17-1740,-138-14 1308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2 343 14323,'0'0'26,"0"0"0,0 0-1,0 0 1,0 1 0,-1-1 0,1 0 0,0 0-1,0 0 1,0 1 0,0-1 0,0 0 0,0 0-1,0 0 1,0 1 0,0-1 0,0 0 0,0 0-1,0 0 1,0 1 0,0-1 0,0 0 0,0 0-1,0 1 1,0-1 0,0 0 0,0 0 0,0 0-1,0 1 1,0-1 0,0 0 0,0 0 0,1 0-1,-1 1 1,0-1 0,0 0 0,0 0 0,0 0-1,0 0 1,1 1 0,-1-1 0,0 0-1,0 0 1,0 0 0,1 0 0,-1 0 0,0 0-1,0 0 1,0 0 0,1 0 0,-1 1 0,0-1-1,0 0 1,0 0 0,1 0 0,-1 0 0,20 0 188,-16 0-99,86-6 1259,122-24 0,-106 12-903,2122-192 2514,10 172-3117,-1427 46 14,839-6-147,-128-60-951,-1511 57 764,-13 1 229,-16 3-236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18052,'0'0'65,"0"0"0,0 0-1,0 0 1,1 0 0,-1 0 0,0 0 0,0 0 0,0 0-1,1 0 1,-1 0 0,0 0 0,0 0 0,1 0 0,-1 0-1,0 0 1,0 0 0,0 0 0,1 0 0,-1 0 0,0 0-1,0 0 1,0 1 0,1-1 0,-1 0 0,0 0 0,0 0 0,0 0-1,1 0 1,-1 1 0,0-1 0,0 0 0,0 0 0,0 0-1,0 0 1,0 1 0,1-1 0,-1 0 0,6 14 814,1 14 360,27 223 2655,-34-249-3878,1 3 59,1 1-1,-1 0 1,1 0-1,4 9 1,-5-13-57,-1-1 0,1 0 1,-1 0-1,1 0 0,0 0 1,0 0-1,0 0 0,0 0 1,0 0-1,0 0 0,0 0 0,0 0 1,0-1-1,0 1 0,0 0 1,0-1-1,1 1 0,-1-1 1,0 1-1,0-1 0,1 0 0,-1 1 1,0-1-1,1 0 0,-1 0 1,0 0-1,1 0 0,-1 0 1,2 0-1,2-2 35,1 0 0,0 1-1,0-2 1,-1 1 0,0-1 0,1 0 0,-1 0 0,0 0 0,6-6 0,42-40 240,-43 39-230,60-64 435,-3-2 0,100-151 0,-158 213-482,-6 10-53,0-1 1,0 1-1,0-1 1,-1 1-1,0-1 1,2-6-1,-14 20-1627,-5 11 591,6-5 665,2 0-1,-7 18 1,3 4-390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217 233 16612,'8'6'2065,"-13"-12"-658,-16-14 507,14 14-1327,-8-6 492,-1 1 0,-25-15-1,37 24-1007,0 0 1,0 0-1,0 1 0,0-1 0,-1 1 0,1 0 0,0 0 0,-1 0 1,1 1-1,0-1 0,-1 1 0,1 0 0,-1 0 0,1 1 0,0-1 1,-1 1-1,-4 2 0,7-2-58,-1 0 1,1 0-1,0 0 1,-1 1-1,1-1 1,0 1-1,0 0 1,0 0-1,0 0 1,1 0-1,-1 0 1,0 0-1,1 0 1,-1 0-1,1 1 1,0-1-1,0 0 0,0 1 1,0-1-1,0 1 1,1-1-1,-1 1 1,1 0-1,-1-1 1,1 1-1,0 0 1,1 4-1,-1-4-8,0 0-1,1 1 0,-1-1 1,1 0-1,0 0 0,0 0 0,0 1 1,0-1-1,1 0 0,-1 0 1,1-1-1,0 1 0,0 0 1,0 0-1,0-1 0,0 1 0,0-1 1,1 0-1,-1 0 0,1 0 1,5 3-1,-4-3 9,1 0 0,0 0 1,0-1-1,-1 0 0,1 0 0,0 0 0,0 0 1,0-1-1,0 0 0,0 0 0,9-1 1,-5-1 32,1 0 1,-1-1-1,-1 0 1,1 0 0,15-8-1,-4-1 103,-1-1 0,0 0-1,-1-1 1,22-23-1,-23 20 141,25-31-1,-37 41-208,0 0-1,-1 0 1,0-1 0,0 1-1,0-1 1,-1 0 0,0 0-1,2-10 1,-5 17-72,0 0 0,1 0 0,-1 0 0,0-1 0,0 1-1,0 0 1,0 0 0,0 0 0,0 0 0,0-1 0,0 1 0,0 0 0,-1 0 0,1 0-1,0 0 1,-1 0 0,1 0 0,-1 0 0,1 0 0,-1 0 0,0-2 0,0 3-16,0-1 1,0 1 0,0 0-1,0-1 1,0 1 0,1 0-1,-1-1 1,0 1 0,0 0 0,0 0-1,0 0 1,0 0 0,0 0-1,0 0 1,0 0 0,0 0-1,0 0 1,0 1 0,1-1-1,-2 1 1,-3 0-91,1 1 1,-1 0-1,1 0 1,0 0-1,0 1 0,0 0 1,0 0-1,-7 6 0,8-5-161,0 1 1,-1-1-1,2 1 0,-1 0 0,0 0 1,1 0-1,0 0 0,0 0 0,0 1 1,1-1-1,-2 11 0,3-15 125,0 1 0,0 0 0,0 0 0,0-1 0,1 1 0,-1 0 0,0 0 0,1-1 0,-1 1 0,1 0 0,-1 0 0,1-1 0,0 1 0,0-1 0,0 1 0,2 2 0,-2-3 58,1 0-1,-1 0 1,1 1-1,0-1 0,0 0 1,0-1-1,-1 1 1,1 0-1,0 0 1,0-1-1,0 1 1,0-1-1,0 0 1,0 1-1,0-1 0,0 0 1,0 0-1,3-1 1,28-4-896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90 380 11130,'-14'6'2537,"12"-6"-1687,-1 1 1,1 0 0,0 0 0,-1 0 0,1 1-1,0-1 1,0 0 0,0 1 0,0 0-1,0-1 1,0 1 0,0 0 0,-3 4-1,6-6-738,0 1-1,0-1 1,0 0-1,0 0 1,1 0-1,-1 0 1,0 0-1,0 0 1,0 0-1,0-1 1,0 1-1,0 0 1,0 0-1,0-1 1,0 1-1,1-1 1,12-8 81,0 1 0,-1-2 1,-1 0-1,0 0 1,0-1-1,17-22 1,-5 3 190,32-56-1,-12 6 27,-39 69-352,0 0 0,-1-1 0,-1 0 0,0 1 0,3-18 0,-6 27-56,0 1 0,1-1 1,-1 1-1,0-1 0,0 1 1,0-1-1,0 1 0,0 0 1,-1-1-1,1 1 0,0-1 1,-1 1-1,1-1 0,-1 1 1,1 0-1,-1-1 0,1 1 1,-1 0-1,-2-2 0,3 2-4,-1 1-1,0-1 1,0 1-1,0 0 1,0-1 0,0 1-1,0 0 1,0 0-1,0 0 1,0 0 0,0-1-1,0 1 1,0 1-1,0-1 1,1 0-1,-1 0 1,0 0 0,0 0-1,0 1 1,0-1-1,-2 1 1,-4 3-23,0 0 1,0 0-1,0 1 0,0 0 1,-9 9-1,-12 14-28,1 1 0,1 1 0,2 1 0,1 1 0,2 1 0,1 1 0,-24 57 0,38-78 12,2 0 1,0 0-1,1 1 0,0-1 1,1 1-1,0 0 1,1 26-1,1-36-53,1 0 1,-1 1-1,1-1 1,0 0-1,0 0 0,0 1 1,0-1-1,1 0 1,0 0-1,-1 0 0,2-1 1,-1 1-1,0 0 1,1-1-1,0 1 0,-1-1 1,1 0-1,1 0 1,-1 0-1,0 0 0,1-1 1,-1 1-1,1-1 1,0 0-1,0 0 0,0 0 1,0-1-1,7 2 1,-1-1-130,1-1 1,-1 0 0,1 0-1,0-1 1,-1-1-1,1 0 1,-1-1 0,1 1-1,-1-2 1,0 0 0,13-5-1,27-10-709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15891,'0'2'141,"0"1"0,0-1 0,0 0 0,0 1 0,1-1 0,-1 0 0,1 0 0,-1 1 0,1-1 0,0 0 0,0 0 0,0 0 0,0 0-1,0 0 1,0 0 0,3 3 0,-2-3-23,0-1 0,1 1 0,-1-1 1,0 0-1,1 1 0,-1-1 0,0-1 0,1 1 0,-1 0 0,1 0 0,-1-1 0,1 0 0,0 1 0,-1-1 0,4 0 0,4-1 134,1 0-1,-1 0 1,0-1-1,0 0 1,0-1-1,0 0 1,0-1-1,-1 0 1,16-8-1,-12 4-139,-1 1 0,0-2 0,0 0 0,-1 0 1,-1-1-1,14-15 0,-21 21-87,0 0 1,0 0 0,-1-1-1,0 1 1,0-1 0,0 0-1,0 1 1,0-7 0,-2 11-20,1-1 1,-1 1 0,0-1 0,0 1 0,0-1-1,0 1 1,0-1 0,0 1 0,0-1 0,0 1-1,0-1 1,0 1 0,0-1 0,0 1 0,0-1-1,-1 1 1,1-1 0,0 1 0,0-1 0,-1 1 0,1-1-1,0 1 1,0-1 0,-1 1 0,1 0 0,-1-1-1,1 1 1,0 0 0,-1-1 0,-1 1 7,1 0 1,-1 0-1,1 0 0,-1 0 1,0 0-1,1 1 1,0-1-1,-1 0 1,1 1-1,-1 0 0,1-1 1,-1 1-1,1 0 1,0-1-1,0 1 0,-2 2 1,-7 3 75,1 2 0,0-1-1,1 1 1,0 0 0,0 1 0,-12 18 0,15-20-37,0 1 0,1 0 0,-1 0-1,2 0 1,-1 0 0,1 1 0,1-1 0,-1 1 0,-1 13-1,4-21-47,0 0 0,0 1-1,0-1 1,0 0 0,0 1-1,0-1 1,0 0 0,1 0-1,-1 0 1,1 1 0,-1-1-1,0 0 1,1 0 0,0 0-1,-1 0 1,1 0 0,0 0-1,-1 0 1,1 0 0,0 0-1,0 0 1,0 0 0,0 0-1,0 0 1,0-1 0,0 1-1,0-1 1,0 1 0,1 0-1,-1-1 1,0 0 0,0 1-1,0-1 1,1 0 0,-1 1-1,0-1 1,0 0 0,1 0-1,-1 0 1,0 0 0,2-1-1,6 1-24,0-1 0,0 0-1,-1-1 1,13-3 0,-19 4 8,29-9-112,-16 5 30,0 1-1,0 0 1,21-2 0,-35 6 85,0 0 1,0 0 0,0 0-1,0 0 1,0 0 0,0 0-1,0 0 1,0 0 0,0 0 0,1 0-1,-1 1 1,0-1 0,0 0-1,0 1 1,0-1 0,0 1-1,0-1 1,0 1 0,0 0-1,-1-1 1,1 1 0,0 0-1,0-1 1,0 1 0,-1 0 0,2 2-1,-1 0 14,0 0-1,0 0 1,0 0-1,-1 0 1,1 0 0,-1 0-1,0 5 1,0-4 19,0 0 1,1-1 0,-1 1 0,1-1-1,-1 1 1,1-1 0,2 6 0,-2-8-15,0 0-1,-1 0 1,1 1 0,0-1 0,0 0 0,0 0 0,0 0 0,1 0 0,-1 0 0,0-1 0,0 1 0,0 0 0,1 0-1,-1-1 1,0 1 0,1-1 0,-1 1 0,1-1 0,-1 0 0,0 1 0,1-1 0,-1 0 0,4 0 0,6 0 16,0-1 0,0 0 0,0-1 0,0 0 0,0 0 1,13-6-1,68-28-73,-66 24-20,-11 6 22,45-17-197,-54 21 184,0 0 0,0 0 1,0 1-1,1 0 0,-1 1 0,0-1 0,10 1 1,-15 1 47,0-1 1,0 0-1,0 0 1,0 0-1,0 1 1,0-1-1,0 0 1,0 1-1,0-1 1,0 1-1,0-1 1,0 1-1,-1 0 1,1-1 0,0 1-1,0 0 1,-1-1-1,1 1 1,-1 0-1,1 0 1,0 0-1,-1-1 1,1 1-1,-1 0 1,0 0-1,1 0 1,-1 0-1,0 0 1,0 0 0,1 0-1,-1 1 1,0 5 29,0-1 1,0 1 0,0-1-1,-3 9 1,2-11 18,1-1 0,-1 1 0,0-1 0,1 1 0,0 0-1,0-1 1,0 1 0,1 0 0,1 6 0,-2-9-139,1-1 0,-1 1 0,1 0 0,-1-1 1,1 1-1,0 0 0,-1-1 0,1 1 0,0-1 0,0 1 0,-1-1 0,1 1 1,0-1-1,0 1 0,0-1 0,-1 0 0,1 1 0,0-1 0,0 0 0,0 0 0,0 0 1,0 0-1,0 0 0,1 0 0,-1 0 90,7 0-506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8 18644,'6'-8'1453,"-3"9"-255,-3 19 61,-7 14-301,-2 0 0,-2-1 0,-1 0-1,-22 42 1,13-27-603,-76 171 668,96-216-1015,-1 3 49,-1 0 1,1 1 0,0-1-1,-2 11 1,4-16-52,0-1-1,0 1 1,0 0 0,0 0-1,0-1 1,0 1 0,0 0-1,0-1 1,0 1 0,0 0-1,1 0 1,-1-1 0,0 1-1,0 0 1,1-1 0,-1 1-1,0-1 1,1 1 0,-1 0-1,1-1 1,-1 1 0,1-1-1,-1 1 1,1-1-1,-1 1 1,1-1 0,-1 1-1,1-1 1,0 0 0,-1 1-1,1-1 1,-1 0 0,1 1-1,0-1 1,0 0 0,-1 0-1,1 0 1,0 0 0,-1 0-1,1 0 1,0 0 0,0 0-1,-1 0 1,1 0 0,0 0-1,-1 0 1,1 0 0,0 0-1,-1-1 1,1 1 0,0 0-1,1-1 1,14-6 37,0 1 0,0-2 0,0 0 0,-1-1 0,0-1 0,14-12 0,4-1 75,17-11 164,69-60 1,-103 80-529,-2 0 1,0-1-1,-1-1 0,0 0 1,-1-1-1,-1 0 0,-1 0 1,11-27-1,-20 42 69,8-25-976,-9 26 1099,0 1 1,0-1-1,1 0 1,-1 0-1,0 0 1,0 0-1,0 0 1,0 0-1,0 1 0,0-1 1,0 0-1,0 0 1,-1 0-1,1 0 1,0 0-1,0 1 1,-1-1-1,1 0 1,-1 0-1,1 0 1,0 1-1,-1-1 1,0 0-1,1 1 1,-1-1-1,0-1 1,-9 1-865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19156,'6'26'2241,"2"-1"-1505,2-6-312,1-2 1112,1-4-1432,1-3-168,2-10-1624,-2-2 1480,4-9-408,2 0-257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20 18620,'0'0'69,"1"0"0,-1 0 1,1-1-1,-1 1 0,0 0 1,1-1-1,-1 1 0,0 0 0,1-1 1,-1 1-1,0-1 0,0 1 0,1-1 1,-1 1-1,0 0 0,0-1 0,0 1 1,0-1-1,0 1 0,0-1 0,1 1 1,-1-1-1,0 1 0,0-1 0,0 1 1,-1-1-1,1 1 0,0-2 0,0 2-10,-1-1 0,0 1 0,1-1 0,-1 1 0,0-1 0,1 1-1,-1-1 1,0 1 0,1 0 0,-1-1 0,0 1 0,0 0 0,1 0 0,-1 0-1,-2-1 1,-33 1 1255,21 2-1039,-1 1 0,1 0 0,0 1 0,0 1 0,1 0 1,-1 1-1,1 1 0,1 0 0,-1 1 0,1 0 0,-22 19 1,34-26-257,0 0 1,0 0-1,0 0 1,0 0-1,0 0 1,0 0-1,0 0 1,0 0-1,1 0 1,-1 1-1,1-1 1,-1 0-1,1 0 1,-1 3-1,1-3-10,0-1 1,0 0-1,0 1 0,0-1 0,0 1 1,0-1-1,0 1 0,1-1 1,-1 1-1,0-1 0,0 0 0,1 1 1,-1-1-1,0 0 0,1 1 1,-1-1-1,0 0 0,1 1 0,-1-1 1,0 0-1,1 0 0,-1 1 1,1-1-1,-1 0 0,1 0 0,-1 0 1,1 1-1,5 0-7,-1 0 0,0 0 1,1-1-1,-1 0 0,1 0 0,5-1 1,50-4-210,64-3-448,-113 9 557,1 0 1,-1 0-1,0 1 0,1 0 0,-1 1 0,0 1 0,21 8 0,-30-10 80,0-1 0,0 1 0,0 0 0,0 0 0,-1 0 0,1 0 0,0 0 0,-1 1 0,0-1 0,1 1 0,2 5 0,-4-6 30,0-1 0,0 1 0,-1 0 0,1 0 0,-1 0 0,1 0 0,-1-1 0,0 1 0,0 0 0,0 0 0,0 0 0,0 0 0,0 0 0,0 0 0,-1 0 0,1 0 0,-1-1 0,1 1 0,-1 0 0,0 0 0,0 0 0,-1 2 0,-3 3 108,0 0-1,0-1 0,-1 0 0,0 0 0,0 0 1,-1 0-1,1-1 0,-1 0 0,0 0 1,-1-1-1,-12 6 0,5-4 44,0 0 0,-1 0 0,0-2 0,0 0 0,-17 2 0,24-5-73,0 0 0,0-1 1,1 0-1,-1-1 0,-16-2 0,21 2-67,1 0 0,-1 0 0,1 0 0,0 0 0,-1-1 0,1 0 0,0 1 0,0-1-1,0 0 1,0 0 0,0-1 0,0 1 0,1-1 0,-1 1 0,1-1 0,-3-4 0,-6-16 10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18868,'2'1'154,"-1"1"0,1 0 0,0-1 0,0 1 0,0-1 0,0 1-1,0-1 1,0 0 0,0 0 0,1 0 0,-1 0 0,0-1 0,0 1 0,1 0 0,-1-1 0,1 0 0,-1 1-1,0-1 1,1 0 0,-1 0 0,1 0 0,-1-1 0,0 1 0,4-1 0,5-2 332,0 1 1,0-2-1,20-7 0,-8 0-38,-1 0-1,35-24 0,-47 27-364,0 1 0,0-2 0,-1 1 0,0-1 0,-1 0 0,1-1 0,7-14 0,-14 22-62,-1 0 0,1-1 1,-1 1-1,0-1 0,0 0 0,0 1 0,0-1 0,-1 0 1,1 0-1,-1 0 0,1 1 0,-1-1 0,0 0 1,0 0-1,-1-3 0,1 5-10,-1-1 1,1 1-1,-1-1 1,0 1-1,0 0 1,1 0-1,-1-1 1,0 1-1,0 0 1,0 0-1,0 0 0,0 0 1,-1 0-1,1 0 1,0 0-1,0 0 1,-1 1-1,1-1 1,0 0-1,-1 1 1,1-1-1,-1 1 1,1 0-1,-1-1 1,1 1-1,-1 0 0,1 0 1,-1 0-1,-1 0 1,-5 0 0,1 1-1,-1-1 1,1 1 0,-1 1 0,1 0 0,0 0-1,-1 0 1,1 1 0,0 0 0,1 0 0,-1 1-1,1-1 1,-1 2 0,1-1 0,0 1 0,-8 8-1,2-1-12,0 1 0,1 0-1,1 1 1,0 0-1,1 1 1,-9 18 0,10-15 6,0 0 1,1 1-1,-4 22 1,9-33-4,0 0-1,1 0 1,0 1 0,0-1-1,1 0 1,0 1-1,1-1 1,-1 1 0,5 15-1,-4-21-2,0-1 0,0 0 0,0 0-1,0 0 1,0 1 0,0-1 0,1 0-1,-1 0 1,1-1 0,-1 1 0,1 0-1,0 0 1,0-1 0,0 1 0,0-1-1,0 0 1,0 1 0,0-1 0,0 0 0,1 0-1,-1 0 1,0-1 0,0 1 0,1 0-1,-1-1 1,1 0 0,-1 1 0,1-1-1,4-1 1,1 1-11,1-1 0,-1-1 1,1 0-1,-1 0 0,0 0 0,0-1 0,12-6 0,9-7-17,-1-2 0,0-1 0,-1-1 0,-1-1-1,-1-2 1,-1 0 0,35-45 0,-55 64 24,20-30-21,-23 33 26,0 0 0,-1 0-1,1 0 1,0 0 0,-1-1-1,1 1 1,-1 0 0,1 0 0,-1 0-1,0 0 1,0-1 0,1 1-1,-1 0 1,0 0 0,0 0-1,0-1 1,0 1 0,0 0 0,-1 0-1,1-1 1,0 1 0,0 0-1,-1 0 1,1 0 0,-1 0-1,0-2 1,0 3 1,0-1-1,0 1 1,0 0 0,0-1-1,0 1 1,0 0 0,0-1-1,0 1 1,0 0 0,0 0 0,0 0-1,0 0 1,0 0 0,0 0-1,0 0 1,0 1 0,0-1-1,0 0 1,0 0 0,0 1-1,1-1 1,-1 1 0,0-1-1,0 1 1,0-1 0,0 1-1,-1 1 1,-25 18 7,16-9 5,1 0 0,0 0 0,-17 25 0,24-32-7,0 0 0,1 1 1,-1-1-1,1 1 0,0 0 0,0-1 1,1 1-1,-1 0 0,1 0 0,0 0 1,1 0-1,-1 1 0,1-1 0,0 0 1,1 6-1,-1-9-3,0-1-1,1 0 1,-1 1 0,1-1 0,-1 0 0,1 0 0,-1 0-1,1 1 1,0-1 0,0 0 0,0 0 0,0 0-1,0 0 1,0 0 0,0 0 0,0 0 0,0-1-1,0 1 1,0 0 0,2 0 0,0 0 2,0 0 1,0 0 0,0 0-1,0-1 1,0 1 0,0-1-1,1 0 1,4 0 0,5-1 6,0-1 0,0-1-1,16-4 1,11-7 4,46-23 0,-55 23-13,0 1 0,54-15 1,-82 27-7,-1 0 0,1 1 0,0-1 0,0 1 1,0-1-1,0 1 0,0 0 0,0 0 1,0 1-1,0-1 0,0 1 0,0-1 0,0 1 1,-1 0-1,5 2 0,-5-2 3,-1 0 0,1 1 0,-1-1 0,0 1 0,1-1-1,-1 1 1,0-1 0,0 1 0,0 0 0,0-1 0,-1 1 0,1 0 0,0 0 0,-1 0 0,1 0 0,-1 0 0,0 0-1,0-1 1,0 1 0,1 0 0,-2 0 0,1 0 0,0 2 0,-8 41 33,6-38-26,0 0 0,1 0 1,-1 0-1,2 0 0,-1 1 1,2 13-1,-1-20-4,0-1-1,0 1 1,0-1 0,0 1 0,0-1-1,1 1 1,-1-1 0,0 1 0,0-1-1,1 1 1,-1-1 0,0 0 0,1 1-1,-1-1 1,0 0 0,1 1 0,-1-1-1,1 0 1,-1 1 0,1-1-1,-1 0 1,0 0 0,1 1 0,-1-1-1,1 0 1,-1 0 0,1 0 0,-1 0-1,1 0 1,-1 1 0,1-1 0,0 0-1,-1 0 1,1-1 0,-1 1 0,1 0-1,-1 0 1,1 0 0,-1 0 0,1 0-1,-1 0 1,1-1 0,-1 1 0,1-1-1,23-12 32,-21 11-32,47-33 20,39-26-21,-79 55-24,1 0 1,0 1-1,1 0 0,-1 0 1,1 2-1,16-4 1,-26 6 11,0 1 1,1-1-1,-1 1 0,1 0 1,-1 0-1,1 0 0,-1 1 1,0-1-1,1 0 0,-1 1 1,1 0-1,-1-1 0,0 1 1,0 0-1,1 0 1,2 2-1,-4-2 4,0 1 1,1-1 0,-1 0-1,0 0 1,0 1-1,0-1 1,-1 1 0,1-1-1,0 1 1,0-1-1,-1 1 1,1-1 0,-1 1-1,1 0 1,-1-1-1,0 1 1,0 0 0,0-1-1,0 1 1,0 0-1,0-1 1,0 1 0,-1 3-1,0 1 6,-1 0-1,0-1 0,0 1 1,-1 0-1,-3 6 1,5-10-49,-1 1 1,1-1-1,-1 1 1,1-1 0,-1 0-1,0 0 1,0 0-1,0 0 1,0 0-1,0 0 1,0-1 0,-1 1-1,-4 2 1,7-4 22,-1 0 1,1 0-1,-1-1 1,1 1 0,-1 0-1,1 0 1,-1 0-1,1 0 1,-1 0 0,1-1-1,-1 1 1,1 0-1,-1 0 1,1-1-1,-1 1 1,1 0 0,-1-1-1,1 1 1,0-1-1,-1 1 1,1 0 0,-1-1-1,1 1 1,0-1-1,0 1 1,-1-1 0,1 1-1,0-1 1,0 1-1,0-1 1,-1 1-1,1-1 1,0 0 0,0 1-1,0-1 1,0 1-1,0-2 1,-2-25-204,6-3-101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5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21125,'-18'13'1656,"5"-4"-1312,2-2-480,2-7 1064,2-7-280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5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16347,'1'0'4160,"-2"19"-1871,-4 29-160,-10 41-548,6-40-1265,1 1 1,3 0-1,2 82 0,3-129-294,0-1-1,0 0 1,1 1-1,-1-1 1,0 1-1,1-1 1,0 0-1,-1 1 1,1-1-1,0 0 1,0 1-1,0-1 1,1 0-1,-1 0 1,0 0-1,1 0 1,-1 0-1,1-1 1,2 3-1,-1-3-2,-1 0-1,0 0 1,0-1-1,1 1 0,-1-1 1,0 0-1,1 0 1,-1 0-1,0 0 0,1 0 1,-1 0-1,0-1 1,1 1-1,-1-1 0,0 0 1,0 1-1,0-1 0,1 0 1,-1 0-1,0-1 1,2 0-1,33-21 127,-2-2 0,0-1 1,59-59-1,-68 61-86,211-209-255,-229 225-41,-1 0-1,1 0 1,-1-1 0,7-11-1,-14 20 218,0 0 0,0 0 0,0 0-1,-1 0 1,1 0 0,0 0 0,0 0-1,0 1 1,0-1 0,0 0 0,0 0-1,0 0 1,-1 0 0,1 0 0,0 0-1,0 0 1,0 0 0,0 0 0,0 0-1,-1 0 1,1 0 0,0 0 0,0 0-1,0 0 1,0 0 0,0 0 0,0 0 0,-1 0-1,1 0 1,0 0 0,0 0 0,0 0-1,0 0 1,0 0 0,-1 0 0,1 0-1,0 0 1,0-1 0,0 1 0,0 0-1,0 0 1,0 0 0,0 0 0,0 0-1,0 0 1,-1 0 0,1 0 0,0-1-1,0 1 1,0 0 0,0 0 0,0 0-1,0 0 1,0 0 0,0-1 0,0 1 0,0 0-1,0 0 1,0 0 0,0 0 0,0 0-1,0-1 1,0 1 0,0 0 0,0 0-1,0 0 1,0 0 0,0 0 0,0-1-1,-13 8-225,-21 18-273,-9 5-141</inkml:trace>
  <inkml:trace contextRef="#ctx0" brushRef="#br0" timeOffset="1">358 448 20284,'19'33'1969,"-10"0"-1305,-4-10-272,2-7 960,3-4-544,-1-12-1344,1-9-2512,10-12 2680,1-2-417,5-5-335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 18940,'-3'-2'318,"-1"0"0,1 0 0,-1 1 1,0 0-1,0 0 0,0 0 0,1 0 0,-1 1 0,0-1 0,0 1 1,0 0-1,0 0 0,0 1 0,0-1 0,0 1 0,0 0 1,0 0-1,0 0 0,1 0 0,-1 1 0,0 0 0,1-1 0,-1 1 1,1 0-1,-5 5 0,-2 0-138,0 1-1,1 0 1,0 1 0,0 0 0,1 0-1,-13 21 1,19-27-166,0 0-1,0 0 0,0 1 1,1-1-1,-1 1 1,1-1-1,0 1 1,0-1-1,-1 6 0,2-8-10,0-1-1,0 1 1,0-1-1,0 1 1,0-1-1,1 1 0,-1-1 1,0 1-1,0-1 1,0 0-1,0 1 0,0-1 1,1 1-1,-1-1 1,0 0-1,0 1 1,1-1-1,-1 1 0,0-1 1,1 0-1,-1 0 1,0 1-1,1-1 1,-1 0-1,1 1 0,-1-1 1,0 0-1,2 0 1,-1 1 0,1-1 1,0 0 0,0 0-1,-1 0 1,1 0 0,0 0-1,-1-1 1,1 1 0,0-1-1,0 1 1,-1-1-1,3 0 1,104-51 59,-84 38-59,1 1-1,-1 2 1,2 1 0,-1 0 0,54-10-1,-77 19-2,0 1 0,0 0 0,1 0-1,-1 0 1,0 0 0,1 0 0,-1 0-1,0 1 1,4 0 0,-5-1-1,-1 1 1,1-1 0,-1 0-1,1 0 1,0 1 0,-1-1-1,1 1 1,-1-1 0,0 0-1,1 1 1,-1-1 0,1 1-1,-1-1 1,0 1 0,1-1-1,-1 1 1,0 0 0,1-1-1,-1 1 1,0-1 0,0 1-1,1 1 1,-2 1 3,1 0 0,0 0 0,-1 0 0,1 0 1,-1 0-1,0 0 0,0 0 0,0 0 0,-1 0 0,1-1 0,-3 5 1,4-7-4,-1 1 0,1-1 1,0 1-1,-1-1 1,1 1-1,0-1 1,-1 1-1,1-1 0,0 1 1,0-1-1,0 1 1,0 0-1,-1-1 1,1 1-1,0-1 0,0 1 1,0-1-1,0 1 1,0 0-1,0-1 1,1 1-1,-1-1 1,0 1-1,0-1 0,0 1 1,1 1-1,0-2 0,-1 0 0,1 1 0,0-1 1,-1 0-1,1 1 0,0-1 0,0 0 0,-1 0 0,1 0 0,0 1 0,0-1 0,0 0 0,-1 0 0,1 0 0,0 0 0,0-1 0,0 1 0,40-11 16,-37 10-13,28-10 7,-7 2-10,1 0 0,0 2 0,1 1 0,36-4 0,-60 9-5,0 1-1,-1 0 1,1 0 0,0 0-1,0 0 1,-1 1 0,1-1-1,0 1 1,0 0 0,-1 0-1,1 0 1,-1 0-1,1 0 1,-1 0 0,1 0-1,-1 1 1,4 3 0,-5-3 0,1-1 1,-1 1-1,0 0 1,0 0 0,0 0-1,-1 0 1,1 0 0,0 1-1,-1-1 1,0 0 0,1 0-1,-1 0 1,0 0-1,0 1 1,0-1 0,0 0-1,0 0 1,-1 0 0,1 1-1,-1-1 1,1 0 0,-2 2-1,-21 48-68,23-48 116,5-6-25,7-4-1,24-25 12,-20 16-25,0 2 0,0 0 0,1 1 0,1 1 0,35-18 1,-53 29-7,1-1 0,0 1 0,0-1 0,0 1 0,0 0 0,-1-1 1,1 1-1,0 0 0,0 0 0,0 0 0,0-1 0,0 1 0,0 0 1,0 0-1,0 1 0,0-1 0,-1 0 0,1 0 0,0 0 0,0 0 1,0 1-1,0-1 0,0 0 0,0 1 0,-1-1 0,1 1 0,0-1 1,1 2-1,-1-1 2,-1 1 0,1-1 0,-1 1 0,1-1 0,-1 1 0,0-1 0,1 1 0,-1-1 0,0 1 0,0 0 0,0-1 0,0 1 0,-1-1 0,1 1 0,-1 1 0,-1 8-31,-2-1 0,1 1 1,-6 10-1,9-21-61,5-10 68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5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17836,'-5'0'363,"-1"2"0,1-1 0,0 0 0,0 1-1,-1 0 1,1 0 0,0 1 0,1 0 0,-1-1 0,0 1 0,1 1 0,-1-1 0,1 1 0,0 0 0,1 0 0,-1 0 0,0 0-1,1 1 1,0-1 0,0 1 0,-2 6 0,4-11-328,1 1 1,-1 0-1,1 0 0,-1 0 0,1 0 1,-1 0-1,1 0 0,0 0 1,0 0-1,-1 0 0,1 0 0,0 0 1,0 0-1,0 0 0,0 0 0,0 0 1,0 0-1,1 0 0,-1 0 0,0 0 1,0 0-1,1 0 0,-1 0 0,1 0 1,-1 0-1,1 0 0,-1-1 0,1 1 1,-1 0-1,1 0 0,0 0 0,-1-1 1,1 1-1,0 0 0,0-1 0,-1 1 1,1-1-1,0 1 0,0-1 1,0 1-1,0-1 0,0 1 0,0-1 1,0 0-1,0 0 0,0 1 0,1-1 1,5 1 29,0 0 0,0 0 1,0-1-1,0 0 0,13-1 1,22-6 6,0-3 1,-1-1-1,47-19 1,19-6-22,-102 34-53,0 1 1,0 0-1,0 0 0,0 0 1,9 0-1,-14 1 1,0 0 1,1 0 0,-1 0-1,0 0 1,1 0-1,-1 0 1,0 0 0,1 0-1,-1 1 1,0-1-1,1 0 1,-1 0-1,0 0 1,1 0 0,-1 0-1,0 1 1,0-1-1,1 0 1,-1 0-1,0 1 1,0-1 0,0 0-1,1 0 1,-1 1-1,0-1 1,0 0-1,0 0 1,0 1 0,1-1-1,-1 0 1,0 1-1,0-1 1,0 1 0,0 0-1,-1 1 1,1-1-1,-1 1 1,1-1-1,-1 1 1,0-1-1,1 0 1,-1 1-1,0-1 1,0 0-1,0 0 1,-1 2-1,-18 19 13,14-16 6,0 0 1,0 1-1,1-1 0,0 1 0,0 0 0,0 0 1,-4 12-1,8-18-18,1-1 1,0 0 0,0 0 0,0 0-1,0 1 1,0-1 0,0 0 0,0 0-1,0 0 1,0 1 0,0-1-1,0 0 1,0 0 0,0 0 0,0 1-1,0-1 1,0 0 0,0 0 0,0 0-1,0 1 1,1-1 0,-1 0 0,0 0-1,0 0 1,0 1 0,0-1-1,0 0 1,0 0 0,1 0 0,-1 0-1,0 0 1,0 1 0,0-1 0,0 0-1,1 0 1,-1 0 0,0 0-1,0 0 1,0 0 0,1 0 0,-1 0-1,0 0 1,0 0 0,0 0 0,1 0-1,15-1 40,15-10 8,20-12-60,39-16-39,-77 35 45,0 0-1,-1 0 1,1 1 0,1 1 0,12-1 0,-24 3 6,-1 0 0,0 0-1,1 0 1,-1 0 0,0 0-1,1 0 1,-1 1 0,0-1 0,0 0-1,1 1 1,-1-1 0,0 0 0,0 1-1,0 0 1,0-1 0,1 1-1,-1 0 1,0-1 0,0 1 0,0 0-1,0 0 1,-1 0 0,1 0 0,1 2-1,-1-1 2,0 0 0,0 0-1,-1 1 1,1-1 0,-1 0 0,1 1-1,-1-1 1,0 0 0,0 1-1,0-1 1,0 0 0,-1 4 0,-2 7 35,0-1 0,0 0 1,-10 21-1,-14 29-892,37-73 624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5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36 147 20980,'0'0'39,"-1"0"0,1 0 0,0 0 0,0 0 0,0 0 0,0 0-1,0 0 1,-1 1 0,1-1 0,0 0 0,0 0 0,0 0-1,0 0 1,0 0 0,0 0 0,-1 0 0,1 1 0,0-1 0,0 0-1,0 0 1,0 0 0,0 0 0,0 1 0,0-1 0,0 0-1,0 0 1,0 0 0,0 0 0,0 1 0,0-1 0,0 0 0,0 0-1,0 0 1,0 0 0,0 1 0,0-1 0,0 0 0,0 0-1,0 0 1,0 0 0,0 1 0,0-1 0,0 0 0,0 0-1,0 0 1,1 0 0,-1 0 0,0 0 0,0 1 0,0-1 0,0 0-1,0 0 1,0 0 0,1 0 0,-1 0 0,0 0 0,0 0-1,0 0 1,0 0 0,1 1 0,-1-1 0,17-3 1019,20-12-57,-13 3-599,26-20 1,-43 28-357,-1-1 0,0 0-1,0-1 1,0 1 0,-1-1 0,0 0 0,0-1 0,7-10 0,-12 16-37,1 0 0,-1 0 1,1 0-1,-1 0 1,1 0-1,-1 0 0,1 0 1,-1 0-1,0 0 0,0 0 1,1 0-1,-1 0 1,0 0-1,0 0 0,0 0 1,0 0-1,-1 0 0,1 0 1,0 0-1,0 0 1,-1-2-1,0 2 1,1 0 0,-1 1 0,0-1 0,0 0 0,1 1 0,-1-1 0,0 1-1,0 0 1,0-1 0,1 1 0,-1-1 0,0 1 0,0 0 0,0 0 0,0 0 0,0-1 0,0 1 0,0 0 0,-1 0 0,-4 1 20,0-1-1,0 1 1,1 0 0,-1 0 0,0 1-1,-10 3 1,4 1-9,-1 1 0,2 0 0,-1 1 0,1 0 0,0 1 0,-14 14 0,19-17-8,-1 1 0,2 0 0,-1 0 0,1 1 0,0-1 0,0 1 0,1 0 0,0 1 0,0-1 0,-3 16 0,6-22-10,1 0 0,-1 0 1,1 0-1,0 0 1,-1-1-1,1 1 1,0 0-1,0 0 0,1 0 1,-1 0-1,0 0 1,1 0-1,-1 0 1,1-1-1,-1 1 1,1 0-1,0 0 0,0-1 1,0 1-1,0 0 1,0-1-1,0 1 1,0-1-1,1 1 0,-1-1 1,0 0-1,1 0 1,-1 1-1,1-1 1,-1 0-1,1 0 1,0 0-1,-1-1 0,1 1 1,0 0-1,3 0 1,4 1 1,-1-1 0,1 0 1,-1 0-1,1-1 0,-1 0 0,17-2 1,22-7-33,-1-1 1,82-31 0,39-9-69,-162 49 105,-1 0-1,1 0 1,0 1 0,0-1-1,0 1 1,-1 0 0,1 0-1,6 2 1,-11-2-5,1 0 1,-1 0 0,1 0-1,-1 1 1,1-1-1,-1 0 1,1 0-1,-1 1 1,1-1 0,-1 0-1,1 1 1,-1-1-1,1 1 1,-1-1-1,0 0 1,1 1 0,-1-1-1,0 1 1,1-1-1,-1 1 1,0-1-1,0 1 1,0-1-1,1 1 1,-1 1 0,0-1 10,0 1 1,0 0-1,-1-1 1,1 1-1,0 0 1,-1-1-1,0 1 1,1-1-1,-1 1 1,0-1-1,0 1 1,1-1-1,-3 2 1,-9 13 204,9-13-168,1 0 0,-1-1 0,1 1-1,0 0 1,0 0 0,0 0 0,0 0 0,1 1-1,-1-1 1,1 0 0,-2 6 0,4-9-42,-1 1-1,1-1 1,-1 0 0,1 1 0,-1-1-1,1 0 1,-1 1 0,1-1 0,-1 0 0,1 0-1,-1 0 1,1 1 0,0-1 0,-1 0-1,1 0 1,-1 0 0,1 0 0,0 0-1,-1 0 1,1 0 0,-1 0 0,1 0 0,0 0-1,-1-1 1,1 1 0,-1 0 0,1 0-1,0 0 1,-1-1 0,1 1 0,0-1-1,24-8 69,51-26-40,-50 22-85,0 1 0,0 1 0,1 1 0,52-11 0,-77 21 45,-1-1 0,1 1 1,0 0-1,-1 0 0,1 0 0,0 0 0,0 0 1,-1 0-1,1 1 0,0-1 0,-1 0 0,1 1 1,0-1-1,-1 1 0,1 0 0,2 1 0,-4-1 4,1 0 0,0 0 0,0 0 0,-1 0-1,1 0 1,0 0 0,-1 0 0,1 0 0,-1 0-1,1 1 1,-1-1 0,0 0 0,1 0-1,-1 1 1,0-1 0,0 0 0,0 0 0,0 1-1,0-1 1,0 0 0,-1 1 0,1 1 0,-3 7 79,1 0 0,-1 0 1,-1 0-1,-6 13 0,6-16-67,1 1-1,0 0 1,0 0 0,0 0-1,1 0 1,0 0-1,-1 13 1,8-28-105,1-5-38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5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60 17908,'0'0'72,"0"0"1,-1 0-1,1 0 1,-1 0-1,1 0 0,-1 0 1,1 0-1,-1-1 1,1 1-1,0 0 1,-1 0-1,1 0 0,-1 0 1,1-1-1,-1 1 1,1 0-1,0 0 1,-1-1-1,1 1 1,0 0-1,-1-1 0,1 1 1,0 0-1,0-1 1,-1 1-1,1-1 1,0 1-1,0 0 0,-1-1 1,1 1-1,0-1 1,0 1-1,0-1 1,0 1-1,0-1 0,0 1 1,0-1-1,0 0 38,1 0 0,0-1 0,0 1 0,-1 0 0,1 0 0,0 0 0,0 0 0,0 0 0,0 0 0,0 0 0,0 0 0,2 0 0,39-21 918,-36 20-987,1 0-1,0 0 0,-1 0 1,1 0-1,0 1 1,0 0-1,0 1 1,0 0-1,0 0 0,0 0 1,9 2-1,-12-1-33,1 1-1,0-1 0,-1 1 1,0 0-1,1 0 1,-1 1-1,0-1 0,0 1 1,0 0-1,-1 0 1,1 0-1,-1 0 0,1 1 1,-1-1-1,0 1 1,0 0-1,3 6 0,1 4-17,-1 1 0,0 0 0,-1-1 0,-1 2 0,0-1-1,1 17 1,4 11-15,-9-43 27,0 1 0,0-1 0,0 1 0,0 0 0,1-1 0,-1 1 0,0-1 0,0 1 0,0-1 0,1 1 0,-1-1 0,0 1-1,1-1 1,-1 1 0,0-1 0,1 1 0,-1-1 0,1 1 0,-1-1 0,1 0 0,-1 1 0,1-1 0,-1 0 0,1 0 0,-1 1 0,1-1-1,-1 0 1,1 0 0,-1 0 0,1 1 0,-1-1 0,1 0 0,0 0 0,-1 0 0,1 0 0,-1 0 0,1 0 0,0 0 0,-1 0 0,1-1-1,-1 1 1,1 0 0,-1 0 0,1 0 0,-1-1 0,1 1 0,-1 0 0,1 0 0,-1-1 0,1 1 0,-1-1 0,1 1 0,-1 0 0,1-1 0,-1 0-1,31-29 82,-27 26-72,18-22 13,50-51 230,-63 69-349,0 0 1,0 1-1,1 0 1,0 0-1,0 1 1,17-7-1,-25 12 126,-1 0 0,1 1 0,-1-1 1,1 0-1,-1 1 0,1-1 0,-1 1 0,1 0 0,0-1 0,-1 1 1,1 0-1,-1 0 0,1 0 0,0 0 0,-1 0 0,1 1 0,0-1 1,-1 0-1,1 1 0,-1-1 0,1 1 0,-1 0 0,1-1 0,2 3 0,3 5-39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16660,'-1'-1'3291,"5"-3"-1166,14-9-344,24-12-922,-18 13-491,53-24 205,-69 33-553,1 0 0,-1 0 0,1 1 0,0 0 0,0 0 0,17 0 1,-24 2-26,0 0 1,0 0-1,-1 0 1,1 0-1,0 0 1,0 1-1,-1-1 1,1 1-1,0-1 1,-1 1-1,1-1 1,0 1 0,-1 0-1,1 0 1,-1 0-1,1 0 1,-1 0-1,1 0 1,-1 0-1,0 0 1,0 0-1,1 1 1,-1-1 0,0 1-1,0-1 1,0 1-1,-1-1 1,1 1-1,0-1 1,0 1-1,-1 0 1,1-1-1,-1 1 1,0 0 0,1 0-1,-1-1 1,0 1-1,0 0 1,0 0-1,0-1 1,-1 1-1,1 3 1,-3 7-173,0 1 0,0-1 0,-1 0 0,-9 20 0,8-22-168,4-7 117,-6 18-54,9-15 366,7-8-240,5-6-161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7:5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4 226 14699,'0'-1'61,"-1"1"-1,1 0 1,0 0-1,0-1 1,0 1-1,-1 0 1,1 0-1,0-1 0,0 1 1,0 0-1,-1-1 1,1 1-1,0 0 1,0-1-1,0 1 1,0 0-1,0-1 1,0 1-1,0 0 1,0-1-1,0 1 1,0 0-1,0-1 1,0 1-1,0 0 1,0-1-1,0 1 1,0 0-1,1-1 1,-1 1-1,0 0 0,0-1 1,0 1-1,0 0 1,1 0-1,-1-1 1,0 1-1,0 0 1,0 0-1,1-1 1,-1 1-1,0 0 1,1 0-1,-1 0 1,0-1-1,0 1 1,1 0-1,-1 0 1,0 0-1,1 0 1,-1 0-1,2-1 70,-1 1-1,0-1 1,0 1-1,1-1 1,-1 1-1,0 0 1,1 0-1,-1 0 1,0 0-1,1 0 1,-1 0-1,0 0 1,3 1 0,1 1 87,0 0 0,-1 1 1,1 0-1,-1 0 1,1 0-1,-1 1 0,0-1 1,0 1-1,5 7 1,22 18 165,-30-28-352,1 0 0,0-1 1,0 1-1,0 0 0,0-1 0,0 1 0,0-1 0,1 0 0,-1 0 0,0 0 0,0 0 0,0 0 0,0 0 0,0 0 0,0-1 0,0 1 0,0-1 0,0 1 0,0-1 0,3-1 0,43-25 428,-27 14-221,-7 6-67,1 0 0,-1 0 0,1 2 0,1-1 0,23-3 0,-35 8-116,0 0-1,0 1 0,0-1 0,0 1 0,0 0 0,0 1 0,0-1 0,0 0 0,0 1 0,0 0 0,0 0 0,-1 0 0,1 1 0,0-1 0,-1 1 0,1 0 1,-1 0-1,1 0 0,-1 1 0,0-1 0,0 1 0,0-1 0,0 1 0,-1 0 0,1 0 0,-1 1 0,3 3 0,-4-6-48,-1 0 0,0-1 0,0 1 0,1-1-1,-1 1 1,0-1 0,1 1 0,-1-1 0,0 1-1,1-1 1,-1 0 0,1 1 0,-1-1 0,1 0 0,-1 1-1,1-1 1,-1 0 0,1 1 0,-1-1 0,1 0 0,-1 0-1,1 0 1,0 1 0,-1-1 0,1 0 0,-1 0-1,1 0 1,0 0 0,-1 0 0,1 0 0,-1 0 0,1 0-1,-1-1 1,1 1 0,0 0 0,-1 0 0,1 0 0,-1-1-1,1 1 1,-1 0 0,1 0 0,-1-1 0,1 1-1,-1-1 1,1 1 0,-1 0 0,1-1 0,-1 1 0,0-1-1,1 1 1,-1-1 0,0 1 0,1-1 0,-1 1 0,0-2-1,6-6-97,-2 0-1,1 0 1,3-10-1,-2 6-89,67-126-1097,-48 92 925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8:0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9 126 16580,'-1'-1'164,"1"0"0,-1-1 0,0 1 0,0 0 0,0 0 0,1-1 0,-1 1 1,0 0-1,1-1 0,-1 1 0,1 0 0,0-1 0,-1 1 0,1-1 0,0 1 0,0-1 1,0 1-1,0-1 0,0 1 0,0-1 0,1 1 0,-1 0 0,0-1 0,1 1 1,-1-1-1,1 1 0,0 0 0,-1-1 0,1 1 0,0 0 0,0 0 0,-1-1 1,1 1-1,0 0 0,0 0 0,0 0 0,1 0 0,-1 0 0,0 1 0,0-1 1,0 0-1,1 0 0,-1 1 0,0-1 0,4 0 0,41-16 188,0 3 0,2 1 0,92-11 0,-135 23-353,-1 1-1,0 0 0,0 0 1,0 0-1,1 0 0,-1 1 0,0 0 1,0 0-1,0 0 0,0 0 0,0 1 1,0-1-1,6 5 0,-7-4 3,-1-1-1,0 1 1,0 0-1,0 1 0,-1-1 1,1 0-1,0 1 1,-1-1-1,1 0 1,-1 1-1,0 0 1,0-1-1,0 1 1,0 0-1,-1 0 1,1-1-1,-1 1 0,1 0 1,-1 0-1,0 5 1,-2 21 62,-2 0 0,-1 0 1,-15 53-1,8-37 56,-19 78 28,-20 168 1,50-298-307,0-1 1,0 1 0,-1 0-1,0 0 1,-1 0 0,1 0-1,-8-12 1,7 11-65,-13-26-160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8:0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37 107 13659,'-18'-10'2488,"5"2"-1231,8 3-385,6-1 2025,16 1-1145,7 1-232,11-3-512,4 1-223,9-1-329,4-1-160,3 5-440,-2-1-400,-2 1-809,0 0-1583,-6-4 2376,-6-3-425,-5-1-407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8:0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18412,'-16'7'349,"1"1"0,0 0 0,0 1-1,1 1 1,1 1 0,-1 0 0,2 0 0,-1 1 0,2 1 0,-1 0 0,2 1 0,0 0-1,-10 20 1,10-17-223,2 0 0,1 0 0,0 1 0,1 0 0,1 1 0,0-1 0,2 1 0,0 0 0,1 0 0,1 0 0,2 33 0,0-43-57,0-1 0,1 1 0,0-1 0,0 0 0,1 0-1,0 0 1,0 0 0,1 0 0,7 11 0,-9-16-27,1 1 0,0-1 0,0 1 1,0-1-1,0 0 0,1 0 0,-1-1 0,1 1 0,0-1 0,-1 0 0,1 1 1,0-2-1,1 1 0,-1 0 0,0-1 0,0 0 0,1 0 0,-1 0 0,0-1 1,6 1-1,1-2 37,0 0 0,0 0-1,0-1 1,0-1 0,0 0 0,0-1 0,-1 0 0,0 0 0,0-1 0,0 0 0,0-1 0,-1 0 0,17-14 0,-2-1 216,0-2 0,-1 0 0,30-41 0,-36 41-2,-1 0 0,19-37 0,-30 50-193,-1 1 1,0-1-1,-1 0 0,0 0 1,0 0-1,-1-1 0,0 1 1,-1 0-1,0-21 0,-1 28-83,-1 0-1,1 0 1,-1 0-1,1-1 1,-1 1-1,0 0 1,0 0-1,-1 0 0,1 0 1,-1 1-1,1-1 1,-1 0-1,0 0 1,0 1-1,0-1 1,-4-3-1,2 3-40,-1 0 0,1 0 0,0 1 0,-1-1 0,0 1 0,1 0 0,-1 1 0,0-1 0,-8-1-1,-5 1-302,0 0-1,0 1 1,0 1-1,0 1 1,-18 3-1,22-2-44,0 0-1,0 1 0,0 1 1,1 0-1,-1 1 1,-12 7-1,11-1-357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8:0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17460,'-4'3'1888,"-4"12"-1112,-5 4-328,-3 10 1241,-1 6-561,-8 12-480,-4 4-152,-2 9-160,0-2-24,5 1-8,0-3 1,7-6-65,3-6-32,4-15-440,6-10-297,6-22 529,0-11-128,6-26-160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8:0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19236,'-10'1'220,"-1"1"1,1 0-1,-1 1 0,1 0 0,0 0 1,0 1-1,1 1 0,-1-1 0,1 2 1,0-1-1,0 1 0,1 1 1,-1-1-1,2 1 0,-1 1 0,1-1 1,0 2-1,0-1 0,1 0 0,0 1 1,1 0-1,0 1 0,0-1 0,-6 21 1,10-29-213,1 1 0,-1 0 0,1 0 0,0 0 1,-1 0-1,1 0 0,0 0 0,0 0 1,0 0-1,1 0 0,-1 0 0,0 0 0,1 0 1,-1 0-1,1 0 0,0 0 0,-1 0 1,2 2-1,-1-3 0,1 0 1,-1 0-1,0 0 1,0 0-1,1 0 1,-1 0-1,1 0 1,-1-1-1,1 1 1,-1 0-1,1-1 1,-1 1-1,1-1 1,-1 0 0,1 1-1,0-1 1,-1 0-1,1 0 1,0 0-1,-1 0 1,1 0-1,2-1 1,10-3 79,-1 1 1,0-2-1,-1 0 1,1 0 0,-1-1-1,0-1 1,-1 0-1,1 0 1,-1-1 0,-1-1-1,1 0 1,-2 0-1,14-16 1,-20 22-37,-1-1 0,1 0 1,-1 0-1,1 0 0,-1 0 0,-1 0 1,1 0-1,0-1 0,-1 1 0,1-6 1,-2 8-37,0 1 1,0-1-1,0 1 1,0-1 0,0 1-1,0-1 1,0 1-1,-1-1 1,1 1-1,-1 0 1,1-1 0,-1 1-1,0 0 1,1-1-1,-1 1 1,0 0-1,0 0 1,0-1 0,0 1-1,0 0 1,0 0-1,0 0 1,0 0 0,0 1-1,-1-1 1,1 0-1,0 0 1,-1 1-1,1-1 1,0 1 0,-1-1-1,1 1 1,-1-1-1,-2 1 1,-5-2-42,-1 1 0,0 1 1,1 0-1,-1 0 0,1 1 0,-1 0 0,1 0 1,-1 1-1,1 1 0,0-1 0,0 2 1,0-1-1,-17 10 0,15-7-113,0 1 1,0 0-1,1 0 1,0 1-1,0 0 0,1 1 1,0 0-1,0 1 1,1 0-1,-8 12 0,13-17 90,1-1 0,0 1 0,0-1 0,0 1 0,0-1 0,1 1 0,0 0 0,0 0 0,0 0 0,0 5 0,2 17-336</inkml:trace>
  <inkml:trace contextRef="#ctx0" brushRef="#br0" timeOffset="1">566 583 19100,'-3'33'3379,"2"-27"-3052,1 0 1,-1-1-1,1 1 1,0 0-1,0 0 1,1 0 0,-1 0-1,1-1 1,1 1-1,1 7 1,-2-12-295,0 0 1,-1 0 0,1-1 0,-1 1 0,1 0-1,0 0 1,0-1 0,0 1 0,-1 0 0,1-1-1,0 1 1,0-1 0,0 1 0,0-1 0,0 1-1,0-1 1,0 0 0,0 1 0,0-1 0,0 0-1,0 0 1,0 0 0,0 0 0,1 0 0,-1 0-1,0 0 1,0 0 0,0 0 0,0 0 0,0-1-1,0 1 1,0 0 0,0-1 0,0 1-1,0-1 1,0 1 0,0-1 0,0 0 0,8-4 55,-1 0 0,0-1 0,9-7 0,-12 10-18,23-21 33,-1 0-1,-1-1 0,-1-2 0,-1 0 1,-1-2-1,22-37 0,-41 59-88,0 1 0,-1-1 0,0 0 1,3-11-1,-5 17-12,-1 0 1,0-1 0,1 1-1,-1 0 1,0-1 0,0 1-1,0 0 1,0-1 0,0 1-1,0 0 1,0 0 0,0-1-1,0 1 1,-1 0 0,1-1-1,-1 1 1,1 0 0,-1 0-1,1 0 1,-1-1 0,0 1-1,1 0 1,-1 0 0,0 0-1,0 0 1,0 0 0,0 0-1,0 0 1,0 1 0,0-1-1,0 0 1,0 1 0,0-1-1,-2 0 1,-2-1 5,-1 1-1,0 0 1,1 0 0,-1 1-1,1 0 1,-1 0 0,0 0-1,1 0 1,-1 1 0,0 0-1,1 0 1,-1 1 0,1-1 0,-6 4-1,-12 4-46,-39 23-1,38-18-206,-42 33 0,55-38-890,0 1-1,-16 19 1,24-22 245,9-9 55,7-10-186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8:2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7766 230 13283,'-7'0'134,"0"0"1,0 0-1,0-1 1,0 0-1,1 0 0,-1-1 1,0 0-1,1 0 1,-1 0-1,1-1 1,-8-4-1,-29-10 249,0 6-233,1 3 1,-87-7-1,-88 12-34,140 3-100,-826-17 12,-269-30-348,81 5 313,1064 40 5,-1320-44 35,1163 45-45,-356 4-6,2 31 55,448-22-37,0 3 0,-100 30 1,135-27-9,1 1 1,1 3-1,1 3 1,-76 47 0,-179 135-52,268-183 52,-84 57 9,103-66-1,0 1 0,1 1 0,-29 33 0,44-45-5,0 1-1,0-1 1,0 1 0,1 0 0,0 0 0,0 0 0,0 0 0,1 1 0,0-1 0,-2 13 0,4-14 0,-1 0 1,1 0 0,0 0-1,1 0 1,-1-1 0,1 1-1,0 0 1,0 0 0,1-1-1,-1 1 1,1 0-1,0-1 1,0 0 0,1 1-1,4 6 1,2 0-5,1-1 1,0 0-1,0-1 1,1 0-1,0-1 1,0 0-1,1-1 1,0 0-1,24 10 0,7-1-20,73 19 0,0-12-25,225 16-1,-244-31 52,2290 147 30,-1524-108 17,263 11-24,1-68-53,-506-35-3,-4-33 60,-508 60-12,186-58-1,-251 62-6,-2-3-1,0-2 1,-1-1-1,0-2 1,-2-2-1,70-56 1,-94 67-4,-1 0 1,0-1-1,-1-1 1,-1 0-1,-1-1 1,0 0-1,-1-1 1,10-22-1,-17 33 0,0-1-1,-1 0 1,1 0-1,-2 0 1,1 0-1,-1 0 0,0 0 1,0-1-1,-1 1 1,0 0-1,-1 0 1,1-1-1,-1 1 0,0 0 1,-1 0-1,0 0 1,0 0-1,-1 0 1,0 0-1,0 1 1,0-1-1,-1 1 0,0 0 1,-7-9-1,-3 1 2,1 1 0,-2 1 0,1 0 0,-2 1-1,1 0 1,-2 1 0,-28-12 0,-128-42-3,54 30 68,-2 5 1,-236-25-1,-252 25 2025,410 23-1637,-26-2 16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8:38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5345 266 12883,'-175'-42'984,"-2"7"1,-331-21 0,-288 46-961,-2 28-49,671-15-4,-613 44-134,538-21 127,-326 85 1,48 43 38,393-119 70,2 3-1,2 4 1,-109 74-1,155-91-18,2 3-1,0 1 1,2 2 0,1 1-1,2 1 1,-36 50 0,53-64-53,1 1 0,1 0 0,1 0 1,0 1-1,2 0 0,0 0 1,1 1-1,2 1 0,0-1 0,1 0 1,1 1-1,2 0 0,0 0 1,3 31-1,3-18-39,3 0 0,0 0 0,2-1 0,19 42 0,70 131-67,-54-126 89,79 110-1,-92-150 13,2-1 1,1-2-1,3-1 0,43 34 0,-19-26-2,3-3 0,1-2 0,2-4 1,1-3-1,2-2 0,89 26 0,-7-14-21,315 47-1,-236-63-152,2-10 0,468-26 0,-489-13 76,-2-9-1,-2-9 1,306-97 0,-302 58 109,-3-8 0,205-118 1,-278 125 4,-4-5 0,-3-7 1,125-113-1,-187 141 65,-4-3 0,-2-3 0,-3-2 1,-3-3-1,-4-2 0,-3-3 0,41-89 0,-72 131-13,-1-1 1,-2 0-1,-2-1 0,-2-1 0,-1 0 0,7-69 1,-15 89-75,-1 0 1,-2 0 0,0 0 0,-1 0 0,0 0 0,-2 0 0,-1 0 0,0 1 0,-1 0-1,-1 0 1,-1 1 0,-1 0 0,0 0 0,-1 0 0,-22-26 0,10 18-48,-2 2 0,-1 0 0,0 2 0,-2 1 0,-1 1 1,0 1-1,-1 1 0,-1 2 0,-1 1 0,-32-11 0,-2 4 25,-1 3 0,-1 2 0,-1 4 0,-70-6 0,-53 6-42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8:40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7021 484 13819,'-474'-79'2258,"-308"-48"-2782,240 24-182,-1054-63 1,1071 157 695,-978 111 1,806 28 300,585-99-209,2 4 0,2 5 0,1 5 0,-111 65 1,180-88-51,-62 48 1,89-61-39,0 1-1,0 0 1,1 0-1,1 1 1,0 0-1,0 1 0,1 0 1,1 0-1,-9 19 1,15-26-8,-1 1 1,1 0-1,0-1 1,0 1-1,0 0 1,1-1-1,0 1 1,0 0-1,0 0 1,1-1-1,0 1 1,0 0-1,0-1 1,1 1-1,0-1 1,0 1-1,0-1 1,1 0-1,0 0 1,0 0 0,0 0-1,1-1 1,3 6-1,12 10-84,0 0-1,1-2 1,37 27-1,-32-25 35,60 45-27,3-3-1,3-5 1,143 69 0,-162-97 138,1-2 0,1-3 1,91 16-1,236 17 141,172-21-64,5-28-122,-337-5-3,2765-36-68,-2955 32 58,657-30 61,-487 11 163,254-55-1,-416 62-74,108-39-1,-148 45-111,0-2 0,-1 0 0,0-1-1,0-1 1,-1 0 0,0-1 0,-1-1 0,-1-1 0,20-21 0,-31 30-18,1 0 1,-1-1-1,0 0 1,0 1-1,-1-2 1,0 1-1,0 0 1,0 0-1,-1-1 1,0 0-1,0 1 1,0-1-1,-1 0 1,0 0-1,-1 0 1,0 0-1,0 0 1,0 0-1,-1 0 1,1 0-1,-2 1 1,1-1-1,-4-8 1,-1 1 1,-1 0 0,0 0 0,-1 0 1,0 1-1,-2 1 0,1-1 0,-1 2 1,-19-18-1,0 4 15,-2 0 0,-45-27 1,-11 2-42,-1 3 0,-3 5-1,-1 3 1,-141-38 0,-401-58-257,430 103 221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8:41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2129 639 13379,'-11'-29'539,"-1"0"-1,-2 1 1,-27-43 0,32 58-446,-1 1-1,0-1 1,-1 2 0,0-1 0,-1 2 0,-1-1-1,1 2 1,-28-17 0,11 12-86,0 2 1,0 0-1,-1 2 1,-1 2-1,-51-9 0,9 8-80,-98 0 0,79 11 20,1 4 0,-1 4-1,1 4 1,1 4 0,-140 47-1,176-45 56,0 2-1,2 2 1,1 3-1,1 1 1,-77 59-1,89-56 5,1 1-1,2 1 1,1 3-1,2 0 0,1 2 1,3 1-1,-26 46 0,40-59 36,2 0 0,0 1 0,2 1 0,1-1 0,1 2 0,1-1 0,2 1 0,1 0 0,1 0 1,2 1-1,1-1 0,1 0 0,1 1 0,2-1 0,1 0 0,1-1 0,1 1 0,2-1 0,20 45 0,-7-27 2,1-2 0,3-1 1,1-1-1,3-1 0,1-1 1,1-2-1,3-1 0,1-2 1,1-1-1,2-2 0,1-2 1,2-1-1,81 41 0,-88-55-33,0-1-1,1-2 0,1-1 1,0-2-1,0-2 0,0-1 1,1-2-1,0-2 1,0-1-1,41-5 0,-9-4 4,-1-3-1,0-3 1,0-3-1,100-39 1,-107 31 7,-2-3 1,0-3-1,-2-2 1,-2-2-1,-1-3 1,-2-3-1,54-53 1,-61 52-9,-2-3 1,-3-2 0,-1-1-1,-3-2 1,52-91 0,-54 74 6,-4-1 1,-2-2-1,-3-1 1,23-109-1,-41 137 18,-1-1 0,-3 0-1,-2-66 1,-4 77 14,-1 1-1,-2-1 0,-1 1 1,-2 0-1,-15-42 1,14 52-11,-1 0 1,0 1-1,-2 0 1,-1 0 0,0 2-1,-2-1 1,-31-32 0,24 32-8,0 1 0,-2 0 1,0 2-1,-2 1 1,1 0-1,-34-13 0,5 8-43,0 1-1,-2 4 1,0 1-1,0 3 0,-1 3 1,-77-3-1,-359 17-88,469-4 96,-298 17-114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17364,'-1'5'3557,"-3"8"-2957,0-1-1,2 0 1,-3 18 0,5-27-641,0 1-1,0 0 1,0-1-1,1 1 1,-1 0-1,1-1 1,0 1-1,1 3 1,-2-6 62,1 1 0,0-1 1,-1 0-1,1 1 0,0-1 1,0 0-1,0 0 1,0 0-1,0 0 0,0 1 1,0-2-1,0 1 1,1 0-1,-1 0 0,0 0 1,0 0-1,1-1 0,-1 1 1,0-1-1,3 1 1,2 0 7,0 0 0,0-1 1,0 0-1,0 0 0,0-1 1,0 1-1,0-1 0,0-1 1,0 1-1,0-1 0,0 0 1,10-5-1,6-4 184,35-25 0,-51 32-165,6-3 54,0-1 0,-1 0 0,0-1 0,-1 0 0,0-1 0,12-14 0,-22 22 86,-7 6-108,-7 11-24,7-6-38,0 1 0,1 0-1,0 1 1,-4 11-1,8-18-12,0 0 0,1 0-1,0 0 1,0 1-1,0-1 1,0 0 0,0 1-1,1-1 1,0 0 0,0 1-1,0-1 1,0 1 0,1-1-1,1 6 1,-1-8 0,0 0 0,0 0 1,0-1-1,0 1 0,0 0 1,0 0-1,0 0 0,1-1 1,-1 1-1,1-1 0,-1 1 0,1-1 1,0 0-1,-1 0 0,1 1 1,0-1-1,4 1 0,-2-1 9,-1 0-1,1 0 0,0 0 0,0 0 0,0-1 1,0 0-1,0 0 0,0 0 0,4-1 0,2-1 24,0 0-1,0-1 1,0 0-1,-1 0 1,0-1-1,17-9 1,-17 7-3,0 0 0,0 0 0,-1 0 1,0-1-1,-1-1 0,1 1 1,-1-1-1,-1 0 0,1-1 1,8-15-1,-15 24-34,-1 0 1,1 0-1,0 0 1,0 0-1,0 0 1,0 0-1,0 0 1,-1 0-1,1 0 1,0 0-1,0 0 1,0 0-1,0 0 1,-1 0-1,1 0 1,0 0-1,0 0 1,0 0-1,0 0 1,0 0-1,-1 0 0,1 0 1,0 0-1,0 0 1,0 0-1,0 0 1,0 0-1,-1 0 1,1 0-1,0 0 1,0-1-1,0 1 1,0 0-1,0 0 1,0 0-1,0 0 1,-1 0-1,1 0 1,0-1-1,0 1 1,0 0-1,0 0 1,0 0-1,0 0 0,0 0 1,0-1-1,0 1 1,0 0-1,0 0 1,0 0-1,0 0 1,0-1-1,0 1 1,0 0-1,0 0 1,0 0-1,0 0 1,0 0-1,0-1 1,0 1-1,0 0 1,0 0-1,1 0 1,-1 0-1,0 0 1,0-1-1,0 1 0,0 0 1,0 0-1,-10 6 22,7-3-17,0 1 0,0 0 1,1 0-1,0 0 0,-1 0 1,2 0-1,-1 1 0,0-1 1,1 0-1,0 1 0,0-1 1,0 1-1,0 9 0,1-13-2,0 0 0,0 0-1,0 1 1,1-1 0,-1 0-1,0 0 1,1 1 0,-1-1-1,1 0 1,-1 0 0,1 0-1,-1 0 1,1 0 0,0 1-1,0-1 1,-1-1 0,1 1-1,0 0 1,0 0 0,2 1-1,-1-1 1,0 0-1,0 0 1,0-1 0,0 1-1,1-1 1,-1 0-1,0 1 1,0-1 0,0 0-1,0 0 1,1-1-1,-1 1 1,0 0 0,0-1-1,0 1 1,4-2-1,4-2 3,0 0 0,0-1 0,-1 0 0,0 0 0,1-1-1,-2 0 1,1-1 0,-1 0 0,0 0 0,0-1 0,-1 0-1,0 0 1,-1-1 0,1 0 0,5-12 0,-9 14-2,-7 9 32,-7 12 5,11-13-39,-1 0-1,1 0 1,0 0-1,-1 0 0,1 0 1,0 0-1,0 0 1,0 1-1,0-1 1,0 0-1,0 0 0,0 0 1,0 0-1,0 0 1,0 0-1,1 0 0,-1 0 1,0 0-1,1 0 1,-1 0-1,1 0 1,-1 0-1,1 0 0,-1 0 1,1 0-1,0 0 1,-1-1-1,1 1 0,0 0 1,0 0-1,0-1 1,0 1-1,-1 0 1,1-1-1,0 1 0,0-1 1,0 0-1,0 1 1,0-1-1,0 0 1,0 1-1,3-1 0,5 2 0,0-1 0,0-1-1,0 1 1,13-3-1,-6 2 3,-7-1-19,0 1 1,0 1 0,0-1-1,0 1 1,0 1 0,0 0-1,0 0 1,0 1-1,-1 0 1,15 7 0,-21-9-106,0 0 0,0 0 0,0-1 0,0 1 1,-1-1-1,1 1 0,0-1 0,0 0 0,0 1 1,0-1-1,0 0 0,0 0 0,0-1 0,0 1 0,0 0 1,0-1-1,0 1 0,0-1 0,0 1 0,0-1 1,-1 0-1,1 0 0,2-1 0,-1 0-74,1-1-1,-1 1 1,0-1 0,0 1-1,0-1 1,-1 0-1,1 0 1,0-1 0,-1 1-1,3-5 1,5-15-654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8:47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8012 13587,'-4'-8'78,"0"-1"1,0 1-1,1-1 1,0 0 0,1 0-1,-1 0 1,2 0-1,-1 0 1,2-1-1,-1 1 1,1 0-1,0-1 1,1 1-1,2-9 1,3-17-77,3 0 0,14-42 1,-21 73 9,34-92-138,5 0-1,4 3 0,4 2 0,61-85 0,136-193-17,135-210 166,395-524 409,-316 551-80,29 25-91,-30 73-142,-345 345-95,220-202 47,-50 47-22,559-469 17,-430 402 10,20 27 53,701-333 213,-407 307-227,16 44 45,-588 237-16,1 7-1,234-33 0,213-21-2638,-546 83 2037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8:48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14243 7281 16051,'-4'0'61,"1"0"0,-1 0 0,1 0 0,-1-1 0,1 1 0,-1-1 0,1 0 0,-1 0 0,1 0 0,-1 0 0,1-1 0,0 1 0,0-1 0,0 0 0,0 0 0,0 0 0,0 0 0,0-1 0,1 1 0,-1-1 0,1 0 0,0 1 0,0-1 0,0 0 0,0 0 0,0-1 0,-2-4 0,-4-11-77,1 1 0,1-1 1,-8-35-1,10 36 37,-7-29-424,-28-71 0,30 97 201,-1 0 0,-1 1 0,0 0 0,-2 0 0,-21-26 0,1 11-98,-2 1-1,-1 2 1,-2 2-1,0 1 1,-51-29-1,-221-100-257,-664-234 2526,704 290-1435,-523-172 193,249 90-667,-3551-1413 47,3364 1260-522,276 122 215,-1165-625 183,398 8 224,344 153-774,672 523 996,-7 8 0,-327-169 0,-87 53 1556,567 243-2461,-102-21 0,155 39 264,2-4-113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8:50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2220 12563,'-29'-8'288,"0"-2"0,1-1 0,0 0 1,1-3-1,-31-18 0,51 27-230,0 0-1,0-1 0,0 0 1,1 0-1,0-1 1,0 0-1,1 0 1,0 0-1,-7-14 1,9 15-16,1 0-1,0 0 1,0 0 0,0-1 0,1 1 0,0-1 0,0 1 0,1-1 0,0 1 0,0-1 0,0 1 0,1-1-1,0 1 1,3-12 0,2 2-39,0 1 0,1 0 0,1 0 0,0 0 0,1 1 0,1 0 0,0 1 0,0 0 0,2 1 0,16-16 0,17-11-200,76-51 0,209-103-695,17 25-149,-327 159 983,821-339-1747,25 56 1209,712-99 886,34 176 126,-1221 189-327,0 18 0,594 63 0,68 111 407,-18 75 2,-108 56-186,-627-175-176,284 162 1,198 164 41,44-18-96,35-71-9,-52-98-6,24-96 7,155-85 59,7-57 86,-936-22-207,1755-10 210,-6-151-262,-1075 10-4,-13-55 33,-155 63 412,-309 85-156,-10-22-189,-198 66-378,-59 21 262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04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14371,'6'-4'116,"1"1"-1,0 0 1,0 0-1,0 1 1,0-1-1,0 1 1,1 1-1,-1 0 1,0 0-1,14 0 1,7 2-73,44 7 1,-29-3 80,827 37 258,258-88-364,-5-47-139,-1076 89 114,-7 0 5,230-16-16,-181 17 87,92 9-1,-169-6-51,0 2 0,-1 0 0,0 0 0,1 1 0,-1 0 0,19 9 0,-26-10-46,0 0 0,-1 0-1,1 1 1,0 0 0,-1-1 0,1 1 0,-1 0 0,0 1 0,0-1-1,0 1 1,-1-1 0,1 1 0,-1 0 0,0 0 0,0 0-1,0 0 1,0 0 0,-1 1 0,0-1 0,1 5 0,1 20-55,-3-3-58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05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73 13971,'-1'-2'35,"1"0"1,-1 1-1,0-1 0,1 0 1,-1 1-1,1-1 0,0 0 1,-1 0-1,1 1 0,0-1 1,0 0-1,0 0 0,0 1 1,1-1-1,-1 0 0,0 0 1,1 1-1,-1-1 1,1 0-1,-1 1 0,1-1 1,0 0-1,0 1 0,0-1 1,0 1-1,0-1 0,0 1 1,0 0-1,1-1 0,-1 1 1,0 0-1,1 0 0,-1 0 1,1 0-1,-1 0 0,1 0 1,-1 0-1,1 1 0,0-1 1,2 0-1,9-3 12,-1 2 0,1-1-1,0 2 1,22-1 0,-25 1 45,556 2 219,-311 5-277,220-5-106,602 21-733,-941-13 717,-6-3 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22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15859,'3'-5'1569,"3"5"-945,2-2-256,6 0 600,3 2-72,6 2-320,4 3-103,5 3-465,0-1-353,3-4 305,4 1-56,4-8-72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23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18124,'8'21'1184,"-13"2"-1056,-4 6-64,4 5 152,0 4-192,5 2-304,5 1-208,3-4-328,1-2-1521,-4-10 1905,0-5-344,-8-5-272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23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18 198 13419,'-3'-11'559,"-1"-3"-67,1 0 0,0 1 0,1-1 0,-1-17 0,3 28-344,0-1 0,0 1 0,1-1 0,-1 1 0,1 0 0,0-1 0,0 1 0,0 0 0,0 0 0,0-1 0,1 1 0,-1 0 1,1 0-1,0 0 0,0 1 0,0-1 0,0 0 0,1 1 0,-1 0 0,1-1 0,-1 1 0,7-3 0,1-1 103,0 2 0,1 0 0,0 0 0,0 1 0,0 0 0,0 1 1,1 0-1,-1 1 0,14 0 0,6 1 11,0 2 1,36 6-1,-50-6-224,0 1-1,0 1 1,0 1-1,-1 1 1,0 0-1,0 1 1,0 0-1,24 17 1,-35-20-38,1 0 1,-1 1-1,0 0 0,0 0 1,0 0-1,-1 0 0,1 1 0,-1-1 1,-1 1-1,1 0 0,-1 1 1,0-1-1,0 1 0,-1-1 1,0 1-1,0 0 0,-1-1 1,1 1-1,-1 0 0,-1 0 0,0 0 1,0 0-1,-1 14 0,-2-7 18,0 0 0,-1-1-1,-1 1 1,0-1-1,-1 0 1,0-1 0,-1 1-1,0-1 1,-1 0-1,0-1 1,-1 0 0,-18 18-1,7-10 65,0-1 0,-2-1 0,0-1 0,-1-1 0,-40 20 0,51-29-180,1-1 0,-1 0 0,1-1 0,-1 0 0,-1-1 0,1-1 1,-22 3-1,33-5 66,0 0 1,0 0-1,0 0 1,0 1-1,-1-1 1,1 0-1,0 0 1,0-1-1,0 1 1,0 0-1,0 0 1,0 0-1,0-1 1,0 1-1,0 0 1,0-1-1,1 1 0,-1-1 1,0 1-1,0-1 1,0 0-1,0 1 1,1-1-1,-1 0 1,0 0-1,1 1 1,-1-1-1,0 0 1,1 0-1,-1 0 1,1 0-1,-1 0 1,1 0-1,0 0 1,-1 0-1,1 0 1,0 0-1,0 0 1,0 0-1,-1 0 1,1 0-1,0 0 1,0 0-1,1 0 1,-1 0-1,0 0 1,0 0-1,0 0 1,1 0-1,0-2 1,7-24-477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24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1 301 18188,'0'1'86,"1"0"0,-1-1 0,0 1 1,1 0-1,-1-1 0,1 1 0,-1-1 0,1 1 1,-1-1-1,1 1 0,-1-1 0,1 1 0,-1-1 1,1 0-1,0 1 0,-1-1 0,1 0 0,0 0 1,-1 1-1,1-1 0,0 0 0,-1 0 0,1 0 1,0 0-1,-1 0 0,1 0 0,0 0 0,0 0 0,-1 0 1,1 0-1,0 0 0,-1 0 0,1 0 0,0-1 1,-1 1-1,1 0 0,1-1 0,27-12 494,-16 6-481,-1-1 1,0 0-1,-1 0 0,1-2 0,17-18 0,-24 22-30,0 1-1,-1-1 1,1 0 0,-1 0 0,-1-1-1,1 1 1,-1-1 0,0 0-1,-1 0 1,1 0 0,-1 0-1,-1 0 1,2-9 0,-3 14-43,0 0-1,0 1 1,0-1 0,0 1 0,0-1 0,0 0 0,0 1-1,-1-1 1,1 1 0,-1-1 0,1 1 0,-1-1 0,1 1-1,-1-1 1,0 1 0,0 0 0,0-1 0,0 1 0,0 0-1,0 0 1,0-1 0,0 1 0,-2-1 0,1 1-8,1 1 0,0-1 0,-1 1 0,1 0 1,-1-1-1,1 1 0,-1 0 0,1 0 0,-1 0 0,1 0 1,-1 0-1,1 1 0,-1-1 0,1 0 0,-1 1 0,1-1 0,-1 1 1,1-1-1,0 1 0,-1 0 0,1-1 0,0 1 0,0 0 1,-1 0-1,-1 2 0,-4 4-4,-1 0 1,1 1-1,1 0 1,-1 0-1,1 1 1,1 0-1,0 0 0,0 0 1,1 0-1,-7 20 1,7-16-16,1 0-1,0 1 1,1-1 0,0 1 0,1 0 0,1 0 0,2 25-1,-2-35 2,1 1-1,0 0 1,0 0-1,1 0 1,-1-1-1,1 1 1,0 0-1,0-1 1,1 0 0,-1 1-1,1-1 1,0 0-1,0 0 1,0-1-1,1 1 1,-1-1-1,6 4 1,-4-4 0,0 0 1,0 0-1,0-1 0,1 0 1,-1 0-1,1 0 0,-1 0 1,1-1-1,-1 0 1,1 0-1,0-1 0,0 0 1,-1 0-1,12-1 1,-6-1 5,0-1 0,0 0 0,-1 0 1,1-1-1,-1-1 0,0 0 0,0 0 1,-1-1-1,1 0 0,-1 0 0,0-1 1,-1 0-1,0-1 0,0 0 0,9-12 1,-9 9 4,0 1 1,0-1 0,-2-1 0,1 1 0,-1-1-1,-1 0 1,0 0 0,-1-1 0,0 0 0,-1 1-1,0-1 1,1-22 0,-4 32-11,0 0 1,0 1-1,0-1 0,-1 0 1,1 1-1,-1-1 0,1 0 1,-1 1-1,0-1 0,0 1 1,-2-3-1,3 5-1,0-1-1,0 1 1,-1 0-1,1-1 1,0 1 0,0 0-1,-1-1 1,1 1-1,0 0 1,0 0 0,-1 0-1,1-1 1,0 1 0,-1 0-1,1 0 1,-1 0-1,1 0 1,0 0 0,-1-1-1,1 1 1,0 0-1,-1 0 1,1 0 0,-1 0-1,1 0 1,0 0-1,-1 1 1,0-1-1,0 1 0,0-1-1,0 1 1,0 0 0,0-1 0,0 1-1,0 0 1,0 0 0,0-1 0,1 1 0,-1 0-1,0 0 1,1 0 0,-1 1 0,-2 3 4,1 0 1,-1-1 0,2 1-1,-1 0 1,0 0 0,1 0-1,0 0 1,0 0-1,0 0 1,1 1 0,0-1-1,0 9 1,0-11-3,1-1 1,-1 1-1,1-1 0,-1 1 1,1-1-1,0 0 0,0 1 1,0-1-1,0 0 1,1 0-1,-1 0 0,0 0 1,1 0-1,-1 0 0,1 0 1,0 0-1,0-1 0,0 1 1,0-1-1,0 1 0,0-1 1,0 0-1,0 0 1,0 0-1,1 0 0,-1 0 1,1 0-1,3 0 0,1 0 4,0-1 0,-1 0 0,1-1 0,0 1-1,-1-1 1,1-1 0,-1 1 0,1-1 0,-1 0 0,0-1-1,0 1 1,0-1 0,0-1 0,0 1 0,6-6 0,11-7 13,-1-2 1,23-23 0,-28 24 6,-2 0 0,0-1 1,-1 0-1,22-39 0,-38 78 34,-8 14 38,-7 42 0,16-67-67,-1-1 1,1 1-1,1 0 0,0 0 0,0-1 0,1 1 0,1 0 0,-1-1 0,6 17 0,-6-23-35,0-1 1,0 1-1,0-1 1,0 0-1,1 0 1,-1 1-1,1-1 1,-1 0-1,1 0 0,0 0 1,0-1-1,0 1 1,0 0-1,0-1 1,0 1-1,1-1 1,-1 0-1,0 1 0,1-1 1,-1 0-1,1-1 1,-1 1-1,1 0 1,-1-1-1,1 1 1,-1-1-1,1 0 1,0 0-1,-1 0 0,6-1 1,-2 0-115,-1 0 0,1-1 0,0 0 1,-1 0-1,0 0 0,1-1 0,-1 0 0,0 0 1,0 0-1,0-1 0,-1 1 0,1-1 0,3-5 0,4-4-416,-2-1 0,1 0 0,-2-1 0,13-26 0,24-71-884,-21 40 511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24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17188,'5'10'1712,"-5"19"-936,-3 8-224,0 11 745,2 3-241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4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15155,'6'32'4949,"14"23"-3010,-11-32-1595,-7-19-300,15 34 79,-16-37-114,0 0 0,-1 1 0,1-1 0,0 0 0,0 0 0,0 1 1,0-1-1,1 0 0,-1 0 0,0 0 0,0 0 0,1-1 0,-1 1 0,0 0 1,1 0-1,-1-1 0,1 1 0,-1-1 0,0 1 0,1-1 0,0 0 0,2 1 1,-3-2 13,1 0 0,0 0 0,0 1 0,-1-1 0,1 0 0,-1 0 0,1-1 0,-1 1 0,1 0 0,-1 0 0,0-1 0,1 1 0,-1-1 0,0 1 0,0-1 0,0 0 0,0 1 0,0-1 0,-1 0 0,1 1 0,-1-1 0,2-3 0,10-45 379,-11 48-375,1-9 100,4-19 404,-1-1 0,-1 1 0,0-41 1,-2 102-455,1-1 1,1 0 0,2 0 0,14 45 0,-7-49-756,-12-25 628,-1 0 1,1 0 0,-1 0 0,1-1 0,0 1-1,-1 0 1,1 0 0,0-1 0,0 1 0,-1 0-1,1-1 1,0 1 0,0-1 0,0 1 0,0-1-1,0 1 1,0-1 0,0 0 0,0 1 0,0-1-1,0 0 1,0 0 0,2 1 0,3-5-319,-5-4-115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13851,'-3'-7'1984,"0"3"-1055,3 2-409,6 2 1968,4 6-1904,6-2-160,5 1-119,11-2-305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25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16644,'-5'45'3726,"4"62"1,1-71-3592,16 404 1573,-15-411-1607,-1-14-19,1 0-1,0-1 1,7 26-1,-1-26-20,-7-14-64,0 1 0,1-1 0,-1 0 0,0 0 1,0 0-1,1 0 0,-1 1 0,0-1 0,0 0 1,1 0-1,-1 0 0,0 0 0,0 0 0,1 0 1,-1 0-1,0 0 0,1 0 0,-1 0 0,0 0 1,0 0-1,1 0 0,-1 0 0,0 0 0,0 0 0,1 0 1,-1 0-1,0-1 0,1 1 0,-1 0 0,1-1-28,0 0-1,0-1 0,0 1 0,0 0 0,0 0 1,0-1-1,-1 1 0,1 0 0,0-1 0,-1 1 1,1-1-1,-1 1 0,0-1 0,1 1 0,-1-1 1,0-2-1,0-8-193,0-1-1,-1 0 1,0 0 0,-1 1-1,0-1 1,-1 1 0,-7-18-1,0 4 71,-1 1 1,-20-33-1,-1 9-376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2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69 13819,'-8'0'1720,"6"3"105,15-1 23,6-2-128,10 0-199,8-2-49,7-1-272,1-1-199,3-2-233,0 0-192,-4 1-400,-3-4-232,-6 0-656,-4 0-400,-9 2 871,-5-2-199,-4 5-240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26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0 17932,'-63'59'4758,"58"-54"-4705,0 1 1,0-1-1,1 1 0,0 0 0,0 0 1,1 1-1,-1-1 0,1 1 0,1-1 0,-4 12 1,6-18-52,0 1 0,0 0 0,0 0 0,1 0 1,-1 0-1,0 0 0,0 0 0,0 0 0,1 0 0,-1-1 1,1 1-1,-1 0 0,1 0 0,-1 0 0,1-1 0,-1 1 1,1 0-1,-1-1 0,1 1 0,0 0 0,-1-1 1,1 1-1,0-1 0,0 1 0,0-1 0,-1 0 0,1 1 1,0-1-1,0 0 0,0 1 0,0-1 0,0 0 0,0 0 1,-1 0-1,3 0 0,40 2 3,-31-3 1,7 1 6,5 0-16,-1 0 1,32 5-1,-50-4 11,0 0 1,1 0-1,-1 1 1,0-1-1,0 1 1,0 0-1,0 0 1,-1 1-1,1-1 1,0 1-1,-1 0 1,0 1-1,0-1 1,0 1-1,0-1 1,4 7-1,-7-9 22,0 1 0,0 0 0,0-1 0,0 1 1,-1 0-1,1 0 0,0 0 0,-1 0 0,0 0 0,1 0 0,-1 0 0,0 0 1,0 0-1,0 0 0,0 0 0,0 0 0,0 0 0,-2 3 0,1-1 38,-1 0 0,1 0-1,-1 0 1,0-1 0,-1 1 0,1-1-1,-1 1 1,-4 4 0,-2 1 168,-1 0 1,0-1-1,0 0 1,-23 13-1,22-16-47,0 1-1,0-1 1,-16 4-1,22-8-204,0 1-1,0-1 0,0-1 0,1 1 1,-1-1-1,0 0 0,0 0 1,0 0-1,0-1 0,0 1 0,-5-2 1,9 1-37,-1 1 0,1 0 0,0-1 0,0 1 1,0-1-1,0 1 0,0-1 0,0 0 0,0 1 1,0-1-1,0 0 0,0 0 0,0 1 0,0-1 1,1 0-1,-1 0 0,0 0 0,0 0 0,1 0 1,-1 0-1,1-1 0,-1 1 0,0-1 1,1 0 35,0 0 1,0 0-1,0 0 1,0 0-1,0 0 1,1 1-1,-1-1 1,1 0-1,-1 0 1,1 0 0,-1 0-1,1 1 1,1-3-1,2-3-46,0 1-1,0 0 0,1 0 0,0 0 1,0 1-1,10-10 0,25-12-399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26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171 513 19436,'-5'1'262,"-1"0"-1,1 0 1,-1 0-1,1 0 0,-1 1 1,1 0-1,0 0 1,0 1-1,0-1 1,0 1-1,0 0 1,0 0-1,-7 8 0,2-2 14,1 0 0,-1 1 0,2 0 0,-13 19 0,16-21-188,1 1-1,0-1 1,0 1 0,0 0 0,1 0 0,1 0 0,0 1 0,-2 17 0,4-23-71,-1-1 1,2 1-1,-1-1 0,0 0 0,1 1 0,-1-1 0,1 0 1,0 1-1,0-1 0,0 0 0,1 0 0,1 4 0,-1-5-9,-1 0 0,1 0 0,0 0 0,0-1 0,-1 1 0,1 0 0,0-1 0,0 0 0,1 1 0,-1-1-1,0 0 1,0 0 0,1 0 0,-1 0 0,0-1 0,1 1 0,-1-1 0,5 1 0,-2-1-6,0 0 0,0 0 0,0-1 0,0 0 0,0 0 0,0 0 0,0 0 0,0-1 0,-1 0 0,1 0 0,0 0 0,-1-1 0,0 1 0,0-1 0,1 0 0,2-4 0,8-6-4,-1 0 1,23-29-1,-17 14 7,0-1 0,-2-1 0,-1 0 0,-2-1 0,-1-1 0,-1 0 0,-2-1 0,-1-1 0,-2 1 0,-1-1 0,5-66 0,-12 88-3,0 1-1,0-1 1,-1 1-1,-1-1 1,1 1-1,-2 0 1,0-1-1,-6-14 1,8 23 0,0 0 1,-1 1-1,1-1 0,-1 1 1,0-1-1,0 1 1,0 0-1,0 0 0,0 0 1,0 0-1,0 0 0,-1 0 1,1 0-1,-1 1 1,-4-3-1,4 3 4,0 1 0,-1-1 0,1 1 1,0-1-1,0 1 0,-1 0 0,1 0 0,0 1 1,-1-1-1,1 1 0,0 0 0,0-1 0,0 1 0,-1 1 1,1-1-1,0 0 0,-3 3 0,-8 4 38,1 0 0,1 1-1,0 0 1,0 1 0,0 0-1,2 1 1,-12 14 0,8-7 45,1 0 0,1 0 0,0 2 1,-12 27-1,24-46-86,-3 5 26,1 0-1,0 0 1,0 0-1,-2 12 1,4-17-30,0 1 0,-1 0 0,1-1 0,0 1 0,1-1 0,-1 1 0,0-1 1,0 1-1,1-1 0,-1 1 0,1-1 0,-1 1 0,1-1 0,0 1 0,-1-1 0,1 0 1,0 1-1,0-1 0,0 0 0,0 0 0,0 1 0,0-1 0,0 0 0,1 0 1,1 1-1,6 2-106,0 0 0,0-1 0,0-1 0,0 1 1,1-1-1,-1-1 0,16 1 0,16 4-260,-33-5 285,1 1 1,-1 0 0,0 1 0,0 0-1,0 0 1,0 1 0,0 0 0,0 0-1,11 9 1,-14-8 72,-1-1 1,0 0-1,0 1 0,-1 0 0,1 0 1,-1 0-1,0 0 0,0 0 1,-1 1-1,1-1 0,-1 1 1,-1 0-1,1-1 0,1 13 1,-1 3-21,-1 0 1,-1 24-1,-1-11-2023,4-41 1105,0-8 323</inkml:trace>
  <inkml:trace contextRef="#ctx0" brushRef="#br0" timeOffset="1">633 1 20108,'6'28'957,"-1"0"0,-1 0-1,0 55 1,0-16-167,49 443-938,-49-475-1237,-4-35 1377,0 0 0,0 0 1,0 0-1,0 0 0,0 0 1,0 0-1,0 0 0,0 0 1,0 0-1,0 0 1,0 0-1,0-1 0,0 1 1,0 0-1,0 0 0,0 0 1,0 0-1,0 0 0,0 0 1,0 0-1,0 0 0,0 0 1,0 0-1,0 0 0,1 0 1,-1 0-1,0 0 1,0 0-1,0 0 0,0 0 1,0 0-1,0 0 0,0 0 1,0 0-1,0 0 0,0 0 1,0 0-1,0 0 0,0 0 1,0 0-1,0 0 0,1 0 1,-1 0-1,0 0 1,0 0-1,0 0 0,0 0 1,0 0-1,0 0 0,0 0 1,0 0-1,0 0 0,0 0 1,0 0-1,0 0 0,0 0 1,0 0-1,0 0 0,1 0 1,6-13-577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27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 16572,'0'0'59,"0"-1"0,1 1 0,-1 0 0,0 0 1,0 0-1,0 0 0,1 0 0,-1 0 0,0 0 1,0 0-1,0 1 0,1-1 0,-1 0 1,0 0-1,0 0 0,0 0 0,0 0 0,1 0 1,-1 0-1,0 0 0,0 0 0,0 0 0,0 1 1,0-1-1,1 0 0,-1 0 0,0 0 1,0 0-1,0 0 0,0 1 0,0-1 0,0 0 1,0 0-1,0 0 0,1 1 0,-1-1 0,0 0 1,-4 9 1217,-14 13-122,12-15-596,-2 2-277,0 1 1,1 0-1,1 0 0,-1 0 1,2 1-1,-1 0 1,2 1-1,-6 16 1,10-27-273,-1 0 0,1 1 1,0-1-1,0 0 1,0 0-1,0 1 0,0-1 1,0 0-1,0 0 1,0 1-1,0-1 0,0 0 1,1 0-1,-1 1 1,1-1-1,-1 0 0,1 0 1,-1 0-1,1 0 0,0 1 1,-1-1-1,1 0 1,0 0-1,0 0 0,0-1 1,0 1-1,0 0 1,0 0-1,0 0 0,0-1 1,0 1-1,0-1 1,0 1-1,0 0 0,1-1 1,-1 0-1,0 1 1,0-1-1,1 0 0,-1 0 1,0 0-1,0 0 1,1 0-1,1 0 0,5 0-24,0-1 0,0 0-1,0 0 1,0 0-1,13-5 1,80-35-307,-75 29 202,1 1 1,1 0-1,52-10 0,-75 20 135,0 0 0,0 0 0,0 1 0,-1 0 0,1 0 1,8 2-1,-12-2 12,1 0 0,0 1 0,-1 0 1,1-1-1,-1 1 0,1 0 0,-1 0 0,1 0 1,-1 0-1,1 0 0,-1 0 0,0 0 0,0 0 1,1 1-1,-1-1 0,0 0 0,0 1 0,0-1 1,-1 1-1,1-1 0,1 3 0,0 1 88,0 0 1,0-1-1,0 1 0,1-1 0,-1 1 1,1-1-1,1 0 0,-1 0 0,6 6 1,-5-8-71,-1 0 1,0 0-1,0 0 1,1-1 0,-1 1-1,1-1 1,0 0 0,-1 0-1,1 0 1,0 0-1,-1-1 1,1 0 0,7 0-1,5-1-132,-1-1-1,0 0 0,0-1 0,0-1 1,0-1-1,18-7 0,-17 5-314,1 1 0,1 1 0,35-6 0,-51 11 376,0 0 0,1 0 0,-1 1 0,0-1 1,1 0-1,-1 1 0,0 0 0,0-1 0,0 1 0,1 0 0,-1 0 0,0 0 0,0 0 0,2 2 0,-2-1-16,0-1-1,1 1 1,-1-1 0,1 0-1,-1 0 1,1 0-1,0 0 1,-1 0 0,1-1-1,0 1 1,4-1-1,3-1-140,-1 0-1,1-1 0,0 0 1,-1 0-1,14-6 0,-15 5 86,30-11-239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27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153 406 18332,'-53'36'3000,"-32"24"559,84-59-3469,0 0 0,-1 0 1,1 0-1,0 0 1,0 1-1,-1-1 0,1 0 1,0 1-1,0-1 1,1 1-1,-1-1 0,-1 3 1,6 2 283,10-4-475,-7-3 9,0 0 0,0 0 0,0-1 0,-1 0 0,1 0 0,0-1 0,-1 1 1,0-1-1,0-1 0,0 1 0,0-1 0,0 0 0,-1-1 0,1 1 0,-1-1 0,6-8 0,9-10-364,0-2 1,20-34-1,-31 46 327,151-267-323,-123 211 1290,-69 167 2083,20-64-2765,2 1-1,2 0 1,1 1 0,1-1-1,3 1 1,0 55 0,4-79-660,1 0 1,0 0 0,0 0 0,1 0-1,1-1 1,0 1 0,1-1 0,8 16 0,-5-14-464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28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9 170 17548,'-8'-13'2522,"10"6"-520,0 5-1769,0 1-1,1 0 1,-1 0-1,0 0 1,1 1-1,-1-1 1,6 0-1,-1-1-308,271-85 498,-180 52-356,-87 31-170,0 1 0,-1 0 0,1 0 0,22-1 0,-32 4 63,-1 0-1,0 0 1,1 0 0,-1 0 0,1 0 0,-1 0-1,0 0 1,1 0 0,-1 0 0,0 0-1,1 0 1,-1 0 0,0 0 0,1 1 0,-1-1-1,0 0 1,1 0 0,-1 0 0,0 1 0,1-1-1,-1 0 1,0 0 0,0 1 0,1-1 0,-1 0-1,0 1 1,0-1 0,0 0 0,1 1-1,-1-1 1,0 0 0,0 1 0,0-1 0,0 0-1,0 1 1,0-1 0,0 0 0,0 1 0,0-1-1,0 0 1,0 1 0,0-1 0,0 1 0,0-1-1,0 1 1,-7 17-549,-1-1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28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1 318 13987,'55'-81'2741,"79"-90"-1,-133 170-2714,5-7 350,1 0 0,1 0 0,-1 1-1,1 0 1,1 1 0,16-11 0,-24 16-334,0 1 0,0-1 1,0 1-1,0 0 1,0-1-1,0 1 0,0 0 1,0-1-1,0 1 0,0 0 1,0 0-1,0 0 0,0 0 1,0 0-1,0 0 0,0 0 1,0 1-1,0-1 0,0 0 1,0 1-1,0-1 1,0 0-1,2 2 0,-2-1-16,0 0 0,0 0 0,1 0 0,-1 1 0,0-1-1,0 1 1,-1-1 0,1 1 0,0-1 0,0 1 0,-1-1-1,1 1 1,0 2 0,1 7-20,-1-1 0,0 1-1,0 19 1,-1-22 46,-1-1-21,1 1-1,1-1 1,-1 1-1,2-1 1,-1 0-1,3 8 1,-4-13-16,1 0 0,0-1 1,0 1-1,0 0 0,0 0 0,0-1 1,0 1-1,1-1 0,-1 1 0,0-1 1,1 1-1,0-1 0,-1 0 0,1 0 1,0 1-1,-1-1 0,1-1 0,0 1 1,0 0-1,0 0 0,0-1 1,0 1-1,0-1 0,-1 1 0,1-1 1,4 0-1,3 0-38,0 0 1,-1-1-1,1 0 0,0 0 1,-1-1-1,16-5 1,48-23-478,-41 15 515,16-5-211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44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5 269 16524,'-2'-9'419,"1"1"0,0-1 1,1-1-1,-1 1 1,2 0-1,-1 0 1,1 0-1,1 0 1,0 1-1,0-1 1,1 0-1,-1 1 0,2-1 1,0 1-1,9-15 1,-7 13-208,0 1 0,1 0 1,1 0-1,-1 1 0,1 0 1,1 0-1,0 1 0,0 0 1,0 0-1,1 1 0,0 0 1,13-5-1,-20 10-179,0-1 1,0 1-1,0 0 1,0 0-1,0 1 0,0-1 1,0 1-1,0-1 1,1 1-1,-1 0 1,0 0-1,0 0 1,0 1-1,0-1 0,7 2 1,-9-1-24,1 1 1,-1-1 0,0 0-1,1 0 1,-1 0-1,0 1 1,1-1-1,-1 1 1,0-1 0,0 1-1,0-1 1,-1 1-1,1 0 1,0-1-1,0 1 1,-1 0 0,1-1-1,-1 1 1,0 0-1,1 0 1,-1 0-1,0 0 1,0-1 0,0 1-1,0 0 1,-1 0-1,1 0 1,-1 3-1,-2 7 10,0 0 0,0-1 0,-1 1 0,0 0 0,-1-1 0,-8 12-1,-42 65 60,46-75-58,-87 119 156,96-132-176,0 0-1,0 0 1,0 0-1,0 0 0,0 0 1,1 0-1,-1 0 0,0 0 1,0 0-1,0 0 1,0 1-1,0-1 0,0 0 1,1 0-1,-1 0 0,0 0 1,0 0-1,0 0 1,0 0-1,0 0 0,0 0 1,0 0-1,0 1 0,0-1 1,1 0-1,-1 0 0,0 0 1,0 0-1,0 0 1,0 0-1,0 0 0,0 1 1,0-1-1,0 0 0,0 0 1,0 0-1,0 0 1,0 0-1,0 0 0,0 1 1,0-1-1,0 0 0,0 0 1,0 0-1,0 0 0,0 0 1,11-4-12,1 1-1,1-1 1,-1 2 0,0 0 0,1 0-1,-1 1 1,16 1 0,-21 0 4,1 1-1,-1 0 1,0 1 0,1 0-1,-1 0 1,0 0 0,0 1 0,0 0-1,-1 0 1,1 1 0,-1 0-1,1 0 1,9 9 0,-11-8 7,0 0 1,0 0-1,-1 0 0,1 0 1,-1 1-1,0 0 0,-1-1 1,0 2-1,0-1 0,0 0 1,0 0-1,-1 1 0,0 0 1,0-1-1,-1 1 0,0 0 1,0 0-1,-1 0 1,0 0-1,0 7 0,-2-5 37,0 0 0,0 1 0,-1-1 0,0 0 0,0-1 0,-1 1 0,0 0 0,-1-1 0,1 0 0,-2 0-1,1-1 1,-1 1 0,0-1 0,-9 8 0,2-4 80,0 0 1,0-1-1,-1 0 0,0-1 0,-16 8 0,20-13-100,0 0-1,0 0 1,0 0-1,0-1 1,0-1-1,0 0 1,-1 0-1,1-1 1,-12 0-1,21-1-65,0 0-1,1 0 0,-1 0 1,0 0-1,1 0 0,-1 0 1,1 0-1,-1 0 0,0 0 1,1 0-1,-1-1 0,1 1 1,-1 0-1,1 0 0,-1-1 1,1 1-1,-1 0 0,1-1 1,-1 1-1,1 0 0,-1-1 1,1 1-1,-1-1 0,1 0 18,0 1-1,0-1 1,0 1 0,0-1-1,0 0 1,0 1-1,0-1 1,0 1-1,1-1 1,-1 1-1,0 0 1,0-1 0,1 1-1,-1-1 1,0 1-1,1-1 1,-1 1-1,1 0 1,-1-1 0,1 1-1,25-18-602,-1 6 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44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18284,'-6'26'2208,"0"13"-1455,-5 14-329,-1 2 1624,2 8-1328,4 3-152,6-6-352,6-8-592,6-18-288,4-15 552,8-24-136,4-15-128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102 168 19324,'-17'14'1203,"1"-1"-337,-23 22-1,36-32-704,0 0-1,0 0 0,1 0 1,0 0-1,-1 0 0,1 1 0,0-1 1,1 1-1,-1-1 0,1 1 0,-1 0 1,1 0-1,0-1 0,0 8 1,1-10-128,0 1 1,0-1 0,1 1-1,-1-1 1,1 0 0,-1 1 0,1-1-1,-1 0 1,1 0 0,0 0 0,-1 1-1,1-1 1,0 0 0,0 0-1,0 0 1,0 0 0,0 0 0,0 0-1,0-1 1,1 1 0,-1 0-1,0 0 1,0-1 0,0 1 0,1-1-1,-1 1 1,0-1 0,1 0-1,-1 1 1,1-1 0,-1 0 0,0 0-1,3 0 1,5 1-19,0-1-1,0 0 0,16-2 1,-13-1 2,0 0 0,0 0-1,0-1 1,0-1 0,-1 0 0,0 0 0,0-1 0,0-1 0,-1 0 0,14-11 0,-2-2 43,0-1 1,-1 0 0,21-29 0,4-14 72,-42 58-111,0-1 0,-1 1 0,0-1 0,0 0 0,0 0 0,0 0 1,2-14-1,-5 21-21,0 0 1,0 0-1,0 0 1,0 0-1,0 0 1,0-1-1,0 1 1,0 0-1,0 0 1,0 0-1,0 0 1,0 0 0,0-1-1,0 1 1,0 0-1,0 0 1,0 0-1,0 0 1,0-1-1,0 1 1,0 0-1,0 0 1,0 0-1,0 0 1,0 0-1,0-1 1,0 1-1,0 0 1,0 0-1,0 0 1,-1 0 0,1 0-1,0 0 1,0-1-1,0 1 1,0 0-1,0 0 1,0 0-1,0 0 1,-1 0-1,1 0 1,0 0-1,0 0 1,0 0-1,0 0 1,0 0-1,-1 0 1,1 0 0,0 0-1,0 0 1,0 0-1,-9 6 39,-7 14 7,7-4-222,0 1 0,1 0 0,1 1 0,0-1 0,2 2 0,0-1 0,1 0 0,1 1 0,0 0 0,1 32 0,3-17-211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45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74 16524,'1'-3'167,"-1"0"0,1 0 1,-1 0-1,0 0 0,0 0 1,0 0-1,0 0 1,0 0-1,-1 0 0,1 0 1,-1 0-1,0 0 0,0 0 1,0 0-1,0 0 1,-2-3-1,2 5-70,-1-1 1,1 0-1,-1 1 0,0-1 1,0 1-1,1 0 1,-1-1-1,0 1 0,0 0 1,0 0-1,0 0 0,0 0 1,-1 1-1,1-1 1,0 1-1,0-1 0,0 1 1,-1 0-1,1-1 0,0 1 1,0 0-1,-4 1 1,-1 0 64,0 1 0,0-1 1,0 1-1,0 1 0,0-1 1,0 1-1,1 0 0,0 1 1,0-1-1,0 1 0,0 1 1,0-1-1,1 1 0,-6 6 1,-8 9 134,1 1 0,-20 31 0,21-27-157,1 0 1,2 2-1,0 0 1,-12 37-1,21-50-94,1 0-1,0 0 0,1 1 0,1-1 0,0 1 1,1 0-1,0-1 0,1 1 0,1 0 1,4 24-1,-4-34-33,1 0 1,-1 0 0,1 0-1,0-1 1,0 1-1,0-1 1,1 1-1,-1-1 1,1 0-1,0 0 1,0 0-1,1-1 1,-1 1-1,1-1 1,0 0 0,7 5-1,-5-5-7,0 0-1,0 0 1,0-1-1,1 0 1,-1 0-1,1 0 1,0-1-1,0 0 0,-1 0 1,1-1-1,7 0 1,0-1 0,0 0 0,0-2 0,-1 1-1,1-2 1,-1 1 0,0-2 0,0 0 0,0-1 0,-1 0 0,0 0-1,15-12 1,-21 14 4,-1-1 0,0 1-1,0-2 1,0 1-1,-1 0 1,0-1 0,0 0-1,0 0 1,0 0 0,3-9-1,-7 13-3,1 1 0,-1-1-1,1 0 1,-1 0 0,0 0 0,1 0 0,-1 1-1,0-1 1,0 0 0,-1 0 0,1 0-1,0 0 1,0 0 0,-1 1 0,1-1 0,-1 0-1,-1-2 1,1 2 1,-1 0 0,0 0 0,1 0-1,-1 1 1,0-1 0,0 0 0,0 1 0,0 0-1,0-1 1,0 1 0,0 0 0,-1 0 0,1 0-1,0 1 1,-1-1 0,1 0 0,-3 1 0,-3-1-15,0 0 0,0 1 0,0 0 0,0 0-1,1 1 1,-1 0 0,0 1 0,1 0 0,-1 0 0,1 0 0,-1 1 0,1 0 0,0 0 0,-7 5 0,9-5 7,0 0 0,0 0 1,0 1-1,0-1 0,1 1 0,-1 0 0,1 0 0,0 1 1,1-1-1,-1 1 0,1 0 0,-1 0 0,2 0 1,-1 0-1,0 0 0,1 1 0,0-1 0,0 1 0,-1 7 1,4 10-87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50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20340,'2'22'1889,"-7"17"-1217,-6 2-232,-1 10 600,5 17-80,7 4-223,1 1-137,8-7-496,6-6-144,1-22-440,1-9-225,-2-14-439,-7-11 872,-8-10-264,-4-10-224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51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0 125 19244,'2'-4'245,"0"1"0,0-1-1,0 1 1,0 0 0,1 0 0,-1 0 0,1 0-1,0 0 1,0 1 0,0-1 0,0 1 0,0 0-1,6-3 1,49-21 1158,-56 25-1288,35-13 769,1 2 0,39-8 0,-62 17-807,-1 1 1,1 0 0,0 1 0,0 1-1,0 0 1,-1 1 0,1 0 0,23 6 0,-35-6-76,-1 0 0,1-1 1,0 1-1,-1 0 1,1 1-1,-1-1 1,0 0-1,1 1 1,-1-1-1,0 1 1,0 0-1,0 0 1,0 0-1,0 0 1,-1 0-1,1 0 1,-1 0-1,1 1 1,-1-1-1,0 0 1,1 1-1,-1-1 1,-1 1-1,1 0 0,0-1 1,-1 1-1,1-1 1,-1 1-1,0 0 1,0 0-1,0-1 1,0 1-1,0 0 1,0-1-1,-1 1 1,0 2-1,-3 9 22,0 0-1,-1 0 0,0-1 1,-1 0-1,-10 17 1,15-28-21,-1 0 0,1 0 0,0 0 0,1 0 0,-1 0 0,0 0 0,0 0 0,1 0 0,-1 0 0,1 0 0,0 0 0,0 1 0,0-1 0,0 0 0,0 0 0,0 0 0,0 0 0,2 5 0,0-3-4,0 0 1,1 0-1,-1 0 1,1 0-1,0-1 1,0 1-1,4 2 1,4 6 5,5 7-38,0 0 1,-1 2-1,-1-1 0,-1 2 0,16 36 0,-23-43 33,-1-1 0,0 1-1,-1 1 1,0-1 0,-1 1-1,-1 0 1,-1-1 0,0 1 0,-3 31-1,1-40 71,0 0-1,-1 0 1,0 0-1,-1 0 1,0 0-1,0 0 0,0-1 1,-1 0-1,1 0 1,-2 0-1,1 0 1,-1 0-1,-6 6 1,8-9-33,1-1 0,-1 0 0,0 0 0,0 0 0,0 0 0,0 0 0,0 0 0,0-1 0,0 1 0,0-1 0,-1 0 0,1 0 0,-1 0 0,1-1 0,0 1 0,-1-1 0,0 0 0,1 0 0,-1 0 0,1 0 0,-1 0 0,1-1 0,0 0 0,-1 0 0,1 0 0,0 0 0,-1 0 0,-5-4 0,7 4-133,1 0 0,-1 0 1,1 0-1,-1 0 0,1 0 0,-1-1 0,1 1 1,0 0-1,0-1 0,-1 1 0,1-1 0,0 1 1,0-1-1,1 0 0,-1 1 0,0-1 0,0 0 1,1 0-1,-1 0 0,1 1 0,0-1 0,0 0 0,-1 0 1,1 0-1,0 0 0,0 0 0,1 0 0,-1 1 1,0-1-1,1 0 0,-1 0 0,1 0 0,0-2 1,2-2-255,1-1 0,-1 1 0,1 0 0,0 0 0,0 0 0,0 0 0,9-8 0,16-13-785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51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1 322 19532,'3'25'2433,"-3"1"-1561,0 8-352,0 2 1248,1 2-631,2-4-217,4-5-456,2-6-216,4-10-224,3-4-448,-1-15-656,-3-10 1568,-5-20-608,-1-15-120,-6-17-72</inkml:trace>
  <inkml:trace contextRef="#ctx0" brushRef="#br0" timeOffset="1">40 36 14595,'-10'-26'2457,"1"17"2808,11 13-3697,8 2-792,7 1-592,7 1 576,1-4-712,14 2-80,3 0-48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19:51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38 19188,'-23'57'2363,"-12"38"177,32-85-2152,0-1 0,1 1 1,1 0-1,0 1 0,0-1 0,1 0 0,1 15 0,-1-22-346,0-1 0,1 0 0,-1 0 0,0 1 0,1-1 0,0 0 0,-1 0 0,1 0 0,0 1 0,0-1 0,0 0 0,0 0 0,1 0 0,-1-1 0,1 1 0,-1 0 0,1 0-1,-1-1 1,1 1 0,0-1 0,0 0 0,0 1 0,0-1 0,0 0 0,0 0 0,0 0 0,0 0 0,0 0 0,0-1 0,1 1 0,-1-1 0,0 1 0,1-1 0,-1 0 0,0 0-1,0 0 1,1 0 0,3-1 0,2-1 32,0 0-1,0 0 0,-1 0 1,1-1-1,-1 0 1,1-1-1,-1 0 0,0 0 1,-1 0-1,8-6 1,-6 3 35,-1-1 0,0 0 0,0 0 0,-1 0 0,0-1 0,0 0 0,-1 0 0,0 0 0,-1 0 1,0-1-1,-1 0 0,4-13 0,-5 16-43,-1 0 1,1 0-1,-1 0 1,-1-1-1,1 1 1,-1 0-1,-1-1 0,1 1 1,-1 0-1,-1 0 1,1-1-1,-1 1 1,0 0-1,-1 1 0,0-1 1,0 0-1,0 1 1,-6-9-1,7 13-64,1 0 0,0 0 0,-1 0-1,1 0 1,-1 0 0,0 1 0,1-1-1,-1 1 1,0-1 0,0 1 0,0 0-1,0-1 1,0 1 0,-1 0 0,1 0-1,0 1 1,0-1 0,-1 0 0,1 1-1,0 0 1,-1-1 0,1 1 0,-1 0-1,1 0 1,0 0 0,-1 0 0,1 1-1,0-1 1,-1 1 0,1-1 0,0 1-1,-4 2 1,2-1-85,0 1 1,1-1-1,-1 1 0,1 0 0,0 0 0,0 0 1,0 1-1,0-1 0,0 1 0,1 0 0,0 0 1,0 0-1,0 0 0,0 0 0,0 0 0,-1 8 1,1-4-71,0 0 0,1 0 0,0 0 0,0 1 0,1-1 0,0 0 0,1 1 0,0-1 1,0 0-1,0 0 0,1 0 0,1 0 0,3 9 0,5-2-367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0:15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62 13619,'57'-44'4857,"-57"44"-4769,0 0-1,1-1 1,-1 1-1,0 0 1,1 0 0,-1-1-1,0 1 1,1 0 0,-1-1-1,0 1 1,0 0-1,1-1 1,-1 1 0,0 0-1,0-1 1,0 1-1,1-1 1,-1 1 0,0 0-1,0-1 1,0 1 0,0-1-1,0 1 1,0-1-1,0 1 1,0 0 0,0-1-1,0 1 1,0-1 0,0 1-1,0-1 1,0 1-1,-1 0 1,1-1 0,0 1-1,0-1 1,-1 0-1,0 1 8,1 0-1,-1-1 1,0 1-1,0 0 1,0-1-1,0 1 1,0 0-1,0 0 1,0 0-1,0 0 1,0 0-1,0 0 1,0 0-1,0 0 1,0 0-1,0 0 1,-1 1-1,-6 2 123,0 0-1,0 0 0,0 1 0,0 0 0,0 0 1,1 1-1,-13 10 0,4-1-115,0 1 1,-16 20-1,11-9-61,1 1 1,1 1-1,2 0 0,0 1 0,2 1 1,2 0-1,0 1 0,3 1 1,-12 50-1,20-71-32,1-1 0,0 0 0,0 0 0,1 1 0,0-1 1,1 0-1,3 18 0,-3-25-5,0 0 1,0 1-1,0-1 1,0 0-1,1 0 1,-1 0-1,1 0 1,0-1-1,0 1 0,0 0 1,0-1-1,0 1 1,1-1-1,-1 0 1,1 0-1,-1 0 1,1 0-1,0 0 1,0 0-1,0-1 1,0 1-1,0-1 1,0 0-1,0 0 1,1 0-1,5 0 1,6 0-36,1 0 1,-1-1-1,1-1 1,-1-1-1,0 0 0,1-1 1,28-9-1,-1-3-524,57-29 0,-88 39 575,0-1 0,-1 0 0,0-1-1,0 0 1,-1-1 0,0 0 0,0 0 0,0-1-1,-1 0 1,9-12 0,0-12-286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0:15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41 132 16644,'-12'-5'1824,"20"-9"-928,11-2-280,20-2 809,11-1-137,12 2-312,10-1-280,-2 5-608,-1 4-288,-12 6-736,-8 3-328,-20 6 920,-11 0-248,-28 3-241</inkml:trace>
  <inkml:trace contextRef="#ctx0" brushRef="#br0" timeOffset="1">47 205 13699,'-28'23'1600,"14"-4"-640,9-3-199,17-6 991,8-5-136,20-8-127,8-5-169,15-5-304,1-3-80,4 0-432,-2-4-343,1 1-914,-5-2 1658,-3 1-961,-2-2-48,-13-1-57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0:21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6408 662 12427,'-3'-7'78,"0"-1"1,-1 0-1,0 1 1,0 0-1,-1 0 1,0 1-1,0-1 1,0 1-1,-1 0 1,0 0-1,0 1 1,-1-1-1,-11-6 1,-1 1-88,0 0 1,-2 1 0,-37-14-1,22 13-50,-1 2-1,1 1 0,-1 2 1,-42-1-1,-154 4-952,152 4 566,-885-43-509,795 27 1703,-676-65 1564,6-56-1771,587 76-527,-154-30 12,308 73-22,-1 4 1,-114 1-1,117 15-2,0 5-1,0 3 1,-154 39 0,91-4 1,-200 84 0,298-104-8,0 4 0,3 2 0,0 3 0,-82 63 0,112-73 2,0 1-1,2 1 1,1 1 0,1 1 0,1 2 0,2 0 0,2 2-1,0 0 1,-21 50 0,35-65-2,0 1 1,1 0-1,1 0 1,1 0-1,0 1 1,2-1-1,-1 27 0,3-31 1,1 1 0,1-1 0,0 0 0,1 1 0,1-1 0,0 0 0,1-1 0,1 1 0,14 25 0,-5-16 4,0-2 0,2 0 0,1 0 1,0-2-1,2-1 0,0 0 0,28 19 0,-4-6 3,1-3 0,86 40-1,-57-37 3,1-4 0,1-3 0,89 16 0,243 24 8,295-6-4,3-30 75,-341-16 29,-206-7-59,1070 33 220,0-66-321,220-138-24,-1000 66 82,-339 67-2,207-92 1,-274 104-14,-2-3-1,45-31 1,-69 42-8,-1-1 0,-1 0-1,0-1 1,-1 0 0,0-1 0,-2-1-1,18-26 1,-27 36 8,1 0-1,-2-1 1,1 1 0,-1 0-1,0-1 1,0 1 0,0-1-1,-1 0 1,0 0 0,-1 1-1,1-1 1,-1 0-1,-2-12 1,0 9-2,0 1-1,-1 0 1,0 0-1,0 1 1,-1-1-1,0 1 1,0 0 0,-1 0-1,-8-9 1,-1-1-4,-2 1 1,0 1 0,-1 1-1,0 1 1,-1 0 0,-1 1-1,-37-19 1,14 12-28,0 2 0,-2 2 0,0 2 0,-54-10 0,-198-20-37,72 20 37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5:2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1089 14659,'24'-13'328,"1"2"0,0 0 0,46-12 0,82-10-359,-125 27 113,1007-169-59,5 26 0,308-48-8,-446 41 37,28-4 26,101 37 1746,-1021 122-1703,11 0 67,0-2 0,0 0 0,21-7-1,-18-4 252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5:1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105 191 14179,'-96'-43'3754,"87"41"-2439,13 6-172,13 7-263,14 2-619,1-2 1,0-1-1,1-2 0,-1-1 1,58 5-1,170-7-8,-202-6-168,278-13-6,534-91-1,-406 3 78,-456 98-126,-11 4 4,-11 1 6,-19 8-282,22-5 56,0 0 1,-1-1-1,1-1 0,-1 0 1,0-1-1,-14 1 1,1-6-111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7 108 14027,'-1'-1'124,"0"1"1,1-1-1,-1 0 1,1 1-1,-1-1 1,1 0-1,0 0 1,-1 1-1,1-1 0,0 0 1,-1 0-1,1 0 1,0 1-1,0-1 1,0 0-1,0 0 1,-1 0-1,1 0 0,1 0 1,-1 1-1,0-1 1,0 0-1,0 0 1,1-1-1,0-1 159,0 1 0,0-1 1,1 1-1,-1 0 0,0-1 0,1 1 0,0 0 1,2-2-1,0-1 184,1 1 0,-1 1 0,1-1 0,0 1 0,0-1 0,11-4 0,-12 7-316,0 0-1,0 0 1,0 0 0,1 0 0,-1 1 0,0 0 0,0 0 0,1 0 0,-1 0 0,0 1 0,0-1 0,0 1 0,1 0 0,6 3 0,-8-3-116,-1 1 1,1-1 0,-1 1-1,0-1 1,1 1 0,-1 0-1,0 0 1,0 0-1,0 0 1,-1 0 0,1 0-1,0 1 1,-1-1 0,1 0-1,-1 1 1,0-1-1,0 1 1,0 0 0,0-1-1,0 1 1,-1 0 0,1 0-1,-1 3 1,0 3-11,0 0 0,-1-1 0,0 1 0,0 0 0,-4 11 0,-4 27 16,9-47-41,0 1 1,0 0 0,0-1 0,1 1 0,-1 0 0,0-1 0,0 1 0,0 0 0,1-1-1,-1 1 1,0 0 0,0-1 0,1 1 0,-1-1 0,1 1 0,-1 0 0,0-1-1,1 1 1,-1-1 0,1 1 0,0-1 0,-1 0 0,1 1 0,-1-1 0,1 0 0,-1 1-1,1-1 1,0 0 0,-1 0 0,1 1 0,0-1 0,-1 0 0,1 0 0,0 0-1,-1 0 1,1 0 0,0 0 0,0 0 0,-1 0 0,1 0 0,0 0 0,-1 0-1,1-1 1,0 1 0,0 0 0,33-11 17,-13 2 50,-1-1-1,0-1 0,36-27 1,-49 32-42,0 1 1,0-1 0,-1 0-1,0-1 1,0 0 0,-1 0-1,1 0 1,-2-1 0,1 1-1,-1-1 1,0 0 0,0 0-1,2-10 1,-6 17-61,1 0-1,-1 0 1,0 0-1,0 0 1,1 0-1,-1 0 1,0 0 0,0 0-1,0 0 1,0 0-1,0 0 1,0 0-1,0-1 1,0 1-1,-1 0 1,1 0 0,0 0-1,-1 0 1,1 0-1,-1 0 1,1 0-1,-1 0 1,1 1-1,-1-1 1,0 0 0,1 0-1,-1 0 1,-1-1-1,2 3-29,-1-1 0,1 0 0,-1 0 0,1 0 1,0 0-1,-1 0 0,1 0 0,0 1 0,-1-1 0,1 0 0,0 0 0,-1 1 0,1-1 0,0 0 0,-1 0 0,1 1 0,0-1 0,0 0 0,-1 1 0,1-1 0,0 0 1,0 1-1,-1-1 0,1 1 0,0-1 0,0 0 0,0 1 0,0-1 0,0 1 0,0-1 0,0 0 0,0 1 0,0-1 0,0 1 0,0-1 0,0 1 0,0-1 1,0 0-1,0 1 0,1 0 0,2 20-861,7-4 181,5 0-138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3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12251,'67'-13'1767,"-9"1"-1070,515-52 875,83-12-1363,-547 59-105,220-39 230,-326 56-363,-2 0 26,-1 0 0,1 0 1,-1 0-1,0 0 0,1-1 0,-1 1 0,1 0 0,-1 0 0,0 0 0,1 0 0,-1 0 1,0 0-1,1-1 0,-1 1 0,0 0 0,1 0 0,-1-1 0,0 1 0,1 0 1,-1 0-1,0-1 0,1 1 0,-1 0 0,0-1 0,0 1 0,0 0 0,1-1 0,-1 1 1,0-1-1,0 1 0,0-1 0,7-19-94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9:1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 18156,'1'-2'106,"0"0"1,0 0-1,0 0 1,1 0-1,-1 0 0,1 0 1,-1 0-1,1 0 1,-1 0-1,1 1 0,0-1 1,0 1-1,0-1 1,0 1-1,0 0 0,0 0 1,0 0-1,0 0 1,1 0-1,-1 0 0,0 0 1,1 1-1,-1-1 1,0 1-1,1 0 0,-1 0 1,1 0-1,-1 0 1,0 0-1,1 0 0,2 1 1,-1 0-60,0 0-1,0 0 1,-1 0 0,1 0 0,0 1 0,-1-1-1,1 1 1,-1 0 0,1 0 0,-1 0 0,0 1-1,0-1 1,0 1 0,0 0 0,0 0 0,0 0 0,-1 0-1,3 4 1,-3-4-2,-1 0 0,0 0 0,0-1 0,0 1 0,0 0 0,0 0 0,-1 0 0,0 0 0,1 0 0,-1 0 0,0 0 0,0 0 0,0 1 0,-1-1 0,1 0 0,-1 0 0,0-1 0,-2 7 0,-1 0 144,-1 0-1,0-1 1,-1 1 0,-9 10 0,9-12-83,0 1 0,0 0 0,1 1 1,-5 9-1,9-16-112,1-1 1,0 0 0,0 1-1,0-1 1,0 0-1,0 1 1,0-1-1,0 0 1,0 1-1,0-1 1,1 0-1,-1 1 1,0-1-1,1 0 1,0 1-1,-1-1 1,1 0-1,-1 0 1,1 0 0,0 0-1,0 0 1,0 1-1,0-2 1,0 1-1,0 0 1,0 0-1,0 0 1,0 0-1,0 0 1,2 0-1,6 5-92,1 0 1,19 7-1,-14-6 2,-13-6 85,14 7-94,0 0 0,-1 1 0,0 1 1,21 19-1,-33-27 106,-1 0 0,1 0 0,-1 1 0,1 0 0,-1-1 0,0 1 0,0 0 0,-1 0 0,1 0 0,0 0 0,-1 0 0,0 0 0,0 1 0,0-1 1,0 0-1,0 1 0,-1-1 0,1 1 0,-1-1 0,0 1 0,0-1 0,-1 1 0,1-1 0,0 0 0,-1 1 0,0-1 0,0 0 0,0 1 0,0-1 0,-4 6 0,-1 0 106,0 1 0,-1-1-1,-1-1 1,1 1-1,-1-1 1,-1-1-1,0 0 1,0 0 0,0 0-1,-12 5 1,6-3 133,0-2-1,-1 0 1,0-1 0,0 0 0,0-1 0,-19 3 0,32-8-222,-39 4 363,41-4-401,-1 0 0,0 0 0,1 0-1,-1 0 1,1 0 0,-1 0-1,0-1 1,1 1 0,-1-1 0,1 1-1,-1-1 1,1 1 0,-1-1 0,1 0-1,0 0 1,-1 0 0,1 0-1,0 0 1,0 0 0,-1 0 0,1 0-1,-2-3 1,3 3-100,0 0 1,0 0-1,0 0 0,0 0 1,0-1-1,0 1 0,0 0 1,0 0-1,0 0 0,0 0 1,1 0-1,-1 0 0,1 0 1,-1 0-1,0 0 0,1 0 1,-1 0-1,1 0 0,0 0 1,-1 0-1,1 0 0,0 0 1,0 0-1,0 1 0,-1-1 1,1 0-1,0 1 0,0-1 1,2 0-1,31-18-2159,0 7 1208,7-1-176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9:1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20308,'-3'14'1929,"3"-4"-1305,4-5-256,6-2 784,5 0-184,4-3-487,3 0-297,3 0-561,-1-2-279,0-2 536,-4 4-152,-5-8-40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9:1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11 18756,'13'-10'1986,"-13"10"-1961,1 0 0,-1 0 0,0 0 0,0 0 0,0 0 0,0 0 0,0 0 0,0 0 0,0 0 0,0 0 0,0 0 0,0 0 0,0 0-1,0 0 1,1 0 0,-1 0 0,0 0 0,0 0 0,0 0 0,0 0 0,0 0 0,0 0 0,0 0 0,0 0 0,0 0 0,0 0 0,1 0 0,-1 0 0,0 0-1,0 0 1,0 0 0,0 0 0,0 0 0,0 0 0,0 0 0,0 0 0,0 0 0,0 1 0,0-1 0,0 0 0,0 0 0,0 0 0,0 0 0,0 0 0,0 0 0,0 0-1,0 0 1,0 0 0,0 0 0,0 0 0,0 1 0,0-1 0,0 0 0,0 0 0,0 0 0,0 0 0,0 0 0,0 0 0,0 0 0,0 0 0,0 0 0,0 0-1,0 0 1,0 1 0,-12 23 1974,6-12-1708,-26 50 559,2 1-1,-26 85 1,53-141-813,2-1 1,-1 0-1,1 1 0,0 0 1,0-1-1,1 1 1,0 11-1,1-17-37,-1 1 0,1 0 1,-1 0-1,1 0 0,0-1 0,0 1 0,-1 0 1,1-1-1,0 1 0,0-1 0,1 1 0,-1-1 1,0 1-1,1-1 0,-1 0 0,0 0 0,1 0 0,-1 0 1,1 0-1,0 0 0,-1 0 0,1 0 0,0 0 1,0-1-1,-1 1 0,1-1 0,0 1 0,0-1 1,0 0-1,0 0 0,3 0 0,5 0-289,0 0 0,0-1 0,1 0 0,-1-1 0,0 0 0,0-1 0,0 0 0,0 0 0,-1-1 0,1 0 0,-1-1 0,0 0 0,-1 0 0,1-1 0,-1-1 0,13-11 0,1-6-620</inkml:trace>
  <inkml:trace contextRef="#ctx0" brushRef="#br0" timeOffset="1">292 235 16388,'-6'15'1904,"-5"16"-976,-1 4-320,-1 7 1065,-2 3-249,5 2-440,1-3-120,6-8-408,5-4-240,7-13-752,2-8 1040,4-10-504,0-2-72,1-11-80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9:1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19500,'11'-1'1673,"-6"4"-1137,-7 7-184,-9 19 592,-6 9-88,-3 10-216,-3 4-88,-1 3-136,1-2-79,4-5-73,3-4-80,6-18-296,2-7-280,8-18-633,0-2 897,5-15-208,2-11-112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9:2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17972,'-23'1'691,"-1"1"0,1 2 0,0 0 0,-24 8 0,36-9-434,1 1 0,-1 0-1,1 1 1,0 0 0,0 0-1,0 1 1,1 1 0,0 0-1,0 0 1,-11 12 0,19-18-225,-1 1-1,1 0 1,0-1 0,-1 1 0,1 0 0,0 0 0,0 0 0,0-1 0,1 1 0,-1 0 0,0 0 0,1 0 0,-1 4 0,1-5-17,0 0 1,0 0-1,0 0 0,0 0 1,1 0-1,-1 0 0,0 0 1,1 0-1,-1 0 0,0 0 0,1 0 1,-1 0-1,1-1 0,0 1 1,-1 0-1,1 0 0,0 0 0,-1-1 1,1 1-1,1 0 0,1 1 0,0 0 0,1-1 1,-1 1-1,0-1 0,1 0 0,-1 0 0,1 0 0,-1 0 0,1-1 0,0 0 0,-1 1 1,1-1-1,6-1 0,5-1 0,-1-1 1,1 0-1,-1-1 1,0-1-1,26-12 1,-32 13-9,0 0 0,0-1-1,-1 1 1,0-2 0,0 1 0,0-1 0,-1 0 0,1 0 0,-1-1 0,-1 1 0,7-11 0,-11 16-6,-1 0 0,1 0 0,0 0 1,0 0-1,-1-1 0,1 1 0,-1 0 0,1 0 1,-1-1-1,0 1 0,0 0 0,1-1 0,-1 1 1,0 0-1,0-1 0,0 1 0,0 0 0,0-1 1,-1 1-1,1 0 0,0-1 0,-2-2 0,1 3-2,1 0-1,-1 1 0,-1-1 0,1 0 0,0 0 0,0 0 0,0 1 0,0-1 1,0 1-1,-1-1 0,1 1 0,0-1 0,0 1 0,-1 0 0,1 0 1,0-1-1,-1 1 0,-1 0 0,-5 0-27,1 1-1,-1 0 1,0 0 0,1 0-1,0 1 1,-1 0-1,-6 3 1,6-1-107,0 0 0,1 0 0,0 1 0,-1 0 0,-8 8 0,14-11 49,0-1 0,0 1 0,0 0 0,0 0 0,1 0 1,-1 0-1,0 0 0,1 1 0,0-1 0,0 0 0,-1 1 0,1-1 1,1 1-1,-1-1 0,0 1 0,1 0 0,-1-1 0,1 1 0,0 0 0,0-1 1,0 6-1,9 7-352,8-3-154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9:2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8962,'32'-7'2178,"-22"4"-776,-1 1-1,1 0 1,17 0-1,-27 2-1338,0 0 0,0 0 0,0 0 0,1 0 0,-1 0 0,0 0 0,0 0 0,1 0 0,-1 0 0,0 0 0,0 0 0,0 0 0,1 0 0,-1 0 0,0 0 0,0 0 0,0 0 0,1 0 0,-1 1 0,0-1 0,0 0 0,0 0-1,0 0 1,1 0 0,-1 0 0,0 1 0,0-1 0,0 0 0,0 0 0,0 0 0,0 1 0,0-1 0,1 0 0,-1 0 0,0 0 0,0 1 0,0-1 0,0 0 0,0 1 0,-5 10 1661,-14 16 253,15-22-1546,1-2-238,-1 2 10,0 0 0,0 0-1,1 0 1,-1 1-1,1-1 1,1 1-1,-1-1 1,1 1 0,0 0-1,-3 11 1,5-17-194,0 1 1,0-1-1,0 1 1,0 0-1,0-1 1,0 1-1,0-1 0,1 1 1,-1-1-1,0 1 1,0-1-1,0 1 1,0-1-1,1 0 1,-1 1-1,0-1 0,1 1 1,-1-1-1,0 1 1,1-1-1,-1 0 1,0 1-1,1-1 1,-1 0-1,1 1 1,-1-1-1,0 0 0,2 1 1,17 1 97,20-8-3,-26 1-66,1 1 0,-1-2 0,0 0 0,18-11 0,-25 13 30,0 0-1,-1 0 1,1 0-1,-1-1 1,0 0 0,0 0-1,-1 0 1,1-1 0,-1 0-1,6-11 1,-9 16-39,0 0 1,0-1-1,-1 1 1,1 0-1,-1-1 1,1 1 0,-1-1-1,0 1 1,1-1-1,-1 1 1,0-1-1,0 1 1,0-1-1,0 1 1,0-1-1,-1 1 1,1-1-1,0 1 1,-1-1-1,1 1 1,-2-3-1,1 3 4,0-1 0,0 1 0,-1 0 0,1 0-1,0 0 1,0 0 0,-1 1 0,1-1 0,-1 0-1,1 0 1,-1 1 0,1-1 0,-1 1 0,1 0-1,-1-1 1,-2 1 0,-4-1 52,0 1 0,-1 0 0,1 1 0,0 0 0,0 0 0,-12 3 0,12-1-59,-1 0 1,1 0 0,-1 1 0,1 0-1,0 0 1,0 1 0,1 0 0,0 0 0,-1 1-1,2-1 1,-8 9 0,14-14-32,-1 1 0,0-1 0,1 1 0,-1-1-1,1 1 1,-1 0 0,1-1 0,-1 1 0,1 0 0,0 0 0,-1-1 0,1 1 0,0 0 0,0 0-1,-1-1 1,1 1 0,0 0 0,0 0 0,0 0 0,0-1 0,0 1 0,0 0 0,0 0 0,0 1-1,1-1-37,0-1-1,-1 1 0,1-1 0,0 1 0,-1-1 1,1 0-1,0 1 0,-1-1 0,1 0 0,0 1 1,0-1-1,0 0 0,-1 0 0,1 0 1,0 0-1,0 0 0,0 0 0,-1 0 0,2 0 1,6 0-265,0-1 0,0 0 0,12-4 0,4-4-64,2-3-144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3:2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3520 654 11058,'-489'-262'2037,"381"212"-1570,-2 5 0,-189-51 0,172 67-380,-2 5-1,-193-10 0,-137 34-28,392 6-57,-1 2 1,1 4-1,1 2 1,-112 40-1,85-16-8,3 4 0,1 4-1,-120 82 1,152-85-23,1 2 0,3 2 0,1 3 0,3 2 0,2 2 0,-73 111-1,103-138-9,2 1-1,0 1 1,2 0-1,2 0 0,0 1 1,2 1-1,1 0 0,-6 54 1,12-68 22,1 1 0,1-1 0,1 1 1,0-1-1,1 1 0,1-1 0,1 0 1,0 0-1,1 0 0,1 0 0,0-1 1,2 0-1,0 0 0,0-1 0,1 0 0,1 0 1,15 16-1,4-3 9,0 0 1,2-3-1,0 0 0,2-2 1,1-2-1,1-1 0,0-1 1,1-2-1,41 13 0,18 0 0,1-3 0,150 20-1,296 3-9,7-50 90,-295-13 166,-2-11 1,279-63-1,-324 39 28,-3-9-1,376-161 1,-269 55-130,-256 128-114,-1-2 0,-2-3 0,60-59 0,-94 80-22,0 0-1,-1-2 1,-1 0 0,-1 0 0,-1-2 0,15-31 0,-22 39-12,-1 0 1,-1-1-1,-1 0 1,0 0-1,-1 0 1,0 0 0,-1-1-1,-1 1 1,-1-1-1,0 1 1,-4-19-1,2 19-16,-2 0-1,0-1 1,-1 1-1,-1 1 1,0-1-1,-1 1 0,-16-26 1,10 21-17,-2 1 0,0 0 0,-2 1 0,-31-28 0,5 12-43,-1 3 1,-1 2-1,-2 1 0,-56-23 1,-2 5-199,-3 5 0,-1 5 0,-145-28 0,58 28-72,-214-10 0,89 31 58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0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2374 0 12315,'-491'32'2101,"267"-14"-1471,-392 43 766,482-40-804,2 6 0,-204 69 1,280-76-238,1 4 1,-61 34 0,96-47-216,0 2 0,0 1 0,2 0 0,-1 1 0,2 1 0,0 0 0,1 2 0,-18 24 0,30-36-105,0 0 1,1 0-1,-1 0 1,1 0-1,0 1 1,1-1-1,0 1 1,0 0-1,0 0 0,1 0 1,0 0-1,0 0 1,1 0-1,-1 0 1,2 0-1,-1 1 1,1-1-1,0 0 1,1 0-1,-1 0 1,1-1-1,1 1 1,-1 0-1,1-1 1,0 1-1,1-1 1,0 0-1,0 0 0,7 8 1,6 5-2,1-2 0,1 0-1,1 0 1,0-2 0,1 0 0,0-2 0,37 17-1,1-3-11,112 33-1,-70-33-4,2-3 1,1-5-1,1-5 0,0-4 0,0-5 0,129-10 0,-167-1 4,0-4 0,-1-2 0,-1-3 0,68-25-1,-80 20 74,0-2 0,-2-3 0,-1-2 0,-1-2-1,51-39 1,-76 49 1,0-1-1,-2-1 0,-1-1 0,0 0 1,23-36-1,-36 46-43,0 0 0,-1-1 0,0 1 0,-1-1 0,-1-1 0,0 1 0,-1-1 0,0 0 0,-1 0 0,-1 0 0,0 0 0,-1-1 0,0-20 0,-2 26-19,-1 0-1,1 0 1,-2 0-1,1 0 0,-1 1 1,0-1-1,-1 1 0,0 0 1,-1 0-1,-8-12 0,4 8-29,0 1-1,-2 1 0,1-1 0,-1 2 1,-24-18-1,2 8-208,-1 1 0,0 1 1,-2 2-1,-43-13 0,-139-28-933,143 39 805,-5-2-166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1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17508,'-22'135'3149,"-3"28"-1759,2 385 565,11-153-1394,11-384-548,-1 26 198,-10 58 1,7-87-186,2-13-561,-1-17-747,7-31 479,2 21 227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 16259,'2'-12'2180,"-8"10"-441,4 3-1526,1-1 0,-1 1 0,1-1 0,-1 1-1,1 0 1,0 0 0,-1 0 0,1-1 0,0 1 0,0 0 0,-1 0 0,0 3 0,0-2-85,0 0 0,1 0-1,-1 1 1,1-1-1,0 1 1,0 0 0,0-1-1,0 1 1,0 0 0,1-1-1,-1 1 1,1 0-1,0 0 1,0-1 0,0 6-1,0-6-114,1-1 0,-1 1-1,1-1 1,-1 1-1,1-1 1,-1 1 0,1-1-1,0 0 1,0 1-1,0-1 1,0 0 0,0 0-1,0 1 1,0-1 0,0 0-1,0 0 1,1 0-1,-1 0 1,0 0 0,1-1-1,-1 1 1,1 0-1,-1-1 1,1 1 0,-1-1-1,1 1 1,-1-1 0,1 0-1,1 1 1,10-1-10,1 1 1,-1-2 0,0 0 0,0 0-1,1-2 1,-1 1 0,14-6 0,-9 3-33,0 1 0,34-3 1,-50 7 26,-1 0 1,1 0 0,-1 0-1,1 0 1,-1 0 0,1 0-1,-1 0 1,1 1 0,-1-1-1,1 1 1,-1-1 0,1 1-1,-1-1 1,0 1 0,1 0-1,-1 0 1,0 0 0,1 0-1,-1 0 1,0 0 0,0 0-1,0 0 1,0 0 0,0 0 0,0 1-1,-1-1 1,1 0 0,0 1-1,0-1 1,-1 0 0,1 1-1,-1-1 1,1 3 0,3 5 27,-3-7-23,0-1 1,0 1-1,0 0 0,1-1 0,-1 1 1,1-1-1,-1 0 0,1 1 0,-1-1 1,1 0-1,0 0 0,0 0 1,-1 0-1,1 0 0,0-1 0,0 1 1,0 0-1,0-1 0,0 0 0,0 1 1,0-1-1,0 0 0,3 0 1,6 0-5,0 0 1,0-1-1,11-3 1,-13 3-20,62-14-172,-51 10 1,0 0 1,1 2-1,39-3 1,-59 6 167,0 0 1,0 0-1,1 0 1,-1 0-1,0 1 1,0-1-1,0 0 1,0 0 0,0 1-1,1-1 1,-1 0-1,0 1 1,0-1-1,0 1 1,0 0-1,0-1 1,0 1 0,0 0-1,0 0 1,-1-1-1,1 1 1,0 0-1,0 0 1,-1 0 0,1 0-1,0 0 1,-1 0-1,1 0 1,0 2-1,0 1-69,-1 1-1,0-1 1,1 0-1,-1 0 1,-1 1-1,0 6 1,0 7-37,2-8 45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2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15843,'40'-5'2721,"370"-64"1264,214-10-3372,1020-10-1697,-1165 102 1808,-476-13-676,0 0 0,0 0 0,0 1 0,-1-1 0,1 1 0,0-1 0,0 1 0,-1 0 0,1 0 0,4 2 0,-7-2-28,1 0 0,0-1-1,-1 1 1,1 0 0,-1 0-1,0 0 1,1 0 0,-1 0 0,0 0-1,1 0 1,-1 0 0,0 0 0,0 0-1,0 0 1,0 0 0,0 0-1,0-1 1,0 1 0,0 0 0,0 0-1,0 0 1,-1 0 0,1 0 0,0 0-1,-1 0 1,1 0 0,0 0-1,-1 0 1,1 0 0,-1-1 0,0 1-1,0 1 1,-28 56 190,3 0 0,3 2 0,2 1 0,-16 78 0,-24 258 86,39-131-228,-29 240-398,50-500 297,-3 22-407,-1 0 0,-17 50 0,22-77 389,-1 1 0,1-1 0,0 0 0,-1 1 0,0-1 1,1 0-1,-1 0 0,0 1 0,1-1 0,-1 0 0,0 0 0,0 0 0,0 0 1,0 0-1,0 0 0,0 0 0,0 0 0,-2 0 0,1-1 20,1 0-1,-1 0 1,1 0 0,0 0-1,-1-1 1,1 1-1,-1-1 1,1 1-1,0-1 1,-1 1 0,1-1-1,0 0 1,0 0-1,-1 1 1,1-1-1,0 0 1,0 0 0,0 0-1,-1-2 1,-26-24-425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48 269 12211,'-3'1'181,"-29"14"637,31-15-794,1 0 0,-1 1 0,0-1 0,1 0 0,-1 1 0,1-1 0,-1 0 0,0 1 0,1-1 0,-1 1 0,1-1 0,-1 1 0,1-1 0,-1 1 0,1-1 0,0 1 0,-1-1 0,1 1 0,-1 0 0,1-1 0,0 1 0,0 0 0,-1-1 0,1 1 0,0 0 0,0 0 0,0-1 0,0 1 0,0 0 0,0-1 0,0 1 0,0 0 0,0 0 0,0-1 0,0 1 0,1 0 0,-1-1 0,0 1 0,0 0 0,1-1 0,0 2 0,3 2 102,0-1 0,0 1 1,0-1-1,0 0 0,1 0 0,0-1 1,-1 1-1,1-1 0,0 0 0,10 3 1,59 10 745,-57-12-679,65 9 561,1-4 1,0-3 0,111-9-1,246-46 1078,395-111 212,-133 22-2906,-560 123-754,-19 3-633,-103 10 1558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16508,'-3'25'1528,"0"7"-888,-2 5-232,3 5 768,-3 12-464,4 3-79,-2 3-49,1-3-216,2 3-80,-1-5-144,1-4 8,-3-9-192,2-5-224,-5-14-408,-3-7-344,-7-16 807,-3-14-175,-12-20-160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16043,'11'-16'510,"1"-1"0,0 2-1,2 0 1,0 1-1,0 0 1,1 1 0,1 0-1,0 1 1,1 1-1,28-14 1,-28 17-283,0 1 1,0 1-1,1 0 0,0 1 0,0 1 0,1 0 1,-1 2-1,1 0 0,-1 1 0,1 1 1,27 3-1,-35-1-200,-1 0 0,1 0 0,0 2 0,-1-1 0,0 1 0,0 1 0,0-1 0,-1 2 0,1-1 0,-1 2 0,0-1 0,-1 1 0,0 0 0,12 14 1,-15-16-20,-1 1 1,1 1 0,-1-1 0,0 0 0,-1 1 0,0 0-1,0 0 1,0 0 0,-1 0 0,0 0 0,-1 1 0,1-1-1,-1 1 1,-1-1 0,1 1 0,-1-1 0,-1 1 0,1-1-1,-1 1 1,0-1 0,-5 13 0,2-7 47,-2-1 0,1 0 0,-2-1 0,0 1 0,0-1 0,-1-1 0,0 1 0,0-1-1,-1-1 1,-13 11 0,2-4 54,-1 0-1,0-1 1,-1-1-1,-28 12 1,45-23-215,-1 0 0,0-1 0,0 0 0,0 0 0,-6 1 0,12-3 69,0 0 0,0 0-1,0-1 1,0 1 0,0 0-1,0 0 1,1 0-1,-1 0 1,0-1 0,0 1-1,0 0 1,0 0-1,0 0 1,0-1 0,0 1-1,0 0 1,0 0-1,0 0 1,0-1 0,0 1-1,0 0 1,0 0 0,0 0-1,0-1 1,0 1-1,0 0 1,0 0 0,0 0-1,-1 0 1,1-1-1,0 1 1,0 0 0,0 0-1,0 0 1,0 0-1,0-1 1,-1 1 0,1 0-1,0 0 1,0 0 0,0 0-1,0 0 1,-1 0-1,1 0 1,0-1 0,0 1-1,0 0 1,-1 0-1,1 0 1,0 0 0,0 0-1,0 0 1,-1 0 0,1 0-1,0 0 1,0 0-1,0 0 1,0 0 0,-1 0-1,1 0 1,0 0-1,0 1 1,0-1 0,-1 0-1,13-11-1337,12-4 359,0 2-1,1 1 1,1 2-1,0 0 1,0 1-1,1 2 1,0 1-1,48-5 1,-71 10 1172,0 1 0,0-1 1,0 1-1,0 0 0,0 1 0,0-1 1,5 2-1,-9-2-78,1 0-1,0 1 1,0-1 0,0 1-1,0-1 1,0 1 0,-1 0-1,1-1 1,0 1 0,-1 0-1,1-1 1,0 1 0,-1 0-1,1 0 1,-1 0 0,1-1-1,-1 1 1,0 0 0,1 0-1,-1 0 1,0 0 0,1 0-1,-1 0 1,0 0 0,0 0-1,0 0 1,0 0 0,0 0-1,0 0 1,0 0 0,0 0-1,-1 0 1,1 0 0,-1 1-1,-25 101 5418,0-6-3392,23-85-1874,1 2 0,1-1 0,0 0 0,1 0 0,2 21-1,-1-33-209,-1 1-1,0-1 0,0 1 1,1-1-1,-1 0 0,1 1 1,-1-1-1,1 1 0,-1-1 1,1 0-1,0 1 0,1 1 1,-1-3-11,-1 0 0,0 1 1,1-1-1,-1 0 1,1 1-1,-1-1 0,1 0 1,-1 0-1,1 1 1,-1-1-1,1 0 0,-1 0 1,1 0-1,-1 0 1,1 0-1,-1 0 0,1 0 1,-1 0-1,1 0 1,-1 0-1,1 0 0,-1 0 1,1 0-1,0-1 1,2 0 7,-1 0 0,0-1 1,1 1-1,-1-1 1,0 0-1,0 0 0,0 0 1,0 0-1,0 0 0,-1 0 1,1 0-1,2-4 1,4-11-3,0-1 0,0 0 1,-2 0-1,0 0 0,-1-1 1,-1 0-1,-1 0 0,0 0 1,-1-34-1,-3 35-50,1 18 33,0 0 1,0 0-1,0-1 0,0 1 1,0 0-1,0 0 0,0-1 1,0 1-1,0 0 0,0-1 1,0 1-1,0 0 0,0 0 1,0-1-1,0 1 0,0 0 1,0 0-1,0-1 0,0 1 1,0 0-1,0 0 0,-1-1 1,1 1-1,0 0 0,0 0 1,0-1-1,-1 1 0,1 0 1,0 0-1,0 0 0,0 0 1,-1-1-1,1 1 1,0 0-1,0 0 0,-1 0 1,1 0-1,0 0 0,0 0 1,-1 0-1,1 0 0,0 0 1,-1 0-1,1-1 0,0 1 1,0 1-1,-1-1 0,1 0 1,0 0-1,0 0 0,-1 0 1,0 1-3,1-1 1,0 1-1,-1 0 1,1-1-1,0 1 1,-1 0-1,1 0 1,0-1-1,0 1 1,0 0-1,0 0 1,0 0-1,0-1 1,0 1-1,0 0 1,0 0-1,0-1 1,0 1 0,0 0-1,1 0 1,-1-1-1,0 1 1,0 0-1,1 0 1,-1-1-1,1 1 1,0 0-1,13 19-74,-10-17 75,-1-1 0,1 0 0,0-1 0,0 1 0,0-1 0,0 1 0,0-1 0,0 0 0,1-1 0,-1 1 0,0-1 0,0 0 0,1 0 1,-1 0-1,0-1 0,0 1 0,1-1 0,-1 0 0,7-2 0,1-1 10,0-1 0,1 0 0,-2 0 0,1-1 0,12-9 1,19-19 37,-46 37-58,-1 1 0,1 0 0,1 0 0,-1 1 1,1-1-1,-1 1 0,1-1 0,0 1 0,1 0 0,-1-1 0,1 1 0,0 0 0,0 0 1,1 0-1,-1 0 0,1 0 0,1 7 0,-1-10 18,0 1-1,0-1 1,0 1 0,0 0 0,1-1-1,-1 1 1,1-1 0,0 1-1,0-1 1,0 1 0,0-1-1,0 0 1,0 0 0,1 1 0,-1-1-1,1 0 1,0 0 0,-1 0-1,1 0 1,0-1 0,0 1-1,0 0 1,0-1 0,1 0 0,-1 1-1,0-1 1,1 0 0,-1 0-1,0 0 1,1 0 0,0-1-1,-1 1 1,1-1 0,-1 1 0,5-1-1,3-1 10,-1 0 0,1-1 0,-1 0 0,1 0-1,-1-1 1,0-1 0,0 1 0,0-1 0,-1-1 0,1 0-1,-1 0 1,11-9 0,0-1-14,0-2-1,-1 0 0,25-31 1,-21 15-90,-28 48 100,-1 0-1,2 1 0,0 0 1,1 0-1,-2 19 1,5-30 4,1-1 0,0 1 1,0-1-1,0 1 0,1-1 1,0 0-1,-1 1 0,1-1 0,1 0 1,-1 1-1,3 4 0,-3-7-1,1 0-1,-1 0 0,1 0 0,0 1 1,0-2-1,0 1 0,0 0 0,0 0 1,0-1-1,0 1 0,1-1 0,-1 1 1,0-1-1,1 0 0,-1 0 0,1 0 1,0 0-1,-1-1 0,1 1 0,3 0 1,-2-1-85,0 1 1,-1-1 0,1 0-1,0 0 1,0 0 0,0 0-1,0-1 1,0 1 0,-1-1-1,1 0 1,0 0 0,0 0-1,-1-1 1,1 0 0,-1 1-1,1-1 1,-1 0 0,0 0-1,0-1 1,0 1 0,0-1-1,0 0 1,-1 1 0,1-1-1,-1 0 1,1-1 0,-1 1-1,0 0 1,0-1 0,-1 1-1,1-1 1,-1 1 0,0-1-1,0 0 1,0 0 0,0 1-1,-1-1 1,1 0 0,-1 0-1,0 0 1,0 0 0,0 0-1,-1 0 1,0 1 0,1-1-1,-4-7 1,-11-22-621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18348,'3'7'379,"0"0"0,0 0 1,1 0-1,0 0 0,0-1 0,0 0 0,1 1 1,9 8-1,-10-11-308,1-1 0,0 0 0,0 0 1,0 0-1,0-1 0,0 1 0,0-1 0,1-1 0,-1 1 1,1-1-1,-1 0 0,11 1 0,15-1-1914,1-1 1,-1-1-1,46-9 0,-13 2-1091,-60 7 2856,0 1 0,0 0 0,0 0 0,0 0 0,0 0-1,-1 1 1,1 0 0,4 1 0,-7-2 127,-1 0 0,1 0 0,-1 0 0,0 1 0,1-1 0,-1 0 0,1 0 0,-1 1 0,1-1 0,-1 0 0,0 1 0,1-1 0,-1 1 0,0-1 0,1 1 0,-1-1 0,0 0 0,0 1 0,1-1 0,-1 1 0,0-1 0,0 1 0,0-1 0,1 2 0,-2-1 143,1 0 0,0 0-1,0 1 1,-1-1-1,1 0 1,-1 0 0,1 1-1,-1-1 1,1 0 0,-1 0-1,0 0 1,1 0 0,-1 0-1,-1 2 1,-12 11 1190,-1 0-1,0-1 1,0-1-1,-1 0 1,-22 11-1,16-9-671,22-14-701,0 0-1,0 0 0,0 0 1,-1 0-1,1 0 1,0 0-1,0 0 0,0 0 1,0 0-1,0 0 1,0 1-1,0-1 0,-1 0 1,1 0-1,0 0 1,0 0-1,0 0 0,0 0 1,0 0-1,0 0 1,0 1-1,0-1 0,0 0 1,0 0-1,0 0 0,0 0 1,0 0-1,0 0 1,0 1-1,-1-1 0,1 0 1,0 0-1,0 0 1,0 0-1,1 0 0,-1 0 1,0 1-1,0-1 1,0 0-1,0 0 0,0 0 1,0 0-1,0 0 1,0 0-1,0 1 0,0-1 1,0 0-1,0 0 1,0 0-1,0 0 0,11 4 131,24 1-272,-19-3 95,3 1-65,0 2-1,0 0 0,32 13 1,-45-15 72,0 0 0,0 0 0,0 1 0,0 0 0,-1 0 0,7 7 0,-10-9 27,0 0 0,1 1 0,-1 0 0,-1-1 0,1 1 0,0 0-1,-1 0 1,1 0 0,-1 0 0,0 0 0,0 0 0,0 0 0,-1 0 0,1 4 0,-1-3 50,0 1 0,0-1 0,-1 0 0,0 0-1,0 1 1,0-1 0,0 0 0,-1 0 0,1 0 0,-1 0-1,0-1 1,0 1 0,-1 0 0,1-1 0,-1 1 0,0-1-1,0 0 1,0 0 0,0 0 0,-7 5 0,3-4 52,1 1-1,-1-1 1,0 0 0,-1 0 0,1-1 0,-1 0 0,1 0 0,-1-1 0,0 0-1,-11 1 1,17-2-83,0-1-1,-1 0 1,1 1-1,-1-1 0,1 0 1,-1-1-1,1 1 1,0 0-1,-1-1 0,1 1 1,-1-1-1,1 0 1,0 0-1,0 0 1,0 0-1,-1 0 0,1 0 1,0-1-1,0 1 1,0-1-1,1 1 0,-1-1 1,0 0-1,1 0 1,-1 0-1,1 0 0,-1 0 1,1 0-1,0 0 1,-2-4-1,1-19-7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17908,'0'0'55,"1"0"0,-1 0 0,0 0 0,0 0 0,0 0 0,0-1 1,1 1-1,-1 0 0,0 0 0,0 0 0,0 0 0,1 0 0,-1 0 0,0 0 0,0 0 0,1 0 0,-1 0 1,0 0-1,0 0 0,0 0 0,1 1 0,-1-1 0,0 0 0,0 0 0,0 0 0,0 0 0,1 0 1,-1 0-1,0 0 0,0 0 0,0 1 0,0-1 0,1 0 0,-1 0 0,0 0 0,0 0 0,0 1 1,0-1-1,0 0 0,0 0 0,1 13 969,-8 16 331,6-27-991,-5 18 606,0-3-559,1 1-1,0-1 1,1 1-1,2 0 1,-1-1-1,1 32 1,2-49-399,0 1 0,0 0 1,1 0-1,-1 0 1,0 0-1,0 0 0,0 0 1,1 0-1,-1 0 0,0-1 1,1 1-1,-1 0 0,1 0 1,-1 0-1,1-1 1,-1 1-1,1 0 0,0-1 1,-1 1-1,1 0 0,0-1 1,-1 1-1,1-1 1,0 1-1,1 0 0,0-1 1,-1 0-1,1 0 0,0 1 1,-1-1-1,1 0 0,-1-1 0,1 1 1,0 0-1,-1 0 0,1-1 1,-1 1-1,1-1 0,2 0 1,5-4 9,0 0 0,1-1 0,11-9 0,-17 13-20,61-50 26,27-19-47,-88 69 10,-1 0-1,0 0 0,1 0 1,-1 0-1,8-2 0,-10 3 10,-1 1 0,0 0-1,1 0 1,-1 0 0,0 0 0,1 0-1,-1 0 1,0 0 0,1 0-1,-1 0 1,0 0 0,1 0 0,-1 0-1,0 1 1,1-1 0,-1 0-1,0 0 1,1 0 0,-1 0-1,0 0 1,0 1 0,1-1 0,-1 0-1,0 0 1,0 1 0,1-1-1,-1 0 1,1 17 37,-13 35 387,7-36-110,1 1 1,-2 29-1,5-40-444,1 0-1,1 1 1,-1-1-1,1 0 1,0 0 0,0 0-1,1 0 1,0 0 0,0 0-1,0 0 1,5 7-1,-7-13 90,0 1-1,0-1 0,0 0 1,1 1-1,-1-1 0,0 1 1,0-1-1,1 0 0,-1 1 1,0-1-1,0 0 0,1 0 1,-1 1-1,0-1 0,1 0 1,-1 0-1,1 1 0,-1-1 1,0 0-1,1 0 0,-1 0 1,0 0-1,1 0 0,-1 0 1,1 1-1,-1-1 0,1 0 1,-1 0-1,0 0 0,1 0 1,-1-1-1,1 1 0,-1 0 1,0 0-1,1 0 0,-1 0 1,1 0-1,-1 0 0,0-1 1,1 1-1,14-14-614,0-5-143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16740,'0'30'5389,"-11"28"-2402,5-29-2389,1 1 1,1 0-1,1 38 0,3-67-621,0 0 0,0 0 0,0 0 0,0 0 0,0 0 0,0 0 0,0 0 0,0 0 0,1 0-1,-1 0 1,0 0 0,1 0 0,-1 0 0,0 0 0,1-1 0,0 1 0,-1 0 0,2 1 0,-2-2 11,1 0 0,-1 0 0,0 0 0,1 0-1,-1 0 1,1 0 0,-1 0 0,1 0 0,-1 0-1,1 0 1,-1 0 0,1 0 0,-1-1 0,0 1-1,1 0 1,-1 0 0,1 0 0,-1-1 0,0 1-1,1 0 1,-1 0 0,0-1 0,1 1-1,-1 0 1,1-2 0,20-28-267,-10 9 50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14659,'22'-4'3223,"37"-14"0,-44 13-2257,1 0 0,0 1 0,0 1 0,26-3 0,-41 6-937,1 0-1,-1 0 1,0 0 0,1 0-1,-1 0 1,0 0 0,1 0-1,-1 0 1,1 1 0,-1-1-1,0 1 1,1-1 0,-1 1-1,0-1 1,0 1 0,0 0-1,1 0 1,-1-1 0,0 1-1,0 0 1,0 0 0,2 2-1,-3-1-22,1-1 0,-1 1 0,1 0 0,-1-1 0,0 1-1,1 0 1,-1-1 0,0 1 0,0 0 0,0-1 0,-1 1-1,1 0 1,0-1 0,0 1 0,-1 0 0,1-1 0,-1 1-1,0-1 1,-1 3 0,-27 51 24,22-42-9,0-1 1,0 1-1,1 0 1,1 1-1,0-1 1,-5 24-1,10-36-19,-1 0-1,1 0 1,0 0-1,0 0 1,0 0 0,-1 0-1,1 0 1,0 0-1,0 0 1,0 0-1,1 0 1,-1 0 0,0 0-1,0 0 1,1 0-1,-1 0 1,0 0 0,1 0-1,-1 0 1,1 0-1,-1 0 1,1 0 0,0 0-1,-1 0 1,1-1-1,0 1 1,0 0-1,-1 0 1,1-1 0,0 1-1,0-1 1,0 1-1,0-1 1,0 1 0,0-1-1,0 1 1,0-1-1,0 0 1,0 1-1,0-1 1,0 0 0,0 0-1,0 0 1,0 0-1,0 0 1,0 0 0,0 0-1,2-1 1,3 0 2,0 0 0,0-1 1,0 0-1,0 0 0,0 0 1,0-1-1,6-4 0,6-5 16,-1-1 1,0 0-1,-1-2 0,-1 1 0,-1-2 1,0 0-1,0-1 0,-2 0 0,0-1 1,11-23-1,-22 39-12,0 0 0,-1 0 0,1 0 0,-1 0 0,1 0 0,-1 0 0,1 0 0,-1 0 0,0-3 0,-2 4 33,-1 13-14,3-11-29,-1 1 1,1 0-1,0 0 1,0-1-1,0 1 1,0 0-1,0-1 1,0 1-1,1 0 0,-1-1 1,1 1-1,-1 0 1,1-1-1,-1 1 1,1-1-1,0 1 1,0-1-1,0 1 1,0-1-1,1 2 1,0-1 0,0 0 1,0-1 0,1 0-1,-1 1 1,0-1 0,0 0-1,1 0 1,-1 0 0,1-1 0,-1 1-1,0 0 1,5 0 0,1-1 0,1 0 1,0 0-1,-1 0 1,1-1-1,-1 0 1,1-1-1,9-3 1,-1 0 7,-1 0 0,0-2 0,-1 0 0,1-1 1,-1-1-1,-1 0 0,1 0 0,14-15 0,-28 23-7,0 0 0,1 0-1,-1 0 1,0 0 0,0-1 0,0 1-1,0 0 1,0-1 0,-1 1-1,1-1 1,0 1 0,-1-1 0,1 1-1,0-1 1,-1 1 0,0-1 0,1 0-1,-1 1 1,0-3 0,0 4 0,0 0-1,0-1 1,-1 1 0,1 0-1,0-1 1,0 1 0,0 0 0,0-1-1,-1 1 1,1 0 0,0-1-1,0 1 1,-1 0 0,1 0 0,0-1-1,-1 1 1,1 0 0,0 0 0,-1 0-1,1 0 1,0-1 0,-1 1-1,1 0 1,0 0 0,-1 0 0,1 0-1,-1 0 1,-18 4 22,10 1-21,0 0 1,1 0 0,0 1 0,0 0-1,1 0 1,-1 1 0,1 0-1,-6 8 1,9-11-2,1 1 1,-1-1-1,1 1 0,1-1 0,-1 1 1,0 0-1,1 0 0,0 0 0,0 0 0,1 0 1,-1 1-1,1-1 0,0 1 0,1-1 0,-1 0 1,1 7-1,1-9-61,-1 0-1,1-1 1,0 1 0,0-1 0,0 1 0,0-1-1,1 1 1,-1-1 0,1 0 0,-1 1-1,1-1 1,0 0 0,-1 0 0,1 0 0,0 0-1,1-1 1,-1 1 0,0 0 0,0-1-1,1 0 1,-1 1 0,1-1 0,-1 0 0,1 0-1,0 0 1,-1-1 0,1 1 0,0-1-1,-1 1 1,1-1 0,3 0 0,3 0-277,1 0 0,-1 0 0,1-1 0,-1 0 0,0-1 0,1 0 0,16-5 1,-12 0-537,-1 1 0,1-1 0,-1-1 1,-1-1-1,21-16 0,-7 2 142,30-37 0,-49 48 1771,-10 7 841,2 5-1721,0 0 0,-1 0 1,1 0-1,0 0 0,-1 0 1,1 0-1,0 1 1,0-1-1,0 0 0,-1 1 1,1-1-1,0 1 0,0-1 1,0 1-1,-2 1 0,-5 3 375,0 1 0,0 0 0,0 0 0,1 1 0,-13 15 0,18-19-446,-1 0-1,1 0 1,0 0-1,0 1 1,0-1-1,0 0 1,0 1-1,1 0 1,0-1-1,0 1 0,0 0 1,0 0-1,0 0 1,1-1-1,-1 1 1,1 0-1,1 8 1,0-11-66,-1 0 1,1 1 0,0-1 0,-1 0-1,1 1 1,0-1 0,0 0 0,0 0-1,0 0 1,0 1 0,0-1-1,0-1 1,0 1 0,1 0 0,-1 0-1,0 0 1,1 0 0,-1-1 0,0 1-1,1-1 1,-1 1 0,1-1 0,-1 0-1,1 1 1,-1-1 0,1 0 0,-1 0-1,1 0 1,-1 0 0,1 0-1,-1 0 1,1-1 0,1 0 0,5 0 16,0 0 0,-1-1 0,1 0 0,-1 0 1,9-5-1,-2 1 0,-1-2 1,-1 0 0,21-16-1,-26 19-44,-1-1-1,0 0 1,0 0-1,-1 0 0,0 0 1,0-1-1,0 0 1,4-9-1,-9 9-85,-8 10 55,-9 11 14,14-9 18,-1 0 0,1 0 0,1 0 0,-1 0 0,1 0 0,0 1 0,0-1 0,0 1 1,1 0-1,-1 8 0,1-12-1,1 0 1,0-1 0,0 1-1,0 0 1,0 0-1,0 0 1,0-1 0,0 1-1,1 0 1,-1 0 0,1 0-1,-1-1 1,1 1-1,0 0 1,-1-1 0,1 1-1,0-1 1,0 1 0,0-1-1,0 1 1,1-1-1,-1 0 1,0 1 0,1-1-1,-1 0 1,0 0 0,1 0-1,0 0 1,-1 0-1,1 0 1,-1-1 0,1 1-1,0 0 1,0-1 0,-1 1-1,1-1 1,2 1-1,3-1-59,0 0-1,0 0 1,0-1-1,0 0 1,0 0-1,0 0 1,0-1-1,-1 0 1,1 0-1,-1-1 1,1 0-1,-1 0 0,0-1 1,0 1-1,0-1 1,8-8-1,7-6-342,-1-2 1,30-37-1,-44 50 332,-6 9 113,-1 0-1,0 0 0,1 1 0,0-1 0,-1 0 1,1 1-1,0-1 0,0 1 0,0-1 1,1 0-1,-1 1 0,1-1 0,-1 0 1,1 1-1,0-1 0,-1 0 0,1 0 0,1 1 1,-1-1-1,0 0 0,0 0 0,1 0 1,-1-1-1,1 1 0,-1 0 0,1 0 1,0-1-1,0 1 0,2 1 0,7 0-521,0 1 1,0-2-1,1 1 0,17 0 0,-16-2 102,-11 0-167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21549,'0'3'1552,"10"-4"-1736,5-4 80,2-2 448,1-2-144,1 2-264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39 18596,'1'0'207,"0"-1"-1,0 0 1,0 0 0,0 0 0,0 1 0,0-1-1,0 0 1,0 0 0,-1 0 0,1-1-1,0 1 1,0 0 0,-1 0 0,1 0-1,-1 0 1,1-1 0,-1 1 0,0 0-1,1-3 1,-1 3-93,0 0 0,-1 1 0,1-1 0,0 0 0,-1 0-1,1 0 1,-1 1 0,1-1 0,-1 0 0,1 0 0,-1 1 0,1-1 0,-1 1 0,0-1-1,1 0 1,-1 1 0,0-1 0,1 1 0,-1 0 0,0-1 0,0 1 0,0-1-1,1 1 1,-1 0 0,0 0 0,0 0 0,0-1 0,0 1 0,1 0 0,-1 0-1,0 0 1,0 0 0,-2 1 0,-3-1-73,-1 1 0,1 0 0,0 0 0,-1 1 0,1 0-1,0 0 1,0 0 0,0 1 0,0 0 0,1 0 0,-1 1 0,1-1 0,0 1 0,0 0-1,0 1 1,0-1 0,-6 9 0,11-13-45,-1 1 1,1-1-1,0 1 0,-1-1 0,1 1 0,0 0 1,0-1-1,-1 1 0,1-1 0,0 1 0,0 0 1,0-1-1,0 1 0,0 0 0,0-1 0,0 1 1,0 0-1,0-1 0,0 1 0,0-1 0,0 1 1,0 0-1,1-1 0,-1 1 0,0 0 0,1 0 1,0 0-10,0 0 0,0 0 1,0 0-1,0-1 0,0 1 1,0 0-1,0 0 1,0-1-1,1 1 0,-1-1 1,0 1-1,2 0 0,7 1-88,-1 0 0,1-1 0,9 0 0,-11 0 12,29 1-248,62 8-456,-88-8 668,0 0 0,0 1 0,0 0 0,0 1 0,0 0 1,12 7-1,-21-10 124,0 0 0,-1-1 0,1 1 0,-1 0 1,1 0-1,-1 1 0,0-1 0,1 0 1,-1 0-1,0 1 0,0-1 0,0 0 0,0 1 1,0-1-1,0 1 0,-1 0 0,1-1 0,1 4 1,-2-4 17,0 1 1,0-1-1,0 0 0,-1 1 1,1-1-1,0 1 1,-1-1-1,1 0 1,-1 1-1,1-1 1,-1 0-1,1 1 1,-1-1-1,0 0 1,0 0-1,0 0 0,0 0 1,-1 1-1,-4 4 111,-1 0 1,1-1-1,-2 0 0,1-1 0,-15 8 0,10-6 71,-1-1 0,0 0 1,-19 4-1,28-8-210,0 0 1,0 0-1,0-1 1,0 1-1,0-1 0,0 0 1,0 0-1,0 0 1,0-1-1,0 0 1,0 1-1,0-1 1,0-1-1,0 1 1,0 0-1,-3-3 1,6 3-80,-1 0 0,1-1 1,0 1-1,0 0 0,0-1 0,0 1 1,0-1-1,0 1 0,0-1 1,1 0-1,-1 1 0,1-1 1,-1 0-1,1 1 0,-1-1 1,1 0-1,0 1 0,0-1 0,0 0 1,0 0-1,0 1 0,0-1 1,0 0-1,1 0 0,0-1 1,2-8-437,0 0 0,8-19 0,-7 20 481,16-36-732,5-8-229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36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3 14291,'-7'-3'952,"5"3"-920,0 3-176,2-1 368,4 7-64,8-4-168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16083,'4'-9'596,"-3"7"-415,0-1 0,1 1 0,-1 0 1,0-1-1,1 1 0,-1 0 0,1 0 0,0 0 1,0 0-1,2-2 0,-4 4-154,0 0 0,1 0 0,-1 0 0,0 0 0,0 0-1,0 0 1,1 0 0,-1 0 0,0 0 0,0 0 0,1 0 0,-1 0 0,0 0 0,0 0 0,0 1-1,1-1 1,-1 0 0,0 0 0,0 0 0,0 0 0,1 0 0,-1 1 0,0-1 0,0 0 0,0 0 0,0 0-1,1 0 1,-1 1 0,0-1 0,0 0 0,0 0 0,0 0 0,0 1 0,0-1 0,0 0 0,0 0-1,0 1 1,0-1 0,0 0 0,0 0 0,0 0 0,0 1 0,0-1 0,0 0 0,0 0 0,0 1 0,1 14 788,-1-14-660,-3 167 3695,0-111-3529,2 0 0,2 0-1,11 67 1,-2-80-406,-7-38-181,-6-28 1,-31-160-455,34 182 725,0 0-1,0 0 1,1-1 0,-1 1-1,0 0 1,0 0 0,0 0-1,0 0 1,0 0 0,1 0-1,-1 0 1,0-1 0,0 1 0,0 0-1,0 0 1,1 0 0,-1 0-1,0 0 1,0 0 0,0 0-1,0 0 1,1 0 0,-1 0-1,0 0 1,0 0 0,0 0-1,1 0 1,-1 0 0,0 0-1,0 0 1,0 0 0,0 0 0,1 1-1,-1-1 1,0 0 0,0 0-1,0 0 1,0 0 0,0 0-1,1 0 1,-1 0 0,0 1-1,0-1 1,0 0 0,0 0-1,0 0 1,9 5 22,3 2-86,-1-1 0,1-1 0,-1 0 0,2 0 0,-1-1 0,0-1 0,26 4 0,-5-4-646,62 0 0,-76-4 412,0 0-1,1-1 1,-1-1 0,-1 0 0,1-2 0,0 0-1,21-10 1,-18 0 120,-18 6 463,-4 9-265,0 0-1,-1-1 1,1 1 0,-1 0-1,1-1 1,-1 1-1,1 0 1,0 0-1,-1-1 1,1 1-1,-1 0 1,1 0-1,-1 0 1,1 0-1,-1 0 1,1-1-1,-1 1 1,1 0-1,-1 0 1,1 0 0,-1 1-1,0-1 1,-5 0 131,1 1 1,0 0-1,-1 1 1,1-1 0,0 1-1,0 0 1,0 0 0,0 1-1,0 0 1,1-1-1,-1 2 1,-7 5 0,5-2 71,0-1 0,0 1 1,1 0-1,-1 0 0,2 1 0,-9 12 1,13-18-179,0 1 0,0-1 1,0 0-1,0 0 0,0 1 1,1-1-1,-1 1 0,1-1 1,-1 1-1,1-1 0,0 1 0,0 4 1,1-6-35,-1 0 0,0 0 0,1 0 0,-1 0-1,1 0 1,-1 0 0,1 0 0,0 0 0,-1 0 0,1 0 0,0-1 0,0 1 0,-1 0 0,1 0 0,0-1 0,0 1 0,0 0 0,0-1 0,0 1 0,0-1 0,0 1-1,0-1 1,0 0 0,0 1 0,0-1 0,1 0 0,-1 0 0,0 0 0,0 0 0,2 0 0,5 0-23,0 0 1,0-1 0,0 0-1,0-1 1,0 0-1,0 0 1,-1 0-1,1-1 1,-1 0-1,1-1 1,-1 0 0,0 0-1,11-9 1,-1 0-107,-1-2 1,0 1-1,26-34 1,-41 46 101,2 0-13,-1-1 1,0 1 0,0-1-1,0 1 1,0-1 0,0 0-1,-1 0 1,1 1 0,-1-1 0,0 0-1,0-1 1,0 1 0,0 0-1,-1 0 1,1-4 0,-1 7 22,0 0 0,0 0 1,0 0-1,0 0 0,-1-1 0,1 1 1,0 0-1,0 0 0,0 0 0,0 0 1,0 0-1,0 0 0,-1 0 0,1 0 1,0 0-1,0 0 0,0 0 1,0 0-1,-1 0 0,1 0 0,0 0 1,0 0-1,0 0 0,0 0 0,-1 0 1,1 0-1,0 0 0,0 0 0,0 0 1,0 0-1,-1 0 0,1 0 1,0 0-1,0 0 0,0 0 0,0 0 1,0 0-1,-1 1 0,1-1 0,0 0 1,0 0-1,0 0 0,0 0 1,0 0-1,0 0 0,0 1 0,0-1 1,-1 0-1,-6 8-17,2-2 17,1 1-1,0 0 0,0 0 0,1 0 1,-1 0-1,2 1 0,-1-1 0,-3 16 1,5-17-29,0 1 0,0-1 1,1 0-1,-1 1 0,1-1 0,1 0 1,-1 1-1,1-1 0,0 0 1,1 0-1,3 11 0,9 3-18,6-7-40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17284,'-6'27'1776,"-18"46"0,15-47-574,-11 44 0,18-58-922,-10 68 1093,11-72-1242,0-1 0,1 1 0,1-1 0,-1 0 0,1 1-1,0-1 1,1 0 0,3 11 0,-3-15-111,-1 0 0,1 0 0,0 0-1,0 0 1,1 0 0,-1 0 0,1-1 0,-1 1 0,1-1 0,0 0 0,0 0 0,0 0-1,0 0 1,0 0 0,0 0 0,1-1 0,-1 0 0,1 1 0,-1-1 0,4 0-1,10 2-166,-1-1 0,0 0 0,20-1 0,-9 0-53,-13 0 32,-1 0 1,0 1-1,0 0 0,0 1 0,13 5 0,-23-7 139,-1 0 0,1 0 0,-1 0 0,0 1 0,0-1 0,0 1 0,1-1 0,-2 1 0,1 0 0,0-1 0,0 1 0,0 0 0,-1 0 0,3 3 0,-4-3 34,1 0 0,-1 0 0,1 0 0,-1-1 0,0 1 0,0 0 0,0 0 0,0 0 0,0 0 0,0 0 0,0 0 0,0 0 0,-1-1-1,1 1 1,-1 0 0,0 0 0,1 0 0,-1-1 0,0 1 0,0 0 0,0-1 0,-2 3 0,-2 2 112,0 0 0,0 1 0,-1-2 0,0 1 0,0-1 0,-1 0 1,0 0-1,1-1 0,-1 0 0,-14 6 0,11-5 51,-1-1 0,1-1 1,-1 0-1,0 0 0,0-1 0,0 0 1,-14 0-1,20-2-171,0 0 0,1 0 1,-1-1-1,1 0 0,0 1 0,-1-1 1,1-1-1,-1 1 0,1-1 1,0 0-1,0 1 0,0-2 0,0 1 1,0 0-1,1-1 0,-5-4 1,6 5-5,0-1 1,0 1 0,0-1-1,0 0 1,1 0 0,-1 1-1,1-1 1,0 0-1,0 0 1,0-1 0,0 1-1,1 0 1,-1 0 0,1 0-1,0-1 1,-1 1 0,2 0-1,-1 0 1,0-1 0,1 1-1,-1 0 1,3-6 0,5-16-258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15307,'4'22'2473,"-4"1"-1209,-7 4-520,-2 3 2553,2 1-2073,0 0-168,2-7-351,2-3-281,3-11-536,3-7-1745,9-4 1673,1-7-232,3-6-192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17292,'-14'27'1807,"0"1"-1,-15 50 1,-10 62 153,35-123-1757,-4 15 213,-4 37 0,10-59-351,2-1 0,-1 1-1,1 0 1,1 0 0,0-1-1,0 1 1,1 0 0,4 13 0,-5-20-55,0 0 1,1 0 0,-1 0 0,1 0-1,0-1 1,0 1 0,0 0 0,0-1-1,0 0 1,1 1 0,-1-1 0,1 0-1,-1 0 1,1 0 0,0-1 0,0 1-1,0-1 1,0 1 0,0-1 0,0 0-1,0 0 1,1-1 0,-1 1 0,0 0-1,0-1 1,1 0 0,-1 0 0,0 0-1,7-1 1,0 0-24,-1-1 0,1 0 0,-1-1 1,1 1-1,-1-2 0,0 1 0,0-2 0,16-9 0,-7 2-20,29-26-1,-41 33 13,0-1-1,-1 1 1,0-1-1,0-1 0,-1 1 1,1-1-1,-1 0 1,3-8-1,-8 14 18,-5 5 22,-6 8 27,4 0-7,1-1 1,-11 25 0,16-31-17,0 0 1,0 0-1,1 1 1,0-1-1,-1 0 1,2 1 0,-1-1-1,1 1 1,0 10-1,0-14-15,0 0-1,1-1 1,-1 1-1,1 0 1,-1-1-1,1 1 1,-1-1-1,1 1 1,0-1-1,-1 1 1,1-1-1,0 1 1,0-1-1,0 0 1,0 0-1,1 1 1,-1-1 0,0 0-1,0 0 1,1 0-1,1 1 1,0-1-20,-1 0 1,0-1 0,1 1 0,-1-1-1,1 1 1,-1-1 0,1 0 0,-1 0-1,1 0 1,-1 0 0,1-1 0,4 0-1,-1-1-197,1 0 0,-1 0 0,0-1-1,0 1 1,0-2 0,0 1 0,-1 0 0,1-1-1,8-9 1,-7 5-41,-1 0-1,0-1 1,-1 0 0,0 0-1,0 0 1,-1-1 0,0 0-1,-1 0 1,4-18-1,7-32-634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16484,'0'13'782,"-2"0"0,0 0 0,0-1 0,-5 16 0,-4 18 847,1 16-167,-3 98-1,12-120-1235,3 1-1,1-1 0,13 63 0,-15-96-208,-2-10-30,-5-21-72,-5-11-77,4 12 47,3 8 44,0 1 0,-2 0 1,1 0-1,-14-23 0,19 39-16,2 2 78,0 0 0,0 0 0,0 0 0,0 0 1,6 6-1,-1-4-102,0 0 1,1 0 0,0-1-1,0 0 1,0-1 0,0 0-1,1 0 1,0 0 0,0-1-1,0-1 1,0 0 0,0 0-1,0 0 1,0-1 0,1-1-1,-1 0 1,12-1 0,-2 0-305,-1-1 0,1-1 0,0 0 0,-1-2 0,0 0 0,0-1 0,28-14 1,-27 9 306,-19 10 120,1 1 1,-1 0-1,1 0 1,-1 0-1,1-1 1,-1 1-1,0 0 1,1-1-1,-1 1 1,1 0-1,-1-1 1,0 1-1,0-1 1,1 1-1,-1 0 1,0-1-1,1 1 1,-1-1 0,0 1-1,0-1 1,0 1-1,0-1 1,0 1-1,1-1 1,-1 1-1,0-1 1,0 1-1,0-1 1,0 1-1,0-1 1,-1 1-1,1-1 1,0 1-1,0-1 1,0 0-1,-1 1 20,1 0 0,-1-1 0,0 1-1,1 0 1,-1 0 0,1 0 0,-1-1-1,1 1 1,-1 0 0,0 0 0,1 0-1,-1 0 1,0 0 0,1 0 0,-1 1-1,1-1 1,-1 0 0,0 0 0,1 0-1,-1 0 1,1 1 0,-1-1 0,1 0-1,-1 1 1,1-1 0,-2 1 0,-16 11 557,17-11-513,-8 6 265,1 0-1,0 1 1,-12 14-1,17-19-242,1 1-1,-1-1 0,1 1 0,-1 0 0,1 0 0,0 0 0,1 0 0,-1 0 0,1 0 0,0 1 0,-2 7 0,3-10-71,0-1 0,0 0 0,0 0 0,0 0-1,0 0 1,0 0 0,0 0 0,1 0 0,-1 0-1,0 0 1,1 0 0,-1 0 0,0 0-1,1 0 1,-1 0 0,1 0 0,-1 0 0,1 0-1,0 0 1,-1-1 0,1 1 0,0 0-1,0 0 1,0-1 0,0 1 0,-1-1 0,3 2-1,-1-2 1,0 1 0,1 0 0,-1-1 0,1 0 1,-1 1-1,1-1 0,-1 0 0,1 0 0,-1-1 0,0 1 0,5-1 0,4-2-12,1-1-1,-1 0 1,22-11 0,-21 8-41,-1 1 0,0-2 0,0 0 0,0 0 1,14-15-1,-21 22 12,-3 7 60,-1 17 127,-1-12-77,1-8-65,0 0 0,0 1 0,1-1-1,-1 1 1,1-1 0,0 1 0,0-1 0,0 0 0,1 0-1,-1 0 1,1 1 0,-1-1 0,1-1 0,0 1 0,0 0 0,1 0-1,-1-1 1,0 1 0,1-1 0,0 0 0,-1 0 0,1 0-1,0 0 1,0 0 0,0 0 0,6 1 0,-4-1-11,0-1 1,1 0-1,-1 0 1,0 0-1,1-1 1,-1 0-1,1 0 1,-1 0-1,0-1 1,1 0 0,-1 0-1,0 0 1,0-1-1,1 1 1,-1-1-1,9-5 1,-3 0-11,-1 0 1,0-1-1,0 0 1,-1 0-1,0-1 1,-1 0-1,0-1 1,0 0-1,-1 0 1,8-14-1,5-13-10,25-65-1,-34 72 9,-1-1 1,7-34-1,-14 48-9,0 0-1,-1 0 1,-1 0 0,-1 0-1,-3-29 1,3 41-2,-1 0 0,0 0 1,-1 0-1,1 0 0,-1 0 0,-3-5 0,5 9 4,-1 0 0,1 0 0,-1 0-1,0 0 1,1 0 0,-1 0-1,0 0 1,1 0 0,-1 1 0,0-1-1,0 0 1,0 1 0,0-1 0,0 0-1,0 1 1,0-1 0,0 1-1,0 0 1,0-1 0,0 1 0,0 0-1,0 0 1,0-1 0,0 1-1,0 0 1,-1 0 0,1 0 0,0 0-1,0 0 1,0 1 0,0-1-1,0 0 1,0 0 0,0 1 0,0-1-1,0 1 1,-1 0 0,-2 1 4,0 1 0,1-1 0,0 1 0,-1 0 0,1 0 0,0 0 0,0 0 0,1 1 1,-1-1-1,1 1 0,0-1 0,0 1 0,0 0 0,0 0 0,0 0 0,-1 6 0,0 4 25,0 0 0,0-1 0,1 1-1,0 15 1,2-4 17,2 0-1,0 1 1,1-1-1,2 0 1,1 0 0,0-1-1,2 1 1,1-1 0,1-1-1,0 0 1,2 0-1,1-2 1,1 1 0,31 36-1,-12-28-10,-24-23-18,-21-19-79,-2-1-302,1 0 0,1-1 1,-20-29-1,-25-53-1075,46 76 1167,-2-1-37,7 13 238,2 1 1,-1-1-1,1 0 0,0 0 0,0 0 0,1-1 1,0 1-1,-3-15 0,7 23 75,-1-1-1,0 1 1,0 0-1,0-1 1,0 1 0,1-1-1,-1 1 1,0 0-1,0-1 1,1 1-1,-1 0 1,0-1 0,0 1-1,1 0 1,-1-1-1,0 1 1,1 0 0,-1 0-1,1 0 1,-1-1-1,0 1 1,1 0 0,-1 0-1,1 0 1,-1 0-1,0 0 1,1-1-1,-1 1 1,1 0 0,-1 0-1,1 0 1,-1 0-1,0 0 1,1 1 0,-1-1-1,1 0 1,-1 0-1,1 0 1,-1 0 0,0 0-1,1 0 1,-1 1-1,1-1 1,-1 0 0,1 1-1,21 8 100,-21-8-92,31 17-112,-21-11-239,0-1 0,23 9 0,-34-15 331,1 1-1,-1-1 0,1 0 1,-1 0-1,1 0 0,-1 0 0,1 0 1,-1 1-1,1-1 0,-1 0 1,1 0-1,-1 0 0,1 0 0,-1-1 1,1 1-1,-1 0 0,1 0 1,-1 0-1,1 0 0,0-1 0,-1-9-264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18156,'-7'0'1656,"17"10"-1104,5 0-256,8 0 889,2-1-945,7-3-728,-1-3 568,-2-5-216,-3-1-128</inkml:trace>
  <inkml:trace contextRef="#ctx0" brushRef="#br0" timeOffset="1">205 31 16644,'-10'8'1752,"0"-1"-1056,1-3-304,5 2 1024,-1-2-383,2-1-1145,-2 0-2601,0-3 1977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5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 20700,'0'23'1905,"6"-10"-1393,2-1-200,3 0 624,-3-1-496,-2-3-160,-1-4-192</inkml:trace>
  <inkml:trace contextRef="#ctx0" brushRef="#br0" timeOffset="1">0 164 21565,'6'2'1776,"9"-5"-2040,-1-4 176,2-4 784,0 0 24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0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65 18908,'0'-2'254,"1"0"0,-1-1 1,0 1-1,1-1 0,-1 0 0,0 1 0,-1-1 1,1 1-1,0-1 0,-1 1 0,1-1 0,-1 1 1,0 0-1,0-1 0,0 1 0,0 0 0,-2-5 1,1 6-102,0-1 0,0 0 1,0 1-1,-1-1 0,1 1 0,0 0 1,0 0-1,-1 0 0,1 0 1,-1 0-1,1 0 0,-1 1 0,1-1 1,-1 1-1,1-1 0,-1 1 1,-3 0-1,-6 0 132,-1 1 0,0 0 1,1 1-1,-1 0 0,1 0 1,0 2-1,0 0 0,-18 7 0,22-7-253,1 0-1,-1 0 0,0 0 0,1 1 0,0 0 1,0 1-1,1-1 0,-1 1 0,1 0 1,1 1-1,-1 0 0,1 0 0,-5 9 1,9-15-28,0 1 1,0-1 0,1 1-1,-1-1 1,1 0-1,-1 1 1,1-1 0,0 1-1,0-1 1,-1 1 0,1-1-1,0 1 1,1 2 0,-1-4-6,0 1 1,0 0-1,1-1 1,-1 1-1,0-1 1,1 1-1,-1 0 1,0-1-1,1 1 1,-1-1-1,1 1 1,-1-1-1,1 1 1,-1-1-1,1 1 1,-1-1-1,1 1 1,0-1 0,-1 0-1,2 1 1,3 0-22,-1 0 0,1 0 0,0 0 0,0-1 0,0 1 0,8-2 0,0 1-38,-6 1 15,17-1-154,0 1 0,36 8 0,-55-9 162,0 1 1,0 1-1,-1-1 1,1 0-1,0 1 0,-1 0 1,0 0-1,1 1 1,-1-1-1,0 1 0,0 0 1,0 0-1,-1 0 1,1 0-1,-1 1 1,1 0-1,-1-1 0,0 1 1,2 6-1,-3-8 29,-2 1-1,1-1 1,0 1 0,0 0-1,-1-1 1,1 1 0,-1 0-1,0 0 1,0 0-1,0-1 1,0 1 0,0 0-1,-1 0 1,1-1-1,-3 6 1,1-3 16,0 0-1,0 0 0,-1-1 1,0 1-1,0-1 1,0 1-1,-7 5 0,-4 3 100,0-1-1,-1-1 1,-25 16-1,13-10 221,-44 19 0,58-31-222,0 0-1,0-1 1,0 0-1,0-1 1,-1-1-1,-15 2 1,27-4-127,0 0 0,0 0 0,0 0 0,0 0 0,0 0 0,0 0 0,0-1 0,0 1 0,0-1 0,1 1 0,-1-1 0,0 0 1,0 0-1,0 1 0,0-2 0,1 1 0,-3-1 0,4 1-11,-1 0 0,0 0 1,1 0-1,-1 0 0,1-1 1,0 1-1,-1 0 0,1 0 1,0 0-1,0-1 0,0 1 1,-1 0-1,1 0 0,1 0 1,-1-1-1,0 1 0,0 0 1,0 0-1,1 0 0,-1-1 1,0 1-1,1 0 0,-1 0 1,1 0-1,-1 0 0,1 0 1,0 0-1,-1 0 0,2-1 1,16-20-252,11 2-143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0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22909,'10'-7'2156,"-13"17"-631,-2 5-770,-4 26-307,2 0 0,2 0 0,0 54 0,3-53-379,2 345 881,7-356-496,-7-30-444,0-1-1,0 0 0,0 0 0,0 1 0,0-1 0,0 0 1,1 0-1,-1 0 0,0 1 0,0-1 0,0 0 1,0 0-1,0 0 0,0 0 0,0 1 0,1-1 1,-1 0-1,0 0 0,0 0 0,0 0 0,0 0 0,1 0 1,-1 1-1,0-1 0,0 0 0,0 0 0,1 0 1,-1 0-1,0 0 0,0 0 0,0 0 0,1 0 1,-1 0-1,0 0 0,0 0 0,0 0 0,1 0 0,5-15 336,-2-18-239,-1 1 1,-1-1-1,-2 1 1,-7-62-1,1 71-138,0-10-163,46 63-245,-34-27 425,1 1 0,0-1 0,0-1 0,0 1 0,0-1 0,0-1 1,1 1-1,-1-1 0,1-1 0,-1 1 0,1-1 0,-1 0 0,1-1 0,-1 0 0,1 0 0,-1-1 0,0 1 0,0-2 0,0 1 0,0-1 0,0 0 0,8-5 0,-6 3 19,-1 1 1,0-2-1,0 1 1,-1-1-1,1-1 1,-1 1-1,0-1 1,-1 0-1,0-1 1,0 1-1,0-1 1,-1 0-1,-1-1 1,1 1-1,-1-1 1,5-17-1,-8 23 1,-1 0 0,1 0 1,-1 0-1,0 0 0,0 0 0,0 0 0,0 0 0,0 1 0,0-1 0,-2-4 0,2 6-4,0 1 0,-1-1 0,1 1 0,0-1 0,0 1 0,0 0 0,-1-1 0,1 1 0,0 0 0,-1-1 0,1 1 0,0 0 0,-1-1 0,1 1 0,-1 0 0,1-1 0,0 1 0,-1 0 0,1 0 0,-1 0 1,1-1-1,-1 1 0,1 0 0,-1 0 0,-1 0 2,1 0 0,0 0 0,0 1 0,0-1 1,0 0-1,-1 1 0,1-1 0,0 1 0,0-1 1,0 1-1,0 0 0,0-1 0,0 1 0,-1 1 1,-5 4 4,1 1 1,0-1 0,0 1-1,1 0 1,0 1 0,0-1-1,1 1 1,0 0 0,-4 12-1,2-4 6,0 2 0,1-1-1,-4 29 1,8-36 4,0-1 1,1 0 0,0 0-1,0 0 1,1 0-1,0 0 1,3 12-1,-3-17-20,1 0 0,-1 0-1,1 0 1,0 0 0,0 0-1,0 0 1,1 0 0,0-1 0,-1 1-1,1-1 1,0 0 0,1 1-1,-1-2 1,0 1 0,1 0 0,7 3-1,84 31-3481,-90-34 2789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0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20020,'3'4'338,"0"1"-1,0 0 0,-1 0 0,0 1 1,0-1-1,0 0 0,0 1 1,-1-1-1,0 1 0,0-1 0,0 7 1,1 2 465,24 284 2797,-13-97-2741,-12-191-811,-1-7-27,0 0 0,0 0 0,0-1 0,1 1 0,-1 0 1,1 0-1,0 0 0,0-1 0,0 1 0,2 3 0,-3-5-16,0-1-1,0 0 0,1 0 1,-1 0-1,0 0 1,0 0-1,0 0 0,0 0 1,0 0-1,0 1 0,1-1 1,-1 0-1,0 0 1,0 0-1,0 0 0,0 0 1,0 0-1,1 0 0,-1 0 1,0 0-1,0 0 0,0 0 1,0 0-1,0 0 1,1 0-1,-1 0 0,0 0 1,0 0-1,0 0 0,0 0 1,1 0-1,-1-1 1,0 1-1,0 0 0,0 0 1,0 0-1,0 0 0,0 0 1,0 0-1,1 0 1,-1 0-1,0-1 0,0 1 1,0 0-1,0 0 0,6-11 92,2-12-25,-2-9-93,-1-1 0,-2 1 0,-1-1 0,-1 0-1,-6-46 1,-3 48-200,3 22 27,1 23-45,4-4 207,0 0 0,1 0 1,0 1-1,1-1 1,0 0-1,0-1 0,1 1 1,0 0-1,1-1 1,7 13-1,-9-19 37,0 1-1,0-1 0,0 0 1,0 0-1,1 0 0,0 0 1,-1 0-1,1-1 0,0 1 1,0-1-1,0 0 0,1 0 1,3 2-1,-4-3 8,0 0 1,-1-1-1,1 1 0,0-1 1,0 0-1,0 1 0,-1-1 0,1-1 1,0 1-1,0 0 0,0-1 0,-1 1 1,1-1-1,0 0 0,-1 0 1,1 0-1,-1 0 0,1 0 0,-1-1 1,4-1-1,1-4 37,0 1 0,0-1 0,0 0 0,-1-1 0,0 1 1,-1-1-1,0 0 0,0-1 0,5-10 0,-4 6 87,0-1 1,0 0-1,4-20 1,-20 176-121,10-121 6,1 0-1,0 0 0,2 0 1,8 37-1,-9-53-20,0 1-1,1 0 1,-1 0 0,1-1-1,6 9 1,-8-12-43,0 0-1,0-1 1,0 1 0,1-1 0,-1 1 0,1-1 0,-1 0-1,1 1 1,0-1 0,0 0 0,-1 0 0,1 0 0,0 0 0,0 0-1,0-1 1,0 1 0,0-1 0,0 1 0,4-1 0,-5 0 1,0 0 1,0 0 0,0 0 0,0 0-1,0 0 1,0 0 0,0-1 0,0 1-1,0-1 1,0 1 0,-1 0 0,1-1-1,0 1 1,0-1 0,0 0-1,-1 1 1,1-1 0,0 0 0,0 1-1,-1-1 1,1 0 0,-1 0 0,1 0-1,-1 1 1,1-1 0,0-2 0,6-29-342,-5-9-62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0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7 15555,'5'-7'2898,"-1"8"-878,-2 15 52,-7 34-1141,5-45-597,-52 396 1347,54-376-1577,1-19-243,2-16-593,-3 0 274,0 0 1,-1 0-1,-1 0 0,0 0 1,0 1-1,-2-13 1,-4-12-324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22661,'-5'0'1936,"5"7"-1408,0 0-240,9 1 593,3-1-617,5 0-1056,2 2-489,2-3 937,-1 3-248,3-2-280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15051,'-12'53'5251,"12"-52"-5057,-1 1 1,1 0 0,0 0-1,0 0 1,0 0-1,1 0 1,-1 0 0,0-1-1,1 1 1,-1 0-1,1 0 1,0 0 0,-1-1-1,1 1 1,0 0-1,0-1 1,0 1 0,0-1-1,0 1 1,1-1-1,-1 1 1,0-1 0,1 0-1,-1 0 1,1 0 0,1 2-1,18 23 388,-20-28-506,0 1 1,0-1-1,0 1 1,0-1 0,0 0-1,-1 1 1,1-1 0,0 0-1,-1 0 1,1-2-1,-1 0 20,1 0-26,-1-1 0,1 1-1,0-1 1,0 1 0,0 0 0,1-1-1,-1 1 1,1 0 0,0 0 0,4-5-1,-6 9-62,0-1 0,0 1-1,0-1 1,0 1 0,0-1-1,0 1 1,0 0 0,0-1-1,0 1 1,0-1 0,0 1-1,0-1 1,0 1 0,0 0-1,0-1 1,-1 1 0,1-1-1,0 1 1,0 0 0,0-1-1,-1 1 1,1 0 0,0-1-1,0 1 1,-1 0 0,1-1-1,0 1 1,-1-1 0,-10-7 265,9 7-251,0 1 0,0 0 1,0 0-1,0 0 0,0 0 0,0 0 1,0 0-1,1 1 0,-1-1 0,0 1 1,0-1-1,0 1 0,0 0 1,1 0-1,-1 0 0,0 0 0,0 0 1,1 0-1,-1 0 0,-2 3 0,-28 30 72,31-33-92,-11 14 51,-18 29 1,27-40-41,1-1 0,0 1 0,0 0 0,1 0 0,-1 0 0,1 0 0,-1 0 0,1 1 0,1-1 0,-1 0 0,0 0 0,1 1 0,0-1 0,1 6 0,-1-8-8,1-1-1,-1 1 0,1-1 1,-1 0-1,1 1 1,0-1-1,0 0 1,0 0-1,-1 1 0,1-1 1,0 0-1,1 0 1,-1 0-1,0 0 0,0 0 1,0 0-1,1-1 1,-1 1-1,0 0 1,1-1-1,-1 1 0,0-1 1,1 1-1,-1-1 1,1 1-1,-1-1 0,1 0 1,-1 0-1,1 0 1,-1 0-1,1 0 1,-1 0-1,1 0 0,2-1 1,4-1-2,0 0 1,0 0-1,0 0 1,0-1-1,9-5 1,7-6 1,0-1 1,-1-1-1,-1-1 1,-1-1-1,0-1 1,21-25-1,-10 10-14,-32 34 10,1 0 0,-1-1 0,0 1 0,0 0 0,0 0-1,0-1 1,0 1 0,0 0 0,1 0 0,-1 0 0,0-1 0,0 1-1,0 0 1,1 0 0,-1 0 0,0-1 0,0 1 0,0 0 0,1 0-1,-1 0 1,0 0 0,0 0 0,1 0 0,-1 0 0,0-1 0,0 1-1,1 0 1,-1 0 0,0 0 0,1 0 0,-1 0 0,0 0 0,0 0-1,1 0 1,-1 0 0,0 1 0,0-1 0,1 0 0,-1 0 0,0 0-1,0 0 1,1 0 0,-1 0 0,0 0 0,0 1 0,1-1 0,-1 0-1,0 0 1,0 0 0,0 1 0,1-1 0,-1 0 0,0 1 0,1 13-14,-12 43-9,3 1-1,2 0 1,3 96 0,9-84 65,4 70 117,-10-116-62,-1 1-1,-1 0 1,-7 37 0,7-53-32,-1 0 1,1-1 0,-2 0-1,1 0 1,-5 9 0,7-16-51,1 0 1,-1 0 0,1 0 0,-1 0-1,0 0 1,1 0 0,-1 0-1,0 0 1,0 0 0,0 0 0,0 0-1,0 0 1,0-1 0,0 1-1,0 0 1,0-1 0,0 1 0,0-1-1,0 1 1,0-1 0,0 1-1,-1-1 1,1 0 0,0 0 0,0 1-1,0-1 1,-1 0 0,1 0-1,0 0 1,0 0 0,-1-1 0,1 1-1,0 0 1,0 0 0,0-1-1,-1 1 1,1-1 0,0 1 0,0-1-1,0 1 1,0-1 0,0 0-1,0 1 1,0-1 0,0 0-1,0 0 1,-1-1 0,-4-5 22,0 0 0,1-1 0,0 0 0,0 0 0,0 0 0,1 0 0,0-1 0,1 0 0,0 1 0,-3-14 0,3 6-90,0-1-1,0 0 1,2 0-1,0-33 1,2 44-47,0 0-1,0-1 1,0 1 0,1 0 0,0 0-1,0 0 1,0 0 0,1 1 0,0-1-1,0 1 1,0-1 0,1 1 0,0 0-1,8-9 1,0 3-235,1 1 0,0 1 0,0 0 0,26-13 0,-4 2-161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42 19588,'-1'-2'160,"0"0"0,1-1 0,-1 1 0,-1 0 0,1 0 0,0 0-1,0 0 1,-1 0 0,0 0 0,1 0 0,-1 0 0,0 0 0,0 1 0,0-1 0,0 1-1,0-1 1,0 1 0,0 0 0,0 0 0,0 0 0,-1 0 0,1 0 0,0 0 0,-1 1-1,1-1 1,-1 1 0,1 0 0,-1-1 0,1 1 0,-1 1 0,1-1 0,-4 0 0,1 2 6,-1-1 1,1 1 0,0-1 0,-1 1 0,1 1 0,0-1-1,0 1 1,1 0 0,-1 0 0,1 0 0,-1 1 0,1 0 0,-6 6-1,3-2-109,0 2 0,1-1 0,0 1 0,1-1-1,0 1 1,0 1 0,1-1 0,0 1-1,1 0 1,0 0 0,1 0 0,0 0 0,0 22-1,2-31-48,0-1-1,0 1 0,0-1 1,0 1-1,0-1 0,0 0 1,0 1-1,0-1 1,1 1-1,-1-1 0,1 1 1,-1-1-1,1 0 0,-1 0 1,1 1-1,0-1 0,0 0 1,0 0-1,-1 0 1,1 1-1,0-1 0,3 1 1,-3-1-2,1-1 1,-1 0-1,1 1 0,-1-1 1,1 0-1,-1 0 1,1 0-1,-1-1 1,1 1-1,-1 0 0,0 0 1,1-1-1,-1 1 1,1-1-1,-1 1 1,0-1-1,1 0 1,-1 1-1,0-1 0,1 0 1,-1 0-1,1-2 1,8-4 21,-1-1 1,-1-1-1,1 0 1,-1 0-1,-1-1 1,0 0 0,6-11-1,36-77 450,-47 95-456,-8 40 355,4-22-315,1-4-38,0 0 0,0-1 1,1 1-1,0 0 0,3 16 1,-3-25-20,1 0 0,-1 1-1,1-1 1,-1 0 0,1 0 0,0 0 0,0 0 0,0 1 0,0-1 0,1-1 0,-1 1-1,0 0 1,1 0 0,-1 0 0,1-1 0,0 1 0,0-1 0,-1 1 0,1-1 0,0 0-1,0 1 1,0-1 0,1 0 0,-1 0 0,0-1 0,0 1 0,0 0 0,1-1 0,-1 1 0,0-1-1,5 0 1,1 0 6,1-1 0,-1 0 0,0 0 0,0-1 0,0 0-1,0-1 1,0 0 0,13-6 0,59-39 20,-58 33-41,-20 14 9,-1 0 0,0 0 1,0 0-1,1 1 0,-1-1 0,0 0 0,1 0 0,-1 1 1,1-1-1,-1 1 0,1-1 0,-1 1 0,1 0 0,0-1 1,-1 1-1,1 0 0,-1 0 0,1 0 0,3 1 0,-4 0 4,0 0-1,0 0 1,0 1-1,0-1 0,0 0 1,0 1-1,0-1 1,-1 1-1,1-1 0,0 1 1,-1-1-1,1 1 1,-1-1-1,1 1 1,-1 0-1,0-1 0,0 4 1,1 1 14,0 1 0,1-1-1,-1 0 1,1 0 0,1 0 0,4 9 0,-7-14-8,1 1 0,0-1 0,0 1 0,1-1 0,-1 1 0,0-1 1,0 0-1,1 0 0,-1 0 0,0 0 0,1 0 0,-1 0 0,1 0 0,0 0 0,-1 0 0,1-1 0,0 1 0,-1 0 0,1-1 1,0 0-1,0 1 0,-1-1 0,1 0 0,0 0 0,0 0 0,0 0 0,-1 0 0,3-1 0,2-1-5,1 0 1,-1 0-1,0 0 0,-1-1 0,1 0 0,0 0 1,-1 0-1,9-8 0,-7 6-318,-1 0 0,1 1 0,0 0 0,13-5 0,-20 8 206,1 1 0,-1 0 0,1 0 0,-1-1 0,1 1 0,-1 0 0,1 0 1,-1 0-1,1 0 0,-1 0 0,0-1 0,1 1 0,-1 0 0,1 0 0,-1 0 0,1 1 0,-1-1 1,1 0-1,-1 0 0,1 0 0,-1 0 0,1 0 0,-1 0 0,1 1 0,-1-1 0,1 0 0,-1 0 1,0 1-1,1-1 0,-1 0 0,0 1 0,1-1 0,-1 0 0,0 1 0,1-1 0,-1 1 0,1-1 0,7 8-1934,-1-6 957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132 121 17676,'-9'23'9286,"6"-12"-9042,0 2 1,0-1 0,1 0 0,1 0-1,-1 21 1,7-4-260,1 0 0,11 30 0,-11-40 6,0 0 1,-1 0-1,-1 1 0,-1 0 1,-1 0-1,0 31 1,-2-47 44,-1 0-1,0 1 1,0-1 0,0 0 0,-1 0 0,1 0 0,-1 0 0,0 0 0,0 0 0,0-1-1,-1 1 1,1-1 0,-1 1 0,0-1 0,0 0 0,0 0 0,0 0 0,-5 3 0,5-4-2,1-1 0,-1 0 1,1 1-1,-1-1 0,1 0 1,-1 0-1,0-1 0,1 1 1,-1 0-1,0-1 0,0 0 1,1 0-1,-1 0 1,0 0-1,0 0 0,1 0 1,-1-1-1,0 1 0,0-1 1,1 0-1,-1 0 0,0 0 1,1 0-1,-1 0 0,1 0 1,0-1-1,-1 1 0,1-1 1,-3-3-1,1 2-68,1 0-1,-1 0 0,1 0 1,0-1-1,1 0 1,-1 0-1,0 1 1,1-1-1,0-1 1,0 1-1,0 0 0,0 0 1,1-1-1,0 1 1,0-1-1,0 1 1,0-1-1,1 0 1,0 1-1,0-1 0,0 0 1,0 1-1,1-1 1,0 1-1,0-1 1,0 0-1,0 1 1,1 0-1,0-1 0,3-5 1,4-7-67,1 1 1,1 0 0,1 1-1,0 0 1,1 1 0,15-14-1,73-64 115,-46 44 212,70-79 0,-118 118-179,-5 7-22,1-1 0,0 0 0,-1 0 0,0 0 0,0 0 0,0 0 0,0 0 0,-1-1 1,1 1-1,-1-1 0,2-3 0,-3 6-20,0 1 0,0-1-1,0 1 1,0-1 0,0 1 0,0 0 0,0-1-1,0 1 1,0-1 0,0 1 0,0-1 0,-1 1-1,1 0 1,0-1 0,0 1 0,0-1 0,0 1-1,-1 0 1,1-1 0,0 1 0,0-1 0,-1 1 0,1 0-1,0-1 1,-1 1 0,1 0 0,0 0 0,-1-1-1,1 1 1,0 0 0,-1 0 0,1-1 0,-1 1-1,1 0 1,-1 0 0,1 0 0,0 0 0,-1 0-1,1 0 1,-1 0 0,1 0 0,-1 0 0,1 0 0,-1 0-1,1 0 1,0 0 0,-1 0 0,1 0 0,-1 0-1,1 0 1,-1 1 0,1-1 0,0 0 0,-1 0-1,0 1 1,-27 12 122,16-5-71,1 1 1,0 0-1,1 1 1,0 0-1,0 0 1,-12 19-1,15-21-27,2 1 0,-1 0 0,1 0 0,1 1 0,-1-1-1,2 1 1,-1 0 0,2 0 0,-4 16 0,6-24-26,-1-1-1,1 1 1,0 0 0,0-1-1,0 1 1,-1-1-1,2 1 1,-1 0 0,0-1-1,0 1 1,0-1-1,1 1 1,-1 0 0,1-1-1,-1 1 1,1-1 0,0 1-1,-1-1 1,1 0-1,0 1 1,0-1 0,0 0-1,0 1 1,0-1-1,1 0 1,-1 0 0,0 0-1,0 0 1,1 0-1,-1 0 1,1-1 0,-1 1-1,0 0 1,1-1 0,0 1-1,-1-1 1,1 1-1,-1-1 1,4 0 0,0 1-45,1-2 0,0 1 0,0-1 0,0 0 1,-1 0-1,1 0 0,0-1 0,-1 0 0,10-5 1,14-9-334,0-3 1,-1 0-1,49-45 1,17-13-386,-93 77 766,-1-1 1,1 1-1,0-1 1,-1 1-1,1-1 1,-1 1-1,1 0 1,0-1-1,-1 1 0,1 0 1,0 0-1,0-1 1,-1 1-1,1 0 1,0 0-1,0 0 1,-1 0-1,1 0 1,1 0-1,-2 0 3,1 0-1,-1 1 1,0-1-1,1 0 1,-1 1-1,0-1 1,0 1-1,0-1 1,1 0 0,-1 1-1,0-1 1,0 1-1,0-1 1,0 0-1,0 1 1,0-1-1,0 1 1,0-1-1,0 1 1,0-1 0,0 0-1,0 1 1,0-1-1,0 1 1,-10 33 450,8-29-384,-7 20 253,2 0 1,0 1-1,-5 37 0,12-61-310,0 0 0,0 0 1,-1-1-1,1 1 0,0 0 1,0 0-1,1 0 0,-1 0 0,0 0 1,1 0-1,-1-1 0,1 1 1,0 0-1,-1 0 0,1-1 1,0 1-1,0 0 0,2 2 0,-2-3-10,0-1-1,0 1 1,0-1-1,1 1 1,-1-1-1,0 1 1,0-1-1,0 1 1,1-1-1,-1 0 0,0 0 1,0 0-1,1 0 1,-1 0-1,0 0 1,0 0-1,1 0 1,-1 0-1,0-1 1,2 0-1,5-2-11,-1 0 0,0 0 0,0-1 0,0 0 0,-1 0 0,0 0 0,8-8 0,22-25-77,-27 27 19,0 0 0,0 1 0,1 0 0,1 0 1,14-9-1,-25 18 59,0 0 1,0 0-1,0 0 1,0 0-1,0 0 1,1 0-1,-1 0 1,0 0 0,0-1-1,0 1 1,0 0-1,0 0 1,1 0-1,-1 0 1,0 0-1,0 0 1,0 0-1,0 0 1,1 0 0,-1 0-1,0 0 1,0 0-1,0 0 1,0 0-1,0 0 1,1 0-1,-1 0 1,0 1-1,0-1 1,0 0 0,0 0-1,0 0 1,1 0-1,-1 0 1,0 0-1,0 0 1,0 0-1,0 0 1,0 1-1,0-1 1,0 0 0,1 0-1,-1 0 1,0 0-1,0 0 1,0 1-1,0 10-21,-8 18 71,7-26-46,-6 18 68,4-14-20,0 0 0,1 0 0,0-1 0,1 1 0,-2 13-1,3-20-44,0 1-1,0-1 1,0 0-1,0 0 1,0 1 0,1-1-1,-1 0 1,0 0-1,0 1 1,0-1-1,0 0 1,0 0-1,1 1 1,-1-1-1,0 0 1,0 0-1,0 0 1,1 0-1,-1 1 1,0-1-1,0 0 1,1 0-1,-1 0 1,0 0-1,0 0 1,1 0-1,-1 1 1,0-1-1,0 0 1,1 0-1,-1 0 1,0 0-1,0 0 1,1 0-1,-1 0 1,0 0 0,0 0-1,1 0 1,-1-1-1,0 1 1,1 0-1,-1 0 1,0 0-1,0 0 1,1 0-1,-1 0 1,0 0-1,0-1 1,0 1-1,1 0 1,15-9-42,12-10-124,-18 10 64,1 1 0,1 0 0,0 1-1,0 1 1,0-1 0,1 2 0,0 0-1,16-4 1,-28 8 92,1 1-1,-1 0 1,0 0-1,0 0 0,0 0 1,0 0-1,0 0 1,0 0-1,0 0 0,0 0 1,1 0-1,-1 1 1,0-1-1,0 0 1,0 1-1,0-1 0,0 1 1,0-1-1,0 1 1,0-1-1,-1 1 1,1 0-1,0-1 0,0 1 1,0 0-1,-1 0 1,1 0-1,0 0 1,-1 0-1,1 0 0,-1-1 1,1 1-1,-1 1 1,1-1-1,-1 0 1,0 0-1,1 0 0,-1 0 1,0 0-1,0 0 1,0 0-1,0 0 1,0 0-1,0 0 0,0 1 1,0-1-1,0 0 1,-1 1-1,0 4-167,0-1 0,0 1 0,-1-1 0,0 0 0,1 1 0,-2-1 0,1 0 0,-5 6 0,6-9 129,-1 0 0,1 0 1,-1 0-1,0 0 0,0 0 0,0 0 0,0-1 1,0 1-1,0-1 0,0 0 0,0 1 1,-1-1-1,-2 1 0,4-2 15,0 0 0,0-1 1,0 1-1,0 0 0,0 0 0,0-1 0,0 1 1,0-1-1,1 1 0,-1-1 0,0 1 0,0-1 0,-1-1 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89 16716,'-8'11'2019,"-13"17"642,15-10 2049,6-18-4646,0 0 0,0 1 0,0-1 1,1 0-1,-1 0 0,0 1 0,0-1 0,0 0 1,0 0-1,0 0 0,0 1 0,1-1 1,-1 0-1,0 0 0,0 0 0,0 0 0,0 1 1,1-1-1,-1 0 0,0 0 0,0 0 1,0 0-1,1 0 0,-1 0 0,0 1 1,0-1-1,1 0 0,-1 0 0,0 0 0,0 0 1,1 0-1,-1 0 0,0 0 0,0 0 1,1 0-1,14-2 904,13-7-380,-10 2-427,-1-2-1,0 0 0,17-11 0,-28 15-137,1 0 0,0 0 0,-1 0 0,0-1 0,-1 0 0,1 0-1,-1 0 1,0-1 0,6-11 0,-10 17-21,-1 1-1,1-1 1,-1 0-1,1 0 1,-1 0 0,0 1-1,1-1 1,-1 0 0,0 0-1,0 0 1,0 0 0,1 0-1,-1 0 1,0 0-1,0 1 1,0-1 0,0 0-1,-1 0 1,1 0 0,0 0-1,0 0 1,0 0 0,-1-1-1,0 2-1,0-1 0,1 1 0,-1 0 0,0-1 0,0 1 0,1 0 0,-1-1 0,0 1 0,0 0 0,0 0 0,1 0 0,-1 0 0,0 0 0,0 0 0,0 0 0,1 0 0,-1 0 0,0 0 0,0 0 0,0 1 0,-6 0-6,1 1-1,0 0 1,-1 1 0,-10 6 0,4-1-2,0 1 1,1 0-1,0 1 1,1 1-1,0 0 1,-10 13-1,15-16 10,0 0 0,0 1 0,0 0 0,1 0 0,1 1 0,0-1 0,0 1 0,0 0 0,-2 18 0,5-25-28,0 0 1,1 0-1,0-1 1,0 1-1,0 0 1,0 0 0,0-1-1,1 1 1,-1 0-1,1-1 1,-1 1-1,1 0 1,0-1-1,0 1 1,0-1 0,1 1-1,-1-1 1,1 1-1,-1-1 1,1 0-1,0 0 1,-1 0 0,1 0-1,3 2 1,-2-2-136,0 0 1,1-1-1,-1 1 1,1-1 0,-1 0-1,1 0 1,-1 0-1,1 0 1,0-1 0,-1 1-1,1-1 1,0 0-1,0 0 1,-1 0-1,1-1 1,0 0 0,5-1-1,1-1-33,-1-1-1,0 1 1,0-2-1,0 0 1,0 0-1,12-10 1,20-18-727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19572,'-17'3'2218,"-1"2"-1,-33 12 1,-30 21 223,76-36-2381,3-1-13,-33 19 421,35-19-469,-1-1 0,1 0-1,-1 1 1,1-1 0,-1 0-1,1 1 1,-1-1-1,1 0 1,0 1 0,-1-1-1,1 1 1,0-1 0,-1 1-1,1-1 1,0 1 0,-1-1-1,1 1 1,0-1-1,0 1 1,0-1 0,-1 1-1,1-1 1,0 1 0,0 0-1,0-1 1,0 1 0,0-1-1,0 1 1,0-1-1,0 1 1,0 0 0,1-1-1,-1 1 1,0-1 0,0 1-1,0-1 1,1 1 0,-1-1-1,0 1 1,1-1-1,-1 1 1,0-1 0,1 1-1,-1-1 1,0 0 0,1 1-1,-1-1 1,1 1 0,-1-1-1,1 0 1,-1 0 0,1 1-1,-1-1 1,1 0-1,-1 0 1,1 0 0,0 1-1,-1-1 1,1 0 0,0 0-1,20 6-324,0 0 0,0-2 0,1 0 1,36 0-1,-5 1-336,-42-4 526,-5 0 74,0-1 1,0 1-1,0 0 0,0 0 0,0 1 1,0-1-1,0 2 0,-1-1 0,11 6 1,-16-8 70,1 0 1,0 1-1,-1-1 1,1 1 0,-1 0-1,1-1 1,-1 1-1,1-1 1,-1 1 0,1 0-1,-1-1 1,0 1-1,1 0 1,-1 0 0,0-1-1,1 1 1,-1 0-1,0 0 1,0-1 0,0 1-1,0 0 1,0 0-1,0-1 1,0 1 0,0 0-1,0 0 1,0 0-1,0-1 1,-1 1 0,1 0-1,0 0 1,0-1-1,-1 1 1,1 0 0,-1-1-1,1 1 1,0 0-1,-1-1 1,1 1 0,-1 0-1,0-1 1,0 1-1,-4 4 105,0-1 0,0 1 0,0-1-1,-6 3 1,7-4-27,-60 35 955,60-36-1050,-1 1-1,-1-1 1,1 0-1,0 0 0,0-1 1,-1 0-1,1 1 1,-1-2-1,1 1 1,-11-1-1,15 0 18,1 0-1,-1 0 1,1 0 0,-1 0-1,1 0 1,-1 0 0,0-1-1,1 1 1,-1 0 0,1 0-1,-1-1 1,1 1-1,-1 0 1,1-1 0,-1 1-1,1-1 1,0 1 0,-1 0-1,1-1 1,-1 1 0,1-1-1,0 1 1,0-1 0,-1 1-1,1-1 1,0 1 0,0-1-1,-1 0 1,1 1 0,0-1-1,0 1 1,0-1 0,0 1-1,0-1 1,0 0-1,0 1 1,0-1 0,0 1-1,0-2 1,8-22-137,-7 23 125,13-26-152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19020,'0'-1'2610,"-4"2"-581,-14 4 660,-26 12-176,36-12-2218,-2 0-185,1 0 0,0 1 1,1-1-1,-1 2 0,1-1 0,-8 9 1,16-14-117,-1-1 0,1 1 1,0-1-1,-1 1 0,1-1 0,-1 1 1,1-1-1,0 1 0,-1 0 0,1-1 1,0 1-1,0-1 0,-1 1 1,1 0-1,0-1 0,0 1 0,0 0 1,0-1-1,0 1 0,0 0 1,0-1-1,0 1 0,0 0 0,0 0 1,0-1-1,1 1 0,-1 1 0,1-1-21,0 0 0,0 0-1,0-1 1,0 1-1,0 0 1,0 0-1,0 0 1,0-1-1,1 1 1,-1 0 0,0-1-1,0 1 1,2 0-1,7 1-206,1 0 0,-1 0 0,11 0 0,-13-1 58,16 1-271,-6 0-113,32 6-1,-46-7 518,-1 0-1,1 0 1,0 0-1,-1 1 1,1-1-1,-1 1 1,0 0-1,0 0 1,1 0-1,-1 0 1,0 1-1,-1-1 1,1 1-1,3 4 1,-5-5 81,0-1-1,-1 1 1,1-1 0,-1 1-1,1 0 1,-1-1 0,0 1-1,1-1 1,-1 1-1,0 0 1,0-1 0,0 1-1,-1 0 1,1-1 0,0 1-1,-1 0 1,1-1 0,-1 1-1,1-1 1,-1 1 0,0-1-1,1 1 1,-1-1 0,0 1-1,0-1 1,0 0 0,0 1-1,-2 0 1,-4 6 242,0-1 0,0 0 0,-11 7 0,17-13-246,-8 5 243,-1 1 1,1-1 0,-12 5 0,19-10-310,0 0 0,-1 0 1,1 0-1,0 0 1,-1 0-1,1-1 0,-1 1 1,0-1-1,1 1 1,-1-1-1,1 0 0,-1 0 1,1 0-1,-1 0 1,0-1-1,1 1 0,-1-1 1,1 1-1,-3-2 0,4 1-19,0 1 0,0-1-1,0 0 1,1 0-1,-1 0 1,0 0-1,0 0 1,1 0-1,-1 0 1,1 0-1,-1 0 1,1 0 0,-1 0-1,1 0 1,0 0-1,-1 0 1,1 0-1,0 0 1,0-1-1,0 1 1,0 0-1,0 0 1,0 0-1,0-2 1,8-27-438,7 2-137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19692,'1'0'201,"0"-1"0,-1 1-1,1 0 1,0 0 0,0 0 0,-1-1-1,1 1 1,0 0 0,-1-1 0,1 1-1,0-1 1,-1 1 0,1-1-1,-1 1 1,1-1 0,-1 1 0,1-1-1,-1 1 1,1-1 0,-1 0 0,0 1-1,1-1 1,-1 0 0,0 1 0,1-1-1,-1 0 1,0 1 0,0-1-1,0 0 1,0 0 0,0 1 0,0-1-1,0 0 1,0 0 0,0 1 0,0-1-1,0 0 1,0 0 0,0 1 0,0-1-1,-1-1 1,1 2-177,0-1 0,-1 0 1,1 1-1,0-1 0,0 1 0,0-1 0,-1 1 0,1-1 0,0 1 1,-1-1-1,1 1 0,-1-1 0,1 1 0,0-1 0,-1 1 1,1-1-1,-1 1 0,1 0 0,-1-1 0,1 1 0,-1 0 0,1 0 1,-1-1-1,0 1 0,1 0 0,-1 0 0,1 0 0,-1 0 1,0-1-1,1 1 0,-1 0 0,1 0 0,-1 0 0,0 0 0,1 1 1,-1-1-1,1 0 0,-1 0 0,0 0 0,1 0 0,-1 1 1,1-1-1,-1 0 0,1 0 0,-1 1 0,1-1 0,-1 0 0,1 1 1,-1-1-1,1 1 0,-1-1 0,1 1 0,0-1 0,-1 1 1,0 0-1,-1 2-54,-1 0 1,1 1 0,-1-1 0,1 1 0,0-1-1,0 1 1,1-1 0,-1 1 0,1 0-1,-1 0 1,1 0 0,1 0 0,-1 0 0,0 6-1,1-8 28,0-1-1,0 1 0,0 0 0,0 0 1,0 0-1,1 0 0,-1 0 1,1 0-1,-1 0 0,1 0 0,0-1 1,-1 1-1,1 0 0,0 0 1,0-1-1,0 1 0,1-1 0,-1 1 1,0-1-1,1 1 0,-1-1 0,0 0 1,1 0-1,0 0 0,-1 0 1,1 0-1,0 0 0,-1 0 0,1 0 1,0 0-1,3 0 0,2 0-14,0 0 1,0 0-1,0-1 0,1 0 0,-1 0 1,0 0-1,0-1 0,0 0 0,0-1 1,10-3-1,6-3-75,38-20 0,-22 9-9,-39 19 101,1 0 0,0-1 0,0 1 0,-1 0 0,1-1 0,0 1 0,0 0 0,-1 0 0,1 0 0,0-1 0,0 1 0,-1 0 0,1 0 0,0 0 0,0 0 0,0 1 0,-1-1 0,1 0 0,0 0 0,1 1 0,-1-1 5,-1 1-1,0-1 1,1 1 0,-1-1-1,1 1 1,-1 0 0,0-1 0,0 1-1,1-1 1,-1 1 0,0 0-1,0-1 1,1 1 0,-1-1-1,0 1 1,0 0 0,0-1-1,0 1 1,0 1 0,-1 5 59,0 1-1,-1-1 1,-4 13 0,3-8-12,2-9-35,-1 3 34,1 0 0,0-1 0,0 1 0,1 10 1,0-15-46,0 0 0,0-1 0,0 1 0,0 0 0,0 0 0,0 0 0,0-1 0,0 1 0,1 0 0,-1 0 0,0-1 0,1 1 0,-1 0 0,0-1 0,1 1 0,-1 0 1,1-1-1,-1 1 0,1-1 0,-1 1 0,1-1 0,0 1 0,-1-1 0,1 1 0,0-1 0,-1 1 0,1-1 0,0 0 0,0 1 0,-1-1 0,1 0 0,0 0 0,0 0 0,-1 1 0,1-1 1,0 0-1,0 0 0,-1 0 0,1 0 0,0 0 0,0-1 0,0 1 0,1 0 0,9-4-146,0 0 1,0-1-1,-1 0 1,1-1-1,-1 0 0,-1-1 1,16-13-1,5-1-882,-30 20 1021,22-11-1435,-21 12 1398,-1 0-1,0 0 1,1 0 0,-1 0 0,1 0 0,-1 0-1,1 0 1,-1 0 0,1 0 0,-1 0 0,1 1-1,-1-1 1,0 0 0,1 0 0,-1 0 0,1 0-1,-1 1 1,0-1 0,1 0 0,-1 0 0,0 1-1,1-1 1,-1 0 0,0 1 0,1-1-1,-1 0 1,0 1 0,1-1 0,-1 1 0,0-1-1,0 0 1,0 1 0,0-1 0,1 1 0,-1-1-1,0 1 1,0-1 0,0 0 0,0 1 0,0-1-1,0 1 1,0-1 0,0 1 0,0-1 0,0 1-1,0 0 1,0 0 20,0 0-1,0 0 0,0 0 1,0 0-1,0 1 1,0-1-1,1 0 1,-1 0-1,0 0 0,1 0 1,-1 0-1,1 0 1,-1 0-1,1 0 1,0 0-1,-1 0 0,1 0 1,0 0-1,0 0 1,0 0-1,-1-1 1,1 1-1,0 0 1,0-1-1,2 2 0,-1-2 21,1 1 0,-1-1-1,0 1 1,1-1-1,-1 0 1,0 0 0,1 0-1,-1-1 1,0 1-1,0 0 1,1-1 0,2-1-1,8-3 77,0 0 0,0-1 0,16-11-1,-25 15-95,7-5 65,124-81 885,-126 79-480,-11 7 183,-19 11 270,11-2-716,1-1 0,0 1 1,0 1-1,1-1 0,0 2 0,0-1 0,1 1 0,0 0 1,0 0-1,1 1 0,0 0 0,-8 21 0,13-30-194,1 1-1,-1-1 1,1 1 0,0-1-1,0 1 1,-1 0-1,1-1 1,0 1-1,1 0 1,-1-1-1,0 1 1,0-1 0,1 3-1,-1-4-45,1 1 1,-1 0-1,0-1 0,1 1 0,-1-1 1,0 1-1,1-1 0,-1 1 1,1-1-1,-1 0 0,1 1 0,-1-1 1,1 1-1,-1-1 0,1 0 0,0 1 1,-1-1-1,1 0 0,-1 0 0,1 0 1,0 1-1,0-1 0,2 0-70,0 0 1,-1 0-1,1-1 0,-1 1 1,1-1-1,0 1 0,-1-1 1,1 0-1,-1 0 0,0 0 1,1 0-1,-1-1 0,4-2 1,21-15-407,2-5-175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19884,'-32'8'2285,"-44"13"1175,67-18-2981,1 0-1,0 1 1,0 0-1,0 0 0,0 1 1,-9 7-1,16-11-445,1-1 0,-1 1 1,0-1-1,0 1 0,0 0 0,1-1 0,-1 1 0,0 0 0,1 0 0,-1 0 1,1-1-1,-1 1 0,1 0 0,-1 0 0,1 0 0,0 0 0,-1 0 1,1 0-1,0 0 0,0 0 0,0 0 0,0 0 0,0 1 0,0-1-33,1 0-1,-1 0 1,1 0 0,-1 0-1,1 0 1,0-1-1,-1 1 1,1 0-1,0 0 1,-1 0 0,1-1-1,0 1 1,0-1-1,0 1 1,0 0-1,0-1 1,2 1 0,6 3-202,1-2 0,-1 1 0,18 2 0,-20-4 134,27 4-398,-13-3-32,37 10 1,-54-11 475,1 0 1,0 1 0,-1 0-1,0 0 1,1 0 0,-1 0-1,0 0 1,0 1 0,-1 0-1,1 0 1,0 0-1,-1 0 1,5 6 0,-7-7 39,0-1 1,0 0 0,-1 1 0,1-1-1,-1 1 1,1-1 0,-1 0-1,1 1 1,-1-1 0,0 1 0,0 0-1,0-1 1,1 1 0,-2-1-1,1 1 1,0-1 0,0 1-1,0-1 1,-1 1 0,0 1 0,0 0 30,-1 1 1,1-1 0,-1 0 0,0 1 0,0-1 0,-1 0-1,1 0 1,-4 3 0,-1 0 9,0 1-1,-1-1 1,0-1-1,0 1 1,-15 6-1,15-8-91,0-1 1,0 0-1,-1 0 0,1-1 1,-1-1-1,1 1 0,-1-1 1,1 0-1,-1-1 0,0 0 1,-13-2-1,-18-11-75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199 170 18492,'-2'-4'236,"0"-1"1,0 1-1,-1 0 0,1 0 1,-1 1-1,0-1 0,0 1 1,0-1-1,-5-3 0,5 5-168,1 1 0,0 0-1,0 0 1,-1 0 0,1 0 0,-1 0-1,1 0 1,-1 0 0,0 1 0,1-1-1,-1 1 1,0 0 0,1 0-1,-1 0 1,1 0 0,-1 1 0,0-1-1,-2 1 1,-1 1 20,1 0-1,-1 0 1,1 0-1,0 1 1,-1 0 0,1 0-1,0 0 1,1 1-1,-1-1 1,1 1 0,-1 0-1,1 1 1,0-1-1,1 1 1,-1-1-1,1 1 1,-5 9 0,3-4-21,1-1 1,0 1 0,0 0 0,1 0-1,0 0 1,1 1 0,0-1-1,1 0 1,0 12 0,1-19-40,0 0 0,0 0 0,0 0 0,0 1 0,1-1 0,0 0 0,-1 0 0,1 0 0,0 0 0,1 0 0,-1 0 0,0-1 0,1 1 0,3 5 0,-3-6 4,0-1 1,0 1 0,0 0-1,0-1 1,0 1 0,1-1-1,-1 0 1,0 0 0,1 0-1,-1 0 1,1 0 0,-1 0-1,1-1 1,4 1 0,1 0 26,1-2 0,-1 1 0,1-1 0,-1 0 0,1-1 0,-1 0 0,1 0 0,-1 0 0,12-7 0,5-3 3,-1-2 0,-1 0-1,0-2 1,-1 0 0,0-2-1,30-31 1,0-9-125,46-65 0,-105 138-15,0 0 0,1 0 1,1 0-1,0 1 1,-4 29-1,-14 108-5,22-132 94,0 0-1,1 1 0,4 29 0,-3-46 8,0 0-1,0 1 1,0-1-1,0 0 1,1 0-1,0 0 1,0-1-1,0 1 1,0 0-1,1-1 1,0 1-1,0-1 1,0 0-1,1 0 1,-1 0-1,1 0 1,0-1-1,0 1 1,6 2-1,-6-4 16,0-1 0,0 1 0,0-1 0,1 0 0,-1 0 0,1-1 0,-1 1-1,0-1 1,1 0 0,-1-1 0,1 1 0,-1-1 0,1 1 0,-1-1 0,0 0 0,0-1 0,1 1-1,-1-1 1,0 0 0,0 0 0,6-5 0,5-2 106,-2-1 0,1-1-1,-2 0 1,19-19 0,-13 8 8,0-1 0,-1 0 0,-1-1 1,-2 0-1,0-2 0,-1 1 0,-2-2 0,-1 1 1,-1-2-1,11-55 0,-18 72-160,-1 0-1,0 1 1,-1-14 0,0 22-34,0 0 0,-1 0-1,1 0 1,0 0 0,-1 0 0,1 0-1,-1 0 1,1 0 0,-1 0 0,0 0 0,0 0-1,0 1 1,0-1 0,0 0 0,0 1-1,-1-1 1,1 1 0,0-1 0,-1 1 0,1 0-1,-1-1 1,-3-1 0,4 3-87,-1-1 0,0 1 0,1 0 0,-1 0 0,0 0 0,0 0 0,1 0 0,-1 0 0,0 0 0,0 0 0,1 1 0,-1-1 0,0 0 0,1 1 0,-1 0 0,1-1 0,-1 1 0,1 0 0,-1 0 0,1 0 0,-1 0 0,1 0 0,0 0 0,-1 0 0,1 1 0,0-1 0,0 0 0,0 1 0,-2 2 0,-2 3-413,1 0 1,-1 0 0,1 1-1,-5 14 1,-1 18-712,7-1-214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0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52 15595,'-3'-4'876,"-11"-15"735,14 18-1531,0 1 1,-1-1-1,1 1 0,0-1 0,0 1 0,0-1 0,0 1 1,0-1-1,0 1 0,0 0 0,0-1 0,0 1 0,0-1 1,0 1-1,0-1 0,0 1 0,0-1 0,0 1 0,1-1 1,-1 1-1,0 0 0,0-1 0,1 1 0,-1-1 1,0 1-1,0 0 0,1-1 0,-1 1 0,0 0 0,1-1 1,-1 1-1,0 0 0,1-1 0,-1 1 0,1 0 0,-1 0 1,1-1-1,-1 1 0,0 0 0,1 0 0,-1 0 0,1 0 1,-1 0-1,2 0 0,27-5 871,0 1-1,0 2 1,1 1 0,35 3-1,-17-1-439,118 9 86,-85-5-4562,-76-5 3040,-7-1 119,-8-3-325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20 474 22477,'0'0'49,"0"0"1,0 0-1,0-1 0,0 1 1,0 0-1,0 0 1,0 0-1,0 0 0,0 0 1,0 0-1,0 0 1,0 0-1,0-1 0,-1 1 1,1 0-1,0 0 1,0 0-1,0 0 1,0 0-1,0 0 0,0 0 1,-1 0-1,1 0 1,0 0-1,0 0 0,0 0 1,0 0-1,0 0 1,0 0-1,-1 0 0,1 0 1,0 0-1,0 0 1,0 0-1,0 0 0,0 0 1,-1 0-1,1 0 1,0 0-1,0 0 0,0 0 1,0 0-1,0 0 1,0 0-1,0 0 1,-1 0-1,1 1 0,0-1 1,0 0-1,-6 9 1215,-2 13 555,8-19-1798,0 0 1,0 0-1,0 0 1,1 0-1,0 0 0,-1 0 1,1 0-1,0 0 0,0 0 1,1 0-1,-1 0 1,1-1-1,-1 1 0,1 0 1,0-1-1,0 1 0,0-1 1,0 0-1,0 0 1,1 0-1,-1 0 0,1 0 1,-1 0-1,1 0 0,0-1 1,-1 0-1,1 1 1,0-1-1,0 0 0,3 0 1,0 1-24,0-1 0,-1 0 0,1 0 0,0 0 0,0-1 0,0 1 0,-1-2 0,1 1 1,0-1-1,0 1 0,0-2 0,-1 1 0,1-1 0,-1 1 0,11-6 0,15-11 66,0-2-1,-1-1 1,-2-1 0,40-39-1,-53 45-77,0-1 0,-1 0 0,-1-1 0,-1-1-1,0 0 1,-2-1 0,0 0 0,11-33 0,-10 16-163,-1 0 0,-2-1 1,4-52-1,-13 66-86,1 24 256,0 0 0,-1 0 0,1 0 0,0 0 0,0 0 0,-1 0 1,1 0-1,0 0 0,0 1 0,-1-1 0,1 0 0,0 0 0,0 0 0,-1 0 0,1 1 0,0-1 0,0 0 0,0 0 0,0 0 0,-1 1 0,1-1 0,0 0 0,0 0 1,0 1-1,0-1 0,0 0 0,0 0 0,0 1 0,-1-1 0,1 0 0,0 1 0,0-1 0,0 0 0,0 0 0,0 1 0,-13 46-199,-23 184 372,34-199-81,1 0 1,1 0-1,2 0 1,1 0-1,10 41 1,-13-72-83,13 43 63,-12-41-64,-1-1 0,1 1 0,0-1 0,1 0 0,-1 1 0,0-1 0,1 0 0,-1 0 0,1 0 0,0 0 0,0 0 0,-1 0 0,4 2 0,-4-4-1,-1-1-1,1 1 1,-1 0-1,0-1 0,1 1 1,-1 0-1,1-1 1,-1 1-1,0-1 1,0 1-1,1-1 0,-1 1 1,0-1-1,0 1 1,1-1-1,-1 1 1,0-1-1,0 1 0,0-1 1,0 1-1,0-1 1,0 0-1,0 1 1,0-1-1,0 1 0,0-1 1,0 1-1,0-1 1,0 0-1,-1-20 18,-2-2-33,-1 1-1,-1 0 1,-1 0-1,-1 1 1,-1-1-1,-1 1 1,0 1-1,-2 0 1,-17-24-1,26 40 26,0 1 5,0 0 0,1 1 1,-1-1-1,0 0 0,-1 1 0,1 0 1,0-1-1,-1 1 0,1 0 1,-1 0-1,0 0 0,-2-1 0,5 4-5,0 0-1,0-1 0,0 1 0,0 0 1,0-1-1,1 1 0,-1 0 1,0-1-1,0 1 0,1 0 0,-1-1 1,0 1-1,1-1 0,-1 1 0,1 0 1,-1-1-1,1 1 0,-1-1 0,1 1 1,7 6 10,-1-1 0,1 1 1,1-2-1,-1 1 0,1-1 0,0 0 1,0-1-1,10 3 0,-4-1-271,0-2-1,0 0 0,1 0 0,20 1 1,-20-7-552,-16 1 797,0 1 1,1 0 0,-1 0-1,0 0 1,0-1-1,0 1 1,0 0 0,0 0-1,0 0 1,1-1 0,-1 1-1,0 0 1,0 0-1,0-1 1,0 1 0,0 0-1,0 0 1,0-1-1,0 1 1,0 0 0,0 0-1,0-1 1,0 1 0,0 0-1,0 0 1,0-1-1,-1 1 1,1 0 0,0 0-1,0-1 1,0 1-1,0 0 1,-20-22-368,-4 3-57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15555,'3'7'1857,"12"2"-1201,12 0-472,5 3 1320,3 5-1120,9 8-152,0 1-152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21789,'-17'1'567,"-1"0"1,1 0-1,0 2 1,0 0-1,0 1 1,0 1-1,0 0 1,-20 10-1,37-15-587,-1 0-1,1 0 1,0 1-1,-1-1 1,1 0 0,0 0-1,-1 0 1,1 0-1,0 0 1,0 0-1,-1 1 1,1-1-1,0 0 1,-1 0-1,1 0 1,0 1-1,0-1 1,-1 0-1,1 0 1,0 1-1,0-1 1,0 0-1,0 0 1,-1 1-1,1-1 1,0 0-1,0 1 1,0-1-1,0 0 1,0 1 0,0-1-1,0 0 1,0 1-1,0-1 1,0 0-1,0 1 1,0-1-1,0 0 1,0 1-1,0 0 1,15 5-646,22-2-172,0-3 361,-1 1-1,1 2 1,69 18 0,-103-21 506,-1-1 0,0 1 0,1 0 0,-1 0 1,0 0-1,0 0 0,0 1 0,0-1 0,0 1 1,0-1-1,0 1 0,2 2 0,-3-3 1,-1 0 0,0 0 0,1 0 1,-1 0-1,0 0 0,1 0 0,-1 0 0,0 0 0,0 0 0,0 0 0,0 0 0,0 0 1,0 0-1,0 1 0,-1-1 0,1 0 0,0 0 0,-1 0 0,1 0 0,0 0 0,-1 0 1,1 0-1,-1 0 0,0 0 0,1-1 0,-1 1 0,0 0 0,1 0 0,-2 1 0,-3 3 126,0 0 0,-1 0-1,1-1 1,-1 0 0,0 0-1,0 0 1,0 0 0,-1-1-1,1 0 1,-12 3 0,9-3-161,0 0 0,0-1 0,-1-1 0,1 1 1,-1-2-1,1 1 0,-15-2 0,21 1-75,0-1 0,1 1 0,-1-1 0,1 0 0,-1 0-1,0 0 1,1 0 0,0 0 0,-4-2 0,5 2 58,0 0 1,1 1 0,-1-1-1,0 0 1,0 0-1,0 0 1,1 1-1,-1-1 1,0 0-1,1 0 1,-1 0-1,1 0 1,-1 0-1,1 0 1,-1-1 0,1 1-1,0 0 1,-1 0-1,1 0 1,0 0-1,0 0 1,0 0-1,0-3 1,8-13-474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41 359 18148,'0'3'292,"-1"0"0,0 0 0,0 0 0,0 0 0,0 0 0,-1-1-1,1 1 1,-1 0 0,1-1 0,-4 4 0,-7 14 919,10-15-950,0 1 0,0-1-1,0 1 1,1 0 0,0 0-1,0 0 1,0 0 0,1 0-1,0 0 1,0 0 0,2 12-1,-1-16-205,0 0-1,-1 1 1,1-1-1,0 0 1,0 0-1,0 0 1,0 0 0,1 0-1,-1 0 1,0-1-1,1 1 1,0 0-1,-1-1 1,1 1-1,0-1 1,0 1-1,-1-1 1,1 0-1,0 0 1,0 0 0,1 0-1,-1 0 1,0 0-1,0-1 1,0 1-1,1-1 1,-1 1-1,0-1 1,0 0-1,1 0 1,-1 0-1,0 0 1,4-1 0,4 0-8,-1-1 0,1-1 0,-1 0 0,0 0 1,1-1-1,-2 0 0,1 0 0,0-1 0,-1 0 1,0 0-1,0-1 0,12-12 0,-4 3-12,-1-1-1,0-1 0,-1 0 1,17-29-1,-21 28-36,0 0 0,-2-1 0,0 0 1,-1 0-1,8-35 0,-12 42-16,-1-1 1,0-1-1,-1 1 1,-1 0-1,0 0 1,-1 0-1,0 0 0,-1 0 1,-6-24-1,7 33 9,0 1-1,0-1 1,-1 1-1,1 0 1,-1 0-1,0-1 1,0 1-1,0 0 1,0 1-1,-1-1 1,1 0-1,-1 1 1,1-1-1,-1 1 1,0 0-1,0 0 1,0 0-1,0 0 1,-1 0-1,-2 0 1,2 1 2,1 0 1,-1 1 0,1-1-1,-1 1 1,1 0 0,-1 0 0,1 0-1,-1 1 1,1 0 0,-1-1-1,1 1 1,-1 0 0,1 0-1,0 1 1,0-1 0,-1 1 0,1-1-1,0 1 1,0 0 0,-4 4-1,-3 4 22,0 0-1,0 1 0,1 0 1,0 1-1,1 0 0,0 0 1,1 0-1,0 1 0,1 0 1,1 1-1,0 0 1,1-1-1,0 1 0,1 0 1,1 1-1,-1 15 0,3-26-14,-1 0-1,1-1 0,1 1 1,-1-1-1,1 1 0,-1-1 1,1 1-1,0-1 0,0 1 1,0-1-1,1 1 0,-1-1 1,1 0-1,3 4 0,-3-5-36,0 1-1,0-1 1,0 0 0,1-1-1,-1 1 1,1 0-1,0-1 1,-1 1-1,1-1 1,0 0-1,0 0 1,-1 0-1,1 0 1,0-1 0,0 1-1,0-1 1,5 1-1,8-1-355,0-1-1,30-4 1,-31 2 47,0 1 0,0 1 1,20 1-1,-33 0 325,0 0 0,0 0 0,1 1 0,-1-1 0,0 0 0,0 1 0,-1 0 0,1-1 0,0 1 1,0 0-1,0 0 0,0 0 0,-1 0 0,1 0 0,0 1 0,-1-1 0,1 0 0,-1 1 0,1-1 0,-1 1 0,0-1 0,0 1 0,0 0 0,1 0 0,-2-1 0,1 1 0,0 0 1,1 3-1,-1 4 51,0-1 0,0 0 0,-1 0 0,0 1 0,-2 15 0,1 19-39,1-41-40,0-1-1,0 0 1,0 1 0,1-1 0,-1 0 0,0 1-1,1-1 1,-1 0 0,1 0 0,0 0-1,-1 1 1,1-1 0,0 0 0,0 0-1,0 0 1,-1 0 0,1 0 0,0 0 0,0 0-1,1-1 1,-1 1 0,0 0 0,0-1-1,0 1 1,0 0 0,1-1 0,-1 1 0,0-1-1,0 0 1,1 0 0,-1 1 0,0-1-1,1 0 1,-1 0 0,1 0 0,-1 0-1,0 0 1,2-1 0,5 0-122,0 0 1,0-1-1,0-1 1,14-5-1,15-8-375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139 398 17492,'0'-1'201,"1"0"1,0 0 0,0 0-1,-1-1 1,1 1 0,0 0-1,-1 0 1,1 0 0,-1-1-1,0 1 1,1 0 0,-1-1-1,0-1 1,0 3-136,0 0 0,0 0 0,0-1 0,-1 1 1,1 0-1,0 0 0,0 0 0,0-1 0,-1 1 0,1 0 0,0 0 0,0 0 0,-1 0 1,1 0-1,0 0 0,0 0 0,-1-1 0,1 1 0,0 0 0,-1 0 0,1 0 1,0 0-1,0 0 0,-1 0 0,1 0 0,0 0 0,-1 0 0,1 1 0,0-1 1,0 0-1,-1 0 0,1 0 0,0 0 0,-1 0 0,-34 18 2914,31-16-2763,-52 36 1532,52-35-1682,0 1-1,0-1 1,0 1 0,1-1 0,-1 1 0,1 0 0,0 1-1,0-1 1,1 0 0,-4 8 0,6-12-60,0 1 0,-1-1 0,1 1 0,0-1 0,0 1 0,0-1 0,0 1 0,0-1 0,-1 1 1,1-1-1,0 1 0,0 0 0,0-1 0,1 1 0,-1-1 0,0 1 0,0-1 0,0 1 0,0-1 0,0 1 0,1 0 0,-1-1 0,0 0 0,1 1 0,-1-1 0,0 1 0,1-1 0,-1 1 0,0-1 0,1 1 0,0 0 1,0-1-10,1 1 0,-1-1 0,1 1 0,-1-1 0,1 0 0,-1 1 0,1-1 0,0 0 0,-1 0 0,1 0 0,2-1 0,2 1-63,0-1-1,0-1 1,0 1-1,12-5 1,-11 2-54,0 1 0,0-1 0,0 0 0,0-1 0,0 0 0,-1 0 0,0 0 0,0-1 0,-1 0 0,1 0 0,-1-1 0,-1 1 0,8-14 0,-13 18-67,-4 7 198,-6 9 157,7-7-77,1 0 1,-1 0-1,1 1 1,1-1-1,-1 1 1,1 0-1,-1 14 1,2-20-75,1 0 1,0-1-1,0 1 1,0 0-1,0 0 1,1-1 0,-1 1-1,0 0 1,1-1-1,-1 1 1,1-1 0,0 1-1,-1-1 1,1 1-1,0-1 1,0 1-1,2 1 1,-2-2-13,1 0 1,-1 0-1,1 0 1,-1 0-1,1 0 1,0-1-1,-1 1 1,1-1-1,0 0 0,-1 1 1,1-1-1,0 0 1,0 0-1,0 0 1,-1 0-1,1 0 0,0 0 1,0-1-1,-1 1 1,4-2-1,10-2-31,-1-1-1,0 0 1,-1-2-1,1 1 0,-1-2 1,-1 0-1,1 0 1,-1-1-1,-1-1 1,0 0-1,14-15 1,10-16-63,51-78 0,-82 113 82,22-31 46,-1-2 0,-2 0 0,30-74 0,-45 85 56,-9 20-20,-4 10-42,-6 13 3,-20 35 13,2 1 1,3 1 0,2 1-1,-19 62 1,22-45 2,3-1 0,-17 140 0,32-187-92,2 36-1,1-57 38,-1 0 0,1 0-1,0 0 1,0-1 0,0 1 0,1 0-1,-1 0 1,0 0 0,0 0 0,0-1-1,1 1 1,-1 0 0,0 0-1,1-1 1,-1 1 0,0 0 0,1 0-1,-1-1 1,1 1 0,-1 0-1,1-1 1,0 1 0,-1-1 0,1 1-1,1 0 1,-1-1 0,0 0 1,0 0-1,0 0 0,0 0 0,-1-1 0,1 1 1,0 0-1,0-1 0,0 1 0,0 0 1,0-1-1,-1 1 0,1-1 0,0 0 1,0 1-1,-1-1 0,1 1 0,1-2 1,4-6-8,1 1 1,-1-1-1,6-10 1,188-342-28,-107 185-2,-13 25-198,-80 150 233,0 0-1,0 0 1,0 0-1,0 0 1,0 0-1,0 0 1,0 0-1,0 0 1,0 0-1,0 0 1,1 0-1,-1 0 0,0 0 1,0 0-1,0 0 1,0 0-1,0 0 1,0 0-1,0 0 1,0 0-1,0 0 1,0 0-1,0 0 1,0 0-1,0 0 1,0 0-1,0 0 1,0 0-1,1-1 1,-1 1-1,0 0 1,0 0-1,0 0 1,0 0-1,0 0 1,0 0-1,0 0 0,0 0 1,0 0-1,0 0 1,-2 11-53,-5 15 5,-2-3 10,-58 174 27,56-159 88,2 0 0,2 1 0,-3 49 0,12-53-1,-2-34-71,0 0 0,0 0 0,0 0 1,0 0-1,0 0 0,0-1 0,1 1 0,-1 0 0,0 0 0,1 0 0,-1-1 0,1 1 0,-1 0 0,0 0 0,1-1 0,0 1 0,-1 0 0,1-1 0,-1 1 0,1-1 0,0 1 0,-1-1 0,1 1 0,0-1 0,0 1 0,0-1 0,-1 0 0,1 1 0,0-1 0,0 0 0,0 0 0,0 1 0,1-1 0,-2-1-4,1 1 0,0-1 0,0 1 0,0-1 0,0 0-1,-1 1 1,1-1 0,0 0 0,-1 0 0,1 1 0,0-1 0,-1 0-1,1 0 1,-1 0 0,1 0 0,-1 0 0,0 0 0,1 0 0,-1 0 0,0 0-1,0 0 1,0 0 0,0 0 0,0 0 0,0-2 0,1-28-111,-3 20 61,0-1 0,-1 1 0,0-1-1,-1 1 1,0 0 0,-1 0 0,0 1 0,-7-12-1,-15-33 143,27 55-89,0 0 0,0 0 0,0 0 0,0-1-1,-1 1 1,1 0 0,0 0 0,0 0 0,0 0 0,0-1-1,0 1 1,0 0 0,0 0 0,0 0 0,1 0 0,-1-1 0,0 1-1,0 0 1,0 0 0,0 0 0,0 0 0,0-1 0,0 1 0,0 0-1,0 0 1,0 0 0,0 0 0,1 0 0,-1 0 0,0-1 0,0 1-1,0 0 1,0 0 0,0 0 0,1 0 0,-1 0 0,0 0-1,0 0 1,0 0 0,0 0 0,1 0 0,-1 0 0,0 0 0,0 0-1,0 0 1,0 0 0,1 0 0,-1 0 0,0 0 0,0 0 0,0 0-1,0 0 1,0 0 0,1 0 0,-1 0 0,0 0 0,0 0 0,0 0-1,0 0 1,1 0 0,-1 1 0,14 3-219,-13-3 142,18 5-184,-1-1 1,1-1-1,0 0 1,0-1-1,1-1 1,19-1-1,-1-3-180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14939,'-6'11'6073,"-39"63"-1222,44-73-4851,0 0 1,1 0-1,-1 0 0,1 0 1,0 0-1,-1 0 0,1 0 1,0 0-1,0 0 0,-1 0 1,1 0-1,0 0 1,0 0-1,0 0 0,0 0 1,0 0-1,0 0 0,1 0 1,-1 0-1,0 0 0,1 0 1,-1 0-1,0 0 1,1 0-1,-1 0 0,1 0 1,-1 0-1,1 0 0,0-1 1,-1 1-1,1 0 0,0 0 1,0-1-1,0 2 0,4 1-287,0 0 0,0-1 0,0 0 0,0 1 0,8 1 0,0 1-340,5 1-240,-12-4 681,0-1-1,0 2 1,0-1-1,-1 0 1,1 1-1,-1 0 1,1 1 0,-1-1-1,0 1 1,0 0-1,5 5 1,-10-8 225,0 0 1,1-1 0,-1 1 0,0 0 0,1-1-1,-1 1 1,0 0 0,0-1 0,0 1 0,0 0-1,0 0 1,0-1 0,0 1 0,0 0 0,0 0-1,0-1 1,0 1 0,0 0 0,0 0 0,-1-1-1,1 1 1,0 0 0,-1-1 0,1 1 0,0 0-1,-1-1 1,1 1 0,-1 0 0,1-1 0,-1 1-1,1-1 1,-1 1 0,0 0 0,-24 14 1423,21-12-1220,-11 4 465,0 0 0,-24 8 0,33-13-702,-1 0-1,1-1 0,0 0 0,-1 0 0,1 0 1,0-1-1,-1 0 0,1 0 0,-11-3 0,3-3-145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 15819,'1'-2'2588,"-2"5"-645,-6 11 472,-6 27-248,11-30-1847,1 1 0,0 0 1,0-1-1,1 1 0,1-1 0,4 23 0,-5-31-280,1-1-1,-1 1 1,1-1 0,0 1-1,0-1 1,0 1-1,1-1 1,-1 0-1,1 0 1,-1 0-1,1 0 1,-1 0 0,1 0-1,0 0 1,0 0-1,0 0 1,0-1-1,0 1 1,1-1-1,-1 0 1,0 0 0,1 0-1,-1 0 1,1 0-1,-1 0 1,1 0-1,-1-1 1,1 1-1,0-1 1,-1 0-1,1 0 1,-1 0 0,1 0-1,0 0 1,-1-1-1,5 0 1,-3 0 3,0 0 0,0 0 0,1-1 0,-1 1 0,0-1 0,0 0 0,-1 0 0,1 0 0,0 0 0,-1-1 0,1 0 1,-1 1-1,0-1 0,4-4 0,1-4 14,0 0 0,0-1 0,6-13 0,-6 10-146,-4 15-61,-1 7 44,3 11-36,-5-15 104,0 2 33,1 0 1,0-1-1,0 0 0,0 1 1,0-1-1,1 0 0,-1 0 0,1 0 1,0 0-1,0-1 0,1 1 1,-1-1-1,1 0 0,6 5 0,-7-6 37,0-1-1,0 1 0,0-1 1,0 0-1,1 0 0,-1 0 0,0 0 1,1-1-1,-1 0 0,0 1 1,1-1-1,-1 0 0,0 0 0,1-1 1,-1 1-1,0-1 0,1 0 1,-1 1-1,0-1 0,0-1 0,5-1 1,-1-1 45,0 0 1,-1 0 0,0-1-1,0 0 1,0 0 0,-1 0-1,0 0 1,0-1-1,0 0 1,0 0 0,-1-1-1,0 1 1,-1-1 0,4-7-1,-5 9-95,0 0 0,0 1-1,-1-1 1,0 0-1,0 0 1,0 0 0,0 0-1,-1 0 1,0-1-1,0 1 1,0 0 0,0 0-1,-1 0 1,0 0 0,0 0-1,-1 0 1,1 0-1,-1 1 1,0-1 0,0 0-1,-5-7 1,6 12-73,1-1 1,-1 0 0,1 0-1,-1 0 1,1 1-1,-1-1 1,1 0-1,-1 1 1,0-1 0,1 0-1,-1 1 1,0-1-1,0 1 1,1-1-1,-1 1 1,0 0 0,0-1-1,0 1 1,0 0-1,0-1 1,1 1-1,-1 0 1,0 0 0,0 0-1,0 0 1,0 0-1,0 0 1,0 0-1,0 0 1,-1 1 0,1-1 3,0 1 0,1 0 1,-1-1-1,0 1 1,1 0-1,-1 0 1,0 0-1,1-1 1,0 1-1,-1 0 1,1 0-1,-1 0 1,1 0-1,0 0 0,0 0 1,-1 0-1,1 0 1,0 0-1,0 0 1,0 0-1,0 0 1,0 0-1,0 0 1,0 0-1,1 0 0,-1 0 1,1 1-1,6 21-933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1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29 17980,'-3'-2'231,"1"0"1,-1 1-1,0-1 0,0 1 1,0 0-1,0 0 0,0 0 1,0 1-1,0-1 0,0 0 1,0 1-1,-1 0 0,1 0 1,0 0-1,0 0 1,0 1-1,0-1 0,0 1 1,0 0-1,0 0 0,0 0 1,0 0-1,0 0 0,0 1 1,0-1-1,-2 3 1,1-2-137,0 0 1,1 0 0,0 0 0,-1 1 0,1 0 0,0-1 0,0 1 0,0 0 0,1 1-1,-1-1 1,1 0 0,0 1 0,0-1 0,0 1 0,0 0 0,0-1 0,1 1-1,0 0 1,-2 6 0,3-9-79,0 0 1,1 0-1,-1 1 0,0-1 0,0 0 1,1 0-1,-1 0 0,0 1 0,1-1 1,-1 0-1,1 0 0,0 0 0,-1 0 1,1 0-1,0 0 0,0 0 0,-1 0 1,1 0-1,0 0 0,0-1 0,0 1 0,0 0 1,0 0-1,0-1 0,0 1 0,1-1 1,-1 1-1,0-1 0,0 1 0,0-1 1,0 0-1,1 0 0,-1 0 0,0 1 1,0-1-1,3-1 0,2 2 42,1-1-1,-1 0 1,0-1 0,1 0-1,10-3 1,-9 2-8,0-1 0,0-1 0,-1 0 0,1 0 0,-1 0 1,0-1-1,12-9 0,-17 12-32,1-1 0,0 1 0,0-1 0,-1 0 0,0 1 0,1-1 0,-1 0 0,0 0 1,0 0-1,-1-1 0,1 1 0,-1 0 0,0-1 0,1 1 0,-1-1 0,-1 1 0,1-1 0,-1 0 0,1 1 0,-1-5 0,0 7-18,0 1 0,0-1 0,-1 1 0,1-1 0,0 1 1,0-1-1,-1 1 0,1-1 0,0 1 0,-1-1 0,1 1 0,-1-1 0,1 1 0,-1 0 0,1-1 0,0 1 0,-1 0 0,1-1 0,-1 1 0,1 0 0,-1 0 0,0-1 0,1 1 0,-1 0 0,1 0 0,-1 0 0,1 0 0,-1 0 0,0 0 0,1 0 0,-1 0 0,1 0 0,-1 0 1,1 0-1,-1 0 0,0 0 0,1 0 0,-1 0 0,1 1 0,-1-1 0,1 0 0,-1 0 0,1 1 0,-1-1 0,0 1 0,-25 15-17,21-11-19,0 0 1,0 1-1,0-1 0,1 1 0,-6 10 0,9-14-51,0 0 0,0 0-1,0 0 1,0 0-1,0 0 1,0 0 0,0 0-1,1 0 1,-1 1 0,1-1-1,0 0 1,-1 0 0,1 1-1,0-1 1,1 0 0,-1 0-1,0 1 1,0-1 0,1 0-1,0 0 1,-1 1 0,2 2-1,-1-4 19,0 0 0,1 0-1,-1 0 1,0 0 0,0 0-1,0 0 1,1 0 0,-1-1-1,0 1 1,1 0 0,-1-1-1,1 1 1,-1-1 0,0 1-1,1-1 1,-1 0 0,1 0-1,-1 0 1,1 1 0,2-2-1,33-4-602,0-5-126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2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116 334 18532,'-12'9'686,"0"1"0,0 0 1,1 1-1,0 0 0,-10 16 0,16-21-509,1 0 0,0 0 0,1 0 0,-1 1 0,1 0-1,1 0 1,-1-1 0,1 2 0,0-1 0,1 0-1,0 0 1,-1 14 0,2-19-156,0 0 1,0-1-1,0 1 0,1 0 0,-1-1 1,0 1-1,1 0 0,-1 0 0,1-1 1,0 1-1,-1-1 0,1 1 0,0-1 1,0 1-1,0-1 0,0 1 0,0-1 1,0 0-1,1 0 0,-1 1 1,3 0-1,-2 0-14,1-1 0,0 0 1,-1 0-1,1 0 0,0 0 1,0-1-1,0 1 0,0-1 0,-1 0 1,1 0-1,6 0 0,0-1-11,0-1 0,1 1 0,-1-2 0,0 1 0,-1-1 0,1-1 0,10-5 0,-5 0 23,0 0-1,-1-1 1,-1-1 0,0 0 0,0-1 0,-1 0 0,-1-1 0,0 0-1,14-24 1,-10 11 43,0-1 0,-2 0 0,0-1-1,9-41 1,-17 58-42,-1 0 0,0-1 0,-1 0-1,0 0 1,-1 0 0,-1 0 0,0 0 0,0 0-1,-1 0 1,-1 1 0,0-1 0,-5-17 0,7 27-22,-2-1 0,1 0 0,0 1 0,0-1 0,-1 1 1,1-1-1,-1 1 0,0 0 0,0-1 0,0 1 1,0 0-1,0 0 0,0 1 0,-1-1 0,1 0 0,-1 1 1,1-1-1,-1 1 0,0 0 0,1 0 0,-1 0 0,0 0 1,0 0-1,1 1 0,-1-1 0,0 1 0,0 0 1,0 0-1,0 0 0,0 0 0,0 0 0,0 1 0,1-1 1,-1 1-1,0 0 0,0 0 0,-3 1 0,-5 3-6,0 0 0,1 0 0,0 1 0,0 0 0,0 0 0,1 1 0,0 1 0,-14 14 0,12-11 6,1 1 0,1 1-1,-1-1 1,2 1 0,0 1 0,-7 15-1,13-24 10,0-1-1,1 1 1,-1 0 0,1 0-1,0 0 1,0 0 0,1-1-1,-1 1 1,1 0-1,1 9 1,-1-11-17,1 0 0,0 0 1,0 0-1,0-1 0,0 1 0,0 0 1,1-1-1,-1 1 0,1-1 0,0 1 1,0-1-1,-1 0 0,1 0 0,1 0 0,-1 0 1,0 0-1,0 0 0,1 0 0,4 1 1,15 8-290,0-1 0,34 9 0,-32-12-22,-1 2-1,23 11 0,-38-16 252,0 1-1,-1-1 1,0 2 0,0-1-1,0 1 1,-1 0 0,0 0 0,0 0-1,8 13 1,-13-18 5,-1 0-1,1 1 1,0-1 0,-1 0 0,1 0-1,0 0 1,0 0 0,0 0 0,0 0-1,0 0 1,0 0 0,0 0 0,0 0-1,0-1 1,0 1 0,0 0 0,1-1-1,-1 1 1,0-1 0,0 1 0,1-1-1,-1 0 1,0 1 0,1-1 0,-1 0-1,0 0 1,1 0 0,-1 0 0,0 0-1,1 0 1,-1 0 0,0-1 0,1 1-1,-1 0 1,0-1 0,0 1 0,1-1-1,-1 1 1,0-1 0,0 0 0,0 0-1,0 1 1,2-3 0,17-10-513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2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17756,'-13'5'1138,"0"0"0,0 2 0,1-1 0,0 2 1,0-1-1,1 2 0,0 0 0,-18 19 0,28-27-1126,0-1-1,0 1 0,1 0 1,-1-1-1,0 1 0,1 0 1,-1 0-1,1 0 1,-1 0-1,1 0 0,-1 0 1,1 0-1,0 0 0,-1 0 1,1 0-1,0 0 0,0 0 1,0 0-1,-1 0 0,1 0 1,0 0-1,0 0 1,1 0-1,-1 0 0,0 0 1,0 0-1,0 0 0,1 0 1,-1 0-1,1 0 0,-1 0 1,0-1-1,1 1 1,0 0-1,-1 0 0,1 0 1,0 0-1,-1-1 0,1 1 1,0 0-1,0-1 0,-1 1 1,1 0-1,0-1 0,0 1 1,0-1-1,0 1 1,0-1-1,1 1 0,7 2-185,0 0-1,1-1 1,-1 0-1,14 1 1,-10-1 61,8 1-144,-13-2 175,0 0 0,0 0 1,0 0-1,0 1 1,0 0-1,0 1 0,-1 0 1,1 0-1,-1 1 1,11 6-1,-17-9 84,0 0 0,0 0 1,0 0-1,0 0 0,0 0 1,0 0-1,0 0 0,-1 1 0,1-1 1,0 0-1,-1 1 0,1-1 0,-1 1 1,1-1-1,-1 0 0,0 1 0,0-1 1,1 1-1,-1-1 0,0 1 0,0-1 1,0 1-1,-1 1 0,0 0 28,0 0-1,0 0 0,0 1 1,-1-1-1,1-1 0,-1 1 1,0 0-1,0 0 0,0-1 1,-3 4-1,-3 2 113,0-1 0,-1 1 0,0-1 0,-1-1-1,-10 7 1,14-11-81,1 1-1,0-1 0,-1 0 1,1 0-1,-1-1 1,-6 2-1,11-3-104,0 0 0,0 1 0,-1-1 0,1 0 0,0 0 0,0 0 0,0 0 0,0 0-1,0 0 1,0-1 0,0 1 0,0 0 0,0 0 0,0-1 0,0 1 0,1-1 0,-1 1 0,0-1 0,0 1 0,0-1 0,0 1-1,0-1 1,1 0 0,-1 1 0,0-1 0,1 0 0,-1 0 0,0 0 0,1 1 0,-1-1 0,1 0 0,-1 0 0,1 0 0,0 0-1,-1 0 1,1 0 0,0 0 0,0 0 0,-1 0 0,1 0 0,0-2 0,1-5-125,-1-1 0,1 1 0,1-1 1,4-14-1,-5 20 111,11-42-590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1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2 20956,'11'-1'1649,"-11"8"-1289,-6 7-160,-4 7 624,1 2-304,-4 8-248,0 1-120,0 3-152,0-1-16,3-4-88,1-3-96,4-10-248,5-4-128,5-13-408,5-7-208,8-11 823,-2-6-223,8-9-120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4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50 16500,'-15'1'1344,"3"-1"-968,4 3-112,-7-6 112,14-3-352,1-7 200,-2-1-8,1-4-184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4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33 14675,'6'-27'3605,"-2"21"-787,2 18-507,-1 8-1395,-1 1-1,-1 0 1,0 38 0,-7 63-379,3-105-375,-7 70 176,-3 1-1,-38 143 0,47-225-34,4-7-89,5-17 21,11-30-68,-3-1-82,-2 0-1,-2-1 0,6-67 1,-17 123-118,-1 16-32,2 31 1,-1-48 61,0 1-1,1 0 0,0-1 1,0 1-1,1-1 0,-1 1 1,1-1-1,0 0 0,1 1 0,-1-1 1,1 0-1,6 8 0,-7-11 0,-1-1 0,0 0 0,1 0 0,-1 0 0,0-1 0,1 1 0,-1 0 0,1 0 0,-1-1 0,1 1 0,0-1 0,-1 0 0,1 1 1,0-1-1,-1 0 0,1 0 0,0 0 0,-1 0 0,1 0 0,0 0 0,-1 0 0,1-1 0,-1 1 0,1-1 0,0 1 0,-1-1 0,1 0 0,-1 1 0,1-1 0,-1 0 0,0 0 0,1 0 0,-1 0 0,0 0 0,3-3 0,1-1-9,1-1 1,-1 0-1,0 0 1,0 0 0,0-1-1,3-7 1,10-27-18,-14 30 24,1-1-1,1 1 0,11-18 1,-23 97-78,6-64 79,-12 97-28,11-90 33,1 0 0,0 0 0,1 0 0,0 0 0,1 0 0,0 0 0,4 11 0,-5-20 0,-1 0 0,1 0 1,0 0-1,0 0 0,0 0 0,0-1 0,0 1 0,0 0 0,0-1 0,0 1 0,1-1 0,-1 0 1,1 1-1,-1-1 0,1 0 0,0 0 0,-1 0 0,1 0 0,0 0 0,0 0 0,1 1 0,0-2 0,-1 0 0,1 0-1,-1 0 1,1 0 0,-1 0-1,1 0 1,-1-1-1,1 1 1,-1-1 0,1 0-1,-1 0 1,0 1 0,0-2-1,4-1 1,3-2-5,-1-1 0,0 0 0,0-1 0,0 0-1,-1 0 1,0-1 0,6-9 0,11-19 20,-1-1 0,-2-2 0,-2 0 0,-2 0 0,14-49 0,-41 118-4,-19 71-1,27-89-6,0-1-1,0 1 1,1 0 0,1-1-1,0 1 1,0 0 0,3 12-1,-3-22-2,0 0-1,1 0 1,-1 0-1,1 0 0,0 0 1,-1 0-1,1 0 1,0 0-1,0 0 1,0 0-1,1-1 0,-1 1 1,0 0-1,1-1 1,-1 1-1,1-1 0,-1 1 1,1-1-1,0 0 1,0 0-1,2 2 1,-1-2 0,0 0 1,0-1-1,0 1 1,0-1-1,0 1 1,0-1 0,0 0-1,1 0 1,-1-1-1,0 1 1,0-1-1,6-1 1,4-2-4,-1-1 0,0-1 0,0 0 0,0-1 0,17-12 0,-5 1 20,-17 11-12,1 1 0,0 0 0,1 0 1,-1 0-1,1 2 0,17-8 0,-25 12-5,0 0-1,0-1 1,0 1-1,0 0 1,0 0-1,0 0 1,0 0 0,0 0-1,0 1 1,0-1-1,0 0 1,0 0-1,0 1 1,-1-1 0,1 0-1,0 1 1,0-1-1,0 1 1,0-1-1,-1 1 1,1 0 0,0-1-1,0 1 1,-1 0-1,1-1 1,0 1-1,-1 0 1,1 0 0,-1 0-1,1 0 1,-1-1-1,1 3 1,10 34 19,-9-26-27,-1-7 10,0-1 0,0 1 0,0-1-1,1 0 1,-1 0 0,1 0 0,0 0 0,0 0 0,3 4 0,-4-6-2,0 0 1,0 0 0,0 0 0,1 0 0,-1-1 0,0 1 0,0-1 0,1 1 0,-1-1 0,0 1 0,1-1 0,-1 0 0,0 0 0,1 1 0,-1-1-1,1 0 1,-1 0 0,0 0 0,1-1 0,-1 1 0,0 0 0,1 0 0,-1-1 0,0 1 0,1-1 0,-1 1 0,2-2 0,38-22 44,-35 19-47,1 0 0,0 1-1,0 0 1,0 1 0,0-1-1,14-3 1,-20 7-1,0-1 1,0 1-1,0 0 0,0-1 0,1 1 1,-1 0-1,0 0 0,0 0 0,0 0 1,0 0-1,0 0 0,1 1 1,-1-1-1,0 0 0,0 0 0,0 1 1,0-1-1,0 1 0,0-1 0,0 1 1,0 0-1,0-1 0,0 1 1,0 0-1,0-1 0,0 1 0,-1 0 1,1 0-1,1 2 0,0 1-2,-1 0 1,1 0-1,-1 0 0,0 0 1,0 1-1,0 6 0,0-6 7,-1 0 1,1-1-1,0 1 0,0-1 0,3 7 1,-3-10-2,-1-1 1,1 1 0,-1 0-1,1 0 1,-1 0 0,1-1-1,0 1 1,-1 0 0,1-1-1,0 1 1,0 0 0,-1-1-1,1 1 1,0-1 0,0 0-1,0 1 1,0-1-1,0 0 1,-1 1 0,1-1-1,0 0 1,0 0 0,0 0-1,0 0 1,0 1 0,0-2-1,0 1 1,0 0 0,1 0-1,7-2 0,-1 0 0,0-1 0,0 0 0,0-1 0,0 1 0,0-2 0,-1 1 0,10-8 0,-10 7-24,-1 0 1,1 1 0,0-1-1,1 2 1,-1-1 0,1 1-1,0 0 1,0 1 0,13-3-1,-20 5 18,1 0 0,-1 0 0,0 0 0,1 0 0,-1 0 0,0 1-1,1-1 1,-1 0 0,0 1 0,0-1 0,1 1 0,-1 0 0,0-1 0,0 1-1,0 0 1,0 0 0,0-1 0,0 1 0,0 0 0,0 0 0,0 0 0,0 0-1,-1 1 1,1-1 0,0 0 0,-1 0 0,1 0 0,-1 0 0,1 1 0,-1-1-1,1 0 1,-1 1 0,0 1 0,2 6-27,-1 1-1,0-1 1,-1 16-1,0-16-100,0-8 94,-1 0 0,1 0 0,0-1 0,-1 1 0,1 0 0,-1 0 0,1-1 0,-1 1 0,1 0 0,-1 0 0,1-1 0,-1 1 0,0-1 0,1 1 1,-1-1-1,0 1 0,0-1 0,1 1 0,-1-1 0,0 1 0,0-1 0,0 0 0,0 0 0,1 1 0,-1-1 0,-1 0 0,-12 1-219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4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99 16396,'-5'-18'1596,"5"18"-1574,0 0 1,0 0-1,0 0 1,0 0-1,0 0 1,0 0-1,0-1 1,0 1-1,0 0 1,-1 0-1,1 0 1,0 0-1,0 0 1,0 0-1,0 0 1,0 0 0,0 0-1,-1 0 1,1 0-1,0 0 1,0 0-1,0 0 1,0 0-1,0 0 1,0 0-1,-1 0 1,1 0-1,0 0 1,0 0-1,0 0 1,0 0-1,0 0 1,-1 0-1,1 0 1,0 0-1,0 0 1,0 0-1,0 0 1,0 0-1,0 0 1,0 0-1,-1 1 1,1-1-1,0 0 1,0 0-1,0 0 1,0 0-1,0 0 1,0 0-1,0 0 1,0 1-1,-2 2 126,0 0 0,1 1 0,0-1 0,0 1 0,0-1 0,0 1 0,-1 5 0,-7 73 275,2 0 1,5 0-1,13 143 0,-11-222-416,1 5 37,0 0 0,0 1 1,1-1-1,0 0 0,4 12 0,-5-19-33,-1-1 0,0 1 0,1-1 0,-1 1 1,1-1-1,-1 0 0,1 1 0,-1-1 0,1 0 0,-1 1 0,1-1 0,-1 0 0,1 1 0,-1-1 0,1 0 0,0 0 0,-1 0 0,1 1 0,-1-1 0,1 0 0,0 0 0,-1 0 0,1 0 0,-1 0 0,1 0 0,0 0 0,-1 0 0,1-1 0,0 1 0,-1 0 0,1 0 0,-1 0 0,1-1 0,-1 1 0,1 0 0,-1-1 0,1 1 0,-1 0 0,1-1 0,-1 1 0,1-1 0,-1 1 0,1-1 0,-1 1 0,0-1 0,1 1 0,-1-1 0,0 1 0,1-1 0,13-19 244,-1 0 0,22-41 0,-11 17-22,65-116 593,72-121 193,-152 266-962,-3 5-7,0 0-1,13-14 1,-19 24-56,0 0 0,0 0 1,0-1-1,0 1 0,0 0 0,0 0 1,0 0-1,0 0 0,0 0 0,0 0 1,0 0-1,0-1 0,1 1 0,-1 0 1,0 0-1,0 0 0,0 0 0,0 0 1,0 0-1,0 0 0,0 0 0,0 0 1,1 0-1,-1 0 0,0 0 0,0 0 1,0 0-1,0 0 0,0-1 0,0 1 1,0 0-1,1 0 0,-1 0 0,0 0 1,0 0-1,0 0 0,0 1 0,0-1 1,0 0-1,1 0 0,-1 0 0,0 0 1,0 0-1,0 0 0,0 0 0,0 0 1,0 0-1,0 0 0,0 0 0,1 0 1,-1 0-1,0 0 0,0 0 0,0 1 1,0-1-1,0 0 0,0 0 0,1 12-613,-6 25-1008,3-25 933,-3 38-566,3-29 495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4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31 184 15755,'-3'2'564,"-11"10"1286,14-11-1808,0-1 1,0 0 0,-1 0-1,1 0 1,0 0 0,0 0-1,0 0 1,0 1 0,0-1 0,-1 0-1,1 0 1,0 0 0,0 0-1,0 1 1,0-1 0,0 0 0,0 0-1,0 0 1,0 0 0,0 1-1,0-1 1,0 0 0,0 0-1,0 1 1,0-1 0,0 0 0,0 0-1,0 0 1,0 1 0,0-1-1,0 0 1,0 0 0,0 0-1,0 0 1,0 1 0,0-1 0,0 0-1,0 0 1,0 0 0,1 1-1,-1-1 1,0 0 0,0 0 0,0 0-1,0 0 1,0 0 0,1 1-1,-1-1 1,0 0 0,0 0-1,0 0 1,0 0 0,1 0 0,-1 0-1,0 0 1,0 0 0,0 0-1,1 0 1,-1 0 0,0 0 0,0 0-1,0 0 1,1 0 0,-1 0-1,0 0 1,1 0 0,1 0 73,1-1 0,-1 1 0,1-1 0,-1 1 0,1-1 0,-1 0 0,0 0 0,1 0 0,-1-1-1,0 1 1,0 0 0,0-1 0,0 0 0,0 1 0,0-1 0,0 0 0,-1 0 0,1 0 0,2-4 0,2-3 188,1 0 0,-2-1-1,7-12 1,9-36 767,-20 53-987,0 1 1,0-1 0,0 0-1,0 0 1,-1 0 0,0 0-1,0 0 1,0 0-1,-1 0 1,-1-6 0,2 11-78,0-1 0,0 1 0,0-1 0,0 1 0,-1-1 0,1 1 0,0-1 0,0 1 0,-1-1-1,1 1 1,0 0 0,-1-1 0,1 1 0,0-1 0,-1 1 0,1 0 0,-1-1 0,1 1 0,-1 0 0,1 0 0,0-1 0,-1 1 0,1 0 0,-1 0 0,1 0 0,-1 0 0,1 0 0,-1-1 0,0 1 0,1 0 0,-1 0 0,1 0 0,-1 0 0,1 0 0,-1 1 0,1-1 0,-1 0 0,1 0 0,-1 0 0,1 0 0,-1 1 0,1-1 0,-1 0 0,1 0 0,-1 1 0,1-1 0,0 0 0,-1 1 0,1-1 0,-1 1 0,-20 21 61,8-3-67,1 2 1,-16 33-1,24-45-2,1 0 0,-1 1 0,2-1-1,-1 1 1,1-1 0,1 1 0,0 0-1,0-1 1,1 12 0,0-19-3,1 0 0,-1 0 0,1-1-1,-1 1 1,1 0 0,0-1 0,0 1 0,0-1 0,-1 1 0,1-1 0,1 1 0,-1-1 0,0 0 0,0 1 0,1-1 0,-1 0 0,0 0-1,1 0 1,-1 0 0,1 0 0,-1 0 0,1 0 0,0-1 0,-1 1 0,1-1 0,0 1 0,-1-1 0,1 1 0,0-1 0,0 0-1,0 0 1,-1 0 0,4 0 0,8-1-14,1 0-1,-1 0 1,20-6-1,-19 5-2,-9 1 19,18-4-10,0 1 1,1 1-1,-1 1 1,46 2 0,-64 1 11,0-1 0,0 1 1,0 0-1,0 0 0,0 1 1,-1-1-1,1 1 0,0 0 0,-1 0 1,1 1-1,-1 0 0,0-1 1,0 1-1,0 0 0,0 1 1,0-1-1,-1 1 0,1 0 0,-1 0 1,0 0-1,0 0 0,-1 0 1,1 1-1,-1-1 0,0 1 0,0 0 1,-1-1-1,1 1 0,0 7 1,3-31 203,-1 1 0,2-25 0,-4 6-80,-1 13-42,8-43 0,-9 67-83,0-1 1,0 1 0,0 0-1,0-1 1,0 1 0,0-1-1,1 1 1,-1-1-1,0 1 1,0 0 0,1-1-1,-1 1 1,0 0-1,1-1 1,-1 1 0,0 0-1,1-1 1,-1 1-1,0 0 1,1 0 0,-1-1-1,1 1 1,-1 0-1,0 0 1,1 0 0,-1 0-1,1-1 1,-1 1-1,1 0 1,0 0 0,15 3-81,-6-1-34,6-1 18,1-1 0,0 0 1,-1-1-1,1-1 0,-1-1 1,0 0-1,1-1 0,-2-1 1,22-9-1,7-4-128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4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7178,'-9'10'912,"-1"2"-592,1 0-360,2-2 904,1 1-1008,2 0-296,1-1-752,1 0 920,-1-3-241,2-1-183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84 11819,'1'-4'568,"1"0"0,-1 0 0,0-1 0,0 1 0,0 0 1,-1-1-1,1 1 0,-1 0 0,0-1 0,0 1 1,-2-6-1,2 9-444,0 0-1,0-1 1,-1 1 0,1 0-1,-1 0 1,1-1 0,-1 1 0,1 0-1,-1 0 1,0 0 0,0 0-1,1-1 1,-1 1 0,0 0 0,0 1-1,0-1 1,0 0 0,0 0-1,-1 0 1,1 1 0,0-1 0,0 0-1,0 1 1,-1-1 0,1 1-1,0-1 1,0 1 0,-1 0 0,1 0-1,0-1 1,-1 1 0,1 0-1,0 0 1,-1 0 0,1 1 0,0-1-1,-1 0 1,1 0 0,0 1-1,-2 0 1,-2 0-55,0 1 1,0 1-1,1-1 0,-1 0 0,1 1 1,-1 0-1,1 0 0,0 1 1,0-1-1,1 1 0,-1 0 0,1-1 1,-5 8-1,-1 1-9,1 1-1,1 0 1,-9 20-1,9-15 23,-9 30 0,14-42-68,1 0 1,0 0-1,0 0 0,1 0 1,-1 0-1,1 0 0,1 0 0,-1 0 1,3 9-1,-3-14-10,0 0 0,0 1 0,1-1 0,-1 0 0,0 0 0,1 1 0,-1-1 0,1 0 0,0 0 0,-1 0 0,1 0 0,0 0 0,0 0 0,0 0 0,0 0 0,0 0 0,0 0 0,0 0 0,0-1 0,0 1-1,0 0 1,0-1 0,0 1 0,1-1 0,-1 1 0,0-1 0,0 0 0,1 1 0,-1-1 0,0 0 0,0 0 0,1 0 0,-1 0 0,0 0 0,1 0 0,-1 0 0,0 0 0,1-1 0,-1 1 0,0 0 0,0-1 0,0 1 0,1-1 0,-1 1 0,1-2 0,6-2-3,0-1 1,0 0-1,-1 0 1,1-1 0,6-7-1,4-4 35,-2-1-1,0-1 1,-1 0-1,-1-1 1,15-28-1,-20 34 46,-7 20 26,-9 27 78,5-24-160,0 1 22,0-1 0,1 1 0,0 0 1,0 0-1,1 0 0,2 17 0,-1-25-37,-1 0 0,1 0 0,-1 0-1,1-1 1,0 1 0,0 0 0,-1 0 0,1-1 0,0 1 0,1-1 0,-1 1-1,0-1 1,0 1 0,1-1 0,-1 0 0,0 0 0,3 2 0,-2-2 0,0 0 1,1-1-1,-1 1 0,1 0 1,-1-1-1,1 1 1,-1-1-1,1 0 1,-1 0-1,1 0 1,-1 0-1,1 0 1,-1-1-1,1 1 0,-1-1 1,4-1-1,7-3 21,1-1-1,-1-1 1,0 0-1,-1 0 1,0-1 0,0-1-1,17-16 1,-9 9-5,23-16-1,-43 31-23,1 1-1,-1 0 0,1 0 0,-1-1 1,0 1-1,1 0 0,-1 0 0,1 0 1,-1-1-1,1 1 0,-1 0 0,0 0 1,1 0-1,-1 0 0,1 0 0,-1 0 0,1 0 1,-1 0-1,1 0 0,-1 0 0,1 0 1,-1 0-1,0 0 0,1 1 0,-1-1 1,1 0-1,-1 0 0,1 0 0,-1 1 1,0-1-1,1 0 0,-1 0 0,0 1 1,1-1-1,-1 0 0,0 1 0,1-1 0,-1 1 1,1 0-1,7 21 30,-2-5 3,-5-15-26,1-1-1,-1 1 1,1 0-1,0 0 1,0-1-1,0 1 1,0-1-1,0 0 1,0 1-1,0-1 1,1 0 0,-1 0-1,0-1 1,1 1-1,-1 0 1,1-1-1,-1 1 1,0-1-1,1 0 1,-1 0-1,1 0 1,-1 0-1,1 0 1,-1-1-1,4 0 1,-3 0-16,0 1 1,0 0-1,0 0 1,0 0-1,0 0 1,1 0-1,-1 0 1,0 1-1,0 0 1,0 0-1,0-1 1,0 2-1,5 1 1,-7-1-11,0 0 0,1-1 0,-1 1 1,0 0-1,0 0 0,0 0 0,-1 0 1,1 0-1,0 0 0,-1 0 0,1 0 0,-1 0 1,0 0-1,1 0 0,-1 0 0,0 0 0,0 0 1,-1 0-1,1 0 0,0 0 0,-1 0 1,1 0-1,-2 3 0,-15 48-1646,17-52 1536,-4 10 345,4-11-222,-1 1 1,1-1 0,0 0-1,0 0 1,0 0-1,0 1 1,0-1 0,-1 0-1,1 0 1,0 1 0,0-1-1,0 0 1,0 0-1,0 1 1,0-1 0,0 0-1,0 0 1,0 1 0,0-1-1,0 0 1,0 0-1,0 1 1,0-1 0,0 0-1,0 0 1,0 1 0,0-1-1,1 0 1,-1 0-1,0 0 1,0 1 0,0-1-1,0 0 1,0 0-1,1 0 1,-1 1 0,0-1-1,6-3-299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159 226 17940,'0'-2'169,"1"1"1,0-1 0,0 1-1,-1 0 1,1-1-1,-1 0 1,1 1 0,-1-1-1,1 1 1,-1-1-1,0-2 1,0 3-107,0 1 1,0-1-1,0 1 1,0-1-1,0 1 1,-1-1-1,1 0 1,0 1-1,0-1 1,-1 1-1,1-1 1,0 1-1,0-1 1,-1 1-1,1 0 1,-1-1-1,1 1 1,0-1-1,-1 1 1,1 0-1,-1-1 1,0 0-1,-1 1 45,1 0 0,-1-1 0,1 1 0,-1 0 0,0 0 0,1 0 0,-1 0 0,0 0 0,1 0 0,-1 1 0,1-1 0,-1 1 0,1-1 0,-1 1 0,1-1 0,-1 1 0,1 0 0,-1-1 0,1 1 0,0 0 0,-1 0-1,-1 2 1,-9 8 67,0 0 0,1 0 0,1 2 0,0-1-1,0 1 1,2 0 0,-1 1 0,2 0 0,-1 0 0,2 1-1,0 0 1,-5 20 0,11-33-166,0 0 0,-1-1-1,1 1 1,0 0 0,0-1 0,0 1 0,0-1 0,0 1-1,1 0 1,-1-1 0,0 1 0,1-1 0,-1 1 0,1 0-1,1 1 1,-2-2-6,1-1 1,-1 1-1,1-1 0,-1 1 0,1-1 1,0 1-1,-1-1 0,1 1 0,0-1 0,-1 0 1,1 1-1,0-1 0,0 0 0,-1 0 0,1 1 1,0-1-1,0 0 0,0 0 0,-1 0 1,1 0-1,0 0 0,1 0 0,2-1 1,1 0 1,-1-1-1,1 1 1,-1-1-1,1 0 0,-1 0 1,0 0-1,0-1 0,4-3 1,38-32 49,-2-1 0,-2-2 1,-2-2-1,-2-2 0,-2-1 0,35-60 1,-50 72 11,-15 21-27,-8 11-20,-4 7 5,-5 8-3,1 0 1,1 1-1,0 0 1,0 0-1,-11 30 1,5-7-5,-13 55-1,25-77-10,0 0-1,1 0 0,0 0 1,1 0-1,2 29 0,-1-39-4,1 1 1,0-1-1,1 0 0,-1 0 0,1 0 1,0 0-1,0 0 0,0-1 0,4 7 1,-4-9-2,0 1 0,0-1 1,0 0-1,1 0 0,-1 0 1,0 0-1,1 0 0,0 0 0,-1-1 1,1 1-1,0-1 0,0 1 1,0-1-1,0 0 0,0-1 1,6 2-1,-4-2 0,1 0-1,-1 0 1,1 0 0,0-1 0,-1 0 0,0 0-1,1-1 1,-1 1 0,0-1 0,1 0-1,-1-1 1,0 1 0,-1-1 0,1 0 0,0 0-1,-1 0 1,1-1 0,4-5 0,6-6-1,-2 0 0,1-1 0,18-29 0,-25 35-7,-1 0 0,1 0 0,-2-1 0,0 0 1,0 0-1,-1 0 0,4-13 0,-9 14-13,-5 12 2,-7 12-13,7-5 24,1 0-1,1 0 1,0 0-1,0 0 1,1 1-1,0-1 1,-3 18-1,6-25 7,-1 1 1,1-1-1,0 0 0,0 1 0,0-1 0,0 0 0,0 0 0,0 1 1,0-1-1,1 0 0,-1 1 0,1-1 0,0 0 0,0 0 0,0 0 1,0 0-1,0 0 0,0 0 0,0 0 0,1 0 0,-1 0 1,1 0-1,-1-1 0,1 1 0,0 0 0,-1-1 0,1 0 0,0 1 1,0-1-1,0 0 0,0 0 0,1 0 0,-1 0 0,0 0 0,0-1 1,0 1-1,1-1 0,3 1 0,7 0-13,-1-1 1,1 0-1,0 0 1,-1-2-1,24-4 1,62-24-74,-33 9 23,-60 20 18,0 0 0,1 0 1,-1 1-1,0 0 0,1 0 0,-1 0 0,6 2 0,13 0-495,-23-2 513,0 0 0,0 0 1,0 0-1,0 0 1,0 0-1,0 1 1,0-1-1,0 0 1,0 0-1,0 1 1,0-1-1,0 1 1,0-1-1,-1 1 1,1-1-1,0 1 1,0 0-1,-1-1 1,1 1-1,0 0 1,-1 0-1,2 1 1,-1 0-5,0 0 1,0 1 0,0-1-1,0 0 1,-1 1 0,1-1-1,-1 0 1,0 1-1,1 3 1,-2 5 7,0 0-1,0 1 0,-3 12 1,3-19 29,-49 240 2192,50-244-2191,0-1-1,0 0 0,0 0 0,0 0 0,0 1 0,0-1 0,0 0 0,0 0 0,0 1 0,-1-1 0,1 0 1,0 0-1,0 1 0,0-1 0,0 0 0,0 0 0,-1 0 0,1 0 0,0 1 0,0-1 0,0 0 1,-1 0-1,1 0 0,0 0 0,0 0 0,0 0 0,-1 1 0,1-1 0,0 0 0,0 0 0,-1 0 1,1 0-1,0 0 0,0 0 0,-1 0 0,-10-4 69,-8-11-15,12 8-51,-1-1 0,1 0 1,1 0-1,-1 0 0,2-1 0,-1 0 0,1 0 1,-6-16-1,9 20-52,1 1 0,-1-1 0,1 0 0,0 0 0,0 1 0,1-1 0,0 0 0,0 0 0,0 0 0,0 0 0,1 0 0,0 1 0,0-1 0,0 0 0,0 1 0,1-1 0,0 0 0,0 1 0,0 0 0,0-1 0,4-4 0,2 0-173,0 0 0,1 0 1,-1 1-1,2 0 1,-1 0-1,12-6 1,70-38 227,-39 24-436,1-4-4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 18892,'-1'-1'189,"-1"1"0,1-1 0,0 1-1,-1-1 1,1 1 0,0 0 0,-1-1 0,1 1 0,-1 0 0,1 0 0,-1 0-1,1 0 1,0 0 0,-1 0 0,1 1 0,-1-1 0,1 0 0,-2 1-1,-27 11 1312,27-10-989,-4 1-22,0 1 1,0 0 0,0 0 0,1 1 0,-10 8 0,15-12-481,0 0-1,0-1 1,0 1-1,0 0 1,0 0 0,1 0-1,-1 0 1,0 0-1,0 0 1,1 0 0,-1 0-1,1 0 1,-1 1-1,1-1 1,-1 0 0,1 0-1,0 0 1,0 1-1,0-1 1,-1 0 0,1 0-1,0 1 1,0-1-1,1 0 1,-1 0 0,0 1-1,0-1 1,1 0-1,-1 0 1,0 0 0,1 1-1,-1-1 1,1 0 0,0 0-1,-1 0 1,1 0-1,0 0 1,0 0 0,-1 0-1,1 0 1,0 0-1,0-1 1,2 2 0,9 7-423,1-2 1,0 0 0,1 0 0,-1-1 0,17 4 0,-13-4-179,0 1 1,28 16 0,-44-23 615,0 1-1,0-1 1,0 1 0,-1-1 0,1 1 0,0 0 0,0-1 0,-1 1-1,1 0 1,-1-1 0,1 1 0,0 0 0,-1 0 0,1-1 0,-1 1-1,0 0 1,1 0 0,-1 0 0,0 0 0,1 0 0,-1-1 0,0 1 0,0 0-1,0 0 1,0 0 0,0 0 0,0 0 0,0 0 0,0 0 0,0 0-1,-1 0 1,1 0 0,0-1 0,0 1 0,-1 0 0,1 0 0,-1 0-1,1 0 1,-1-1 0,1 1 0,-1 0 0,1 0 0,-1-1 0,0 1 0,1 0-1,-2 0 1,-6 6 290,1-1-1,-1 0 1,-15 9-1,8-6-40,6-2-574,-1-1-1,1 0 1,-13 5 0,22-11 275,0-1 0,-1 1 0,1 0 0,0-1 1,0 1-1,-1-1 0,1 1 0,0 0 0,0-1 1,0 1-1,-1-1 0,1 1 0,0-1 0,0 1 0,0-1 1,0 1-1,0-1 0,0 1 0,0 0 0,0-1 1,0 1-1,0-1 0,0 1 0,1-1 0,-1 1 0,0-1 1,0 0-1,10-21-453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6 164 20060,'1'1'115,"0"-1"0,0 1 0,-1 0-1,1-1 1,0 1 0,-1 0-1,1 0 1,-1 0 0,1-1 0,-1 1-1,1 0 1,-1 0 0,0 0 0,1 0-1,-1 0 1,0 0 0,0 0 0,1 0-1,-1 0 1,0 0 0,0 0 0,0 0-1,-1 2 1,-4 30 652,3-19 71,-2 17-486,1 1 0,2 0 0,2 0 0,0 0 0,12 60 0,-13-91-351,0 0 1,0-1-1,0 1 0,0 0 1,0 0-1,1 0 0,-1 0 1,0 0-1,0 0 0,1 0 0,-1 0 1,1 0-1,-1 0 0,1-1 1,-1 1-1,1 0 0,-1 0 1,1-1-1,0 1 0,-1 0 1,2 0-1,-1-1 2,-1-1 0,1 0-1,0 1 1,-1-1 0,1 0 0,-1 1 0,1-1-1,-1 0 1,0 0 0,1 0 0,-1 1 0,1-1-1,-1 0 1,0 0 0,0 0 0,1-1 0,7-47 91,-5 16-26,-1 0 0,-1-1 0,-2 1 1,-1 0-1,-10-50 0,3 63-87,7 16-169,7 10-202,0 0 41,1 0 0,0 0 1,1-1-1,-1 0 0,1-1 0,0 0 1,0 0-1,1 0 0,-1-1 1,1 1-1,0-2 0,-1 1 0,17 1 1,-9-1-243,1-1 0,-1-1 0,1 0 0,0-2 0,-1 1 1,22-5-1,-30 4 581,0-1 0,0 0 0,-1 0 1,1 0-1,-1-1 0,0 0 0,1 0 0,7-6 1,-10 6 1140,-9 4-310,-8 8 109,4 0-600,0 0 1,1 0-1,0 1 1,0 1-1,1-1 1,1 1 0,-1 0-1,2 1 1,0-1-1,0 1 1,1 0-1,0 0 1,1 1 0,-1 14-1,3-25-302,1 1 0,0-1-1,0 1 1,1-1 0,-1 1-1,0-1 1,1 0 0,-1 1 0,1-1-1,0 0 1,0 1 0,0-1 0,0 0-1,0 0 1,0 0 0,1 0-1,1 3 1,-1-4-20,-1 0-1,1 0 0,-1 0 1,1-1-1,-1 1 0,1 0 1,0 0-1,-1-1 0,1 1 1,0-1-1,0 0 0,-1 1 1,1-1-1,0 0 0,0 0 1,-1 0-1,1 0 0,0-1 1,0 1-1,-1 0 0,1-1 1,0 1-1,0-1 1,2 0-1,4-3-11,0-1 1,1 1-1,-2-1 1,1 0-1,0-1 1,-1 0-1,0 0 1,-1-1-1,1 0 1,6-9-1,2-4-15,-1 0 1,18-35-1,-25 42-25,-1 0 0,1 0 0,-2 0-1,0-1 1,-1 0 0,0 0 0,3-26 0,-7 40 42,1 0 0,-1-1 0,0 1 1,0 0-1,0 0 0,0-1 0,0 1 1,0 0-1,0 0 0,0-1 0,0 1 0,0 0 1,0 0-1,0-1 0,0 1 0,0 0 0,0 0 1,0-1-1,0 1 0,0 0 0,0 0 1,0-1-1,0 1 0,0 0 0,0 0 0,0 0 1,-1-1-1,1 1 0,0 0 0,0 0 1,0 0-1,0-1 0,-1 1 0,1 0 0,0 0 1,0 0-1,0 0 0,-1-1 0,1 1 1,0 0-1,0 0 0,0 0 0,-1 0 0,1 0 1,0 0-1,0 0 0,-1 0 0,1 0 0,0 0 1,0 0-1,-1 0 0,1 0 0,0 0 1,0 0-1,-1 0 0,1 0 0,0 0 0,0 0 1,-1 0-1,1 0 0,0 0 0,0 1 1,-1-1-1,1 0 0,-11 13-4,9-8 25,0 0 0,0 0-1,0 1 1,1-1-1,0 1 1,0 0 0,1-1-1,-1 1 1,1-1-1,0 1 1,1 0 0,0 6-1,0-10-11,-1-1 1,1 1-1,-1 0 0,1 0 0,-1-1 0,1 1 1,0 0-1,0-1 0,0 1 0,0-1 0,0 1 1,0-1-1,0 0 0,1 1 0,-1-1 0,0 0 1,1 0-1,-1 0 0,1 0 0,-1 0 0,1 0 1,0 0-1,-1-1 0,1 1 0,0-1 0,0 1 1,-1-1-1,1 1 0,0-1 0,0 0 0,0 0 1,-1 0-1,1 0 0,0 0 0,0 0 0,0-1 1,-1 1-1,1-1 0,0 1 0,-1-1 0,3-1 1,7-2 10,0 0 0,-1-2 0,1 1 0,-1-1 0,-1-1 0,1 0 0,-1 0 1,-1 0-1,14-15 0,-3 0 60,-1-1 0,26-40 1,-41 59-66,14-29 64,-16 32-69,0 0-1,-1-1 1,1 1-1,0 0 1,-1-1-1,0 1 1,1-1 0,-1 1-1,0-1 1,0 1-1,0-1 1,0 1-1,0 0 1,0-1-1,0 1 1,-1-1-1,1 1 1,0-1-1,-1-1 1,0 2-4,0 1 1,1-1-1,-1 1 1,1-1-1,-1 1 1,0 0-1,1-1 1,-1 1-1,0 0 1,1 0-1,-1-1 1,0 1-1,0 0 1,1 0-1,-1 0 1,0 0-1,0 0 0,1 0 1,-1 0-1,0 0 1,0 0-1,1 0 1,-1 0-1,0 0 1,1 1-1,-1-1 1,0 0-1,0 1 1,1-1-1,-1 0 1,1 1-1,-2 0 1,-22 17 152,17-10-116,0 0-1,1 1 0,0 0 0,1 0 1,-1 0-1,2 1 0,-1 0 0,1 0 0,1 0 1,0 0-1,1 1 0,-1-1 0,2 1 1,0-1-1,0 1 0,1 0 0,0 0 1,1-1-1,0 1 0,1-1 0,0 1 0,0-1 1,1 1-1,1-1 0,0 0 0,0 0 1,1-1-1,0 1 0,10 13 0,-13-21-41,0 0 0,0 0 0,-1 0-1,1 0 1,0-1 0,1 1-1,-1-1 1,0 1 0,0-1 0,0 0-1,1 0 1,-1 0 0,1 0 0,3 1-1,-4-2 4,0 0-1,0 0 0,0 0 0,0 0 0,-1 0 0,1-1 1,0 1-1,0-1 0,0 1 0,-1-1 0,1 1 0,0-1 1,-1 0-1,1 0 0,0 0 0,-1 0 0,1 0 0,-1 0 1,0 0-1,1-1 0,0 0 0,7-10 7,-1 1-1,0-1 1,-1 0 0,0-1 0,9-22-1,-12 22-16,2 1-1,0 0 0,0 0 0,1 0 0,1 1 0,8-11 0,-15 22 6,0-1-1,0 0 1,0 0-1,-1 1 1,1-1-1,0 0 1,0 1-1,0-1 0,0 1 1,0-1-1,1 1 1,-1 0-1,0-1 1,0 1-1,0 0 1,0 0-1,0 0 1,0 0-1,1 0 0,-1 0 1,0 0-1,0 0 1,0 0-1,0 0 1,0 1-1,0-1 1,0 0-1,0 1 1,1-1-1,-1 1 0,0 0 1,-1-1-1,3 2 1,3 3-16,0 0 0,-1 0 0,1 0 0,5 8 1,3 2 4,-10-11 12,1 0 0,0 0-1,1-1 1,-1 0 0,1 0-1,-1 0 1,1-1-1,0 0 1,0 0 0,0 0-1,12 1 1,-15-2 4,-1-1-1,1 0 1,-1 0-1,1 0 0,-1 0 1,1-1-1,-1 1 1,1-1-1,-1 0 1,0 1-1,1-1 1,-1 0-1,0 0 1,0-1-1,1 1 1,-1 0-1,0-1 1,0 1-1,0-1 1,-1 0-1,1 1 1,0-1-1,-1 0 1,1 0-1,-1 0 1,1 0-1,-1-1 1,0 1-1,0 0 1,0 0-1,0-1 1,0-3-1,0 5 1,0 0 0,-1-1 0,1 1 0,-1-1 1,0 1-1,1 0 0,-1-1 0,0 1 0,0-1 0,0 1 0,0-1 0,0 1 0,0-1 0,0 1 0,-1-1 0,1 1 0,0 0 0,-1-1 0,1 1 0,-1-1 0,1 1 0,-1 0 0,0-1 0,0 1 0,0 0 0,1 0 1,-1 0-1,0 0 0,-1 0 0,1 0 0,0 0 0,0 0 0,0 0 0,0 0 0,-1 1 0,1-1 0,0 0 0,-1 1 0,1-1 0,0 1 0,-1-1 0,1 1 0,-3 0 0,0-1 2,0 1 0,1 0 0,-1 0 0,0 1 0,0-1-1,1 1 1,-1-1 0,0 1 0,1 0 0,-1 1 0,1-1 0,0 1 0,-1-1-1,1 1 1,0 0 0,-5 4 0,5-3-25,0 0 0,0 1 0,0-1 1,1 1-1,-1 0 0,1-1 0,0 1 0,0 0 1,0 0-1,1 1 0,-1-1 0,1 0 0,0 0 0,1 1 1,-1-1-1,1 1 0,-1-1 0,1 0 0,0 1 0,1-1 1,0 7-1,0-8-28,0 0 1,0 0 0,0 0-1,0 0 1,1 0 0,-1 0-1,1 0 1,-1-1 0,1 1-1,0-1 1,0 1 0,0-1-1,0 0 1,1 1 0,-1-1-1,1 0 1,-1 0 0,1-1-1,0 1 1,0-1 0,-1 1-1,1-1 1,0 0 0,0 0-1,1 0 1,-1 0 0,0-1-1,0 1 1,0-1 0,5 0-1,26-3-325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153 154 20540,'-3'0'163,"0"-1"-1,0 1 0,0 0 0,0 0 0,0 0 0,-1 0 0,1 1 0,0-1 1,0 1-1,0 0 0,0 0 0,0 0 0,0 0 0,0 0 0,1 1 0,-1-1 1,0 1-1,1 0 0,-4 3 0,-3 2 46,1 0-1,1 1 1,-1 0 0,-7 11-1,10-12-118,-25 38 155,29-42-233,0-1 0,-1 1 0,1 0 1,0-1-1,1 1 0,-1 0 0,0 0 1,1-1-1,0 1 0,-1 0 0,1 0 0,0 0 1,0 0-1,1-1 0,0 6 0,0-7-4,-1 0 0,0 0 0,1 0 0,-1-1 0,1 1 0,-1 0 0,1-1 0,-1 1 0,1 0 0,0-1 0,-1 1 0,1 0-1,0-1 1,0 1 0,-1-1 0,1 1 0,0-1 0,0 0 0,0 1 0,-1-1 0,1 0 0,0 0 0,0 1 0,0-1 0,0 0 0,0 0-1,0 0 1,0 0 0,-1 0 0,1 0 0,0 0 0,0-1 0,1 1 0,3-1 17,-1-1 1,1 1 0,-1-1-1,1 1 1,5-4-1,8-7 44,0 0-1,0-1 0,-1-1 1,-1 0-1,25-28 1,60-90 502,-92 120-497,-5 8-27,0-1-1,-1 0 0,1-1 0,-1 1 0,0-1 0,0 1 0,-1-1 0,1 0 0,-1 0 0,1-9 0,-3 14-40,0 1 0,0 0 0,0 0 0,0 0-1,0 0 1,0 0 0,-1 0 0,1-1-1,0 1 1,0 0 0,0 0 0,0 0 0,-1 0-1,1 0 1,0 0 0,0 0 0,0 0-1,0 0 1,-1 0 0,1 0 0,0 0 0,0 0-1,0 0 1,0 0 0,-1 0 0,1 0-1,0 0 1,0 0 0,0 0 0,-1 0 0,1 0-1,0 0 1,0 0 0,0 0 0,0 0-1,0 0 1,-1 1 0,1-1 0,0 0 0,0 0-1,0 0 1,0 0 0,0 0 0,0 0-1,-1 1 1,1-1 0,0 0 0,0 0-1,0 0 1,0 0 0,0 1 0,-10 8 39,-3 7-19,0 2 0,1-1 0,2 2 0,-1-1 0,2 1 0,1 1 0,0 0 0,1 0 0,-4 26 0,8-37-22,2 1-1,-1 0 0,1 0 0,1-1 1,-1 1-1,2 0 0,0 0 1,3 16-1,-3-22-6,0-1-1,0 1 1,0 0 0,1-1 0,-1 0-1,1 1 1,0-1 0,0 0 0,1 0-1,-1 0 1,0 0 0,1-1 0,0 1 0,0 0-1,0-1 1,0 0 0,0 0 0,0 0-1,0 0 1,1 0 0,-1-1 0,1 0-1,-1 1 1,8 0 0,-3-1-9,0 0 0,1-1 0,-1 0 0,0-1 0,0 1 1,0-2-1,1 1 0,-1-1 0,0 0 0,-1-1 0,1 0 0,0 0 0,-1-1 0,1 0 0,9-7 1,-1 0 2,0-1-1,-1 0 1,-1-1 0,0-1 0,19-24 0,-29 34 25,0-1 0,-1 0 0,1 0 0,-1 0 0,0 0 0,0 0 0,-1-1 0,0 0 0,0 1 0,0-1 0,0 0 0,-1 0 1,0 0-1,0-6 0,-1 11-10,0 0 0,0 0 0,0 0 0,-1 0 0,1 0 0,0 0 0,-1 0 1,1 0-1,0 1 0,-1-1 0,1 0 0,-1 0 0,1 0 0,-1 1 0,0-1 1,1 0-1,-1 0 0,0 1 0,1-1 0,-1 1 0,0-1 0,0 0 0,0 1 0,1 0 1,-1-1-1,0 1 0,0-1 0,0 1 0,0 0 0,0 0 0,0 0 0,0-1 1,0 1-1,0 0 0,0 0 0,0 0 0,0 0 0,0 1 0,1-1 0,-1 0 1,-2 1-1,-2 0 10,0 0 1,-1 1-1,1-1 1,0 1 0,0 1-1,-5 2 1,1 1 9,1 0-1,0 0 1,0 1 0,0 0 0,1 0 0,0 1 0,1 0-1,0 0 1,0 1 0,0 0 0,-7 16 0,12-22-51,-1 0 0,1 1 0,0-1 0,0 0 0,0 1 0,1-1 1,-1 0-1,1 1 0,0-1 0,-1 1 0,1-1 0,1 1 0,-1-1 0,1 1 0,-1-1 0,1 0 0,0 1 1,0-1-1,0 0 0,1 0 0,-1 0 0,1 1 0,0-2 0,0 1 0,0 0 0,0 0 0,0-1 0,1 1 1,-1-1-1,1 1 0,-1-1 0,1 0 0,0 0 0,0 0 0,0-1 0,0 1 0,0-1 0,4 2 0,1-1-113,0 0 0,-1 0 0,1-1-1,0 1 1,0-2 0,0 1-1,0-1 1,0-1 0,0 1-1,0-1 1,0-1 0,0 1-1,0-1 1,11-5 0,33-14-439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1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229 0 15659,'1'2'1873,"-1"4"-1177,-4 7-248,-2 3 1104,0 4-599,-3 4-193,2 3-328,3 4-120,1 0-160,0-1-80,0-3-136,1-1-88,2-7-344,0 0-240,0-10-313,-1-8 769,-9 0-152,-1-8-160</inkml:trace>
  <inkml:trace contextRef="#ctx0" brushRef="#br0" timeOffset="1">2 183 15323,'-1'-5'1729,"5"2"-889,5-1-256,10 3 880,4-2-271,7 0-465,-3 0-448,4 0-624,1-1 464,2 2-216,-1 1-192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16091,'-8'5'777,"1"1"0,-1 0 0,1 1 0,0 0 0,-6 8 0,11-13-645,0 1 0,0 0 0,0 0 1,0 0-1,0 0 0,1 0 0,0 0 1,-1 0-1,1 1 0,0-1 0,0 0 1,1 1-1,-1-1 0,1 1 0,-1-1 0,1 1 1,1 3-1,0-4-210,0-1 1,0 0 0,0 1-1,0-1 1,1 0-1,-1 0 1,1 0-1,0 0 1,0 0-1,-1 0 1,1 0-1,0-1 1,1 1-1,-1-1 1,0 1 0,0-1-1,1 0 1,-1 0-1,0 0 1,1 0-1,-1 0 1,1 0-1,-1-1 1,5 1-1,7 1-782,0 0-1,28 0 1,-70 0 2370,23-1-1388,0 0 1,0-1 0,1 0-1,-1 0 1,0 0 0,0 0-1,0-1 1,1 0 0,-7-2-1,-4-3 68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36 19068,'0'-1'2006,"1"4"-591,0 9 141,-2 19-61,-17 77 401,10-66-1630,1 0 1,-1 51-1,10-80-206,3-10-4,-4-4-49,0 0-1,0 0 0,1 0 1,-1 0-1,0 0 1,0 0-1,0-1 0,-1 1 1,1 0-1,0 0 1,0-1-1,-1 1 0,2-3 1,6-16 22,-1 0 0,-1 0 0,-1-1-1,4-28 1,-4 7 0,-1-53-1,-4 87-32,0-1-1,0 0 1,-1 0 0,0 0-1,-1 0 1,-4-14-1,8 26-7,0 0 0,1-1 0,-1 1 0,1-1 0,0 0 0,-1 0 0,1 0 0,0 0 0,7 3 0,36 16-48,-27-15 48,0-1 0,0-1-1,1 0 1,0-2 0,39 1-1,-47-3 18,1-1 1,-1 0-1,0-1 0,0 0 0,0-1 0,0 0 0,0-1 1,-1 0-1,1-1 0,18-11 0,-28 14-1,1 0 1,-1 1-1,0-1 0,-1 0 1,1 0-1,0 0 0,0 0 1,-1 0-1,1 0 0,1-5 0,-2 7-2,-1-1-1,0 0 1,0 1-1,0-1 0,0 0 1,1 1-1,-1-1 1,0 0-1,0 1 1,0-1-1,0 0 0,-1 0 1,1 1-1,0-1 1,0 0-1,0 1 0,0-1 1,-1 0-1,1 1 1,0-1-1,-1 1 0,1-1 1,0 0-1,-1 1 1,1-1-1,-1 1 0,1-1 1,-1 1-1,1-1 1,-1 1-1,1 0 0,-1-1 1,1 1-1,-1 0 1,0-1-1,1 1 1,-1 0-1,0 0 0,1-1 1,-1 1-1,0 0 1,1 0-1,-1 0 0,-1 0 1,-3-1 6,-1 1 0,1 0 0,-1 0 0,1 0 0,-1 1 0,1-1 0,-1 1 0,1 1 0,0-1 0,0 1 1,-1 0-1,1 0 0,0 0 0,1 1 0,-1 0 0,-8 6 0,3-2 26,1 0 0,1 1 0,-1 0-1,1 0 1,1 1 0,-1 0 0,-6 11 0,11-14-13,0 0 1,0 0-1,0 1 1,1-1-1,0 0 0,0 1 1,1 0-1,-1-1 1,2 1-1,-1 11 0,1-15-49,0 1 0,0-1 0,1 0 0,-1 1 0,1-1 0,0 0 0,0 0 0,0 1 0,1-1-1,-1 0 1,1 0 0,-1 0 0,1 0 0,0-1 0,0 1 0,1 0 0,-1-1 0,0 1 0,1-1-1,0 0 1,-1 0 0,1 0 0,3 2 0,0-2-46,0 0 0,-1 0 0,1 0 0,0 0 0,0-1 0,0 0 0,0 0 0,0-1 0,0 1 0,0-1 0,0-1 0,0 1 0,7-2 0,3-2 4,-1 0 1,0 0 0,0-2-1,15-7 1,25-15-372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 19460,'-2'-1'168,"1"0"0,0 0 0,-1 1 0,1-1-1,0 1 1,-1-1 0,1 1 0,-1 0 0,1-1 0,-1 1-1,1 0 1,-1 0 0,1 0 0,0 0 0,-1 0 0,1 0-1,-1 1 1,1-1 0,-1 0 0,1 1 0,-1-1 0,1 1 0,0-1-1,-3 3 1,-32 18 1297,27-13-1316,0 0-1,0 1 1,1 0-1,0 0 1,1 1-1,-10 16 1,12-19-79,1 1 0,0 0 1,0 0-1,1 0 1,0 1-1,0-1 0,1 1 1,0 0-1,-1 14 0,3-22-60,0 1-1,0-1 0,0 0 1,0 0-1,0 1 0,0-1 0,0 0 1,1 0-1,-1 1 0,0-1 1,1 0-1,-1 0 0,1 0 0,-1 0 1,1 0-1,0 1 0,-1-1 1,1 0-1,0 0 0,0 0 1,0-1-1,-1 1 0,1 0 0,0 0 1,0 0-1,0-1 0,1 1 1,-1 0-1,0-1 0,0 1 0,0-1 1,0 0-1,1 1 0,-1-1 1,0 0-1,0 0 0,1 1 0,-1-1 1,0 0-1,0 0 0,1 0 1,-1-1-1,2 1 0,2-1 9,1 0 0,-1-1-1,1 1 1,-1-1 0,0 0-1,0-1 1,0 1 0,7-5 0,3-4 17,1-1 0,-1-1 1,-1 0-1,0-1 0,-1-1 1,-1 0-1,0 0 0,-1-2 1,17-32-1,-22 29-3,-6 20-31,0 0-1,0 0 1,0-1 0,0 1-1,-1 0 1,1 0 0,0 0 0,0 0-1,0 0 1,0-1 0,0 1-1,-1 0 1,1 0 0,0 0-1,0 0 1,0 0 0,0 0 0,-1 0-1,1 0 1,0-1 0,0 1-1,0 0 1,-1 0 0,1 0 0,0 0-1,0 0 1,0 0 0,-1 0-1,1 0 1,0 0 0,0 0-1,0 0 1,-1 0 0,1 1 0,0-1-1,0 0 1,0 0 0,-1 0-1,1 0 1,0 0 0,0 0-1,0 0 1,0 0 0,-1 1 0,1-1-1,-3 2 6,-1 1-1,1-1 0,-1 1 0,1 0 1,0 0-1,0 0 0,-4 7 1,-1 2 6,1 0-1,0 1 1,1 0 0,1 0 0,-7 22 0,10-29-16,0 0 1,1 0-1,0 1 0,0-1 1,1 0-1,-1 0 0,1 1 0,1-1 1,-1 0-1,1 1 0,0-1 1,0 0-1,1 0 0,0 0 0,3 7 1,-4-11-49,0 0 0,0 0-1,0-1 1,0 1 0,1-1 0,-1 1 0,0-1 0,1 1 0,-1-1 0,1 0 0,0 1 0,-1-1 0,1 0 0,0 0 0,0 0 0,-1-1 0,1 1 0,0 0 0,0-1 0,0 1 0,0-1 0,0 0 0,0 1-1,0-1 1,0 0 0,0 0 0,0 0 0,0-1 0,0 1 0,0 0 0,0-1 0,0 1 0,0-1 0,0 0 0,1-1 0,4-1-100,0-1 0,0 0 0,-1 0 0,1 0 0,-1-1 0,0 0 0,9-10 0,13-18-418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14427,'0'2'289,"0"1"1,0-1-1,0 1 1,0-1-1,0 1 1,0-1-1,-1 1 0,1-1 1,-1 1-1,0-1 1,0 1-1,0-1 0,0 0 1,0 1-1,-2 1 1,-4 13 971,-30 94 1873,14-46-1461,-28 126 0,50-186-1643,0-2-25,0 0 0,1 0 0,-1 0 0,1 1 0,0-1 1,0 0-1,0 0 0,0 1 0,1-1 0,-1 0 0,1 0 0,0 0 0,1 4 0,-2-7-31,0 0-1,0 1 0,1-1 0,-1 0 0,0 1 0,0-1 1,1 0-1,-1 1 0,0-1 0,0 0 0,1 0 0,-1 1 0,0-1 1,1 0-1,-1 0 0,0 0 0,1 0 0,-1 1 0,1-1 1,-1 0-1,0 0 0,1 0 0,-1 0 0,1 0 0,-1 0 0,0 0 1,1 0-1,-1 0 0,0 0 0,1 0 0,-1 0 0,1 0 1,-1 0-1,0-1 0,1 1 0,-1 0 0,0 0 0,1 0 0,-1 0 1,0-1-1,1 1 0,-1 0 0,0 0 0,1-1 0,-1 1 1,0 0-1,0-1 0,1 1 0,-1 0 0,0-1 0,0 1 0,0 0 1,1-1-1,-1 0 0,11-20-798,-6 2 446,-3-1-156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12 152 16388,'5'3'6330,"11"5"-3860,-11-8-2338,1 0 1,0 0-1,-1-1 0,1 0 1,0 0-1,-1 0 0,1-1 1,-1 1-1,0-1 0,0-1 0,0 1 1,0-1-1,0 0 0,0 0 1,7-6-1,-7 5-128,1-1 0,-2 1-1,1-1 1,0 0 0,-1 0 0,0 0-1,0-1 1,-1 0 0,0 1 0,0-1 0,0-1-1,0 1 1,1-7 0,-3 11-6,-1 1 0,1 0 0,-1-1 0,0 1 0,1-1 0,-1 1 0,0-1 0,0 1 0,0-1 0,0 1 0,0-1 0,0 1 0,-1-1 0,1 1 0,0-1 0,-1 1 0,1 0 0,-1-1 0,1 1 0,-1-1 0,0 1 1,0 0-1,0 0 0,1-1 0,-1 1 0,0 0 0,0 0 0,-1 0 0,1 0 0,0 0 0,0 0 0,0 0 0,-1 1 0,1-1 0,0 0 0,-1 1 0,1-1 0,-1 1 0,1-1 0,-1 1 0,1 0 0,0 0 0,-1-1 0,1 1 0,-1 0 0,1 0 0,-1 1 0,-1-1 0,-3 0-6,0 1 0,0 0-1,0 0 1,1 1 0,-1 0 0,0-1-1,1 2 1,-1-1 0,1 1-1,0 0 1,-6 4 0,4-1 14,0 1-1,1-1 1,-1 2 0,2-1 0,-1 1-1,1-1 1,0 2 0,0-1 0,1 0-1,-3 11 1,6-16-1,0 1 0,0-1 0,0 0 0,1 1 0,-1-1-1,1 1 1,0-1 0,0 1 0,0-1 0,0 0 0,1 1 0,0-1 0,1 5-1,-1-6-2,0 1 0,0-1 0,1 0-1,-1 1 1,1-1 0,0 0-1,0 0 1,0 0 0,0 0-1,0 0 1,0-1 0,0 1 0,0-1-1,1 1 1,-1-1 0,1 0-1,-1 0 1,6 2 0,-1-1-27,1 0 1,0 0-1,0-1 0,0 0 1,0 0-1,1-1 0,-1 0 1,0 0-1,0-1 0,15-3 1,1-3-78,0-1-1,26-13 1,-23 10-35,29-9 0,-56 20 140,1 0 0,-1 0 1,1 0-1,-1-1 1,1 1-1,-1 0 0,0 0 1,1 0-1,-1 0 1,1 0-1,-1 0 0,1 0 1,-1 0-1,1 0 1,-1 0-1,0 0 0,1 0 1,-1 0-1,1 0 1,-1 0-1,1 0 0,-1 1 1,1-1-1,-1 0 1,0 0-1,1 0 0,-1 1 1,0-1-1,1 0 1,-1 1-1,0-1 0,1 0 1,-1 1-1,0-1 1,1 0-1,-1 1 0,0-1 1,0 1-1,1-1 1,-1 0-1,0 1 0,0-1 1,0 1-1,0-1 0,0 1 1,0-1-1,0 0 1,0 1-1,0-1 0,0 1 1,0-1-1,0 1 1,0-1-1,0 1 0,-9 31 320,5-19-168,2-7-78,1-1 1,0 1-1,0 0 1,0 10 0,1-15-62,1 0 0,-1 1 0,0-1 0,0 0 0,0 1 0,1-1 0,-1 1 0,0-1 0,1 0 0,0 0 0,-1 1 0,1-1 0,0 0 0,-1 0 0,1 0 0,0 0 0,0 0 0,0 0 0,0 0 0,0 0 0,0 0 0,0 0 0,0 0 0,1 0 0,-1-1 0,2 1 0,3 1-14,1 0 0,-1-1 0,1 0 0,-1 0 0,1-1 1,0 0-1,-1 0 0,1-1 0,0 0 0,-1 0 0,8-2 0,10-4-145,37-14 0,45-26-294,-105 47 439,-1-1-1,0 1 0,0 0 0,1 0 1,-1 0-1,0 0 0,0 0 0,1 0 1,-1-1-1,0 1 0,1 0 0,-1 0 1,0 0-1,0 0 0,1 0 0,-1 0 1,0 0-1,1 0 0,-1 0 0,0 0 1,0 0-1,1 1 0,-1-1 0,0 0 1,1 0-1,-1 0 0,0 0 0,0 0 1,1 0-1,-1 1 0,0-1 0,0 0 0,1 1 1,-1 10 82,-12 20 15,9-24-144,3-6 32,-1 0 1,1 1-1,0-1 1,-1 0 0,1 0-1,-1 0 1,0 0-1,1 1 1,-1-1 0,0 0-1,0 0 1,0 0 0,1-1-1,-1 1 1,0 0-1,0 0 1,0 0 0,0-1-1,-1 1 1,1 0-1,0-1 1,0 1 0,0-1-1,-1 0 1,1 1 0,0-1-1,-2 1 1,-3-3-84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20812,'3'3'1921,"-7"15"-1201,-2 1-328,-4 8 840,4 4-239,-6 3-393,5 2-256,2-1-440,2-1-376,2-6-681,1-5-263,-1-10 1032,-7-4-280,-2-8-280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19796,'10'-8'574,"1"0"0,0 1-1,0 0 1,0 0 0,1 2-1,0-1 1,0 1 0,18-4-1,-23 7-416,0 0 1,-1 1-1,1 0 0,0 0 0,0 0 0,1 1 1,-1 0-1,0 1 0,0-1 0,0 1 0,-1 1 0,1-1 1,0 1-1,0 0 0,-1 1 0,1 0 0,6 3 1,-12-5-155,1 1 0,0-1 1,0 1-1,-1-1 0,1 1 1,-1 0-1,0-1 0,1 1 1,-1 0-1,0 0 0,0 0 1,0 0-1,0 0 0,0 1 1,-1-1-1,1 0 0,-1 0 1,1 0-1,-1 1 0,0-1 1,0 0-1,0 0 0,0 1 1,0-1-1,0 0 0,-1 0 1,1 1-1,-1-1 0,0 0 1,1 0-1,-1 0 0,-2 3 1,-3 8-17,-1 0 1,-1-1 0,0 0-1,-9 11 1,6-8-34,6-8-149,0 0-1,0 0 0,1 0 1,-7 16-1,11-21 94,-1-1 1,1 1-1,-1 0 1,1-1-1,-1 1 1,1 0-1,0-1 0,0 1 1,0 0-1,0 0 1,0-1-1,1 1 0,-1 0 1,0-1-1,1 1 1,-1 0-1,1-1 1,0 1-1,-1-1 0,1 1 1,0-1-1,0 1 1,0-1-1,0 1 0,0-1 1,0 0-1,0 0 1,1 0-1,-1 1 1,0-1-1,3 1 0,34 21-1440,-25-17 1512,-1 1 0,0 1 0,0 0 0,-1 0 1,0 1-1,-1 1 0,0 0 0,10 12 0,-19-21 71,0 0-1,-1 1 0,1-1 1,0 0-1,0 1 1,-1-1-1,1 1 0,-1-1 1,1 1-1,-1 0 0,0-1 1,1 1-1,-1-1 0,0 1 1,0 0-1,0-1 1,-1 1-1,1 0 0,0-1 1,0 1-1,-1-1 0,1 1 1,-1-1-1,-1 3 0,0-1 57,0 0 0,0 0-1,-1 0 1,1 0-1,-1-1 1,0 1 0,0-1-1,0 1 1,0-1-1,-4 2 1,-10 4 347,1 0 0,-1-2 1,-23 7-1,39-13-437,-19 6 280,0-1 0,0-1-1,0 0 1,-1-2 0,1 0 0,-1-2 0,-26-1 0,45 0-314,0 1 0,0 0 0,0-1 0,0 1 0,0-1 0,0 0 0,1 1 1,-1-1-1,0 0 0,0 0 0,0 0 0,-2-3 0,3 4-34,1-1 0,-1 0 0,1 1-1,-1-1 1,1 0 0,-1 1 0,1-1 0,0 0 0,0 0 0,-1 0 0,1 1 0,0-1 0,0 0 0,0 0-1,0 0 1,0 1 0,0-1 0,0 0 0,0 0 0,0 0 0,0 1 0,0-2 0,2-1-97,-1-1 0,1 1-1,0 0 1,0 0 0,0 0 0,0 1 0,0-1 0,0 0 0,1 1 0,0-1 0,-1 1 0,7-4 0,18-10-625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 23157,'4'-7'1840,"-7"7"-1352,-3 6-223,-1 8 743,-2 2-240,0 6-392,2 0-208,1 1-200,2 2-152,4-4-584,0-5-601,4-9 1121,1-1-224,0-6-208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4:5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348 154 22957,'-5'8'1744,"0"3"-1344,2 7-184,-3 5 617,1 2-257,-3 6-280,4 2-144,1 5-88,2 0-40,2-4-160,-1-5-120,1-4-280,1-6-177,-2-15 521,-3-5-112,-12-11-128</inkml:trace>
  <inkml:trace contextRef="#ctx0" brushRef="#br0" timeOffset="1">1 57 18524,'72'-18'3624,"133"-16"1,-163 31-3219,0 1 1,0 2 0,0 2-1,67 12 1,-97-11-391,1 0 0,-1 1-1,-1 0 1,1 1 0,-1 0 0,0 0 0,19 13 0,-28-16-18,0-1-1,1 1 1,-1 0 0,0 0 0,0 0-1,0 0 1,0 0 0,0 0 0,-1 0 0,1 1-1,-1-1 1,1 0 0,-1 1 0,0 0 0,0-1-1,0 1 1,0 0 0,-1-1 0,1 1 0,-1 0-1,1 0 1,-1 0 0,0-1 0,0 1 0,0 0-1,-1 0 1,1 0 0,-1-1 0,1 1 0,-1 0-1,0 0 1,0-1 0,0 1 0,0-1 0,-1 1-1,1-1 1,-1 1 0,1-1 0,-4 3 0,-4 5-10,0 0 1,-1-1-1,1-1 1,-2 1-1,1-2 1,-1 1 0,-1-2-1,-23 12 1,-9 0 121,-49 13 0,84-29-35,-66 24 98,49-17-113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1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 24597,'0'-1'8,"0"1"-1,0 0 0,0-1 0,0 1 1,0 0-1,0-1 0,0 1 1,0 0-1,0-1 0,0 1 0,0 0 1,1-1-1,-1 1 0,0 0 1,0-1-1,0 1 0,0 0 0,1 0 1,-1-1-1,0 1 0,0 0 1,0 0-1,1-1 0,-1 1 0,0 0 1,0 0-1,1 0 0,0-1 1,-1 2-8,0-1 1,0 0-1,1 1 1,-1-1 0,0 0-1,0 1 1,0-1 0,1 1-1,-1-1 1,0 0-1,0 1 1,0-1 0,0 1-1,0-1 1,0 1 0,0-1-1,0 1 1,0-1-1,0 0 1,0 1 0,0-1-1,0 1 1,0-1 0,0 1-1,0-1 1,-1 0-1,1 1 1,0-1 0,0 0-1,-1 1 1,-20 81 100,-12 97-1,29-138-73,1 0 0,2 0 0,1 0 0,10 61 0,-10-98-67,8 30-186,-8-33 222,0-1 0,0 1-1,0 0 1,0-1 0,0 1 0,0 0 0,1-1-1,-1 1 1,0 0 0,0-1 0,1 1-1,-1-1 1,0 1 0,1 0 0,-1-1 0,1 1-1,-1-1 1,1 1 0,-1-1 0,1 1-1,-1-1 1,1 0 0,-1 1 0,1-1 0,0 0-1,-1 1 1,1-1 0,0 0 0,-1 0-1,1 0 1,0 1 0,-1-1 0,1 0 0,0 0-1,-1 0 1,1 0 0,0 0 0,-1 0-1,2-1 1,14-13-88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2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17468,'4'12'6171,"1"7"-4091,-2 15-1169,-2 40 1,-1-45-1186,0-1-1,8 50 1,-8-77 208,0 0-1,0-1 1,0 1 0,1 0-1,-1-1 1,0 1 0,0 0-1,0-1 1,0 1 0,1-1-1,-1 1 1,0 0 0,1-1 0,-1 1-1,0-1 1,1 1 0,-1 0-1,1-1 1,-1 1 0,1-1-1,-1 0 1,1 1 0,-1-1-1,1 1 1,0-1 0,0 1-1,0-2 45,-1 1-1,0-1 0,1 1 0,-1 0 0,0-1 1,0 1-1,1-1 0,-1 1 0,0-1 0,0 1 1,0-1-1,0 1 0,0-1 0,1 1 0,-1-1 1,0 1-1,0-1 0,0 1 0,0-1 0,0 0 1,-1 1-1,1-1 0,0 1 0,0-1 0,0 1 1,0-1-1,-1 1 0,1-1 0,0 1 0,0 0 1,-1-1-1,1 1 0,-1-1 0,-6-12-293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1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20308,'8'15'1857,"9"-6"-1201,7-6-248,14-3 592,5-5-152,8-2-304,2-2-159,0-1-682,-1 0-463,-8 0 624,-6-1-160,-9 1-136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1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22541,'2'-2'196,"0"0"0,0 0 0,1 1 0,-1-1 0,0 1 0,1 0 0,-1-1 0,1 1 0,0 0 0,-1 1 0,1-1 0,0 0 0,-1 1 0,1-1 0,4 1 0,46 1 775,-51-1-873,2 0-64,-1 0 1,0 1 0,0-1 0,1 1 0,-1 0-1,0 0 1,0 0 0,0 1 0,0-1-1,5 4 1,-7-5-33,0 1 0,0 0 0,0 0 0,-1 0 0,1-1 0,0 1 0,-1 0 0,1 0 0,0 0 0,-1 0 0,1 0 0,-1 0 0,0 0 0,1 0 0,-1 1 0,0-1 0,0 0 0,1 0 0,-1 0 0,0 0 0,0 0 0,0 0 0,0 1 0,-1-1 0,1 0 0,0 0 0,0 0 0,-1 0 0,1 0 0,0 0 0,-1 0 0,0 0 0,1 0 0,-1 0 1,0 1-2,-7 10 1,-1-1-1,0 0 1,-19 19-1,17-21-4,1 2-1,1 0 1,-13 18-1,21-29 2,0 1-1,0 0 1,1 0-1,-1 0 0,1 0 1,-1 0-1,0 0 1,1 0-1,0 0 0,-1 0 1,1 0-1,0 0 1,-1 1-1,1-1 0,0 0 1,0 0-1,0 0 1,0 0-1,0 0 0,0 0 1,0 1-1,1-1 1,-1 0-1,0 0 0,1 0 1,-1 0-1,0 0 1,1 0-1,-1 0 0,1 0 1,0 0-1,-1 0 1,1 0-1,0 0 0,0-1 1,-1 1-1,1 0 1,0 0-1,0-1 0,0 1 1,0 0-1,0-1 1,0 1-1,0-1 0,0 1 1,0-1-1,2 1 1,7 1-54,-1 0 0,1 0 0,0-1 0,15 0 0,-10 0-25,-13-1 70,9 1-86,0 0 1,0 0-1,0 1 1,0 1-1,13 4 0,-21-6 81,0 0-1,-1 1 0,1-1 0,-1 1 0,0-1 0,1 1 0,-1 0 1,0 0-1,0 0 0,0 0 0,0 0 0,-1 0 0,1 1 1,0-1-1,-1 0 0,0 1 0,1 0 0,-1-1 0,0 1 0,-1 0 1,1-1-1,0 1 0,-1 0 0,1 0 0,-1 0 0,0 3 0,0 4 57,-1 0 0,-1 0 0,1 0-1,-2 0 1,1 0 0,-1 0-1,-1-1 1,0 1 0,0-1-1,-1 0 1,0 0 0,0-1-1,-11 13 1,8-11 81,0 0 0,-1-1 0,0-1 0,0 1 0,-1-1 0,0-1 0,-1 0-1,1-1 1,-1 1 0,-20 6 0,27-11-134,0-1-1,1 0 1,-1-1-1,0 1 0,0-1 1,1 0-1,-1 0 1,0 0-1,0 0 1,-4-1-1,7 1-51,0-1 0,0 1-1,1 0 1,-1 0 0,0-1 0,1 1 0,-1 0-1,0-1 1,1 1 0,-1-1 0,0 1 0,1-1-1,-1 1 1,1-1 0,-1 1 0,1-1 0,-1 0-1,1 1 1,-1-1 0,1 0 0,-1-1 0,1 1-129,0-1 0,0 1 0,0-1-1,0 0 1,0 1 0,0-1 0,0 1 0,1-1 0,-1 1 0,1-1 0,-1 1 0,1 0 0,-1-1 0,1 1 0,0-1 0,1 0 0,5-8-357,0 0 0,1 1-1,17-17 1,9-5-825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1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20420,'-85'114'4866,"-48"104"-5095,133-218 201,0 0 0,0 0 0,0 0 0,0 0 0,0 0 0,0 0 0,0 0 0,0 0 0,-1 0 0,1 0-1,0 0 1,0-1 0,0 1 0,0 0 0,0 0 0,0 0 0,0 0 0,0 0 0,0 1 0,0-1 0,0 0 0,0 0 0,0 0-1,0 0 1,0 0 0,-1 0 0,1 0 0,0 0 0,0 0 0,4-15-69,7-25 178,-10 35-242,10-32-144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1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 15763,'-8'-2'305,"0"2"-1,0-1 0,0 1 0,0 0 0,0 1 0,0 0 1,0 0-1,0 0 0,1 1 0,-1 1 0,0-1 1,1 1-1,0 0 0,-1 1 0,-9 6 0,6-2 54,0 0 0,0 1 0,1 0 0,0 1 0,1 0 0,0 0 0,1 1 0,-10 15 0,15-21-275,1-1 1,-1 1-1,1 0 0,0-1 1,1 1-1,-1 0 0,1 0 1,0 0-1,0 0 0,0 1 1,1-1-1,0 10 1,0-12-60,1-1 0,-1 1 0,1-1 0,0 1 0,0-1 0,0 0 0,0 1 0,0-1 0,1 0 0,-1 0 0,0 1 0,1-1 0,0 0 0,0-1 0,-1 1 0,1 0 0,0 0 0,0-1 0,1 1 0,-1-1 0,0 0 0,0 0 0,1 1 0,-1-2 0,0 1 0,1 0 0,4 1 0,1-1-1,-1 0-1,1-1 1,0 0-1,-1 0 1,1-1 0,-1 0-1,1 0 1,-1 0-1,1-1 1,-1 0-1,0-1 1,1 0 0,-1 0-1,-1 0 1,1-1-1,0 0 1,-1 0-1,0-1 1,7-6 0,-8 7-6,1-1 1,-1-1 0,1 1 0,-2-1 0,1 0 0,0 0 0,-1 0 0,-1-1 0,1 1 0,-1-1 0,0 0-1,0 0 1,-1 0 0,0-1 0,0 1 0,-1 0 0,1-1 0,-2 1 0,1-11 0,-1 16-21,0 0-1,0 0 1,0 0 0,-1 0 0,1 1 0,0-1 0,-1 0 0,1 0 0,-1 0-1,0 1 1,0-1 0,0 0 0,1 1 0,-1-1 0,-1 0 0,1 1 0,0-1-1,0 1 1,-1 0 0,1-1 0,0 1 0,-1 0 0,1 0 0,-1 0 0,0 0 0,1 0-1,-1 0 1,0 1 0,0-1 0,1 0 0,-1 1 0,0 0 0,0-1 0,0 1-1,0 0 1,1 0 0,-4 0 0,0 0-58,-1 1 0,1 0 0,-1 1 0,1-1 1,-1 1-1,1 0 0,0 0 0,0 1 0,0 0 0,0 0 0,-6 4 0,2 1-257,0 0 0,0 1 0,1 0 0,0 0 0,1 1 0,-11 16 0,14-19 171,1-1 1,-1 2-1,1-1 0,0 0 0,1 1 0,0-1 1,0 1-1,0-1 0,1 1 0,0 0 0,1 9 1,8 16-599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2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98 14203,'-2'12'485,"0"-1"-1,1 1 1,1 0 0,0 0-1,0 0 1,4 17 0,-3-25-381,0-1 1,0 1-1,0-1 0,1 1 1,-1-1-1,1 0 1,0 1-1,0-1 0,0 0 1,0 0-1,1-1 1,-1 1-1,1 0 0,0-1 1,0 0-1,0 1 0,0-1 1,0 0-1,0-1 1,0 1-1,1 0 0,-1-1 1,1 0-1,6 2 1,-3-2 41,1 0-1,-1 0 1,1-1 0,-1 0 0,1 0 0,-1-1 0,1 0 0,-1 0 0,0-1-1,0 0 1,1 0 0,-1-1 0,0 0 0,-1 0 0,1-1 0,7-4 0,-6 2 47,0 1 1,0-1 0,-1 0 0,0-1 0,0 0 0,0 0-1,-1 0 1,0-1 0,-1 0 0,1 0 0,-2 0 0,6-12-1,-9 17-127,1-1 0,-1 1-1,0 0 1,0-1 0,0 0-1,0 1 1,-1-1 0,1 1-1,-1-1 1,0 0-1,0 1 1,-1-1 0,1 0-1,-1 1 1,0-1 0,1 1-1,-1-1 1,-1 1 0,1-1-1,-1 1 1,1 0 0,-1 0-1,0 0 1,0 0 0,0 0-1,-1 0 1,1 0-1,-5-3 1,1 2-33,0 0 0,0 0 0,0 1 0,-1 0 0,1 0 0,-1 0-1,0 1 1,0 0 0,0 1 0,0-1 0,0 1 0,0 1 0,-13-1 0,2 3-377,-1 0 0,1 2 0,0 0 1,0 1-1,0 0 0,1 2 0,0 0 0,0 1 1,-23 15-1,17-11-407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2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19796,'2'-10'465,"0"0"0,1 0-1,0 0 1,1 1 0,0-1-1,1 1 1,8-15 0,47-57 1242,-21 35-1354,2 1 0,2 2 0,2 2 0,1 1 0,2 3-1,59-34 1,-78 57-466,-29 14 109,1 0-1,-1 0 1,0 0 0,0 0 0,0 0-1,0 0 1,0 0 0,1 0-1,-1 0 1,0 0 0,0 0 0,0 0-1,0 0 1,0 0 0,1 0 0,-1 0-1,0 0 1,0 0 0,0 0-1,0 0 1,0 0 0,1 0 0,-1 1-1,0-1 1,0 0 0,0 0 0,0 0-1,0 0 1,0 0 0,0 0-1,1 0 1,-1 1 0,0-1 0,0 0-1,0 0 1,0 0 0,0 0 0,0 0-1,0 0 1,0 1 0,0-1-1,0 0 1,0 0 0,0 0 0,0 0-1,0 0 1,0 1 0,0-1 0,0 0-1,0 0 1,0 0 0,0 0 0,0 0-1,0 1 1,0-1 0,0 0-1,0 0 1,0 0 0,-1 1 0,-1 7-128,-30 48-775,21-39-41,1 1 0,1-1 0,-13 37 0,19-37 350,7-5-106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65 19708,'-2'-26'2484,"0"21"-1211,-3 20-39,-9 85-263,-1 150 1,14-228-874,-1 9-48,1-13-6,0 1-1,1-1 1,1 0 0,4 24-1,-5-41-33,0 0 0,0 0 0,1 0 0,-1 0 0,0 0 0,0 0-1,0 0 1,1-1 0,-1 1 0,0 0 0,1 0 0,-1 0 0,1 0-1,-1 0 1,1-1 0,-1 1 0,1 0 0,0 0 0,-1-1-1,1 1 1,0 0 0,0-1 0,-1 1 0,1-1 0,0 1 0,0-1-1,0 0 1,0 1 0,0-1 0,0 0 0,0 1 0,-1-1 0,1 0-1,0 0 1,0 0 0,0 0 0,0 0 0,0 0 0,0 0 0,0 0-1,0 0 1,0 0 0,0-1 0,0 1 0,0 0 0,0-1 0,0 1-1,-1-1 1,2 0 0,4-3 44,0 1-1,-1-1 1,0-1 0,0 1-1,0-1 1,4-5 0,14-19 169,-2 0 1,31-56 0,27-74 271,-67 134-428,72-195-101,-82 216-1532,-1 5 975,-1 7 461,0-5-163,0 6-277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4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17476,'2'0'214,"0"0"0,-1-1 0,1 1 0,0-1 0,-1 1 0,1-1 0,-1 0 0,1 1 0,-1-1 0,1 0 0,-1 0 0,0 0 0,0 0 0,1 0 0,-1 0 0,1-2 0,19-24 959,-18 21-552,6-7-49,0 0 0,-1-1 1,0 0-1,-2 0 1,0-1-1,0 0 1,6-29-1,-11 43-551,-1 1-1,0-1 1,0 0-1,0 0 0,0 0 1,0 1-1,0-1 1,0 0-1,0 0 1,0 0-1,0 0 1,0 1-1,-1-1 0,1 0 1,0 0-1,0 1 1,-1-1-1,0-1 1,1 2-10,0 0-1,-1 0 1,1-1 0,-1 1 0,1 0-1,0 0 1,-1 0 0,1 0 0,0 0 0,-1 0-1,1 0 1,-1 0 0,1 0 0,0 0 0,-1 0-1,1 0 1,-1 0 0,1 0 0,0 0 0,-1 1-1,1-1 1,-1 0 0,1 0 0,0 0 0,-1 1-1,-23 20 259,14-9-250,0 0 1,1 2-1,1-1 1,0 1 0,1 0-1,1 0 1,0 1-1,-6 26 1,11-40-23,1 1 1,-1-1 0,1 1 0,0-1-1,0 1 1,0-1 0,0 1-1,0-1 1,0 1 0,0-1-1,0 1 1,1-1 0,-1 1-1,0-1 1,1 1 0,-1-1-1,1 1 1,0-1 0,0 0-1,-1 1 1,1-1 0,0 0-1,0 0 1,0 0 0,0 0 0,0 0-1,0 0 1,1 0 0,-1 0-1,0 0 1,1 0 0,-1 0-1,0-1 1,1 1 0,-1-1-1,1 1 1,-1-1 0,1 1-1,-1-1 1,1 0 0,-1 0-1,2 0 1,9 1-11,-1-1-1,1 0 0,-1-1 1,18-3-1,-15 2 14,59-10 1,-43 6 63,0 1-1,0 2 1,0 1 0,0 1 0,34 4 0,-64-3-45,0 0 0,0 0-1,1-1 1,-1 1 0,0 0 0,0 0 0,0 0 0,0 0 0,1 0-1,-1 0 1,0 0 0,0 0 0,0 0 0,0 0 0,0 0 0,1 0-1,-1-1 1,0 1 0,0 0 0,0 0 0,0 0 0,0 0 0,0 0-1,0-1 1,0 1 0,0 0 0,1 0 0,-1 0 0,0 0 0,0-1-1,0 1 1,0 0 0,0 0 0,0 0 0,0 0 0,0-1 0,0 1-1,0 0 1,0 0 0,0 0 0,0 0 0,0-1 0,-1 1 0,-2-15 386,-9-16-23,11 29-296,0-3-32,-4-8 10,-1-1 0,0 0 1,-1 1-1,-1 0 1,-15-20-1,29 39-634,1 1 1,1-1 0,-1 0-1,1-1 1,0 0-1,0 0 1,1-1-1,12 5 1,18 3-397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4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68 16163,'0'-1'221,"0"0"0,0-1 0,0 1 0,-1 0 0,1 0 0,0 0 0,-1 0 0,1 0-1,-1 0 1,1 0 0,-1 0 0,0 0 0,1 0 0,-1 0 0,0 0 0,0 0 0,0 1 0,1-1-1,-1 0 1,0 0 0,0 1 0,0-1 0,0 1 0,0-1 0,0 1 0,-1-1 0,1 1-1,0 0 1,0-1 0,0 1 0,-2 0 0,0 0-53,1-1 0,-1 1 0,1 0 0,-1 0 0,0 0 0,1 0 0,-1 0 0,1 1 0,-1-1 0,1 1 0,-1 0 0,1 0 0,-4 1 0,0 2-83,1 1 1,0-1-1,0 1 0,0 0 0,0 0 1,1 0-1,-1 1 0,1 0 1,1-1-1,-1 1 0,1 1 0,0-1 1,1 0-1,-1 1 0,1-1 1,-1 10-1,2-15-78,1 0 0,0 0 0,0 0 0,0 0 0,-1 0-1,1 0 1,0 0 0,0 0 0,0-1 0,0 1 0,1 0 0,-1 0 0,0 0 0,0 0 0,1 0 0,-1 0 0,0 0 0,1 0 0,-1 0 0,1-1 0,-1 1 0,1 0 0,-1 0 0,1-1 0,0 1-1,-1 0 1,1-1 0,0 1 0,-1 0 0,1-1 0,0 1 0,0-1 0,0 1 0,0-1 0,-1 0 0,1 1 0,0-1 0,0 0 0,0 0 0,0 1 0,0-1 0,0 0 0,0 0 0,0 0-1,1 0 1,2-1 7,0 1-1,-1-1 1,1 0-1,0 0 1,0 0-1,-1-1 1,1 1 0,-1-1-1,7-3 1,2-5 15,-1 0 0,0-1 0,-1-1 0,0 1 0,0-1 0,-1-1 0,-1 0 0,0 0 0,-1-1 0,-1 0 0,8-19 0,-19 46 100,2 0 0,-4 22 0,6-29-103,0 0-1,1 0 0,0 0 1,0 1-1,0-1 1,1 0-1,0 0 0,1 7 1,-1-12-20,0 1 1,-1-1-1,1 0 1,0 0 0,-1 0-1,1 0 1,0 0-1,0 0 1,0-1-1,0 1 1,0 0 0,0 0-1,0-1 1,0 1-1,0 0 1,0-1-1,1 1 1,-1-1 0,0 0-1,0 1 1,0-1-1,1 0 1,-1 0-1,0 1 1,0-1 0,1 0-1,-1 0 1,2-1-1,3 1 10,1-1 0,-1 0 0,0-1 0,8-2 0,45-21 46,-47 19-55,1 0 1,-1 1 0,1 0-1,1 1 1,-1 0 0,15-1-1,-25 5-2,-1 0 0,0 0 0,1 1 0,-1-1 0,0 1 0,0-1 0,1 1 0,-1 0 0,0 0 0,0 0 0,0 0 0,0 1 0,0-1 0,0 0 0,-1 1 0,1-1 0,0 1 0,-1 0 0,1-1 0,-1 1 0,3 3 0,-3-2-1,1-1 0,0 1 0,1-1 0,-1 0 0,0 0 0,1 0 0,-1 0 1,1 0-1,-1 0 0,1-1 0,6 3 0,-4-3-112,0 0 1,0 0-1,0-1 1,1 0-1,-1 0 1,0 0-1,0 0 1,0-1-1,0 0 1,6-2-1,51-19-2483,-22 6 1645,-15 8 74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4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91 221 16203,'2'-11'2384,"-10"10"-887,-12 16 482,12-6-1476,0 1 0,0 0 0,1 0 0,-8 17-1,12-22-380,0 1 0,1 0 0,-1 0 0,2-1 0,-1 1-1,0 0 1,1 1 0,0-1 0,1 0 0,0 12 0,0-17-100,0 0 0,0 0 1,0 0-1,0 0 0,1 0 1,-1 0-1,0 0 0,1 0 1,-1 0-1,1 0 1,-1-1-1,1 1 0,-1 0 1,1 0-1,-1-1 0,1 1 1,0 0-1,0-1 0,-1 1 1,1 0-1,0-1 1,0 1-1,0-1 0,-1 1 1,1-1-1,0 0 0,0 1 1,0-1-1,0 0 0,0 0 1,0 0-1,0 1 1,0-1-1,0 0 0,0 0 1,0 0-1,0-1 0,0 1 1,0 0-1,-1 0 0,1 0 1,2-1-1,3-1 21,-1 0 0,1 0-1,0 0 1,-1-1-1,10-5 1,3-5-19,0-1 1,-1 0-1,-1-1 0,27-32 0,49-78 43,-89 120-67,10-13 8,-1-1 0,-1-1 0,0 0 0,8-25 0,-17 32 36,-7 16-12,-10 16 6,1 2 27,2 2 1,0 0 0,-10 29 0,18-40-49,0 0 1,1 0 0,0 0 0,1 0-1,1 0 1,0 1 0,0-1 0,3 23-1,-2-31-22,1-1 1,0 1-1,0-1 0,0 1 0,0-1 0,1 0 0,-1 1 0,1-1 1,0 0-1,0 0 0,0 0 0,0 0 0,0-1 0,1 1 0,-1 0 1,1-1-1,3 3 0,-1-2-32,0 0 0,0-1 0,0 0 0,0 1 1,0-2-1,1 1 0,-1 0 0,1-1 0,-1 0 0,9 0 0,-6-1-18,1 0 0,-1 0 0,0 0 0,1-1-1,-1-1 1,0 0 0,0 0 0,0 0-1,0-1 1,0 0 0,-1 0 0,1-1 0,-1 0-1,0-1 1,8-5 0,-36 43 512,19-30-440,0 0 0,0 0 1,1 0-1,-1 1 1,1-1-1,0 0 0,0 1 1,1 0-1,-1-1 1,0 1-1,1-1 0,0 1 1,0 0-1,1 5 0,0-7-11,-1-1 0,1 0 0,0 0 0,0 1-1,0-1 1,0 0 0,0 0 0,0 0 0,0 0-1,0 0 1,1 0 0,-1 0 0,0 0-1,1-1 1,-1 1 0,0-1 0,1 1 0,-1 0-1,1-1 1,-1 0 0,1 1 0,-1-1-1,1 0 1,-1 0 0,1 0 0,-1 0 0,1 0-1,-1 0 1,1-1 0,-1 1 0,1 0-1,1-1 1,5-1-6,-1 0 0,1 0-1,0-1 1,10-5 0,-3 1 90,0-1-1,0-1 1,-1 0 0,-1-1 0,0-1-1,19-19 1,-31 29-63,-1 1-1,0 0 1,1 0 0,-1-1 0,1 1-1,-1 0 1,0 0 0,1 0 0,-1 0-1,1-1 1,-1 1 0,1 0 0,-1 0-1,0 0 1,1 0 0,-1 0 0,1 0-1,-1 0 1,1 0 0,-1 0 0,1 0-1,-1 0 1,0 1 0,1-1-1,-1 0 1,1 0 0,-1 0 0,0 0-1,1 1 1,16 10 173,-3-1-174,-3-6-114,0-1-1,0 0 1,0-1-1,1 0 1,-1-1-1,0 0 0,1-1 1,12-1-1,91-14-1310,-18-2-18,-97 17 1411,1 0-1,-1 0 0,1 0 0,0 0 1,-1 0-1,1 0 0,-1 0 0,1 0 1,0 0-1,-1 0 0,1 0 0,-1 0 0,1 0 1,0 0-1,-1 1 0,1-1 0,-1 0 1,1 0-1,-1 1 0,1-1 0,-1 0 1,1 1-1,-1-1 0,1 0 0,-1 1 0,0-1 1,1 1-1,-1-1 0,0 1 0,1-1 1,-1 1-1,0-1 0,1 1 0,-1-1 1,0 1-1,0-1 0,0 1 0,1 0 1,-1-1-1,0 1 0,0-1 0,0 1 0,0 0 1,0 0-1,-8 34 388,2-16-200,6-2-91,0 0 0,1 0 0,0-1 0,1 1 0,1 0 0,9 26 0,-6-19-35,7 49 0,-12-65-5,-1-1 0,0 1 0,-1 0 0,1 0-1,-1 0 1,-1 0 0,0-1 0,0 1 0,0-1-1,-5 11 1,6-16-5,0 1-1,0-1 1,-1 0-1,1 0 1,-1 1 0,1-1-1,-1 0 1,1 0-1,-1-1 1,0 1 0,0 0-1,0 0 1,0-1-1,0 0 1,-1 1-1,1-1 1,0 0 0,-4 1-1,3-1 7,1-1 0,-1 0-1,1 1 1,-1-1 0,1-1 0,-1 1-1,1 0 1,-1-1 0,1 1-1,-1-1 1,1 0 0,-1 0 0,1 0-1,0 0 1,-4-2 0,-1-2 50,-1 0 0,1-1 0,0 0 0,1 0 0,-1-1 1,1 0-1,1 0 0,-1 0 0,-5-11 0,5 7-58,0-1 0,1 0 0,1 0 0,0 0 0,0-1 0,1 1 0,1-1 0,-2-21 0,3 29-83,1 1 0,0-1 0,1 0 1,-1 0-1,1 1 0,-1-1 0,1 0 1,1 1-1,-1-1 0,1 1 0,0-1 1,0 1-1,0 0 0,0 0 0,1 0 1,0 0-1,-1 0 0,2 1 0,-1-1 1,0 1-1,1 0 0,-1-1 0,1 2 0,0-1 1,0 0-1,5-2 0,17-5-1677,-1 1 0,33-7 0,-29 9-1352,35-14-1,-54 17 2479,0-1 0,0 0 1,-1 0-1,0-1 0,0-1 0,0 1 0,9-11 0,-4 3 458,20-26 0,-30 34 896,0 0 1,0 0-1,-1 0 0,5-12 1,-8 18-701,0-1 0,0 1 0,0 0 1,0 0-1,0 0 0,0 0 1,0 0-1,0-1 0,0 1 1,0 0-1,-1 0 0,1 0 0,0 0 1,0 0-1,0 0 0,0-1 1,0 1-1,0 0 0,0 0 1,0 0-1,0 0 0,0 0 0,0 0 1,-1 0-1,1 0 0,0-1 1,0 1-1,0 0 0,0 0 1,0 0-1,0 0 0,-1 0 0,1 0 1,0 0-1,0 0 0,0 0 1,0 0-1,0 0 0,-1 0 1,1 0-1,0 0 0,0 0 0,0 0 1,0 0-1,0 0 0,-1 0 1,1 0-1,0 0 0,0 0 1,0 0-1,0 1 0,0-1 0,0 0 1,0 0-1,-1 0 0,1 0 1,0 0-1,-3 3 343,0 1 1,-1-1-1,2 1 1,-1-1-1,0 1 0,1 0 1,0 0-1,-1 0 1,2 0-1,-3 7 0,0-2-77,1 1 0,1 0 0,-3 18 1,5-27-330,0 1 0,0 0 0,0 0 0,0-1 1,0 1-1,0-1 0,1 1 0,-1 0 0,1-1 1,-1 1-1,1-1 0,0 1 0,-1-1 0,1 1 1,0-1-1,0 1 0,0-1 0,0 0 0,0 0 1,1 1-1,-1-1 0,0 0 0,1 0 0,-1 0 1,0 0-1,1-1 0,-1 1 0,1 0 0,-1 0 1,1-1-1,-1 1 0,1-1 0,0 0 0,2 1 1,8 1-79,-1-1 0,1 0 0,-1-1 0,13-1 0,-6 0 3,-12 1 121,1 0-1,-1 1 1,0 0-1,9 2 1,-15-3-23,1 0 1,0 0-1,-1 0 1,1 0-1,-1 1 0,1-1 1,-1 0-1,1 0 1,-1 1-1,1-1 1,-1 0-1,1 1 0,-1-1 1,0 0-1,1 1 1,-1-1-1,0 1 1,1-1-1,-1 1 0,0-1 1,1 1-1,-1-1 1,0 2-1,0-1 17,0 0 0,0 0 0,-1 0 0,1 0 0,0 0 0,-1 0 1,1 0-1,-1-1 0,1 1 0,-1 0 0,1 0 0,-1 0 0,0 0 0,1-1 0,-1 1 0,0 0 0,0-1 0,0 1 0,0 0 0,-5 3 110,0 0-1,1 0 1,-1-1-1,-1 0 0,1 0 1,0 0-1,-1-1 1,1 0-1,-1 0 1,0-1-1,1 1 1,-15-1-1,16-3-77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5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3 133 17164,'-1'10'2120,"1"-1"-1160,-2-2-432,7-4 1465,5-6-697,7-2-408,4-9-192,6-4-367,3-6-121,-1 1-96,-1 1-8,-4 3-160,-3 1-232,-7 8-681,-2 4-167,-9 6 864,-4 3-216,-11 0-160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2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 17308,'-3'-2'1968,"3"1"-1128,5 1-296,8 0 1017,3 0-201,9 0-360,4 0-216,6 0-343,3 1-209,1 1-432,-2-2-433,-5 0 537,-1 1-112,-7-2-104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4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18372,'0'0'146,"1"1"0,-1-1 0,0 0 0,1 1 0,-1-1 0,0 0 0,1 1 0,-1-1-1,0 0 1,1 1 0,-1-1 0,0 1 0,0-1 0,1 0 0,-1 1 0,0-1 0,0 1 0,0-1 0,0 1 0,0-1 0,0 1 0,1 23 399,-1-18-35,2 109 3769,0-85-3820,1 1 0,2-1 1,12 47-1,-16-73-421,1-1 0,-1 1 0,1-1 0,0 0 0,0 1 0,0-1 0,4 5 0,-5-7-30,-1 0 1,1-1-1,0 1 1,-1 0-1,1-1 1,-1 1-1,1-1 0,0 1 1,-1-1-1,1 0 1,0 1-1,0-1 0,-1 0 1,1 1-1,0-1 1,0 0-1,0 0 1,-1 0-1,1 0 0,0 0 1,0 0-1,0 0 1,-1 0-1,1 0 0,0 0 1,0 0-1,0 0 1,-1 0-1,1-1 1,0 1-1,0 0 0,-1-1 1,1 1-1,0-1 1,0 1-1,-1-1 0,1 1 1,-1-1-1,1 1 1,0-1-1,0 0 1,1-2 12,0 0 0,-1 0 0,1 0 0,0 0 0,-1 0 0,0-1 0,0 1 0,0 0 0,0-1 0,-1 1 0,1-6 0,2-45 169,-3 38-143,-8-86 92,8 98-179,2 7-50,0 1 1,0-1-1,0 0 1,1 0-1,-1 0 1,1 0-1,0-1 1,0 1-1,0-1 1,0 0-1,0 1 1,1-1-1,-1-1 1,1 1 0,6 2-1,-4-3-238,0 1 0,0-1-1,0-1 1,0 1 0,1-1 0,-1 0 0,0 0-1,0-1 1,7-1 0,2-1-638,0-2-1,0 0 1,-1 0-1,0-1 1,0-1-1,0 0 1,13-11-1,7-9-873,-32 25 1892,0 0 0,0 0 0,0 0 0,-1 0 0,1 0 0,-1 0-1,1-1 1,-1 1 0,0-1 0,0 1 0,0-1 0,2-5 0,-3 8-27,0 0 0,0 0 0,0 0 0,0 0 0,0 0 0,0 0 1,0 0-1,0 0 0,0 0 0,0 0 0,0 0 0,0 0 0,0 0 0,0 0 0,0-1 0,0 1 1,0 0-1,0 0 0,0 0 0,0 0 0,0 0 0,0 0 0,0 0 0,-1 0 0,1 0 0,0 0 1,0 0-1,0 0 0,0 0 0,0 0 0,0 0 0,0 0 0,0 0 0,0 0 0,0 0 0,0-1 1,0 1-1,0 0 0,0 0 0,0 0 0,0 0 0,0 0 0,-1 0 0,1 0 0,0 0 0,0 0 1,0 0-1,0 0 0,0 0 0,0 0 0,0 0 0,0 0 0,0 0 0,0 0 0,0 0 0,0 1 1,0-1-1,0 0 0,0 0 0,-1 0 0,1 0 0,0 0 0,0 0 0,0 0 0,0 0 0,0 0 1,0 0-1,-6 6 1027,-7 9 399,2 1-311,1 1 0,1 0-1,-8 21 1,14-30-947,0 0 0,1 0 0,-1 0 0,2 1 0,-1-1 0,1 0-1,1 1 1,-1-1 0,2 14 0,-1-20-181,0-1 1,1 0-1,-1 0 1,0 1-1,0-1 0,1 0 1,-1 0-1,0 0 0,1 0 1,0 1-1,-1-1 0,1 0 1,-1 0-1,1 0 0,0 0 1,0 0-1,0 0 0,-1-1 1,1 1-1,0 0 0,0 0 1,0 0-1,0-1 0,1 1 1,-1-1-1,0 1 1,0-1-1,0 1 0,0-1 1,1 0-1,-1 1 0,0-1 1,0 0-1,1 0 0,-1 0 1,0 0-1,0 0 0,0 0 1,1 0-1,-1 0 0,0-1 1,0 1-1,1 0 0,-1-1 1,1 0-1,4-1-10,0-1 0,0 0 0,-1 0 0,1 0-1,-1-1 1,0 1 0,7-7 0,-3 0-17,-1 0 1,0 0-1,0 0 0,-1-1 1,11-21-1,-14 24-6,-1 0 0,1-1 0,-2 1 0,1-1 0,-1 0 0,0 0 0,-1 0 0,0 0 0,0-9 1,-1 17 16,0 1 0,0-1 0,0 1 0,1-1 0,-1 1 0,0 0 0,0-1 0,-1 1 0,1-1 0,0 1 0,0-1 0,0 1 0,0 0 0,0-1 0,0 1 0,0-1 0,-1 1 0,1 0 0,0-1 0,0 1 0,-1-1 0,1 1 0,0 0 0,-1-1 0,1 1 0,0 0 0,-1-1 0,-7 9-66,-4 20-2,10-19 64,0 0-1,0 0 0,1 0 1,0 0-1,1 0 1,0 0-1,2 13 0,-2-19 10,1 0-1,-1-1 1,1 1-1,0-1 1,0 1-1,0-1 0,0 1 1,0-1-1,1 0 1,-1 1-1,1-1 1,-1 0-1,1 0 0,0 0 1,0 0-1,0 0 1,0-1-1,0 1 0,0 0 1,0-1-1,0 0 1,1 1-1,-1-1 1,1 0-1,-1 0 0,1-1 1,-1 1-1,1 0 1,4 0-1,2-1-5,-1 0 0,0 0 0,0-1 0,0 0 0,1-1 0,-1 0 1,0 0-1,-1 0 0,1-1 0,0 0 0,-1-1 0,0 0 0,1 0 0,-2 0 0,1-1 0,0 0 0,-1 0 0,6-7 0,5-5-7,0-2-1,-2 1 1,0-2 0,22-38-1,-8 4 170,-2-2 0,-2 0 0,-3-2 0,17-69 1,-38 122 274,-4 9-311,-4 13-33,-4 25-31,2 1 0,2-1 0,1 1 0,3 1 0,1-1-1,3 0 1,1 1 0,2-1 0,2 0 0,2-1 0,23 73 0,-18-70 20,-13-45-75,0 0-1,0-1 1,0 1-1,0 0 1,-1 0-1,1 0 1,0 0-1,0 0 1,0 0-1,0 0 1,0 0-1,0 0 1,-1 0-1,1 0 1,0 0-1,0 0 1,0 0-1,0 0 1,0 0-1,-1 0 1,1 0-1,0 0 1,0 0-1,0 0 1,0 0-1,0 0 1,-1 0-1,1 0 1,0 0-1,0 0 1,0 0-1,0 0 1,0 0-1,0 0 1,0 1-1,-1-1 1,1 0-1,0 0 1,0 0-1,0 0 1,0 0-1,0 0 1,0 0-1,0 1 1,0-1-1,0 0 1,0 0-1,0 0 1,0 0-1,0 0 1,0 1-1,0-1 1,0 0-1,0 0 1,0 0-1,0 0 1,-9-9 16,-19-31 36,-37-72 1,33 53 2,31 59-54,1-1 1,0 1 0,-1 0 0,1 0 0,0-1 0,0 1 0,-1 0-1,1-1 1,0 1 0,0 0 0,0-1 0,-1 1 0,1 0-1,0-1 1,0 1 0,0-1 0,0 1 0,0 0 0,0-1 0,0 1-1,0-1 1,0 1 0,0 0 0,0-1 0,0 1 0,0-1-1,0 1 1,0 0 0,0-1 0,1 1 0,-1-1 0,0 1 0,0 0-1,0-1 1,1 1 0,-1 0 0,0-1 0,0 1 0,1 0-1,-1 0 1,0-1 0,1 1 0,-1 0 0,0 0 0,1-1 0,-1 1-1,0 0 1,1 0 0,-1 0 0,0 0 0,1-1 0,-1 1-1,1 0 1,-1 0 0,0 0 0,1 0 0,0 0 0,31 4 20,-16-2-94,-4-2-112,-1 1-13,1 0-1,-1-1 1,1-1 0,-1 0-1,1 0 1,-1-1-1,0-1 1,17-5 0,7-9-192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4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18748,'0'1'196,"0"1"0,0-1 0,0 1 1,0 0-1,1-1 0,-1 1 0,0-1 0,1 0 0,-1 1 1,1-1-1,0 1 0,-1-1 0,1 0 0,0 1 0,0-1 1,0 0-1,0 0 0,0 0 0,0 0 0,2 2 0,0-1 58,-1-1-1,1 1 0,0-1 1,0 0-1,0 0 0,0 0 1,0 0-1,0-1 0,5 1 1,3 0 163,0-1 0,0 0 0,0-1 0,20-4 0,-18 1-210,1 0 0,-1 0 0,0-1 0,23-13 0,-28 14-141,-1-1 0,1 1 0,-2-2 0,1 1 0,0-1 0,-1 0 0,0-1 0,9-12 1,-14 18-55,0-1 1,0 0 0,0 1-1,0-1 1,0 0 0,-1 1 0,1-1-1,0 0 1,-1 0 0,0 0-1,1 0 1,-1 0 0,0 0-1,0-2 1,0 3-4,0-1-1,-1 1 0,1 0 1,0 0-1,-1 0 0,1 0 1,-1 0-1,1 0 0,-1 0 1,0 1-1,1-1 0,-1 0 1,0 0-1,0 0 1,0 1-1,1-1 0,-1 0 1,-2 0-1,0-1 3,0 1-1,-1 0 1,1 0 0,0 0 0,-1 0 0,1 0-1,0 1 1,-1 0 0,1 0 0,-1 0-1,1 0 1,-1 0 0,1 1 0,-4 0-1,-3 2 0,1 0 0,-1 1 0,1 1 0,0-1-1,0 1 1,1 1 0,-1 0 0,1 0 0,0 0 0,-13 15-1,14-13-2,0 0-1,0 0 1,0 1 0,1 0-1,0 1 1,1-1-1,0 1 1,1 0-1,-7 21 1,10-27-6,1 0-1,-1 0 1,0 0 0,1 0 0,0 1 0,0-1 0,0 0 0,1 0 0,0 0 0,-1 0-1,1 0 1,1 0 0,-1 0 0,0 0 0,1 0 0,3 5 0,-3-5-4,1-1 1,1 1 0,-1 0-1,0-1 1,1 0-1,0 0 1,0 0-1,0 0 1,0-1 0,0 1-1,1-1 1,-1 0-1,8 2 1,2 0-230,0 0-1,1-1 1,-1-1-1,1-1 1,20 1 0,-4-4-766,46-6 0,-66 6 863,-1 0-1,0 0 1,17-7 0,-14 2-107,0 0 1,13-10-1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4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163 235 18548,'1'-5'589,"3"-7"400,-1-1 0,2-20 0,-5 31-826,0 0-1,0 0 0,1 0 1,-1-1-1,-1 1 1,1 0-1,0 0 0,0 0 1,-1 0-1,1 0 1,-1 0-1,0 0 0,1 0 1,-1 0-1,0 0 0,0 0 1,-1 0-1,1 0 1,0 1-1,0-1 0,-1 0 1,1 1-1,-3-2 1,2 2-81,0 0 1,0 1-1,1-1 1,-1 1-1,0 0 1,0 0-1,0-1 0,0 1 1,0 1-1,0-1 1,0 0-1,0 0 1,1 1-1,-1-1 1,0 1-1,0-1 1,0 1-1,0 0 1,1 0-1,-1 0 1,0 0-1,1 0 1,-1 0-1,1 0 1,-1 0-1,-1 3 1,-5 3 11,1 1 1,0 0 0,-9 13-1,5-5-60,2 0 0,-1 1 0,2 0 0,-8 21 0,13-28-32,0 0 1,0 1-1,1-1 0,0 1 1,1 0-1,0 0 0,1-1 1,1 21-1,-1-30-1,0 1-1,0 0 1,1-1 0,-1 1-1,0 0 1,1-1-1,0 1 1,-1 0 0,1-1-1,0 1 1,-1-1-1,1 1 1,0-1 0,0 1-1,0-1 1,0 0-1,1 0 1,-1 1 0,0-1-1,0 0 1,1 0 0,-1 0-1,1 0 1,-1 0-1,1-1 1,-1 1 0,1 0-1,0-1 1,-1 1-1,1-1 1,-1 0 0,1 1-1,0-1 1,0 0-1,-1 0 1,4 0 0,1-1 2,0 0 1,1-1-1,-1 0 1,0 1-1,0-2 1,0 1-1,-1-1 1,1 0-1,5-4 0,15-12 14,0 0-1,-2-2 0,0-1 0,34-42 1,-14 8 41,39-64 0,-78 111-51,0 2 5,0-1-1,0 0 1,-1-1-1,0 1 1,0-1-1,2-9 1,-6 3 22,0 15-33,0 0 0,0 0 0,-1 0 0,1 0 0,0 0 0,0 0 0,-1 0 0,1 0 0,0 0 0,0 0 0,-1 0 0,1 0 0,0 0 0,0 0 0,-1 0 1,1 0-1,0 0 0,0 0 0,-1 0 0,1 0 0,0 0 0,0 0 0,-1 0 0,1 0 0,0 1 0,0-1 0,0 0 0,-1 0 0,1 0 0,0 0 0,0 1 0,-22 22 56,2 7-35,1 0-1,1 2 1,-17 42 0,26-53-12,1 1 1,1 0 0,1 1 0,1 0 0,1 0 0,-1 27 0,4-44-8,1 0 0,0 1 0,1-1-1,0 0 1,0 0 0,0 0 0,0-1 0,1 1 0,0 0 0,0 0 0,5 7 0,-5-10-1,0-1-1,0 1 0,0-1 1,0 0-1,0 0 0,0 0 1,1 0-1,-1-1 0,1 1 1,0-1-1,-1 1 0,1-1 1,0 0-1,0 0 0,-1 0 1,1 0-1,0-1 0,0 1 1,0-1-1,0 0 1,0 1-1,0-1 0,0-1 1,0 1-1,3-1 0,5-1 0,0-1 1,0 0-1,0 0 0,-1-1 0,1-1 0,-1 0 0,0 0 1,-1-1-1,1 0 0,-1-1 0,15-13 0,-4 1 4,-1-2 1,0 0-1,25-38 0,7-23 22,-46 72-15,-1 1-1,0-1 0,0 0 0,-1 0 0,0 0 0,3-20 0,-6 29-8,0 1-1,0 0 0,0 0 0,0 0 1,1-1-1,-1 1 0,0 0 0,0 0 1,0-1-1,0 1 0,0 0 0,0 0 0,0 0 1,0-1-1,0 1 0,0 0 0,0 0 1,0-1-1,0 1 0,0 0 0,0 0 1,-1 0-1,1-1 0,0 1 0,0 0 1,0 0-1,0 0 0,0-1 0,0 1 1,0 0-1,-1 0 0,1 0 0,0 0 1,0-1-1,0 1 0,0 0 0,-1 0 1,1 0-1,0 0 0,0 0 0,0 0 0,-1-1 1,-8 9 48,-10 21-1,-1 8 128,-23 59 1,38-83-141,1 0 0,0 1 0,1-1 1,0 1-1,1-1 0,0 1 0,1 0 0,2 23 0,-1-34-59,1-1-1,0 1 1,-1 0 0,1 0-1,0 0 1,0 0 0,1-1-1,-1 1 1,0-1 0,1 1 0,0-1-1,0 1 1,-1-1 0,1 0-1,0 0 1,1 0 0,-1 0-1,0 0 1,1 0 0,-1-1 0,1 1-1,-1-1 1,1 0 0,0 1-1,0-1 1,-1 0 0,1-1-1,0 1 1,0-1 0,0 1-1,0-1 1,0 0 0,4 0 0,3 0-132,1 0 1,-1-1 0,1-1 0,-1 0 0,1 0 0,-1-1-1,0 0 1,10-5 0,24-16-209,3-9-146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4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19012,'-47'34'3813,"-24"19"651,63-46-4078,0 0 1,0 1-1,1 0 1,0 1-1,-11 17 1,17-25-366,0 1 0,0 0 0,1-1 1,-1 1-1,0 0 0,0 0 1,1 0-1,-1-1 0,1 1 0,0 0 1,-1 0-1,1 0 0,0 0 1,0 0-1,0 0 0,0 0 0,1-1 1,-1 1-1,1 2 0,0-2-18,0 0-1,0-1 1,0 1 0,0-1-1,0 1 1,1-1-1,-1 0 1,0 0-1,1 1 1,-1-1 0,1 0-1,-1 0 1,1 0-1,0-1 1,-1 1 0,3 1-1,8 1-56,0 0 0,0-1 0,0 0 0,23 0 0,-25-1 47,44-2-136,-39 1 109,1-1-1,0 2 1,0 0 0,23 5 0,-38-6 41,0 0-1,0 0 1,0 1-1,0-1 0,0 0 1,0 1-1,0-1 1,0 0-1,-1 1 1,1-1-1,0 1 1,0 0-1,0-1 0,-1 1 1,1 0-1,0-1 1,-1 1-1,1 0 1,-1 0-1,1-1 0,-1 1 1,1 0-1,-1 0 1,1 0-1,-1 1 1,0 0 10,0-1 1,0 1 0,0-1-1,0 1 1,-1 0-1,1-1 1,0 1 0,-1-1-1,1 1 1,-1-1-1,0 0 1,0 1 0,1-1-1,-2 2 1,-4 5 87,-1 0 0,0 0 0,-14 11 0,0-1 16,-1-1 0,0-1 0,-2-1-1,-30 14 1,30-18-1386,0-1-1,-36 9 1,40-15 619,13-7-209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5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19316,'3'18'816,"-1"0"0,0 0 0,-2 0 0,-1 26 0,0 1-184,0 25 28,4 0 1,20 123 0,-21-183-558,1-1 1,-1 1 0,2 0 0,6 14 0,-9-23-82,-1 0 1,1 0-1,-1 1 1,1-1-1,0 0 1,-1 0-1,1 0 1,0 0-1,0 0 1,0 0-1,0 0 1,0 0-1,0 0 1,0 0-1,0-1 1,0 1-1,1 0 1,-1-1-1,0 1 1,0-1-1,1 1 1,-1-1-1,0 0 0,1 1 1,-1-1-1,0 0 1,1 0-1,-1 0 1,0 0-1,1 0 1,-1 0-1,0 0 1,1-1-1,-1 1 1,0 0-1,1-1 1,-1 1-1,0-1 1,0 0-1,1 1 1,-1-1-1,0 0 1,0 0-1,1 0 1,8-8 131,-1 1 0,0-2 0,0 1 0,-1-1 0,10-14 0,34-64 430,-34 58-393,138-264 1353,-153 281-1965,-10 11-863,-17 12-1196,19-7 2408,-4 0-786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5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 20500,'5'-7'2953,"-7"16"-2473,-7 11 1537,-1 8-977,-1 12-408,-2 5-144,3 7-240,-2 4-80,5-1-56,1-2-48,3-6 16,2-5-112,1-9-392,1-8-376,2-15 672,2-7-104,2-20-96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5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25 231 19060,'-2'-1'153,"0"0"0,1-1-1,-1 1 1,0-1 0,1 1 0,-1-1-1,1 0 1,-1 1 0,1-1 0,0 0-1,0 0 1,0 0 0,0 0 0,0 0-1,0 0 1,0 0 0,1 0 0,-1 0-1,0-4 1,1 3 23,1 0 0,-1-1 0,0 1 0,1 0-1,0 0 1,0 0 0,0-1 0,0 1 0,0 0 0,1 1-1,-1-1 1,3-3 0,3-4 207,1 1 1,0-1-1,0 2 0,1-1 1,0 1-1,11-8 0,-5 6-195,1 1 1,0 0-1,0 1 0,1 0 0,0 2 0,0 0 0,0 1 0,20-4 0,-14 6-109,0 0 0,0 1 0,-1 1-1,1 2 1,46 5 0,-62-5-64,0 1 0,0 0 0,0 0 0,0 0 1,0 1-1,-1 0 0,11 6 0,-16-8-1,0 0 0,0 0 0,1 0 0,-1-1 0,0 1 0,0 0 0,0 1 0,0-1 0,0 0 0,0 0 0,-1 0 0,1 0 0,0 1 0,-1-1 1,1 0-1,-1 1 0,1-1 0,-1 1 0,1-1 0,-1 0 0,0 1 0,0-1 0,0 1 0,0-1 0,0 1 0,0-1 0,0 1 0,0-1 0,-1 0 0,1 1 0,0-1 0,-1 1 0,1-1 1,-1 0-1,0 1 0,1-1 0,-1 0 0,0 0 0,0 0 0,0 1 0,0-1 0,0 0 0,-1 1 0,-7 7 112,0-1 0,0 0-1,0 0 1,-1-1 0,0 0 0,-20 9-1,-71 26 386,56-25-731,37-12-1713,14-2 629,17-4 120,-6-1 243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7:5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23813,'-3'4'2129,"-3"15"-1457,-5 3-272,0 13 912,1 3-360,-3 10-360,1 2-112,-1 4-271,3-4-49,1-8-160,5-3-136,-1-11-345,3-6-191,-1-13 920,-3-9-384,12-12-88,1-3-120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1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256 120 12475,'-5'-2'450,"0"0"0,1 0 1,-1-1-1,0 1 0,1-1 1,0 0-1,0 0 0,-7-7 0,10 9-278,0 0-1,1 0 0,-1 0 0,0-1 0,1 1 0,-1 0 0,1 0 0,-1 0 0,1 0 0,0 0 1,-1-1-1,1 1 0,0 0 0,0 0 0,0-1 0,0-1 0,1 1 29,-1 0 0,1 0-1,-1 0 1,1 0 0,0 1-1,0-1 1,0 0 0,0 1-1,0-1 1,0 1 0,1-1-1,-1 1 1,0 0 0,3-2-1,4-3 92,1 1-1,0 0 0,0 1 0,0 0 0,0 0 0,0 1 0,1 0 0,0 1 0,0 0 0,-1 1 1,1 0-1,0 0 0,0 1 0,0 0 0,0 1 0,15 3 0,-21-4-273,-1 1-1,0 0 1,0 0-1,0 0 1,0 0-1,0 1 1,0-1 0,-1 1-1,1-1 1,0 1-1,-1 0 1,1 0-1,-1 1 1,0-1-1,0 0 1,0 1 0,0-1-1,0 1 1,2 3-1,-3-2-15,1 0 1,-1-1-1,-1 1 0,1 0 1,0 0-1,-1-1 0,0 1 1,0 0-1,0 0 0,0 0 1,-1-1-1,1 1 0,-1 0 1,0 0-1,0-1 0,-2 5 1,-3 7 2,-1-2 0,-1 1-1,0-1 1,-1 0 0,0 0 0,-19 19 0,-74 63 25,91-86-28,-70 59 75,-62 56 104,139-120-167,-1 0 0,1 1 0,0 0 0,1 0 0,-1 0 0,1 0 0,-3 7 0,5-11-10,1 0-1,0 0 1,-1 0 0,1 0-1,0 0 1,0 0-1,0 0 1,0 1 0,0-1-1,0 0 1,0 0 0,0 0-1,0 0 1,0 0 0,1 0-1,-1 1 1,1 1-1,0-2-1,0 0 0,0 0-1,0 0 1,0 0 0,0 0-1,0 0 1,1 0 0,-1 0-1,0 0 1,0 0 0,1 0-1,-1-1 1,1 1 0,-1-1-1,1 1 1,2 0 0,22 3-43,1-1-1,-1-1 1,1-1 0,48-5 0,-53 2-125,15 0-600,-1-1 0,66-16-1,-68 9 244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1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21413,'6'0'1960,"-9"6"-1400,-5 7-264,-8 14 784,-1 6-175,-7 12-401,-3 5-144,-7 8-240,2 2-40,-2-3 16,5-1 0,4-11-120,1-7-216,9-13-816,8-9 7,7-13 801,3-5-208,11-17-200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3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11 18916,'5'-3'928,"13"-5"2285,-17 8-3140,-1 1 0,1-1 0,-1 0 0,1 0 0,0 1 0,-1-1 1,1 0-1,-1 1 0,1-1 0,-1 1 0,1-1 0,-1 1 0,0-1 1,1 1-1,-1-1 0,1 1 0,-1-1 0,0 1 0,0-1 0,1 1 1,-1-1-1,0 1 0,0 0 0,0-1 0,0 1 0,1 0 1,-1-1-1,0 1 0,0 0 0,0 0 0,2 26 322,-1-1 0,0 1-1,-8 51 1,2-11-415,0-3-70,-1 26-3289,-16-114 175,7-2 2198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1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31 17124,'-117'43'2820,"101"-35"-2291,0 0 1,1 1-1,0 0 0,-27 23 0,42-32-503,-1 1-1,0 0 1,0-1 0,0 1-1,1 0 1,-1-1-1,0 1 1,1 0 0,-1 0-1,0 0 1,1 0-1,-1 0 1,1-1 0,0 1-1,-1 0 1,1 0-1,0 0 1,-1 0 0,1 0-1,0 2 1,0-2-10,0-1 0,1 1 0,-1-1 0,1 1 0,-1-1 0,0 1 0,1-1 0,-1 0 0,1 1 0,-1-1 0,1 1 0,-1-1 0,1 0 0,-1 1 0,1-1 0,0 0 0,-1 0 0,1 0 0,-1 1 0,1-1 0,0 0 0,-1 0 0,2 0 0,3 1 23,-1-1 1,1 0-1,0 0 0,0 0 1,-1-1-1,1 0 0,5-1 0,2-2 88,0-1-1,-1-1 0,0 1 0,0-2 0,-1 0 1,0 0-1,0 0 0,-1-2 0,0 1 0,0-1 0,0 0 1,7-12-1,-15 19-84,0 1 0,0-1 1,0 0-1,0 1 0,0-1 1,0 0-1,-1 0 0,1 0 1,-1 0-1,1 0 0,-1 0 1,0 0-1,1 1 0,-1-1 1,0 0-1,-1-2 0,1 2-5,0 1 0,-1 0 0,1 0 0,-1 0 0,0 0 0,1 0-1,-1 0 1,0 0 0,1 0 0,-1 0 0,0 0 0,0 0 0,0 0 0,0 1 0,0-1-1,0 0 1,0 1 0,0-1 0,-2 0 0,-2-1 38,0 1 1,0-1-1,0 1 1,0 1-1,-1-1 1,1 1-1,0-1 1,-1 2-1,1-1 0,-7 2 1,-2 0-36,1 1 1,0 1-1,-1 0 0,2 1 1,-1 1-1,0 0 0,1 0 1,-13 10-1,19-12-155,1 0 0,0 0 0,0 0 0,1 0 1,-1 1-1,1 0 0,0 0 0,0 0 0,0 0 0,1 1 0,0 0 0,0-1 0,0 1 0,1 0 0,0 0 0,0 1 1,0-1-1,1 0 0,-1 9 0,5 5-281,6-3-126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1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68 15323,'-10'35'1844,"6"-24"-1316,1 0 0,0 0 0,1 1 0,0-1 0,0 21 0,2-31-421,0 1 0,0-1-1,0 0 1,0 1 0,1-1 0,-1 0 0,0 1 0,1-1-1,-1 0 1,1 1 0,0-1 0,-1 0 0,1 0 0,0 0-1,0 1 1,0-1 0,0 0 0,0 0 0,0 0 0,0-1-1,2 2 1,-1 0 13,0-1 0,1-1-1,-1 1 1,1 0 0,-1 0-1,1-1 1,-1 0 0,1 1-1,-1-1 1,6 0-1,2-2 133,1 1-1,-1-1 1,0-1-1,16-5 1,-8 1 108,0-1 0,0-1 0,31-22 0,-40 25-226,-1 0-1,0 0 1,-1-1-1,1 0 1,-1-1-1,-1 0 1,1 0-1,-2 0 0,7-11 1,-11 17-98,0 0 1,0 0-1,0 0 0,0 0 0,0 0 1,-1-1-1,1 1 0,-1 0 0,0 0 1,1 0-1,-1 0 0,0-1 0,0 1 1,-1 0-1,1 0 0,0 0 0,-2-4 1,1 4-12,0 1 1,0-1 0,0 1-1,0-1 1,0 1 0,0 0-1,0-1 1,-1 1 0,1 0-1,-1 0 1,1 0-1,-1 0 1,1 0 0,-1 0-1,0 0 1,-2 0 0,-4-1 24,1 0 1,-1 1 0,1 0-1,-1 0 1,1 1-1,-1 0 1,1 0 0,-12 2-1,7 0-101,1 0-1,-1 0 0,1 1 0,0 1 0,0 0 1,0 0-1,0 1 0,0 0 0,1 1 0,0 1 1,-11 8-1,9 2-647,12-17 687,0 0 1,-1 1 0,1-1-1,0 0 1,0 1 0,0-1-1,0 0 1,0 1 0,0-1-1,0 1 1,0-1 0,0 0-1,0 1 1,0-1 0,0 0-1,0 1 1,0-1 0,0 0-1,0 1 1,0-1 0,0 0-1,0 1 1,1-1 0,-1 0-1,0 1 1,0-1 0,0 0-1,1 1 1,-1-1-1,0 0 1,0 0 0,1 1-1,-1-1 1,0 0 0,1 0-1,-1 1 1,0-1 0,1 0-1,-1 0 1,0 0 0,1 0-1,-1 0 1,0 0 0,1 1-1,-1-1 1,0 0 0,1 0-1,-1 0 1,0 0 0,1 0-1,-1 0 1,1 0 0,-1-1-1,0 1 1,1 0 0,-1 0-1,20-4-441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17212,'8'-1'1960,"2"3"-1320,-1 29-256,-9 17 1033,-1 22-681,-1 6-168,2 10-200,-1 6-104,-1-4-192,4-6-72,-1-20-240,5-9-216,6-31-336,5-12-280,10-29-1449,-1-19 1993,7-33-392,3-17-305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11 13675,'9'-11'1416,"-6"17"-587,-5 26-120,-32 227 2765,28-179-3269,4 99-1,2-178-213,0 12-283,0 0-1,2 0 1,-1 0-1,2 0 1,-1 0-1,9 21 1,-7-25-801,-4-12-322,-9-15-857,-92-107-536,4 5 8828,96 120-5897,1-1 1,-1 1 0,0-1-1,1 0 1,-1 1 0,1-1-1,-1 0 1,1 1 0,0-1-1,-1 0 1,1 1 0,0-1 0,-1 0-1,1 0 1,0 1 0,0-1-1,-1 0 1,1 0 0,0 1-1,0-1 1,0 0 0,0 0-1,0 0 1,0 1 0,1-1-1,-1 0 1,0 0 0,1-1-1,0 2 17,0-1-1,1 0 1,-1 1-1,1 0 0,-1-1 1,1 1-1,-1 0 0,1 0 1,-1 0-1,1 0 0,-1 0 1,1 0-1,-1 0 0,3 1 1,40 5 202,-1 1-2111,71 1 0,-58-8 228,-17 1 225,0-2 0,-1-2 0,42-8 0,-78 11 1364,-1 0 0,0 0 1,1-1-1,-1 1 0,1-1 0,-1 1 0,0-1 1,1 0-1,-1 1 0,0-1 0,0 0 1,1 0-1,-1 0 0,2-1 0,-3 1 8,0 1 0,0-1 0,0 1-1,0 0 1,1-1 0,-1 1 0,0-1 0,0 1 0,0 0-1,0-1 1,0 1 0,0-1 0,0 1 0,0-1 0,0 1-1,-1 0 1,1-1 0,0 1 0,0-1 0,0 1 0,0 0-1,-1-1 1,1 1 0,0 0 0,0-1 0,-1 1 0,1 0-1,0-1 1,0 1 0,-1 0 0,1-1 0,-2 0 145,0-1-1,-1 1 1,1 0 0,0-1 0,0 1 0,-1 0-1,1 1 1,0-1 0,-1 0 0,1 1 0,-1-1-1,1 1 1,-1 0 0,1 0 0,-4 0 0,0 1-13,1 0 0,-1 1 1,1 0-1,-1 0 1,1 0-1,0 1 0,-1 0 1,2 0-1,-1 0 0,0 1 1,0-1-1,1 1 1,0 0-1,0 0 0,0 1 1,0-1-1,1 1 1,0 0-1,-4 7 0,2-4-37,1 1 0,0 0-1,0 0 1,0 1 0,2-1-1,-1 1 1,1-1 0,0 1-1,1 0 1,0 17 0,1-23-108,0 0 0,1-1 0,-1 1 0,1 0 0,0 0 0,0-1 0,0 1 0,1-1 1,-1 1-1,1-1 0,0 0 0,0 1 0,0-1 0,0 0 0,0 0 0,1 0 0,0-1 0,-1 1 1,1-1-1,0 1 0,0-1 0,0 0 0,1 0 0,-1 0 0,0-1 0,1 1 0,-1-1 0,1 0 0,-1 0 1,1 0-1,0 0 0,0 0 0,-1-1 0,6 0 0,0 0 15,0-1-1,1 0 1,-1 0-1,0-1 1,1-1-1,-1 0 1,0 0-1,-1 0 1,1-1-1,-1 0 1,1-1-1,-1 0 1,0 0-1,-1-1 1,0 0-1,0 0 1,13-15-1,-11 10 11,0 0-1,0-1 1,-1 0 0,0-1-1,-2 1 1,1-1-1,-1-1 1,-1 1-1,0-1 1,-1 0-1,2-15 1,-4 15-41,-1 1-1,-1 0 1,0-1 0,-2-16 0,1 25-61,1 1 1,-1 0-1,0-1 0,0 1 0,0 0 1,0 0-1,-1 0 0,0 0 1,0 0-1,0 0 0,0 0 1,-1 1-1,1-1 0,-1 1 0,0 0 1,-5-5-1,7 7-20,0 0 0,-1 1 0,1-1 0,-1 0 1,1 1-1,-1-1 0,1 1 0,-1-1 0,1 1 0,-1 0 0,0 0 0,1 0 0,-1 0 1,1 0-1,-1 0 0,0 0 0,1 0 0,-1 1 0,1-1 0,-1 0 0,1 1 0,-1-1 1,1 1-1,-1 0 0,1 0 0,0-1 0,-3 3 0,2-1-25,-1 0 1,1 0-1,0 1 0,-1-1 0,1 0 1,0 1-1,1 0 0,-1-1 0,0 1 1,1 0-1,-1 0 0,0 4 0,-2 12-506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17020,'-1'1'99,"0"0"0,0-1 0,0 1 1,0 0-1,0 0 0,0 0 1,0 0-1,0 0 0,0 0 0,1 0 1,-1 0-1,0 0 0,1 0 1,-1 1-1,1-1 0,-1 0 0,1 0 1,0 1-1,-1-1 0,1 2 1,-3 6 142,-12 39 1336,-15 73 1,26-95-1265,1 1 0,1-1 0,1 0 0,4 44 0,-3-63-266,1 0-1,1 0 1,-1 0-1,1 0 1,0-1-1,1 1 0,0-1 1,0 1-1,4 6 1,-5-11-42,0 0 0,-1 1 1,1-1-1,1 0 0,-1 0 0,0 0 1,0-1-1,1 1 0,-1 0 0,1-1 1,-1 0-1,1 1 0,0-1 0,-1 0 1,1 0-1,0-1 0,0 1 0,0-1 1,0 1-1,0-1 0,-1 0 0,1 0 1,0 0-1,4-1 0,3-1-38,0-1 1,0 0-1,0-1 0,-1 0 0,1 0 0,-1-1 1,0 0-1,-1-1 0,1 0 0,13-13 0,-9 9-19,0 0 0,0 1 0,21-11-1,-33 20 56,-1-1 0,1 1 0,-1 0 0,1 0-1,0-1 1,-1 1 0,1 0 0,0 0 0,-1-1-1,1 1 1,0 0 0,-1 0 0,1 0-1,0 0 1,0 0 0,-1 0 0,1 0 0,0 0-1,-1 1 1,1-1 0,0 0 0,-1 0-1,1 0 1,0 1 0,-1-1 0,1 0 0,-1 1-1,1-1 1,0 1 0,-1-1 0,1 1-1,0 1 11,0 0-1,0-1 1,0 1-1,-1 0 0,1 0 1,-1-1-1,1 1 1,-1 0-1,0 0 1,0 0-1,0 3 0,0 8 78,-2 0-1,-3 21 0,4-31-77,-12 44 183,9-37-325,0 0 1,1 1-1,1-1 1,0 1-1,0 0 0,1 16 1,3-25-845,4-8 661,6-11-28,1-10-178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16107,'18'25'1456,"-13"-17"-869,1-1-1,0 1 1,1-1-1,13 13 1,-18-19-462,0 1-1,0-1 1,0 0 0,0 0 0,0 0 0,0 0-1,1 0 1,-1 0 0,0 0 0,1-1 0,-1 1-1,0-1 1,1 0 0,-1 0 0,1 0 0,-1 0-1,1 0 1,-1 0 0,1-1 0,-1 1 0,0-1-1,1 0 1,-1 1 0,3-2 0,1-2-31,-1 1 1,1-1-1,-1 1 0,0-2 1,0 1-1,0 0 1,-1-1-1,1 0 1,-1 0-1,0 0 1,-1-1-1,1 1 0,-1-1 1,3-7-1,-2 4-15,0 0-1,-1 0 0,0-1 1,-1 0-1,0 1 0,0-1 1,-1 0-1,0-16 0,-1 24-60,0 1-1,0-1 1,0 0-1,-1 0 1,1 0-1,0 0 1,-1 1-1,1-1 1,-1 0-1,0 0 1,1 1-1,-1-1 1,0 0-1,0 1 1,0-1-1,0 1 1,0-1-1,-1 1 1,1 0-1,0-1 1,-1 1-1,-1-1 1,1 1-6,0 1-1,1-1 1,-1 1 0,0 0-1,1 0 1,-1-1-1,0 1 1,0 1 0,1-1-1,-1 0 1,0 0 0,0 1-1,1-1 1,-1 0 0,0 1-1,1 0 1,-1-1 0,1 1-1,-1 0 1,1 0-1,-1 0 1,1 0 0,0 0-1,-2 2 1,-8 6 17,1 1 0,1 0 0,-1 0 0,2 1 0,-1 0 0,2 0 0,-1 1 0,2 0 0,0 1 0,0-1 0,1 1 0,0 0 0,1 1 0,1-1 0,0 1-1,1-1 1,-1 29 0,4-38-110,-1 1-1,1-1 1,-1 1-1,1 0 0,1-1 1,-1 1-1,1-1 0,-1 0 1,1 0-1,1 0 0,-1 1 1,0-2-1,1 1 1,0 0-1,0-1 0,0 1 1,0-1-1,1 0 0,-1 0 1,1 0-1,0 0 0,0-1 1,0 1-1,0-1 1,0 0-1,1-1 0,8 4 1,26 5-322,-1-4-152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20804,'3'15'2105,"0"8"-1561,-6 14-280,0 4 1104,2 7-936,1 3-352,1-1-936,1-7-272,-1-12 864,-1 0-240,-1-12-168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17668,'5'-7'279,"1"0"1,0 0-1,0 0 1,0 1-1,1 0 1,0 1-1,0-1 1,1 1-1,-1 1 1,1-1-1,0 1 1,0 1-1,1-1 1,-1 1-1,11-2 1,7 0 451,1 0 0,0 1 1,48 0-1,-60 4-536,0 0 0,-1 1 0,1 1-1,0 0 1,20 6 0,-32-7-179,0-1 1,0 1-1,-1 0 1,1 1-1,0-1 1,0 0-1,-1 1 1,1-1 0,-1 1-1,0 0 1,1 0-1,-1 0 1,0 0-1,0 0 1,0 1-1,0-1 1,-1 0-1,1 1 1,-1 0-1,1-1 1,-1 1-1,0 0 1,0 0 0,0-1-1,0 1 1,-1 0-1,1 0 1,-1 0-1,1 0 1,-1 0-1,0 0 1,-1 0-1,1 0 1,-1 3-1,-1 5-1,-1-1-1,-1 0 0,1 0 0,-2 0 0,1-1 1,-1 0-1,-1 0 0,0 0 0,-11 14 0,-12 8 32,-34 32 0,26-27-100,36-36 48,1 0 0,0 0 1,0 0-1,0 0 0,-1 0 0,1 0 0,0 1 0,0-1 0,0 0 0,0 0 0,-1 0 0,1 0 0,0 1 0,0-1 0,0 0 0,0 0 0,0 0 0,0 0 0,0 1 0,-1-1 0,1 0 0,0 0 0,0 1 0,0-1 0,0 0 0,0 0 0,0 0 0,0 1 0,0-1 0,0 0 0,0 0 0,0 1 0,0-1 0,0 0 0,0 0 0,1 0 0,-1 1 0,0-1 1,0 0-1,0 0 0,0 0 0,0 1 0,0-1 0,1 0 0,-1 0 0,0 0 0,0 1 0,0-1 0,0 0 0,1 0 0,-1 0 0,0 0 0,0 0 0,0 0 0,1 1 0,13 1-163,-12-2 139,17 3-22,0 0 1,0 1-1,-1 0 0,0 2 0,1 0 1,-2 1-1,1 1 0,-1 1 1,0 0-1,-1 1 0,0 1 1,16 14-1,-31-23 66,1 0 1,0 0-1,0 0 1,-1 0-1,1 0 0,-1 0 1,1 1-1,-1-1 1,0 0-1,0 1 1,0-1-1,1 5 0,-2-6 1,0 1 0,0 0 0,0-1-1,0 1 1,0-1 0,0 1-1,-1 0 1,1-1 0,-1 1-1,1-1 1,-1 1 0,1-1-1,-1 1 1,0-1 0,0 1-1,0-1 1,0 0 0,0 1 0,0-1-1,0 0 1,0 0 0,-2 2-1,-6 3 73,0 0-1,-1 0 1,0 0-1,1-2 1,-2 1-1,1-1 0,0 0 1,-1-1-1,-15 2 1,4-1 52,0-1 1,0-1 0,-38-2-1,57 0-172,-40-6-15,41 6-29,1 0-1,-1 0 0,1-1 1,0 1-1,-1-1 0,1 1 1,-1-1-1,1 1 0,0-1 1,0 0-1,-1 0 0,1 1 0,0-1 1,0 0-1,0 0 0,0 0 1,0 0-1,0-1 0,0 1 1,0 0-1,1 0 0,-1 0 1,0-1-1,0-2 0,1 4 8,0-1 0,0 0 0,0 0 0,0 0 0,0 0 0,0 0 0,0 0 0,1 0 0,-1 0 0,0 0 0,1 0 0,-1 0 0,1 1 0,-1-1-1,1 0 1,-1 0 0,1 1 0,-1-1 0,1 0 0,0 0 0,0 1 0,-1-1 0,2 0 0,20-10-585,3 3-148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2 301 18980,'18'-2'1443,"-11"2"-937,0 0 0,0-1 1,0 0-1,0-1 0,0 1 1,0-1-1,0-1 0,-1 1 1,1-1-1,6-4 0,-6 1-334,0 1 0,0-1-1,0-1 1,-1 0 0,1 0 0,-2 0-1,1 0 1,7-15 0,-11 18-166,1 0 0,-1 0 0,0-1 1,0 1-1,-1-1 0,1 1 0,-1-1 0,0 0 0,0 0 1,-1 0-1,0 1 0,1-1 0,-1 0 0,-1 0 1,1 0-1,-1 0 0,0 1 0,-2-7 0,3 10-1,0 0-1,-1 0 0,1 0 0,-1 0 1,0 0-1,1 0 0,-1 0 0,0 0 1,1 0-1,-1 0 0,0 1 1,0-1-1,0 0 0,0 0 0,0 1 1,0-1-1,0 0 0,0 1 0,0-1 1,0 1-1,0 0 0,0-1 1,0 1-1,-1 0 0,1 0 0,0-1 1,0 1-1,0 0 0,-1 0 0,1 0 1,0 1-1,0-1 0,0 0 1,0 0-1,0 1 0,-1-1 0,1 0 1,0 1-1,-1 0 0,-3 1 10,1 1-1,-1 0 0,1 0 0,-1 0 1,1 0-1,0 0 0,-5 7 1,-4 4 9,1 1 1,1 1-1,0 0 1,1 0-1,-12 28 1,18-35-65,1 0 0,-1 0 1,2 1-1,-1-1 0,2 1 1,-1-1-1,1 1 0,0 0 0,1-1 1,0 1-1,1 0 0,3 17 1,-3-24-53,-1 0 1,1-1-1,0 1 1,0 0-1,1 0 1,-1-1-1,0 1 1,1-1-1,0 1 1,-1-1 0,1 0-1,0 0 1,0 1-1,0-1 1,1-1-1,-1 1 1,0 0-1,1 0 1,-1-1-1,1 0 1,0 1-1,-1-1 1,1 0 0,0 0-1,0 0 1,0-1-1,-1 1 1,6 0-1,-1-1-60,0-1-1,0 1 0,0-1 1,-1 0-1,1 0 0,0-1 1,-1 0-1,1 0 0,-1-1 1,0 0-1,10-5 1,26-22-766</inkml:trace>
  <inkml:trace contextRef="#ctx0" brushRef="#br0" timeOffset="1">412 0 17644,'-26'28'1376,"1"2"1,1 0-1,2 1 1,-21 39 0,40-64-1259,-1 0 0,1 0 0,1 0 0,-1 1 0,1-1 0,-2 11 1,4-16-111,0 1 0,0-1 0,0 0 0,0 0 0,0 0 0,0 0 0,0 1 0,0-1 0,0 0 0,1 0 0,-1 0 0,1 0 0,-1 0 0,1 0 0,-1 0 0,1 0 0,1 2 0,-1-2-20,0 0 0,0 0 0,1 0-1,-1-1 1,0 1 0,1 0-1,-1-1 1,1 1 0,-1-1 0,1 1-1,-1-1 1,1 0 0,-1 0-1,1 0 1,-1 0 0,1 0 0,1 0-1,26-2-461,55-12 0,-65 9 351,0 1 1,1 1-1,-1 1 0,1 0 1,0 2-1,28 2 0,-45-1 137,0-1 0,0 1 0,0 0 0,0 0 0,0 0 0,0 0 0,0 0 0,-1 1 0,1-1 0,0 1 0,-1 0 0,1 0 0,-1 0 0,1 0 0,2 3 0,-4-3 12,0 0 1,0 0 0,0-1-1,-1 1 1,1 0-1,0 0 1,-1 0 0,1 0-1,-1 0 1,0 0-1,1 0 1,-1 0 0,0 0-1,0 0 1,0 0-1,-1 0 1,1 0 0,0 0-1,-1 0 1,1 0-1,-1 0 1,0 0-1,0 0 1,1 0 0,-3 2-1,-2 4 109,0-1 0,-1 1 0,0-1 0,0 0 0,-1 0 0,0-1 0,-12 9 0,7-6 18,-1-1-1,0 0 1,0-1 0,-16 6-1,24-10-213,0-2-1,0 1 1,-1 0 0,1-1-1,0 0 1,-1-1-1,1 1 1,-1-1 0,1 0-1,-8-1 1,11 1 15,0-1 1,0 1-1,0-1 1,0 0-1,0 0 1,0 0-1,0 0 1,1 0-1,-1 0 1,0-1-1,0 1 1,1-1-1,-1 1 1,1-1-1,-1 1 1,1-1-1,0 0 1,0 0-1,0 0 1,0 0-1,0 0 1,0 0-1,0 0 1,0 0-1,1 0 1,-1 0-1,1 0 1,0-4-1,-2-26-454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222 286 15187,'10'1'1524,"-9"3"-275,-16 11 403,-16 9 258,2 2 0,-41 47 0,59-61-1781,1 1 0,0 1 0,1-1 1,1 1-1,0 1 0,1-1 0,1 1 0,0 1 1,-4 17-1,9-29-93,0 0 1,1 0-1,-1 1 1,1-1-1,0 1 1,0-1 0,1 0-1,-1 1 1,1-1-1,0 0 1,0 1-1,0-1 1,0 0-1,4 6 1,-4-7-20,1-1 0,0 1 1,0-1-1,0 1 0,1-1 0,-1 0 0,0 0 1,1 0-1,-1 0 0,1 0 0,0-1 0,0 1 1,-1-1-1,1 0 0,0 0 0,0 0 0,0 0 1,0 0-1,1-1 0,3 1 0,4 0-7,0-1-1,0-1 1,-1 0-1,1 0 1,-1-1 0,1 0-1,-1-1 1,0 0-1,1-1 1,-2 0-1,1-1 1,0 0-1,-1 0 1,0-1-1,0 0 1,9-9 0,7-7 0,-1-1 1,-1-1 0,37-51 0,-34 39 4,-2-2 0,34-68 1,-49 85-11,0-1-1,-1 0 1,-2 0 0,0-1 0,-1 0 0,3-43 0,-8 59-6,1 1 0,-2-1 1,1 0-1,-1 1 0,0-1 1,0 1-1,-1-1 0,-4-10 1,5 15 0,0-1 1,-1 1 0,1 0-1,-1-1 1,0 1 0,1 0-1,-1 0 1,0 0 0,0 0-1,0 1 1,-1-1 0,1 1-1,0-1 1,-1 1 0,1 0-1,0-1 1,-1 1 0,0 1-1,1-1 1,-1 0 0,0 0-1,-2 1 1,-5-1-3,0 1 0,0 0-1,0 1 1,1 0 0,-1 0 0,0 1 0,1 0-1,-1 1 1,1 0 0,0 1 0,0 0 0,0 0 0,0 1-1,1 0 1,-14 10 0,8-4 0,1 1-1,0 0 1,0 1 0,1 0-1,1 1 1,0 1 0,-15 27 0,22-35-7,0 0-1,1 0 1,0 1 0,1-1 0,0 1 0,0-1 0,0 1 0,0 9 0,2-14-12,0 0 0,0 1 0,0-1 0,0 0 0,1 0 0,0 1 0,-1-1 1,1 0-1,0 0 0,1 0 0,-1 0 0,1 0 0,-1 0 0,1-1 0,0 1 0,0 0 1,0-1-1,0 0 0,0 1 0,0-1 0,6 4 0,0-1-79,0 0 0,0-1 0,0 0-1,1 0 1,0-1 0,13 4 0,58 6-564,2 1 104,-73-12 519,0 1 0,-1 0 0,1 0 0,-1 1 0,0 0 0,0 1 1,8 6-1,-12-8 70,0 1 0,-1-1 1,1 1-1,-1 0 1,0 0-1,0 1 0,0-1 1,0 1-1,-1-1 0,0 1 1,0 0-1,0-1 1,-1 1-1,0 0 0,1 0 1,-2 1-1,1-1 0,-1 0 1,1 0-1,-1 0 1,-2 10-1,1-7-51,0 1 0,-1-1-1,0 0 1,-1 0 0,1-1 0,-2 1 0,1-1 0,-1 1 0,0-1-1,0 0 1,-1 0 0,0-1 0,-6 7 0,-9 2-30,19-15 40,0 0 1,0 1-1,0-1 1,0 0-1,0 0 0,0 0 1,0 0-1,0 0 1,0 0-1,0 0 1,0-1-1,1 1 0,-1 0 1,-1-1-1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3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62 17916,'0'-6'2352,"0"-1"-1463,7 1-321,6 0 1528,11 3-840,4-1-223,8 1-473,3-1-224,7-2-160,-2 2-72,-2-1-512,-3 2-384,-7 0 664,-1 2-137,-5 1-103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48 20148,'0'-2'136,"-1"0"-1,1 1 1,0-1-1,-1 0 0,1 0 1,-1 1-1,0-1 1,1 0-1,-1 1 0,0-1 1,0 1-1,0-1 1,0 1-1,0 0 1,0-1-1,-1 1 0,1 0 1,-2-2-1,2 3-78,0-1-1,-1 1 0,1 0 1,0 0-1,-1-1 1,1 1-1,0 0 0,-1 0 1,1 0-1,0 0 1,-1 0-1,1 1 0,0-1 1,-1 0-1,1 1 1,0-1-1,0 0 0,-1 1 1,1 0-1,0-1 0,0 1 1,0 0-1,0-1 1,0 1-1,0 0 0,-2 2 1,-5 4 94,0 1 1,1 0 0,0 1-1,0 0 1,1 0-1,0 0 1,1 1 0,-6 11-1,8-13-151,0-1-1,0 1 1,1 0-1,0 0 1,0-1 0,0 1-1,1 0 1,1 1-1,-1-1 1,1 0-1,2 14 1,-2-21-2,0 1 1,1-1-1,-1 1 0,0-1 1,1 0-1,-1 1 0,1-1 1,0 1-1,-1-1 0,1 0 1,0 0-1,0 1 0,0-1 1,0 0-1,0 0 1,0 0-1,0 0 0,0 0 1,0 0-1,0 0 0,1 0 1,-1-1-1,2 2 0,-1-2 2,0 0-1,-1 0 0,1 1 0,0-1 1,0 0-1,0-1 0,0 1 0,0 0 0,0 0 1,0-1-1,0 0 0,0 1 0,0-1 1,3-1-1,3-3 11,-1 1 1,0-1-1,0-1 1,0 1-1,0-1 1,7-9-1,0-2 60,-1-1-1,-1-1 0,13-23 1,-19 31-1,-1-2 1,0 1-1,0-1 1,-1 1 0,-1-1-1,3-20 1,-23 74 136,16-39-210,-7 27-103,-6 32-1,13-54-18,0 0 1,0 1 0,1-1 0,0 0-1,0 1 1,0-1 0,1 1-1,1-1 1,-1 0 0,4 10 0,-5-16 54,1 0 1,-1 0-1,1 0 1,-1 1-1,1-1 1,0 0-1,-1 0 1,1-1-1,0 1 1,0 0-1,0 0 1,0 0 0,0 0-1,0-1 1,0 1-1,0 0 1,0-1-1,0 1 1,0-1-1,0 1 1,0-1-1,0 0 1,0 1-1,1-1 1,-1 0-1,0 0 1,0 0-1,0 0 1,1 0-1,-1 0 1,0 0 0,0 0-1,0 0 1,1-1-1,-1 1 1,0 0-1,0-1 1,1 0-1,3-1-135,0-1 0,-1 0 1,1 1-1,-1-1 0,0-1 0,0 1 0,7-8 0,18-27-618,-1-13-55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87 13147,'-1'0'145,"1"0"0,-1 0 0,0 0 0,0 0 0,0 1 0,1-1 0,-1 0 0,0 1 0,0-1 0,1 0 0,-1 1 0,0-1 0,1 1 0,-1-1 0,0 1 0,1 0 0,-1-1 1,1 1-1,-1 1 0,-1-1 914,6-9-485,40-79 5043,-44 87-5574,0 0 0,0-1 0,-1 1 0,1 0 0,0 0 0,-1 0 0,1 0 0,0 0 0,0-1 0,-1 1 0,1 0 0,0 0 0,-1 0 0,1 0 0,0 0 0,-1 0 0,1 0 0,0 0 0,-1 0 0,1 0 0,0 0 0,-1 1 0,1-1 0,0 0 0,-1 0 0,1 0 0,0 0 0,0 0 0,-1 1 0,1-1 0,0 0 0,-1 0 0,1 0 0,0 1 0,0-1 0,0 0 0,-1 0 0,1 1 0,0 0 0,-11 10 326,2 4-154,1 0-1,0 1 1,2-1 0,-9 27 0,-13 70 406,17-64-404,-61 352 553,38-195-740,27-172-88,6-32-17,-2-6 42,-1-10-13,1-42-451,1 0 0,3 0 0,3 0 0,2 0 0,18-76 0,-23 128 430,1-1 0,-1 1 0,1 0 0,-1 0 0,2-1 0,-1 1 0,0 1 0,1-1 0,3-4 0,-5 8 65,-1 1 1,0 0 0,1-1-1,-1 1 1,0 0 0,1 0 0,-1 0-1,0-1 1,1 1 0,-1 0 0,1 0-1,-1 0 1,0 0 0,1 0 0,-1 0-1,1 0 1,-1 0 0,1 0-1,-1 0 1,0 0 0,1 0 0,-1 0-1,1 0 1,-1 0 0,1 0 0,-1 0-1,0 1 1,1-1 0,-1 0-1,0 0 1,1 0 0,-1 1 0,0-1-1,1 0 1,-1 1 0,0-1 0,1 0-1,-1 1 1,0-1 0,0 0 0,1 1-1,-1-1 1,0 0 0,0 1-1,11 21 85,-10-18-71,2 3 12,0 1 13,1 0 0,-1 0 0,2-1 0,7 13 0,-11-19-32,0 1 1,0-1 0,1 0 0,-1 1-1,0-1 1,1 0 0,-1 0-1,1 0 1,-1 0 0,1 0 0,-1 0-1,1 0 1,0-1 0,-1 1-1,1-1 1,0 1 0,0-1-1,-1 1 1,1-1 0,0 0 0,0 0-1,0 0 1,0 0 0,-1 0-1,1 0 1,0-1 0,0 1 0,0-1-1,1 0 1,4-2-1,1-1 1,-1 0-1,0-1 1,-1 1-1,1-1 1,-1-1-1,0 1 0,0-1 1,8-11-1,43-66-18,-56 82 13,28-50 4,-3-2 0,-1 0 0,25-84 0,-48 130 1,0 2-3,0 0 1,-1 0-1,0 0 1,0-1-1,0 1 0,0 0 1,-1-7-1,0 12-2,0 0 0,0 0 0,0 0 0,0 0 0,0-1 0,0 1 0,0 0 0,0 0 0,0 0 0,0 0 0,0-1 0,0 1 0,0 0 0,0 0 0,0 0 0,0 0 0,0-1 0,0 1 0,0 0 0,0 0 0,0 0 0,0 0 0,0-1 0,-1 1 0,1 0 0,0 0 0,0 0 0,0 0 0,0 0 0,0 0 0,-1-1 0,1 1 0,0 0 0,0 0 0,0 0 0,0 0 0,0 0 0,-1 0 0,1 0 0,0 0 0,0 0 0,0 0 0,-1 0 0,1 0 0,-8 7 9,-8 17 40,-3 10 118,2 2 1,2 0 0,-12 40 0,20-53-47,2-1 0,0 1 1,2 1-1,0-1 0,2 1 1,1 34-1,1-51-86,0-1 1,0 1-1,1 0 1,0-1-1,0 1 1,0-1-1,1 0 0,0 0 1,7 11-1,-9-16-33,0 1 0,0-1 0,0 1-1,1-1 1,-1 1 0,1-1 0,-1 0 0,1 0-1,-1 0 1,1 0 0,-1 0 0,1 0-1,0 0 1,0-1 0,0 1 0,-1-1 0,1 1-1,0-1 1,0 1 0,0-1 0,0 0-1,0 0 1,0 0 0,0 0 0,-1 0 0,1-1-1,0 1 1,0-1 0,0 1 0,0-1-1,0 0 1,-1 1 0,1-1 0,0 0 0,-1 0-1,1 0 1,-1 0 0,1 0 0,1-2-1,5-4-13,-1 0-1,0 0 1,0-1-1,0 0 1,-1 0-1,0 0 0,7-14 1,-1-2-40,15-40 0,-26 87 55,-2-6 13,0 0-1,1 0 1,1-1-1,1 1 1,7 31-1,-8-45-12,0 1-1,0-1 0,0 0 0,1 1 1,-1-1-1,1 0 0,-1 0 1,1 0-1,0-1 0,1 1 0,-1 0 1,0-1-1,1 1 0,-1-1 0,1 0 1,0 0-1,0 0 0,-1 0 0,2 0 1,-1-1-1,0 1 0,0-1 0,0 0 1,1 0-1,-1 0 0,0 0 0,1-1 1,-1 1-1,1-1 0,-1 0 0,1 0 1,-1 0-1,1 0 0,-1-1 0,4 0 1,4-2 1,-1 0 0,0-1 0,0 0 0,0-1 0,0 0 0,-1 0 0,0-1 0,0 0 0,0-1 0,-1 0 0,0 0 0,0-1 0,-1 0 0,0 0 0,0 0 0,-1-1 0,0 0 0,7-16 0,-8 7 22,-5 18-25,0 0-1,0-1 1,0 1 0,-1 0 0,1 0 0,0 0-1,0 0 1,0 0 0,0 0 0,0-1 0,-1 1-1,1 0 1,0 0 0,0 0 0,0 0 0,-1 0-1,1 0 1,0 0 0,0 0 0,0 0 0,-1 0-1,1 0 1,0 0 0,0 0 0,0 0 0,0 0-1,-1 0 1,1 0 0,0 0 0,0 0 0,0 0-1,-1 0 1,1 0 0,0 1 0,0-1 0,0 0-1,0 0 1,-1 0 0,1 0 0,0 0-1,0 0 1,0 1 0,-3 1 4,0 0-1,1 0 1,-1 0 0,1 1 0,-1-1-1,1 1 1,0 0 0,-3 5-1,1 0-37,0-2-149,0 1-1,0-1 1,1 1-1,0 0 0,1 1 1,-1-1-1,1 0 1,-1 14-1,3-21 156,0 0 0,0 0 1,0 0-1,0 0 0,0 0 0,0 0 0,0 0 0,0 1 0,0-1 1,0 0-1,0 0 0,0 0 0,0 0 0,0 0 0,0 0 1,0 0-1,0 0 0,0 0 0,0 0 0,0 1 0,0-1 1,0 0-1,0 0 0,0 0 0,0 0 0,0 0 0,0 0 0,0 0 1,0 0-1,0 0 0,0 0 0,0 0 0,0 0 0,0 0 1,0 1-1,1-1 0,-1 0 0,0 0 0,0 0 0,0 0 0,0 0 1,0 0-1,0 0 0,0 0 0,0 0 0,0 0 0,0 0 1,1 0-1,-1 0 0,0 0 0,0 0 0,0 0 0,0 0 1,0 0-1,0 0 0,0 0 0,0 0 0,0 0 0,0 0 0,0-1 1,1 1-1,-1 0 0,5-6-554,4-10 242,1-11-372,0-10-159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15403,'-2'4'69,"1"0"-1,-1-1 0,1 1 0,0 0 0,0 0 1,1 0-1,-1-1 0,1 1 0,0 0 1,0 0-1,0 0 0,0 0 0,1 0 1,-1 0-1,1 0 0,0 0 0,1-1 1,-1 1-1,0 0 0,1-1 0,0 1 1,0-1-1,0 0 0,5 6 0,5 5-916,1 0 0,0 0 0,31 22 0,-12-10-940,-28-22 1736,0 0-1,0 0 1,-1 0 0,1 1-1,-1-1 1,0 1-1,0 0 1,-1-1 0,1 2-1,-1-1 1,3 10-1,-3-5 429,-1-1-1,0 1 1,0-1-1,-1 1 0,0 0 1,-2 11-1,1-10 97,-6 53 2193,-2 0 0,-20 70 0,27-128-2361,0-1-1,-1 1 0,1-1 0,-1 0 1,-1 0-1,-6 9 0,10-14-258,-1 1 0,0 0 0,1 0-1,-1-1 1,0 1 0,0 0 0,0-1-1,1 1 1,-1-1 0,0 1 0,0-1-1,0 0 1,0 1 0,0-1 0,0 0 0,0 1-1,0-1 1,0 0 0,-1 0 0,1 0-35,0-1 0,0 1 0,0-1 1,0 0-1,0 1 0,0-1 0,0 0 1,0 1-1,1-1 0,-1 0 0,0 0 1,0 0-1,1 0 0,-1 0 0,1 0 1,-1 1-1,1-1 0,-1-1 0,1 1 1,0 0-1,-1 0 0,1-2 0,-1-2-9,0 0-1,1-1 1,-1 1-1,1 0 1,1-1-1,-1 1 1,1 0-1,0 0 1,0-1-1,0 1 1,1 0-1,0 0 1,0 0-1,0 0 1,0 1-1,1-1 1,5-7-1,6-7 14,0 0 0,27-26 0,29-25 78,111-83 0,-172 145-86,-6 6-9,-1 0 1,0 0-1,0 0 1,1 0-1,0 0 1,-1 0-1,1 1 1,0-1-1,0 1 1,-1 0-1,1 0 0,0 0 1,0 0-1,0 0 1,1 1-1,2-1 1,-5 2 3,0-1-1,0 0 1,0 1 0,0-1-1,0 1 1,-1 0 0,1-1 0,0 1-1,0 0 1,-1-1 0,1 1 0,0 0-1,-1 0 1,1 0 0,-1 0-1,1 0 1,-1-1 0,1 1 0,-1 1-1,10 26 32,-1-2-14,-7-24-15,0 0 0,0 1 0,1-1 0,-1 0 0,1 0 0,0 0 0,-1-1 0,1 1-1,0-1 1,0 1 0,0-1 0,0 0 0,0 0 0,0 0 0,0-1 0,0 1 0,1-1 0,-1 1 0,0-1 0,0 0 0,1 0 0,-1-1 0,5 0 0,9-2-10,1-1 0,-1 0 0,18-8 1,-19 6-3,-11 5 0,-1-1 0,1 1 0,0 0 1,0 0-1,0 0 0,0 1 1,8-1-1,-12 2 6,1-1 0,-1 0 0,1 1 0,-1-1 0,0 1 0,1-1 0,-1 1 0,0 0 0,0 0 0,1-1 0,-1 1 0,0 0 0,0 0 0,0 0 0,0 0 0,0 1 0,0-1 0,-1 0 0,1 0 0,0 0 0,0 1 0,-1-1 0,1 0 0,-1 1 0,1-1 0,-1 0 0,0 1 0,1-1 0,-1 1 0,0 1 0,2 20 33,0-1 0,-2 27-1,-1-26 97,2 1 0,3 26 0,7 0 177,-5-27-82,4 39 0,-9-56-195,-1 0 1,0 0-1,0 0 1,0 1-1,-1-1 1,0 0-1,0 0 1,-1 0-1,0 0 1,0-1-1,-3 8 0,4-12-20,1 1-1,-1 0 1,0-1-1,0 1 1,0-1-1,0 1 1,-1-1-1,1 1 0,0-1 1,0 0-1,-1 0 1,1 0-1,-1 0 1,1 0-1,-1 0 0,0 0 1,1 0-1,-1 0 1,0-1-1,1 1 1,-1-1-1,0 1 1,0-1-1,0 0 0,1 0 1,-1 1-1,0-1 1,0-1-1,0 1 1,1 0-1,-1 0 0,0-1 1,0 1-1,0-1 1,1 1-1,-1-1 1,0 0-1,1 0 0,-1 0 1,1 0-1,-3-1 1,-3-3-9,0 0 0,0-1 0,1 0 0,0 0 0,0 0 1,0-1-1,-5-9 0,-3-6-288,1-1 0,1 0-1,2-1 1,-15-46 0,-17-106-913,25 92 897,-3 2-287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20876,'0'-6'1929,"7"6"-1305,7 3-248,7 6 856,7 0-824,10 2-144,9 8-191,16 5-186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19052,'-10'6'1468,"-2"1"-342,1 0-1,0 0 1,0 1-1,-16 16 1,25-22-1114,0 1 1,0-1 0,0 0-1,0 1 1,0 0 0,1-1-1,-1 1 1,1 0 0,0 0-1,0 0 1,0 0 0,0 0-1,0 0 1,1 0 0,-1 0-1,1 0 1,0 0 0,0 0-1,0 1 1,0-1 0,1 0-1,-1 0 1,1 0 0,0 0-1,0 0 1,1 3 0,1-1-79,1 0 0,-1-1 0,1 1 1,0-1-1,0 1 0,0-1 0,1 0 0,-1-1 1,1 1-1,0-1 0,0 0 0,11 4 1,-8-2-18,0-1 0,0 1 1,0 1-1,7 6 0,-13-10 89,1 1 0,0 0 0,-1 0 0,0 0 0,0 0 0,0 0 0,0 0 0,0 1 0,0-1 0,-1 1 0,0-1 0,0 1 0,0-1-1,0 1 1,0 0 0,-1 0 0,1-1 0,-1 1 0,0 0 0,0 0 0,-2 6 0,1-5 38,-1-1 1,1 0 0,-1 0-1,0 0 1,0 0-1,-1 0 1,1-1 0,-1 1-1,1-1 1,-1 1-1,0-1 1,-1 0-1,1 0 1,-1-1 0,1 1-1,-1-1 1,0 1-1,-5 1 1,4-1-5,0-1 1,0 0-1,-1-1 1,1 1 0,-1-1-1,1 0 1,-10 0-1,13-1-29,-1 0-1,0 0 1,0 0 0,0 0-1,1-1 1,-1 1 0,0-1-1,1 0 1,-1 1 0,0-1-1,1-1 1,-1 1 0,1 0-1,0 0 1,-1-1 0,1 0-1,-3-2 1,-8-19 16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88 18124,'-1'-16'1519,"1"11"-1044,0 0-1,0 0 1,-1 0-1,1 1 1,-3-9 0,2 12-315,1-1 0,-1 1-1,0 0 1,0-1 0,0 1 0,1 0 0,-1-1 0,0 1 0,-1 0 0,1 0 0,0 0 0,0 0 0,0 0 0,-1 0 0,1 0 0,0 0 0,-1 1 0,1-1 0,-1 0 0,1 1 0,-4-1 0,-1 0-12,1 0 0,-1 0 0,0 1 0,0 0 1,0 0-1,1 1 0,-1 0 0,0 0 1,0 0-1,1 1 0,-1-1 0,1 1 0,-8 4 1,1 0-105,0 1 1,0 0-1,1 1 1,-18 14-1,27-19-47,-1 0-1,1-1 0,0 1 0,0 0 0,0 0 1,-3 6-1,5-9 2,0 0 0,0 1 0,-1-1 0,1 1 0,0-1 0,0 0 1,0 1-1,0-1 0,0 1 0,0-1 0,0 1 0,0-1 0,0 1 0,0-1 0,0 0 0,0 1 1,0-1-1,0 1 0,0-1 0,0 1 0,0-1 0,1 0 0,-1 1 0,1 0-2,-1-1 1,1 0-1,0 1 0,-1-1 0,1 0 0,0 0 1,-1 0-1,1 0 0,0 1 0,0-1 0,-1 0 1,1 0-1,0 0 0,-1 0 0,1-1 0,0 1 1,0 0-1,-1 0 0,1 0 0,1-1 0,8-2-70,0-1 0,0-1 0,-1 0-1,10-6 1,32-15-296,-47 25 331,0-1 0,0 1 0,0 0 0,0 0 1,0 1-1,0-1 0,0 1 0,0 0 1,0 0-1,0 0 0,4 1 0,-6 0 18,1-1-1,-1 1 1,0 1-1,0-1 1,0 0-1,0 0 1,0 1-1,0-1 1,0 1-1,-1 0 1,1-1-1,0 1 1,-1 0-1,1 0 1,-1 0-1,0 0 0,0 0 1,0 0-1,0 1 1,0-1-1,0 0 1,0 1-1,0 3 1,2 7-27,-1 0 0,1 26 0,-2-6 187,-2 0 0,-2-1-1,0 1 1,-2-1 0,-2 0-1,-1 0 1,-1 0 0,-2-1 0,-1-1-1,-1 0 1,-21 33 0,27-52 41,-1 1 1,-16 17 0,21-26-139,0 0 0,0 1-1,-1-1 1,1-1 0,-1 1 0,0 0 0,0-1 0,0 0-1,0 0 1,-1 0 0,-5 1 0,9-3-40,0 1 0,0-1 0,0 0 0,0 0-1,0 0 1,0 0 0,0 0 0,0 0 0,0-1 0,0 1 0,0 0 0,0 0 0,0-1 0,1 1 0,-1-1 0,0 1-1,0-1 1,0 1 0,0-1 0,0 1 0,1-1 0,-1 0 0,0 0 0,0 1 0,1-1 0,-1 0 0,1 0 0,-1 0-1,1 1 1,-1-1 0,1 0 0,-1 0 0,1 0 0,0 0 0,-1-2 0,0 0-21,0-1-1,1 0 1,-1 0 0,1 0 0,0 0 0,0 0-1,0 0 1,1-4 0,1-2-30,1 1 1,0-1 0,1 1-1,0-1 1,0 1 0,1 0-1,1 0 1,-1 1 0,11-12-1,10-10-141,30-27 0,-55 57 188,128-114-350,-99 90 302,1 2 0,52-28 0,-81 49 48,1-1 0,-1 1 0,1 0 1,0 0-1,-1 0 0,1 0 1,0 1-1,0-1 0,0 1 1,3-1-1,-5 2 2,-1-1 0,1 0-1,0 0 1,0 1 0,-1-1 0,1 0 0,0 1-1,-1-1 1,1 1 0,0-1 0,-1 1 0,1-1 0,0 1-1,-1-1 1,1 1 0,-1 0 0,1-1 0,-1 1-1,0 0 1,1 0 0,-1-1 0,0 1 0,1 0 0,-1 0-1,0-1 1,0 1 0,1 0 0,-1 0 0,0 0 0,0-1-1,0 1 1,0 0 0,0 0 0,0 0 0,-1-1-1,1 3 1,-1 2 14,1 0-1,-1 1 1,0-1-1,-1 0 0,1 0 1,-1 0-1,0 0 1,0 0-1,-1 0 1,1 0-1,-6 6 1,8-11-8,0 0 0,-1 0 0,1 0 0,0 0 0,0 0 0,0 0 0,-1 0 0,1 0 0,0 0 0,0 0 0,0 0 0,-1 0 1,1 0-1,0 0 0,0 0 0,0 0 0,0 0 0,-1 0 0,1-1 0,0 1 0,0 0 0,0 0 0,0 0 0,-1 0 0,1 0 1,0 0-1,0-1 0,0 1 0,0 0 0,0 0 0,0 0 0,0 0 0,-1-1 0,1 1 0,0 0 0,0 0 0,0 0 0,0-1 0,0 1 1,0 0-1,0 0 0,0 0 0,0-1 0,0 1 0,0 0 0,0 0 0,0 0 0,0 0 0,0-1 0,0 1 0,0 0 0,1 0 0,-3-12 91,2-233 709,0 244-807,0 1 0,0-1 1,0 0-1,-1 1 0,1-1 1,0 1-1,0-1 0,0 0 1,0 1-1,1-1 0,-1 1 1,0-1-1,0 0 0,0 1 0,0-1 1,1 1-1,-1-1 0,0 1 1,0-1-1,1 0 0,-1 1 1,1-1-1,-1 1 0,0 0 1,1-1-1,-1 1 0,1-1 1,-1 1-1,1 0 0,-1-1 0,1 1 1,-1 0-1,1-1 0,0 1 1,-1 0-1,1 0 0,-1 0 1,1-1-1,-1 1 0,1 0 1,0 0-1,-1 0 0,1 0 1,1 0-1,2 2-66,-1-1 0,1 0 0,0 1-1,0 0 1,6 5 0,2-1-210,5 4-210,0-2-1,2 0 1,-1-1 0,0 0-1,1-2 1,30 5 0,3-6-271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1:5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47 20196,'-18'3'901,"-1"0"0,0 1 0,-32 11-1,47-13-778,0-1-1,0 1 0,0 0 1,0 0-1,1 0 0,-1 1 1,0-1-1,1 1 0,0 0 1,0-1-1,0 2 0,0-1 1,0 0-1,0 1 0,1-1 0,0 1 1,0 0-1,0-1 0,0 1 1,0 0-1,1 0 0,-2 9 1,2-11-103,1 0 1,0 0 0,0 0-1,0 0 1,0 0-1,1 0 1,-1 0 0,0 0-1,1 0 1,-1 0 0,1 0-1,0-1 1,0 1-1,0 0 1,0 0 0,0-1-1,0 1 1,0 0 0,0-1-1,1 1 1,-1-1-1,0 1 1,1-1 0,0 0-1,-1 0 1,1 0 0,0 0-1,-1 0 1,1 0-1,0 0 1,0 0 0,0-1-1,0 1 1,0-1 0,0 1-1,0-1 1,0 0-1,2 0 1,2 1-9,0-1 0,0 0-1,0 0 1,0 0 0,0-1 0,0 0 0,0 0-1,0-1 1,0 1 0,-1-1 0,11-5 0,-5-1-3,0 0 0,0 0 0,-1-1 0,0 0 0,-1-1 0,16-21 0,-12 13-162,0-2-1,-2 0 1,12-26-1,-27 59-201,1 0 0,1 0 0,0 0 1,1 0-1,0 15 0,0-19 108,1-1 141,0 1-1,0-1 1,1 0-1,0 1 1,3 14 0,9 2-296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2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149 276 16075,'-3'-1'175,"1"-1"0,-1 1-1,0 0 1,0 0-1,1 0 1,-1 1-1,0-1 1,0 0-1,0 1 1,0 0-1,1 0 1,-1 0-1,0 0 1,0 0 0,0 0-1,0 1 1,0 0-1,-4 1 1,3 0 51,0 0 1,0 0 0,0 1-1,0-1 1,1 1 0,-1 0 0,1 0-1,-1 0 1,1 1 0,-5 7-1,2-2 73,0 1 0,1 0-1,0 0 1,0 1 0,1-1-1,1 1 1,-1 0 0,-2 21-1,6-28-245,-1 1 0,1-1-1,0 0 1,0 0 0,0 1-1,1-1 1,0 0-1,-1 0 1,2 0 0,-1 0-1,0 0 1,1 0 0,0 0-1,-1 0 1,2 0 0,-1-1-1,5 7 1,-4-8-39,-1 1 1,1-1-1,0 0 1,0 0-1,0-1 0,0 1 1,0-1-1,0 1 1,0-1-1,1 0 1,-1 0-1,0-1 0,1 1 1,-1-1-1,1 1 1,-1-1-1,1 0 0,-1 0 1,0-1-1,1 1 1,-1-1-1,1 1 0,3-3 1,4 0-9,-1-1 1,1-1-1,-1 0 0,1 0 1,-1-1-1,-1-1 0,1 1 1,13-14-1,0-2 26,39-48 0,-33 35 67,-3-2-1,0-1 1,-3-2-1,-1 0 1,28-74-1,-47 105-37,-1 6-30,-1 0 1,0 0-1,0 0 0,0-1 1,0 1-1,0 0 0,-1 0 1,0 0-1,1-1 0,-1 1 0,0 0 1,-2-7-1,2 10-24,0 0-1,0-1 1,0 1 0,0 0-1,-1 0 1,1-1 0,0 1-1,0 0 1,-1 0 0,1-1-1,0 1 1,0 0 0,-1 0-1,1 0 1,0 0 0,-1-1-1,1 1 1,0 0 0,-1 0-1,1 0 1,0 0 0,-1 0-1,1 0 1,0 0 0,-1 0-1,1 0 1,0 0 0,-1 0-1,1 0 1,0 0 0,-1 0-1,1 0 1,0 0 0,-1 0-1,1 0 1,0 0 0,0 1-1,-1-1 1,1 0 0,0 0-1,-1 0 1,1 1 0,0-1 0,-14 11 141,6-2-102,1 0 1,1 0-1,-1 1 0,2 0 1,-1 0-1,1 0 1,1 1-1,0-1 1,1 1-1,-3 14 1,0 1-34,2 0 0,1 0 0,0 36 1,3-39-32,2 0 1,0 0-1,2 0 1,1 0-1,0 0 1,2-1-1,0 0 1,2 0-1,14 28 1,6-5-63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18 14843,'17'-16'3194,"-17"15"-3144,0 1 1,0 0-1,0 0 0,0 0 1,1 0-1,-1 0 0,0 0 0,0 0 1,0 0-1,0 0 0,0 0 0,0 0 1,0 0-1,1 0 0,-1 0 1,0 0-1,0 0 0,0 0 0,0 0 1,0 0-1,0 0 0,1 0 0,-1 0 1,0 0-1,0 0 0,0 0 1,0 0-1,0 0 0,0 0 0,1 0 1,-1 0-1,0 0 0,0 0 0,0 0 1,0 0-1,0 0 0,0 0 1,0 1-1,0-1 0,1 0 0,-1 0 1,0 0-1,0 0 0,0 0 1,0 0-1,0 0 0,0 1 0,0-1 1,0 0-1,0 0 0,0 0 0,0 0 1,0 0-1,0 0 0,0 1 1,0-1-1,0 0 0,0 0 0,0 0 1,0 0-1,0 0 0,0 1 0,-13 40 2484,-109 240-329,94-226-1999,-4-1 0,-73 96-1,99-143-221,-24 27-51,28-31-6,-1-1 1,1 0-1,0 0 0,-1 0 0,1-1 0,-1 1 0,0 0 0,0-1 0,1 0 1,-1 1-1,-4 0 0,7-3 30,0 1 0,0 0 0,-1 0 0,1 0 0,0-1 0,0 1 0,0 0 0,0 0 0,-1-1-1,1 1 1,0 0 0,0 0 0,0-1 0,0 1 0,0 0 0,0-1 0,0 1 0,0 0 0,0 0 0,0-1 0,0 1 0,0 0 0,0-1 0,0 1 0,0 0 0,0-1 0,0 1 0,0 0 0,0 0 0,0-1 0,0 1 0,0 0 0,1 0 0,-1-1 0,0 1 0,0-1 0,7-15-722,40-76-579,-12 27 462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45 13643,'7'-9'406,"-4"5"-160,0 0 0,1 0 0,0 0 0,0 0 1,0 1-1,0-1 0,7-3 0,-10 7-198,-1 0 0,0-1 0,1 1 1,-1 0-1,0 0 0,1 0 0,-1 0 0,1-1 0,-1 1 0,0 0 1,1 0-1,-1 0 0,1 0 0,-1 0 0,0 0 0,1 0 0,-1 0 0,1 0 1,-1 0-1,0 0 0,1 1 0,-1-1 0,1 0 0,-1 0 0,0 0 1,1 0-1,-1 1 0,0-1 0,1 0 0,-1 0 0,0 1 0,1-1 0,-1 0 1,0 0-1,1 1 0,4 20 1232,-7 29 266,1-44-1363,-22 192 2905,7-84-2086,0 121 0,16-170-2218,-1-72 452,-1 0 0,0 0 0,0 0 0,-1 1 0,-4-9 0,-5-11-341,-14-38-598,-20-62 2771,46 126-966,-1-1 1,1 0-1,-1 0 0,1 1 0,0-1 1,0 0-1,-1 0 0,1 0 1,0 1-1,0-1 0,0 0 1,0 0-1,0 0 0,0 1 1,0-1-1,0 0 0,0 0 0,0 0 1,1 1-1,-1-1 0,0 0 1,1 0-1,-1 1 0,0-1 1,1 0-1,-1 0 0,1 1 1,-1-1-1,1 0 0,-1 1 1,1-1-1,-1 1 0,2-2 0,1 2 230,-1-1 1,1 1-1,0-1 0,0 1 0,-1 0 0,1 0 0,0 0 0,4 1 0,9 0-100,3-1-57,-1-2 1,1 0 0,-1-1 0,25-8-1,71-29-298,19-5-147,-126 43 252,0 0-1,1 1 1,-1 0 0,0 0-1,1 1 1,8 1-1,-14-1 21,1 0 0,-1 0 1,0 1-1,0 0 0,0-1 0,0 1 0,0 0 0,0 0 0,0 0 0,-1 0 0,1 0 0,0 0 0,0 1 0,-1-1 0,1 0 0,-1 1 0,1 0 0,-1-1 0,0 1 0,1 0 0,-1 0 0,0-1 0,0 1 0,0 0 0,0 3 0,2 8 25,-1 0 0,-1 0 0,0 0 0,-1 0 0,0 0 0,-1 0 0,-3 20-1,2-16 18,-3 12 130,-11 36 0,4-18 163,14-53-133,5-28 120,4-39-1,-9 47-233,3-80 87,-5 93-128,0 1 0,-2-1 0,1 1 0,-2-1 0,0 1 0,-4-14 0,9 31-27,1 0 1,1-1-1,-1 1 1,0-1-1,1 0 0,0 0 1,0 0-1,0-1 1,1 1-1,-1-1 1,1 0-1,6 2 1,-1 1-90,1 0 1,0-2 0,0 1-1,20 4 1,-29-8-38,0-1 1,0 0 0,0 1 0,1-1-1,-1 0 1,0 0 0,0 0-1,0 0 1,1 0 0,-1-1 0,0 1-1,0-1 1,0 1 0,0-1 0,0 0-1,0 0 1,3-2 0,-2 1 33,-1 0 0,0 0 0,0-1 0,0 1 1,0-1-1,0 1 0,0-1 0,-1 0 0,1 0 1,-1 0-1,2-4 0,7-26-517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4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 19956,'-6'29'4968,"-9"53"-3157,15-80-1793,-1 7 4,1-1-1,-1 1 0,2 0 1,-1-1-1,3 11 0,-3-18-16,0 0-1,1 1 1,-1-1 0,1 0-1,-1 0 1,1 1-1,-1-1 1,1 0-1,0 0 1,-1 0-1,1 0 1,0 0-1,0 0 1,0 0-1,0 0 1,0 0 0,0 0-1,0 0 1,0-1-1,0 1 1,0 0-1,0-1 1,1 1-1,-1-1 1,0 1-1,0-1 1,1 0-1,-1 1 1,0-1-1,1 0 1,-1 0 0,0 0-1,1 0 1,-1 0-1,0 0 1,1 0-1,-1-1 1,0 1-1,1 0 1,-1-1-1,0 1 1,2-2-1,4-1 38,0 0 0,0-1 0,0 0 0,0 0-1,0-1 1,-1 0 0,0 0 0,0-1 0,8-9-1,44-61 315,-53 70-323,17-32 114,-28 48-239,2 0 1,-1 0-1,2 0 1,-1 1-1,1 0 1,1-1-1,0 1 0,0 0 1,1 0-1,1 0 1,0 15-1,1-24 82,0 0-1,-1 0 1,1 0-1,0 0 1,0 0-1,0 0 1,0 0-1,0 0 1,1 0-1,-1 0 1,1 0-1,-1-1 1,1 1-1,0-1 1,-1 1-1,1-1 1,0 0-1,0 1 1,0-1-1,0 0 1,4 1-1,12 3-291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19724,'-4'50'2027,"-12"54"-1,-2 23 23,16-102-1707,-2 71 561,4-88-863,1 0-1,0-1 1,0 1 0,0 0-1,1 0 1,0 0-1,1-1 1,0 1 0,5 9-1,-7-15-46,1 0-1,0 0 0,-1 0 0,1 0 1,0 0-1,0 0 0,0-1 1,0 1-1,0-1 0,1 1 1,-1-1-1,0 0 0,1 0 1,-1 0-1,1 0 0,-1 0 1,1 0-1,-1-1 0,1 1 0,0-1 1,-1 0-1,1 0 0,0 0 1,-1 0-1,1 0 0,0-1 1,-1 1-1,1-1 0,-1 0 1,1 1-1,-1-1 0,3-2 1,10-3-93,-1 0 0,-1-2 0,1 1 1,13-12-1,-22 16 75,33-26-229,-28 20 153,1 0 0,1 1 0,-1 0 1,2 1-1,-1 0 0,1 1 0,13-4 0,-25 9 95,1 1 0,-1-1-1,1 1 1,-1 0 0,0 0-1,1 0 1,-1 0 0,0 0-1,1 0 1,-1 0 0,1 0-1,-1 1 1,0-1 0,1 0-1,-1 1 1,0-1 0,0 1-1,1 0 1,-1-1 0,0 1-1,2 1 1,-2 0 10,1 0 0,-1-1-1,1 1 1,-1 0 0,0 0 0,0 0-1,0 0 1,0 1 0,0-1 0,0 0-1,0 5 1,1 4 73,-1 1-1,0 0 1,-1-1-1,-1 13 1,1-20-39,-2 12 193,1 0 0,-2-1 1,0 1-1,-1-1 0,0 0 0,-11 22 0,14-35-203,0 0 0,0 0 0,0 0-1,0 0 1,0-1 0,0 1 0,-1 0 0,1-1 0,-1 1 0,1-1 0,-1 1 0,1-1-1,-1 0 1,0 0 0,0 0 0,0 0 0,0 0 0,0 0 0,0 0 0,0 0-1,0-1 1,0 1 0,0-1 0,0 0 0,0 0 0,0 0 0,0 0 0,-1 0 0,1 0-1,0 0 1,0 0 0,0-1 0,0 1 0,0-1 0,0 0 0,0 0 0,-4-2 0,-6-3-244,-1-1 1,1 0 0,0-1-1,-16-14 1,21 16-33,0 0 16,-6-4-815,0 0 0,1-1 0,1 0 0,-16-19 0,27 30 1015,0 0 0,0 0 0,0-1 0,-1 1 0,1 0 0,0 0 0,0 0 0,0 0 0,0 0 0,0 0 0,-1-1 0,1 1 0,0 0 0,0 0 0,0 0 0,0 0 0,0-1 0,0 1 0,0 0 0,0 0 0,0 0 0,0 0 0,0-1 0,0 1 0,0 0 0,0 0 0,0 0 0,0-1 0,0 1 0,0 0 0,0 0 0,0 0 0,0-1 0,0 1 0,0 0 0,0 0 0,0 0 0,0 0 1,0-1-1,0 1 0,0 0 0,1 0 0,-1 0 0,0 0 0,0 0 0,0-1 0,0 1 0,0 0 0,0 0 0,1 0 0,-1 0 0,0 0 0,0 0 0,0 0 0,1 0 0,-1 0 0,0 0 0,0-1 0,0 1 0,0 0 0,1 0 0,-1 0 0,12 2-321,-11-2 219,17 6-698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1 533 15315,'8'-4'554,"-1"-1"-1,0 0 0,-1 0 0,1-1 0,-1 0 1,0 0-1,10-13 0,-13 15-241,0-1 0,-1 1 0,1-1 1,-1 1-1,0-1 0,0 0 0,0 0 0,-1 0 0,0 0 0,0 0 0,0 0 0,0 0 0,-1 0 0,0-6 1,0 10-275,0 1 1,0-1 0,0 0 0,0 0 0,0 0 0,0 1 0,0-1-1,0 0 1,-1 0 0,1 1 0,0-1 0,0 0 0,-1 1 0,1-1 0,-1 0-1,1 1 1,0-1 0,-1 0 0,1 1 0,-1-1 0,0 1 0,1-1-1,-1 1 1,1-1 0,-2 0 0,1 1-13,0 0 0,0 0-1,0 0 1,0 0 0,0 0 0,0 1-1,0-1 1,0 0 0,0 0-1,1 1 1,-1-1 0,0 0 0,0 1-1,0-1 1,0 1 0,1-1 0,-2 2-1,-3 2 29,1 0-1,-1 0 1,1 1 0,0-1-1,-4 7 1,4-4-13,-1 1 1,2 0 0,-1 0 0,1 0 0,0 0 0,0 0 0,1 1-1,1-1 1,-1 1 0,1-1 0,1 1 0,-1 10 0,1-18-35,0 1 0,0-1 0,0 1 0,1-1 1,-1 1-1,0-1 0,0 1 0,1-1 0,-1 0 0,1 1 1,-1-1-1,1 1 0,0-1 0,0 0 0,-1 1 0,1-1 1,0 0-1,0 0 0,0 0 0,0 0 0,0 0 0,1 0 1,-1 0-1,0 0 0,0 0 0,1-1 0,-1 1 1,0 0-1,1-1 0,-1 1 0,1-1 0,-1 1 0,1-1 1,-1 0-1,1 0 0,-1 0 0,1 0 0,-1 0 0,1 0 1,-1 0-1,3-1 0,3 0-1,0 0 0,-1-1-1,1 0 1,-1-1 0,0 1 0,1-1 0,-1-1-1,8-4 1,4-7-29,0-1 0,-1-1-1,0 0 1,-1-1 0,-1 0-1,-1-2 1,-1 1 0,-1-2 0,0 0-1,10-26 1,-22 46 19,1 0 1,-1 1-1,1-1 0,-1 0 1,0 0-1,1 0 0,-1 0 1,0 1-1,1-1 0,-1 0 1,0 0-1,0 0 0,0 0 1,0 0-1,0 0 0,0 0 1,0 0-1,0 1 0,0-1 1,-1-2-1,0 4 6,0-1 0,0 1-1,0-1 1,1 1 0,-1-1 0,0 1 0,0-1 0,0 1-1,1 0 1,-1-1 0,0 1 0,1 0 0,-1 0 0,1-1 0,-1 1-1,1 0 1,-2 2 0,-8 15 120,1 1-1,0 1 1,1 0 0,1 0-1,1 0 1,1 1 0,1 0-1,-3 29 1,7-46-81,0 1 0,0-1 0,0 1 0,0 0 0,1-1 1,0 1-1,-1-1 0,2 1 0,-1-1 0,1 0 0,3 8 0,-4-10-29,0-1 1,1 1-1,-1 0 0,1 0 1,-1-1-1,1 1 0,0-1 0,0 1 1,0-1-1,-1 0 0,1 0 1,1 0-1,-1 0 0,0 0 0,0 0 1,0 0-1,0-1 0,1 1 0,-1-1 1,0 0-1,0 1 0,1-1 1,-1 0-1,4-1 0,2 0-63,0-1-1,0 0 1,0 0 0,0-1-1,0 0 1,-1 0-1,1-1 1,-1 0 0,0 0-1,0-1 1,0 0 0,-1 0-1,0-1 1,0 1-1,0-1 1,-1-1 0,9-11-1,0-3-270,-1-1 1,0 0-1,-2-1 0,14-38 0,-4-8-346,-16 51 548,0-1 0,1 1 0,1 0 0,1 0 0,0 1 0,13-20 0,93-108 216,-104 134-10,-9 11-81,-1 0 1,0 0-1,0 0 0,0 0 1,0 0-1,0 0 0,1 0 0,-1 0 1,0 0-1,0 1 0,0-1 1,0 0-1,0 0 0,0 0 1,0 0-1,0 0 0,1 0 1,-1 0-1,0 0 0,0 1 0,0-1 1,0 0-1,0 0 0,0 0 1,0 0-1,0 0 0,0 0 1,0 1-1,0-1 0,0 0 1,0 0-1,0 0 0,0 0 1,0 0-1,0 1 0,0-1 0,0 0 1,0 0-1,0 0 0,0 0 1,0 0-1,0 1 0,0-1 1,0 0-1,0 0 0,-9 33 458,7-28-443,-63 249 2322,57-204-1855,1 2-1,3-1 1,2 58-1,2-105-461,2 25 91,-2-27-116,0-1 1,1 0-1,-1 1 1,0-1-1,1 0 1,-1 1-1,0-1 1,1 0-1,0 0 1,-1 0-1,1 1 1,0-1-1,-1 0 1,1 0-1,0 0 0,0 0 1,1 1-1,-1-3-4,-1 1 0,1-1-1,-1 1 1,0-1-1,1 1 1,-1-1-1,0 0 1,1 1-1,-1-1 1,0 0 0,0 1-1,1-1 1,-1 1-1,0-1 1,0 0-1,0 0 1,0 1-1,0-1 1,0 0-1,0 1 1,0-1 0,0 0-1,-1 0 1,-1-17-103,-1 0 0,-1 0 1,-1 1-1,-9-23 0,-33-67-382,36 83 382,-14-24-92,14 27 153,1 0 0,-10-27 0,20 48 51,0-1 1,-1 1-1,1 0 1,0-1-1,0 1 1,0-1-1,0 1 1,0 0-1,0-1 1,-1 1-1,1-1 1,0 1-1,0-1 1,0 1-1,1-1 1,-1 1-1,0 0 1,0-1-1,0 1 1,0-1-1,0 1 1,0-1-1,1 1 1,-1 0-1,0-1 1,0 1-1,0 0 1,1-1-1,-1 1 1,0 0-1,1-1 1,-1 1-1,0 0 1,1-1-1,-1 1 1,0 0-1,1 0 1,-1-1-1,1 1 1,-1 0-1,0 0 0,1 0 1,-1 0-1,1 0 1,-1 0-1,1-1 1,-1 1-1,1 0 1,-1 0-1,0 0 1,1 1-1,27 4 262,-23-4-223,53 17 118,-37-11-829,-1-1-1,1-1 1,23 3 0,-43-8 577,0 0 0,-1 1 0,1-1 0,0 0 0,-1 0 0,1 0 0,0 0 0,-1 0 0,1 0 0,0 0 0,-1 0 0,1-1 0,0 1 0,-1 0 0,1 0 0,0 0 0,-1-1 0,1 1 0,0 0 0,-1-1 0,1 1 0,-1-1 0,1 1 0,-1 0 0,1-1 0,-1 1 0,1-1 0,-1 0 0,0 1 0,1-1 0,-1 1 0,0-1 0,1 1 0,-1-1 0,0 0 0,0 1 0,1-1 0,-1 0 0,0 1 0,0-1 0,0 0 0,0 1 0,0-1 0,0 0 0,0 1 0,0-1 0,0 0 0,0 1 0,-1-1 0,1 0 0,0 0 0,-5-15-1236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21341,'-3'4'1736,"12"0"-1272,10 1-320,10 2 216,5 0-688,7 1 336,-1 0-176,6 3-216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19268,'1'0'74,"-1"0"1,0 0-1,1 0 0,-1 0 0,0 0 0,1 0 1,-1 0-1,0 1 0,1-1 0,-1 0 0,0 0 1,1 0-1,-1 0 0,0 0 0,1 0 0,-1 1 1,0-1-1,0 0 0,1 0 0,-1 0 1,0 1-1,0-1 0,1 0 0,-1 1 0,0-1 1,0 0-1,0 0 0,1 1 0,-1-1 0,0 0 1,0 1-1,0-1 0,0 0 0,0 1 0,0 0 1,-10 6 2830,-3 1-1166,10-7-1645,1 2 0,-1-1 0,1 0 0,-1 0 1,1 1-1,0-1 0,0 1 0,0 0 0,-2 5 0,4-7-117,-1 0 0,1-1 0,0 1 1,0 0-1,0 0 0,0 0 1,0 0-1,0 0 0,0 0 0,0-1 1,0 1-1,1 0 0,-1 0 0,0 0 1,1 0-1,-1-1 0,0 1 0,1 0 1,-1 0-1,1-1 0,-1 1 0,1 0 1,-1 0-1,1-1 0,0 1 0,-1-1 1,1 1-1,0-1 0,-1 1 0,1-1 1,0 1-1,0-1 0,-1 1 0,1-1 1,0 0-1,0 0 0,0 1 0,0-1 1,1 0-1,32 11-418,-17-7 342,-1 1 0,0 1 0,0 1 0,20 11 0,-33-17 118,0 1 0,0 0 0,-1 0 0,1 1 0,0-1 0,-1 0 0,1 1 0,-1 0 0,0-1 0,0 1 0,0 0 0,0 0 0,0 0 0,-1 0 0,1 1 0,-1-1 0,0 0 0,0 1 0,0-1 0,-1 0 0,1 1 0,-1-1 0,0 1 0,0-1 0,0 1 0,-1 5 0,0-5 38,0 0 0,-1 0-1,1-1 1,-1 1 0,0 0-1,-1-1 1,1 0 0,0 1-1,-1-1 1,0 0 0,0 0 0,0 0-1,0-1 1,0 1 0,0-1-1,-1 0 1,-5 3 0,-4 3 159,-1-2 0,1 0 1,-23 7-1,24-10-190,0 0 0,-23 2 0,32-4-32,-1-1 0,0 0 0,0 0 0,1 0 1,-1 0-1,0-1 0,1 0 0,-1 1 0,0-1 0,1-1 1,-1 1-1,1 0 0,-7-4 0,-6-15-78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 21020,'0'0'65,"0"0"-1,0-1 0,0 1 0,0 0 0,0 0 0,0 0 0,1-1 0,-1 1 0,0 0 0,0 0 0,0-1 0,0 1 0,1 0 0,-1 0 1,0 0-1,0 0 0,0-1 0,1 1 0,-1 0 0,0 0 0,0 0 0,1 0 0,-1 0 0,0 0 0,0 0 0,1 0 0,-1 0 0,0 0 1,0 0-1,1 0 0,-1 0 0,0 0 0,0 0 0,1 0 0,-1 0 0,0 0 0,0 0 0,1 0 0,-1 0 0,0 0 0,0 0 0,1 0 1,-1 1-1,0-1 0,1 0 0,4 16 1620,-2 22 203,-10 24-914,-21 81 1,-5 51-838,32-192-197,1 0 1,0 1-1,-1-1 0,1 0 0,0 0 0,1 1 0,-1-1 1,0 0-1,1 0 0,-1 1 0,1-1 0,0 0 0,-1 0 1,1 0-1,0 0 0,2 2 0,-3-3 13,1-1 1,-1 0-1,0 1 1,1-1-1,-1 0 1,1 0-1,-1 0 0,1 1 1,-1-1-1,1 0 1,-1 0-1,0 0 0,1 0 1,-1 0-1,1 0 1,-1 0-1,1 0 1,-1 0-1,1 0 0,-1 0 1,1 0-1,-1 0 1,1-1-1,-1 1 1,1 0-1,0 0 0,18-17-1196,32-55-210,-21 28 534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86 20268,'-24'56'2704,"-4"9"-1013,26-59-1450,0 1 0,1 0 0,-1 0 0,1-1 0,1 1 0,-1 0 0,2 12 0,-1-17-205,0 0-1,0 0 1,1 0 0,-1 0-1,1 0 1,-1 0 0,1 0-1,0 0 1,0 0-1,0-1 1,0 1 0,0 0-1,0-1 1,0 1 0,1 0-1,-1-1 1,0 0 0,1 1-1,-1-1 1,1 0-1,2 1 1,-1 0-16,0-1 0,0 0-1,0 0 1,0 0 0,1 0-1,-1-1 1,0 0 0,1 1-1,-1-1 1,0 0 0,6-1-1,2-1-7,1-1-1,-1 1 0,0-2 0,-1 0 0,1 0 1,14-8-1,-16 6 24,1 0 0,-1-1 0,0 0 1,-1 0-1,0-1 0,0 0 0,10-14 0,-15 19-11,-1-1 0,0 1-1,0-1 1,0 0-1,0 0 1,-1 0 0,1 0-1,-1 0 1,0 0 0,0-5-1,-1 6-5,0 1 0,0-1 0,0 0 0,-1 1 0,1-1 0,-1 0-1,1 1 1,-1-1 0,0 1 0,0-1 0,0 1 0,0-1 0,-1 1-1,1 0 1,-1-1 0,1 1 0,-3-2 0,0 1-3,0 0 1,0 0 0,0 0-1,0 1 1,0 0 0,0 0 0,-1 0-1,1 0 1,-1 1 0,1-1-1,-1 1 1,0 0 0,1 1-1,-1-1 1,0 1 0,0 0-1,1 0 1,-1 1 0,-9 1-1,11-2-84,-1 1 0,1-1 0,-1 1 0,1 0 1,-1 0-1,1 0 0,-1 1 0,1-1 0,0 1 0,0 0 0,0 0 0,0 0 0,0 0 0,0 0 0,0 1 0,1-1 0,0 1 0,-1 0 0,1 0 0,0 0 0,0 0 0,0 0 0,1 0 0,-1 0 0,1 1 0,-2 5 0,2-7-45,1-1-1,0 1 0,0 0 1,0 0-1,0-1 0,0 1 1,0 0-1,0 0 0,0-1 0,1 1 1,-1 0-1,1 0 0,0-1 1,-1 1-1,1-1 0,0 1 1,0-1-1,0 1 0,0-1 0,0 1 1,2 2-1,0-2-84,0 0 0,0-1 0,0 1 1,0 0-1,0-1 0,0 0 0,0 1 0,0-1 0,0 0 0,7 0 0,2 1-283,1-2-1,0 1 0,0-2 0,24-3 0,-16 0-73,0-2 0,0 0 1,-1-2-1,0 0 0,-1-1 1,0-1-1,0-1 0,31-23 0,-31 18 1309,34-34 0,-52 49-613,20-23 1477,-20 23-1507,0 0 0,-1 0 1,1 1-1,0-1 0,-1 0 0,1 0 1,-1 0-1,1 0 0,-1 0 1,1 0-1,-1 0 0,1 0 0,-1 0 1,0 0-1,0 0 0,1 0 1,-1 0-1,0 0 0,0 0 1,0 0-1,0 0 0,-1-2 0,0 3 77,-1 0-1,0 1 0,1-1 0,-1 1 0,1-1 0,-1 1 0,1 0 0,-1 0 0,1-1 0,-1 1 0,1 0 0,0 0 1,-1 1-1,-1 1 0,-6 4 194,1 1 0,-1 0 0,1 1 0,1 0-1,0 0 1,0 0 0,0 1 0,1 0 0,1 1 0,-6 13 0,11-23-391,0 1 0,-1-1-1,1 1 1,0 0 0,0-1-1,0 1 1,0-1 0,0 1-1,0-1 1,0 1 0,1-1 0,-1 1-1,0-1 1,1 1 0,0-1-1,-1 1 1,1-1 0,0 1-1,-1-1 1,1 0 0,0 0-1,0 1 1,0-1 0,0 0 0,1 0-1,-1 0 1,0 0 0,0 0-1,0 0 1,1-1 0,-1 1-1,2 1 1,6 1-162,-1 0 0,1 0 1,-1-1-1,16 3 0,-4-2-87,-6 1 75,2 0-195,32 11 0,-44-14 356,-1 1 0,1-1 0,-1 1-1,1 0 1,-1 0 0,0 1-1,1-1 1,-1 1 0,0 0-1,-1 0 1,1 0 0,0 0 0,3 6-1,-5-8 47,-1 0 0,1 1-1,-1-1 1,1 1 0,-1-1-1,0 0 1,1 1 0,-1-1-1,0 1 1,0-1 0,0 1-1,0-1 1,0 1 0,0-1-1,0 1 1,-1-1 0,1 1-1,0-1 1,-2 3 0,0-1 35,1-1 0,-1 1 0,0 0 0,0-1 0,0 0 0,0 1 0,0-1 0,-5 4 0,-3 0 190,0 1 1,-1-1-1,-19 8 1,-29 6 623,53-18-884,0-1-1,0 0 1,0 0 0,0 0-1,0-1 1,0 0-1,0 0 1,-8-2 0,13 2 0,0 0 0,0-1 0,0 1 1,0 0-1,1 0 0,-1-1 0,0 1 1,0 0-1,1-1 0,-1 1 0,0-1 1,0 1-1,1-1 0,-1 1 0,0-1 1,1 0-1,-1 1 0,1-1 1,-1 0-1,1 1 0,-1-1 0,1 0 1,-1 0-1,1 1 0,0-1 0,0 0 1,-1-1-1,1-2-23,0 1 0,0 0 0,0 0-1,0-1 1,1 1 0,0 0 0,1-5 0,8-23-297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96 18564,'-1'2'175,"0"0"1,0 0-1,0 0 1,0 0-1,0 0 0,0 0 1,0 0-1,1 0 1,-1 1-1,1-1 0,0 0 1,0 0-1,0 1 1,0-1-1,0 0 0,0 0 1,0 1-1,1-1 1,-1 0-1,1 0 0,0 0 1,0 1-1,0-1 1,0 0-1,0 0 0,0 0 1,0-1-1,0 1 1,3 3-1,-1-3-54,-1-1 1,0 1-1,1 0 1,-1-1-1,1 0 1,-1 1-1,1-1 1,0 0-1,0 0 0,-1-1 1,1 1-1,0-1 1,0 1-1,0-1 1,0 0-1,0 0 0,0 0 1,0 0-1,-1-1 1,1 1-1,0-1 1,5-1-1,-3-1-70,0 1 0,0 0 0,-1-1-1,1 0 1,-1 0 0,1-1 0,-1 1 0,0-1 0,0 0-1,-1 0 1,1 0 0,-1 0 0,0-1 0,0 1 0,-1-1 0,1 0-1,-1 0 1,0 0 0,0 0 0,0 0 0,-1-1 0,0 1-1,0 0 1,0-1 0,-1 1 0,0 0 0,0-1 0,0 1-1,-1-1 1,1 1 0,-3-8 0,2 12-46,1 0-1,0-1 1,-1 1 0,0 0 0,1-1-1,-1 1 1,0 0 0,0 0-1,1 0 1,-1-1 0,0 1 0,0 0-1,0 0 1,-1 0 0,1 0-1,0 1 1,0-1 0,0 0 0,-1 0-1,1 1 1,0-1 0,-3 0-1,2 1-1,0 0-1,0 0 0,0 0 0,0 0 0,-1 0 0,1 0 1,0 1-1,0-1 0,0 1 0,0 0 0,0-1 0,0 1 1,-3 2-1,-2 1-4,1 0 0,0 0 1,-1 1-1,2 0 0,-1 0 1,0 1-1,-6 8 0,3 0-9,0 0 0,1 0 0,-10 22-1,15-28 6,0 1 1,0-1-1,1 1 0,0-1 0,0 1 0,1 0 0,0 17 0,1-23 6,0-1 0,0 0 0,1 0-1,-1 0 1,1 1 0,-1-1 0,1 0-1,0 0 1,-1 0 0,1 0 0,0 0-1,0 0 1,1 0 0,-1 0 0,0 0-1,1-1 1,-1 1 0,1-1 0,0 1-1,-1-1 1,1 1 0,0-1 0,0 0-1,0 0 1,0 0 0,0 0 0,0 0-1,0 0 1,0 0 0,0-1 0,0 1-1,1-1 1,-1 0 0,0 1-1,0-1 1,0 0 0,1 0 0,-1-1-1,3 1 1,7-2 3,0 0 0,-1 0 0,1-1-1,0-1 1,20-9 0,91-50 40,-56 26-18,-61 34-26,-1 0-1,0 1 1,1 0 0,0 0 0,-1 0-1,8 0 1,-12 1 1,0 1 0,0 0-1,0 0 1,0 0 0,1 0 0,-1 0 0,0 0-1,0 0 1,0 1 0,0-1 0,0 0 0,0 1 0,0-1-1,1 1 1,-1-1 0,0 1 0,0-1 0,-1 1-1,1 0 1,0-1 0,0 1 0,0 0 0,0 0-1,-1 0 1,1 0 0,0 0 0,-1 0 0,1 0 0,0 0-1,-1 0 1,1 0 0,-1 0 0,0 0 0,1 0-1,-1 0 1,0 2 0,2 7 25,-1 1 0,-1-1 0,-1 15 0,1-16 41,-1-1 0,1 1 0,1-1 0,0 1 0,2 9 0,-3-18-52,0 1-1,0-1 1,1 1-1,-1 0 1,0-1-1,1 1 1,-1-1-1,0 1 1,1-1-1,-1 1 1,1-1-1,-1 0 1,0 1-1,1-1 1,-1 1-1,1-1 1,-1 0-1,1 1 1,0-1-1,-1 0 1,1 0-1,-1 0 1,1 1-1,-1-1 1,1 0-1,0 0 1,-1 0-1,1 0 1,0 0-1,-1 0 1,1 0 0,-1 0-1,1 0 1,0 0-1,23-8 266,-20 6-221,1 0-37,0 0 0,0 0 1,0 0-1,0 1 1,1 0-1,-1 0 1,0 0-1,1 1 0,-1 0 1,9 0-1,-12 1-44,0 0-1,0-1 1,1 1-1,-1 0 1,0 0 0,0 1-1,0-1 1,0 0-1,0 0 1,-1 1-1,1 0 1,0-1-1,-1 1 1,1 0 0,-1-1-1,1 1 1,-1 0-1,0 0 1,0 0-1,0 0 1,0 1-1,0-1 1,0 0 0,-1 0-1,1 1 1,0 3-1,0-2-111,0 1 0,0 0-1,0 0 1,-1-1 0,1 1 0,-2 8-1,-1-14-93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65 20348,'0'-3'217,"0"0"0,0 0 0,0 0-1,-1 0 1,1 0 0,-1 0 0,0 1-1,0-1 1,0 0 0,0 0 0,-1 1-1,1-1 1,0 0 0,-1 1 0,0-1-1,0 1 1,-2-3 0,2 4-106,0-1 0,0 1 0,0 0 1,0 0-1,0 0 0,-1 0 0,1 0 0,0 0 0,0 0 1,-1 1-1,1-1 0,0 1 0,-1 0 0,1 0 1,0 0-1,-1 0 0,1 0 0,0 0 0,-1 0 1,1 1-1,0-1 0,-4 2 0,-2 1 5,0 1 0,1 0 0,-1 0 0,1 1 0,0 0 0,0 0 0,0 0 0,1 1 0,0 0 0,-8 10 0,3-4-77,2 1 0,0 1-1,0-1 1,-11 26 0,17-32-28,0 1 0,1 0 0,0-1 0,0 1 0,0 0 0,0 9 1,2-16-11,0 1 1,0 0 0,0 0-1,0-1 1,0 1 0,0 0-1,0-1 1,1 1 0,-1 0 0,1-1-1,-1 1 1,1 0 0,-1-1-1,1 1 1,0-1 0,0 1-1,0-1 1,0 0 0,0 1 0,0-1-1,0 0 1,1 1 0,-1-1-1,0 0 1,1 0 0,-1 0-1,1 0 1,-1-1 0,1 1 0,-1 0-1,1-1 1,-1 1 0,1-1-1,2 1 1,2 0 1,-1-1 0,1 0 0,0-1-1,-1 1 1,1-1 0,-1 0 0,1-1 0,-1 1 0,1-1-1,-1 0 1,0 0 0,0-1 0,0 1 0,8-7-1,7-5 9,35-32-1,-30 24-7,-1-2 0,-1-1 0,30-42 0,-210 286 453,-31 46 488,185-260-940,-4 4-72,1 1-1,0-1 0,1 1 1,0 0-1,0 1 1,1-1-1,1 1 0,-4 14 1,7-24 35,0-1-1,0 0 1,0 1 0,0-1 0,0 0 0,-1 1 0,1-1 0,0 0 0,0 1 0,0-1 0,0 0 0,0 1 0,0-1 0,0 0 0,0 1 0,0-1 0,0 0 0,0 1 0,0-1-1,1 0 1,-1 1 0,0-1 0,0 0 0,0 1 0,0-1 0,0 0 0,1 1 0,-1-1 0,0 0 0,0 0 0,1 1 0,-1-1 0,0 0 0,0 0 0,1 1 0,-1-1 0,0 0-1,1 0 1,-1 0 0,0 0 0,1 1 0,-1-1 0,0 0 0,1 0 0,-1 0 0,0 0 0,1 0 0,-1 0 0,0 0 0,1 0 0,-1 0 0,1 0 0,-1 0 0,0 0 0,1 0-1,-1 0 1,0-1 0,1 1 0,-1 0 0,0 0 0,1 0 0,-1 0 0,0-1 0,0 1 0,1 0 0,-1 0 0,1-1 0,18-16-736,4-11 65,11-7-158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87 17684,'19'-19'999,"-7"6"9,0 0 0,22-15 0,-62 64 2338,21-28-3161,-93 131 1571,88-121-1639,1 1-1,1 0 0,1 0 1,1 1-1,-11 39 1,18-57-104,1 1 0,-1-1-1,1 0 1,0 0 0,0 0 0,0 0 0,0 1 0,0-1 0,0 0 0,0 0 0,1 0 0,1 5 0,-2-7-6,1 1 0,-1 0 0,1 0 0,-1-1 1,1 1-1,-1 0 0,1 0 0,0-1 0,0 1 0,-1-1 0,1 1 0,0-1 0,0 1 0,0-1 0,-1 1 0,1-1 0,0 0 0,0 1 1,0-1-1,0 0 0,1 0 0,2 0 5,0 0 0,0 0 0,0-1 1,0 1-1,0-1 0,0 0 0,0 0 0,0-1 1,-1 1-1,1-1 0,0 0 0,4-3 0,13-10 18,0 0-1,-1-1 1,-1-2-1,26-28 1,61-88 2,-80 96-98,24-48 0,-46 76-53,-8 13 87,-10 14 27,-54 102 231,59-99-137,0 0 1,1 0-1,2 1 0,-6 27 0,11-46-92,1 1-1,-1-1 1,1 1-1,0-1 0,0 1 1,0-1-1,0 1 0,0-1 1,1 1-1,-1-1 0,1 1 1,0-1-1,0 1 0,-1-1 1,2 1-1,0 2 0,0-4-46,-1 0-1,0 1 0,1-1 0,-1 0 0,1 0 0,-1 0 0,1 0 0,0 0 1,-1 0-1,1-1 0,0 1 0,-1 0 0,1-1 0,0 0 0,0 1 0,0-1 1,0 0-1,-1 0 0,1 0 0,0 0 0,0 0 0,2-1 0,5 0 16,-1 0 0,1-1 0,0 0-1,-1-1 1,1 0 0,-1 0 0,0-1 0,0 0-1,11-7 1,17-17-346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160 370 19372,'-16'9'867,"0"1"0,1 0 0,0 1-1,0 1 1,-18 19 0,28-26-701,0 1 0,1-1-1,0 1 1,-1 0 0,2 0 0,-1 1-1,1-1 1,0 0 0,0 1 0,1 0 0,0 0-1,0 0 1,0 0 0,1 0 0,0 0-1,1 14 1,0-19-145,0 0 1,0-1-1,0 1 0,0 0 0,0 0 0,1-1 1,-1 1-1,1 0 0,-1-1 0,1 1 1,0-1-1,0 1 0,-1-1 0,1 1 0,0-1 1,0 1-1,1-1 0,-1 0 0,0 1 0,0-1 1,1 0-1,-1 0 0,3 1 0,-2-1-8,1 0 0,-1-1-1,1 1 1,-1-1-1,1 0 1,-1 0 0,1 0-1,-1 0 1,1 0-1,-1-1 1,1 1 0,-1-1-1,1 1 1,3-2 0,4-3-12,0 1 0,-1-1 1,1-1-1,-1 0 1,0 0-1,12-11 0,-3-1-30,-1 0 0,22-31 0,-31 38-7,0-1 0,-1 0-1,-1-1 1,0 1-1,8-26 1,-13 37 29,-1 0 1,1-1-1,-1 1 1,0-1-1,0 1 1,0 0-1,0-1 1,0 1-1,0-1 1,0 1-1,0 0 1,-1-3 0,1 4 4,0 0 0,0 0 1,0-1-1,0 1 1,-1 0-1,1-1 1,0 1-1,0 0 1,-1 0-1,1 0 1,0-1-1,0 1 1,-1 0-1,1 0 1,0 0-1,-1 0 0,1-1 1,0 1-1,-1 0 1,1 0-1,0 0 1,0 0-1,-1 0 1,1 0-1,0 0 1,-1 0-1,1 0 1,0 0-1,-1 0 1,1 0-1,-1 0 0,-1 1 7,-1 0 0,1 0 0,-1 1 0,1-1 0,0 0 0,-1 1 0,1 0 0,0-1 0,0 1-1,0 0 1,-2 2 0,-5 8 69,0 0 0,0 0 0,2 0 0,-8 15 0,13-22-35,-1 0 0,1 0-1,0 1 1,0-1-1,0 1 1,1 0-1,0 0 1,0-1-1,1 1 1,-1 0-1,1 0 1,1 0-1,0 6 1,-1-10-29,1-1 1,0 1-1,-1-1 0,1 1 1,0-1-1,0 0 0,-1 1 1,1-1-1,0 0 0,1 0 1,-1 1-1,0-1 0,0 0 1,0 0-1,1 0 1,-1 0-1,0-1 0,1 1 1,-1 0-1,1 0 0,-1-1 1,1 1-1,-1-1 0,1 0 1,-1 1-1,1-1 1,0 0-1,-1 0 0,1 0 1,0 0-1,-1 0 0,1 0 1,-1 0-1,1-1 0,-1 1 1,3-1-1,5-1-4,0-1 0,-1 0 0,0 0 0,0-1 0,11-5 0,5-7-142,0-1 0,-1 0 1,-1-2-1,-1-1 0,0 0 1,-2-2-1,0 0 0,-2-1 1,0-1-1,14-28 0,-30 51 118,0 0 0,-1 0-1,1 0 1,0 0 0,-1 0-1,1-1 1,-1 1 0,1 0-1,-1 0 1,0 0 0,0-1 0,1 1-1,-1 0 1,0-1 0,0 1-1,0-2 1,-1 3 13,1 0 0,-1 0 0,1 0 1,-1 0-1,1 0 0,-1 0 0,0 0 0,1 0 0,-1 0 1,1 0-1,-1 0 0,1 0 0,-1 0 0,1 0 0,-1 1 1,1-1-1,-1 0 0,1 0 0,0 1 0,-1-1 0,1 0 1,-1 1-1,1-1 0,-1 1 0,-33 27 70,-15 29 176,45-52-216,1-1 0,-1 2 0,1-1-1,0 0 1,1 0 0,0 1 0,0 0 0,0-1 0,0 1 0,-1 8 0,3-14-25,0 1 0,0-1-1,0 1 1,0-1 0,0 1-1,0-1 1,0 1 0,0-1-1,0 1 1,0-1 0,0 1-1,0-1 1,0 1 0,0-1-1,0 1 1,0-1 0,1 1-1,-1-1 1,0 1 0,0-1-1,1 0 1,-1 1 0,0-1 0,1 1-1,-1-1 1,1 1 0,6-6-39,-7 4 38,0 1 0,0-1-1,1 1 1,-1 0-1,0-1 1,0 1 0,0-1-1,0 1 1,0-1 0,1 1-1,-1-1 1,0 1-1,0-1 1,0 1 0,0-1-1,-1 1 1,1-1-1,0 1 1,0 0 0,0-1-1,0 0 1,-1 0 1,1 1 1,-1 0-1,1-1 1,-1 1-1,1 0 1,-1-1 0,0 1-1,1 0 1,-1-1-1,1 1 1,-1 0-1,1 0 1,-1 0-1,0 0 1,1-1-1,-1 1 1,0 0-1,1 0 1,-1 0 0,0 0-1,1 1 1,-1-1-1,1 0 1,-2 0-1,1 1 0,-1 0-1,1-1 0,-1 1 0,1 0 1,0 0-1,-1 0 0,1 0 0,0 0 1,0 1-1,0-1 0,0 0 0,0 0 1,0 1-1,0-1 0,0 1 0,1-1 1,-1 1-1,0-1 0,1 1 0,-1-1 1,1 1-1,0-1 0,-1 1 0,1 3 1,-4 49 22,3-45-36,1 5-11,0-10 16,0 0-1,0 1 1,0-1-1,-1 0 1,-1 7-1,-4-2-38,-1 4 2,7 1-46,5-30 42,-1 3 6,17-45-618,3 0 1,37-66-1,73-101-622,-103 175 1515,-5 3 823,-60 94 1454,-11 21-1569,-63 128-1,86-146-666,2 1 0,2 1-1,-17 84 1,21-48-51,19-155-787,2 1 0,3-1 1,19-64-1,-29 129 496,1 0 0,-1 0-1,1 0 1,0 0 0,0 0 0,0 0 0,0 0 0,0 0-1,0 0 1,1 0 0,2-2 0,-4 3 56,0 1-1,1 0 1,-1 0 0,0 0-1,0 0 1,1 0 0,-1 0-1,0 0 1,0 0 0,1 0-1,-1 0 1,0 0 0,0 0-1,1 0 1,-1 0 0,0 0-1,0 0 1,1 0 0,-1 0-1,0 0 1,0 0 0,1 0-1,-1 0 1,0 1-1,0-1 1,1 0 0,-1 0-1,0 0 1,0 0 0,1 1-1,7 13-220,-6-7 214,1 0 0,0 0 0,0 0 0,1-1 1,-1 0-1,2 1 0,-1-1 0,1-1 0,-1 1 0,8 6 0,-8-10 25,0 1 0,0-1-1,0 0 1,0 0 0,0 0 0,0 0-1,1-1 1,-1 1 0,1-1 0,-1-1-1,1 1 1,-1 0 0,1-1 0,0 0-1,-1 0 1,1-1 0,-1 1 0,6-2-1,6-1 77,0-2-1,0 0 1,0 0-1,-1-2 0,17-9 1,2-3 388,34-26 1,-66 43-433,31-24 505,-31 24-493,0 1 1,0-1-1,0 0 0,-1 0 0,1 0 0,-1 0 0,0 0 0,1 0 0,-1 0 1,0-1-1,0 1 0,0 0 0,1-5 0,-2 7-41,-1-1 0,1 0 0,0 1 1,0-1-1,0 0 0,0 1 0,-1-1 0,1 0 0,0 1 1,0-1-1,-1 1 0,1-1 0,0 0 0,-1 1 0,1-1 0,-1 1 1,1-1-1,-1 1 0,1 0 0,-1-1 0,1 1 0,-1-1 0,0 1 1,1 0-1,-1-1 0,1 1 0,-1 0 0,0 0 0,1 0 1,-1-1-1,0 1 0,1 0 0,-1 0 0,0 0 0,1 0 0,-1 0 1,0 0-1,1 0 0,-1 0 0,0 1 0,0-1 0,-31 7 61,22-1-39,0-1 0,0 1 0,0 1 0,1 0 0,0 0 0,0 1 0,1 0 0,0 1 0,0-1 0,1 2 0,-11 18 0,9-13 53,0 0 1,2 1-1,0-1 0,1 1 1,1 1-1,0-1 1,-3 25-1,7-35-46,0 0 1,1 1-1,0-1 1,0 0-1,0 1 0,1-1 1,0 0-1,1 1 1,-1-1-1,3 6 0,-2-8-39,0-1 0,-1 0 0,1 0-1,0 0 1,1 0 0,-1 0 0,0 0-1,1 0 1,0-1 0,-1 1 0,1-1-1,0 0 1,0 0 0,1 0 0,-1 0-1,0-1 1,0 1 0,6 1 0,-3-1-84,0-1 0,0 0 0,1 0-1,-1 0 1,0-1 0,1 0 0,-1 0 0,1 0 0,-1-1 0,0 0 0,1 0 0,7-3 0,-2-1-22,0 1-1,0-2 1,-1 0-1,0 0 1,14-11-1,22-20-314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5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20156,'5'6'1833,"-4"7"-1153,-1 3-288,-1 12 928,-2 4-288,-1 6-415,1 3-225,1 3-168,1-3-64,1-6-168,0-5-128,4-9-320,0-2-161,1-12-463,-2-8-768,-6-8 1176,-4-6-184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8 20028,'-4'-8'2265,"-8"8"-1497,-13 12-328,-4 7 1488,-8 13-927,-1 7-233,1 14-320,0 7-40,9 5-88,5 0-32,11-3-104,6-2-88,12-9-352,7-8-360,11-18 528,2-11-128,8-21-96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22717,'-22'11'1808,"-5"14"-1384,-1 6-152,6 8 465,2 2-169,5 3-328,5-2-240,7-2-696,0-5-369,3-9 849,0-7-232,-3-15-128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8:5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18028,'4'-6'435,"1"1"0,-1 0-1,1 1 1,0-1 0,1 1 0,-1 0 0,1 0-1,-1 1 1,1-1 0,0 1 0,0 0 0,1 1 0,-1 0-1,1 0 1,-1 0 0,1 1 0,0 0 0,-1 0 0,10 0-1,-3 1-131,-1 0-1,0 1 1,0 1-1,1-1 0,-1 2 1,-1 0-1,1 0 0,0 1 1,-1 1-1,12 6 0,-20-10-299,-1 0 0,1 1-1,-1-1 1,1 1-1,-1 0 1,0 0-1,1 0 1,-1 0 0,0 0-1,0 1 1,-1-1-1,1 1 1,0-1-1,-1 1 1,2 4 0,-2-5 1,-1 0 0,0 0 0,0 0 1,1 0-1,-1 0 0,-1 0 0,1-1 0,0 1 1,0 0-1,-1 0 0,1 0 0,-1 0 0,0 0 1,0 0-1,1-1 0,-1 1 0,0 0 1,0-1-1,-1 1 0,1-1 0,0 1 0,0-1 1,-1 1-1,-2 1 0,-5 5 46,-12 14-205,21-22 125,-1 1 1,1 0 0,-1 0 0,1-1 0,0 1-1,-1 0 1,1 0 0,0 0 0,0 0 0,0 0-1,0 0 1,0-1 0,0 1 0,0 0 0,0 0-1,0 0 1,0 0 0,0 0 0,0 0 0,1-1-1,-1 1 1,0 0 0,1 0 0,-1 0 0,1-1-1,-1 1 1,1 0 0,-1 0 0,1 0 0,4 4-32,-1-1 1,0 1 0,-1 0 0,1 0-1,-1 0 1,0 0 0,0 1-1,-1-1 1,0 1 0,1 0 0,-2-1-1,1 1 1,-1 0 0,0 0 0,0 0-1,-1 0 1,0 0 0,0 1 0,0-1-1,-1 0 1,1 0 0,-2 0 0,1 0-1,-1-1 1,1 1 0,-7 11 0,1 1 313,-1-1 0,-2 0-1,1 0 1,-21 24 0,24-33-85,0-1-1,0 0 0,-1 0 0,0-1 0,0 0 1,-1 0-1,0-1 0,0 0 0,0 0 1,-1-1-1,-12 5 0,19-8-179,-1 0 0,1 0 1,-1-1-1,1 1 0,-1-1 0,1 1 1,-1-1-1,0 0 0,1 0 0,-1 0 0,0 0 1,1-1-1,-1 1 0,1-1 0,-1 1 1,1-1-1,-1 0 0,1 0 0,-1 0 1,1 0-1,0-1 0,-1 1 0,1 0 0,0-1 1,0 0-1,0 0 0,0 1 0,0-1 1,1 0-1,-1 0 0,1-1 0,-1 1 0,-1-4 1,1 2-225,1 0 0,0 0 0,0 0 1,0-1-1,0 1 0,1 0 0,-1-1 0,1 1 1,0-1-1,0 1 0,1 0 0,0-1 1,-1 1-1,1 0 0,1-1 0,-1 1 0,1 0 1,-1 0-1,5-6 0,7-9-823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9:0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40 24109,'1'0'54,"-1"0"0,0 0 0,0 0 0,1 0 0,-1 0 0,0 0 0,1 0 0,-1 0 0,0 0-1,0 0 1,1 0 0,-1 1 0,0-1 0,0 0 0,1 0 0,-1 0 0,0 0 0,0 0 0,0 0 0,1 1 0,-1-1 0,0 0 0,0 0 0,0 0-1,1 1 1,-1-1 0,0 0 0,0 0 0,0 1 0,0-1 0,0 0 0,1 0 0,-1 0 0,0 1 0,0-1 0,0 0 0,0 1 0,0-1 0,0 0 0,0 0-1,0 1 1,0-1 0,0 0 0,0 0 0,0 1 0,0-1 0,0 0 0,0 0 0,-1 1 0,1-1 0,0 0 0,0 0 0,0 1 0,0-1 0,0 0-1,-1 0 1,1 1 0,0-1 0,0 0 0,0 0 0,-1 0 0,-13 19 665,10-14-148,-57 73 534,-66 109-1,110-153-1813,15-26-559,12-21-589,37-72-1393,-34 60 2591,15-26-665</inkml:trace>
  <inkml:trace contextRef="#ctx0" brushRef="#br0" timeOffset="1">235 1 18524,'6'1'2448,"-5"10"-1455,-7 11-345,-4 4 1488,0 7-647,-2 4-313,5 2-488,1 4-192,5-1-200,2 2-64,6-5-88,2-2-168,0-8-408,1-4-400,-4-11-752,-6-12 1296,-1-1-233,-10-14-207</inkml:trace>
  <inkml:trace contextRef="#ctx0" brushRef="#br0" timeOffset="2">71 230 20708,'2'-9'2297,"13"5"-1241,4 3-432,8 1 1145,4 2-313,4 3-744,4 2-472,2 0-1272,-3 2 1032,3-3-336,-4-2-152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9:0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18300,'-3'19'2520,"0"2"-1439,-5 8-433,2 5 1312,0 6-623,-1 3-265,1-2-552,4-2-560,-2-8 384,6-7-344,6-9-80,4-13-40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9:0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21261,'-7'9'2336,"-5"6"-1352,2 5-376,0 5 1185,-1 4-297,4 3-536,0 2-264,5-2-424,2-4-264,5-6-392,2-3-248,5-12-672,-2-4-608,0-10 1399,-1-8-367,-3-3-200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9:0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22957,'1'1'237,"-1"0"0,1 0 1,-1 0-1,0 1 0,0-1 1,0 0-1,1 0 0,-1 0 1,-1 1-1,1-1 0,0 0 0,0 0 1,-1 3-1,-49 185 3203,-5 28-3154,54-210-269,-1-1 5,1 1 0,0-1 0,0 1-1,1-1 1,-1 1 0,1-1 0,1 1-1,-1-1 1,4 13 0,-4-18-23,1 0 1,-1-1 0,1 1 0,-1-1-1,1 1 1,-1-1 0,1 1-1,0-1 1,-1 1 0,1-1-1,0 1 1,-1-1 0,1 0-1,0 0 1,0 1 0,-1-1-1,1 0 1,0 0 0,0 0-1,-1 0 1,1 0 0,0 0-1,0 0 1,-1 0 0,1 0-1,0 0 1,0 0 0,-1 0-1,1 0 1,1-1 0,25-10-227,-24 9 164,105-62-4286,-84 52 3659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9:0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45 20004,'0'-1'115,"0"0"1,0 0-1,-1 0 0,1 0 0,0 0 0,-1 0 0,1 0 0,-1 1 0,1-1 1,-1 0-1,0 0 0,1 0 0,-1 0 0,0 1 0,1-1 0,-1 0 0,0 1 1,0-1-1,0 0 0,0 1 0,0-1 0,0 1 0,0 0 0,0-1 0,-1 1 1,0-1 22,0 1 1,0 0 0,0 1 0,0-1 0,1 0 0,-1 0-1,0 1 1,0-1 0,0 1 0,0 0 0,0 0 0,-2 1 0,-3 2 127,-1 1 0,2 0 0,-1 0 1,0 1-1,-6 7 0,1 2-51,0 0 0,1 1 0,0 1 0,1 0 0,-12 30 0,17-35-83,0 0 0,2 0 1,-1 0-1,1 0 0,1 1 1,0-1-1,1 1 0,1-1 1,1 23-1,-1-32-86,0 0 1,1 0-1,-1 0 1,1 0-1,0 0 1,0 0-1,0 0 0,0 0 1,0 0-1,1 0 1,-1-1-1,1 1 1,0-1-1,0 1 1,0-1-1,0 1 1,0-1-1,0 0 0,1 0 1,-1 0-1,1 0 1,-1-1-1,1 1 1,0-1-1,-1 0 1,1 1-1,0-1 1,0 0-1,0-1 0,0 1 1,0 0-1,0-1 1,0 0-1,0 0 1,1 0-1,-1 0 1,0 0-1,0 0 1,0-1-1,0 0 0,4-1 1,4-2 25,-1 0 0,0 0 1,-1-1-1,1-1 0,-1 0 1,0 0-1,0-1 0,-1 0 0,0 0 1,0-1-1,-1 0 0,1-1 0,10-16 1,-11 14-80,-1 0 1,0 0 0,0 0-1,-1-1 1,-1 0 0,0 0 0,-1 0-1,0-1 1,0 1 0,-1-1-1,0-21 1,-3 27-150,1 1-1,-1-1 0,0 1 1,-1-1-1,0 1 1,0 0-1,0-1 0,-1 1 1,0 0-1,0 1 1,0-1-1,-1 0 0,1 1 1,-1 0-1,-6-6 1,6 7-295,0 1 1,0 0-1,0-1 1,-1 1-1,1 1 1,-1-1-1,0 1 1,0 0 0,0 0-1,0 0 1,-10-2-1,2 4-753,4 4-304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9:0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19988,'2'1'322,"0"0"1,0 0-1,0 0 0,0 0 0,0 1 0,0-1 1,0 1-1,-1-1 0,1 1 0,-1 0 1,1 0-1,-1 0 0,1-1 0,0 4 0,17 34 1982,-13-25-1356,4 8-742,-2 0 0,-1 0 0,-1 1 0,0 0 1,-2 0-1,-1 1 0,-1-1 0,0 1 0,-2-1 1,-1 1-1,-1-1 0,-10 47 0,5-41-350,-1-1 0,-1 0-1,-2 0 1,0-1 0,-2 0-1,-1-1 1,-1-1 0,-2 0 0,-36 42-1,34-47 9,-1-1 0,-1 0 0,-26 16 0,-4-4-216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9:0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44 15971,'0'-3'472,"0"0"-1,0 0 0,0 0 0,1 0 0,-1 0 0,1 0 0,0 0 1,0 0-1,0 0 0,1-3 0,-1 6-349,-1-1 0,0 1-1,1-1 1,-1 1 0,1-1-1,-1 1 1,1-1 0,-1 1 0,1-1-1,-1 1 1,1 0 0,0-1-1,-1 1 1,1 0 0,-1 0 0,1-1-1,0 1 1,-1 0 0,1 0-1,1 0 1,-1 0 22,1 0 0,-1 0 0,1 1 0,-1-1-1,1 1 1,-1-1 0,1 1 0,-1-1 0,1 1 0,-1 0-1,0 0 1,2 1 0,-1 0-74,0 0 1,0 0-1,0 0 0,0 0 0,-1 1 0,1-1 1,-1 0-1,1 1 0,-1-1 0,0 1 0,0 0 1,0-1-1,-1 1 0,1 0 0,0 0 0,-1 0 1,0-1-1,0 1 0,0 0 0,0 0 0,-1 4 1,0 6-11,-1 1 0,-1-1 0,-4 14 0,-59 156 732,9-29 67,46-118-558,1 0 1,-6 50-1,15-84-300,1-1 0,0 1 1,0 0-1,0-1 0,0 1 1,0 0-1,0-1 0,0 1 1,1 0-1,0 2 0,-1-3-7,0-1 0,0 0 1,1 0-1,-1 1 0,0-1 0,0 0 0,0 0 0,1 0 0,-1 0 0,0 1 0,0-1 1,0 0-1,1 0 0,-1 0 0,0 0 0,0 0 0,1 0 0,-1 0 0,0 0 0,1 0 1,-1 0-1,0 0 0,0 0 0,1 0 0,-1 0 0,0 0 0,0 0 0,1 0 0,-1 0 1,0 0-1,0 0 0,1 0 0,-1 0 0,0 0 0,0-1 0,1 1 0,-1 0 0,4-3-363,-1 1 0,0-1 0,0 0 0,0 0 0,0 0 0,4-6 0,-5 6-134,0 0-1,-1 0 0,1 0 1,-1-1-1,0 1 1,1 0-1,-1 0 1,-1-1-1,2-5 0,-1-7-887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5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18068,'4'3'2208,"6"-2"-1399,9 1-257,2-2 1120,6 0-616,4-2-200,4-2-776,1-3-504,-6-11 440,-7-1-104,-5-4-224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1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16355,'-2'31'1457,"-11"11"-953,-1 2-160,-10 8 768,-5 11-488,-3 12-32,-3 0 25,0 4-185,0-4-80,4-15-80,2-9-8,7-24-392,9-12-440,14-31 520,11-15-88,16-34-56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1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16379,'-8'40'1127,"-2"-1"0,-18 50 0,2-10 55,-21 110 779,41-155-1682,2 0-1,1 0 1,3 59-1,1-82-230,0 0 0,1 0-1,4 15 1,-5-23-59,0-1 1,-1 0-1,1 1 0,0-1 0,0 0 0,0 0 0,0 1 1,1-1-1,-1 0 0,1 0 0,-1 0 0,1 0 1,0-1-1,-1 1 0,1 0 0,0-1 0,0 1 1,0-1-1,1 0 0,3 2 0,-5-3-19,-1 1 0,1-1 0,-1 0 0,1 0 0,0 0 0,-1 0 0,1 0 0,0-1 0,-1 1 0,1 0 0,-1 0 0,1 0-1,0 0 1,-1-1 0,1 1 0,-1 0 0,1 0 0,-1-1 0,1 1 0,-1-1 0,1 1 0,-1 0 0,1-1 0,-1 1 0,1-1 0,-1 1 0,0-1 0,1 1 0,-1-1 0,0 1 0,0-1 0,1 0-1,-1 1 1,0-1 0,0 1 0,0-1 0,0 0 0,1 1 0,-1-1 0,0 1 0,0-1 0,0 0 0,0 1 0,-1-1 0,1-1 0,-4-31-1330,-2 15 678,-1 1-1,0-1 1,-1 1 0,-14-22-1,15 30 899,1-1 1,-1 1-1,-1 0 0,-15-14 0,27 26 37,1 0 0,-1 0-1,1 0 1,-1-1 0,1 0 0,0 0 0,0 0-1,0 0 1,1-1 0,-1 0 0,8 1-1,-2-1-144,1-1 0,-1 0 0,0-1-1,1 0 1,12-3 0,-4-1-123,0-1-1,-1 0 1,1-2 0,-1 0 0,33-21 0,-34 17 595,25-22 0,-53 47-310,1 1-1,0 0 1,-11 27 0,17-35-234,0 1-1,1-1 1,0 1 0,1-1 0,-1 1 0,1 0-1,1-1 1,-1 1 0,1 0 0,0 0 0,1-1 0,1 9-1,-2-12-27,1-1-1,0 0 0,-1 0 1,1 1-1,0-1 0,0 0 1,1 0-1,-1 0 1,0 0-1,1 0 0,-1 0 1,1-1-1,-1 1 0,1 0 1,0-1-1,0 1 0,0-1 1,0 0-1,3 2 0,-1-1 2,0-1-1,0 0 0,0 0 1,0 0-1,0 0 0,0-1 1,1 1-1,-1-1 0,0 0 0,5-1 1,3-1 5,0 0 1,0-1-1,0 0 1,0-1-1,0-1 1,15-8-1,-7 1 40,-1 0-1,-1-1 0,0-2 1,-1 0-1,20-23 1,-31 36 66,-4 9-56,-6 19-9,2-17-13,2-3 4,0 1 0,0-1 0,0 1 0,0 0 0,1-1 1,0 1-1,1-1 0,0 1 0,4 10 0,-5-14-135,1 1-1,0-1 1,0 0 0,0 1 0,0-1-1,0 0 1,1 0 0,0 0 0,-1-1-1,1 1 1,0-1 0,0 1 0,1-1-1,-1 0 1,0 0 0,1-1 0,7 4-1,1-5-623,-11-5 258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1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77 346 19508,'1'0'85,"-1"1"1,0-1-1,1 0 0,-1 1 0,0-1 1,1 1-1,-1-1 0,0 0 0,1 1 1,-1-1-1,0 1 0,0-1 0,0 1 0,1-1 1,-1 1-1,0-1 0,0 1 0,0-1 1,0 1-1,0-1 0,0 1 0,0-1 1,0 1-1,0-1 0,0 1 0,0-1 1,0 1-1,0-1 0,-1 1 0,1 0 1,-6 18 49,5-15 126,-17 51 282,2 1-1,3 1 1,2 0-1,3 1 0,3 0 1,2 104-1,3-158-541,1 2-6,-1-1 0,0 1 1,1 0-1,0 0 0,3 8 0,-4-14 4,0 0-1,0 0 0,0 0 1,0 0-1,0 0 0,0 0 1,0 0-1,0 0 1,0 0-1,0 0 0,0-1 1,0 1-1,0 0 0,0 0 1,0 0-1,0 0 0,0 0 1,0 0-1,0 0 1,0 0-1,0 0 0,0 0 1,0 0-1,0-1 0,0 1 1,0 0-1,0 0 1,1 0-1,-1 0 0,0 0 1,0 0-1,0 0 0,0 0 1,0 0-1,0 0 0,0 0 1,0 0-1,0 0 1,0 0-1,0 0 0,1 0 1,-1 0-1,0 0 0,0 0 1,0 0-1,0 0 0,0 0 1,0 0-1,0 0 1,0 0-1,0 0 0,0 0 1,1 0-1,-1 0 0,0 0 1,0 0-1,0 0 0,0 0 1,0 0-1,0 0 1,0 0-1,0 0 0,0 0 1,0 1-1,0-1 0,0 0 1,0 0-1,1 0 1,4-14-67,3-20-52,181-726-2599,-181 734 2711,1 0-1,16-31 1,-25 56 18,0 0 1,1 0 0,-1 0 0,1 0 0,-1 1-1,1-1 1,-1 0 0,1 0 0,-1 0-1,1 1 1,0-1 0,0 0 0,-1 1-1,1-1 1,0 0 0,0 1 0,0-1 0,0 1-1,-1-1 1,1 1 0,2-1 0,-2 1-2,-1 1 1,1-1 0,0 0-1,-1 1 1,1-1-1,-1 1 1,1-1 0,0 1-1,-1-1 1,1 1 0,-1-1-1,1 1 1,-1-1 0,0 1-1,1 0 1,-1-1 0,0 1-1,1-1 1,-1 1-1,0 0 1,0 0 0,1 0-1,1 9 94,1-1 0,1 21-1,-4-27-83,5 68 173,4 29 6,-8-97-219,0 1 0,1 0 1,-1-1-1,1 0 1,-1 1-1,1-1 0,0 0 1,0 0-1,1 0 1,-1 0-1,1 0 0,-1 0 1,7 4-1,4 3-260,29 16-1,-9-5 11,-20-11 102,0 0 1,17 18 0,-27-25 178,0-1 0,-1 1 0,1 0 0,-1 1 0,0-1 0,0 0 0,0 1 0,0-1 0,0 1 0,-1-1 0,0 1 0,0 0 0,0 0 0,0 0 0,0 0 0,-1 5 0,-1-5 51,1-1 1,-2 0-1,1 0 1,0 0-1,-1 0 1,1 0-1,-1 0 1,0 0-1,0 0 1,0 0-1,0-1 1,-1 1-1,1-1 1,-1 0-1,0 0 1,1 0-1,-1 0 0,0 0 1,0 0-1,0-1 1,0 1-1,-6 0 1,-2 3 189,-2-1 0,1 0 0,0-1 0,-24 3-1,29-5-269,0-1-1,0 0 0,-1 0 0,-12-3 0,18 3-7,1 0-1,0 0 1,0 0 0,-1 0 0,1-1 0,0 1 0,0-1-1,-1 1 1,1-1 0,0 1 0,0-1 0,0 0 0,0 0-1,0 1 1,0-1 0,0 0 0,0 0 0,0 0 0,1 0-1,-1 0 1,0 0 0,0 0 0,1 0 0,-1 0 0,1 0 0,-1-1-1,1 1 1,0 0 0,-1 0 0,1-1 0,0 1 0,0 0-1,0 0 1,0-1 0,0-1 0,4-8-356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1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38 112 17580,'2'1'192,"1"0"0,-1 0 1,1 0-1,-1 0 0,1-1 1,0 1-1,-1-1 0,1 0 0,0 0 1,0 0-1,-1 0 0,1 0 1,0-1-1,-1 1 0,1-1 1,0 1-1,-1-1 0,1 0 1,-1 0-1,1 0 0,-1-1 0,0 1 1,1-1-1,-1 1 0,0-1 1,4-3-1,-3 3-125,-1 0 1,0-1-1,1 1 0,-1-1 1,0 1-1,0-1 0,0 1 1,-1-1-1,1 0 0,-1 0 1,1 0-1,-1 0 0,0 0 1,0 0-1,0-1 0,-1 1 1,1 0-1,-1 0 0,0-1 1,0 1-1,0-7 0,-1 9-44,1-1 0,-1 1 0,1-1 0,-1 1 0,0-1-1,0 1 1,0-1 0,0 1 0,0 0 0,0-1 0,0 1 0,0 0 0,0 0-1,-1 0 1,1 0 0,0 0 0,-1 0 0,1 0 0,-1 1 0,1-1 0,-1 0-1,1 1 1,-1-1 0,0 1 0,1-1 0,-1 1 0,1 0 0,-1 0 0,0 0-1,1 0 1,-1 0 0,0 0 0,1 0 0,-1 1 0,0-1 0,1 1 0,-3 0-1,-1 0 17,0 1-1,0 0 0,0 0 0,0 0 1,0 0-1,1 1 0,-1 0 0,1 0 0,-1 0 1,-6 7-1,8-7-24,0 1-1,0 0 1,1 0 0,-1 0-1,1 0 1,0 0 0,0 1 0,1-1-1,-1 1 1,1-1 0,0 1 0,0-1-1,0 1 1,1 0 0,0 8-1,0-10-9,0 0-1,1 0 0,-1-1 0,1 1 0,0 0 0,0 0 0,0 0 0,1-1 0,-1 1 0,0 0 0,1-1 1,0 1-1,0-1 0,0 0 0,0 0 0,0 0 0,0 0 0,0 0 0,1 0 0,-1 0 0,1-1 0,-1 1 1,1-1-1,-1 0 0,6 2 0,1 0-34,1 0 0,0-1 0,0-1 0,0 0 1,0 0-1,0 0 0,0-2 0,1 1 0,-1-1 0,0-1 0,0 1 1,10-5-1,10-3-153,-2-2 0,46-23 1,-73 34 185,0-1 1,0 0-1,0 1 1,0-1-1,0 1 1,0-1-1,0 1 1,0 0-1,0-1 1,1 1-1,-1 0 0,0 0 1,0 0-1,0 0 1,0 0-1,0 0 1,0 0-1,1 0 1,-1 0-1,1 1 1,-1 0 22,1 0 0,-1 1 0,0-1 0,0 0 0,-1 1 1,1-1-1,0 1 0,0-1 0,-1 1 0,1 0 0,-1-1 0,1 3 0,0-1 1,-1-1 0,1 0 0,0 0-1,0 0 1,0 0 0,0 0 0,0 0-1,1 0 1,-1 0 0,1 0-1,-1 0 1,1-1 0,-1 1 0,1-1-1,0 1 1,0-1 0,0 0 0,0 0-1,0 1 1,0-1 0,0-1-1,4 2 1,1 0 3,0-1 0,1-1 0,-1 1 0,1-1 0,11-2 0,-12 1-47,0 1 0,0 0 0,1 0 0,-1 0 0,0 1-1,8 1 1,-14-1-9,1 0 0,-1 0 1,0-1-1,0 1 0,0 0 0,0 0 0,0 0 0,0 0 0,0 0 0,-1 1 1,1-1-1,0 0 0,-1 0 0,1 0 0,0 1 0,0 1 0,-1-2-32,0 0 0,0 0 0,0 0-1,1 0 1,-1 0 0,1-1 0,-1 1-1,1 0 1,-1 0 0,1 0 0,-1 0-1,1-1 1,0 1 0,-1 0 0,1-1-1,0 1 1,0 0 0,-1-1 0,1 1-1,0-1 1,0 1 0,0-1 0,0 1-1,0-1 1,0 0 0,0 0 0,0 1-1,1-1 1,13-4-301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1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15 390 16668,'-3'0'3304,"3"0"-3244,-4 12 1773,-1 16-144,4-20-1524,0 0 0,1-1 0,0 1 0,0 0 0,1 0-1,0 0 1,0 0 0,4 10 0,-4-16-154,0 1 1,0 0 0,0 0-1,1 0 1,-1-1-1,1 1 1,0-1-1,0 1 1,0-1-1,0 0 1,0 1 0,0-1-1,0 0 1,1-1-1,-1 1 1,1 0-1,0-1 1,0 1-1,-1-1 1,1 0 0,0 0-1,0 0 1,0 0-1,4 0 1,-1 0 0,1-1 0,0 0 0,-1 0 0,1-1 0,0 0 0,-1 0 0,1 0 0,-1-1 0,0 0 0,1 0 0,-1 0 0,0-1 0,0 0 0,0-1 0,-1 1 0,1-1 0,8-8 0,-5 5 40,-1-2 0,0 1 0,0-1 0,-1 0 0,0 0 0,-1-1 0,0 0 0,-1 0 0,7-16 0,-9 6 142,-5 14-24,-5 12-66,3 1-96,1-1 0,0 0 0,0 1 1,1-1-1,0 1 0,0 0 0,1 0 0,0-1 0,0 1 1,0 0-1,1 0 0,0 0 0,0 0 0,1 0 0,0 0 0,0 0 1,5 13-1,-5-18-9,0 0 0,1 0-1,-1 0 1,1 0 0,-1 0 0,1-1 0,0 1 0,0 0 0,0-1 0,0 0 0,0 1 0,0-1 0,0 0 0,1 0-1,-1 0 1,0-1 0,0 1 0,1 0 0,-1-1 0,1 0 0,-1 1 0,0-1 0,1 0 0,-1 0 0,1 0 0,-1-1-1,1 1 1,-1 0 0,3-2 0,3 0 6,0 0-1,-1-1 1,0 1-1,1-2 1,-1 1 0,0-1-1,12-8 1,-7 2 42,1-1 1,-2 0 0,0 0-1,0-1 1,-1 0 0,0-1-1,14-26 1,-23 38-41,-1 0-1,0 1 1,1-1 0,-1 0-1,0 1 1,1-1 0,-1 0-1,0 0 1,0 0 0,0 1-1,0-1 1,0 0 0,0 0-1,0 1 1,0-1 0,0 0-1,0 0 1,0 0 0,0 1-1,0-1 1,-1 0 0,1-1-1,-1 2-2,1 0-1,-1 0 1,1 0 0,-1-1-1,1 1 1,-1 0-1,1 0 1,-1 0-1,1 0 1,-1 0 0,1 0-1,-1 1 1,1-1-1,0 0 1,-1 0-1,1 0 1,-1 0 0,1 0-1,-1 1 1,1-1-1,0 0 1,-1 0-1,1 1 1,-1-1 0,1 0-1,0 1 1,-1-1-1,1 0 1,0 1-1,0-1 1,-1 1 0,1-1-1,0 0 1,0 1-1,-1-1 1,1 1-1,-2 1 2,1 1 0,-1-1-1,0 0 1,1 1 0,0-1-1,-1 1 1,1-1 0,0 1-1,0 0 1,1-1 0,-1 1-1,0 0 1,1 0 0,0 0-1,0-1 1,0 1 0,0 0-1,0 0 1,0 0 0,1 0-1,-1-1 1,2 6-1,0-5-1,-1-1-1,1 0 0,0 1 0,0-1 0,0 0 0,0 0 0,0 0 0,0 0 0,0-1 0,0 1 0,1 0 0,-1-1 0,1 0 1,-1 1-1,1-1 0,0 0 0,-1 0 0,1-1 0,0 1 0,0-1 0,0 1 0,5-1 0,0 0 3,1 0 0,-1 0 0,1-1 1,-1-1-1,0 1 0,1-1 0,-1-1 0,0 0 0,0 0 0,8-4 0,-12 5 5,0 0-1,-1 0 0,1 0 1,0-1-1,-1 1 1,0-1-1,1 0 0,-1 0 1,0 0-1,-1 0 1,1 0-1,0-1 0,-1 1 1,0-1-1,0 0 1,0 0-1,0 0 0,-1 0 1,1 0-1,-1 0 1,1-8-1,-2 11-6,1 0 0,-1 1 1,0-1-1,0 0 0,0 0 0,0 0 1,0 0-1,-1 0 0,1 0 0,0 0 1,0 0-1,-1 0 0,1 0 0,0 1 1,-1-1-1,1 0 0,-1 0 0,1 0 1,-1 1-1,1-1 0,-2-1 0,2 2-1,-1 0 0,0 0 0,1-1 1,-1 1-1,0 0 0,1 0 0,-1 0 0,0 0 0,0 0 0,1 0 0,-1 0 0,0 0 0,0 0 0,1 0 0,-1 0 0,0 0 0,1 0 0,-1 0 0,0 1 0,1-1 0,-2 1 0,0 0-3,0 0 0,0 0 0,-1 1 0,1-1 0,0 1 0,0 0 0,1-1 0,-1 1-1,0 0 1,0 0 0,1 0 0,0 0 0,-1 1 0,-1 3 0,2-5 0,1 0-1,0 1 1,-1-1-1,1 0 1,0 1 0,-1-1-1,1 0 1,0 1-1,0-1 1,0 0 0,0 0-1,1 1 1,-1-1 0,0 0-1,0 1 1,1-1-1,-1 0 1,1 0 0,-1 1-1,1-1 1,0 0-1,-1 0 1,1 0 0,0 0-1,0 0 1,0 0-1,-1 0 1,1 0 0,0 0-1,0 0 1,1-1 0,-1 1-1,0 0 1,0-1-1,0 1 1,0 0 0,1-1-1,-1 0 1,3 1-1,5 2-28,0-2 0,1 1-1,-1-1 1,15 0-1,-14-1-12,52-1-187,20 0-91,-73 2 277,-1 0-1,1 0 1,-1 0 0,0 1 0,1 1 0,-1-1 0,8 5 0,-13-5 35,1 0-1,-1 0 1,0 1-1,0-1 1,0 1-1,0 0 1,-1 0-1,1 0 1,-1 0-1,0 0 1,0 1-1,0-1 1,0 1-1,0-1 1,-1 1-1,3 7 1,9 19 75,-13-29-63,0-1 1,1 1-1,-1-1 0,0 1 0,1-1 0,-1 0 0,0 1 0,1-1 0,-1 0 0,0 1 1,1-1-1,-1 0 0,1 1 0,-1-1 0,0 0 0,1 1 0,-1-1 0,1 0 0,-1 0 1,1 0-1,-1 0 0,1 0 0,-1 1 0,1-1 0,-1 0 0,1 0 0,-1 0 0,1 0 1,-1 0-1,1-1 0,-1 1 0,1 0 0,-1 0 0,1 0 0,-1 0 0,1 0 0,-1-1 1,1 1-1,-1 0 0,1 0 0,-1-1 0,1 1 0,-1 0 0,0-1 0,1 1 0,-1 0 0,0-1 1,1 1-1,-1-1 0,1 0 0,14-22 154,-11 10-120,0 0 0,0 0 0,-2-1 0,1 1 0,-2-1 0,1-13 0,1-11-30,-3 37-31,0 0 0,1 0 0,-1 0 0,0 0 0,1 0 0,-1 0 0,0 0 0,1 0 0,-1 0-1,1 0 1,0 0 0,-1 0 0,1 1 0,0-1 0,-1 0 0,1 0 0,0 1 0,0-1 0,0 0 0,0 1 0,-1-1 0,1 1 0,0-1 0,0 1 0,0 0 0,1-1 0,33-4-1096,-8 2 100,-19 0 729,-1 0 0,0 0 0,0-1-1,0 0 1,0 0 0,0-1 0,-1 0-1,0 0 1,0 0 0,0-1 0,-1 0 0,0 0-1,0 0 1,0-1 0,-1 1 0,0-1-1,0 0 1,3-9 0,4-14-98,-1-1 0,-1 1 0,6-40-1,-5 21 829,-4 19 128,-4 20 90,-3 14 1068,-4 36-1379,1 1 0,2-1-1,2 1 1,2-1 0,1 1 0,3-1-1,13 55 1,-14-75-341,-1-3-42,0 0 0,1 0 0,0-1 0,11 22 0,-9-30-70,-4-11-24,-6-16-31,-9-15 82,-3 0 1,-31-55-1,25 53 636,-25-65 0,46 101-534,-1 0-1,1-1 0,0 1 0,0 0 1,0-1-1,-1 1 0,1-1 0,0 1 0,0 0 1,0-1-1,0 1 0,0-1 0,0 1 1,0 0-1,0-1 0,0 1 0,0-1 1,0 1-1,0 0 0,0-1 0,0 1 0,0-1 1,0 1-1,1 0 0,-1-1 0,0 1 1,0 0-1,0-1 0,1 1 0,-1 0 1,1-1-1,12 3 414,27 22-43,-28-16-318,-5-4-54,43 23-813,-46-25 688,0 0 0,1 0 0,-1-1 0,0 1-1,1-1 1,0 0 0,-1-1 0,1 1 0,7-1-1,-11 0 89,0 0-1,0-1 1,0 1-1,0 0 1,0-1-1,0 1 0,0 0 1,-1-1-1,1 1 1,0-1-1,0 0 0,0 1 1,0-1-1,-1 0 1,1 1-1,1-2 1,8-17-394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1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14779,'0'8'1296,"12"7"-855,6 3-265,14 2 536,4 0-248,17-1-232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1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18876,'-1'2'163,"-1"0"0,1 0 0,-1 0 0,0 0 0,0 0 0,0-1 0,0 1 0,0 0 0,0-1 0,-1 1-1,1-1 1,0 0 0,-1 0 0,-2 1 0,-39 6 832,3 0-3439,72 5-858,3-4 2833,-13-4 876,0 2 1,0 0 0,24 12-1,-44-18-350,-1-1-1,1 0 0,-1 0 0,1 0 0,-1 1 1,1-1-1,-1 0 0,1 0 0,-1 1 0,1-1 1,-1 1-1,1-1 0,-1 0 0,0 1 0,1-1 0,-1 1 1,0-1-1,1 1 0,-1-1 0,0 1 0,0-1 1,1 1-1,-1-1 0,0 1 0,0-1 0,0 1 1,0-1-1,0 1 0,0-1 0,0 1 0,0 1 0,0-1 29,-1 0 0,0 0-1,1-1 1,-1 1-1,0 0 1,0 0-1,0 0 1,0 0-1,0-1 1,0 1-1,0-1 1,0 1 0,0 0-1,-1-1 1,-39 14 1345,31-12-1460,-1 0-1,0 0 1,0-1-1,0 0 1,0-1-1,-1 0 1,-13-3-1,24 3-14,0 0-1,1 0 1,-1 0-1,0 0 1,1 0-1,-1 0 1,0 0-1,1-1 1,-1 1-1,0 0 1,1 0-1,-1-1 1,1 1 0,-1 0-1,0-1 1,1 1-1,-1 0 1,1-1-1,-1 1 1,1-1-1,-1 1 1,1-1-1,0 0 1,-1 1-1,1-1 1,0 1-1,-1-1 1,1 0-1,0 1 1,0-1-1,-1 1 1,1-1-1,0 0 1,0 1-1,0-1 1,0 0-1,0 1 1,0-1-1,0 0 1,0 0-1,0 1 1,0-1-1,1 0 1,-1 1-1,0-1 1,0 1-1,0-1 1,1 0-1,-1 1 1,0-1-1,1 1 1,-1-1-1,1 1 1,0-2-1,14-9-767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163 369 16780,'-56'40'3148,"-2"1"-1311,53-37-1650,0 1 0,0 0 0,0 0 0,1 1 1,-1-1-1,1 1 0,-5 11 0,8-16-145,0 1 0,0-1-1,1 1 1,-1-1 0,0 1-1,1 0 1,0-1 0,-1 1-1,1-1 1,0 1 0,0 0-1,0-1 1,0 1 0,0 0-1,0-1 1,0 1 0,0 0-1,1-1 1,-1 1 0,1-1 0,-1 1-1,2 1 1,-1-1-14,1-1 0,-1 1 0,1-1 1,-1 0-1,1 0 0,0 0 0,-1 0 0,1 0 0,0 0 0,0 0 1,0-1-1,0 1 0,-1-1 0,1 1 0,0-1 0,0 0 1,0 1-1,4-1 0,3-1-16,1 1 0,0-1 0,-1-1-1,0 0 1,1 0 0,-1-1 0,0 0 0,0-1 0,0 1 0,0-2 0,-1 1 0,0-1-1,0-1 1,0 0 0,-1 0 0,1 0 0,5-8 0,4-4 2,-1 0-1,-1-1 1,-1-1 0,0 0-1,16-36 1,-18 30-4,-1 0 1,13-48-1,-20 59-13,-1 1 0,-1 0 0,0-1 0,-1 0 0,-1 1 0,0-1 0,-2-15 0,1 26 1,1 1 0,-1-1 0,0 1-1,0-1 1,0 1 0,0 0 0,-1-1 0,1 1 0,-1 0 0,0 0 0,0 0 0,0 0 0,0 0 0,0 0 0,-1 1 0,0-1 0,1 1 0,-1 0 0,0-1 0,-6-2 0,4 3 6,1 0 1,-1 1 0,1 0 0,-1 0 0,0 1-1,0-1 1,0 1 0,1 0 0,-1 0-1,0 0 1,0 1 0,1 0 0,-1 0 0,0 0-1,-5 2 1,-3 2 34,1 0 0,0 1-1,1 0 1,-1 0 0,1 2 0,-20 15 0,24-16 0,-1 0 1,1 0-1,1 0 0,-1 1 1,1 0-1,1 0 0,0 1 1,0 0-1,-7 17 1,11-24-44,0 1 0,0-1 0,1 1 0,0-1 0,-1 1 0,1-1 0,0 1 0,0-1 0,0 1 1,0-1-1,1 1 0,-1 0 0,1-1 0,0 0 0,-1 1 0,1-1 0,0 1 0,0-1 0,1 0 1,-1 0-1,0 1 0,1-1 0,-1 0 0,1 0 0,0 0 0,0-1 0,0 1 0,0 0 1,0-1-1,0 1 0,4 1 0,7 4-146,0-1 0,0 0 0,0-1 0,23 5 0,-22-6 24,3 0-21,-1 1-1,0 1 0,0 1 1,0 0-1,25 16 1,-37-20 121,1 1 1,-1-1-1,0 1 1,0 0-1,-1-1 1,1 2-1,-1-1 1,0 0-1,0 1 1,-1-1-1,1 1 1,-1 0-1,0 0 1,0 0-1,0 0 1,-1 0-1,0 1 1,0-1-1,0 0 1,-1 1-1,0-1 0,0 9 1,-7 26-148,1-24 98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207 410 17924,'-3'-1'284,"0"0"0,-1 0 0,1 0 0,-1 1 0,1-1 0,-1 1 0,1 0 0,-1 0 0,1 0 0,-1 1 0,1-1 1,-1 1-1,1 0 0,-1-1 0,1 2 0,0-1 0,-1 0 0,1 1 0,0 0 0,-4 2 0,-7 5 12,1 0 0,0 1-1,-12 12 1,15-12-219,-1 0-1,-10 15 1,18-21-74,0 0-1,1 0 1,-1 0 0,1 1 0,0-1 0,0 1 0,0-1 0,1 1 0,0-1 0,-2 9-1,3-12-2,0 0-1,0 0 0,0 0 0,0-1 1,0 1-1,0 0 0,0 0 0,0 0 0,0-1 1,0 1-1,1 0 0,-1 0 0,0 0 0,1-1 1,-1 1-1,0 0 0,1 0 0,-1-1 1,1 1-1,-1 0 0,1-1 0,0 1 0,-1-1 1,1 1-1,0-1 0,-1 1 0,1-1 1,0 1-1,-1-1 0,1 0 0,0 1 0,0-1 1,-1 0-1,1 1 0,0-1 0,0 0 1,0 0-1,0 0 0,-1 0 0,1 0 0,0 0 1,0 0-1,0 0 0,0 0 0,0-1 1,5 1-5,-1-1 0,1-1 0,-1 1 1,0-1-1,9-4 0,-2-1-2,0 0 0,0 0-1,-1-2 1,0 1 0,-1-1 0,0-1-1,17-21 1,-14 14 14,0-1 0,-2 0 0,0-1 0,12-28-1,-19 39-5,-3 6 0,0 0-1,0 0 1,0 0 0,0 0-1,-1 0 1,1 0 0,-1 0-1,1-1 1,-1 1 0,1 0-1,-1 0 1,0 0 0,0-1-1,-1-2 1,1 5-1,0-1 1,0 1-1,0 0 1,0 0-1,0 0 0,0 0 1,0-1-1,0 1 1,-1 0-1,1 0 0,0 0 1,0 0-1,0 0 1,0 0-1,0-1 0,-1 1 1,1 0-1,0 0 1,0 0-1,0 0 0,0 0 1,0 0-1,-1 0 0,1 0 1,0 0-1,0 0 1,0 0-1,-1 0 0,1 0 1,0 0-1,0 0 1,0 0-1,0 0 0,-1 0 1,1 0-1,0 0 1,0 0-1,0 0 0,-1 0 1,1 0-1,0 0 1,0 0-1,0 0 0,0 0 1,0 0-1,-1 1 1,1-1-1,0 0 0,-12 11 4,-8 15-4,7-4 24,-20 43 0,30-57-18,-1 1 1,2-1-1,-1 0 0,1 1 1,1 0-1,-1-1 1,1 1-1,1 0 0,0 11 1,0-19-4,0 1 1,0 0 0,1 0-1,-1 0 1,1 0 0,-1 0-1,1 0 1,0 0 0,-1-1 0,1 1-1,0 0 1,0-1 0,0 1-1,0 0 1,1-1 0,-1 1-1,0-1 1,1 0 0,-1 1-1,1-1 1,-1 0 0,1 0-1,0 0 1,-1 0 0,1 0-1,0-1 1,0 1 0,0 0-1,-1-1 1,1 1 0,0-1-1,0 0 1,0 1 0,0-1-1,0 0 1,0 0 0,0-1-1,0 1 1,0 0 0,0-1-1,2 0 1,5-1 0,0 0 0,-1-1 0,1 0 0,-1-1 0,0 0 0,0 0 0,14-10 0,-6 0-68,-1-1-1,0-1 0,-1 0 1,0-1-1,-2 0 0,0-1 0,-1 0 1,-1-1-1,0 0 0,-2-1 0,0 0 1,9-36-1,-16 27-138,-1 29 201,0 0 0,0-1-1,0 1 1,0 0 0,0 0-1,0 0 1,0 0 0,0-1-1,0 1 1,0 0 0,0 0-1,0 0 1,0 0 0,0 0-1,0-1 1,0 1 0,0 0-1,0 0 1,0 0 0,0 0-1,0 0 1,0 0 0,-1-1-1,1 1 1,0 0 0,0 0-1,0 0 1,0 0 0,0 0-1,0 0 1,-1 0 0,1 0-1,0 0 1,0 0 0,0-1-1,0 1 1,0 0 0,-1 0-1,1 0 1,0 0 0,0 0-1,0 0 1,-1 0 0,-7 13-45,-9 32-18,40-91-13,53-82 0,-59 102 68,7-8 70,-16 24 168,0-1-1,-1 1 1,-1-1-1,8-15 1,-14 26-209,0-1 0,0 1 0,0 0 0,1 0 1,-1-1-1,0 1 0,0 0 0,0-1 0,0 1 1,0 0-1,0 0 0,0-1 0,0 1 0,0 0 1,0-1-1,0 1 0,0 0 0,0-1 0,0 1 0,0 0 1,0 0-1,0-1 0,0 1 0,0 0 0,0-1 1,0 1-1,-1 0 0,1 0 0,0-1 0,0 1 1,0 0-1,-1 0 0,1 0 0,0-1 0,0 1 0,0 0 1,-1 0-1,1 0 0,0-1 0,0 1 0,-1 0 1,1 0-1,0 0 0,-1 0 0,1 0 0,0 0 1,0 0-1,-1 0 0,1 0 0,0 0 0,-1 0 0,1 0 1,0 0-1,-1 0 0,1 0 0,0 0 0,0 0 1,-1 0-1,-1 0-1,1 1 0,-1-1 0,1 0 0,-1 1 0,1 0 1,-1-1-1,1 1 0,0 0 0,-1 0 0,1-1 0,-2 3 0,-7 9-13,0-1-1,2 2 1,-1-1-1,-10 23 1,-21 59 27,29-67-4,-23 66 163,3 1 1,5 2-1,-14 101 1,33-155-126,-4 27 31,-21 69 0,31-134-14,0-5-30,0-12-17,5-24-40,2-6-70,52-267-991,-47 281 828,-11 28 232,0 1 0,1-1 0,-1 1 0,0-1 0,1 1 1,-1-1-1,1 1 0,-1 0 0,1-1 0,-1 1 0,1 0 0,-1-1 1,1 1-1,-1 0 0,1-1 0,-1 1 0,1 0 0,-1 0 0,1 0 1,0 0-1,-1 0 0,1-1 0,-1 1 0,1 0 0,0 0 0,-1 1 1,1-1-1,-1 0 0,1 0 0,0 0 0,-1 0 0,1 0 0,-1 1 0,1-1 1,-1 0-1,1 0 0,-1 1 0,1-1 0,-1 0 0,1 1 0,-1-1 1,1 1-1,-1-1 0,1 1 0,-1-1 0,1 1 0,12 12-51,-7-7 42,0 0 0,0-1-1,0 0 1,14 9-1,-17-13 17,0 0-1,1 1 1,-1-1-1,0-1 1,1 1-1,-1 0 1,1-1-1,-1 1 1,0-1-1,1 0 1,-1 0-1,1-1 1,-1 1-1,1-1 1,3-1-1,4-1 4,0-1 0,0-1-1,-1 0 1,0 0 0,0-1 0,0 0-1,-1-1 1,0 0 0,0 0 0,-1-1-1,0 0 1,11-15 0,3-6 13,-2 0 1,28-55 0,13-50-108,-54 114 37,0-1-1,-2 1 1,0-1-1,3-37 1,-8 57 44,0 0 0,1 0 0,-1 0 0,0-1 0,0 1 0,0 0 0,0 0 0,0 0 0,0 0 0,-1 0 0,1 0 0,0 0 0,0 0 0,-1 0 0,1 0 0,-1 0 0,1 0 0,-1 0 1,1 0-1,-1 0 0,-1-1 0,1 2 3,1-1 1,-1 1 0,0 0-1,0 0 1,1 1 0,-1-1 0,0 0-1,1 0 1,-1 0 0,0 0-1,0 1 1,1-1 0,-1 0-1,0 0 1,1 1 0,-1-1-1,0 1 1,1-1 0,-1 1 0,1-1-1,-1 1 1,0 0 0,-5 5-5,1 0 1,-1 0-1,-8 14 1,6-7 19,1 0-1,0 1 1,1-1 0,1 1 0,0 0-1,0 1 1,2 0 0,0-1 0,0 1 0,1 0-1,1 0 1,1 18 0,1 4 71,-2 0 0,-2 0 0,-1 0 0,-15 60 1,18-94-59,0 0 1,1 0 0,-1 0-1,1 0 1,0 0 0,-1 0 0,2 0-1,-1-1 1,0 1 0,0 0-1,2 5 1,-1-6-16,0-1 0,-1 1 0,1-1 0,0 1 0,0-1 0,0 0 0,0 1 0,0-1 0,1 0 0,-1 0 0,0 0 0,0 0 0,1 0 0,-1 0 0,1 0 0,-1 0 0,1-1 0,-1 1 0,1-1 0,-1 1 0,3 0 0,-9-18-1328,-61-112-7040,20 45 6831,46 83 1610,0 1 0,0 0-1,0 0 1,0 0 0,0 0 0,-1 0-1,1-1 1,0 1 0,0 0 0,0 0-1,0 0 1,0 0 0,0-1 0,0 1-1,0 0 1,0 0 0,0 0 0,0-1-1,0 1 1,0 0 0,0 0 0,0 0-1,0 0 1,0-1 0,0 1 0,0 0-1,0 0 1,0 0 0,0-1 0,0 1-1,0 0 1,1 0 0,-1 0 0,0 0-1,0 0 1,0-1 0,0 1 0,0 0-1,0 0 1,1 0 0,10-1 1875,24 11-541,-12-4-902,-15-4-476,1-1 0,-1 0 0,1-1 0,-1 1 0,1-2 0,-1 1 0,16-4 0,8-6-6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2 411 18316,'0'1'70,"0"-1"-1,-1 1 1,1 0 0,0-1-1,0 1 1,0-1 0,0 1 0,0-1-1,0 1 1,0-1 0,0 1-1,0 0 1,0-1 0,0 1-1,1-1 1,-1 1 0,0-1-1,0 1 1,0-1 0,1 1 0,-1-1-1,0 1 1,1-1 0,-1 1-1,0-1 1,1 1 0,-1-1-1,1 0 1,-1 1 0,1 0 0,1-1 18,-1 1 0,1-1 0,0 0 0,-1 1 0,1-1 1,-1 0-1,1 0 0,0 0 0,-1 0 0,1 0 0,1-1 1,6 0 225,0-1-1,-1-1 1,12-4 0,-1-2-152,-1 0 0,-1-1 0,1-1 0,-2-1 0,0 0 0,0-1 0,-1-1 0,19-21 0,-17 15-152,-2-1 0,0 0-1,-1-1 1,-2 0 0,0-1 0,11-30 0,-8 1-14,-14 49 0,-1 0 0,1 1 0,-1-1 0,0 0 0,0 0-1,0 1 1,0-1 0,0 0 0,-1 1 0,1-1 0,-1 0-1,0 1 1,0-1 0,0 1 0,0-1 0,-2-3 0,2 5 1,0 0 0,0 1 1,1-1-1,-1 0 1,0 1-1,0-1 1,0 1-1,0-1 1,0 1-1,1 0 1,-1-1-1,0 1 0,0 0 1,0 0-1,0-1 1,0 1-1,0 0 1,0 0-1,0 0 1,0 0-1,0 0 1,0 1-1,0-1 1,0 0-1,0 0 0,0 1 1,0-1-1,0 0 1,0 1-1,0-1 1,0 1-1,0-1 1,1 1-1,-1-1 1,0 1-1,0 1 1,-5 2-11,0 1 1,1 0 0,-10 10 0,2 3 34,0 0-1,1 0 1,0 2 0,2-1 0,-10 26 0,14-29 17,0 0 0,1 1 0,1 0 0,0 0 0,2 0 1,0 0-1,0 21 0,2-33-28,0-1 0,1 0 1,-1 1-1,1-1 0,0 0 1,0 0-1,1 0 0,-1 0 0,1 0 1,0 0-1,0 0 0,3 4 1,-4-6-9,1-1 1,-1 1 0,1-1 0,0 1 0,0-1-1,0 1 1,0-1 0,0 0 0,0 0-1,0 0 1,0 0 0,0 0 0,0 0 0,1-1-1,-1 1 1,0-1 0,1 0 0,-1 1-1,0-1 1,0 0 0,1 0 0,-1-1 0,4 1-1,2-3-7,1 1 0,-1-1 0,1 0 0,-1-1 0,0 1-1,0-2 1,0 1 0,-1-1 0,0 0 0,0-1 0,0 0-1,6-7 1,0 0-6,-1-1 0,0 0 0,-1-1 0,17-30 0,-35 64 104,1 1-1,1 0 0,-4 27 1,8-36-73,0-1 1,1 0-1,0 1 1,1-1-1,0 0 1,4 13-1,-5-21-74,1 1-1,-1-1 0,1 0 0,0 1 1,0-1-1,0 0 0,0 0 1,0 0-1,1 0 0,-1 0 1,1 0-1,-1-1 0,1 1 1,-1 0-1,1-1 0,0 1 0,0-1 1,0 0-1,0 1 0,0-1 1,0 0-1,0 0 0,1 0 1,-1-1-1,0 1 0,0 0 0,1-1 1,-1 0-1,0 1 0,1-1 1,-1 0-1,1 0 0,2-1 1,0 0-112,-1 0 0,1 0 0,-1-1 0,0 0 0,1 0 0,-1 0 0,0 0 0,0-1 0,0 1 0,0-1 1,-1 0-1,1-1 0,-1 1 0,0 0 0,0-1 0,0 0 0,5-7 0,17-34-718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7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17660,'5'-5'686,"-1"0"8,0 1 1,0 0-1,0 1 0,1-1 0,7-4 0,-12 8-610,1 0-1,-1-1 1,1 1 0,-1 0 0,1 0-1,-1 0 1,1 0 0,0-1 0,-1 1-1,1 0 1,-1 0 0,1 0 0,0 0-1,-1 0 1,1 0 0,-1 1 0,1-1 0,-1 0-1,1 0 1,0 0 0,-1 0 0,1 1-1,0-1 1,0 1 6,0 0 0,0 1 0,-1-1 1,1 0-1,0 0 0,-1 0 0,1 0 0,-1 1 0,1-1 0,-1 0 0,1 0 0,-1 1 1,0-1-1,0 0 0,0 3 0,1 23 100,-1 0 1,-2 0 0,-7 40-1,3-19-264,-16 146-3481,21-192 3473,1 1-60,0 0 0,0-1 0,-1 1 0,0 0 0,1-1-1,-1 1 1,0 0 0,-2 2 0,-2 2-629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15715,'-8'10'1625,"4"2"-1065,1-3-192,3 1 968,2 0-1168,2-4 56,6-1-80,6-4-248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60 402 15259,'-19'31'2086,"11"-18"-1216,0 1 0,0 0 1,-6 18-1,14-31-838,-1 0 0,1-1 0,0 1 1,-1 0-1,1 0 0,0-1 0,0 1 0,-1 0 1,1 0-1,0 0 0,0 0 0,0 0 0,0-1 1,0 1-1,0 0 0,1 0 0,-1 0 0,0 0 1,0-1-1,0 1 0,1 0 0,-1 0 0,1-1 1,-1 1-1,0 0 0,1 0 0,-1-1 0,1 1 1,-1 0-1,1-1 0,0 1 0,-1-1 0,1 1 1,0-1-1,-1 1 0,1-1 0,0 1 0,0-1 1,-1 0-1,1 1 0,0-1 0,0 0 0,0 0 1,-1 0-1,1 1 0,0-1 0,0 0 0,0 0 0,0 0 1,0 0-1,-1 0 0,2-1 0,5 1-27,-1-1 1,1 0-1,-1 0 0,0-1 0,10-3 0,6-5 49,0-1-1,-1-1 1,-1 0-1,0-2 1,-1 0-1,0-2 0,30-31 1,1-9 456,48-71 1,-86 112-401,-1 1 49,0-1-1,0-1 1,-1 0 0,-1 0 0,-1-1 0,12-31-1,-20 46-127,1-1 0,0 1-1,-1 0 1,0 0 0,1 0-1,-1-1 1,0 1-1,0 0 1,0 0 0,-1 0-1,1-1 1,0 1 0,-1 0-1,-1-4 1,1 5-17,0 0 1,1 0 0,-1 0-1,0 0 1,0 0-1,0 1 1,0-1-1,-1 0 1,1 1-1,0-1 1,0 1 0,0-1-1,0 1 1,-1-1-1,1 1 1,0 0-1,0 0 1,-1 0-1,1 0 1,0-1 0,0 2-1,-1-1 1,1 0-1,0 0 1,0 0-1,-1 1 1,1-1-1,-2 1 1,-7 2-2,-1 1-1,1 0 1,0 0 0,0 1-1,0 0 1,1 1 0,0 0 0,0 1-1,0 0 1,-10 11 0,0 1-10,1 1 1,1 1 0,-17 27 0,23-30-6,0 2 1,1-1-1,1 1 1,-8 23 0,14-32 2,0-1 1,1 1-1,0 0 0,0 0 1,1-1-1,0 1 1,1 0-1,1 0 1,-1 0-1,4 12 1,-3-19-10,0 0 0,0 1 0,1-1 0,-1 0 1,1 0-1,0 0 0,1 0 0,-1 0 0,1-1 0,-1 1 0,1-1 0,0 1 1,0-1-1,1 0 0,-1 0 0,5 2 0,-2-1-6,-1-2-1,1 1 1,0 0 0,0-1-1,1 0 1,-1-1-1,0 1 1,1-1 0,-1 0-1,8-1 1,1 0-7,0-1-1,0 0 1,0-1 0,0-1-1,-1-1 1,1 0 0,-1 0-1,26-14 1,-27 11 25,-1 0 0,0-1 1,-1-1-1,0 0 0,15-15 1,-22 20 7,0 0 0,0-1 0,0 0 1,0 0-1,-1 0 0,0 0 0,0 0 0,-1 0 1,1-1-1,-1 1 0,-1-1 0,1 0 1,-1 0-1,1 1 0,-1-11 0,-1 14-4,0 0 1,0 0-1,0 0 0,0 0 0,0 0 1,-1 1-1,1-1 0,-1 0 1,0 0-1,1 0 0,-1 0 0,0 1 1,0-1-1,0 0 0,0 1 0,0-1 1,0 1-1,-3-3 0,2 3 0,1 0 0,-1 0 0,1 1 0,-1-1 0,0 0 0,1 1 0,-1-1 0,0 1 0,1 0 0,-1-1 0,0 1 0,0 0 0,1 0 0,-1 0 0,0 0 0,-3 1 0,0 1 6,-1-1 1,0 1-1,1 0 1,-1 1 0,1-1-1,0 1 1,0 0 0,0 0-1,0 1 1,0 0 0,-3 4-1,1-1-7,0 1 0,1 0-1,1 1 1,-1-1 0,1 1-1,1 0 1,0 0 0,-3 11-1,5-15-14,0 0-1,1 0 1,0 0-1,0 1 1,0-1-1,0 0 1,1 1 0,0-1-1,0 0 1,1 1-1,-1-1 1,1 0-1,0 0 1,1 1-1,-1-1 1,5 9-1,-4-11-123,1 0 0,-1 0 0,1 0-1,-1 0 1,1-1 0,0 1 0,0-1-1,0 0 1,0 0 0,1 0 0,-1 0-1,0-1 1,1 1 0,-1-1 0,1 0 0,0 0-1,-1 0 1,1 0 0,0-1 0,-1 1-1,1-1 1,0 0 0,0 0 0,0-1-1,-1 1 1,6-2 0,5 0-402,0-2 0,0 1 0,0-2 1,-1 0-1,20-10 0,14-11-745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14 17596,'0'0'65,"0"-1"1,0 0-1,0 1 1,0-1-1,-1 1 0,1-1 1,0 1-1,0-1 1,0 0-1,-1 1 1,1-1-1,0 1 0,-1-1 1,1 1-1,0-1 1,-1 1-1,1 0 1,0-1-1,-1 1 1,1-1-1,-1 1 0,1 0 1,-1-1-1,1 1 1,-1 0-1,1 0 1,-1-1-1,0 1 1,0 0-1,-1 0 44,1 0 0,-1 0 0,0 0 1,1 0-1,-1 0 0,0 1 0,1-1 0,-1 1 0,1-1 1,-1 1-1,-1 0 0,-2 2 102,0 0 0,1 0 0,-1 0 0,1 0 0,-1 1 0,-3 4 0,6-7-249,1 0 1,0 1-1,0-1 0,0 0 0,0 1 1,0-1-1,0 1 0,0 0 0,0-1 1,0 1-1,1-1 0,-1 1 0,1 0 1,-1 0-1,1-1 0,0 1 0,-1 0 1,1 0-1,0-1 0,0 1 0,0 0 1,1 0-1,-1 0 0,0-1 0,1 1 1,-1 0-1,1-1 0,0 1 0,-1 0 1,1-1-1,0 1 0,0-1 0,0 1 1,0-1-1,0 1 0,0-1 0,0 0 1,1 1-1,2 1 0,5 4-330,1-1 0,0-1 0,0 1 1,0-1-1,14 4 0,-7-2 167,-9-4 150,53 26 190,-55-26 13,0 1-1,-1 0 0,1 0 1,-1 0-1,0 1 0,0 0 1,6 8-1,-10-13-87,0 1 1,0 0 0,-1 0-1,1 0 1,0 0-1,-1 0 1,1 0 0,-1 0-1,0 0 1,1 0-1,-1 0 1,0 0-1,1 0 1,-1 0 0,0 0-1,0 1 1,0-1-1,0 0 1,0 0-1,0 0 1,0 0 0,0 0-1,-1 0 1,1 0-1,0 0 1,-1 0 0,1 0-1,-2 2 1,1-1 41,-1 0 1,0-1 0,0 1-1,0 0 1,0-1 0,0 0-1,0 1 1,0-1 0,-1 0-1,1 0 1,0 0 0,-4 0-1,-6 3 316,-1-2-1,1 1 1,-26 0-1,32-3-254,-59-2 61,59 2-345,-1-1 0,1 0 0,0-1 0,0 1-1,0-1 1,0 0 0,0-1 0,-7-3 0,12 5 95,-1 0-1,1 0 1,0 0 0,0 0-1,-1 0 1,1 0 0,0-1-1,0 1 1,0 0-1,0-1 1,1 1 0,-2-3-1,-4-25-382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14 19916,'-1'-1'111,"0"-1"-1,0 1 0,0 0 0,0 0 0,0 0 1,0 1-1,-1-1 0,1 0 0,0 0 1,0 1-1,-1-1 0,1 0 0,0 1 1,-1-1-1,1 1 0,0 0 0,-1 0 1,1-1-1,-1 1 0,-1 0 0,-33 2 304,24 1-233,-1 1 1,1 0-1,0 1 1,0 0-1,0 1 1,1 0-1,0 1 1,0 0-1,0 1 1,1 0-1,1 1 1,-10 9-1,3 0-101,0 0 0,1 1-1,1 0 1,1 2 0,-17 35 0,22-39-30,1 1 1,1 0 0,-6 29 0,10-40-37,1 0 0,0 0 0,0 0 1,1 0-1,0 0 0,0 0 0,1 1 1,0-1-1,0 0 0,0 0 0,1 0 1,3 8-1,-3-13-8,-1 1 0,1-1 0,0 1 0,-1-1 0,1 0 0,0 1 0,0-1 0,1 0 1,-1-1-1,0 1 0,1 0 0,-1-1 0,1 1 0,0-1 0,-1 1 0,1-1 0,0 0 0,0-1 0,0 1 0,-1 0 0,1-1 1,0 1-1,0-1 0,0 0 0,0 0 0,0 0 0,0 0 0,4-2 0,2 1 9,0-1 1,-1 0-1,1-1 0,-1 0 0,0 0 1,1-1-1,-1 0 0,7-6 0,-5 3 18,-1 0 0,1 0 0,-2-1-1,1-1 1,-1 0 0,9-12 0,-14 17-18,0 0 0,0-1 1,-1 1-1,1-1 0,-1 1 0,0-1 1,-1 0-1,1 0 0,-1 0 1,0 0-1,0 0 0,0-1 1,-1 1-1,1 0 0,-1 0 0,-1-8 1,0 11-12,1 1 0,0-1 0,0 1 0,-1-1 0,1 0 0,0 1 0,-1-1 0,0 1 0,1-1 0,-1 1 0,0 0 0,0-1 0,0 1 0,0 0 0,0-1 0,0 1 0,0 0 0,0 0 0,0 0 0,-1 0 0,1 0 0,0 0 0,-1 0 0,1 1 0,-1-1 0,1 0 0,-1 1 0,1-1 0,-1 1 1,1-1-1,-1 1 0,1 0 0,-1 0 0,0 0 0,1 0 0,-1 0 0,1 0 0,-1 0 0,0 0 0,1 1 0,-1-1 0,1 1 0,-1-1 0,-1 2 0,-3 0 2,1 0 0,1 1 1,-1 0-1,0 0 0,1 0 0,-1 0 1,1 1-1,0-1 0,0 1 0,0 0 1,-6 9-1,9-10-2,-1-1 1,1 1-1,0 0 1,-1 0 0,1 0-1,1 0 1,-1 0-1,0 0 1,1 0-1,-1 0 1,1 0 0,0 0-1,0 4 1,1-5-1,-1 0 0,0 0 0,1-1 0,-1 1 0,1 0-1,0-1 1,0 1 0,0 0 0,-1-1 0,1 1 0,1-1 0,-1 1 0,0-1 0,0 0 0,0 0 0,1 1 0,-1-1 0,1 0 0,-1 0 0,1 0 0,-1 0 0,1-1 0,0 1-1,1 0 1,4 1 4,0 0 0,0-1 0,0 0 0,0-1 0,1 0-1,-1 0 1,0 0 0,0-1 0,0 0 0,0 0 0,0-1-1,0 0 1,13-5 0,7-5 0,49-28 0,-25 3-174,-68 69-4,2-6 119,4-10 12,1 1 0,0 1 0,1 0 0,1 0 0,-11 39-1,19-57 53,-1 1 1,1 0-1,0 0 0,0 0 0,-1 0 0,1-1 0,0 1 0,0 0 1,0 0-1,0 0 0,0 0 0,0 0 0,0-1 0,0 1 0,1 0 0,-1 0 1,0 0-1,0 0 0,1-1 0,-1 1 0,0 0 0,1 0 0,-1-1 1,1 1-1,-1 0 0,1-1 0,-1 1 0,1 0 0,0-1 0,-1 1 0,1-1 1,0 1-1,-1-1 0,1 1 0,0-1 0,0 0 0,-1 1 0,1-1 1,0 0-1,0 1 0,0-1 0,0 0 0,-1 0 0,1 0 0,1 0 0,18 2 41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19812,'-1'0'112,"0"0"0,1 0 0,-1 1 0,0-1 0,1 0 0,-1 1 0,0-1 0,1 1 0,-1-1 1,0 1-1,1-1 0,-1 1 0,1 0 0,-1-1 0,1 1 0,-1-1 0,1 1 0,-1 0 0,1 0 0,0-1 0,-1 2 0,-8 22 101,7-18 82,-20 61 459,2 0 0,3 2 0,4 0 1,2 0-1,-2 95 0,13-160-773,1 0-1,-1 0 1,1 0 0,0 0-1,0 0 1,0 0 0,0 0-1,1-1 1,1 5 0,-2-7 15,-1-1 1,0 1 0,1-1 0,-1 1 0,0-1-1,1 1 1,-1-1 0,1 1 0,-1-1 0,1 0 0,-1 1-1,1-1 1,-1 0 0,1 1 0,-1-1 0,1 0-1,-1 0 1,1 1 0,0-1 0,-1 0 0,1 0 0,-1 0-1,1 0 1,1 0 0,-1 0 17,0-1-1,0 1 1,0-1 0,1 1-1,-1-1 1,0 0 0,0 0-1,0 0 1,0 0 0,0 1-1,0-1 1,-1 0 0,1 0-1,0-1 1,0 1 0,-1 0 0,2-2-1,9-22-44,1-10-31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16996,'4'4'240,"1"0"1,0 0 0,0-1 0,0 1-1,0-1 1,1 0 0,0-1 0,-1 1 0,1-1-1,0 0 1,0 0 0,0-1 0,0 0-1,0 0 1,0 0 0,0-1 0,1 0 0,11-1-1,-4 0 23,0-1 0,0-1 0,0 0 0,0-1 0,-1 0-1,1-1 1,15-8 0,-22 9-243,-1 0-1,1 0 0,-1-1 1,0 0-1,-1 0 1,1 0-1,-1-1 1,0 0-1,0 0 1,3-6-1,-5 8-20,-1 0-1,0-1 1,0 1-1,0 0 1,0-1-1,-1 1 1,0-1 0,0 1-1,0-1 1,0 1-1,-1-1 1,0 0-1,0 1 1,0-1-1,0 0 1,-1 1 0,-1-7-1,1 9 1,1 0 0,-1 0 0,0 0-1,0 0 1,0 0 0,0 1 0,0-1 0,0 0 0,0 1 0,0-1-1,-1 1 1,1-1 0,-1 1 0,1-1 0,-1 1 0,0 0-1,1 0 1,-1 0 0,0 0 0,0 0 0,0 0 0,1 1 0,-1-1-1,0 0 1,0 1 0,0 0 0,0-1 0,0 1 0,0 0-1,0 0 1,0 0 0,0 0 0,0 1 0,-4 0 0,0 0 6,0 1 0,0 0 1,1 0-1,-1 0 1,1 1-1,-1-1 0,1 2 1,0-1-1,0 0 0,-8 8 1,5-3 33,0 1 0,0 1 0,0 0 0,1 0 0,1 0 0,-8 16 0,11-20-12,1-1 1,-1 1-1,1 0 1,1 0-1,-1 1 1,1-1-1,0 0 1,0 0-1,1 1 1,0-1-1,0 0 1,0 1-1,1-1 1,1 7-1,-1-10-13,0-1 0,0 1 0,0-1-1,0 1 1,0-1 0,0 0 0,1 0-1,-1 1 1,1-1 0,0 0 0,0 0-1,-1 0 1,1-1 0,1 1-1,-1 0 1,0-1 0,3 2 0,-1-1 0,1 0 0,-1-1 0,0 0 0,0 0 1,0 0-1,1 0 0,-1-1 0,1 1 0,7-2 0,-1 0-4,0-1-1,0 0 0,0 0 0,0-1 0,-1-1 1,0 0-1,17-8 0,-12 1 5,0 0 1,-1 0-1,0-2 1,-1 0-1,0 0 0,-1-1 1,0-1-1,16-27 0,-35 58 94,1 1-1,1-1 0,1 1 1,0 0-1,-2 26 1,6-37-67,-1 0 1,0 1 0,1 0 0,1-1 0,-1 1-1,1-1 1,0 0 0,2 7 0,-2-10-32,0-1-1,-1 0 1,2 0-1,-1 1 1,0-1-1,0 0 1,1 0 0,-1 0-1,1 0 1,0-1-1,0 1 1,-1 0 0,1-1-1,0 1 1,0-1-1,0 0 1,1 1 0,-1-1-1,0 0 1,0 0-1,1-1 1,-1 1-1,1 0 1,2 0 0,-1-1-79,1 1 0,-1-1 0,1 0 1,-1 0-1,1 0 0,0 0 1,-1-1-1,1 0 0,-1 0 0,0 0 1,1-1-1,-1 1 0,0-1 0,0 0 1,0 0-1,0 0 0,0-1 0,0 0 1,3-3-1,-2 1-42,0 0 0,-1 0 0,1 0 0,-1-1 0,0 1 0,-1-1 1,0 0-1,1 0 0,-2-1 0,1 1 0,-1-1 0,2-9 0,4-37-437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14467,'-5'22'1832,"5"9"-1055,5 1-249,8-3 1160,4-1-1360,5-11 112,0-5-48,5-9-392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145 379 20436,'-28'25'1467,"6"-7"-435,-30 34 0,47-47-846,1 1 0,0 0 1,-1 0-1,2 0 0,-1 0 0,1 0 0,0 1 0,0 0 0,1-1 0,0 1 0,-2 10 0,4-15-157,0-1-1,-1 1 0,1 0 1,0-1-1,0 1 0,0 0 1,0-1-1,0 1 1,1 0-1,-1-1 0,0 1 1,1-1-1,-1 1 0,1-1 1,0 1-1,0-1 0,-1 1 1,1-1-1,0 0 1,0 1-1,0-1 0,0 0 1,3 2-1,-2-1-20,0-1 0,0 0 1,1 0-1,-1-1 0,0 1 0,1 0 0,-1-1 1,1 1-1,-1-1 0,0 0 0,1 0 0,-1 0 0,1 0 1,2-1-1,6-1-38,-1 0-1,1-1 1,-1 0 0,0-1 0,0 0 0,10-5-1,-2-2-32,0-2 0,-1 1-1,0-2 1,-2 0 0,1-1-1,20-27 1,-1-3-189,34-61 1,-47 69 93,23-52 0,-40 79 132,-1-1 0,0 1 0,-1-1 1,0 0-1,-1 0 0,0 0 1,-1 0-1,0-1 0,-1 1 0,0-13 1,-1 22 21,1 0 0,0 0 1,-1 0-1,0 0 0,1 0 1,-1-1-1,0 1 0,0 0 1,0 1-1,0-1 0,-1 0 1,1 0-1,0 0 0,-1 1 0,1-1 1,-1 1-1,0-1 0,1 1 1,-1 0-1,0-1 0,0 1 1,0 0-1,0 0 0,0 0 1,0 1-1,0-1 0,0 0 1,0 1-1,-1-1 0,1 1 1,0 0-1,0 0 0,0 0 0,-1 0 1,1 0-1,-2 1 0,-6 0-1,0 1 0,0 0 0,0 0 0,0 1 0,0 1 0,-13 6 0,7-2 14,-1 2 1,2 0-1,-1 1 0,2 0 1,-1 2-1,-16 18 1,22-22-5,0 1 1,1 0 0,0 1-1,1 0 1,1 0 0,-1 1-1,2-1 1,0 1-1,0 0 1,-3 13 0,7-19-34,0-1 0,0 0 1,1 1-1,-1-1 0,1 1 1,0-1-1,1 0 0,-1 1 1,1-1-1,0 0 0,1 1 1,-1-1-1,1 0 0,0 0 1,0 0-1,0 0 0,1-1 1,0 1-1,0 0 0,0-1 1,0 0-1,1 0 0,0 0 1,0 0-1,5 3 0,9 6-180,1-2-1,0 0 1,0-1 0,2-1-1,21 7 1,-19-8 52,0 2 1,27 15-1,-47-23 148,0-1 0,-1 1 0,1 0 0,0 0-1,-1 0 1,1 0 0,-1 1 0,1-1 0,-1 1 0,0-1 0,0 1-1,-1 0 1,1 0 0,0 0 0,-1 0 0,0 0 0,1 0 0,-1 0-1,-1 1 1,1-1 0,0 0 0,-1 1 0,0-1 0,1 0-1,-1 1 1,-1 3 0,-1 4 51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51 15747,'-5'0'1721,"0"0"-1,0 1 1,0 0-1,-10 2 1,10-1-1285,1 0 0,-1-1 0,1 2-1,0-1 1,-7 5 0,8-5-422,1 0 1,-1 0-1,1 1 0,-1-1 0,1 1 0,0 0 1,0 0-1,0-1 0,0 1 0,0 0 1,1 1-1,-1-1 0,1 0 0,0 0 1,0 1-1,0-1 0,1 0 0,-1 1 1,1 6-1,-1-8-23,1 0 0,0-1-1,0 1 1,0 0 0,0-1 0,0 1 0,1 0 0,-1 0-1,0-1 1,1 1 0,-1-1 0,1 1 0,0 0 0,-1-1 0,1 1-1,0-1 1,0 1 0,0-1 0,0 0 0,0 1 0,0-1-1,1 0 1,-1 0 0,0 0 0,1 0 0,-1 0 0,1 0 0,-1 0-1,1 0 1,-1-1 0,1 1 0,-1-1 0,1 1 0,0-1-1,-1 1 1,1-1 0,0 0 0,-1 0 0,1 0 0,0 0 0,0 0-1,-1 0 1,3-1 0,3 0-45,-1 0 0,1-1-1,0 0 1,-1 0 0,1-1-1,-1 0 1,0 0 0,0 0 0,9-7-1,3-8-100,-14 14 76,-1 0 0,1 1 1,0-1-1,0 1 0,8-5 0,-14 17-169,-8 9 167,9-17 63,-16 35 17,2 0 0,1 1 0,2 0 0,-13 71 0,17-67 97,-2-1 0,-1-1 0,-2 0 0,-22 44 0,31-75-88,-1-1 0,0 0-1,0 0 1,-1-1 0,0 0 0,0 0 0,-1 0-1,-6 5 1,10-9-6,1-1 0,0 1 0,-1-1-1,1 0 1,-1 0 0,0 0 0,1 0 0,-1 0-1,0-1 1,1 1 0,-1-1 0,-4 1 0,5-2-3,1 1 0,-1 0 0,0-1 0,0 1 0,1-1 1,-1 1-1,1-1 0,-1 0 0,1 0 0,-1 0 0,1 0 0,-1 0 1,1 0-1,0 0 0,-1 0 0,1 0 0,0-1 0,0 1 0,0 0 1,0-1-1,-1-2 0,-1-2-10,1 1 0,0-1 1,0 0-1,1 1 0,0-1 1,0 0-1,0 0 0,1 0 1,0 0-1,0 0 0,0 0 0,1 0 1,0 0-1,0 0 0,0 1 1,1-1-1,3-8 0,2-5-37,2 1-1,0 0 0,0 0 0,13-15 1,2 0-51,2 1 1,1 2 0,62-54 0,107-66-86,-154 120 166,-34 24 16,0 1 1,0 0 0,-1-1 0,0 0 0,0 0 0,0-1 0,-1 1 0,0-2 0,7-9 0,-13 16 2,1 1-1,-1 0 0,0 0 0,0-1 0,0 1 1,0 0-1,0 0 0,1-1 0,-1 1 0,0 0 1,0 0-1,0-1 0,0 1 0,0 0 1,0-1-1,0 1 0,0 0 0,0 0 0,0-1 1,0 1-1,0 0 0,0-1 0,0 1 0,0 0 1,0 0-1,0-1 0,-1 1 0,1 0 0,0 0 1,0-1-1,0 1 0,0 0 0,0 0 1,-1-1-1,1 1 0,0 0 0,0 0 0,-1 0 1,1 0-1,0-1 0,0 1 0,0 0 0,-1 0 1,1 0-1,0 0 0,-1 0 0,1 0 1,0 0-1,0-1 0,-1 1 0,1 0 0,0 0 1,-1 0-1,1 0 0,0 0 0,0 0 0,-1 0 1,1 1-1,0-1 0,0 0 0,-1 0 1,1 0-1,0 0 0,-1 0 0,1 0 0,0 0 1,0 1-1,-1-1 0,-19 7 31,9-1-3,1 1 1,-1 0 0,1 0-1,1 1 1,-12 12 0,17-17-10,0 1 0,1 0 0,0 0 0,0 0 0,0 0 0,0 1 0,1-1 0,-1 1 1,1 0-1,0-1 0,1 1 0,-1 0 0,1 0 0,0 0 0,0 9 0,1-13-11,0 1 0,0-1 0,0 1 0,0 0 0,1-1 0,-1 1 0,1-1 0,-1 1 0,1-1 0,-1 1 0,1-1 0,0 0 0,0 1 0,0-1 0,0 0 0,0 0 0,0 1 0,0-1 0,0 0 0,2 1-1,0 0 6,-1-1 0,1 0-1,0 1 1,0-1 0,0 0-1,0 0 1,0-1-1,0 1 1,6 0 0,2-1 9,1 0-1,0-1 1,-1 0 0,19-5 0,-5 0-6,0-2 0,-1-1 1,0-1-1,-1 0 0,0-2 0,-1-1 1,0-1-1,-1-1 0,29-26 1,-45 37-16,-1-1 1,1 0-1,-1 0 1,0-1-1,4-7 1,-7 8 14,-7 8-8,-6 8-8,3-1-2,1-1 1,0 1-1,-11 21 1,17-29 4,0 1 1,1-1-1,-1 1 1,1-1-1,0 1 1,0 0-1,0 0 1,1 0-1,-1-1 1,0 1-1,1 0 1,0 0-1,0 0 1,0 0-1,0 0 1,0 0-1,0 0 1,1 0 0,0 0-1,-1-1 1,1 1-1,2 4 1,-1-5 1,-1-1 0,0 1 1,1-1-1,-1 0 1,1 0-1,0 0 0,-1 0 1,1 0-1,0 0 1,0 0-1,-1 0 0,1 0 1,0-1-1,0 1 1,0-1-1,0 0 0,0 0 1,3 1-1,38-4 70,-22 0-116,0-1-1,-1-2 1,1 0 0,-1-1 0,0-1 0,-1-1-1,0-1 1,-1 0 0,1-1 0,20-18 0,-38 28 23,0 1 1,0-1 0,0 0 0,0 1 0,0-1 0,0 0-1,0 0 1,-1 1 0,1-1 0,0 0 0,-1 0 0,1 0-1,0 0 1,-1 0 0,1 0 0,-1 0 0,0 0 0,1 0 0,-1 0-1,1-2 1,-2 3 6,0-1-1,-1 1 1,1 0 0,0 1-1,0-1 1,0 0-1,0 0 1,0 0-1,0 1 1,0-1 0,0 0-1,1 1 1,-1-1-1,0 1 1,0-1 0,0 1-1,0-1 1,0 1-1,1 0 1,-1-1 0,0 1-1,0 1 1,-10 7 5,1 0 0,0 1 1,1 0-1,-10 14 0,15-19 35,0 0 0,1 0-1,0 0 1,0 1 0,0 0-1,0 0 1,1-1 0,0 1 0,1 1-1,-1-1 1,0 9 0,2-14-16,0 0 1,0 0-1,0 0 1,0 0-1,1 0 1,-1 0-1,0 0 1,1 0-1,-1 0 1,1 0-1,-1 0 1,1 0-1,-1-1 0,1 1 1,0 0-1,-1 0 1,1-1-1,0 1 1,0 0-1,0-1 1,-1 1-1,1-1 1,0 1-1,0-1 1,0 1-1,0-1 1,0 0-1,0 1 1,0-1-1,0 0 1,0 0-1,0 0 1,0 1-1,0-1 1,2-1-1,3 2 35,0-2 1,0 1-1,0-1 0,11-2 1,-2-2 12,1 0 0,-1-1 1,0 0-1,-1-1 1,23-15-1,-12 5-35,-1-1 0,23-24 0,-43 39-26,0-1 0,0 1 0,-1-1-1,1 0 1,-1 0 0,0 0 0,0-1-1,-1 1 1,1-1 0,2-7 0,-5 12-1,0 0 1,0 0 0,0 0 0,0 0 0,0 0-1,0 0 1,0 1 0,-1-1 0,1 0-1,0 0 1,0 0 0,0 0 0,0 0-1,0 0 1,0 0 0,0 0 0,0 0-1,0 0 1,0 0 0,0 0 0,0 0-1,0 0 1,0 0 0,0 0 0,0 0 0,-1 0-1,1 0 1,0 0 0,0 0 0,0 0-1,0 0 1,0 0 0,0 0 0,0 0-1,0-1 1,0 1 0,0 0 0,0 0-1,0 0 1,0 0 0,0 0 0,0 0 0,0 0-1,0 0 1,0 0 0,0 0 0,0 0-1,0 0 1,-1 0 0,1 0 0,0 0-1,0 0 1,0 0 0,0 0 0,0-1-1,0 1 1,0 0 0,0 0 0,0 0 0,0 0-1,-8 7-14,-6 11 7,12-17 9,1 1 0,1 0 0,-1 0-1,0-1 1,0 1 0,1 0-1,-1 0 1,1 0 0,-1 0 0,1 0-1,0 0 1,0 0 0,0 0-1,0 0 1,0 0 0,1 2 0,-1-3-1,1 0 0,-1 0 1,1 0-1,-1 0 0,1 0 0,0 0 1,0 0-1,-1 0 0,1 0 1,0 0-1,0-1 0,0 1 1,0 0-1,0-1 0,0 1 1,0-1-1,0 1 0,0-1 0,0 1 1,2 0-1,2 0 1,0-1 1,1 1-1,-1-1 0,0 0 0,1 0 0,-1-1 1,0 1-1,0-1 0,1 0 0,8-4 0,6-3-22,0-1-1,-1-1 0,0-1 0,-1-1 0,0-1 0,-1 0 0,20-20 1,-118 122 56,69-74 9,1 0-1,1 1 1,0 1-1,-10 24 1,19-40-39,0 0 1,1 1-1,-1-1 1,1 0-1,0 1 0,-1-1 1,1 1-1,0-1 0,0 1 1,0-1-1,0 1 0,0-1 1,0 0-1,0 1 1,1-1-1,0 3 0,-1-3-24,1 0-1,-1 0 1,1-1-1,-1 1 1,1 0-1,-1-1 0,1 1 1,0 0-1,0-1 1,-1 1-1,1-1 1,0 1-1,0-1 0,0 1 1,-1-1-1,1 0 1,0 1-1,0-1 1,2 0-1,0 1-116,1-1 0,-1 0 0,1 0 0,0 0 0,-1-1 0,1 1 0,-1-1 0,1 0 0,-1 0 0,1 0 0,-1 0 0,4-3 0,0 0 5,0 0 1,0-1 0,0 0 0,-1 0 0,0-1 0,10-11 0,12-23-429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18468,'-6'12'1624,"3"4"-1112,1 5-256,3 3 129,5 1-297,7 3 128,6 0-184,6-6-216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8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31 565 16620,'0'14'1864,"10"-6"-992,7 0-288,7-3 889,4 1-185,9-1-288,3-1-192,0-1-384,1-2-208,-6-2-384,-5-2-288,-5-3-656,-9-1-8,-10-3 752,-6 1-248,-7-9-169</inkml:trace>
  <inkml:trace contextRef="#ctx0" brushRef="#br0" timeOffset="1">1 43 20316,'8'-7'1905,"10"-1"-1249,1 1-248,9 1 792,4 0-232,6 2-431,1 0-273,2 4-953,-2 0-335,-7 1 840,-4 5-216,-7 0-136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2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170 316 19292,'-7'0'237,"1"0"0,0 1 0,-1 0 0,1 0 0,0 0 0,0 1 0,0 0 0,0 0 0,0 0 0,0 1 0,0 0 0,1 0 0,-1 1 0,1-1 0,0 1 0,0 0 0,-7 9 0,6-7-86,0 0 0,1 0 0,0 1 0,0 0 0,1 0 0,-1 0 0,2 1 0,-1 0 0,1-1 0,0 1 0,1 0 0,-4 16 0,6-22-133,0 0 0,-1 0-1,1 1 1,0-1 0,0 0-1,0 0 1,0 0-1,1 0 1,-1 0 0,0 0-1,1 0 1,0 0 0,-1 0-1,1 0 1,0-1-1,0 1 1,0 0 0,0 0-1,0-1 1,1 1-1,-1 0 1,0-1 0,1 1-1,-1-1 1,1 0 0,-1 1-1,1-1 1,0 0-1,0 0 1,0 0 0,-1 0-1,1-1 1,0 1-1,0 0 1,0-1 0,0 1-1,0-1 1,0 0 0,0 0-1,3 1 1,4-1-16,-1-1 0,0 1 0,1-1 0,-1-1 0,0 1 0,1-1 0,-1-1 0,13-5 0,-4-1-13,0-1-1,0 0 1,-1-1 0,-1-1 0,0-1 0,-1 0 0,0-1 0,16-20 0,-11 9-16,0-1 0,-2-1 0,-1 0 0,17-40 0,-28 54 14,0-1-1,0 1 1,-1-1 0,-1 0 0,-1 0 0,2-19-1,-4 29 12,0 0 0,0 0 0,-1 0-1,1 0 1,-1 0 0,0 0 0,0 0 0,0 0-1,0 1 1,-1-1 0,-4-7 0,5 9 0,-1 0 1,0 0 0,0 0-1,0 0 1,0 0 0,0 1 0,-1-1-1,1 1 1,0-1 0,-1 1-1,1 0 1,-1 0 0,0 0-1,1 0 1,-1 0 0,0 1-1,1-1 1,-1 1 0,-3 0 0,-2 0-1,1 0 1,-1 1 0,1 0 0,-1 0-1,1 1 1,0-1 0,0 2 0,-1-1-1,1 1 1,1 0 0,-1 1 0,0 0-1,-7 5 1,4-1-1,0 0-1,0 0 1,1 1-1,0 0 1,0 1-1,1 0 1,-8 12-1,14-18-27,0 0-1,-1 0 1,1 0-1,1 0 1,-1 0-1,1 0 1,-1 1-1,1-1 1,0 1-1,1-1 1,-1 1-1,1-1 0,0 1 1,0-1-1,0 1 1,1 0-1,0-1 1,0 0-1,0 1 1,0-1-1,0 1 1,5 7-1,-1-4-160,0 0 0,1 0 1,0-1-1,0 1 0,1-1 0,0-1 0,0 1 0,1-1 0,14 9 0,-12-9-25,7 5-166,0 0-1,-1 1 1,-1 0-1,22 22 1,-34-30 419,0 0 0,1 0 0,-1 0 1,-1 1-1,1-1 0,-1 1 0,0 0 0,0-1 1,0 1-1,0 0 0,-1 0 0,0 0 1,0 1-1,0-1 0,-1 0 0,0 0 0,0 0 1,0 1-1,-1-1 0,1 0 0,-1 0 0,-2 6 1,-1 2 236,2-8-207,0 1 1,1 0-1,0 0 0,-1 9 0,2-14-91,0-1-1,0 0 0,0 1 1,0-1-1,0 0 0,0 1 0,0-1 1,0 0-1,1 1 0,-1-1 1,0 0-1,0 0 0,0 1 0,1-1 1,-1 0-1,0 0 0,0 1 1,0-1-1,1 0 0,-1 0 0,0 0 1,1 1-1,-1-1 0,0 0 1,0 0-1,1 0 0,-1 0 0,0 0 1,1 0-1,-1 1 0,0-1 0,1 0 1,-1 0-1,0 0 0,1 0 1,-1 0-1,0 0 0,1 0 0,-1-1 1,0 1-1,1 0 0,-1 0 1,0 0-1,1 0 0,-1 0 0,1-1 1,16-5-833,-16 5 787,11-6-321,0 0 1,-1-1-1,0 0 0,0-1 1,-1 0-1,0-1 0,14-17 1,53-81-886,-73 102 1229,103-173 589,-85 138 679,-2-2-1,20-61 1,-37 89-210,-7 17-1,-10 19-100,-9 34-657,2 1-1,3 2 1,2 0 0,-14 95-1,27-134-253,-8 79 144,11-89-171,0-1-1,0 1 1,1-1 0,0 1-1,1-1 1,-1 1 0,2-1-1,5 16 1,-8-23-21,0-1 0,1 1 1,-1-1-1,0 1 0,0-1 1,0 1-1,0-1 0,1 1 0,-1-1 1,0 0-1,1 1 0,-1-1 1,0 1-1,1-1 0,-1 0 0,0 1 1,1-1-1,-1 0 0,0 1 1,1-1-1,-1 0 0,1 0 0,-1 0 1,1 1-1,0-1 0,-1-1-40,0 1 0,0-1 0,0 0 0,0 0 0,0 1 0,-1-1 0,1 0 0,0 1 0,0-1 0,-1 0 0,1 1 0,0-1 0,-1 0 0,1 1 0,0-1 0,-1 0 0,1 1 0,-2-1 0,-26-37-1623,-61-89-255,77 107 2282,1 0-1,1 0 0,1-1 1,-12-39-1,20 57-208,0-1 1,0 0-1,0 1 0,1-1 1,-1 0-1,1 0 1,0 0-1,0 1 1,0-1-1,1 0 0,-1 0 1,1 1-1,0-1 1,3-7-1,-4 10-43,1 0-1,0 0 0,0-1 1,0 1-1,0 0 0,0 0 1,0 0-1,0 0 1,1 0-1,-1 1 0,0-1 1,0 0-1,1 0 0,-1 1 1,3-1-1,-1 0 29,1 0-1,-1 1 1,1-1 0,-1 1-1,1 0 1,-1 0 0,0 1-1,8 1 1,17 5 286,0 1 1,35 17 0,15 4-359,-53-21 12,-1-1 0,2-2 0,-1-1 0,1 0 0,38-1-1,36-7 61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 17220,'1'-11'1480,"-6"11"-1040,-13 17-216,-5 16 688,-4 9-216,-3 23-383,1 9-145,-2 17-136,3 2 8,1 14-72,3 6-112,14 6-201,4-2-247,8-17 464,5-3-80,12-14-96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23:3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 16107,'-1'0'71,"0"1"-1,1-1 1,-1 0-1,0 1 1,1 0-1,-1-1 0,0 1 1,1-1-1,-1 1 1,1 0-1,-1 0 1,1-1-1,-1 1 1,1 0-1,0 0 0,-1-1 1,1 1-1,0 0 1,-1 0-1,1 0 1,0 0-1,0-1 0,0 1 1,0 0-1,0 0 1,0 0-1,0 0 1,0 0-1,0 0 1,1-1-1,-1 1 0,0 0 1,1 1-1,12 37 749,-9-32-380,18 49 336,-3 1 0,-2 1 1,-3 0-1,12 101 0,-24-139-748,-2 1 1,0 0 0,-1 0-1,-2 0 1,0-1 0,-1 0-1,-1 1 1,0-1 0,-2-1-1,-1 1 1,0-1 0,-1 0-1,-1-1 1,-15 21-1,-4-1-323,-1-2 0,-1-2-1,-2-1 1,-44 34 0,9-15-224,-102 60 1,61-50-23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35 18612,'0'-1'165,"0"-1"-1,1 1 1,-1 0 0,0-1-1,0 1 1,-1 0-1,1 0 1,0-1 0,0 1-1,-1 0 1,1-1 0,-1 1-1,1 0 1,-1 0 0,1 0-1,-1 0 1,0-1-1,1 1 1,-1 0 0,0 0-1,0 0 1,0 0 0,0 1-1,0-1 1,0 0 0,0 0-1,0 1 1,-1-2 0,-1 2 49,0-1 1,0 1 0,1 0-1,-1 0 1,0 0 0,0 0-1,0 1 1,1-1 0,-1 1 0,0-1-1,1 1 1,-1 0 0,-3 2-1,-15 6 26,0 1 0,1 0 0,1 2-1,0 1 1,0 0 0,1 1 0,1 1 0,0 1-1,-14 18 1,29-32-243,0 0 0,1 0 0,-1 0 0,1 0 0,0 0 0,-1 0 0,1 1 0,0-1 0,0 1 0,1-1 0,-1 1 0,0-1 0,1 1 0,0-1 0,-1 4 0,2-5-2,-1 0 0,1 1 0,-1-1 0,1 0 0,0 1 0,-1-1 0,1 0 0,0 0 0,0 0 0,0 0 0,0 0 0,0 0 0,0 0 0,0 0 0,0 0 0,0 0 0,1 0 0,-1-1 0,0 1 0,1 0 0,-1-1 0,0 1 0,1-1 0,-1 0 0,1 1 0,-1-1 0,2 0 0,22 4-75,0-1 1,0-1-1,28-1 0,39 3-55,-81-3 111,1 1 0,-1 0 0,0 1 0,0 0-1,19 9 1,-29-12 29,0 1-1,1-1 0,-1 1 0,0-1 0,0 1 1,1 0-1,-1 0 0,0-1 0,0 1 0,0 0 1,0 0-1,0 0 0,0 0 0,0 1 1,-1-1-1,1 0 0,0 0 0,0 0 0,-1 1 1,1-1-1,0 3 0,-1-3 11,0 0 0,-1 1-1,1-1 1,0 0 0,0 1-1,-1-1 1,1 0 0,-1 0 0,1 1-1,-1-1 1,0 0 0,0 0-1,1 0 1,-1 0 0,0 0 0,0 0-1,0 0 1,-1 1 0,-4 3 100,-1 0 0,0 0 1,0-1-1,0 0 0,-14 6 1,9-6 73,0 0 1,0 0 0,-21 2 0,28-5-181,0 0 0,0-1 0,0 0 0,-1 0 0,1-1 0,0 1 0,0-1 0,0 0 0,0 0 0,0-1-1,-7-2 1,11 4-75,0-1-1,0 1 0,0-1 1,0 1-1,0-1 0,0 0 1,0 1-1,0-1 0,0 0 1,0 0-1,1 1 0,-1-1 1,0 0-1,0 0 0,1 0 0,-1 0 1,0 0-1,1 0 0,-1 0 1,1 0-1,0 0 0,-1 0 1,1-3-1,0 3-63,0 0 0,0-1 0,1 1 0,-1 0 0,1-1-1,-1 1 1,1 0 0,-1 0 0,1-1 0,0 1 0,0 0 0,0 0 0,-1 0 0,1 0 0,0 0 0,2-1-1,3-3-219,1 1-1,-1 0 0,0 0 0,1 0 0,0 1 0,7-2 0,22-6-814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18908,'8'4'2024,"-5"3"-1079,-4 5-353,-4 3 1384,3 4-447,-4 3-713,0 1-296,3 2-280,3-3-176,0-6-592,4-6-224,7-10-721,2-6-191,1-14 1088,1-7-384,4-12-105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 16884,'12'-9'2321,"-12"9"-2275,0 0 0,0 0-1,1 0 1,-1 1 0,0-1-1,0 0 1,0 0-1,0 0 1,0 0 0,1 1-1,-1-1 1,0 0 0,0 0-1,0 0 1,0 0 0,0 1-1,0-1 1,0 0 0,0 0-1,0 1 1,0-1 0,0 0-1,0 0 1,0 0-1,0 1 1,0-1 0,0 0-1,0 0 1,0 0 0,0 1-1,0-1 1,0 0 0,0 0-1,0 0 1,0 1 0,-12 34 2061,6-20-1163,-15 58 40,3 1 1,3 1-1,-6 84 1,19-154-680,0-8-178,-2-9 6,-1-41 215,-8-53-246,28 115-270,-5-1 153,1-1 1,0 0 0,0-1 0,0 0-1,1 0 1,0-1 0,0-1-1,0 0 1,1-1 0,14 3-1,-19-5 23,-1-1 0,1 1 0,0-1 0,-1 0 0,1-1 0,-1 0-1,1 0 1,8-3 0,-11 2 10,0 0 0,-1 0 0,0 0 0,1 0 0,-1-1 0,0 0 0,0 0 0,0 0 0,0 0 0,-1 0 0,0-1 0,1 1 0,3-8 0,-6 10-5,0 0 0,0-1 0,0 1 0,0-1 0,-1 1 0,1-1 0,-1 1 0,1-1 0,-1 1 0,0-1 0,1 1 0,-1-1 0,0 0-1,0 1 1,0-1 0,0 1 0,0-1 0,-1 0 0,1 1 0,-1-3 0,1 3-8,-1 1 1,1-1-1,0 1 0,-1 0 0,1-1 1,0 1-1,-1-1 0,1 1 1,0 0-1,-1-1 0,1 1 0,0 0 1,-1 0-1,1-1 0,-1 1 0,1 0 1,-1 0-1,1 0 0,-1-1 0,1 1 1,-1 0-1,1 0 0,-1 0 1,0 0-1,0 0 0,0 0-1,0 1 1,-1-1 0,1 0 0,0 1 0,0-1-1,-1 1 1,1-1 0,0 1 0,0 0 0,0-1-1,0 1 1,-2 1 0,0 2 15,0 0 0,-1-1 0,2 1 1,-1 0-1,0 1 0,1-1 0,-1 0 0,1 1 0,1-1 1,-1 1-1,1 0 0,-1 0 0,1-1 0,1 1 0,-1 0 1,1 0-1,0 7 0,0-5 5,0-1 0,0 1 1,1 0-1,0-1 0,0 1 0,1-1 0,0 1 1,0-1-1,1 0 0,-1 1 0,1-1 1,5 7-1,-6-11-101,0 0 0,0 1 0,0-1 0,0 0 0,1 0 0,-1-1 1,1 1-1,-1 0 0,1-1 0,0 1 0,-1-1 0,1 0 0,6 1 0,-8-1 36,1-1 0,0 0-1,0 1 1,0-1-1,0 0 1,-1 0-1,1-1 1,0 1 0,0 0-1,0 0 1,0-1-1,-1 0 1,1 1 0,0-1-1,0 0 1,-1 1-1,1-1 1,-1 0-1,1 0 1,-1-1 0,1 1-1,-1 0 1,2-2-1,8-11-388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 15763,'1'-3'7482,"-8"13"-4829,-8 17-1388,9-12-1126,1 1 1,1 0-1,0-1 1,1 1-1,0 1 0,2-1 1,0 20-1,0-36-171,1 1 1,0-1-1,0 1 1,0-1-1,0 1 0,0-1 1,0 1-1,0-1 0,0 1 1,0-1-1,0 1 1,0-1-1,0 1 0,0-1 1,1 1-1,-1-1 0,0 1 1,0-1-1,0 1 1,1-1-1,-1 1 0,0-1 1,1 0-1,-1 1 0,0-1 1,1 0-1,-1 1 1,0-1-1,1 0 0,-1 1 1,1-1-1,-1 0 0,1 0 1,-1 1-1,0-1 1,1 0-1,-1 0 0,1 0 1,-1 0-1,1 1 0,-1-1 1,1 0-1,0 0 1,1-1-28,-1 1 1,0-1-1,0 1 1,1-1-1,-1 0 1,0 1-1,0-1 1,0 0-1,0 0 1,0 0-1,0 0 1,0 0-1,0 0 1,-1 0-1,1 0 1,0 0-1,0-2 1,5-10-435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164 251 19108,'-2'-3'244,"1"1"-1,-1 0 1,0 0-1,0 0 1,-1 0 0,1 1-1,0-1 1,-1 1-1,1-1 1,0 1-1,-1 0 1,0 0 0,1 0-1,-1 0 1,0 0-1,0 1 1,1-1-1,-1 1 1,0-1 0,0 1-1,0 0 1,1 1-1,-1-1 1,0 0 0,0 1-1,0-1 1,1 1-1,-6 2 1,2-1-128,0 0 0,0 1 1,0 0-1,0 0 0,0 0 1,1 1-1,0 0 0,0 0 0,0 0 1,0 0-1,-6 9 0,9-12-112,1 1-1,0-1 1,0 1-1,0-1 1,0 1 0,0-1-1,0 1 1,0 0-1,0 0 1,1-1-1,-1 1 1,1 0 0,-1 0-1,1 0 1,0 0-1,-1 0 1,1-1-1,0 1 1,0 0-1,1 0 1,-1 0 0,0 0-1,1 0 1,-1 0-1,1-1 1,-1 1-1,1 0 1,1 1 0,-1-1-2,1-1 1,0 1 0,0-1 0,0 0 0,0 0 0,0 0 0,0 0-1,0 0 1,0 0 0,0 0 0,0-1 0,0 1 0,1-1 0,-1 0-1,0 1 1,0-1 0,0 0 0,1 0 0,-1-1 0,0 1-1,0 0 1,1-1 0,-1 1 0,2-2 0,6-1 7,0 0-1,0-1 1,0 0 0,0-1 0,-1 0 0,15-10-1,48-45 81,-60 50-76,-9 10-3,-3 6-5,-5 16-8,2-9-16,2-10 0,0 0 0,1 1 0,0-1 0,-1 0 0,1 0 0,0 0 1,1 0-1,-1 0 0,1 1 0,-1-1 0,1 0 0,0 0 0,0 0 0,0 0 0,0 0 0,3 2 0,-4-4 1,1 0 0,0 0 1,0 0-1,0 0 0,0 0 0,0-1 1,0 1-1,1 0 0,-1-1 0,0 1 1,0-1-1,0 1 0,1-1 1,-1 0-1,0 1 0,2-1 0,0 0-20,1 0 1,-1 0-1,0 0 0,1-1 0,-1 1 0,0-1 0,0 0 1,5-1-1,8-5-98,-1 0 0,0-1 0,0 0 0,-1-2 0,0 1 0,0-2 1,-1 0-1,18-20 0,9-14-299,36-52 0,-68 85 347,-5 8 61,9-12-97,-1 0-1,14-27 1,-60 96 531,24-29-122,0 0 0,1 0 0,2 1 0,0 1 0,2-1 0,-5 40 0,10-62-252,1 0-1,0-1 1,0 1-1,0 0 1,1 0 0,-1-1-1,1 1 1,-1 0 0,1-1-1,0 1 1,0 0-1,0-1 1,0 1 0,1-1-1,-1 0 1,0 1-1,1-1 1,0 0 0,0 0-1,0 0 1,2 2-1,-3-3-18,0-1 0,0 1 0,0-1 0,0 1 0,0-1 0,0 1 0,0-1 0,0 0 0,0 1 0,0-1 0,1 0 0,-1 0 0,0 0 0,0 0 0,0 0 0,0 0 0,0 0 0,1 0 0,1-1 0,-1 0-1,0 0 1,0 0-1,-1 0 0,1-1 0,0 1 1,0 0-1,-1-1 0,1 1 1,-1-1-1,1 0 0,-1 1 1,0-1-1,1 0 0,0-2 1,3-5 36,-1 0 1,0 0 0,0-1-1,-1 1 1,3-18-1,-4 21-39,-1 0-1,-1 0 0,1 0 0,-1 0 1,0 0-1,0 0 0,-1 0 0,0 0 1,0 0-1,-3-11 0,0 13-68,2 10 19,5 13-6,-1-14 39,0-1 0,1 1 0,0-1 0,0 0 0,0 0 0,1 0 0,0 0 0,-1 0 0,1-1 0,0 1 0,1-1 0,-1 0 0,1-1 0,6 4 0,-4-3 3,1 0 1,0-1 0,1 0-1,-1 0 1,0-1-1,1 0 1,-1 0-1,12-1 1,-4-1 6,0-1-1,1 0 1,-2-1 0,1-1 0,0-1-1,-1 0 1,0-1 0,0 0-1,14-10 1,-25 14-3,12-7 45,-12 10 5,-6 7 24,-4 7 37,0-1-1,-3 18 1,8-26-75,-1 0 0,1-1 0,1 1 0,-1 0 0,1 0-1,0 0 1,1 0 0,1 11 0,-2-16-49,1 0 0,-1 1-1,0-1 1,0 0 0,1 0-1,-1-1 1,1 1 0,-1 0-1,1 0 1,-1 0 0,1 0-1,0 0 1,-1 0 0,1-1-1,0 1 1,0 0 0,0-1-1,-1 1 1,1 0 0,0-1-1,0 1 1,0-1 0,0 1-1,0-1 1,0 0 0,0 1-1,0-1 1,0 0 0,0 0-1,0 0 1,0 0 0,0 0-1,0 0 1,0 0 0,0 0-1,1 0 1,0-1 0,0 1-130,1-1-1,-1 0 1,1 0 0,-1 0 0,1 0 0,-1-1 0,0 1 0,0-1 0,0 1 0,0-1-1,0 0 1,0 0 0,0 0 0,2-3 0,0-2-12,0-1-1,0 1 1,-1-1 0,0 0-1,0 0 1,2-13-1,4-31-562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18244,'-6'25'1904,"1"0"-1376,7-2-352,5-1 721,9-1-1057,6-1 1592,6-7-1352,1-1-64,5-3-80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15707,'-2'4'474,"1"0"0,-1 0-1,0-1 1,0 1 0,0-1 0,-1 0-1,1 0 1,-1 0 0,0 0-1,1 0 1,-1 0 0,-5 3-1,4-4-126,1 0-1,0 1 0,1-1 1,-1 1-1,0 0 0,1 0 1,-1 0-1,1 0 0,0 0 0,0 1 1,1-1-1,-1 1 0,-1 4 1,3-8-320,0 1 0,0-1 0,0 1 1,-1-1-1,1 0 0,1 1 1,-1-1-1,0 1 0,0-1 0,0 0 1,0 1-1,0-1 0,0 1 0,0-1 1,1 0-1,-1 1 0,0-1 0,0 0 1,0 1-1,1-1 0,-1 0 0,0 1 1,0-1-1,1 0 0,-1 1 0,0-1 1,1 0-1,-1 0 0,1 1 0,17 3 232,22-4-352,-37 0 109,107-15-408,-82 9 373,-1 2-1,1 1 1,0 1 0,47 3-1,-74-1 43,0 0 0,0 0-1,0 0 1,0 1 0,0-1-1,0 0 1,0 0 0,0 1-1,0-1 1,0 1 0,0-1-1,0 1 1,-1-1-1,1 1 1,0-1 0,0 1-1,0 0 1,-1-1 0,1 1-1,0 0 1,-1 0 0,1 0-1,-1-1 1,1 1 0,-1 0-1,1 0 1,0 2-1,9 11 594,-8-12-589,-1-1-1,1 0 1,0-1-1,0 1 1,0 0 0,-1 0-1,1-1 1,0 1-1,0-1 1,0 0 0,0 1-1,0-1 1,4 0-1,31-4-43,-23 3-5,46-6-167,-15 1-124,0 2-1,45 2 1,-87 3 293,0-1 0,0 1 1,0-1-1,1 1 0,-1 0 1,0 0-1,4 2 0,-7-3-6,1 0 0,-1 1 1,1-1-1,-1 0 0,1 0 0,-1 1 0,1-1 0,-1 0 0,0 1 0,1-1 0,-1 0 1,1 1-1,-1-1 0,0 1 0,1-1 0,-1 1 0,0-1 0,0 1 0,1-1 0,-1 1 1,0-1-1,0 1 0,0-1 0,0 1 0,0-1 0,0 1 0,0-1 0,1 1 0,-2 0 1,1-1-1,0 1 0,0-1 0,0 1 0,0-1 0,0 1 0,0-1 0,0 1 1,-1-1-1,1 1 0,0-1 0,0 1 0,-1-1 0,1 1 0,0-1 0,-1 1 0,1-1 1,-1 1-1,-6 3-448,6-3 203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8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12 19460,'0'0'73,"0"-1"1,0 1-1,0-1 0,0 1 0,0 0 0,0-1 1,0 1-1,0 0 0,0-1 0,0 1 0,0-1 1,0 1-1,0 0 0,0-1 0,0 1 1,0 0-1,-1-1 0,1 1 0,0-1 0,0 1 1,0 0-1,-1 0 0,1-1 0,0 1 0,0 0 1,-1-1-1,1 1 0,0 0 0,-1 0 1,1-1-1,0 1 0,-1 0 0,1 0 0,0 0 1,-1 0-1,1 0 0,0-1 0,-1 1 0,1 0 1,0 0-1,-1 0 0,1 0 0,-1 0 1,1 0-1,0 0 0,-1 0 0,1 0 0,-1 0 1,1 1-1,0-1 0,-1 0 0,0 0 0,-22 7 1434,14-2-1290,0 0 1,0 1-1,0 0 1,1 1 0,-9 7-1,13-10-212,0 0-1,-1 1 1,2-1 0,-1 1-1,1-1 1,-1 1-1,1 0 1,0 0 0,1 1-1,-4 8 1,6-12-7,0-1 0,0 1-1,0-1 1,0 0 0,0 1 0,1-1 0,-1 1 0,0-1-1,1 0 1,-1 1 0,1-1 0,-1 0 0,1 1 0,0-1-1,-1 0 1,1 0 0,0 0 0,0 0 0,0 0-1,0 0 1,0 0 0,0 0 0,0 0 0,0 0 0,1 0-1,-1-1 1,0 1 0,0 0 0,1-1 0,-1 1 0,2 0-1,8 2-11,-1 1 0,0-2-1,13 3 1,-12-3-10,15 3-20,-11-2 27,0 0-1,-1 0 1,1 2 0,-1 0 0,20 9-1,-34-14 17,1 1 0,0-1 0,0 0 0,-1 1 0,1-1 0,0 1 0,-1-1 0,1 1 0,0-1 0,-1 1 0,1 0 0,-1-1 0,1 1 0,-1 0 0,1-1 0,-1 1 0,1 0 0,-1-1 0,0 1 0,1 0 0,-1 0 0,0 0 0,0-1 0,0 1 0,0 0 0,1 0 0,-1 0 0,0 0-1,0-1 1,-1 1 0,1 0 0,0 0 0,0 0 0,0-1 0,0 1 0,-1 0 0,1 0 0,0 0 0,-1-1 0,1 1 0,-1 0 0,1-1 0,-1 1 0,1 0 0,-1-1 0,1 1 0,-1 0 0,1-1 0,-1 1 0,0-1 0,0 1 0,0-1 0,-5 5 8,-1-1 1,1 0-1,-1 0 0,-8 3 1,-16 7 194,-53 15 0,70-26-112,0 1 0,0-2 0,0 0 0,0-1 0,0 0 1,-22-2-1,35 1-98,1 0 0,-1 0 0,0 0 1,1 0-1,-1 0 0,0 0 0,1 0 0,-1-1 1,0 1-1,1 0 0,-1 0 0,1-1 1,-1 1-1,1 0 0,-1-1 0,0 1 0,1-1 1,-1 1-1,1 0 0,0-1 0,-1 0 0,0 0-28,1 1-1,0-1 0,0 1 0,0-1 0,0 1 0,0-1 0,0 1 1,0-1-1,0 1 0,1-1 0,-1 1 0,0-1 0,0 1 0,0-1 1,1 1-1,-1-1 0,0 1 0,0-1 0,1 1 0,0-1 0,21-20-1616,-9 13 1274,1 0 1,18-9 0,8 0-389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19732,'-1'0'247,"-1"-1"1,1 1-1,-1 0 0,1 0 0,-1 0 1,1 0-1,-1 0 0,1 1 0,-1-1 0,1 0 1,-1 1-1,1-1 0,-1 1 0,1-1 0,-3 3 1,4-3-126,-1 1 0,0 0-1,1 0 1,-1-1 0,1 1 0,-1 0 0,1 0 0,-1 0 0,1 0 0,-1 0 0,1 0 0,0 0 0,0 0 0,0 0 0,-1 0-1,1 0 1,0 0 0,0 0 0,0 0 0,0 0 0,1 0 0,-1 0 0,0 0 0,0 0 0,1 1 0,0 0-51,-1-1-1,1 1 1,0-1 0,0 1 0,0-1 0,0 0 0,0 1 0,0-1-1,0 0 1,0 0 0,1 0 0,-1 0 0,0 0 0,1 0 0,-1 0-1,1-1 1,-1 1 0,1 0 0,-1-1 0,1 1 0,-1-1-1,1 0 1,0 1 0,1-1 0,44 3 246,-45-4-290,30-1 97,52-11 0,-60 8-92,1 1 0,-1 1 1,1 1-1,26 2 0,-48 0-26,1 1 0,0 0 0,-1 0 0,1 0 0,-1 0 0,1 0 0,-1 1 0,0 0 0,1-1 0,-1 1 0,0 0 0,0 1 0,0-1 0,-1 0 0,1 1 0,0 0 0,-1 0 0,0 0 0,0 0 0,0 0 0,0 0 0,3 7 0,-1-3 15,1 0 0,0 0 0,9 10 0,-11-15-35,1 1 0,-1-1 0,1 1-1,0-1 1,-1 0 0,1-1 0,0 1 0,0-1 0,1 1 0,-1-1 0,0 0 0,0-1 0,0 1 0,1-1 0,-1 0 0,0 0 0,1 0 0,-1 0 0,0-1 0,0 0 0,1 0 0,-1 0 0,0 0 0,5-3-1,-2 2-171,0-1 0,0-1-1,0 1 1,0-1 0,-1 0-1,1-1 1,-1 0 0,0 0-1,-1 0 1,1 0-1,-1-1 1,8-11 0,-7 4-414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23341,'-10'-10'2112,"8"5"-1503,4-1-353,7 2 760,7 0-824,7 1-1224,6-2 1008,6 10-440,9 3-169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160 157 18676,'-1'-1'145,"0"0"0,1 0-1,-1 0 1,0 0 0,0 1 0,0-1-1,0 0 1,0 1 0,0-1 0,0 1-1,0-1 1,0 1 0,0-1 0,0 1-1,0 0 1,0-1 0,-1 1 0,1 0-1,0 0 1,0 0 0,0 0 0,0 0 0,-1 0-1,1 0 1,-2 1 0,-32 5 2191,25-3-1855,1 0 1,0 0-1,0 1 0,-12 7 0,18-10-439,1 0 0,-1 1 0,1 0 0,-1-1 0,1 1 0,0 0 0,0 0 0,0 0 0,0 0 0,0 1 0,0-1 0,1 0 0,-1 1 0,1 0 0,-1-1-1,1 1 1,0 0 0,-1 3 0,2-5-35,0 0-1,0-1 1,0 1-1,0 0 1,0 0-1,0-1 1,0 1-1,0 0 1,1-1-1,-1 1 1,0 0-1,0-1 0,1 1 1,-1 0-1,0-1 1,1 1-1,-1-1 1,1 1-1,-1-1 1,0 1-1,1-1 1,-1 1-1,1-1 1,0 1-1,0 0 1,21 4 58,-14-4-48,0-2 0,-1 1 0,15-3 0,-6-1-5,-1-1 1,0-1-1,0 0 1,-1 0-1,1-2 1,-1 0-1,-1-1 1,19-14 0,-9 3 9,-1 0 1,0-1 0,29-40 0,-48 57-24,1-1-3,-1 1 0,0-1 0,0 1 0,0-1 1,4-10-1,-37 44-46,19-14 34,0 0 0,1 0 0,-11 23 0,16-29 15,1 0 1,0 1-1,1 0 0,0-1 1,1 1-1,0 1 1,-1 15-1,2-24 1,1 0 1,0 0-1,0 0 0,0 1 0,1-1 1,-1 0-1,0 0 0,1 0 0,-1 0 1,1 0-1,0 1 0,0-1 0,0 0 1,0 0-1,0-1 0,0 1 0,0 0 1,0 0-1,1 0 0,-1-1 0,1 1 1,0-1-1,-1 1 0,1-1 0,0 0 1,0 0-1,0 1 0,0-1 1,0-1-1,0 1 0,0 0 0,0 0 1,0-1-1,0 1 0,0-1 0,1 0 1,-1 1-1,0-1 0,0 0 0,0 0 1,1-1-1,1 1 0,5-1 5,-1-1 1,1 1-1,-1-1 0,1-1 1,-1 0-1,0 0 0,0 0 0,0-1 1,11-8-1,-9 6 10,-1-1-1,0-1 1,-1 0 0,0 0-1,0-1 1,11-16 0,-18 21 19,-6 6-19,-7 9 13,11-10-22,0 1 0,1 0-1,-1 0 1,0-1 0,0 1 0,1 0-1,-1 0 1,1 0 0,0 0 0,-1 0-1,1 0 1,0 0 0,0 0-1,0-1 1,0 1 0,1 0 0,-1 0-1,0 0 1,1 0 0,0 0 0,-1 0-1,2 2 1,0-2 1,0 0 0,0 1 1,0-2-1,0 1 0,0 0 0,0 0 0,1-1 0,-1 1 0,1-1 1,-1 1-1,1-1 0,-1 0 0,6 1 0,8 2 18,1-1-1,0 0 0,0-2 1,18 0-1,-28 0-16,203-11 112,-156 6-79,-50 4-18,-1 0 1,1 0 0,-1 1-1,1-1 1,-1 1 0,0 0-1,1 0 1,-1 0-1,0 1 1,0-1 0,6 4-1,-5-3-166,-1 0 0,0 0 0,1-1 0,0 1-1,-1-1 1,1 0 0,0 0 0,-1 0 0,9 0 0,-3-1-108,-2 0-85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0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1 615 23037,'7'-7'562,"0"-1"-1,0 0 1,-1-1 0,0 1-1,7-15 1,2 0-154,287-381 2150,-275 372-3037,59-55 0,-81 81-500,-10 6 616,-10 7-3,-5 4-239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0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17716,'-3'30'2264,"3"-2"-1103,5-2-457,4-2 1072,5-1-160,5-1-503,6-3-353,6-6-776,2-4-368,4-9-633,-1-5-223,-1-5-448,-3-6-225,-3-6 1113,-4 2-352,0-4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100 269 14747,'0'0'48,"23"-27"3244,-23 27-3216,1 0 0,-1-1-1,0 1 1,1-1-1,-1 1 1,0 0 0,0-1-1,1 1 1,-1-1 0,0 1-1,0-1 1,1 1-1,-1-1 1,0 1 0,0-1-1,0 1 1,0-1 0,0 1-1,0-1 1,0 1-1,0-1 1,0 1 0,0-1-1,0 1 1,0-1 0,0 1-1,0-1 1,-1 1-1,1-1 1,0 1 0,0-1-1,-1 1 1,1-1 0,0 1-1,-1-1 1,1 1-1,0 0 1,-1-1 0,1 1-1,0 0 1,-1-1-1,1 1 1,-1 0 0,1-1-1,-1 1 1,1 0 0,-1 0-1,1 0 1,-1-1-1,1 1 1,-1 0 0,1 0-1,-1 0 1,1 0 0,-1 0-1,1 0 1,-1 0-1,1 0 1,-1 0 0,1 0-1,-1 0 1,0 1 0,-3-1 129,-1 1 1,1 0 0,0 0-1,0 1 1,0-1 0,0 1-1,0 0 1,1 0-1,-1 0 1,0 0 0,1 1-1,-1-1 1,1 1 0,0 0-1,0 0 1,0 0 0,0 0-1,1 1 1,-5 6 0,2-3-137,1 1 0,0 0 1,0 0-1,0 0 0,1 0 1,0 1-1,1-1 0,-3 16 1,4-21-59,1 1 1,0 0 0,0 0 0,0-1 0,0 1 0,1 0-1,0 0 1,-1-1 0,1 1 0,2 4 0,-2-6-11,0-1 0,0 0 0,0 1 0,0-1 0,0 0 0,0 0 0,0 0-1,0 0 1,0 0 0,1 0 0,-1 0 0,0 0 0,1 0 0,-1 0 0,1-1 0,-1 1 0,1-1 0,-1 1 0,1-1 0,-1 1 0,1-1 0,-1 0 0,1 0 0,0 0 0,-1 0 0,1 0 0,1 0 0,3-1 4,0 0 0,1-1 0,-1 1 0,0-1 0,0 0 1,0-1-1,-1 0 0,11-6 0,44-34 40,-49 35-35,28-27 6,-29 25-6,1 0 0,0 1 0,1 0 0,19-11 0,-31 19-10,1 1 0,0 0 1,0-1-1,-1 1 1,1 0-1,0-1 0,0 1 1,-1 0-1,1 0 0,0 0 1,0 0-1,0 0 1,0 0-1,-1 0 0,1 0 1,0 0-1,0 0 1,0 0-1,0 0 0,-1 1 1,1-1-1,0 0 0,0 1 1,-1-1-1,1 0 1,0 1-1,-1-1 0,1 1 1,0-1-1,-1 1 0,1 0 1,-1-1-1,1 1 1,0-1-1,-1 1 0,0 0 1,1 0-1,-1-1 1,1 1-1,-1 0 0,0 0 1,1 1-1,1 5 2,0 0 1,-1 1-1,0-1 0,1 9 0,0 5 9,-2-20-7,1 1-1,-1 0 1,1-1 0,-1 1-1,1 0 1,0-1-1,0 1 1,-1-1 0,1 1-1,0-1 1,0 0-1,1 1 1,-1-1 0,0 0-1,0 0 1,1 0-1,-1 0 1,0 0-1,1 0 1,-1 0 0,1 0-1,-1 0 1,1-1-1,0 1 1,-1-1 0,1 1-1,0-1 1,-1 0-1,1 1 1,0-1-1,-1 0 1,1 0 0,0 0-1,0-1 1,-1 1-1,4-1 1,5-1 11,1-1 0,-1-1 0,1 1 0,15-10 0,-14 7-7,7-3-7,-10 4-11,1 0-1,0 0 0,1 1 1,-1 1-1,1-1 0,0 2 1,0-1-1,0 2 1,11-2-1,-20 3 10,0 0 0,-1 1 0,1-1 1,-1 0-1,1 1 0,-1-1 0,1 0 0,-1 1 0,1 0 0,-1-1 0,0 1 1,1 0-1,-1 0 0,0 0 0,0 0 0,1 0 0,-1 0 0,0 0 1,0 0-1,0 0 0,0 0 0,0 1 0,0-1 0,-1 0 0,1 1 1,0-1-1,-1 1 0,1-1 0,-1 0 0,1 1 0,-1 1 0,1 6 37,0-1-1,-1 0 0,0 1 1,-2 15-1,1 12 255,1-36-283,0 1 0,0-1 1,0 1-1,0-1 1,0 1-1,1-1 0,-1 1 1,0-1-1,0 0 0,1 1 1,-1-1-1,0 1 0,0-1 1,1 0-1,-1 1 1,1-1-1,-1 1 0,0-1 1,1 0-1,-1 0 0,1 1 1,-1-1-1,1 0 0,-1 0 1,1 0-1,-1 1 1,1-1-1,-1 0 0,1 0 1,-1 0-1,1 0 0,-1 0 1,1 0-1,-1 0 0,1 0 1,-1 0-1,1 0 0,-1 0 1,1-1-1,-1 1 1,1 0-1,-1 0 0,1 0 1,-1-1-1,0 1 0,1 0 1,-1 0-1,1-1 0,27-16 109,-24 14-100,31-25-6,12-8-269,-42 33 193,-1 0 0,1 1 0,0-1 0,-1 1-1,1 0 1,0 0 0,0 1 0,8-2 0,-13 3 48,1 0 1,0 0 0,-1 0 0,1 0 0,0 0 0,-1 0-1,1 0 1,0 0 0,-1 0 0,1 0 0,0 0-1,-1 0 1,1 0 0,-1 1 0,1-1 0,0 0 0,-1 0-1,1 1 1,-1-1 0,1 1 0,-1-1 0,1 0-1,-1 1 1,1-1 0,-1 1 0,1-1 0,-1 1-1,1 0 1,2 19-272,-3-19 273,0 0 0,0 0-1,0 0 1,0 1-1,0-1 1,0 0 0,1 0-1,-1 1 1,0-1-1,1 0 1,-1 0 0,0 0-1,1 0 1,-1 0-1,1 1 1,0-1-1,-1 0 1,1 0 0,0 0-1,0-1 1,1 3-1,0-3-92,0 0 0,0-1 0,0 1-1,0 0 1,0-1 0,-1 1 0,1-1-1,0 1 1,0-1 0,0 0 0,-1 0 0,1 0-1,0 0 1,-1 0 0,1 0 0,-1 0-1,1 0 1,0-3 0,8-3-712,2 0 95,-5 2-12,1 0 0,0 1 0,1-1 0,-1 2 0,13-5 0,-19 8 768,-1-1 0,2 1-1,-1-1 1,0 1 0,0 0 0,0 0 0,0 0 0,0 0-1,0 1 1,0-1 0,0 0 0,0 1 0,0 0 0,0-1-1,-1 1 1,1 0 0,0 0 0,0 0 0,0 0 0,-1 0 0,1 0-1,-1 0 1,1 1 0,-1-1 0,1 1 0,-1-1 0,0 1-1,1 0 1,-1-1 0,1 3 0,-1-1 194,0-1-1,1 0 1,-1 0 0,1 0 0,0 0 0,0 0-1,-1 0 1,1 0 0,0 0 0,1-1-1,-1 1 1,0-1 0,0 0 0,1 1-1,-1-1 1,1 0 0,3 1 0,-1-2-72,0 1 0,1-1 1,-1 0-1,1 0 0,-1 0 1,0-1-1,10-2 0,2 0-51,-8 0-46,0 2 0,0-1 0,0 1 0,15 0 0,-21 1-24,-1 0-1,1 1 1,0-1-1,-1 1 1,0 0 0,1-1-1,-1 1 1,1 0-1,-1 1 1,0-1-1,0 0 1,1 1 0,-1-1-1,0 1 1,0-1-1,-1 1 1,1 0-1,0 0 1,0 0-1,-1 0 1,2 3 0,-2-3-7,0-1 1,0 1 0,0-1 0,0 1 0,0-1 0,1 0 0,-1 0 0,0 1 0,1-1 0,-1 0 0,1 0 0,-1 0-1,1 0 1,-1-1 0,1 1 0,0 0 0,0-1 0,-1 1 0,1-1 0,3 1 0,-1-1-35,-1 0 1,1 0-1,0-1 1,-1 1-1,1-1 0,-1 0 1,1 0-1,-1 0 1,0-1-1,4-1 1,8-6-233,0-1 0,-1 0 0,20-18 0,-26 21 113,84-79-2004,114-136 1,-202 217 2168,8-9 537,-8 10 48,-4 5 276,-6 9-701,1 0 0,1 0 0,0 0 1,0 1-1,1-1 0,0 1 0,1 0 0,0 0 0,1 0 1,-1 15-1,3 18-38,6 54 1,-5-81-47,35 205 344,-37-221-460,0-1 0,1 0 0,-1 0 0,0 1 0,0-1-1,0 0 1,0 0 0,0 1 0,0-1 0,1 0 0,-1 1-1,0-1 1,0 0 0,0 1 0,0-1 0,0 0 0,0 0 0,0 1-1,0-1 1,0 0 0,0 1 0,-1-1 0,1 0 0,0 1-1,0-1 1,0 0 0,0 0 0,0 1 0,0-1 0,-1 0 0,1 0-1,0 1 1,0-1 0,-1 0 0,-8-9-195,-16-32-292,18 30 297,-40-62-794,17 29 139,-47-94 1,76 135 884,0 1-1,0 0 1,0-1-1,0 1 1,0-1-1,0 0 1,1 1-1,-1-1 1,1 1-1,0-1 1,0 0-1,0 1 1,0-1-1,0 0 1,1-4-1,0 6 23,1-1 0,-1 1 0,0-1 0,0 1 0,0 0 0,1-1 0,-1 1 0,1 0 0,-1 0-1,1 0 1,-1 0 0,1 0 0,0 1 0,-1-1 0,1 0 0,0 1 0,0-1 0,0 1-1,-1 0 1,1 0 0,0-1 0,0 1 0,2 1 0,62-4 752,78 8 1,-20-1-2124,-133-4 874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0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18972,'15'-16'1968,"-3"7"-1311,-1 5-273,-4 7 1080,-1 8-272,-3 13-432,-1 6-231,-4 16-209,-1 9 8,-5 9 16,-3 5-16,3 1-40,-1-1-88,4-7-368,5-5-432,3-19 536,11-10-104,4-22-64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0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218 117 18788,'0'-2'140,"0"1"0,0-1 0,0 0 0,0 0 1,0 0-1,-1 0 0,1 1 0,0-1 0,-1 0 0,1 0 0,-1 0 0,0 1 0,0-1 0,1 0 0,-1 1 1,0-1-1,0 1 0,-1-1 0,1 1 0,0-1 0,0 1 0,-1 0 0,1 0 0,-1 0 0,1 0 1,-1 0-1,1 0 0,-1 0 0,0 0 0,1 0 0,-1 1 0,0-1 0,0 1 0,-2-1 0,-1 1 15,0 0 0,1 0 0,-1 0-1,0 1 1,1-1 0,-1 1-1,1 1 1,-1-1 0,1 0 0,0 1-1,0 0 1,-1 0 0,-4 4 0,-2 2-14,0 0 0,1 1 0,-1 0 1,-15 19-1,21-22-107,0 1 0,0-1 0,0 1 0,1 0 0,1 0 0,-1 1 0,1-1 0,0 1 0,-3 12 0,6-19-29,0 0 0,0 1 0,-1-1 0,1 0 0,0 0 0,0 0 0,0 0 0,0 1 0,0-1 0,1 0 0,-1 0 0,0 0 0,1 0 0,-1 0 0,0 1 0,1-1 0,-1 0 0,1 0 0,1 2 0,-1-3 0,-1 1-1,1-1 1,0 1 0,0-1-1,0 1 1,0-1 0,0 0 0,0 1-1,0-1 1,0 0 0,0 0-1,0 1 1,0-1 0,0 0-1,0 0 1,0 0 0,0 0-1,1-1 1,3 0 5,1 0 0,-1-1 0,0 1 0,0-1 0,0-1 1,0 1-1,7-5 0,7-7 10,-1-1 0,-1 0 1,-1-1-1,0-1 0,-1 0 0,-1-1 1,0-1-1,-1 0 0,19-42 1,-29 55-24,-2 4 1,0 1 0,0-1 0,0 0 0,-1 1 0,1-1 0,-1 0 0,1 1 0,-1-1 0,0 0 0,1 1 0,-1-1 0,0-3 1,-19 35-120,14-19 122,1 1 0,0 0 0,1 0 0,0 0 0,1 0 0,1 0-1,-1 1 1,2-1 0,0 0 0,2 17 0,-2-28 3,0 0-1,0 1 1,1-1 0,-1 1 0,0-1 0,1 0 0,-1 1-1,1-1 1,0 0 0,-1 1 0,1-1 0,0 0 0,0 0-1,0 0 1,0 0 0,0 0 0,0 0 0,0 0-1,0 0 1,0 0 0,0 0 0,0 0 0,1-1 0,-1 1-1,0 0 1,1-1 0,-1 0 0,0 1 0,1-1-1,-1 0 1,1 1 0,-1-1 0,1 0 0,-1 0 0,0 0-1,1 0 1,-1 0 0,1-1 0,-1 1 0,1 0 0,-1-1-1,0 1 1,1-1 0,1 0 0,4-3 14,1 1 0,-1-1 0,0 0 0,-1-1 0,1 0 0,9-8 1,7-12 55,-18 18-63,-1 2 0,2-1 0,-1 0-1,1 1 1,0 0 0,10-6 0,-16 11-11,0 0 0,1 0 1,-1-1-1,0 1 0,0 0 0,1 0 0,-1 0 0,0 0 0,1 0 0,-1 0 0,0 0 0,1 0 1,-1 0-1,1 0 0,-1 0 0,0 0 0,1 0 0,-1 0 0,0 0 0,0 0 0,1 0 0,-1 1 1,0-1-1,1 0 0,-1 0 0,0 0 0,1 0 0,-1 1 0,0-1 0,0 0 0,1 0 0,-1 1 1,0-1-1,0 0 0,6 16-17,-4 22-19,-2-35 36,0 3-3,2 57 5,-1-57 14,0-1 1,0 1-1,1-1 1,-1 1 0,1-1-1,0 1 1,0-1-1,6 8 1,-7-11-4,0-1 0,0 1 0,0-1 0,1 1 0,-1-1 0,0 0 0,1 0 0,-1 0 0,1 0 0,-1 0 0,1 0 0,-1 0 0,1 0 0,0-1 0,-1 1 0,1 0 0,0-1 0,3 1 0,-2-1 9,1 0-1,-1 0 1,0-1 0,0 1 0,0-1 0,0 0 0,0 1-1,0-1 1,0-1 0,3 0 0,5-4 49,0-1-1,-1 0 1,0 0 0,12-12-1,-7 4-22,0 1 1,-2-2-1,0 0 0,0 0 1,-2-1-1,0-1 0,-1 0 1,10-24-1,-20 41-51,1-1 0,0 0 0,-1 0 1,0 1-1,1-1 0,-1 0 0,0 0 0,0 0 0,0 0 1,0 0-1,0 1 0,-1-4 0,1 5 2,0-1 0,0 1-1,0 0 1,0 0 0,0 0 0,0-1-1,-1 1 1,1 0 0,0 0 0,0 0-1,0-1 1,0 1 0,-1 0 0,1 0-1,0 0 1,0 0 0,0 0 0,-1-1-1,1 1 1,0 0 0,0 0-1,0 0 1,-1 0 0,1 0 0,0 0-1,0 0 1,-1 0 0,1 0 0,0 0-1,0 0 1,-1 0 0,1 0 0,-13 9-40,9-5 19,0 0 1,1 1-1,-1 0 0,1 0 0,0 0 0,1 0 1,-1 0-1,1 0 0,0 1 0,0-1 0,1 1 1,-2 8-1,3-12-38,-1 0 0,1 0 1,0 0-1,0 0 0,0 1 0,1-1 1,-1 0-1,0 0 0,1 0 0,-1 0 1,1 0-1,0 0 0,-1 0 0,1 0 1,0 0-1,0 0 0,1 0 0,-1-1 1,0 1-1,1 0 0,-1-1 0,0 1 1,1-1-1,0 1 0,-1-1 0,1 0 1,0 0-1,0 1 0,0-1 1,0-1-1,0 1 0,0 0 0,0 0 1,0-1-1,0 1 0,3-1 0,2 1-40,0 0-1,0-1 0,0-1 0,0 1 1,0-1-1,0 0 0,0 0 0,13-5 0,27-11-531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0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18708,'-22'13'2355,"-33"26"-1,49-34-2002,0 0 1,0 1-1,0-1 0,1 1 1,0 0-1,0 1 0,0-1 1,1 1-1,-5 10 0,9-17-347,0 1 0,0-1-1,0 1 1,0 0-1,0-1 1,0 1-1,-1 0 1,2-1-1,-1 1 1,0-1 0,0 1-1,0 0 1,0-1-1,0 1 1,0 0-1,1-1 1,-1 1-1,0-1 1,0 1-1,1-1 1,-1 1 0,1-1-1,-1 1 1,0-1-1,1 1 1,-1-1-1,1 1 1,-1-1-1,1 0 1,-1 1 0,1-1-1,-1 0 1,1 1-1,-1-1 1,1 0-1,0 0 1,-1 0-1,1 1 1,0-1 0,-1 0-1,1 0 1,-1 0-1,1 0 1,0 0-1,0 0 1,36 1-410,-30-1 340,8 0-83,0 0 0,0 1 0,0 1-1,-1 1 1,16 4 0,-26-6 134,0 1 0,0-1-1,0 1 1,-1 0 0,1 0 0,-1 0 0,1 1 0,-1-1 0,0 1-1,4 3 1,-6-4 34,1 0-1,-1 0 0,1 1 0,-1-1 1,0 0-1,0 0 0,0 1 0,0-1 0,0 1 1,-1-1-1,1 1 0,-1-1 0,0 1 1,1 0-1,-1-1 0,0 1 0,-1 4 1,0-5 1,1 1 0,-1-1 0,1 1 0,-1-1 0,0 1 0,0-1 0,0 0 0,0 0 0,0 1 1,-1-1-1,1 0 0,-1 0 0,1 0 0,-1 0 0,0-1 0,0 1 0,0 0 0,0-1 0,0 1 1,0-1-1,0 0 0,0 0 0,-1 0 0,1 0 0,0 0 0,-1 0 0,1 0 0,-1-1 0,1 1 1,-1-1-1,1 0 0,-5 0 0,4 0-92,0 0-1,0 0 1,-1 0 0,1-1 0,0 1 0,0-1-1,0 0 1,0 0 0,0 0 0,0 0 0,0-1-1,0 1 1,0-1 0,0 0 0,1 1 0,-1-1-1,1-1 1,0 1 0,-1 0 0,1 0 0,0-1-1,0 0 1,0 1 0,1-1 0,-3-3 0,-2-13-423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238 149 17084,'1'-2'228,"1"1"0,0-1 0,-1 0 0,1 0-1,-1 0 1,0-1 0,0 1 0,0 0 0,0 0 0,0-1 0,0 1 0,0-1 0,0-4 0,-1 6-108,0 0 0,0-1 0,-1 1-1,1-1 1,0 1 0,-1 0 0,1-1 0,-1 1 0,1 0-1,-1 0 1,0-1 0,0 1 0,1 0 0,-1 0 0,0 0-1,0 0 1,0 0 0,0 0 0,0 0 0,0 0-1,-1 0 1,1 0 0,0 1 0,0-1 0,0 1 0,-3-2-1,-1 0 82,0 1-1,-1 0 1,1-1-1,0 2 1,-1-1-1,1 1 0,-1-1 1,1 1-1,-1 1 1,1-1-1,0 1 1,-1 0-1,1 0 0,0 1 1,-1 0-1,1-1 1,-6 5-1,-1-1-133,2 1-1,-1 0 1,1 1 0,0 0-1,0 1 1,-14 14 0,18-15-50,1 0 1,-1 0 0,1 1 0,1-1 0,-7 15 0,10-19-14,0-1 1,0 0-1,1 1 0,-1-1 1,1 0-1,-1 1 0,1-1 1,0 1-1,0-1 0,0 1 1,1 3-1,-1-5-2,0 0 1,1 0-1,-1 0 1,1 1-1,0-1 1,-1 0-1,1 0 0,0 0 1,-1 0-1,1-1 1,0 1-1,0 0 1,0 0-1,0 0 0,0-1 1,0 1-1,0 0 1,0-1-1,0 1 0,0-1 1,0 1-1,0-1 1,1 0-1,1 1 1,2-1-1,-1 1 1,1-1 0,0 0-1,-1-1 1,1 1 0,0-1-1,-1 0 1,1 0 0,-1 0 0,1-1-1,-1 1 1,1-1 0,7-5-1,4-2 12,0-2-1,17-13 0,3-7 11,-1-2 0,-1-1 0,49-66 0,-83 100-26,0 0 1,0 0-1,0 0 1,-1 0-1,1 0 1,0 0-1,0 0 1,0 0-1,0 0 0,0 0 1,-1 0-1,1 0 1,0 0-1,0 0 1,0 0-1,0 0 1,-1 0-1,1 0 0,0 0 1,0 0-1,0 0 1,0 0-1,0 0 1,-1 0-1,1 0 1,0 0-1,0 0 0,0 0 1,0 0-1,0-1 1,0 1-1,-1 0 1,1 0-1,0 0 0,0 0 1,0 0-1,0 0 1,0-1-1,0 1 1,0 0-1,0 0 1,0 0-1,0 0 0,0-1 1,0 1-1,0 0 1,0 0-1,0 0 1,0 0-1,0 0 1,0-1-1,0 1 0,0 0 1,-7 5-14,1 0 1,0 0-1,0 1 1,0 0-1,1 0 1,0 0-1,0 1 1,-4 7-1,1-1 5,1 0-1,0 1 0,-8 22 1,14-33 10,0 0 1,0 0-1,0 0 1,1 0 0,-1 0-1,1 0 1,-1 0-1,1 0 1,0 0 0,0 0-1,1 0 1,-1 0-1,0 0 1,1 0 0,0 0-1,0 0 1,0 0-1,0 0 1,0 0-1,1 0 1,-1-1 0,1 1-1,-1-1 1,1 1-1,0-1 1,0 1 0,0-1-1,1 0 1,-1 0-1,1 0 1,-1 0 0,1-1-1,-1 1 1,1-1-1,0 1 1,0-1 0,-1 0-1,1 0 1,0 0-1,0-1 1,0 1 0,0-1-1,0 1 1,1-1-1,-1 0 1,3-1 0,2 1-9,0-1 0,0 0-1,0-1 1,0 0 0,0 0 0,-1-1 0,1 0 0,-1 0 0,0-1 0,0 0 0,0 0 0,0 0 0,7-7 0,-6 4-26,1-1 1,-1 0-1,0 0 0,-1-1 0,1 0 1,-2 0-1,1-1 0,8-18 0,-11 12-41,-4 16 74,0 0-1,0-1 1,0 1-1,0 0 1,-1 0-1,1 0 1,0-1-1,0 1 1,0 0-1,0 0 1,0 0-1,0-1 1,0 1-1,0 0 1,0 0-1,-1 0 1,1 0-1,0-1 1,0 1-1,0 0 1,0 0-1,-1 0 1,1 0-1,0 0 1,0 0-1,0 0 1,0-1-1,-1 1 1,1 0-1,0 0 1,0 0-1,0 0 1,-1 0-1,1 0 1,0 0-1,-2 1 3,1-1 0,-1 1-1,1-1 1,0 1 0,-1 0-1,1-1 1,0 1 0,0 0 0,-1 0-1,1 0 1,0 0 0,0 0-1,0 0 1,0 0 0,0 0-1,-1 3 1,1-2 7,-1 0 0,1 0 0,-1 0 0,1 1 0,0-1 0,0 0 1,0 1-1,0-1 0,0 1 0,0-1 0,1 1 0,0 0 0,-1-1 0,1 1 0,0 0 0,0-1 0,0 1 0,1-1 0,-1 1 0,2 5 0,-1-5 0,1-1 1,0 1-1,0 0 0,0-1 0,0 1 1,0-1-1,0 0 0,1 1 0,-1-1 1,1 0-1,-1 0 0,1-1 0,0 1 1,0-1-1,0 1 0,0-1 0,3 1 1,55 17 29,1-3 0,99 13 0,-157-29-52,-1 1 81,1 0 0,-1-1-1,1 1 1,0-1 0,-1 0-1,1 0 1,5-1 0,-8 1-41,-1-1 0,1 1 0,-1 0 1,1 0-1,-1-1 0,1 1 0,-1 0 0,0-1 0,1 1 0,-1 0 1,1-1-1,-1 1 0,1-1 0,-1 1 0,0 0 0,1-1 1,-1 1-1,0-1 0,0 1 0,1-2 0,-1 1 22,0-1 1,1 1-1,-1-1 0,0 1 1,0-1-1,0 1 0,-1-1 0,1 1 1,0-1-1,-1 1 0,0-3 1,-5-13 360,-1 0 1,-12-20 0,-5-14-234,23 50-221,1 1-1,-1-1 1,1 1-1,0-1 1,-1 0-1,1 1 1,0-1-1,-1 0 1,1 1-1,0-1 1,0 0-1,0 1 1,0-1-1,0 0 1,0 0-1,0 1 1,0-1-1,0 0 1,0 0-1,0 1 1,0-1-1,0 0 1,1 1-1,-1-1 1,0 0-1,1 1 1,-1-1-1,0 0 1,1 1-1,-1-1 1,1 1-1,-1-1 1,1 1-1,-1-1 1,1 1-1,-1-1 1,1 1-1,-1-1 1,1 1-1,0 0 1,0-1-1,3 0-253,-1 1-1,1-1 1,0 1-1,0 0 1,0 0-1,6 1 1,-1-1 424,27 3-780,10 0-208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9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10 16844,'1'-1'189,"0"1"0,-1-1 0,1 0 0,-1 1 0,1-1 0,0 0 0,-1 1 0,1-1 0,0 1 0,0-1 0,-1 1 0,1-1 1,0 1-1,0 0 0,0-1 0,0 1 0,0 0 0,0 0 0,-1-1 0,3 1 0,-3 1-27,1-1 0,-1 0 0,0 1 0,1-1 0,-1 1 0,0-1 0,1 1-1,-1-1 1,0 1 0,0-1 0,1 1 0,-1-1 0,0 1 0,0-1 0,0 1 0,0-1 0,0 1 0,1-1 0,-1 1 0,0 0 0,0-1-1,-1 1 1,1 0 0,-7 41 2138,-11 15-1842,-10 48-233,25-93-216,1 1 0,1 0 0,0-1 1,1 1-1,0 0 0,2 16 0,-1-26-12,0 0 0,1 0 0,-1-1 0,0 1 0,1 0 1,0 0-1,-1-1 0,4 4 0,-5-6-31,0 1 1,0-1 0,1 1-1,-1-1 1,0 0 0,0 1-1,1-1 1,-1 0 0,0 1-1,1-1 1,-1 0 0,0 1-1,1-1 1,-1 0 0,1 1-1,-1-1 1,0 0 0,1 0-1,-1 0 1,1 0-1,-1 1 1,1-1 0,-1 0-1,1 0 1,-1 0 0,1 0-1,-1 0 1,1 0 0,-1 0-1,0 0 1,1 0 0,-1 0-1,1 0 1,-1-1 0,1 1-1,-1 0 1,1 0 0,-1 0-1,0-1 1,1 1 0,-1 0-1,1 0 1,-1-1 0,0 1-1,1 0 1,-1-1 0,0 1-1,1 0 1,-1-1 0,0 1-1,0-1 1,1 1 0,-1 0-1,0-1 1,0 1-1,0-1 1,1 1 0,-1-1-1,0 1 1,0-1 0,0 0-1,1-2-292,-1 0-1,0 0 1,1 0-1,-1 0 1,0 0-1,-1-1 1,1 1-1,0 0 1,-1 0-1,0 0 1,0 0-1,0 0 1,0 0-1,0 0 1,0 0-1,-3-3 1,-4-7-1168,-19-25 1,19 27 1081,-12-13 139,13 18 885,1-1-1,1 0 1,-1-1 0,-8-15 0,14 22-528,0 1 0,0-1 1,0 1-1,0 0 1,0-1-1,0 1 1,0-1-1,0 1 1,0-1-1,0 1 0,0 0 1,0-1-1,0 1 1,0-1-1,1 1 1,-1 0-1,0-1 1,0 1-1,0-1 0,1 1 1,-1 0-1,0-1 1,0 1-1,1 0 1,-1-1-1,0 1 1,1 0-1,-1 0 0,0-1 1,1 1-1,-1 0 1,1 0-1,-1 0 1,0-1-1,1 1 1,-1 0-1,1 0 0,-1 0 1,0 0-1,1 0 1,-1 0-1,1 0 1,-1 0-1,1 0 1,-1 0-1,1 0 1,30 0 1337,-23 1-979,29 0 385,-23 0-956,0-1 1,0 0 0,0-1-1,27-4 1,-27-2-81,-3-3-78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19388,'2'-2'599,"1"1"-1,0-1 1,0 1-1,-1-1 1,1 1-1,0 0 1,0 0-1,4 0 1,12-5 941,24-15-443,-1-1-1,55-39 1,-43 21-950,-3-1 1,83-87 0,-120 116-191,-14 12 41,0 0 1,0 0 0,0 0 0,1 0-1,-1 0 1,0 0 0,0 0 0,0 0 0,0 0-1,0 1 1,0-1 0,1 0 0,-1 0-1,0 0 1,0 0 0,0 0 0,0 0-1,0 0 1,0 0 0,0 1 0,0-1-1,0 0 1,0 0 0,1 0 0,-1 0-1,0 0 1,0 0 0,0 1 0,0-1-1,0 0 1,0 0 0,0 0 0,0 0-1,0 0 1,0 0 0,0 1 0,0-1 0,0 0-1,0 0 1,0 0 0,0 0 0,0 0-1,0 1 1,-1-1 0,1 0 0,0 0-1,0 0 1,0 0 0,0 0 0,0 0-1,0 0 1,0 1 0,-14 33-112,8-21 107,-5 14-85,-38 98 60,43-107-162,1 2-1,0-1 1,2 1 0,-3 32-1,6-51 123,0 0-1,0 1 0,-1-1 0,1 1 0,0-1 0,1 1 0,-1-1 0,0 1 0,0-1 0,1 0 0,-1 1 0,0-1 0,1 1 0,0-1 0,-1 0 0,1 0 0,0 1 0,0-1 0,-1 0 0,1 0 0,0 0 0,0 0 1,0 0-1,0 0 0,1 0 0,-1 0 0,2 1 0,-1-1 2,1-1 0,-1 0 1,0 0-1,0 0 0,0 0 1,1-1-1,-1 1 0,0 0 0,0-1 1,0 0-1,0 1 0,0-1 1,0 0-1,0 0 0,0 0 1,0 0-1,0 0 0,-1-1 0,3-1 1,27-24-793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16564,'-1'1'177,"1"0"0,-1 0 1,1 1-1,-1-1 0,0 0 1,0 0-1,0 0 0,0 0 1,1 0-1,-1-1 0,0 1 1,-3 1-1,4-1-75,-32 22 1130,23-17-833,0 1-1,1-1 1,-1 1-1,1 1 1,1-1 0,-1 1-1,-5 10 1,9-7-103,13-16-187,14-15 90,-16 12-29,-2 3 28,-1 1 0,1-1 0,-1 0 0,-1-1 0,1 1 1,0-1-1,-1 1 0,0-1 0,3-9 0,-6 14-181,0 1-1,0 0 1,0 0 0,0-1-1,-1 1 1,1 0-1,0 0 1,0 0 0,0-1-1,0 1 1,0 0 0,0 0-1,0 0 1,-1-1 0,1 1-1,0 0 1,0 0 0,0 0-1,0 0 1,-1-1 0,1 1-1,0 0 1,0 0 0,0 0-1,-1 0 1,1 0-1,0 0 1,0 0 0,-1 0-1,1 0 1,0-1 0,0 1-1,-1 0 1,1 0 0,0 0-1,0 1 1,-1-1 0,1 0-1,0 0 1,0 0 0,0 0-1,-1 0 1,1 0 0,0 0-1,0 0 1,-1 0-1,-13 4 300,13-3-274,-14 5 68,0 0-1,1 1 0,0 1 1,0 0-1,0 1 1,1 1-1,1 0 1,0 0-1,0 2 1,1-1-1,0 1 0,1 1 1,1 0-1,0 0 1,0 1-1,-11 27 1,18-36-91,0 0 0,1 0 0,0 0 0,0 0 1,0 0-1,1 0 0,-1 0 0,1 0 1,2 10-1,-2-13-16,0-1 1,1 1-1,-1 0 1,1 0-1,-1-1 0,1 1 1,0 0-1,0-1 1,0 1-1,0-1 1,0 1-1,0-1 0,0 0 1,0 1-1,1-1 1,-1 0-1,1 0 1,-1 0-1,1 0 1,-1 0-1,1 0 0,-1 0 1,1 0-1,0-1 1,-1 1-1,1-1 1,0 1-1,0-1 0,-1 0 1,3 1-1,3-2 0,0 1 0,-1-1-1,1 1 1,-1-2 0,0 1 0,1-1-1,-1 0 1,0 0 0,0-1 0,0 0-1,0 0 1,0 0 0,-1-1 0,7-5-1,8-7-4,-1 0 0,22-26 0,-30 31-36,-2 0-1,1-1 1,-2 0-1,13-21 1,-19 28-188,-8 12 125,-7 18-4,4-5 102,2 1 0,1-1 0,0 2 0,2-1 0,0 1 0,1-1 0,2 1 0,0 0 0,1 0 0,1-1 0,1 1 0,10 41 0,-11-59 30,0-1 0,0 1 0,-1 0 0,1 0 1,-1 0-1,0-1 0,0 1 0,0 0 0,-1 0 0,1 0 0,-1 0 0,0-1 0,-2 7 0,2-7 14,-1-1 1,0 1-1,0 0 0,0-1 0,0 1 1,0-1-1,0 0 0,-1 1 0,1-1 1,-1 0-1,0 0 0,1-1 0,-1 1 1,0-1-1,0 1 0,-4 0 0,-2 2 63,0-2 0,0 1 0,0-1 0,0 0-1,-1-1 1,-9 0 0,15-1-152,1 0 0,0 0 0,0 0 0,0 0 0,0 0 0,-1-1 0,1 0 0,0 0 0,0 0 0,0 0 0,0 0 0,0 0 0,1-1 0,-1 1 0,0-1 0,1 0 0,-1 0 0,1 0 0,-1 0 0,1 0 0,-3-4 0,4 4-38,0 1 0,0-1 0,1 0 0,-1 0-1,0 1 1,1-1 0,0 0 0,-1 0 0,1 0 0,0 0 0,0 1 0,0-1 0,0 0 0,0 0-1,0 0 1,0 0 0,1 0 0,0-3 0,1 1 0,0-1 0,0 1 0,1-1-1,-1 1 1,1 0 0,5-6 0,24-24-590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20524,'0'0'42,"0"0"-1,0 0 1,0 0-1,1 0 1,-1 0-1,0 0 1,0 0-1,0 0 1,0 0-1,0 0 1,0 0-1,0 0 1,0 0-1,1 0 0,-1 1 1,0-1-1,0 0 1,0 0-1,0 0 1,0 0-1,0 0 1,0 0-1,0 0 1,0 0-1,0 1 1,0-1-1,0 0 1,0 0-1,0 0 1,0 0-1,0 0 1,0 0-1,0 1 0,0-1 1,0 0-1,0 0 1,0 0-1,0 0 1,0 0-1,0 0 1,0 0-1,0 1 1,0-1-1,0 0 1,0 0-1,0 0 1,-6 9 745,-15 11-492,16-15 63,-17 16 512,1 1-1,2 1 0,-32 47 0,43-56-769,0 0-1,0 1 1,1 0 0,1 0 0,1 1-1,0-1 1,1 1 0,-4 28 0,7-40-90,1-1 0,0 1 0,0-1 0,0 1 0,0-1 0,0 0 0,1 1 0,0-1 0,-1 1 0,1-1 0,0 0 0,1 0 0,-1 1 1,1-1-1,-1 0 0,1 0 0,0 0 0,0-1 0,0 1 0,0 0 0,1-1 0,-1 1 0,1-1 0,-1 0 0,1 0 0,0 0 0,0 0 0,0-1 0,0 1 0,0-1 1,1 1-1,-1-1 0,0 0 0,0 0 0,1-1 0,3 1 0,2 0 4,1 0 0,-1-1 0,0 0 0,1-1 0,-1 0 0,0 0-1,0-1 1,0 0 0,0-1 0,0 0 0,-1 0 0,13-7 0,-15 6 36,0 0 0,0 0 0,-1 0 0,1-1-1,-1 0 1,0 0 0,-1 0 0,1-1 0,6-10 0,-10 15-26,0-1 1,0 1 0,-1-1-1,1 0 1,0 1-1,-1-1 1,1 0 0,-1 0-1,1 0 1,-1 1-1,0-1 1,0 0 0,1 0-1,-1 0 1,-1 0-1,1 1 1,0-1-1,0 0 1,-1 0 0,1 0-1,-1 1 1,0-1-1,1 0 1,-1 1 0,0-1-1,0 0 1,0 1-1,0-1 1,0 1 0,0-1-1,-1 1 1,1 0-1,0 0 1,-1-1 0,1 1-1,-1 0 1,1 0-1,-1 0 1,0 1 0,-2-2-1,-4-1-14,1 0 0,-1 0 1,0 1-1,0 0 0,0 1 0,0 0 0,0 0 0,0 1 0,0 0 0,0 0 1,0 1-1,0 0 0,0 0 0,0 1 0,0 0 0,1 1 0,-1-1 0,1 1 0,-1 1 1,1 0-1,-12 8 0,18-12-56,0 1 1,0-1-1,0 1 1,0 0-1,1 0 1,-1-1 0,0 1-1,0 0 1,1 0-1,-1 0 1,1 0-1,-1 0 1,1 0-1,-1 0 1,1 0-1,-1 0 1,1 0-1,0 0 1,-1 0-1,1 0 1,0 0-1,0 0 1,0 0-1,0 2 1,1-2-50,-1 0-1,1 0 1,0 0 0,-1 0-1,1 0 1,0 0 0,0 0-1,0 0 1,0-1 0,0 1-1,0 0 1,0-1 0,0 1 0,0 0-1,0-1 1,0 0 0,0 1-1,2 0 1,5 1-457,0 0 1,0-1-1,0 0 1,0 0-1,11 0 1,0-3-157,0 0 1,35-8 0,-1-6-490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24 20020,'0'-1'139,"0"0"0,0 0 0,1 0 0,-1-1-1,-1 1 1,1 0 0,0 0 0,0 0 0,0 0-1,-1 0 1,1 0 0,0 0 0,-1 0 0,1 0 0,-1 0-1,1 0 1,-1 0 0,1 0 0,-1 0 0,-1-1-1,1 2-59,1 0-1,-1 0 0,0-1 0,1 1 0,-1 0 1,0 0-1,1 0 0,-1 0 0,0 0 1,1 1-1,-1-1 0,0 0 0,1 0 0,-1 0 1,0 0-1,1 1 0,-1-1 0,0 0 0,1 1 1,-1-1-1,1 0 0,-1 1 0,0 0 1,-4 3 303,1 0 0,-1 1 0,1 0 0,0 0 1,-6 9-1,2 0-143,1 0 0,1 0 0,0 0 0,1 1 0,0 0-1,-2 18 1,5-25-193,1 1 1,0-1-1,0 1 0,1-1 0,0 1 0,1 0 0,0-1 0,0 1 0,1-1 0,0 0 0,0 1 0,6 12 0,-6-18-26,-1 0-1,1 0 1,0 0-1,0-1 1,0 1-1,0-1 1,0 1-1,0-1 1,1 0 0,-1 0-1,1 0 1,-1 0-1,1 0 1,0 0-1,0-1 1,0 0-1,0 1 1,0-1 0,0 0-1,0 0 1,0-1-1,1 1 1,-1-1-1,0 1 1,0-1-1,1 0 1,-1-1 0,0 1-1,0 0 1,1-1-1,-1 0 1,0 1-1,0-1 1,5-3-1,-2 2-5,-1-1 0,0 0 0,1 0 0,-1 0 0,-1 0 0,1-1 0,0 0 0,-1 0 0,0-1 0,0 1 0,0-1 0,0 1 0,-1-1 0,0-1 0,0 1 0,0 0 0,-1-1 0,3-7-1,-4 8-108,0 0-1,0 0 0,0 0 0,-1 0 0,0 0 0,0-1 0,-1 1 0,1 0 1,-1 0-1,-3-9 0,4 12-87,-1 0 1,0 0-1,0 0 1,0 0-1,0 0 1,0 0 0,0 0-1,0 0 1,-1 1-1,1-1 1,-1 0-1,1 1 1,-1-1-1,0 1 1,1 0-1,-1-1 1,0 1-1,0 0 1,0 0-1,0 0 1,0 0 0,0 1-1,-1-1 1,1 0-1,0 1 1,-4-1-1,-6 4-782,6 7-234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20068,'6'4'521,"0"0"0,0-1-1,1 1 1,-1-1 0,1 0-1,-1 0 1,1-1 0,0 0 0,0-1-1,0 1 1,0-1 0,0 0-1,0-1 1,1 0 0,9-1-1,-4 0-337,0-1 1,0-1-1,-1 0 0,1-1 0,19-9 0,-26 11-153,0-1 0,-1 0-1,1 0 1,-1-1 0,0 1 0,0-1 0,0-1 0,0 1-1,-1-1 1,0 1 0,0-1 0,0 0 0,5-9 0,-9 14-28,0 0 0,1-1 1,-1 1-1,0 0 0,1-1 0,-1 1 1,0-1-1,0 1 0,0-1 1,1 1-1,-1 0 0,0-1 0,0 1 1,0-1-1,0 1 0,0-1 1,0 1-1,0-1 0,0 1 1,0-1-1,0 1 0,0-1 0,0 1 1,0-1-1,0 1 0,0-1 1,0 1-1,-1-1 0,1 1 0,0 0 1,0-1-1,-1 1 0,1-1 1,0 1-1,-1 0 0,1-1 0,0 1 1,-1 0-1,1-1 0,0 1 1,-1 0-1,1-1 0,-1 1 0,1 0 1,-1 0-1,1 0 0,0 0 1,-1-1-1,1 1 0,-1 0 0,1 0 1,-1 0-1,1 0 0,-1 0 1,1 0-1,-1 0 0,1 0 0,-1 0 1,1 0-1,-1 0 0,1 0 1,-1 1-1,1-1 0,-1 0 1,1 0-1,-1 1 0,-4 0 6,0 0-1,0 1 1,0 0-1,-9 4 0,3 0-5,1 2 0,-1-1 0,2 1 0,-16 15 0,20-17-11,0 0 1,0 0-1,0 0 0,1 0 0,0 1 0,0 0 1,1 0-1,-5 13 0,8-19 1,-1 0-1,1 1 1,-1-1-1,1 0 1,0 0 0,0 0-1,0 0 1,-1 1-1,1-1 1,1 0 0,-1 0-1,0 0 1,0 1-1,0-1 1,0 0-1,1 0 1,-1 0 0,1 0-1,-1 1 1,1-1-1,-1 0 1,1 0 0,0 0-1,-1 0 1,1 0-1,0-1 1,0 1-1,0 0 1,-1 0 0,1 0-1,0-1 1,0 1-1,0 0 1,0-1 0,1 1-1,-1-1 1,0 1-1,0-1 1,0 0-1,0 1 1,0-1 0,1 0-1,-1 0 1,2 0-1,6 1-99,0-1 0,0 0 0,1-1 0,14-2-1,-20 2 74,76-16-556,-59 11 618,0 1-1,0 1 1,0 1-1,1 1 1,37 1-1,-57 1 169,-2 0-165,1 0-1,-1 1 0,0-1 0,0 0 0,0 0 0,1 0 0,-1 0 0,0 0 0,0 0 0,0 0 0,1 0 0,-1 0 0,0 1 0,0-1 1,1 0-1,-1 0 0,0 0 0,0 0 0,0 0 0,1 0 0,-1 0 0,0-1 0,0 1 0,1 0 0,-1 0 0,0 0 0,0 0 0,0 0 0,1 0 1,-1 0-1,0 0 0,0 0 0,0-1 0,1 1 0,-1 0 0,0 0 0,0 0 0,0 0 0,0-1 0,0 1 0,1 0 0,-1 0 0,0 0 1,0-1-1,0 1 0,0 0 0,0 0 0,0 0 0,0-1 0,0 1 0,0 0 0,0 0 0,0-1 0,0 1 0,0 0 0,0 0 0,0 0 1,0-1-1,0 1 0,1-11 56,6-58 484,-6 45-700,2-1 1,10-42-1,-13 64 23,1 0 0,1 1 0,-1-1 0,0 0 0,1 1 0,-1 0 0,1-1 0,0 1 0,0 0 0,0 0 0,0 0-1,0 0 1,0 0 0,1 0 0,-1 1 0,0-1 0,1 1 0,0 0 0,-1-1 0,6 0 0,4-2-286,0 2 1,0-1-1,21 0 0,-14 1 348,38-4-630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1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 19596,'27'-2'1137,"0"-1"0,0-1 0,-1-1 0,27-9-1,-15 3-298,-37 11-825,-1 0 0,0 0 0,1 0 0,-1 0 0,0 0 0,0 0 0,1 0 1,-1 0-1,0 0 0,1 0 0,-1 0 0,0 0 0,1 0 0,-1 1 0,0-1 1,0 0-1,1 0 0,-1 0 0,0 0 0,0 0 0,1 1 0,-1-1 0,0 0 1,0 0-1,1 1 0,-1-1 0,0 0 0,0 0 0,0 1 0,1-1 0,-1 0 1,0 0-1,0 1 0,0-1 0,0 0 0,0 1 0,0-1 0,0 0 0,0 0 0,0 1 1,0 0-1,1 15 247,-2-12-210,1 0-17,-3 57 424,3 0 1,16 117 0,-8-135-293,-1-9 30,-1 0 1,-1 1 0,-2 0-1,-2 57 1,-2-86-151,0-1-1,0 1 1,0 0 0,-1-1 0,0 1 0,0-1 0,0 1 0,-1-1 0,0 0 0,0 0 0,0 0 0,0-1 0,-1 1 0,-6 5-1,8-8-8,-1 0-1,0 0 1,1 0-1,-1 0 1,0-1-1,0 1 1,0-1-1,0 0 1,0 0-1,0 0 1,0 0-1,0 0 1,-1-1-1,1 0 1,0 1-1,0-1 0,0 0 1,-1-1-1,1 1 1,0 0-1,0-1 1,0 0-1,-1 0 1,1 0-1,0 0 1,0 0-1,-3-3 1,-2-1 7,-1 0 0,1-1 0,0-1 1,1 1-1,-1-1 0,1 0 0,1-1 0,-1 0 1,1 0-1,1 0 0,-8-16 0,6 11-117,1 0-1,1 0 0,0-1 1,1 1-1,0-1 0,1 0 1,-2-24-1,5 34-32,0 0-1,0 0 1,0 0-1,0-1 1,0 1 0,1 0-1,0 0 1,0 0-1,0 0 1,0 0 0,1 1-1,-1-1 1,1 0-1,0 1 1,0-1 0,1 1-1,-1-1 1,1 1-1,0 0 1,-1 0 0,1 0-1,0 0 1,1 1-1,-1-1 1,0 1 0,1 0-1,0 0 1,-1 0 0,1 1-1,0-1 1,0 1-1,0 0 1,7-2 0,5 1-571,-1-1 0,1 2 0,0 0 0,29 2 0,65 15-2957,-83-11 2877,1 0 0,0-2 0,1-1 0,44-3 0,-71 1 879,0-1 0,0 1-1,1-1 1,-1 1 0,0-1-1,0 0 1,0 0 0,0 0-1,0 0 1,0 0 0,0 0-1,0-1 1,-1 1 0,1 0-1,0-1 1,-1 0 0,1 1 0,-1-1-1,0 0 1,1 0 0,-1 0-1,0 1 1,0-2 0,1-1-1,-2 2 65,1 1 0,-1-1-1,0 1 1,0-1-1,0 0 1,0 1 0,0-1-1,0 0 1,0 1-1,0-1 1,-1 0 0,1 1-1,0-1 1,-1 1-1,0-1 1,1 0 0,-1 1-1,0 0 1,0-1-1,0 1 1,0-1 0,0 1-1,0 0 1,0 0 0,0-1-1,0 1 1,-1 0-1,1 0 1,0 0 0,-1 1-1,-2-2 1,2 1-40,0 0 0,0 0-1,0 0 1,0 1 0,0-1 0,0 1 0,0-1 0,0 1 0,0 0 0,0 0 0,0 0-1,0 0 1,0 0 0,0 0 0,0 1 0,0-1 0,0 1 0,0-1 0,-2 2 0,0 0-42,1 0 0,0 0 0,0 0 0,0 0 0,0 0 0,0 1 0,0 0 0,1-1 0,-1 1 0,-2 4 0,2-4-69,1 1 0,0-1 0,0 0-1,0 1 1,1-1 0,-1 1 0,1 0 0,-1-1 0,1 1 0,0 0 0,1 0 0,-1 0 0,1 0 0,0 0-1,0 0 1,0-1 0,0 1 0,1 0 0,-1 0 0,1 0 0,1 4 0,-1-6-19,0-1-1,0 0 1,0 1 0,0-1 0,1 0 0,-1 0 0,0 0-1,0 0 1,1 0 0,-1 0 0,0 0 0,1 0 0,-1-1-1,1 1 1,-1 0 0,1-1 0,0 1 0,-1-1 0,1 0-1,-1 1 1,1-1 0,0 0 0,-1 0 0,1 0 0,0 0-1,-1-1 1,1 1 0,0 0 0,-1-1 0,1 1 0,-1-1-1,1 1 1,-1-1 0,3-1 0,4-2 12,0 0 0,-1 0-1,0 0 1,0-1 0,9-8 0,-2-2-59,1 0 1,15-24-1,6-5-568,-36 44 590,0 0-1,1 0 1,-1 0 0,0-1-1,0 1 1,0 0 0,0 0-1,0 0 1,1 0 0,-1 0-1,0 0 1,0 0 0,0 0-1,0 0 1,1 0-1,-1 0 1,0 0 0,0 0-1,0 0 1,0 0 0,1 0-1,-1 0 1,0 0 0,0 0-1,0 0 1,1 0 0,-1 0-1,0 0 1,0 0 0,0 0-1,0 0 1,1 0-1,-1 0 1,0 0 0,0 1-1,0-1 1,0 0 0,0 0-1,0 0 1,1 0 0,-1 0-1,0 0 1,0 1 0,0-1-1,0 0 1,0 0 0,0 0-1,0 0 1,0 1-1,0-1 1,0 0 0,0 0-1,0 0 1,0 0 0,0 1-1,0-1 1,0 0 0,0 0-1,0 0 1,0 1 0,0-1-1,0 0 1,0 0 0,0 0-1,0 1 1,1 11-276,-2 9-237,-1 32-839,2-48 1092,0-1-1,1 0 1,0 0 0,-1 1-1,2-1 1,-1 0-1,0 0 1,1 0-1,2 5 1,-3-8 220,-1 0 1,1 0 0,0 0-1,-1 0 1,1-1 0,0 1 0,-1 0-1,1-1 1,0 1 0,0-1-1,-1 1 1,1-1 0,0 1-1,0-1 1,0 1 0,0-1-1,0 0 1,0 1 0,0-1 0,0 0-1,0 0 1,0 0 0,0 0-1,0 0 1,1 0 0,0 0-44,0-1 1,1 0 0,-1 1 0,0-1-1,0 0 1,0 0 0,0 0 0,0-1-1,3-1 1,19-16-781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32 18028,'0'-6'856,"-1"-15"1093,-2 17-1071,-4 10-2,3 1-298,0 0-1,0 1 0,1-1 1,-1 1-1,2 0 0,-1 0 1,-1 10-1,0 4 25,-2 35 0,5-38-484,1 0-1,0 0 0,2 0 1,0 0-1,1 0 1,6 21-1,-7-34-121,0 0 1,1 0-1,0-1 0,0 1 1,0-1-1,0 0 0,1 1 1,-1-2-1,10 10 0,-9-11-28,-1 0 0,1-1 0,-1 0-1,1 1 1,0-1 0,0-1 0,0 1-1,1 0 1,-1-1 0,0 0 0,0 0-1,1 0 1,-1-1 0,1 0 0,6 0-1,-3 0-27,-1-2-1,0 1 1,1-1-1,-1 0 1,0-1-1,0 0 1,0 0-1,0 0 1,-1-1-1,7-4 1,27-14-225,-40 22 285,0 0 0,1 0 0,-1 0 0,0 0 0,1-1 0,-1 1 0,1 0 0,-1 0 0,0 0 0,1 0 0,-1 0 0,1 0 0,-1 0 0,0 0 0,1 0 0,-1 0 0,1 0 0,-1 0 0,0 1 0,1-1 0,-1 0 0,1 0-1,-1 0 1,0 0 0,1 1 0,-1-1 0,0 0 0,1 0 0,-1 1 0,0-1 0,1 0 0,-1 1 0,0-1 0,0 0 0,0 1 0,1-1 0,-1 0 0,0 1 0,0-1 0,0 0 0,0 1 0,1-1 0,-1 1 0,0-1 0,0 0 0,0 1 0,0-1 0,0 1 0,0-1 0,0 1 0,-1 28 143,0-20-112,1-3 4,-1 0 1,1 0-1,1 0 1,-1 0-1,1 0 1,3 10-1,-4-15-29,1 0 0,-1 0-1,1 0 1,-1 0 0,1 0 0,0 0-1,-1 0 1,1 0 0,0 0 0,0 0-1,0 0 1,0-1 0,-1 1-1,1 0 1,0-1 0,0 1 0,1 0-1,0-1-8,0 1 0,0-1 0,0 0 0,0 0 0,0 1 0,0-1 0,-1-1 0,1 1 0,0 0 0,0 0 0,0-1 0,0 1 0,2-2 0,3 0-50,0-2 0,-1 1 0,0 0 0,1-1 0,-2 0-1,1-1 1,0 0 0,5-5 0,40-48-850,-42 47 640,-8 10 238,-1 1 0,0-1 0,1 1 0,-1-1 0,0 1 1,1-1-1,-1 1 0,1-1 0,-1 1 0,0-1 0,1 1 0,-1 0 0,1-1 0,0 1 0,-1 0 0,1-1 1,-1 1-1,1 0 0,-1 0 0,1-1 0,0 1 0,0 0 0,2 12-17,1 9 365,-2-17-268,0-1 0,1 0 0,0 1 0,-1-1 0,1 0 0,0 0 0,1-1 0,-1 1-1,0-1 1,1 1 0,-1-1 0,1 0 0,0-1 0,0 1 0,0-1 0,0 1 0,0-1 0,0 0 0,0 0 0,0-1 0,5 1 0,8 0 93,0 0 1,0-2-1,30-3 1,-28 1-71,0 0 0,29-10 0,-41 11-71,0-1 0,-1 0-1,1 0 1,-1 0 0,0-1-1,1 0 1,-2 0 0,1 0 0,-1-1-1,7-6 1,-7 0 14,-12 9 19,-16 10 55,20-6-68,-1 0 0,1 1 0,0-1-1,0 1 1,0 0 0,0 0 0,0 0 0,0 0 0,1 0-1,-1 0 1,1 1 0,-3 5 0,5-7-16,-1-1 0,1 0 0,0 1 0,-1-1 0,1 0 0,0 1 0,0-1 0,0 1 0,0-1 0,0 0 0,0 1 0,0-1 0,0 1 0,1-1 0,-1 0 0,0 1 0,1-1 0,-1 0 0,1 1 0,0-1 0,-1 0 0,1 0 0,0 0 0,0 1 0,0-1 0,0 0 0,0 0 0,0 0 0,0 0 0,0-1 0,0 1 0,0 0 0,0 0 1,1-1-1,-1 1 0,0-1 0,1 1 0,-1-1 0,2 1 0,7 2-4,0 0 0,0-1 1,1 0-1,-1-1 1,0-1-1,1 1 0,17-3 1,71-12-462,-71 9 295,-10 1 1,0 0 1,0 2-1,-1 0 1,30 1-1,-46 1 165,0 0-1,1 0 1,-1 0-1,0 0 1,0 1-1,0-1 1,0 0 0,1 1-1,-1-1 1,0 1-1,0-1 1,0 1-1,0-1 1,0 1 0,0 0-1,0 0 1,0-1-1,0 1 1,-1 0-1,1 0 1,0 0 0,0 0-1,-1 0 1,1 0-1,0 0 1,-1 0-1,0 0 1,1 0 0,-1 1-1,1-1 1,-1 0-1,0 0 1,0 0-1,0 1 1,0-1 0,0 0-1,0 0 1,0 0-1,0 1 1,0-1 0,0 0-1,-1 0 1,1 0-1,-1 2 1,-1 5 221,-1 1 1,-1-1-1,0 0 1,-6 12-1,8-18-132,2-2-94,0 0 1,0 0-1,0 0 1,0 0-1,0 0 1,0 0 0,0 0-1,0 0 1,0 0-1,0 0 1,0-1-1,0 1 1,0 0-1,0 0 1,0 0 0,0 0-1,0 0 1,0 0-1,0 0 1,0 0-1,0 0 1,0 0-1,0 0 1,0 0 0,0 0-1,0 0 1,0 0-1,0 0 1,-1 0-1,1 0 1,0 0-1,0 0 1,0 0 0,0 0-1,0 0 1,0 0-1,0 0 1,0 0-1,0 0 1,0 0-1,0 0 1,0 0 0,0 0-1,0 0 1,0 0-1,0 0 1,0 0-1,-4-10 118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203 222 17420,'0'-4'288,"0"0"0,0 1 0,0-1 1,0 0-1,-1 1 0,0-1 0,0 0 1,0 1-1,0-1 0,0 1 0,-1 0 1,1-1-1,-1 1 0,0 0 0,0 0 0,0 0 1,-3-4-1,3 6-159,0-1 1,0 1-1,0-1 1,0 1-1,0 0 0,0-1 1,-1 1-1,1 0 0,0 0 1,-1 1-1,1-1 1,-1 0-1,1 1 0,0 0 1,-1-1-1,1 1 1,-1 0-1,1 0 0,-1 0 1,1 1-1,-1-1 1,1 1-1,-1-1 0,1 1 1,0 0-1,-4 1 1,-2 3-95,0-1 0,0 1 1,1 0-1,0 1 1,0 0-1,0 0 0,1 0 1,-1 1-1,2 0 1,-1 0-1,1 1 0,0-1 1,1 1-1,-1 0 1,2 1-1,-1-1 1,1 1-1,0-1 0,-2 14 1,5-19-31,-1 0 1,1 0 0,0 0-1,0 1 1,0-1 0,0 0-1,1 0 1,-1 0 0,1 0-1,-1 0 1,3 5 0,-2-6 2,0-1 0,0 0 0,0 1 0,0-1 0,0 1 0,0-1 0,0 0 0,1 0 0,-1 0 0,0 0 0,1 0 0,-1 0 0,1 0 1,-1 0-1,1 0 0,-1-1 0,1 1 0,0-1 0,-1 1 0,1-1 0,0 0 0,-1 1 0,4-1 0,4-1 29,0 1-1,0-2 1,-1 1 0,1-1-1,0 0 1,-1-1 0,0 0-1,1 0 1,-1-1-1,0 0 1,-1-1 0,1 0-1,12-10 1,3-4 153,-1-1 1,37-42-1,-41 41 30,26-44-1,-37 54-142,-1 0 1,-1-1-1,1 0 1,-2 0-1,0 0 0,3-15 1,-8 4 139,1 23-213,0 0 0,0 0-1,0 0 1,0-1 0,0 1 0,0 0 0,0 0-1,0 0 1,-1-1 0,1 1 0,0 0 0,0 0-1,0 0 1,0 0 0,0-1 0,-1 1 0,1 0-1,0 0 1,0 0 0,0 0 0,0 0 0,-1 0-1,1-1 1,0 1 0,0 0 0,-1 0-1,1 0 1,0 0 0,0 0 0,0 0 0,-1 0-1,1 0 1,0 0 0,-12 10 71,2 6-74,0 0 0,1 1-1,0 0 1,1 0 0,2 1 0,-1 0 0,2 0 0,0 1-1,2-1 1,0 1 0,1 0 0,0 27 0,2-42-6,0 0 1,1 0-1,-1-1 1,1 1-1,0 0 1,0 0-1,0-1 1,0 1-1,1 0 1,-1-1-1,1 1 1,0-1-1,0 0 1,0 0-1,1 0 1,2 4-1,-3-6 2,0 1 0,1-1 0,-1 0 0,0 0 0,0 0 0,1 0 0,-1 0 0,1-1 0,-1 1 0,1-1 0,-1 1-1,1-1 1,-1 0 0,1 0 0,-1 0 0,1 0 0,-1 0 0,1-1 0,-1 1 0,1-1 0,-1 0 0,0 0 0,1 0 0,-1 0 0,4-2 0,0 0 2,1-2 1,0 1 0,-1-1-1,0 0 1,0 0 0,-1-1 0,1 1-1,-1-1 1,0 0 0,-1-1 0,0 1-1,0-1 1,0 0 0,0 0-1,-1 0 1,-1-1 0,1 1 0,1-10-1,-5 13-11,-4 13-5,-3 15-14,7-20 29,0 0-1,1 0 1,-1 0-1,1 0 1,0 0-1,0 0 1,1 0 0,-1 0-1,1 0 1,0 0-1,0 0 1,0 0-1,0 0 1,1 0-1,0-1 1,-1 1-1,1 0 1,1-1-1,-1 0 1,0 1 0,1-1-1,0 0 1,0 0-1,0-1 1,0 1-1,0-1 1,0 1-1,1-1 1,-1 0-1,1 0 1,0 0-1,6 2 1,12 3-2,1-1-1,-1-1 1,1-1 0,37 2 0,93-4-3,-152-2 7,9 0 5,-1 0-1,0 0 0,0 0 0,-1-1 0,12-3 0,-19 4 7,0 0-1,0 0 1,0-1-1,0 1 1,1 0 0,-1-1-1,0 1 1,0-1 0,0 1-1,0-1 1,0 0-1,0 1 1,-1-1 0,1 0-1,0 0 1,0 0-1,0 0 1,-1 0 0,1 0-1,0 0 1,-1 0-1,1 0 1,-1 0 0,1 0-1,-1 0 1,0 0-1,1 0 1,-1 0 0,0 0-1,0-1 1,0 1-1,0 0 1,0 0 0,0 0-1,0 0 1,0-1 0,0 1-1,-1-2 1,-5-14 173,-1-1-1,0 1 1,-2 0 0,-12-18 0,4 5 68,-17-37 44,34 67-314,-1-1 1,1 1 0,0 0 0,0-1-1,0 1 1,0 0 0,0-1-1,0 1 1,0 0 0,0-1 0,-1 1-1,1 0 1,0-1 0,1 1 0,-1 0-1,0 0 1,0-1 0,0 1-1,0 0 1,0-1 0,0 1 0,0 0-1,0-1 1,0 1 0,1 0 0,-1 0-1,0-1 1,0 1 0,0 0-1,1 0 1,-1-1 0,0 1 0,0 0-1,1 0 1,-1-1 0,0 1-1,0 0 1,1 0 0,-1 0 0,0 0-1,1 0 1,-1 0 0,0-1 0,1 1-1,-1 0 1,0 0 0,1 0-1,-1 0 1,0 0 0,0 0 0,1 0-1,-1 0 1,0 0 0,1 1 0,-1-1-1,0 0 1,1 0 0,-1 0-1,25 6-498,-19-4 499,23 2-277,4-3-52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53 19204,'1'-34'2642,"-6"18"-1485,5 16-1102,-1 0-1,1-1 1,0 1-1,-1 0 1,1 0-1,0 0 1,-1 0-1,1-1 1,0 1-1,-1 0 1,1 0-1,-1 0 1,1 0-1,0 0 1,-1 0-1,1 0 1,-1 0-1,1 0 1,0 0-1,-1 0 1,1 0-1,-1 0 1,1 0-1,0 1 1,-1-1-1,1 0 1,0 0-1,-1 0 1,1 0-1,0 1 1,-1-1-1,1 0 1,0 0-1,-1 1 1,-3 4 184,-1 0 0,1 0 0,1 0 1,-1 0-1,1 1 0,0 0 0,0-1 0,0 1 1,1 0-1,0 0 0,-2 9 0,-1-1 9,-17 61 124,3 0 0,3 1 1,4 1-1,-5 140 0,17-212-345,0-1 0,0 1 0,1-1-1,0 1 1,0-1 0,1 5-1,-2-8-22,0-1-1,0 0 1,1 1-1,-1-1 1,0 0-1,0 0 1,0 1-1,0-1 1,0 0-1,0 0 1,1 1-1,-1-1 1,0 0-1,0 0 1,0 1-1,1-1 1,-1 0-1,0 0 1,0 0-1,1 0 1,-1 1-1,0-1 1,0 0-1,1 0 1,-1 0-1,0 0 1,0 0-1,1 0 1,-1 0-1,0 0 1,1 0-1,-1 0 1,1 0 2,0-1 1,0 0 0,0 0-1,-1 1 1,1-1 0,0 0-1,-1 0 1,1 0 0,0 0 0,-1 0-1,1 0 1,-1 0 0,0 0-1,1-2 1,9-31 134,-2-1 0,-1-1 0,3-63-1,-7 67-87,6-85 125,-7 115-186,1 9 7,5 13 5,-7-17-3,3 9-5,1 0 0,1 0 1,0-1-1,0 0 0,1 0 0,0 0 1,1-1-1,0 0 0,15 13 1,-19-20 1,-1 0 1,1 0 0,0 0 0,0-1 0,0 1-1,0-1 1,0 0 0,1 0 0,-1-1 0,1 1-1,-1-1 1,1 0 0,-1 0 0,1-1-1,0 1 1,-1-1 0,1 0 0,0 0 0,-1-1-1,1 1 1,-1-1 0,1 0 0,0 0 0,-1-1-1,0 1 1,1-1 0,-1 0 0,0 0-1,5-4 1,0-1 9,-1 0-1,1-1 0,-1 0 1,-1 0-1,1-1 0,-1 0 1,-1 0-1,0-1 0,0 0 1,-1 0-1,0 0 0,-1-1 1,0 1-1,-1-1 0,0 0 1,0 0-1,1-22 0,-6 30-23,-3 9 4,-2 12-2,2 0 16,1-1 1,1 1 0,1 0 0,1 0 0,1 25-1,0-35 4,0-1 0,1 1 0,0 0 0,1-1 0,0 1 0,0-1 0,1 0-1,-1 0 1,2 0 0,-1 0 0,1 0 0,0 0 0,0-1 0,1 0-1,6 7 1,-8-10-34,0-1-1,0 1 0,1-1 0,-1 0 1,1 0-1,0 0 0,0 0 0,-1-1 0,1 0 1,0 1-1,8 0 0,-9-2-67,-1 1 0,1-1 0,0 0 0,-1 0 0,1-1 0,0 1 0,-1 0 0,1-1 1,0 1-1,-1-1 0,1 0 0,-1 0 0,1 0 0,-1 0 0,1-1 0,-1 1 0,0-1 0,0 1 0,4-4 0,-1-2-6,-1 1 0,1-2 0,-1 1 1,0 0-1,0-1 0,-1 1 0,0-1 0,2-12 1,7-35-514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20532,'-16'0'2457,"5"12"-1369,0-2-456,5 4 1537,1-3-673,7 2-608,1-2-416,6-3-1032,1 1-664,3-3 1016,2 0-208,2-2-224</inkml:trace>
  <inkml:trace contextRef="#ctx0" brushRef="#br0" timeOffset="1">612 148 20276,'-7'17'2041,"-14"11"-1265,-3 6-296,-9 7 1008,0 2-343,-2 3-353,3-4-208,3-7-448,5-1-216,7-15-640,1-8-360,5-11-617,3-11 1289,-1-16-336,2-5-312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5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1 152 20676,'17'0'2257,"0"-4"-1633,-1-8-272,4-1 1048,5-5-639,-2-1-153,2-1-560,-5 2-360,-2 2-697,-6 0-135,-2 9 840,-9 5-224,5-5-240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02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13467,'-1'0'102,"1"0"1,-1 0-1,1 0 0,-1 0 1,1 0-1,-1 1 1,1-1-1,0 0 0,-1 0 1,1 0-1,-1 1 1,1-1-1,0 0 0,-1 1 1,1-1-1,-1 0 1,1 1-1,0-1 0,0 1 1,-1-1-1,1 0 1,0 1-1,0-1 0,-1 1 1,1-1-1,0 1 1,0-1-1,0 1 0,0-1 1,0 1-1,0-1 1,0 1-1,0 0 56,1 0-1,0-1 1,-1 1 0,1-1-1,0 1 1,0 0 0,0-1-1,-1 1 1,1-1 0,0 0-1,0 1 1,0-1 0,0 0-1,1 1 1,39 5 1996,134-1 750,-8-1-2829,-146 0-1087,-21-4 967,-1 0 0,1 1 0,0-1 0,0 0 0,0 0 0,0 1 0,0-1 0,0 0 0,0 0 0,0 0-1,0 1 1,0-1 0,0 0 0,-1 0 0,1 0 0,0 1 0,0-1 0,0 0 0,0 0 0,-1 0 0,1 0 0,0 0-1,0 1 1,0-1 0,-1 0 0,1 0 0,0 0 0,0 0 0,0 0 0,-1 0 0,1 0 0,0 0 0,0 0-1,-1 0 1,1 0 0,0 0 0,0 0 0,-1 0 0,-38 8-1753,3-5 1007,-6 3-86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13787,'6'-15'2296,"-2"8"-1167,7 13-345,2 5 1432,0 8-535,4 6-169,4 6-544,2 2-192,5 4-504,4-2-256,0-4-688,0-2-368,2-7 816,-2-8-200,3-11-200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18340,'0'3'292,"0"0"0,0-1 0,0 1 0,1 0 0,0-1 0,-1 1 0,1 0 1,0-1-1,0 1 0,0-1 0,0 0 0,1 1 0,-1-1 0,1 0 0,-1 1 0,4 1 0,-2-1-31,1 0-1,-1 0 1,1 0-1,0-1 1,0 0-1,0 1 1,0-2-1,0 1 1,6 1-1,1 0-3,1 0-1,-1-1 1,1-1-1,0 0 1,-1-1-1,24-1 1,-21-1-171,-1-1 1,1 0-1,-1-1 1,0 0-1,-1-1 1,15-7-1,-19 8-65,0-1-1,0 1 1,0-2-1,-1 1 0,1-1 1,-1 0-1,-1-1 1,0 0-1,11-13 0,-16 18-24,0 0 0,0 0-1,0 1 1,0-1 0,0 0-1,0 0 1,0 0-1,-1 0 1,1 0 0,-1 0-1,1 0 1,-1 0 0,0 0-1,0 0 1,0 0 0,0 0-1,0 0 1,0 0-1,-1 0 1,1 0 0,-1 0-1,0-3 1,-1 3-6,1 0 0,0 1 0,-1-1 0,1 0 0,-1 1 0,0-1 0,1 1 0,-1 0 0,0 0 0,0-1 0,0 1 1,0 0-1,0 0 0,0 1 0,0-1 0,0 0 0,0 1 0,0-1 0,0 1 0,-5 0 0,-2 0-10,-1 0 0,1 1-1,0 1 1,-1-1 0,1 2 0,0-1 0,0 1 0,0 0-1,1 1 1,-1 0 0,1 1 0,0-1 0,0 2 0,1-1-1,-1 1 1,1 0 0,0 0 0,1 1 0,-1 0 0,1 1-1,1-1 1,0 1 0,-6 11 0,10-18 22,0 1 0,0 0 1,0-1-1,1 1 0,-1 0 1,0 0-1,1 0 0,0-1 0,-1 1 1,1 0-1,0 0 0,0 0 0,0 0 1,0 0-1,1 0 0,-1-1 0,0 1 1,1 0-1,-1 0 0,1 0 0,0-1 1,-1 1-1,1 0 0,0-1 1,0 1-1,0 0 0,0-1 0,0 0 1,1 1-1,-1-1 0,0 1 0,1-1 1,-1 0-1,1 0 0,-1 0 0,1 0 1,0 0-1,-1 0 0,1-1 0,0 1 1,2 0-1,5 2 2,0-1-1,-1-1 1,1 1-1,0-2 1,0 1 0,0-1-1,15-2 1,7-3-45,0-2 0,0-2 0,35-13 0,-29 9-116,54-12 1,-90 25 155,0-1 0,1 1 0,-1 0 0,0 0 0,0-1 0,1 1 0,-1 0 0,0 0 0,0 0 0,1 1 0,-1-1 0,0 0 0,0 0 0,1 1 0,-1-1 0,0 1 0,0-1 0,0 1 0,1-1 0,-1 1 0,0 0 0,0 0 0,0-1 1,0 1-1,0 0 0,-1 0 0,1 0 0,0 0 0,0 0 0,0 0 0,-1 0 0,1 0 0,-1 1 0,1-1 0,0 2 0,0 4 41,1 0 0,-1-1 0,0 1 0,-1 0 0,0 11 0,0 4 104,0-18-110,0-1 0,1 0 1,-1 1-1,1-1 0,-1 0 0,1 1 1,0-1-1,1 0 0,-1 0 0,1 0 1,-1 0-1,1 0 0,0-1 0,0 1 1,0 0-1,3 3 0,-2-5-20,-1 1 0,1-1 0,0 1 0,0-1 0,0 0-1,-1 0 1,1 0 0,0 0 0,0-1 0,0 1 0,1-1-1,-1 0 1,0 0 0,0 0 0,0 0 0,0 0 0,0-1 0,4-1-1,3 1-548,0-2 0,-1 1 1,1-1-1,-1-1 0,0 0 0,11-6 0,-20 10 481,1 0 1,-1-1 0,0 1-1,1-1 1,-1 1 0,1-1 0,-1 1-1,0-1 1,0 0 0,1 1-1,-1-1 1,0 1 0,0-1-1,0 0 1,1 1 0,-1-1 0,0 1-1,0-1 1,0 0 0,0 1-1,0-1 1,0 0 0,-1 1-1,1-1 1,0 1 0,0-1 0,0 0-1,-1 0 1,-6-9-951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20156,'76'-7'2305,"32"-9"-1121,15-5-432,32 1 1121,11 0-241,11 1-440,4 1-328,0 5-584,-10 1-280,-23 5-712,-10 1-416,-33 0 888,-12 3-224,-24 3-192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17316,'-7'8'388,"1"0"-1,0 0 1,1 0 0,0 1 0,0 0 0,0 0 0,2 0-1,-1 1 1,-3 13 0,1 3 216,1 0 0,-3 36 0,7-48-389,1 0 1,0 0-1,0 0 0,2 0 0,-1 0 0,2 0 1,0-1-1,7 20 0,-8-28-154,0-1 0,0 1 0,0-1 0,1 1-1,0-1 1,0 0 0,0-1 0,0 1 0,0 0 0,1-1 0,0 0-1,-1 1 1,1-1 0,1-1 0,-1 1 0,0-1 0,0 0-1,1 0 1,0 0 0,-1 0 0,1-1 0,0 0 0,0 0 0,0 0-1,-1 0 1,1-1 0,8 0 0,-5 0 3,1-1 1,-1 0-1,0-1 1,1 0-1,-1 0 1,0 0-1,0-1 1,0 0-1,-1-1 1,15-8-1,-11 4 18,-1 0 1,0 0-1,0-1 0,-1 0 0,0-1 0,11-16 0,-6 5 11,-2 0 0,0 0-1,-2-1 1,0 0 0,-1-1-1,-2 0 1,7-30 0,-12 45-64,-1-1 1,0 0-1,0 0 1,-1 0 0,0-12-1,-4 12-22,-2 12-21,-1 16-20,6-7 31,0 0 1,1 0 0,0 1-1,1-1 1,0 0 0,1 0-1,1 0 1,-1 0-1,2 0 1,0-1 0,0 1-1,1-1 1,1 0 0,-1 0-1,9 11 1,-10-17 23,0 1 0,0-1 0,1 0 1,-1-1-1,1 1 0,0-1 0,0 0 0,1 0 1,-1 0-1,1-1 0,0 0 0,0 0 0,0 0 0,0-1 1,0 0-1,0 0 0,1 0 0,-1-1 0,1 0 0,-1 0 1,1-1-1,0 0 0,-1 0 0,1-1 0,-1 1 1,1-1-1,-1-1 0,1 1 0,7-4 0,-3 1 31,-1-1 0,1 0 0,0-1 0,-1-1 0,0 1 0,-1-1 0,0-1-1,0 0 1,0 0 0,-1-1 0,14-18 0,-17 20-96,0-1 0,-1 1 0,0-1 1,0 0-1,-1 0 0,0 0 0,0 0 0,0 0 0,-1-1 1,-1 1-1,0-1 0,0 1 0,0-1 0,-1 0 0,0 1 0,-3-18 1,2 23-65,0 0 1,1 0-1,-1 0 1,0 0-1,-1 0 1,1 1-1,0-1 1,-1 0-1,0 1 1,1-1-1,-1 1 1,0-1-1,0 1 0,-1 0 1,1 0-1,0 0 1,-1 0-1,1 0 1,-1 1-1,0-1 1,1 1-1,-1 0 1,0-1-1,0 1 1,0 0-1,0 1 1,0-1-1,0 1 1,0-1-1,-4 1 1,-12 4-623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64 131 16756,'60'-27'5513,"-46"20"-3995,0 0 1,1 1 0,19-5-1,-26 9-1168,-2 1-201,1-1 0,-1 1-1,1-1 1,9-5 0,-15 6-144,0 1 1,-1-1-1,1 1 0,0 0 1,-1-1-1,1 1 0,-1-1 1,1 1-1,-1-1 0,1 0 1,-1 1-1,1-1 0,-1 1 1,0-1-1,1 0 0,-1 1 1,0-1-1,0 0 1,1 0-1,-1 0 0,0 0 0,0 0 0,-1 0 1,1 0-1,0 0 0,0 0 0,-1 0 0,1 0 0,-1 0 0,1 0 0,-1 0 0,1 0 1,-1 0-1,0 0 0,1 1 0,-1-1 0,0 0 0,0 0 0,-1 0 0,-2-2 2,-1 0-1,1 0 1,-1 0-1,1 1 0,-1-1 1,0 1-1,0 1 1,-1-1-1,1 1 1,0 0-1,0 0 0,-1 0 1,1 1-1,0-1 1,-1 1-1,1 1 0,0-1 1,-7 2-1,5-1-3,-1 1-1,0 0 0,0 1 1,1-1-1,0 1 1,-1 1-1,1-1 0,0 1 1,0 1-1,1-1 1,-10 9-1,11-7-3,0-1 0,0 1 1,0 1-1,1-1 0,0 1 0,0-1 0,1 1 0,0 0 0,0 0 1,1 1-1,0-1 0,0 1 0,0-1 0,1 1 0,0 15 1,1-19-69,0 1 0,0 0 0,1-1 1,-1 1-1,1 0 0,1-1 0,-1 1 1,1-1-1,-1 1 0,1-1 0,0 0 1,1 0-1,-1 0 0,1 0 0,0 0 1,0-1-1,0 1 0,0-1 0,0 0 1,1 0-1,0 0 0,-1 0 0,1 0 1,0-1-1,1 0 0,7 4 0,-5-4 11,-1 0 0,0-1-1,0 0 1,1 0-1,-1 0 1,1 0 0,-1-1-1,1 0 1,-1-1 0,1 1-1,-1-1 1,10-3-1,36-13-407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240 257 17892,'-14'0'521,"0"-1"0,0 2-1,0 0 1,0 1 0,0 0 0,1 1 0,-1 1 0,-14 5-1,22-7-347,0 1 0,-1 0 0,1 1-1,0-1 1,1 1 0,-1 0 0,1 0-1,0 1 1,0-1 0,0 1 0,0 1-1,1-1 1,0 0 0,0 1 0,1 0-1,-1 0 1,1 0 0,-3 9 0,5-13-121,0 1 0,0 0 0,0-1 1,1 1-1,-1 0 0,1 0 0,0 0 1,-1-1-1,1 1 0,0 0 0,1 0 1,-1 0-1,0-1 0,1 1 1,0 0-1,0 0 0,-1-1 0,2 1 1,-1 0-1,0-1 0,0 1 0,1-1 1,-1 0-1,1 1 0,0-1 0,0 0 1,0 0-1,0 0 0,0 0 1,0-1-1,1 1 0,-1 0 0,0-1 1,5 2-1,-1 0 7,1-1 0,-1 0 0,0 0 0,1-1 0,-1 0 0,1 0 0,-1-1 0,1 0 0,0 0 0,-1 0 0,1-1 0,-1 0-1,1 0 1,6-2 0,10-5 19,-1-2-1,-1 0 1,0-1-1,0-1 0,-1-1 1,34-27-1,-25 14-41,-1-1-1,-1-1 1,33-45 0,-12-1-5,-43 65-30,0 0 0,-1 0 0,0-1-1,-1 1 1,0-1 0,2-14 0,-4 22-3,-1 0 0,1 0 1,-1 0-1,0 0 0,0 0 0,0 0 1,0 0-1,-1 0 0,1 0 0,0 0 1,-1 0-1,1 0 0,-1 1 0,0-1 1,0 0-1,1 0 0,-1 0 0,-1 1 1,1-1-1,-2-3 0,1 4-1,0 0-1,0-1 0,-1 1 1,1 0-1,0 0 1,0 0-1,0 1 1,-1-1-1,1 0 1,0 1-1,-1 0 0,1-1 1,0 1-1,-1 0 1,-2 0-1,-5 1-7,-1 1-1,1 0 1,0 0 0,0 1-1,0 0 1,-15 7 0,12-3 16,0 0 1,1 0-1,-1 2 1,2-1-1,-1 1 1,1 1-1,1 0 1,0 1 0,0 0-1,1 0 1,-9 14-1,17-23-2,0-1-1,0 1 1,0 0-1,0 0 1,0 0-1,0-1 1,1 1-1,-1 0 1,0 0-1,1 0 1,0 0-1,-1 0 1,1 0-1,0 0 1,0 0-1,0 0 1,0 0-1,1 0 1,-1 0 0,0 0-1,2 3 1,-1-3-18,1 0 0,-1 0 0,1-1 0,0 1 1,-1-1-1,1 1 0,0-1 0,0 1 1,0-1-1,0 0 0,0 0 0,0 0 0,0 0 1,1 0-1,-1-1 0,0 1 0,5 0 1,57 6-724,-52-6 526,0-1 0,0 2 1,0-1-1,0 2 0,21 6 0,-31-8 188,1 1 0,-1-1 0,0 0 0,1 1 0,-1 0 0,0-1 0,0 1 0,0 0 0,0 0 0,-1 0 0,1 0 0,0 0 0,-1 1 0,1-1 0,-1 0 0,0 1 1,0-1-1,0 1 0,0-1 0,0 1 0,-1 0 0,1-1 0,0 5 0,-1 4 71,0 0-1,0 1 1,-1-1 0,-3 15 0,0-2-9,4-23-73,0 0-1,-1 0 1,1-1-1,0 1 1,0 0 0,0 0-1,0 0 1,0 0-1,0 0 1,0 0-1,1 0 1,-1-1-1,0 1 1,0 0-1,1 0 1,-1 0-1,0 0 1,1-1 0,0 2-1,-1-2 33,1 1 0,-1-1 1,1 0-1,-1 0 0,1 0 0,-1 0 0,1 0 0,-1 0 1,1 0-1,-1 0 0,1 0 0,-1 0 0,1 0 1,0 0-1,-1 0 0,0 0 0,1 0 0,-1 0 0,1-1 1,-1 1-1,1 0 0,-1 0 0,1-1 0,0 1 0,32-28 161,-28 22-341,26-22-27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18740,'-14'2'1129,"1"1"0,0 0 0,0 1 0,-19 7 0,25-8-843,0 0 1,0 1-1,0 0 0,0 0 1,1 0-1,0 1 0,0 0 1,0 0-1,-5 7 0,10-11-258,0 0 0,0 1-1,0-1 1,0 0-1,1 1 1,-1-1-1,1 0 1,-1 1-1,1-1 1,-1 1-1,1-1 1,0 0-1,0 1 1,0-1-1,-1 1 1,1-1-1,1 1 1,-1-1-1,0 1 1,0-1-1,1 3 1,0-1-15,1 0 1,-1 0-1,1 0 0,0 0 1,0 0-1,0-1 1,0 1-1,0 0 1,4 2-1,6 5-59,1 0 0,0-1 0,18 10 0,-22-14 63,22 13-79,-6-5-38,36 28 0,-55-36 88,0-1 1,-1 1-1,0 1 0,1-1 1,-2 1-1,1 0 0,-1 0 1,0 0-1,0 1 0,0-1 1,2 9-1,-5-13 18,-1 0-1,1 0 1,-1 0-1,0 1 0,1-1 1,-1 0-1,0 0 1,0 1-1,-1-1 1,1 0-1,0 1 1,-1-1-1,1 0 1,-1 0-1,0 0 1,0 0-1,0 0 0,0 0 1,0 0-1,0 0 1,0 0-1,-1 0 1,1 0-1,-1-1 1,1 1-1,-1 0 1,0-1-1,0 0 1,1 1-1,-1-1 0,0 0 1,0 0-1,0 0 1,-1 0-1,-2 1 1,0 0-16,0-1 1,0 1-1,0-1 1,0 0-1,0 0 1,0 0-1,0-1 0,0 0 1,0 0-1,0 0 1,0 0-1,0-1 1,0 0-1,0 0 1,-8-3-1,9 2-80,0-1 0,1 1 0,-1-1 0,0 1 0,1-1 0,0 0 0,0-1 0,0 1 0,0 0 0,0-1 0,1 0 0,-1 0 0,-2-6 0,2 3 12,0-1 0,0 0 0,1 0 0,0 0-1,0 0 1,-1-13 0,3-17-357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17924,'4'3'528,"1"0"0,0 0 0,0 0 0,0-1 1,0 0-1,1 0 0,-1 0 0,1 0 0,-1-1 0,1 0 0,11 1 0,-9-3-123,0 0-1,0 0 1,0 0-1,0-1 1,-1 0-1,1 0 1,0-1-1,7-4 1,0 0-239,0-1 1,0 0-1,-1-1 0,21-17 1,-30 22-166,0-1 1,-1 1 0,0-1 0,0 0 0,0 0 0,5-11 0,-7 13 0,-1 0-1,0 0 1,0 0 0,0 0 0,0 0 0,0 0 0,-1 0 0,0-1 0,1 1 0,-1 0 0,0 0 0,-1 0 0,1-1 0,-1-3-1,0 5-1,0 0-1,1 0 1,-1 1-1,0-1 0,0 0 1,0 1-1,0-1 0,0 0 1,0 1-1,0-1 0,-1 1 1,1 0-1,-1-1 0,1 1 1,-1 0-1,1 0 0,-1 0 1,1 0-1,-1 0 0,0 1 1,0-1-1,1 0 1,-1 1-1,0-1 0,0 1 1,0 0-1,0-1 0,0 1 1,0 0-1,0 0 0,1 0 1,-1 0-1,-3 1 0,-1 0 5,-1 0-1,1 1 1,0-1-1,0 1 0,0 0 1,0 1-1,1-1 1,-1 1-1,-5 4 0,3 0 37,0 0 0,0 0-1,1 1 1,1-1-1,-1 1 1,1 1-1,0-1 1,1 1 0,0 0-1,1 1 1,0-1-1,0 1 1,-4 16-1,7-20-5,0 0 0,0 0-1,1 0 1,-1-1 0,1 1-1,1 0 1,-1 0 0,1 0-1,0 0 1,0-1 0,3 8-1,-3-9-9,1 0 0,0 0 0,1 0 0,-1 0 0,1-1-1,0 1 1,-1-1 0,1 1 0,1-1 0,-1 0-1,0 0 1,1-1 0,0 1 0,-1-1 0,1 0 0,5 3-1,-2-3-21,0 1 0,1-1-1,-1-1 1,1 1-1,-1-1 1,1 0-1,0-1 1,-1 0 0,1 0-1,0-1 1,-1 0-1,1 0 1,-1-1-1,1 0 1,-1 0-1,0 0 1,0-1 0,0 0-1,0-1 1,10-6-1,-4 1-90,-1 1-1,0-1 1,0-1-1,-1 0 0,0-1 1,-1 0-1,0 0 1,-1-1-1,12-20 1,-17 24-44,-1 1 1,1-1 0,-1 1 0,-1-1 0,1 0-1,-1 0 1,1-14 0,-3 20-13,1 0 0,-1 0 0,0 0-1,0 0 1,-1 0 0,1 0 0,0 0 0,-1 0 0,1 0 0,-1 0 0,1 0 0,-1 1-1,0-1 1,0 0 0,0 0 0,0 0 0,0 1 0,0-1 0,0 1 0,-1-1 0,1 1-1,-1-1 1,1 1 0,-1 0 0,1-1 0,-1 1 0,0 0 0,1 0 0,-1 1 0,0-1-1,0 0 1,0 0 0,0 1 0,0-1 0,0 1 0,-3-1 0,-2 1-147,0 0 0,1 1 0,-1-1 0,0 1 0,1 0 0,-1 1-1,-11 4 1,-13 7-916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31 18596,'-2'-29'4323,"2"29"-4283,0 0 0,0 0 0,0 0 0,0 0-1,0 0 1,0 0 0,0 0 0,0 0 0,0 0-1,0 0 1,0 0 0,0 0 0,0 0 0,0 0 0,0 0-1,0 0 1,0 0 0,-1 0 0,1 0 0,0 0 0,0 0-1,0 0 1,0 0 0,0 0 0,0 0 0,0 0-1,0 0 1,0 0 0,0 0 0,0 0 0,0 0 0,0 0-1,0 0 1,-1 0 0,1 0 0,0 0 0,0 0 0,0 0-1,0 0 41,0 0-40,0 0 0,0 0-1,0 0 1,0 0 0,0-1 0,0 1 0,0 0 0,0 0-1,0 0 1,0 0 0,0 0 0,0 0 0,0 0 0,0 0-1,0 0 1,-4 17 1433,-41 184 1227,-2 10-2234,43-181-388,-1-4-8,1 1 1,1-1-1,1 1 1,2 0 0,3 31-1,-3-56-97,0 1-1,1 0 0,0 0 1,-1 0-1,1-1 1,0 1-1,1 0 1,-1-1-1,0 1 0,1 0 1,-1-1-1,4 4 1,-4-5 0,-1-1 0,1 0 0,-1 1 1,1-1-1,-1 0 0,1 1 0,-1-1 0,1 0 1,-1 0-1,1 0 0,0 0 0,-1 1 0,1-1 1,-1 0-1,1 0 0,0 0 0,-1 0 0,1 0 1,-1 0-1,1-1 0,-1 1 0,1 0 0,0 0 1,1-1-28,0 0-1,-1 0 1,1 0 0,-1 0 0,1 0 0,-1-1 0,0 1 0,0 0 0,1-1-1,-1 1 1,1-3 0,42-62-551,-18 27 178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2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36 21373,'11'-33'2047,"-10"30"-1483,-1 4-38,-7 19 297,-79 202 1944,-6 21-1061,89-235-1595,1 1-1,0-1 0,0 0 0,1 1 0,-1 13 0,2-21-89,0 0 0,0 0 0,0 0 0,0 0 0,0 0 0,1 0 0,-1 0-1,0 0 1,1 0 0,-1 0 0,1 0 0,-1 0 0,1 0 0,-1 0 0,1 0 0,0 0 0,-1 0-1,1-1 1,0 1 0,0 0 0,1 0 0,0 0 1,-1-1 0,1 1-1,0-1 1,0 1 0,0-1 0,0 0 0,0 0-1,0 0 1,-1 0 0,1 0 0,0 0-1,0-1 1,0 1 0,0-1 0,0 1 0,3-2-1,27-13 155,0-1-1,0-2 1,-2 0 0,29-24-1,-36 25-106,-16 13-59,65-46 78,124-111 0,-193 158-180,1 0 1,-1 0-1,0 0 1,-1-1-1,1 1 1,-1-1-1,1 1 1,-1-1-1,0 0 1,0 0 0,2-7-1,-4 10 61,0 1 0,1 0 0,-1-1 1,0 1-1,0 0 0,0-1 0,0 1 0,0 0 0,0-1 0,0 1 1,0-1-1,0 1 0,0 0 0,0-1 0,0 1 0,0 0 1,0-1-1,-1 1 0,1 0 0,0-1 0,0 1 0,0 0 0,0-1 1,-1 1-1,1 0 0,0-1 0,0 1 0,-1 0 0,1 0 0,0-1 1,0 1-1,-1 0 0,1 0 0,0 0 0,-1-1 0,1 1 0,0 0 1,-1 0-1,1 0 0,0 0 0,-1 0 0,1 0 0,-1 0 0,1 0 1,-1 0-1,-18 4-490,-1 8-65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02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14019,'0'12'2200,"8"-6"-1151,12-6-289,9-2 1264,14-2-559,6-3-137,8 1-264,-1 0-208,-4 3-432,-4 1-192,-10 7-784,-6 1-328,-18-3 720,-28-3-640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3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18444,'0'5'350,"0"1"0,1-1 1,0 1-1,0-1 0,0 1 0,0-1 0,1 1 1,0-1-1,4 7 0,-5-10-222,0-1 1,0 1 0,1-1-1,-1 1 1,1-1-1,-1 1 1,1-1-1,0 0 1,0 0 0,-1 0-1,1 0 1,0 0-1,0 0 1,0 0-1,0-1 1,0 1-1,0-1 1,0 1 0,0-1-1,0 0 1,0 0-1,0 0 1,1 0-1,-1 0 1,0 0 0,0-1-1,0 1 1,0-1-1,2 0 1,12-4 178,0 0 1,0-2-1,0 0 1,-1 0 0,0-2-1,0 1 1,-1-2-1,14-12 1,4-5-195,-2-2 0,32-37 0,-56 59-109,-3 4-6,0 0-1,0-1 1,0 1-1,-1 0 1,1-1-1,-1 1 1,0-1-1,0 0 1,0 0-1,0 0 1,0 0-1,-1 0 1,1-6 0,-2 10 0,0 0 0,-1-1 0,1 1 0,-1-1 1,1 1-1,0 0 0,-1 0 0,1-1 1,-1 1-1,1 0 0,-1 0 0,1-1 1,-1 1-1,1 0 0,-1 0 0,1 0 1,-1 0-1,1 0 0,-1 0 0,1 0 1,-1 0-1,1 0 0,-1 0 0,1 0 1,-1 0-1,1 0 0,-1 0 0,1 1 1,-1-1-1,1 0 0,-1 0 0,1 0 1,-1 1-1,1-1 0,0 0 0,-1 1 1,0 0-1,-8 6-8,1 0 1,0 1 0,0 0-1,1 0 1,-1 1-1,2 0 1,0 1-1,0-1 1,0 1 0,1 0-1,1 1 1,0-1-1,0 1 1,-4 20-1,8-29 15,-1 0-1,1 0 0,-1 0 0,1 1 0,0-1 0,0 0 0,0 0 0,0 0 0,0 1 0,0-1 0,1 0 0,-1 0 0,1 0 0,0 0 0,-1 0 0,1 0 1,0 0-1,0 0 0,0 0 0,0 0 0,1 0 0,-1-1 0,0 1 0,1 0 0,0-1 0,-1 0 0,1 1 0,0-1 0,3 2 0,-2-2 4,0 0 0,0 0 0,1-1-1,-1 1 1,0-1 0,1 0-1,-1 0 1,0 0 0,1-1-1,-1 1 1,0-1 0,1 0 0,-1 0-1,0 0 1,0 0 0,0 0-1,0-1 1,0 1 0,3-3 0,8-6 15,-1 0 0,0 0 0,0-1 0,-1-1 0,14-16 0,46-71 48,-69 96-71,-1-1 0,1 0 0,-1 0 1,0 0-1,0 0 0,1-6 0,-3 11 0,0-1 0,0 0 0,0 0 0,0 0 0,-1 0 0,1 0 0,0 0-1,0 0 1,0 0 0,0 0 0,0 0 0,0 0 0,0 0 0,0 0 0,0 0 0,0 0 0,0 0 0,0 0-1,0 0 1,0 0 0,-1 0 0,1 0 0,0 0 0,0 0 0,0 0 0,0 0 0,0 0 0,0 0 0,0 0-1,0 0 1,0 0 0,0 0 0,0 0 0,0 0 0,-1 0 0,1 0 0,0 0 0,0 0 0,0 0 0,0 0-1,0 0 1,0 0 0,0 0 0,0 0 0,0 0 0,0 0 0,0 0 0,0 0 0,0 0 0,0-1 0,0 1-1,0 0 1,0 0 0,0 0 0,0 0 0,0 0 0,0 0 0,0 0 0,0 0 0,0 0 0,0 0 0,0 0-1,0 0 1,0-1 0,0 1 0,0 0 0,0 0 0,0 0 0,-6 5-16,-2 4 20,0 0 0,1 1 0,0 0 0,1 1 1,0-1-1,0 1 0,2 0 0,-1 1 0,1-1 1,1 1-1,0-1 0,-2 21 0,4-30 4,1 0 0,0 0 0,0 1 0,0-1 0,0 0 0,1 0-1,-1 0 1,0 0 0,1 1 0,0-1 0,-1 0 0,1 0 0,0 0 0,0 0 0,0 0 0,0 0-1,1-1 1,-1 1 0,0 0 0,1-1 0,-1 1 0,1 0 0,0-1 0,-1 0 0,1 1-1,0-1 1,0 0 0,0 0 0,4 1 0,-2-1 6,1 0 0,-1 0 0,1-1 0,-1 0 0,1 0 0,0 0 0,-1 0 0,1-1 0,-1 1 0,1-1 1,-1-1-1,1 1 0,5-3 0,12-7 49,-1 0 0,0-2 1,-1 0-1,21-18 1,-19 14 26,1 0 0,32-16 1,-54 32-89,-1 1 0,1-1 1,-1 1-1,1 0 0,0-1 1,-1 1-1,1 0 1,0-1-1,-1 1 0,1 0 1,0 0-1,0 0 0,-1 0 1,1-1-1,0 1 0,0 0 1,-1 0-1,1 1 0,0-1 1,0 0-1,0 0 0,-1 1-1,0-1 0,1 1 0,-1-1-1,0 1 1,0-1 0,0 1 0,0-1-1,0 1 1,0-1 0,0 1 0,0-1-1,0 1 1,-1-1 0,1 1 0,0-1 0,0 1-1,0-1 1,0 1 0,-1-1 0,1 0-1,-1 1 1,-17 27-28,10-19 54,-21 32-10,27-38-13,0 0 0,1 0 0,-1 0 0,1 0 0,0 1 0,0-1 0,0 0 0,0 1 0,1-1 0,-1 1 0,1 6 0,0-10 6,0 0 0,0 1 0,0-1-1,0 1 1,0-1 0,0 0 0,0 1 0,0-1 0,0 1-1,0-1 1,0 1 0,0-1 0,0 0 0,0 1 0,1-1-1,-1 0 1,0 1 0,0-1 0,0 1 0,1-1-1,-1 0 1,0 1 0,0-1 0,1 0 0,-1 0 0,0 1-1,1-1 1,-1 0 0,0 0 0,1 1 0,-1-1 0,1 0-1,-1 0 1,0 0 0,1 0 0,-1 1 0,1-1 0,-1 0-1,0 0 1,1 0 0,-1 0 0,1 0 0,-1 0-1,0 0 1,1 0 0,-1 0 0,1 0 0,-1-1 0,0 1-1,1 0 1,-1 0 0,1 0 0,-1 0 0,0-1 0,1 1-1,-1 0 1,0 0 0,1-1 0,-1 1 0,0 0 0,1 0-1,-1-1 1,0 1 0,0 0 0,1-1 0,-1 0-1,20-21 535,75-146 391,-95 166-941,1 1 0,0 0 0,0 0 0,0 0 0,0 0 1,0 1-1,1-1 0,-1 0 0,0 0 0,0 1 0,0-1 1,1 0-1,-1 1 0,0-1 0,1 1 0,-1 0 0,1 0 1,-1-1-1,0 1 0,1 0 0,1 0 0,33 2-204,-33-1 193,52 9-221,-53-9 222,1-1 0,-1 1-1,1 0 1,-1-1 0,0 1 0,1 0 0,-1 1-1,0-1 1,0 0 0,0 1 0,0-1 0,0 1-1,0-1 1,-1 1 0,1 0 0,0 0 0,-1 0-1,1 0 1,1 3 0,-3-3 8,0 0 0,0 1 0,0-1 0,0 0 0,0 0 0,0 0 0,0 0-1,-1 0 1,1 0 0,-1 0 0,1 0 0,-1 0 0,0 0 0,-1 2 0,-18 29-53,10-18 20,3-3 55,-7 12 46,-20 45 0,35-64 114,4-9-72,6-8 7,-6 3-118,-1 0 1,0 0-1,0-1 0,4-17 0,-21 6-4935,12 13 4106,3 1-207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3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63 20156,'2'-2'373,"0"0"1,0 0-1,-1-1 0,1 1 0,0 0 0,-1-1 0,1 1 1,-1 0-1,0-1 0,0 0 0,2-4 0,-3 6-272,0 0 0,0 0 0,-1 0 0,1 0 0,0 0 1,0 0-1,0 0 0,-1 0 0,1 0 0,0 1 0,-1-1 0,1 0 0,-1 0 0,1 0 0,-1 0 0,1 0 0,-1 1 0,0-1 0,1 0 1,-1 1-1,0-1 0,0 0 0,0 1 0,1-1 0,-1 1 0,0-1 0,0 1 0,0-1 0,0 1 0,0 0 0,0-1 0,0 1 0,0 0 1,0 0-1,-1 0 0,-12-2 24,-1 0 0,1 1 1,-1 0-1,1 2 0,-1 0 0,1 0 1,-1 1-1,1 1 0,0 0 0,0 1 1,0 1-1,1 0 0,-23 12 0,33-15-115,1-1-1,-1 1 0,0 0 0,1-1 0,-1 1 0,1 1 0,0-1 0,0 0 0,0 0 0,0 1 1,-3 4-1,5-6-6,-1 0 1,1 0 0,0 0 0,0 1-1,-1-1 1,1 0 0,0 0 0,0 0-1,0 0 1,1 0 0,-1 1 0,0-1-1,0 0 1,1 0 0,-1 0-1,0 0 1,1 0 0,-1 0 0,1 0-1,-1 0 1,1 0 0,0 0 0,-1 0-1,1 0 1,0 0 0,0 0 0,0-1-1,0 1 1,0 0 0,0-1 0,-1 1-1,1-1 1,1 1 0,0 0-1,14 8 10,1-1 0,27 9 0,-31-13-29,-1 1 0,1 0-1,-2 0 1,1 1 0,0 1 0,17 13 0,-27-18 11,0 0 1,0-1 0,-1 1 0,1 0-1,-1 0 1,1 0 0,-1 0-1,0 1 1,1-1 0,-1 0 0,0 0-1,-1 1 1,1-1 0,0 1-1,-1-1 1,1 1 0,-1-1-1,0 1 1,0 3 0,0-2 11,-1 0-1,0 0 1,0 0 0,0-1 0,-1 1 0,1 0-1,-1-1 1,0 1 0,0-1 0,0 1 0,-4 3-1,-1 1 36,0 0-1,0-1 0,-1-1 0,0 1 1,0-1-1,0 0 0,-1-1 0,0 0 1,-9 4-1,13-7-38,1-1 1,-1 0-1,1 0 1,-1 0-1,0 0 1,0-1-1,1 1 1,-1-1-1,0-1 1,0 1-1,1-1 1,-1 1-1,0-1 1,-6-3 0,9 3-88,0 1 0,0-1 0,0 0 0,1-1 0,-1 1 1,0 0-1,1 0 0,-1-1 0,1 1 0,-1-1 1,1 1-1,0-1 0,-1 0 0,1 0 0,0 1 0,0-1 1,0 0-1,1 0 0,-1 0 0,0 0 0,1 0 1,-1 0-1,1 0 0,0 0 0,-1 0 0,1 0 1,0 0-1,0-1 0,1 1 0,-1 0 0,0 0 0,1 0 1,-1 0-1,1 0 0,0-2 0,1-1-50,0-1 0,1 1-1,-1 0 1,1 0 0,0 0 0,0 0-1,1 0 1,3-4 0,18-13-640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4:3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20300,'7'4'1392,"-3"-1"-733,1 0 0,-1-1 1,1 1-1,0-1 0,0 0 1,0-1-1,0 1 0,0-1 0,9 1 1,5-1-393,0-1 0,0-1 0,1-1 0,-1-1 0,0 0 0,-1-2-1,1 0 1,-1-1 0,0 0 0,21-12 0,-34 16-261,0-1 0,-1 0 0,0 0 0,0-1 0,0 1 0,0-1 0,0 0 0,-1 0-1,6-7 1,-8 10-8,-1-1-1,1 1 1,-1 0-1,1 0 0,-1 0 1,1 0-1,-1 0 1,0 0-1,1-1 0,-1 1 1,0 0-1,0 0 1,0-1-1,0 1 0,0 0 1,0 0-1,0 0 1,-1-1-1,1 0 0,-1 0 2,0 1-1,0 0 1,0-1-1,0 1 0,0 0 1,-1 0-1,1 0 0,0 0 1,0 0-1,-1 0 0,1 0 1,-1 0-1,1 1 1,-1-1-1,1 0 0,-1 1 1,1-1-1,-4 0 0,-3-1-12,-1 1 0,1 0 0,-1 0 0,1 0-1,-1 1 1,0 1 0,1-1 0,-1 1 0,1 1 0,-1-1-1,-15 7 1,14-4 10,-1 0-1,1 1 1,0 0-1,1 1 1,-1 0-1,1 1 1,0 0-1,-15 16 1,18-17 1,1 0 0,0 1 1,0-1-1,1 1 0,-1 1 0,1-1 1,1 0-1,0 1 0,0 0 0,0 0 0,-3 16 1,6-17-7,-1-1 0,1 1 0,0-1 0,1 1 1,0-1-1,0 1 0,0-1 0,0 1 0,1-1 1,0 0-1,1 0 0,-1 0 0,1 0 0,1 0 1,-1 0-1,7 7 0,-5-6 4,0-1 0,0 0 0,1 0 0,0-1-1,0 1 1,0-2 0,1 1 0,0 0 0,0-1 0,0-1 0,0 1 0,0-1 0,1 0-1,0-1 1,-1 0 0,1 0 0,0 0 0,0-1 0,0 0 0,0-1 0,0 0 0,16-2 0,27-8-83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169 199 17324,'-3'-3'163,"0"0"0,0 1 0,0 0 0,0 0 0,-1 0 0,1 0 0,-1 0 0,1 1 1,-1-1-1,0 1 0,1 0 0,-1 0 0,0 1 0,0-1 0,0 1 0,0-1 0,0 1 0,0 1 1,1-1-1,-1 0 0,0 1 0,0 0 0,0 0 0,1 0 0,-1 0 0,0 1 0,1-1 0,-1 1 0,-5 4 1,5-4-94,0 1 1,1-1-1,-1 1 1,0 0-1,1 1 1,-1-1-1,1 1 1,0-1-1,0 1 1,1 0-1,-1 0 1,1 0-1,0 0 1,0 1-1,0-1 1,1 0 0,-1 1-1,1-1 1,0 1-1,0 0 1,1-1-1,-1 1 1,1 0-1,1 6 1,-1-10-52,0 1 1,0-1-1,1 0 1,-1 0 0,0 0-1,1 0 1,-1 0-1,1 0 1,-1 0-1,1 0 1,0 0 0,-1 0-1,1 0 1,0 0-1,0 0 1,0 0-1,-1-1 1,1 1 0,0 0-1,0 0 1,0-1-1,0 1 1,0-1-1,1 1 1,-1-1 0,0 0-1,0 1 1,0-1-1,0 0 1,0 0-1,0 1 1,1-1 0,-1 0-1,0 0 1,0 0-1,0-1 1,2 1-1,3-1 50,-1 0 0,1-1 0,0 1 0,-1-1 0,1 0 0,7-4-1,2-4 45,0 1 0,0-2 0,-1 0 0,-1-1 0,0 0-1,0-1 1,-1 0 0,11-17 0,-6 7 65,-2-1 0,-1-1-1,-1 0 1,14-37 0,-22 42-23,-5 20-153,0 0 1,0-1-1,0 1 0,0 0 1,0 0-1,0 0 1,0 0-1,0 0 0,0 0 1,0 0-1,0-1 1,0 1-1,0 0 0,0 0 1,0 0-1,0 0 1,-1 0-1,1 0 0,0 0 1,0 0-1,0 0 1,0 0-1,0 0 0,0 0 1,0-1-1,0 1 1,-1 0-1,1 0 0,0 0 1,0 0-1,0 0 1,0 0-1,0 0 0,0 0 1,-1 0-1,1 0 1,0 0-1,0 0 0,0 0 1,0 0-1,0 0 1,0 1-1,0-1 0,-1 0 1,1 0-1,0 0 1,0 0-1,0 0 0,0 0 1,0 0-1,0 0 1,0 0-1,0 0 0,0 0 1,0 0-1,-1 1 1,1-1-1,0 0 0,0 0 1,0 0-1,0 0 1,0 0-1,0 0 0,-4 5 23,1-1-1,-1 0 1,1 1-1,-5 8 1,-6 16-111,0 0 1,3 0 0,0 1 0,2 1 0,1-1-1,2 1 1,-5 54 0,11-76-285,0 1 1,1-1-1,2 16 1,-3-23 304,0 0 1,1-1 0,-1 1 0,1 0-1,-1 0 1,1 0 0,0-1-1,-1 1 1,1 0 0,0-1-1,0 1 1,0-1 0,0 1-1,0-1 1,1 1 0,-1-1 0,0 0-1,1 0 1,-1 0 0,1 0-1,-1 0 1,1 0 0,0 0-1,3 1 1,9-3-672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60 15531,'0'-14'2171,"-1"-23"3069,0 36-5171,1 0 0,0 1-1,-1-1 1,1 1 0,-1-1-1,1 1 1,-1-1 0,1 1-1,-1-1 1,1 1 0,-1 0-1,0-1 1,1 1 0,-1 0-1,1-1 1,-1 1-1,0 0 1,1 0 0,-1 0-1,0 0 1,1 0 0,-1-1-1,0 1 1,0 0 0,1 0-1,-1 1 1,0-1 0,1 0-1,-1 0 1,0 0 0,1 0-1,-1 1 1,0-1 0,1 0-1,-1 1 1,-24 8 552,14-3-492,0 0 0,0-1 0,-14 4 0,25-9-130,0 0 0,-1 0 0,1 0 0,0 0 0,0 0 0,0 0 0,-1 0 0,1 0-1,0 1 1,0-1 0,-1 0 0,1 0 0,0 0 0,0 0 0,0 0 0,-1 0 0,1 0 0,0 1 0,0-1 0,0 0 0,-1 0 0,1 0 0,0 0 0,0 1-1,0-1 1,0 0 0,0 0 0,0 0 0,-1 1 0,1-1 0,0 0 0,0 0 0,0 1 0,0-1 0,0 0 0,0 0 0,0 0 0,0 1 0,0-1 0,0 0-1,0 1 1,10 6-7,13 1 13,4-1 15,-18-6 14,-21-5 87,11 3-122,1 1 1,-1 0 0,0 0 0,0 0-1,0 0 1,0 0 0,0 0 0,0 0 0,1 1-1,-1-1 1,0 0 0,0 0 0,0 1-1,1-1 1,-1 0 0,0 1 0,0-1-1,1 1 1,-1-1 0,0 1 0,0-1-1,1 1 1,-1 0 0,1-1 0,-1 1-1,1 0 1,-1-1 0,1 1 0,-1 1-1,-3 2 9,2-2-6,2-2 10,4-3 387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 19956,'0'0'47,"0"0"0,1 0 0,-1 0 0,0 0 0,0 0 0,0 0 0,0 0 0,0 0 0,0 0 0,0 0 0,0-1 0,0 1 0,0 0 0,1 0 0,-1 0 0,0 0 0,0 0 0,0 0 0,0 0 1,0 0-1,0 0 0,0 0 0,1 0 0,-1 0 0,0 0 0,0 0 0,0 0 0,0 0 0,0 0 0,0 0 0,1 0 0,-1 0 0,0 0 0,0 0 0,0 0 0,0 0 0,0 0 0,0 0 0,0 0 0,0 1 0,1-1 0,-1 0 0,0 0 0,0 0 0,0 0 0,0 0 0,0 0 0,0 0 0,0 0 0,0 1 0,-1 8 956,-10 21-569,7-18 278,-70 226 1712,73-234-2413,-1 4 12,0 1 0,0-1 1,0 16-1,2-23-22,0 0-1,0 1 0,0-1 1,0 0-1,0 1 1,0-1-1,0 0 0,1 1 1,-1-1-1,1 0 1,-1 0-1,0 0 0,1 1 1,0-1-1,-1 0 1,1 0-1,0 0 0,0 0 1,-1 0-1,1 0 1,0 0-1,0 0 0,0 0 1,0 0-1,0-1 1,0 1-1,1 0 0,-1-1 1,0 1-1,0-1 1,0 1-1,3 0 0,4-1-17,1 1-1,-1-1 0,1-1 0,-1 0 0,1 0 1,-1-1-1,14-4 0,-10 3-21,0 1 0,21-3-1,-32 5 36,0 0 0,0-1 0,1 1 0,-1 0 0,0 0 0,0 1 0,0-1 0,0 0 0,1 0 1,-1 1-1,0-1 0,0 0 0,0 1 0,0-1 0,0 1 0,0-1 0,0 1 0,0 0 0,0-1 0,1 2 0,-2-1 3,1 0 1,-1 0-1,0 0 1,1-1-1,-1 1 0,0 0 1,0 0-1,1 0 1,-1 0-1,0 0 1,0 0-1,0 0 1,0 0-1,0 0 1,-1 0-1,1 0 1,0-1-1,0 1 1,-1 2-1,-1 1 24,0 0 0,0 0-1,0 0 1,-1 0 0,0 0 0,1 0 0,-1-1-1,-6 6 1,-4 0 115,0 0 1,0-1-1,-1-1 0,0 0 1,0 0-1,-1-2 0,1 0 0,-1 0 1,-1-2-1,1 0 0,0 0 1,-30 0-1,39-3-181,0 0 0,0-1 1,0 1-1,1-1 0,-12-3 0,16 4 19,0 0 0,0-1 0,0 1 0,1 0 0,-1 0-1,0-1 1,0 1 0,1 0 0,-1-1 0,0 1 0,0-1 0,1 1-1,-1-1 1,1 1 0,-1-1 0,0 0 0,1 1 0,-1-1-1,1 0 1,-1 1 0,1-1 0,0 0 0,-1 0 0,1 1 0,0-1-1,-1 0 1,1 0 0,0 0 0,0 1 0,0-1 0,0 0-1,0 0 1,0 0 0,0 1 0,0-1 0,0 0 0,0 0 0,0 0-1,0 0 1,1 1 0,-1-1 0,0 0 0,1 0 0,-1 1-1,1-1 1,-1 0 0,0 0 0,1 1 0,0-1 0,0 0-1,19-18-304,14 3-132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26 23237,'14'-7'1336,"20"-9"12,-32 16-1253,0-1 1,0 1-1,0-1 1,0 1-1,0-1 1,0 1 0,0 0-1,1 0 1,-1 0-1,0 0 1,0 1-1,0-1 1,0 0-1,3 2 1,-5-2-80,1 0 1,-1 0-1,1 1 1,-1-1-1,1 0 1,-1 1-1,1-1 1,-1 1-1,1-1 1,-1 0-1,1 1 1,-1-1-1,0 1 1,1-1-1,-1 1 1,0-1-1,1 1 1,-1 0-1,0-1 0,0 1 1,0-1-1,1 1 1,-1-1-1,0 1 1,0 0-1,0 0 1,-6 18 113,-18 15-120,-3-7 5,-32 26 0,36-34 43,0 1 0,-37 45 0,58-62-43,0 0-1,0 0 0,0 0 0,0 1 0,0-1 1,1 1-1,-1-1 0,-1 8 0,3-10-9,0 0 0,0 0-1,0 0 1,0 0 0,0 0-1,0 0 1,0 0 0,1 0-1,-1 0 1,0 0 0,0 0-1,1 0 1,-1 0-1,1-1 1,-1 1 0,1 0-1,-1 0 1,1 0 0,-1 0-1,1-1 1,0 1 0,-1 0-1,1-1 1,0 1 0,0-1-1,0 1 1,-1-1 0,1 1-1,0-1 1,0 1 0,0-1-1,0 0 1,0 1-1,0-1 1,0 0 0,0 0-1,0 0 1,1 0 0,13 2 29,-1-1 1,1-1 0,-1 0 0,28-4-1,61-16-290,-81 15 44,2 0-54,-8 2-105,1-1 1,0-1-1,26-10 1,-43 15 356,1 0 0,-1 0 1,1-1-1,0 1 1,-1 0-1,1 0 1,-1-1-1,1 1 0,-1 0 1,1-1-1,-1 1 1,1 0-1,-1-1 0,1 1 1,-1-1-1,1 1 1,-1-1-1,1 1 0,-1-1 1,0 1-1,1-1 1,-1 1-1,0-1 0,0 1 1,1-1-1,-1 0 1,0 1-1,0-1 1,0 1-1,0-1 0,0 0 1,0 1-1,0-1 1,0 0-1,0 1 0,0-1 1,0 1-1,0-1 1,0 0-1,-1 1 0,1-1 1,-17-10-557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 17172,'-8'-1'1904,"17"-2"-1104,7 0-360,13 0 1097,8-1-505,11 1-1232,4-3 512,10 4-264,1 2-136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88 290 20860,'-50'17'2673,"47"-16"-2526,1 0 1,-1 0 0,1 0-1,0 0 1,-1 1-1,1-1 1,0 1-1,0 0 1,0 0 0,0 0-1,0 0 1,0 0-1,0 0 1,1 0-1,-1 1 1,-1 2 0,3-4-124,0-1 1,0 0-1,0 1 1,0-1 0,0 0-1,0 0 1,0 1 0,0-1-1,0 0 1,0 1 0,0-1-1,0 0 1,0 1-1,0-1 1,0 0 0,0 1-1,0-1 1,1 0 0,-1 0-1,0 1 1,0-1 0,0 0-1,0 0 1,1 1-1,-1-1 1,0 0 0,0 0-1,0 1 1,1-1 0,-1 0-1,0 0 1,1 0 0,-1 1-1,15 2 109,18-5-619,-31 2 459,46-8-799,-32 5 361,1 1-1,0 0 1,32 0 0,-47 3 424,0-1 1,0 0 0,0 0-1,0 1 1,0 0-1,0-1 1,0 1 0,0 0-1,-1 0 1,1-1 0,0 2-1,0-1 1,-1 0-1,1 0 1,-1 0 0,1 1-1,-1-1 1,0 1-1,2 1 1,-1 0 25,-1 0 0,1 1 0,-1-1 0,1 0 0,-1 1 0,0-1 0,-1 1 0,1-1-1,0 8 1,-1 4 130,-1 1 0,0-1 0,-7 28-1,7-40-98,-11 54 609,-2-2 1,-3 0 0,-3-1 0,-35 71-1,53-122-599,0 0-1,1 0 1,-1 0-1,0 0 1,0 0-1,-1-1 1,1 1-1,0-1 1,-1 1-1,0-1 1,1 0-1,-6 3 1,7-5-26,-1 1 1,1-1 0,0 0 0,-1 0-1,1 0 1,0 0 0,-1 0-1,1 0 1,0 0 0,0 0 0,-1 0-1,1-1 1,0 1 0,-1 0 0,1-1-1,0 1 1,0-1 0,0 1-1,-1-1 1,1 0 0,0 0 0,0 1-1,0-1 1,0 0 0,0 0 0,0 0-1,1 0 1,-1 0 0,0 0-1,0 0 1,1 0 0,-1-1 0,0-1-1,-4-6-16,1 1 0,1-1 0,-1-1 0,1 1 0,1 0 0,0-1 0,0 1 0,0-13 0,1 5-10,1 0-1,1 0 1,4-32 0,-3 40-29,1 1 1,-1-1-1,2 1 1,-1 0-1,1 0 1,0 0-1,0 1 1,1-1-1,0 1 1,1 0-1,6-7 1,3 0-944,0 1 0,0 0 0,30-18 0,-40 28 653,0-1 1,-1 0-1,1 0 1,-1 0 0,1 0-1,-1-1 1,3-5-1,1-2-396</inkml:trace>
  <inkml:trace contextRef="#ctx0" brushRef="#br0" timeOffset="1">212 487 16307,'4'2'261,"1"-1"0,-1 0-1,0-1 1,1 1-1,-1-1 1,0 0-1,1 0 1,-1-1-1,1 1 1,-1-1-1,0 0 1,5-1-1,7-3 456,28-14-1,-34 15-201,42-20 497,-1-3 0,-2-2 0,48-35 1,-69 42-821,0-1 0,-2-1 0,0-2 0,-2 0 0,-1-1 1,20-32-1,-42 58-182,28-49 189,-28 48-187,1-1-1,-1 0 1,0 1-1,0-1 1,0 0 0,0 1-1,-1-1 1,1 0-1,-1 0 1,0 0-1,0 1 1,0-1-1,0 0 1,0 0-1,0 0 1,-2-5 0,2 8-9,-1-1 0,1 1 0,-1 0 0,1-1 0,0 1 0,-1 0 0,1-1 0,-1 1 0,1 0 0,-1 0 0,1-1 0,-1 1 0,1 0 0,-1 0 0,1 0 0,-1 0 0,1-1 0,-1 1 0,1 0 0,-1 0 0,1 0 0,-1 0 0,1 0 0,-1 0 0,1 0 0,-1 1 0,1-1 0,-1 0 1,1 0-1,-1 0 0,0 1 0,-18 9 21,2 4 8,1 0 0,1 1 0,1 1 0,-18 24 1,10-8 156,-30 54 1,46-73-124,-1 0 1,2 0-1,0 0 1,0 1-1,2 0 1,-1 0-1,-1 19 1,5-29-109,0 0 1,-1 1 0,1-1 0,1 0-1,-1 0 1,1 0 0,0 0-1,0 0 1,0 0 0,0 0 0,0-1-1,1 1 1,0 0 0,0-1 0,0 1-1,0-1 1,1 1 0,-1-1-1,1 0 1,0 0 0,0 0 0,0-1-1,0 1 1,0-1 0,1 1 0,-1-1-1,1 0 1,-1 0 0,1-1-1,4 2 1,22 4-203,1-4-83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23613,'3'8'1912,"-3"-4"-1527,0-3-345,0-4 1456,2-2-992,-4-4-224,1 0-104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08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347 48 14851,'10'-10'2211,"-8"8"-1555,1-1 1,-1 1-1,1-1 1,-1 0-1,0 1 0,3-6 1,-5 7-593,0 1 0,0 0 0,0-1 0,0 1 1,1 0-1,-1-1 0,0 1 0,0 0 1,0-1-1,0 1 0,0 0 0,0-1 0,0 1 1,-1 0-1,1-1 0,0 1 0,0 0 0,0-1 1,0 1-1,0 0 0,0-1 0,-1 1 0,1 0 1,0 0-1,0-1 0,0 1 0,-1 0 0,1-1 1,-17-4 1141,-4 6-1046,1 0 1,0 1-1,0 1 0,0 1 0,0 1 0,1 0 0,-1 2 1,2 0-1,-36 19 0,44-20-156,0 0 0,1 0 0,0 1 0,0 0 0,1 0 0,0 1 0,0 1 0,1-1 1,0 1-1,1 0 0,0 1 0,-8 14 0,12-18-3,0-1 0,0 1 0,0-1 0,0 1 0,1 0 0,0 0 0,0-1 0,1 1 0,0 0 0,0 0 0,0 0 0,1 0 0,-1-1 0,1 1 0,1 0 1,-1 0-1,1-1 0,0 1 0,0-1 0,1 0 0,0 1 0,0-1 0,0 0 0,0-1 0,6 7 0,-2-4-143,0-1 0,0 0 0,0 0 0,1 0 0,0-1 0,1 0 0,-1-1 0,1 1 0,0-2 0,0 1 0,0-1 0,0-1 0,0 0 0,1 0 0,-1-1 0,1 0 0,-1 0 0,1-1 0,-1-1 0,18-2 0,8-8-406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21 191 21389,'-6'23'2376,"2"5"-1648,0-1-320,-1 4 1361,4 4-1041,1-3-160,0-4-568,4-5-304,1-7-592,-1-2-273,-3-14 833,1-3-224,-4-12-240</inkml:trace>
  <inkml:trace contextRef="#ctx0" brushRef="#br0" timeOffset="1">7 1 21229,'0'3'1664,"-2"7"-1272,1 0-176,7 3 336,2 2-696,8 0-1120,6-4 1176,6-2-320,7 0-160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15739,'-11'12'1164,"-1"-1"0,0 1 0,-1-2 0,-21 15 0,-11 9 2160,45-35-3312,0 1 0,0 0 1,1 0-1,-1 0 1,0 0-1,0 0 0,0 0 1,0 0-1,0 0 0,0 0 1,0 1-1,0-1 1,0 0-1,0 0 0,0 0 1,0 0-1,0 0 0,0 0 1,1 0-1,-1 0 1,0 0-1,0 0 0,0 0 1,0 0-1,0 0 1,0 0-1,0 0 0,0 0 1,0 0-1,0 0 0,0 0 1,0 0-1,0 0 1,0 0-1,0 1 0,0-1 1,0 0-1,0 0 0,0 0 1,0 0-1,0 0 1,0 0-1,0 0 0,0 0 1,0 0-1,0 0 0,0 0 1,0 0-1,0 0 1,0 0-1,0 1 0,0-1 1,0 0-1,0 0 0,0 0 1,0 0-1,0 0 1,0 0-1,11-1-72,15-5-512,-4 1 102,1 1-1,-1 1 1,1 0-1,29 2 0,-40 1 257,0 1 1,0 0-1,-1 1 0,1 0 0,0 1 0,-1 1 0,1-1 0,-1 2 1,20 9-1,-30-13 239,1 0 1,0 0 0,-1 0 0,1 0 0,-1 0-1,1 0 1,-1 1 0,1-1 0,-1 1-1,0-1 1,0 0 0,0 1 0,0 0 0,0-1-1,0 1 1,0 0 0,0 0 0,-1-1-1,1 1 1,0 0 0,-1 0 0,0 0 0,1 0-1,-1-1 1,0 1 0,0 0 0,0 0-1,0 0 1,-1 0 0,1 0 0,0 0 0,-1 0-1,1-1 1,-1 1 0,0 0 0,0 0-1,0-1 1,1 1 0,-1 0 0,-1-1-1,1 1 1,0-1 0,0 1 0,-1-1 0,1 0-1,0 1 1,-1-1 0,-2 1 0,-9 8 460,0 0 0,-1-2 0,-1 0 0,-25 11 0,31-15-409,-1 0-1,0-1 1,0 0 0,-1-1 0,1 0-1,0-1 1,-1 0 0,-13 0-1,22-1-110,1 0 0,0 0-1,0 0 1,-1-1 0,1 1 0,0 0-1,0-1 1,0 1 0,-1-1-1,1 1 1,0-1 0,0 1 0,0-1-1,0 0 1,0 0 0,0 1-1,0-1 1,0 0 0,0 0-1,0 0 1,0-1 0,0 0 11,1 1 0,-1-1-1,1 1 1,0-1 0,-1 1 0,1-1 0,0 1 0,0-1 0,0 0 0,0 1-1,0-1 1,1 1 0,-1-1 0,0 1 0,1-1 0,-1 1 0,2-3-1,12-24-441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20212,'-2'13'456,"1"1"0,-2-1 0,0 0 0,-1 0-1,0 0 1,-6 13 0,-8 26 466,5-3-323,2 1 0,2 1-1,-2 61 1,10-76-631,1 0 1,2 0-1,2-1 1,1 1-1,13 48 1,-44-132-1213,-18-43 616,-47-99 562,89 185 91,-1-1 74,0-1 0,1 1-1,0-1 1,-2-9 0,4 15-84,-1 0 0,1 1 1,0-1-1,0 0 0,0 1 1,0-1-1,0 0 0,0 0 1,0 1-1,0-1 0,0 0 1,1 0-1,-1 1 0,0-1 1,0 0-1,1 1 1,-1-1-1,0 0 0,1 1 1,-1-1-1,0 1 0,1-1 1,-1 1-1,1-1 0,-1 0 1,1 1-1,-1 0 0,1-1 1,0 1-1,-1-1 0,1 1 1,0 0-1,-1-1 0,1 1 1,0 0-1,-1 0 0,1-1 1,0 1-1,-1 0 0,1 0 1,0 0-1,0 0 0,-1 0 1,1 0-1,0 0 0,-1 0 1,1 0-1,0 1 0,0-1 1,-1 0-1,2 1 1,21 4 107,39 13 0,-43-11-238,1-1-1,0-1 1,23 3 0,2-7-103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20548,'2'15'551,"0"-1"0,-1 1 0,-1 0 0,0-1-1,-1 1 1,-1 0 0,0-1 0,-6 20 0,3-9 185,-3 32 0,7-42-561,1 0-1,0 0 1,2 1 0,4 24 0,-6-37-200,1 0-1,0 0 1,0 0 0,0 0 0,1 0-1,-1 0 1,1 0 0,0-1-1,-1 1 1,1-1 0,0 1 0,5 3-1,-5-5-50,0 0-1,-1 0 1,1 0-1,0 0 1,0 0-1,0-1 0,0 1 1,0-1-1,0 1 1,0-1-1,0 0 1,1 0-1,-1 0 0,0 0 1,0 0-1,0 0 1,0-1-1,0 1 1,0-1-1,0 1 0,3-2 1,1-1-231,-1 0-1,0 0 1,0 0 0,0 0-1,0-1 1,-1 1 0,1-1-1,-1 0 1,0-1 0,0 1 0,-1-1-1,7-9 1,2-7-1343,17-40 0,-23 47 1343,15-36-1639,-3 1 0,15-65 0,-44 167 5935,-7 64 1,16-89-3921,1 0 0,1 0 0,1-1 0,7 37 0,-6-53-236,-3-9-153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17748,'5'0'1944,"8"6"-1112,4 0-344,11 4 953,6 1-249,8-1-744,9-3-520,3-4 208,4-3-136,5-6-184</inkml:trace>
  <inkml:trace contextRef="#ctx0" brushRef="#br0" timeOffset="1">742 0 18124,'-10'27'2368,"1"3"-1431,-1-1-425,1 4 1792,3 2-1432,3-2-256,3-4-664,2-1-472,0-9 1345,0-3-913,-1-7-64,-2-2-57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18036,'10'-8'435,"-1"1"0,2-1 0,-1 1 0,1 1 0,0 0 0,1 1-1,-1 0 1,1 0 0,0 2 0,0-1 0,0 1 0,1 1 0,-1 0 0,22 0 0,-17 2-156,0 1 0,0 0 1,0 1-1,0 1 0,-1 1 0,1 0 0,-1 1 1,0 1-1,0 0 0,20 12 0,-30-15-244,0 1 0,0 0-1,0 0 1,-1 1 0,0 0-1,1 0 1,-2 0-1,1 0 1,-1 1 0,0 0-1,0-1 1,5 11 0,-8-12-33,1 0 1,-1 0-1,0 1 1,0-1-1,0 0 0,-1 0 1,1 1-1,-1-1 1,0 0-1,0 1 1,-1-1-1,1 0 0,-1 0 1,0 0-1,0 1 1,0-1-1,-1 0 1,0 0-1,1 0 0,-1-1 1,-4 6-1,-2 2-54,-1-1-1,0 0 0,-1 0 1,0-1-1,-1-1 1,0 1-1,0-2 0,-1 1 1,0-1-1,-14 5 1,19-6-1034,12-1 434,18-1-31,-18-4 476,120 25-1918,-105-20 1912,1 2-1,-1 0 1,37 19-1,-54-24 242,1 0 1,0 1-1,-1-1 0,1 1 1,-1 0-1,0 0 0,0 0 1,0 0-1,0 0 0,3 7 1,-5-8 10,0-1 1,0 1 0,-1 0 0,1 0 0,-1 0 0,1-1 0,-1 1 0,0 0-1,0 0 1,0 0 0,0 0 0,0 0 0,0 0 0,-1 0 0,1-1 0,0 1 0,-1 0-1,0 0 1,1 0 0,-1-1 0,0 1 0,0 0 0,0-1 0,0 1 0,0-1-1,-2 3 1,-4 4 235,-1-1 0,0-1 0,1 1 0,-2-1-1,1 0 1,-16 7 0,1-2 622,-37 13-1,47-19-577,-1-1-1,-1 0 1,-26 2-1,38-5-303,-1-1-1,1 0 1,-1 0-1,1-1 1,-1 1-1,1-1 0,-1 0 1,1 0-1,-5-2 1,6 3-26,1-1 0,-1 0 0,1 0 0,0 0 0,0 0 0,0 0 0,-1 0 0,1 0 0,0 0 0,0 0 0,1-1 0,-1 1 0,0 0 1,0-1-1,1 1 0,-1-1 0,0 1 0,1 0 0,-1-1 0,1 1 0,0-1 0,-1-1 0,1 0-7,0 0 0,0 1 1,0-1-1,0 1 0,0-1 0,1 0 0,0-4 0,13-21-271</inkml:trace>
  <inkml:trace contextRef="#ctx0" brushRef="#br0" timeOffset="1">1146 170 24141,'10'14'1961,"0"-6"-1481,4-1-256,7-3 792,7 1-464,9-2-376,2-2-336,5-1-976,-3 0 992,-5-3-192,-7 0-80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16588,'10'4'1944,"20"-1"-1032,10-3-400,13-4 1505,7-2-1017,6-1-1104,2-4 560,2 4-320,-1 3-128</inkml:trace>
  <inkml:trace contextRef="#ctx0" brushRef="#br0" timeOffset="1">921 16 20028,'-14'2'639,"0"1"0,0 0 0,0 0-1,0 2 1,1-1 0,-15 9 0,20-9-361,0 0-1,1 0 1,-1 1 0,1 0 0,0 0 0,0 1 0,1 0 0,0 0-1,0 0 1,0 1 0,-5 9 0,10-14-236,0 0 0,0 0 0,0 0 0,0 0 0,0 0 0,0 0 0,1 0 0,-1 1 0,1-1 0,-1 0 0,1 0 0,0 1 0,0-1 0,0 0 1,0 0-1,1 1 0,-1-1 0,0 0 0,1 0 0,0 3 0,1-2-20,0-1 1,-1 1-1,1 0 1,0-1-1,0 0 1,0 1-1,1-1 1,-1 0-1,1 0 1,-1 0-1,1 0 1,5 2-1,1 1-20,1-1 0,1 0 0,-1-1 0,0 0 0,1-1 0,0 0 0,15 1 0,-7-3 24,0 0-1,1-1 1,32-6 0,-44 6 0,-1-1 1,0 0-1,0 0 1,0 0-1,-1-1 0,1 0 1,-1-1-1,1 1 1,-1-1-1,0-1 1,0 1-1,9-10 1,-13 12-20,0-1 0,0 1 1,-1 0-1,1-1 0,-1 1 1,0-1-1,1 1 0,-1-1 0,0 0 1,0 0-1,-1 1 0,1-1 1,-1 0-1,1 0 0,-1 0 1,0 0-1,0 0 0,0 0 1,-1 1-1,1-1 0,-1 0 1,1 0-1,-1 0 0,0 1 0,0-1 1,0 0-1,0 1 0,-1-1 1,1 1-1,-1-1 0,1 1 1,-5-4-1,1-1-187,-2 1-1,1 0 1,0 1-1,-1-1 1,0 1-1,0 0 1,-1 1 0,1 0-1,-17-6 1,6 4-51,1 1 1,-1 1-1,-26-2 1,-5 4-383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19172,'-3'11'940,"0"0"0,1 0 0,0 0 1,-1 19-1,1-2 722,-7 30 63,5-42-1487,1 1 0,1 0 0,0 0 0,1 0 0,1 0 0,4 28 0,-4-43-225,1 1 0,-1-1 0,1 1 0,0-1 0,0 0 0,0 1 0,0-1 0,1 0-1,-1 0 1,1 0 0,-1 0 0,1 0 0,0 0 0,-1 0 0,1-1 0,0 1 0,0 0 0,3 1 0,-1-2 1,0 1 0,0 0 0,0-1 0,0 0 0,1 0 0,-1 0 0,0 0 0,1-1 0,7 0 0,8-2 22,-1 0 0,0-2 0,35-10 0,-38 9-6,13-3 132,114-36-910,-124 37 536,0-2 0,0 0 0,-1 0-1,0-2 1,19-15 0,-8 2-145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20956,'-8'12'2073,"4"6"-1377,3 2-312,1 5 1449,4 3-1353,3 1-864,1 1-601,-3-5 817,0-1-248,-1-11-192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19164,'11'-4'622,"0"-1"-1,0 1 1,0 1-1,0 0 1,0 1 0,23-2-1,68 2 2087,-6 10-1236,-85-7-1367,0 1-1,0 1 0,0 0 0,0 1 0,0-1 1,12 8-1,-21-10-96,0 0 0,0 0 1,0 0-1,0 1 1,-1-1-1,1 0 0,0 1 1,-1-1-1,1 1 0,-1-1 1,0 1-1,0 0 1,1 0-1,-1-1 0,0 1 1,0 0-1,0 3 0,0-3 1,-1 0 0,0-1 0,0 1 0,0 0-1,0-1 1,-1 1 0,1-1 0,0 1 0,-1 0-1,1-1 1,-1 1 0,1-1 0,-1 1 0,0-1-1,0 1 1,0-1 0,-1 2 0,-4 4 24,0-1-1,0 0 1,0-1 0,-1 0 0,0 0 0,-15 8 0,-10 2-65,23-11-239,0 0 0,0 1 0,-9 5-1,19-6-905,7 0 657,9 0-31,89 21-1537,-94-21 2014,-1 0 1,1 1 0,-1 0-1,0 0 1,0 1-1,17 14 1,-26-19 120,0 0 0,0 1 0,0-1-1,0 1 1,-1 0 0,1 0 0,0-1 0,-1 1 0,1 0 0,-1 1-1,0-1 1,0 0 0,0 0 0,0 0 0,0 1 0,0-1 0,-1 0-1,1 1 1,-1-1 0,1 1 0,-1-1 0,0 0 0,0 1 0,0-1-1,0 1 1,-1-1 0,1 1 0,-1-1 0,1 0 0,-1 1 0,0-1-1,0 0 1,0 1 0,0-1 0,0 0 0,0 0 0,-1 0 0,1 0 0,-1 0-1,0 0 1,1-1 0,-3 3 0,-9 6 245,0 0 1,-1-1-1,0-1 0,0 0 1,-1-1-1,0 0 0,0-1 1,0-1-1,-1 0 0,0-1 1,0-1-1,0 0 0,-1-2 1,-19 1-1,32-2-368,0 0-1,0 0 1,0-1 0,0 1-1,1-1 1,-1 0 0,0 0-1,0-1 1,1 1 0,-1-1-1,-4-2 1,7 3 46,0 1 0,0-1 1,0 0-1,0-1 0,0 1 0,0 0 0,0 0 0,0 0 0,0-1 0,0 1 1,0 0-1,1-1 0,-1 1 0,1-1 0,-1 1 0,1 0 0,-1-1 1,1 1-1,0-1 0,0 0 0,0 1 0,0-1 0,0 1 0,0-1 0,0 1 1,0-1-1,1 1 0,-1-1 0,1 1 0,0-3 0,11-22-503</inkml:trace>
  <inkml:trace contextRef="#ctx0" brushRef="#br0" timeOffset="1">955 99 15219,'16'-10'6994,"-3"4"-5394,0 6-736,-1 0-424,1 1 2353,9 5-2033,3 1-200,9-1-544,1 0-240,1-1-904,-1-5 648,-10 1 248,-12 2-144,-22-2-216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08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19 16900,'1'0'77,"-1"0"1,0 0 0,1 0 0,-1 0 0,0-1-1,1 1 1,-1 0 0,0 0 0,1-1-1,-1 1 1,0 0 0,1-1 0,-1 1 0,0 0-1,0 0 1,1-1 0,-1 1 0,0-1 0,0 1-1,0 0 1,0-1 0,1 1 0,-1 0 0,0-1-1,0 1 1,0-1 0,0 1 0,0 0-1,0-1 1,0 1 0,0-1 0,0 1 0,0 0-1,0-1 1,-1 1 0,1-1 0,0 1 0,0 0-1,0-1 1,0 1 0,-1 0 0,1-1 0,0 1-1,0 0 1,-1-1 0,1 1 0,0 0-1,0-1 1,-1 1 0,1 0 0,0 0 0,-1-1-1,1 1 1,0 0 0,-1 0 0,1 0 0,-1 0-1,1 0 1,0-1 0,-1 1 0,1 0 0,0 0-1,-1 0 1,1 0 0,-1 0 0,0 0-1,-3 0 210,1 0-1,-1-1 0,0 2 1,1-1-1,-1 0 0,-4 2 1,-1 1-180,1 0-1,-1 1 1,1 0 0,0 0-1,0 1 1,0 0 0,1 1 0,-1 0-1,-6 7 1,10-10-106,0 1 0,1 0 0,-1 0 0,1 1 0,-1-1 0,1 1-1,1-1 1,-1 1 0,1 0 0,-1 0 0,2 0 0,-1 0 0,0 1 0,1-1 0,0 0 0,0 9 0,1-12-1,0 0-1,0 0 1,1-1 0,-1 1 0,1 0 0,0 0 0,-1-1-1,1 1 1,0 0 0,0-1 0,0 1 0,0-1 0,0 1-1,1-1 1,-1 1 0,0-1 0,1 0 0,-1 0 0,1 0-1,-1 0 1,1 0 0,-1 0 0,1 0 0,0 0 0,2 0-1,6 3-6,1-1 0,-1-1 0,16 3 0,1-1-10,-22-2 11,0-1 0,0 1 0,0 0 0,0 0 0,-1 1 0,1 0 0,-1-1 0,1 1 0,-1 1 0,0-1 0,5 6 0,-7-7 3,-1 0 0,0-1 0,1 1 0,-1 0 0,0 0 0,0 0 0,-1 0 0,1 0 0,0 0 0,-1 0 0,1 0 0,-1 0 0,1 0 0,-1 1 0,0-1 1,0 0-1,0 0 0,0 0 0,0 0 0,-1 1 0,1-1 0,-1 0 0,1 0 0,-1 0 0,0 0 0,0 0 0,0 0 0,0 0 0,0 0 0,-2 2 0,-3 3 12,0 0-1,0 0 0,-1-1 0,0 0 1,0 0-1,0 0 0,-1-1 0,0 0 1,-13 5-1,1-1 21,0 0 0,-41 9 0,35-14-979,21-8-117,12-6 559,8-3 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5:5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20124,'18'9'1745,"17"-6"-1225,10-3-240,13-6 160,8-3-752,3-3 512,4 1-120,0 2-384</inkml:trace>
  <inkml:trace contextRef="#ctx0" brushRef="#br0" timeOffset="1">948 1 19332,'-19'3'766,"1"1"-1,0 1 1,0 0-1,0 1 1,0 1-1,-17 11 1,24-12-389,0 0 0,1 1 0,-1 1 0,2-1 0,-1 2 0,1-1 0,0 1 0,1 1 0,-14 20 0,20-27-310,-1 1 0,1 0 0,0 1 0,1-1 0,-1 0 1,1 0-1,-1 1 0,1-1 0,1 1 0,-1-1 0,1 1 0,-1-1 1,1 1-1,1-1 0,-1 1 0,1-1 0,-1 1 0,1-1 0,0 1 1,1-1-1,-1 0 0,1 1 0,0-1 0,3 5 0,-1-4-54,-1 0 1,1-1-1,0 1 0,0-1 1,1 0-1,-1 0 0,1-1 1,0 1-1,0-1 0,0 0 0,0-1 1,1 1-1,-1-1 0,1 0 1,-1 0-1,1-1 0,0 1 1,7-1-1,-2 0-7,-1-1 0,1 0 0,0-1 0,-1 0-1,1-1 1,-1 0 0,0 0 0,1-1 0,-1-1 0,0 0 0,-1 0 0,12-7 0,-13 7-6,-1-1 0,1 0 0,-1-1 0,0 0 0,0 0-1,-1 0 1,1-1 0,-1 0 0,-1 0 0,1 0 0,-2-1 0,1 0 0,-1 0 0,5-12 0,-7 16-23,-1 1 0,0-1 0,0 0 1,0 1-1,-1-1 0,1 0 0,-1 0 0,0 1 0,0-1 1,0 0-1,0 0 0,-1 1 0,0-1 0,1 0 1,-1 1-1,-1-1 0,1 0 0,0 1 0,-1 0 0,0-1 1,0 1-1,0 0 0,0 0 0,0 0 0,-1 0 0,1 0 1,-1 0-1,0 1 0,0 0 0,0-1 0,0 1 1,0 0-1,-5-2 0,-1 0-173,0 0-1,0 1 1,-1 0 0,1 0-1,-1 1 1,1 0 0,-1 1 0,0 0-1,1 1 1,-1 0 0,-18 2 0,-8 7-261,7 2-73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244 272 17932,'0'-4'281,"-1"0"0,1 1-1,0-1 1,-1 0 0,0 0 0,0 1 0,0-1 0,0 1-1,-1-1 1,1 1 0,-1-1 0,0 1 0,0 0 0,-5-6 0,6 8-194,-1 0 1,1 0-1,0-1 1,-1 1 0,1 0-1,-1 0 1,0 0-1,1 1 1,-1-1 0,0 0-1,1 1 1,-1-1-1,0 1 1,0-1 0,0 1-1,0 0 1,1 0 0,-1 0-1,0 0 1,0 0-1,0 0 1,0 1 0,1-1-1,-1 0 1,0 1-1,0-1 1,1 1 0,-1 0-1,0 0 1,1 0-1,-3 1 1,-7 6 89,0 0 0,1 0 0,-1 1 0,2 1 0,0 0-1,0 0 1,-9 14 0,5-5-80,1 1-1,1 0 0,-13 30 0,20-40-59,1 1-1,0-1 1,-3 16-1,6-24-28,-1 1 0,1 0 0,0-1 0,0 1 0,0-1 0,0 1 0,0 0 0,0-1 0,1 1 0,-1-1 0,1 1 0,0 0 0,0-1 0,0 0 0,0 1 0,0-1 0,1 0 0,-1 1 0,3 2 0,-3-4-4,0-1 1,0 1 0,0 0-1,0 0 1,1 0 0,-1-1-1,0 1 1,1-1-1,-1 1 1,0-1 0,1 1-1,-1-1 1,0 0 0,1 0-1,-1 0 1,1 0 0,-1 0-1,1 0 1,-1 0-1,2-1 1,28-9 59,-28 8-59,12-5 17,-1-1-1,0-1 1,0-1-1,-1 0 0,0 0 1,22-25-1,58-81 102,-63 74-51,28-53 0,-48 77-50,-2-1 1,0 0-1,0 0 1,-2 0-1,7-38 0,-14 42-7,1 15-14,0 0-1,-1 0 1,1 0-1,0 0 1,0-1-1,-1 1 0,1 0 1,0 0-1,-1 0 1,1 0-1,0 0 1,0 0-1,-1 0 0,1 0 1,0 0-1,0 0 1,-1 1-1,1-1 1,0 0-1,0 0 1,-1 0-1,1 0 0,0 0 1,0 0-1,-1 0 1,1 1-1,0-1 1,0 0-1,0 0 0,-1 1 1,-16 18 4,6-1 10,1 1 1,0-1-1,2 2 1,0-1-1,2 1 1,0 0-1,1 0 1,1 1-1,0 0 1,2 0-1,1-1 1,0 1-1,4 28 1,-2-43-5,0 0 0,0 0 0,1 0 0,0-1 0,0 1 0,0-1 0,4 6 1,-5-8-7,0-1 1,1-1 0,-1 1 0,1 0 0,0 0 0,-1 0 0,1-1 0,0 1-1,0-1 1,0 1 0,0-1 0,0 0 0,0 0 0,1 0 0,-1 0 0,0 0 0,0-1-1,1 1 1,-1 0 0,5-1 0,-2 0 2,0 0-1,1-1 1,-1 0-1,0 0 1,1-1-1,-1 1 0,0-1 1,0 0-1,0 0 1,0-1-1,-1 0 1,1 1-1,-1-2 1,1 1-1,6-7 1,6-6 13,-1-1 0,17-23 0,-15 16 13,-1 0 0,-1-2 1,25-52-1,-39 70-11,-5 11-17,-7 11-6,0 7-2,-12 41-1,20-54 5,0 0 1,0 0-1,1 0 0,0 0 1,0 0-1,1 1 1,0-1-1,2 14 0,-2-20 0,1-1-1,-1 1 1,0-1-1,1 1 1,-1-1-1,1 1 1,-1-1-1,1 0 1,0 1-1,0-1 0,0 0 1,-1 1-1,1-1 1,0 0-1,1 0 1,-1 0-1,0 0 1,0 0-1,0 0 1,1 0-1,-1 0 0,0 0 1,1-1-1,-1 1 1,1 0-1,-1-1 1,1 0-1,-1 1 1,1-1-1,-1 0 1,1 1-1,-1-1 0,1 0 1,-1 0-1,1 0 1,0-1-1,-1 1 1,1 0-1,-1-1 1,1 1-1,1-1 1,4-1 5,-1-1 1,1 0-1,-1 0 1,1 0-1,-1-1 1,0 0-1,8-7 1,6-8 23,-2-1 0,0 0 0,17-27 0,-18 24-18,-17 23-12,0 0-1,0 0 0,0 0 1,0 1-1,0-1 0,0 0 1,0 0-1,0 0 0,0 0 1,0 0-1,0 0 0,0 1 1,0-1-1,0 0 1,0 0-1,0 0 0,0 0 1,0 0-1,0 0 0,0 0 1,0 1-1,0-1 0,0 0 1,0 0-1,0 0 1,0 0-1,0 0 0,0 0 1,0 0-1,1 1 0,-1-1 1,0 0-1,0 0 0,0 0 1,0 0-1,0 0 0,0 0 1,0 0-1,0 0 1,1 0-1,-1 0 0,0 0 1,0 0-1,0 0 0,0 0 1,0 0-1,0 0 0,1 0 1,-1 0-1,0 0 0,0 0 1,0 0-1,0 0 1,0 0-1,0 0 0,1 0 1,-1 0-1,0 0 0,0 0 1,0 0-1,0 0 0,0 0 1,0 12 12,-2-2-6,0 2 0,0-1 0,1 0 0,1 0 0,0 0 0,2 16 0,-1-24-4,0-1 0,-1 1 0,1 0 0,0 0 0,1-1 0,-1 1 0,0 0 0,1-1 0,-1 1 0,1-1-1,0 0 1,0 0 0,0 1 0,0-1 0,0 0 0,0-1 0,0 1 0,1 0 0,-1-1 0,1 1 0,-1-1 0,1 0 0,0 0 0,0 0 0,-1 0 0,1 0 0,0 0 0,0-1 0,5 1 0,4-1-5,0 0 1,1 0-1,-1-1 0,0-1 1,0 0-1,0-1 1,14-5-1,0-1 10,0-1 0,26-14-1,-50 23 23,0 0 0,1-1 0,-1 1 0,0 0 0,0 0 0,0-1 0,0 0 0,0 1 0,0-1 1,0 0-1,0 0 0,0 0 0,-1 0 0,1 0 0,-1 0 0,0-1 0,0 1 0,0 0 0,0-1 0,1-3 0,-2 3 18,0 0 0,-1 0 0,1 0 0,-1 1 0,0-1 0,1 0 1,-2 0-1,1 1 0,0-1 0,0 0 0,-1 1 0,1-1 0,-1 1 0,0 0 0,0-1 0,0 1 0,-3-2 1,-42-46 216,49 48-1515,7 4 395,14 4-330,-22-6 1045,26 6-610,0-1 0,51 3 0,-21-5-169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148 190 18260,'-1'-2'155,"0"1"0,0-1 0,0 1 0,0 0 0,0-1 0,0 1 0,0 0 0,-1 0 1,1 0-1,0 0 0,-1 0 0,1 0 0,-1 0 0,1 1 0,-1-1 0,1 0 0,-1 1 0,1-1 0,-1 1 0,0 0 0,1-1 0,-4 1 1,2 0 49,-1 1 1,1-1 0,0 1-1,0 0 1,0 0 0,0 0-1,0 0 1,0 1 0,0-1-1,0 1 1,-3 2 0,-1 1 40,1 0-1,-1 1 1,1 0 0,1 0 0,-1 0 0,1 1 0,0-1 0,-7 14 0,9-13-169,1-1 0,-1 1 0,2-1 0,-1 1-1,1 0 1,0 0 0,0 0 0,0 0 0,2 12 0,-1-16-60,0 0 0,1-1 0,-1 1 0,1 0 1,0-1-1,0 1 0,-1-1 0,2 1 0,-1-1 1,0 0-1,0 1 0,1-1 0,-1 0 0,1 0 1,0 0-1,0 0 0,0 0 0,0 0 0,0-1 1,0 1-1,0-1 0,0 1 0,1-1 0,-1 0 0,1 0 1,-1 0-1,1 0 0,2 1 0,1-1-7,1-1-1,-1 0 1,1 1-1,-1-2 1,1 1-1,-1-1 1,1 0-1,-1-1 1,1 1-1,-1-1 1,0 0 0,0-1-1,0 0 1,0 0-1,-1 0 1,9-6-1,2-3 17,0 0 1,-1-1-1,0-1 0,14-17 1,-16 15 10,0-1 0,-1 0 1,-1-1-1,11-22 0,-16 27-14,-1 0 0,0 0-1,0-1 1,-2 1 0,0-1-1,0 0 1,0-15 0,-3 27-19,1 0 1,-1 0-1,0 0 0,0 0 1,0 0-1,-1 0 1,1 0-1,0 0 1,-1 0-1,1 0 1,-1 0-1,0 0 0,0 0 1,0 0-1,0 0 1,0 1-1,0-1 1,-3-3-1,3 4-3,0 1 1,-1-1-1,1 0 1,-1 0-1,1 1 0,-1-1 1,1 1-1,-1-1 1,1 1-1,-1 0 0,1 0 1,-1 0-1,1-1 1,-1 1-1,0 1 0,1-1 1,-1 0-1,1 0 1,-2 1-1,-4 1 0,1 0 0,0 0 0,0 1 0,1 0 0,-1 0 0,0 0 0,1 1 0,0 0 0,0 0-1,-7 7 1,7-6 4,0 1 0,1 0 0,0 0-1,0 0 1,0 0 0,0 0 0,1 1 0,0 0-1,-3 13 1,5-17-15,0 0-1,1 0 1,0 0 0,0 1-1,0-1 1,0 0 0,0 0-1,1 0 1,-1 0 0,1 0-1,0 0 1,0 0 0,0 0-1,0 0 1,1 0 0,-1 0-1,1 0 1,0-1 0,-1 1-1,1-1 1,0 1-1,1-1 1,-1 0 0,0 0-1,4 3 1,13 8-317,28 16 0,-32-21 80,0 1 1,-1 0-1,20 18 1,-29-23 194,-1 1 0,0-1 0,0 1-1,-1 0 1,1 0 0,-1 0 0,0 1 0,-1-1 0,1 1 0,-1-1 0,0 1 0,0 0-1,-1 0 1,1 6 0,-1-7-56,0-1-1,-1 1 0,1-1 0,-1 1 1,0-1-1,0 1 0,-1-1 1,0 1-1,-2 8 0,3-13 107,0 0-1,0 0 1,0 0 0,0 0-1,0 0 1,0 0-1,0-1 1,0 1-1,0 0 1,0 0-1,0 0 1,0 0 0,0 0-1,0 0 1,0 0-1,0 0 1,0 0-1,0 0 1,0 0-1,0 0 1,0 0 0,0 0-1,0 0 1,0 0-1,-1 0 1,1 0-1,0 0 1,0 0 0,0 0-1,0 0 1,0 0-1,0 0 1,0 0-1,0 0 1,0 0-1,0 0 1,0 0 0,0 0-1,0 0 1,0 0-1,0 0 1,0 0-1,0 0 1,-1 0-1,1 0 1,0 0 0,0 0-1,0 0 1,0 0-1,0 0 1,0 0-1,0 0 1,0 0-1,0 1 1,0-1 0,0 0-1,0 0 1,0 0-1,0 0 1,0 0-1,0 0 1,0 0 0,0 0-1,0 0 1,-1-11-168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14 16203,'-11'-1'868,"1"1"0,0 0 0,-1 1-1,1 0 1,0 0 0,-1 1 0,1 0-1,0 1 1,0 0 0,-11 6 0,15-7-691,0 1 0,0 1 0,1-1 0,0 1 1,-1 0-1,1 0 0,1 0 0,-1 1 0,1 0 1,-1 0-1,1 0 0,1 0 0,-1 1 0,1-1 1,0 1-1,0 0 0,-2 8 0,4-11-138,0 0 1,0 0-1,0 0 0,1 0 0,-1 0 0,1 0 0,0 0 1,0 0-1,0 0 0,0 0 0,1 0 0,-1 0 0,1 0 1,0 0-1,0 0 0,0 0 0,0 0 0,0-1 0,3 6 1,-2-6-26,0 0 0,0 0 0,0 0 0,1 0 0,-1-1 0,0 1 0,1-1 0,-1 1 0,1-1 0,0 0 0,-1 0 0,1 0 0,0 0 0,-1-1 0,1 1 0,0-1 0,0 1 0,0-1 0,0 0 0,0 0 0,3-1 0,2 0-2,0-1 0,0 0 0,-1 0 0,1 0 0,-1-1-1,1-1 1,-1 1 0,0-1 0,0 0 0,-1-1 0,1 1-1,-1-1 1,0-1 0,9-10 0,-1 1-5,-1-1 0,-1 0 0,-1-1 0,16-30-1,-24 41-11,9-24-79,-19 37-14,-3 11 69,5-7 28,0 0 0,1 0-1,0 1 1,1-1 0,0 1-1,1 0 1,0 0 0,1 0-1,0 0 1,2 24 0,-1-34 2,0 0 1,0 0 0,1-1-1,-1 1 1,1 0-1,-1-1 1,1 1-1,0-1 1,0 1 0,-1-1-1,1 1 1,0-1-1,0 1 1,0-1 0,1 0-1,-1 0 1,0 1-1,0-1 1,1 0 0,-1 0-1,1 0 1,1 1-1,0-1 2,0-1-1,-1 1 0,1-1 0,-1 0 1,1 1-1,0-1 0,-1 0 0,1-1 1,0 1-1,-1 0 0,1-1 0,-1 1 0,4-2 1,3-2-1,0 1 0,0-2-1,0 1 1,-1-1 0,1 0 0,14-13 0,12-19-225,42-53-1,-81 98 271,0 0-1,0 0 0,1 0 0,0 1 0,0 0 0,1-1 1,-1 10-1,2-16-35,1 0 0,0 1 0,-1-1 0,1 0 0,0 0 0,0 0 0,1 0 0,-1 0 0,0 0 0,1 0 0,-1 0 1,1 0-1,0 0 0,-1 0 0,1 0 0,0 0 0,0-1 0,0 1 0,0 0 0,1-1 0,-1 1 0,0 0 0,1-1 0,-1 0 0,1 1 0,0-1 0,-1 0 1,1 0-1,0 0 0,0 0 0,0 0 0,0 0 0,-1 0 0,1-1 0,0 1 0,3 0 0,2 0-5,0-1-1,0 0 1,0 0-1,-1 0 0,1-1 1,0 0-1,0-1 1,-1 1-1,1-1 1,0 0-1,-1-1 1,0 1-1,0-1 1,9-6-1,0-1-7,0-1 0,0 0 0,-1-1 0,14-17 0,-17 13-11,-10 13 12,-6 10 10,-1 3 0,0 0 0,1 1 0,0-1 1,-6 17-1,10-21-39,-1-1 0,1 1 0,0-1 0,0 1 0,1-1 0,-1 1 0,1 0 0,0-1 0,1 1 0,-1-1 0,3 8 0,-3-11-42,1-1-1,-1 1 0,1-1 1,0 0-1,-1 0 0,1 1 0,0-1 1,0 0-1,0 0 0,0 0 0,0 0 1,0 0-1,0 0 0,0 0 1,0 0-1,0 0 0,1 0 0,-1-1 1,0 1-1,2 0 0,0 0-66,1 0 1,-1-1-1,0 1 0,0-1 0,0 0 0,0 0 0,0 0 1,0 0-1,5-1 0,1-1-106,-1 0 0,1-1 0,0 0 0,0-1 0,15-8 1,17-16-673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21877,'-2'0'256,"-1"0"1,1-1 0,0 1-1,-1 0 1,1 1-1,0-1 1,-1 0 0,1 1-1,0-1 1,-1 1-1,1 0 1,0-1 0,-2 2-1,-29 15 1090,30-15-1038,2-1-195,-38 23 1585,36-22-1616,1 0-1,-1 0 1,1 1 0,0-1-1,0 0 1,0 1-1,0-1 1,0 1-1,0 0 1,0-1-1,-1 6 1,3-7-92,-1 0 0,1 0 0,0 0 1,0 0-1,0 0 0,1 1 0,-1-1 0,0 0 0,0 0 1,1 0-1,-1 0 0,0 0 0,1 0 0,-1 0 0,1-1 0,-1 1 1,1 0-1,0 0 0,-1 0 0,1 0 0,0-1 0,0 1 0,-1 0 1,1 0-1,0-1 0,0 1 0,0-1 0,0 1 0,0-1 0,0 1 1,0-1-1,2 1 0,40 12-707,-32-11 545,21 6-277,54 15-534,-78-20 937,-1 0-1,0 0 0,0 1 1,0 0-1,0 0 0,0 0 0,-1 1 1,10 10-1,-15-14 64,0 0 1,0-1-1,0 1 0,0 0 1,0 1-1,0-1 0,-1 0 1,1 0-1,-1 0 0,1 0 1,-1 0-1,1 1 0,-1-1 1,1 0-1,-1 0 1,0 1-1,0-1 0,0 0 1,0 1-1,0-1 0,0 0 1,0 0-1,0 1 0,0-1 1,0 0-1,-1 1 0,0 0 1,0 0 21,-1 1 1,1-1 0,-1 0 0,0 0 0,0 0 0,0 0-1,0-1 1,0 1 0,0 0 0,-1-1 0,1 1 0,-4 0-1,-5 3 85,0 0 0,-1-1-1,0-1 1,-20 4 0,27-6-145,-1 0 1,1 0 0,0 0-1,-1-1 1,1 0 0,-1 0 0,1 0-1,0-1 1,-1 0 0,1 0-1,0 0 1,-1-1 0,1 0-1,0 1 1,0-2 0,-7-4-1,-9-13-72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80 20364,'1'-2'141,"0"0"0,0 1 0,-1-1-1,1 0 1,0 0 0,0 0 0,-1 1 0,1-1-1,-1 0 1,0 0 0,0 0 0,0 0-1,1 0 1,-2 0 0,1 0 0,0 0 0,0 0-1,-1 1 1,1-1 0,-1 0 0,1 0-1,-1 0 1,0 0 0,0 1 0,0-1 0,0 0-1,0 1 1,0-1 0,0 1 0,0-1-1,-1 1 1,1 0 0,-1-1 0,1 1-1,-1 0 1,1 0 0,-1 0 0,0 0 0,1 0-1,-1 0 1,0 1 0,-3-2 0,-5-1 42,0 1 0,0 0 1,0 1-1,0 0 1,0 0-1,0 1 0,0 0 1,-1 1-1,1 0 0,0 1 1,0 0-1,0 0 0,1 1 1,-1 0-1,0 1 1,1 0-1,-10 6 0,18-9-183,-1 0 0,1 0 0,-1-1 0,1 1-1,0 0 1,-1 1 0,1-1 0,0 0 0,0 0 0,0 0-1,0 1 1,0-1 0,0 1 0,0-1 0,0 1 0,0-1-1,1 1 1,-1-1 0,1 1 0,-1 0 0,1-1 0,-1 1-1,1 2 1,1-3-6,-1 1-1,1 0 1,0-1-1,0 0 1,-1 1-1,1-1 1,0 1-1,1-1 1,-1 0-1,0 0 1,0 0-1,0 0 0,1 1 1,-1-2-1,1 1 1,-1 0-1,0 0 1,4 1-1,9 3-66,0 0 0,0 0 0,27 3 0,-40-8 68,27 5-86,68 15-239,-84-17 278,-1 1 0,0 0 0,0 1 0,-1 0 0,1 0 1,10 8-1,-19-12 46,0 1 0,0-1 0,0 1 0,0 0 1,0-1-1,0 1 0,0 0 0,0 0 0,-1 0 1,1 0-1,-1 0 0,0 1 0,1-1 0,-1 0 1,0 1-1,0-1 0,0 1 0,-1-1 0,1 1 0,-1-1 1,1 1-1,-1-1 0,0 1 0,0 0 0,0-1 1,0 1-1,-1-1 0,1 1 0,-1 0 0,0 2 0,-1 0 25,-1-1 0,0 1 0,1-1 0,-1 0 0,-1 1 0,1-1 0,-1-1 0,1 1 0,-1 0 0,0-1 0,-1 0 0,1 0 0,0 0 0,-6 2 0,-1 1 65,-1-1 1,1-1 0,-1 1-1,-17 2 1,23-5-56,0-1 1,0 0-1,0-1 1,0 1 0,0-1-1,0-1 1,0 1-1,1-1 1,-1 0-1,0 0 1,-8-3-1,13 4-44,0-1-1,1 1 1,-1 0 0,0 0-1,0-1 1,0 1-1,1-1 1,-1 1-1,0-1 1,1 1 0,-1-1-1,0 1 1,1-1-1,-1 1 1,1-1-1,-1 0 1,1 1 0,-1-1-1,1 0 1,-1 0-1,1 1 1,0-1-1,-1 0 1,1 0 0,0 0-1,0 1 1,0-1-1,0 0 1,0 0-1,-1 0 1,1 0-1,1 1 1,-1-1 0,0 0-1,0 0 1,0 0-1,0 0 1,1 1-1,-1-1 1,0 0 0,1 0-1,-1 1 1,0-1-1,1 0 1,-1 0-1,1 1 1,-1-1 0,2-1-1,3-3-281,0 0 0,0 0 0,0 0 0,11-7-1,61-38-4307,142-68-1,-218 118 4605,3-3 100,1 1 0,0 0-1,-1 0 1,1 1 0,5-2 0,-9 3-26,0 0-1,0 0 1,-1 0-1,1 0 1,0 0-1,0 0 1,-1 0-1,1 0 1,0 0-1,0 0 1,-1 0-1,1 1 1,0-1-1,0 0 1,-1 1 0,1-1-1,0 0 1,-1 1-1,1-1 1,-1 1-1,1-1 1,0 1-1,-1-1 1,1 1-1,-1-1 1,1 1-1,-1-1 1,0 1-1,1 0 1,-1-1-1,1 1 1,-1 0 0,0-1-1,0 1 1,1 0-1,-1 0 1,0-1-1,0 1 1,0 0-1,0 0 1,0 1-1,-4 49 3409,3-42-3029,-1 0 1,1 0-1,1 1 0,0-1 1,0 0-1,2 11 0,-1-18-407,0 0 0,-1 1 0,1-1 0,0 0 0,0 0 0,0 0 0,0 0-1,1-1 1,-1 1 0,1 0 0,-1 0 0,1-1 0,-1 1 0,1-1 0,0 1 0,0-1 0,-1 0 0,1 0-1,0 1 1,0-1 0,1-1 0,-1 1 0,0 0 0,0 0 0,0-1 0,0 0 0,1 1 0,-1-1 0,0 0-1,3 0 1,8 0 2,0 0 0,0-1-1,0-1 1,0 0 0,0-1 0,-1 0-1,17-7 1,87-41 36,-91 39-68,-13 6 7,0 0-18,-1 0 0,1 1 0,0 1 1,0 0-1,16-3 0,-27 7-5,-1 0 0,1 0 0,0 0 0,0 0 0,-1 0 0,1 0 0,0 0 0,-1 1 0,1-1 0,0 0 0,-1 0 0,1 1 0,0-1 0,-1 1 0,1-1 0,0 0 0,-1 1 0,1-1 0,-1 1 0,1-1 0,-1 1 0,1 0 0,-1-1 0,1 2 0,11 7 7,-10-8-51,1-1 0,-1 1 0,0-1 0,0 0 0,1 0 0,-1 0 0,0 0 0,1 0 0,-1-1 0,0 1 0,0-1 0,0 1 0,1-1-1,-1 0 1,0 0 0,3-2 0,29-23-441,-33 26 493,19-19-230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21085,'-3'0'2032,"3"4"-1552,3 3-200,4 0 880,3 4-1648,2-1 728,1 2-368,5 2-160</inkml:trace>
  <inkml:trace contextRef="#ctx0" brushRef="#br0" timeOffset="1">132 158 17900,'0'2'255,"-1"5"922,0 0 1,1 0-1,0 0 1,0 0-1,2 11 1,-2-16-1066,1-1 1,-1 1-1,1-1 1,-1 1 0,1-1-1,-1 0 1,1 1 0,0-1-1,0 0 1,0 1-1,0-1 1,0 0 0,0 0-1,0 0 1,0 0 0,1 0-1,-1 0 1,0 0-1,1 0 1,-1-1 0,0 1-1,1 0 1,-1-1 0,1 1-1,-1-1 1,1 0-1,-1 1 1,1-1 0,-1 0-1,1 0 1,1 0-1,6 0-108,0-1 0,0-1-1,-1 1 1,1-1-1,-1-1 1,1 0-1,-1 0 1,0 0-1,15-9 1,-10 5-56,0 1 0,20-7 0,-33 13 58,1 0 0,0 0 0,0-1 0,0 1 0,0 0 0,0 0 0,0 0 0,0 0 0,-1 0 0,1 0 0,0 0 0,0 0 0,0 1 0,0-1 0,0 0 0,0 0 0,0 1 0,-1-1 0,1 1 0,0-1 0,0 0 0,-1 1 0,1 0 0,0-1 0,0 1 0,-1-1 0,1 1 0,-1 0 0,1-1 0,0 1 0,-1 0 0,0 0 0,1 0 0,-1-1 0,1 1 0,-1 0 0,0 0 0,0 0 0,1 0 0,-1 0 0,0 0 0,0-1 0,0 1 0,0 0 0,0 2 0,0 6 94,0 0 1,0 1-1,-3 15 0,1-14-14,1 3-66,-1-8-140,1 1-1,0-1 1,1 1-1,0 0 1,0 0-1,0-1 1,1 1-1,0-1 1,0 1-1,3 7 1,-4-14 53,0 1 1,1-1-1,-1 0 0,0 0 1,0 1-1,0-1 1,1 0-1,-1 0 1,0 1-1,0-1 0,0 0 1,1 0-1,-1 0 1,0 1-1,1-1 0,-1 0 1,0 0-1,1 0 1,-1 0-1,0 0 1,1 0-1,-1 1 0,0-1 1,0 0-1,1 0 1,-1 0-1,0 0 1,1 0-1,-1 0 0,0 0 1,1-1-1,-1 1 1,0 0-1,1 0 1,-1 0-1,0 0 0,1 0 1,-1 0-1,0-1 1,1 1-1,-1 0 1,1-1-1,12-12-472,-9 8 164,17-17-700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20980,'-6'6'700,"-1"0"0,2 1 0,-1 0-1,1 0 1,0 1 0,0-1 0,1 1-1,-5 12 1,6-13-438,1 0 0,0 0 0,0 0 0,0 0 0,1 0 0,0 0 0,0 0 0,1 1 0,0-1 0,1 13 0,-1-18-242,0 0 0,1-1 0,-1 1 0,0 0 0,1-1 0,-1 1 0,1 0 0,-1-1 0,1 1 0,0-1 0,0 1 0,0-1 0,0 1 0,0-1 0,0 1 0,0-1 0,0 0 0,0 0 0,1 0 0,-1 0 0,1 0 0,-1 0 0,1 0 0,-1 0 0,1 0 0,-1 0 0,1-1 0,0 1 0,-1-1 0,1 1 0,0-1 0,-1 0-1,1 0 1,0 0 0,0 0 0,1 0 0,1-1-10,0 0 0,0 0 0,0 0 0,0-1-1,-1 1 1,1-1 0,0 0 0,-1 0 0,0-1 0,1 1-1,-1-1 1,0 0 0,0 1 0,4-7 0,1-1 16,-1-1-1,-1 0 1,0 0 0,0 0 0,5-17 0,-8 21-20,-1 0-1,0 1 1,-1-1 0,1 0 0,-1 0-1,-1 0 1,1 0 0,-1 0 0,-1 0-1,1 0 1,-2-9 0,1 14-18,0 0 1,0-1 0,-1 1-1,1 0 1,0 0 0,-1 0-1,1 0 1,-1 0-1,-2-2 1,4 4-23,-1-1 1,1 1-1,-1-1 0,1 1 1,-1-1-1,1 1 0,-1-1 0,0 1 1,1 0-1,-1-1 0,0 1 1,1 0-1,-1-1 0,0 1 1,1 0-1,-1 0 0,0 0 0,1 0 1,-1 0-1,0 0 0,0 0 1,1 0-1,-1 0 0,0 0 0,1 0 1,-1 0-1,0 0 0,0 0 1,1 1-1,-1-1 0,0 0 1,1 1-1,-1-1 0,1 0 0,-2 1 1,2 0-23,0-1 1,-1 0-1,1 0 0,0 1 1,0-1-1,0 0 1,-1 0-1,1 1 1,0-1-1,0 0 0,0 0 1,0 1-1,0-1 1,0 0-1,0 1 1,0-1-1,0 0 1,-1 0-1,1 1 0,0-1 1,0 0-1,1 1 1,-1-1-1,0 0 1,0 1-1,0-1 0,0 0 1,0 1-1,0-1 1,0 0-1,0 0 1,1 1-1,9 8-994,16 2 176,2-4 164,3 1-169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71 20580,'-10'-2'636,"1"1"0,-1 0 0,0 0 0,1 1 0,-1 0 0,0 0 0,0 1 0,-16 4 0,22-4-508,1 0 0,-1 0 0,1 0 0,-1 0 0,1 0 0,-1 1 0,1 0 0,0-1 0,0 1 0,0 1 0,0-1 0,0 0 0,0 1 0,1-1 0,-1 1 0,1 0 1,-1 0-1,1 0 0,0 0 0,0 0 0,1 0 0,-1 1 0,1-1 0,-1 1 0,0 5 0,1-7-104,1-1 0,0 0 0,0 1 0,0-1 1,0 1-1,0-1 0,0 1 0,0-1 0,1 1 0,-1-1 0,0 0 0,1 1 1,-1-1-1,1 0 0,0 1 0,-1-1 0,1 0 0,0 1 0,0-1 0,0 0 1,0 0-1,1 1 0,0 0-6,1-1 1,-1 1 0,0-1-1,1 0 1,-1 0-1,1 0 1,-1 0 0,1 0-1,0 0 1,-1-1-1,5 1 1,0-1-11,-1 1 0,1-1 0,0-1 0,0 1 0,0-1 0,-1 0 0,1-1 0,0 0 0,6-3 0,-2 0-7,0-1 0,0 0 0,-1-1 0,0-1 0,-1 1 0,14-15 0,-19 18-9,-1 0-1,1 0 0,-1 0 0,0-1 1,0 1-1,0-1 0,-1 1 0,0-1 1,0 0-1,0 0 0,0 0 1,-1 0-1,0-1 0,0 1 0,0 0 1,-1 0-1,0-9 0,0 14 9,0-1 0,0 0 0,0 0 0,0 1 0,-1-1-1,1 0 1,0 1 0,0-1 0,-1 0 0,1 0 0,0 1 0,-1-1 0,1 1-1,-1-1 1,1 0 0,-1 1 0,1-1 0,-1 1 0,1-1 0,-1 1-1,1-1 1,-1 1 0,0 0 0,1-1 0,-1 1 0,0 0 0,0-1 0,1 1-1,-1 0 1,0 0 0,1 0 0,-1-1 0,0 1 0,0 0 0,1 0 0,-1 0-1,0 0 1,0 0 0,1 1 0,-1-1 0,0 0 0,0 0 0,-1 1 0,0 0 1,-1-1 1,1 1 0,-1 0-1,1 0 1,0 1 0,0-1-1,-1 0 1,1 1 0,0 0-1,0-1 1,-2 3 0,3-3-34,0 0 0,0 0 0,0 0 0,1 0 0,-1 0 0,0 0 0,0 0 0,1 0 0,-1 0 0,1 0 1,-1 1-1,1-1 0,-1 0 0,1 0 0,0 1 0,0-1 0,-1 0 0,1 0 0,0 1 0,0-1 0,0 0 0,1 1 0,-1-1 0,0 0 1,0 0-1,1 1 0,-1-1 0,0 0 0,1 0 0,0 0 0,-1 0 0,1 1 0,1 0 0,-1 0-63,1-1 0,0 0 0,0 0 0,0 0-1,0 0 1,0 0 0,0-1 0,0 1 0,0 0 0,0-1 0,0 0-1,0 1 1,1-1 0,-1 0 0,0 0 0,0 0 0,0 0-1,0-1 1,4 0 0,22-6-418,9-4-135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19668,'-4'24'2909,"-11"33"0,8-33-1422,-4 30-1,10-44-1197,-3 14 315,2 1 0,0 37 0,2-58-573,0 1 0,0 0 0,1 0 0,-1-1 0,1 1 0,0 0 0,1-1 0,-1 1 0,1-1-1,0 1 1,0-1 0,0 0 0,1 0 0,-1 0 0,1 0 0,0 0 0,0 0 0,0-1 0,1 0-1,3 4 1,-4-6-41,-1 1-1,1-1 1,0 0-1,0 0 1,0 0-1,0 0 1,0 0-1,0-1 1,0 1-1,0-1 1,0 0-1,0 0 0,0 0 1,0 0-1,0-1 1,5 0-1,-2-1-25,0 0 0,0 0 0,0-1 0,0 0 0,-1 0 0,1 0 0,7-7-1,4-4-109,-1-2 0,0 0 0,19-26 0,74-109-639,-100 133 709,-9 18 78,0 0 0,0 0 1,0 0-1,0 0 1,0 0-1,0 0 1,0 0-1,0 0 0,0 0 1,0 0-1,0 0 1,0 0-1,0 0 1,0 0-1,0 0 0,0 0 1,0 0-1,0 0 1,0 0-1,0-1 1,0 1-1,-1 0 0,1 0 1,0 0-1,0 0 1,0 0-1,0 0 1,0 0-1,0 0 0,0 0 1,0 0-1,0 0 1,0 0-1,0 0 1,0 0-1,0 0 0,0 0 1,0 0-1,0 0 1,0 0-1,0 0 1,0 0-1,0 0 0,0 0 1,0 0-1,0-1 1,-6 8 72,-8 10 36,-1 12-133,1 0-1,2 1 1,1 1 0,1 0 0,2 1 0,-6 43 0,10-43-103,6-12-65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08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2 16604,'1'0'216,"1"-1"-1,-1 1 1,1 0 0,-1 0 0,1-1 0,-1 1 0,1 0 0,-1 0 0,1 0 0,-1 1 0,1-1 0,2 1 0,-4 0-91,1 0 1,-1 0-1,1 0 1,-1 0-1,0 0 1,0 0-1,0 0 0,1 0 1,-1 0-1,0 0 1,0 0-1,0 0 0,0 0 1,-1 0-1,1 0 1,0 0-1,0 0 0,-1-1 1,1 1-1,0 0 1,-2 2-1,-9 34 1078,-28 115 418,35-130-1732,0 0 0,2 0 0,0 0 1,4 43-1,-2-61-149,0-1 1,1 0-1,-1 0 0,1 0 0,0 0 1,0 0-1,0-1 0,0 1 1,0 0-1,2 3 0,-18-44-5452,-37-40 2782,33 52 5459,-17-32 0,35 58-2479,1-1 1,0 1 0,-1-1-1,1 1 1,0-1 0,0 0-1,-1 1 1,1-1 0,0 1-1,0-1 1,0 1 0,0-1 0,-1 0-1,1 1 1,0-1 0,0 1-1,0-1 1,0 0 0,1 1-1,-1-1 1,0 1 0,0-1 0,0 0-1,0 1 1,1-1 0,-1 1-1,0-1 1,0 1 0,1-1-1,-1 1 1,0-1 0,1 1 0,-1-1-1,1 1 1,-1 0 0,1-1-1,-1 1 1,1-1 0,-1 1-1,1 0 1,-1 0 0,1-1 0,-1 1-1,1 0 1,-1 0 0,1-1-1,-1 1 1,1 0 0,0 0-1,-1 0 1,1 0 0,-1 0-1,1 0 1,0 0 0,-1 0 0,1 0-1,0 1 1,9-1 716,-1 0 0,1 1 1,9 3-1,-6-2-396,4 0-436,-6-1-96,0 1 1,0-1-1,0-1 0,0 0 0,0-1 0,0 0 0,16-3 1,2-8-127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 20324,'-2'5'333,"1"-1"-1,0 0 1,1 1-1,-1-1 1,1 0-1,0 1 1,0 8-1,0 6 54,-6 56 871,4 1-1,9 109 0,-7-182-1241,1 0-1,-1-1 0,1 1 1,0-1-1,0 1 1,0-1-1,0 1 0,0-1 1,2 3-1,-3-5-11,0 1 1,0-1-1,1 0 0,-1 0 0,0 0 0,0 1 0,0-1 0,0 0 1,1 0-1,-1 0 0,0 0 0,0 0 0,1 1 0,-1-1 1,0 0-1,0 0 0,0 0 0,1 0 0,-1 0 0,0 0 0,0 0 1,1 0-1,-1 0 0,0 0 0,0 0 0,1 0 0,-1 0 1,0 0-1,0 0 0,1 0 0,-1 0 0,0 0 0,0 0 0,1-1 1,7-13 76,-3-13-22,-1-1 0,-1 1 0,-1 0 0,-3-48 1,1 58-38,-3-48 58,-2 1-1,-21-92 1,22 143-20,1 16-34,3 18 0,2-5-13,1 0 0,1 0-1,0-1 1,1 0 0,1 0-1,1 0 1,10 19-1,-14-29-7,1 0 0,-1 0 0,1-1 0,0 1 0,0-1 0,0 0 0,1 0 0,-1 0 0,1-1 0,6 4 0,-7-5 1,-1-1 1,0 0-1,1 0 1,-1 0-1,1 0 0,-1 0 1,1-1-1,-1 1 0,1-1 1,-1 0-1,1 0 0,0-1 1,-1 1-1,1-1 1,-1 1-1,1-1 0,-1 0 1,5-2-1,-2-1 19,0 1 0,1-1 0,-2 0-1,1 0 1,0-1 0,-1 0 0,0 0 0,0 0 0,0-1 0,-1 1-1,7-11 1,-6 8 54,0-1 1,-1 1-1,1-1 0,-2-1 0,1 1 1,-1 0-1,3-20 0,-7 25 162,-3 11-102,-6 15-10,3 5-75,0-1 1,2 1 0,-3 37-1,7-50-44,0-1 0,2 1 0,-1 0-1,2 0 1,-1-1 0,2 1 0,0-1-1,8 22 1,-10-31-4,1-1 0,-1 1 0,1-1 0,0 0 0,0 0 0,0 1 0,0-1 0,1-1 0,-1 1-1,1 0 1,0 0 0,0-1 0,0 0 0,0 1 0,0-1 0,0 0 0,1-1 0,-1 1 0,1-1 0,-1 1 0,1-1 0,0 0 0,-1 0 0,1-1 0,0 1 0,0-1-1,0 0 1,-1 0 0,1 0 0,0 0 0,0-1 0,7-1 0,-2-1 11,0 0 0,1-1-1,-1 0 1,-1 0 0,1-1 0,-1 0-1,1 0 1,-1-1 0,-1 0 0,1-1-1,9-11 1,9-14 53,27-44 1,-34 47-35,-17 28-43,0 9 7,-2 8-1,-1-2-24,-1 48 60,2-58-57,0 1 1,0 0 0,1-1 0,0 1 0,0 0 0,0-1-1,1 1 1,0-1 0,0 0 0,2 5 0,-3-8-57,0 1 1,0-1 0,1 0-1,-1 1 1,0-1-1,1 0 1,-1 0 0,1 0-1,-1 0 1,1 0 0,0 0-1,-1-1 1,1 1-1,0 0 1,-1-1 0,1 1-1,0-1 1,0 0-1,-1 0 1,1 1 0,0-1-1,0 0 1,0-1-1,0 1 1,-1 0 0,1 0-1,0-1 1,0 1-1,-1-1 1,1 0 0,0 1-1,-1-1 1,1 0 0,1-1-1,5-2-267,-1-1 0,0 0 0,-1 0 0,1 0 0,10-12 0,13-21-493,-2-15-193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14 18124,'-7'28'4503,"-7"22"-2499,5 3-583,3-1 0,0 76 1,6-100-1242,2-1 1,1 0-1,1 0 1,1 0-1,2-1 1,14 41-1,-7-40-144,-14-26-35,1 0 0,-1 0 0,1 0 0,-1 0 0,1 0 0,0-1 0,-1 1-1,1 0 1,0 0 0,-1-1 0,1 1 0,0 0 0,0-1 0,0 1 0,0 0 0,-1-1-1,1 1 1,0-1 0,0 0 0,0 1 0,0-1 0,0 0 0,1 1 0,-1-2-3,0 0 0,-1 0 0,1 0 0,-1 0 0,0 0 0,1 0 0,-1 0 0,0 0 0,1 0 0,-1 0 0,0 0 0,0 0 0,0 0 0,0 0 0,0 0 0,0 0 0,0 0 0,0 0 0,-1 0 0,1 0 0,0 0 0,0 0 0,-2-1 0,2-2-10,-15-64-337,-2 0 1,-4 2 0,-31-72-1,35 110 74,14 26 107,10 16 95,-3-9 66,-1 0-1,1 0 1,0 0-1,0 0 1,0-1-1,0 0 1,1 0 0,0 0-1,0 0 1,0-1-1,0 0 1,0 0-1,1 0 1,0-1 0,-1 0-1,1 0 1,0 0-1,0-1 1,0 1 0,0-1-1,0-1 1,0 1-1,0-1 1,1 0-1,-1-1 1,6-1 0,2 0 26,0-1 1,-1-1-1,0 0 1,0-1-1,0 0 1,-1-1-1,1 0 1,-1-1 0,-1-1-1,20-15 1,-15 8 53,0 0 0,-1-1 0,17-23 0,-26 31-29,0-1 0,0 0 0,-1 0 1,0 0-1,-1-1 0,0 0 0,-1 0 0,0 0 0,2-10 0,-5 7 21,-3 10 9,2 4-66,-1 0-1,1 0 0,0 0 0,0 0 1,0 0-1,0 1 0,0-1 0,0 0 1,0 1-1,0-1 0,1 0 0,-2 3 1,-15 36 70,1-1 1,2 2 0,2 0 0,1 1 0,3 0 0,1 0-1,2 0 1,1 47 0,4-79-45,1 0 0,0 0 0,0 0-1,1 0 1,1 0 0,3 9 0,-5-16-23,0-1 1,0 0-1,0 0 1,1 1-1,-1-1 1,1 0-1,-1 0 0,1 0 1,-1-1-1,1 1 1,0 0-1,4 2 1,-4-3-7,-1 0 0,1-1-1,0 1 1,-1-1 0,1 1 0,0-1 0,0 0 0,-1 0 0,1 0 0,0 0 0,-1 0 0,1 0-1,0 0 1,0 0 0,-1-1 0,1 1 0,0-1 0,-1 1 0,1-1 0,-1 0 0,3-1 0,0-1 3,1 0 0,-1 0 1,0-1-1,0 0 0,0 0 1,0 0-1,-1 0 0,0 0 1,0-1-1,0 0 1,0 1-1,-1-1 0,4-10 1,0 0 5,-1-1 1,-1 0 0,4-23 0,-7 31-18,0 0 0,0 0 0,-1 0 0,0 0 0,0 0 1,-1-1-1,-2-10 0,3 19 2,0 0 0,0-1 0,0 1 0,0 0 0,0 0 0,0-1 0,0 1 0,0 0 0,0 0 0,0-1 0,0 1 0,-1 0 0,1 0 0,0 0 0,0-1 0,0 1 0,0 0 0,0 0 0,-1 0 0,1-1 0,0 1 0,0 0 0,0 0 0,-1 0 0,1 0 0,0 0 0,0 0 0,-1-1 0,1 1 0,0 0 0,0 0 0,0 0 0,-1 0 0,1 0 0,0 0 0,0 0 0,-1 0 0,1 0 0,-1 0 0,-6 9-44,-3 15 3,9-20 37,-8 31-47,9-33 52,-1 0 1,1 1-1,0-1 1,0 0 0,0 0-1,0 1 1,0-1-1,0 0 1,1 0 0,-1 0-1,1 1 1,0-1-1,0 2 1,-1-3-3,1-1-1,-1 0 1,0 1 0,0-1 0,1 1 0,-1-1-1,0 0 1,0 1 0,1-1 0,-1 0 0,0 1 0,1-1-1,-1 0 1,0 1 0,1-1 0,-1 0 0,1 0-1,-1 1 1,0-1 0,1 0 0,-1 0 0,1 0-1,-1 0 1,1 0 0,-1 0 0,1 0 0,-1 0-1,0 0 1,1 0 0,-1 0 0,1 0 0,-1 0-1,1 0 1,-1 0 0,1 0 0,-1 0 0,1 0-1,-1-1 1,0 1 0,1 0 0,-1 0 0,1 0 0,-1-1-1,0 1 1,1 0 0,-1-1 0,0 1 0,1 0-1,-1-1 1,0 1 0,0 0 0,1-1 0,-1 1-1,0-1 1,0 1 0,0-1 0,1 1 0,-1 0-1,0-1 1,0 0 0,2-2-94,-1 0 0,0 0 0,0-1-1,0 1 1,0 0 0,0-1 0,0-3 0,-2-3-800,0 0 0,-4-19 0,3 22 463,0-1 0,1 0-1,0 1 1,0-1 0,1 0 0,0 0 0,1-10 0,6-6-546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 17580,'2'-4'819,"1"-3"2045,-4 21-733,-17 167 1865,7-100-3287,5 0 0,3 100 0,4-173-639,0 1 0,1-1 0,-1 1-1,7 13 1,-8-20-91,1-1 0,0 1 0,-1-1 0,1 0-1,0 0 1,0 1 0,-1-1 0,1 0-1,0 0 1,0 0 0,1 0 0,-1 0 0,0 0-1,0 0 1,2 1 0,-2-2-35,0 0 0,0 0 0,0 0 1,0 0-1,0 0 0,0 0 0,0 0 0,0 0 0,0 0 0,0-1 0,0 1 0,0 0 0,-1-1 1,1 1-1,0 0 0,0-1 0,0 1 0,0-1 0,0 0 0,-1 1 0,1-1 0,0 0 1,-1 1-1,1-1 0,0 0 0,0-1 0,2-2-253,-1 1 1,1-1-1,-1 0 1,0-1-1,0 1 1,0 0-1,-1 0 0,0-1 1,1 1-1,0-8 1,2-51-986,-4 51 924,1-35-833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15347,'1'6'389,"1"-1"-1,0 1 1,0-1-1,0 1 1,1-1-1,-1 0 1,1 0-1,1 0 0,-1 0 1,6 5-1,-6-7-145,0-1 0,1 1 0,-1-1 1,1 0-1,-1 0 0,1 0 0,0 0 0,0 0 0,0-1 0,0 0 0,0 0 0,0 0 0,0 0 0,0-1 0,5 1 0,2-2 122,0 1-1,0-1 1,-1 0-1,1-1 1,-1-1 0,1 0-1,17-7 1,-21 8-234,0-2 0,0 1 0,-1-1-1,1 0 1,-1 0 0,0-1 0,0 0 0,0 0 0,-1 0 0,1-1 0,6-9 0,-11 13-106,0 1 0,0-1 0,0 1-1,0-1 1,0 0 0,-1 1 0,1-1 0,-1 0 0,1 1 0,-1-1 0,0 0 0,1 0 0,-1 0 0,0 1 0,0-1 0,-1 0 0,1 0 0,0 0 0,-1-1 0,1 2-20,-1 0 1,0 0 0,1 0-1,-1 0 1,0 1 0,0-1 0,0 0-1,1 1 1,-1-1 0,0 1-1,0-1 1,0 1 0,0-1-1,0 1 1,0-1 0,0 1-1,0 0 1,0 0 0,0-1-1,0 1 1,0 0 0,0 0-1,0 0 1,0 0 0,0 0-1,0 1 1,0-1 0,0 0-1,0 0 1,0 1 0,0-1-1,0 0 1,-2 2 0,-7 2-5,0 0-1,1 1 1,-1 1 0,1-1-1,0 1 1,1 1 0,-1 0 0,1 0-1,1 1 1,-1-1 0,1 2 0,0-1-1,1 1 1,0 0 0,1 0 0,0 1-1,0 0 1,1 0 0,-5 16-1,8-23 3,0-1-1,1 0 1,-1 0-1,1 0 0,0 1 1,0-1-1,0 0 0,0 1 1,0-1-1,0 0 0,0 0 1,1 1-1,-1-1 0,1 0 1,0 0-1,-1 0 1,1 0-1,0 1 0,0-1 1,0 0-1,1-1 0,-1 1 1,0 0-1,1 0 0,0 0 1,-1-1-1,1 1 0,0-1 1,-1 0-1,1 1 1,0-1-1,0 0 0,0 0 1,0 0-1,1 0 0,-1 0 1,0-1-1,0 1 0,0-1 1,1 1-1,-1-1 0,5 0 1,22 2 28,0-2 0,39-4 1,-46 2 0,0 0 0,1 1 0,-1 2 0,1 0 0,29 6 1,-41-3-35,-10-4 29,-1 1 0,1-1 0,0 0 0,-1 1-1,1-1 1,0 0 0,-1 0 0,1 0-1,0 1 1,0-1 0,-1 0 0,1 0 0,0 0-1,0 0 1,-1 0 0,1 0 0,0 0 0,-1-1-1,1 1 1,0 0 0,0 0 0,-1 0 0,1-1-1,0 1 1,-1 0 0,1-1 0,-1 1-1,1-1 1,0 1 0,-1-1 0,1 1 0,-1-1-1,1 1 1,-1-1 0,1 1 0,-1-1 0,0 0-1,1 1 1,-1-1 0,0 1 0,1-1 0,-1 0-1,0-1 1,6-13 131,0-1 1,-2 0-1,0 0 0,-1 0 0,0 0 1,-1-1-1,-1-17 0,2-8-92,0 1-13,-3 30-52,0 0 0,1 0 0,0 0 0,1 0 0,0 0 1,0 0-1,7-15 0,-7 24-8,-1 0 1,1-1-1,-1 1 0,1 0 1,0 0-1,0 1 1,0-1-1,0 0 0,0 1 1,1-1-1,-1 1 1,0-1-1,1 1 0,-1 0 1,1 0-1,-1 0 0,1 1 1,-1-1-1,1 0 1,0 1-1,-1 0 0,1 0 1,3 0-1,8 0-322,1 1 1,-1 1-1,18 3 0,3 1-1566,-34-6 1815,9 0-388,-9 0 452,-1 0-1,0 0 1,0 0-1,0-1 0,0 1 1,1 0-1,-1 0 0,0 0 1,0 0-1,0 0 0,0-1 1,0 1-1,0 0 1,0 0-1,0 0 0,1-1 1,-1 1-1,0 0 0,0 0 1,0 0-1,0-1 0,0 1 1,0 0-1,0 0 1,0 0-1,0-1 0,0 1 1,0 0-1,0 0 0,0 0 1,0-1-1,-1 1 0,1 0 1,0 0-1,0 0 1,0 0-1,0-1 0,0 1 1,0 0-1,0 0 0,-1 0 1,1-1-1,-7-11-880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1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19572,'6'-6'1633,"19"15"-1577,1-8-1945,9-1 2577,-1 0-672,5 0-424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75 20876,'0'0'53,"0"0"-1,0 0 0,0-1 1,0 1-1,0 0 0,0-1 1,0 1-1,1 0 1,-1-1-1,0 1 0,0 0 1,0-1-1,-1 1 0,1 0 1,0-1-1,0 1 0,0 0 1,0-1-1,0 1 0,0 0 1,0-1-1,0 1 0,-1 0 1,1 0-1,0-1 0,0 1 1,0 0-1,-1 0 0,1-1 1,0 1-1,0 0 0,-1 0 1,1-1-1,0 1 0,0 0 1,-1 0-1,1 0 0,0 0 1,-1 0-1,1-1 0,0 1 1,-1 0-1,1 0 0,-1 0 1,0 1-2,0 0 1,0-1 0,0 1-1,0 0 1,0 0 0,0 0-1,0 0 1,1 0 0,-1 0-1,0 0 1,1 0 0,-1 0-1,0 0 1,0 2-1,-7 19 251,0 1 0,1-1 0,1 1 0,2 1 0,0-1 0,1 1 0,1-1 0,2 1-1,0 0 1,5 31 0,-4-49-284,0 0 0,1 0-1,-1 0 1,1 0 0,1-1 0,-1 1 0,1-1-1,0 1 1,0-1 0,0 0 0,1 0-1,0-1 1,0 1 0,0-1 0,6 5-1,-7-7-4,0 0 0,0 0 0,0-1 0,0 1 0,0-1 0,0 0 0,0 0 0,1 0 0,-1 0 0,0 0 0,1-1-1,-1 1 1,1-1 0,-1 0 0,0 0 0,1-1 0,-1 1 0,0-1 0,1 1 0,-1-1 0,0 0 0,1 0-1,-1-1 1,0 1 0,0-1 0,0 1 0,0-1 0,4-3 0,0-1 23,1-1-1,-1 0 1,-1 0-1,1 0 1,-1-1-1,0 0 1,-1 0-1,0-1 1,0 1-1,-1-1 1,5-13-1,-2 2 22,-1 0 0,-1-1-1,0 1 1,1-28-1,-5 43-42,-1-1 0,-1 1 0,1-1 0,-3-10 0,3 16-14,0 0 1,0 0 0,0-1 0,0 1 0,0 0-1,0-1 1,0 1 0,0 0 0,0 0 0,0-1-1,-1 1 1,1 0 0,0-1 0,0 1-1,0 0 1,0 0 0,-1-1 0,1 1 0,0 0-1,0 0 1,-1 0 0,1-1 0,0 1 0,0 0-1,-1 0 1,1 0 0,0 0 0,0 0-1,-1 0 1,1-1 0,0 1 0,-1 0 0,0 1-1,0 0 0,1 0 0,-1 0 1,0 0-1,1-1 0,-1 1 0,0 0 0,1 1 1,-1-1-1,1 0 0,-1 0 0,1 0 1,0 0-1,-1 2 0,-3 11 0,1 1-1,0 0 1,1 0 0,0 0-1,2 18 1,-1-25 9,2 0 0,-1 0 0,1 0 0,1 0 0,-1 0 0,1 0 0,1 0 0,-1-1 0,1 1 0,1-1 0,5 11 0,-7-15 7,0-1 1,0 1 0,0-1 0,0 0-1,1 1 1,-1-1 0,1 0 0,-1 0-1,1-1 1,0 1 0,0 0 0,0-1 0,0 0-1,0 0 1,0 0 0,0 0 0,0 0-1,5 0 1,-3-1 13,-1 0 0,1 0 0,0-1 0,0 0 0,-1 0 0,1 0 0,0 0 0,-1-1 0,1 0 0,-1 0 0,6-3 0,2-3 63,-1 0 0,0 0 0,0-2 1,0 1-1,-1-1 0,0-1 1,11-16-1,-12 14 9,0-2 0,-2 1 1,1-1-1,9-29 0,-14 35-64,0-1 0,-1 0 0,0 1 0,-1-1-1,0 0 1,0 0 0,-1 0 0,0 0 0,-2-11-1,1 19-34,1 1 0,0-1-1,-1 0 1,1 1 0,-1-1-1,0 1 1,0-1-1,1 1 1,-1 0 0,0-1-1,0 1 1,0 0 0,0 0-1,0-1 1,-1 1-1,1 0 1,-3-1 0,4 1-4,-1 1 0,0 0 0,1 0 0,-1 0 0,1 0 0,-1 0 0,0 0 0,1 0 0,-1 0 0,0 0 0,1 0 0,-1 0 0,1 0 0,-1 0 0,0 0 0,1 1 0,-1-1 0,1 0 0,-1 0 0,1 1 0,-1-1 0,1 0 0,-1 1 0,1-1 0,-1 1 0,1-1 0,-1 0 0,1 1 0,0-1 0,-1 1 0,1-1 0,0 1 0,-1 0 0,1-1 0,0 1 0,0-1 0,-1 1 0,1-1 0,0 1 0,0 0 0,0-1 0,0 1 0,0 0 0,0 0 0,-1 3-2,0 0 0,1 0 0,-1-1 0,1 1 0,0 0 0,0 0 0,0 0 0,0-1 0,1 1 0,0 0 0,-1 0 0,1-1 0,1 1 0,-1-1 0,1 1 0,-1-1 0,3 4 0,0-2 1,-1-1 0,1 1 0,0-1 1,0-1-1,0 1 0,0 0 0,1-1 1,-1 0-1,1 0 0,9 4 0,-4-3 5,0 0-1,1-1 1,-1 0-1,0-1 0,1 0 1,0 0-1,0-1 0,-1-1 1,1 1-1,0-2 0,19-3 1,-20 2 5,1-1 1,-1-1 0,0 0 0,-1 0 0,1-1-1,-1 0 1,0-1 0,0 0 0,-1 0 0,11-10-1,-14 11 1,1-1-1,-1 0 0,0 0 1,0 0-1,-1-1 0,0 1 1,0-1-1,-1 0 0,0 0 0,0-1 1,0 1-1,-1-1 0,0 1 1,1-12-1,-3 15-6,0 1 1,0 0-1,0 0 0,0 0 0,0 0 1,-1 0-1,0 0 0,1 0 0,-1 0 1,0 0-1,-1 0 0,1 0 0,0 1 1,-4-5-1,4 6-3,0-1 0,0 1 1,0 0-1,0 0 0,-1 0 0,1 0 0,0 0 1,-1 0-1,1 0 0,-1 0 0,1 1 0,-1-1 1,0 1-1,1-1 0,-1 1 0,0-1 0,1 1 1,-1 0-1,0 0 0,1 0 0,-1 0 0,0 0 1,1 0-1,-1 0 0,0 1 0,1-1 0,-1 1 1,-2 0-1,-3 2-2,0 1 0,1-1 0,-1 1 0,1 0 0,0 1 0,0 0 0,0 0 0,1 0 0,0 1 0,0-1 0,0 1 0,1 0 0,-1 1 0,2-1 1,-5 9-1,3-6-1,1 0 0,1 0 0,-1 1 0,2-1 0,-1 1 0,1 0 0,0-1 0,1 1 0,1 0 0,-1 0 0,2 12 0,0-17 4,0 0-1,0 0 1,0 0-1,0 0 1,1-1 0,0 1-1,0-1 1,0 1-1,0-1 1,1 0 0,0 1-1,0-1 1,0-1-1,0 1 1,0 0 0,1-1-1,0 0 1,0 0-1,0 0 1,0 0 0,0 0-1,0-1 1,1 0-1,0 0 1,-1 0 0,1-1-1,9 3 1,-6-3 1,1 0 1,-1 0-1,1-1 1,0 0-1,-1 0 1,1-1-1,-1 0 0,1-1 1,-1 0-1,0 0 1,0-1-1,1 0 1,-2 0-1,1-1 1,10-7-1,-6 3 3,0-1 0,-1-1 0,0 0 0,0-1 0,-1 0 0,-1-1-1,0 0 1,-1 0 0,0-1 0,0 0 0,-2 0 0,0-1 0,0 0 0,-1 0 0,5-22 0,-10 19-64,0 17 59,-1 0-1,1 0 1,0 0-1,0 0 1,0 0-1,0-1 1,0 1-1,0 0 1,0 0-1,-1 0 1,1 0-1,0 0 1,0 0-1,0 0 1,0 0-1,0 0 1,-1 0-1,1 0 0,0 0 1,0 0-1,0 0 1,0 0-1,0 0 1,-1 0-1,1 0 1,0 0-1,0 0 1,0 0-1,0 0 1,0 0-1,-1 0 1,1 0-1,0 0 1,0 0-1,0 1 1,0-1-1,0 0 1,0 0-1,-1 0 1,1 0-1,0 0 1,0 0-1,0 0 1,0 1-1,0-1 1,0 0-1,0 0 0,-2 3-11,-1 0 0,1 0 0,0 0-1,1 0 1,-1 1 0,-1 5-1,-1 3 2,0 1 0,1 0 1,1 0-1,0 0 0,1 0 0,1 1 0,0-1 0,0 0 0,5 24 0,-4-33-20,0 1 0,0-1 1,0 1-1,1-1 0,0 0 0,-1 1 1,2-1-1,-1 0 0,0 0 0,1 0 0,0-1 1,0 1-1,0-1 0,0 1 0,0-1 1,1 0-1,-1 0 0,1-1 0,0 1 0,0-1 1,0 1-1,0-1 0,1-1 0,-1 1 1,0-1-1,1 1 0,-1-1 0,1 0 0,0-1 1,-1 1-1,6-1 0,-7 0-88,0 0-1,0 0 1,0-1 0,0 1-1,0-1 1,0 0-1,0 0 1,0 0 0,0 0-1,0 0 1,-1-1 0,1 1-1,0-1 1,-1 0-1,0 0 1,1 0 0,-1 0-1,4-4 1,-3 2-2,1-1 1,-1 0-1,0 0 1,0 0-1,-1-1 1,1 1-1,-1 0 1,0-1-1,1-7 1,3-36-769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79 19140,'-8'-2'2281,"4"3"-1473,5 9-352,7 3 1360,8 3-824,3 2-455,10-3-1130,2-1-367,2-7 792,1-1-216,1-6-208</inkml:trace>
  <inkml:trace contextRef="#ctx0" brushRef="#br0" timeOffset="1">368 1 18796,'-5'6'434,"1"1"-1,0-1 1,1 1-1,0 0 1,0 1-1,0-1 1,1 0-1,0 1 1,-2 10-1,0 2 554,-3 11-315,1 1-1,2 0 0,1 0 0,1 1 0,5 54 0,5-12-1449,25 95-1,-11-28-7462,-21-140 6863,1-7 68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21413,'3'4'489,"0"0"1,1 0 0,-1-1 0,1 1 0,0-1 0,0 1 0,0-1-1,1-1 1,-1 1 0,1 0 0,5 1 0,-3-1-184,0-1-1,0 0 1,1-1 0,-1 1 0,1-1 0,-1-1-1,9 1 1,-4-2-201,1 0 0,0-1 0,-1 0 0,1-1 0,-1 0 0,0-1-1,0 0 1,19-11 0,-23 11-91,0-1 0,-1 0 0,1 0 0,-1-1 0,-1 0 0,1-1 0,10-12-1,-16 17-11,0 0-1,0 0 1,0 1-1,0-1 1,0 0-1,0 0 1,0 0-1,-1 0 1,1 0-1,-1 0 1,1 0-1,-1 0 1,0-1-1,0 1 1,0 0-1,0-2 1,-1 2-2,0 0 0,0 0 0,1 0 0,-1 0 0,-1 0-1,1 1 1,0-1 0,0 0 0,-1 1 0,1-1 0,0 1 0,-1 0 0,0-1 0,1 1 0,-1 0-1,0 0 1,0 0 0,1 0 0,-1 0 0,-2 0 0,-3-2-6,1 2 0,0-1 0,0 1 0,-1 0-1,1 0 1,-1 0 0,1 1 0,-1 0 0,1 0 0,0 1 0,-1 0 0,1 0 0,-1 1 0,1-1 0,0 1-1,0 1 1,0-1 0,0 1 0,1 0 0,-1 0 0,-5 5 0,2-2-3,1 0 0,-1 1 0,1 0 0,0 1 0,1-1-1,0 1 1,0 1 0,1 0 0,0 0 0,0 0 0,1 0 0,-4 11 0,6-12-97,1 0 1,0 0-1,0 0 0,1 0 1,0 0-1,1 0 0,-1 0 1,1 0-1,1 0 1,0 1-1,0-1 0,0 0 1,1-1-1,4 12 0,-3-12-7,0-1 0,0 0 0,0 0 0,1 0 0,0-1 0,0 1-1,0-1 1,1 0 0,-1 0 0,1 0 0,1-1 0,-1 0 0,1 0 0,-1 0-1,1-1 1,0 0 0,12 5 0,38 5-592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16620,'-9'57'7136,"-2"1"-5588,-7 105 908,16-131-2108,2 0 1,1-1-1,5 36 0,-5-59-281,1 0 0,0 0 1,0 0-1,1 0 0,0 0 0,0-1 0,1 1 1,7 11-1,-8-16-43,0 1-1,0-1 1,0 1 0,0-1 0,1 0 0,-1-1 0,1 1-1,0-1 1,-1 1 0,1-1 0,0 0 0,1-1-1,-1 1 1,0-1 0,0 1 0,1-1 0,6 0-1,-2 0-6,0-1-1,0-1 0,0 1 0,-1-1 0,1-1 0,0 0 0,-1 0 1,1-1-1,-1 0 0,0 0 0,0-1 0,0 0 0,0-1 1,0 1-1,10-10 0,-4 2-24,0-1 0,0 0 1,-1-1-1,-1 0 0,-1-1 0,15-23 0,-23 33-12,-2 3 6,1 0-1,-1 0 1,0 0 0,0 0 0,0 0-1,0 0 1,0 0 0,-1 0-1,1 0 1,0-1 0,-1-3-1,-2 6-139,-4 8 70,-4 11-6,9-17 78,-22 56-129,22-54 80,0 0 0,0 0 0,0 0 0,1 1 0,-1-1 0,1 0 1,0 1-1,0-1 0,0 0 0,1 0 0,-1 1 0,3 5 0,-3-9-32,1 0-1,-1 0 1,1 0 0,0 0 0,-1 0 0,1 0 0,0 0-1,-1 0 1,1 0 0,0 0 0,0 0 0,0-1-1,0 1 1,0 0 0,0-1 0,0 1 0,0-1-1,0 1 1,0-1 0,0 1 0,2-1 0,0 1-82,0-1 0,-1 0 0,1 0 0,0 0 1,0 0-1,0 0 0,0 0 0,4-2 0,3-1-151,0-1 0,0 0 1,-1 0-1,10-7 0,16-12-701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137 216 17372,'-1'-1'162,"0"1"0,0 0 1,0 0-1,0 0 0,0 0 1,0-1-1,0 1 0,0 1 1,0-1-1,0 0 1,0 0-1,0 0 0,0 0 1,0 1-1,0-1 0,0 0 1,0 1-1,0-1 0,0 1 1,1-1-1,-2 2 0,-19 15 413,17-14-176,-6 7 500,0 1 0,1-1 0,0 2 0,-14 22 0,18-27-712,2 0 0,-1 0-1,1 1 1,0-1 0,1 1 0,0-1-1,0 1 1,0 0 0,1 0-1,0 9 1,1-15-148,0 1 0,0-1 0,0 0 0,1 0 0,-1 0 0,0 0-1,1 0 1,0 0 0,-1 0 0,1 0 0,0-1 0,0 1 0,0 0 0,0 0 0,0-1 0,1 1 0,-1 0-1,0-1 1,1 1 0,2 1 0,-2-2-13,1 1-1,0-1 1,0 0-1,0 0 0,0 0 1,0 0-1,0 0 1,0-1-1,0 1 1,0-1-1,0 0 1,4 0-1,2-1-12,0 0-1,-1 0 1,1-1 0,-1 0-1,0 0 1,1-1-1,-1 0 1,14-9 0,-14 7-36,0 0 0,-1-1 0,0 0 0,0 0-1,0-1 1,-1 0 0,0 0 0,0-1 0,-1 1 0,1-1 0,-2-1 0,1 1 0,-1 0 0,-1-1 0,0 0 0,0 0 0,2-12 0,-5 20 6,1 0 1,-1 0 0,0 0-1,0-1 1,0 1-1,0 0 1,0 0-1,0 0 1,0 0-1,-1-1 1,1 1-1,0 0 1,-1 0-1,1 0 1,-1 0-1,1 0 1,-1 0-1,1 0 1,-1 0 0,0 0-1,-1-2 1,1 3 6,0 0 0,1 0 1,-1 0-1,0 0 0,0 0 1,1 0-1,-1 0 0,0 0 1,0 0-1,1 0 0,-1 1 1,0-1-1,0 0 0,1 1 1,-1-1-1,0 0 0,1 1 1,-1-1-1,1 1 0,-1-1 1,0 1-1,1-1 0,-1 1 1,1-1-1,-1 1 0,1 0 1,-1-1-1,1 1 0,0-1 1,-1 1-1,1 0 0,0 0 1,-1 0-1,-1 4-61,0 0 0,-1 0 0,2 0 0,-1 0 0,1 0 0,-1 0 0,1 0 0,1 1 0,-1-1 0,1 0 0,0 1 0,0-1 0,1 0 0,-1 1 0,3 9 0,-2-13-54,0 1 1,0 0-1,0-1 0,0 1 0,0-1 0,0 1 1,1-1-1,-1 0 0,1 0 0,0 1 0,-1-1 1,1 0-1,0 0 0,0-1 0,0 1 0,1 0 1,-1-1-1,0 1 0,1-1 0,-1 0 0,1 0 1,-1 0-1,1 0 0,-1 0 0,1 0 0,0-1 0,-1 1 1,1-1-1,0 0 0,0 0 0,-1 0 0,4 0 1,4-2-259,-1 0 1,0-1 0,1 1-1,-1-2 1,-1 1 0,1-2 0,0 1-1,-1-1 1,0 0 0,0-1-1,0 1 1,-1-2 0,0 1-1,0-1 1,-1 0 0,1 0-1,4-9 1,4-5 137,-2 0-1,0-1 0,-1-1 1,-1 0-1,10-32 1,-17 41 675,1 0 0,-2 0 1,0 0-1,-1 0 1,0-1-1,-1 1 1,-1-20-1,0 33-322,0 0 1,0-1 0,0 1-1,-1 0 1,1-1-1,0 1 1,-1 0-1,1-1 1,-1 1-1,1 0 1,-1 0-1,0-1 1,1 1 0,-1 0-1,-1-1 1,2 2-46,-1-1 0,1 1 1,0 0-1,-1 0 0,1 0 1,-1-1-1,1 1 0,-1 0 1,1 0-1,-1 0 0,1 0 1,-1 0-1,1 0 0,0 0 1,-1 0-1,1 0 0,-1 0 0,1 0 1,-1 1-1,1-1 0,-1 0 1,1 0-1,0 0 0,-1 1 1,1-1-1,-1 0 0,1 0 1,-1 1-1,-2 1 174,1 1 0,-1-1 0,1 1-1,0 0 1,0 0 0,0 0 0,0 0 0,0 0-1,-2 6 1,0 3-32,0 0 1,1 0-1,0 0 0,1 0 0,1 0 0,0 1 0,0-1 1,1 0-1,3 22 0,-2-25-178,1 0 1,0-1-1,1 1 1,0-1-1,0 1 1,0-1-1,1 0 0,1-1 1,-1 1-1,1 0 1,0-1-1,1 0 1,0-1-1,9 9 0,-3-6-113,0-1 0,0 0 0,20 8 0,-20-10-42,-1 0 0,0 0 0,0 1 0,16 14 0,-25-20 134,-1 0-1,0 0 0,0 0 0,0 0 1,1 1-1,-1-1 0,-1 1 1,1-1-1,0 0 0,0 1 1,0-1-1,-1 1 0,1 0 1,-1-1-1,1 1 0,-1 0 1,0-1-1,0 1 0,0 0 1,1-1-1,-2 1 0,1 3 0,-1-2 38,0-1 0,0 1 0,0-1-1,-1 1 1,1-1 0,-1 0 0,1 1-1,-1-1 1,0 0 0,0 0 0,0 0-1,-3 3 1,-6 2 253,0 0 0,0 0 0,0-1 0,-22 9 0,24-12-258,1-1 0,0 0 0,0 0 0,-1 0 0,-15 0 0,22-2-94,1 1 1,-1-1-1,1 0 1,-1 0-1,1 0 1,0 0-1,-1-1 0,1 1 1,-1 0-1,1-1 1,-1 1-1,1-1 1,0 1-1,-1-1 1,1 1-1,0-1 1,0 0-1,-1 0 1,1 0-1,0 0 1,0 0-1,0 0 1,0 0-1,0 0 1,0 0-1,0 0 0,0 0 1,1-1-1,-1 1 1,0 0-1,1-1 1,-1 1-1,1 0 1,-1-1-1,1 1 1,0-1-1,0 1 1,0-1-1,-1 1 1,1-1-1,1-1 1,3-20-450,6-5-211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1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8 16900,'1'0'241,"-1"-1"0,1 0 0,0 1 0,-1-1 0,1 0 0,0 1 1,0-1-1,0 1 0,-1 0 0,1-1 0,0 1 0,0-1 0,0 1 1,0 0-1,0 0 0,0 0 0,0 0 0,0-1 0,2 1 0,-6 19 2758,1-10-3039,-35 215 979,29-72-4338,4-173-437,-1-3 2687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34 220 20100,'7'1'475,"1"-1"1,0 0-1,-1 0 0,1 0 0,0-1 0,-1 0 0,1 0 0,-1-1 0,1 0 1,-1-1-1,0 1 0,0-1 0,0-1 0,8-4 0,-10 4-365,-1 1-1,1-1 1,-1 0-1,0 0 1,0 0 0,0 0-1,0-1 1,-1 0-1,0 0 1,0 0-1,0 0 1,-1 0-1,0 0 1,0-1 0,0 1-1,0-1 1,-1 1-1,0-1 1,1-8-1,-2 10-102,0 0-1,0 0 1,-1 0-1,1 0 1,-1 0-1,1 0 1,-1 0 0,-1 0-1,1 0 1,0 1-1,-1-1 1,0 1-1,0-1 1,0 1-1,0-1 1,-4-4-1,4 6-3,0 0-1,-1 1 1,1-1-1,0 0 1,-1 1-1,1-1 0,-1 1 1,1-1-1,-1 1 1,1 0-1,-1 0 1,0 1-1,0-1 0,1 0 1,-1 1-1,0 0 1,0 0-1,0 0 1,0 0-1,0 0 1,1 0-1,-1 1 0,0-1 1,-3 2-1,-2 1 1,1 1-1,-1-1 0,1 2 0,0-1 0,1 1 1,-1 0-1,1 0 0,0 1 0,0-1 1,0 2-1,1-1 0,0 0 0,0 1 1,1 0-1,0 0 0,0 1 0,1-1 0,-5 13 1,6-14 0,0 0-1,1 0 1,0 1 0,0-1 0,0 0 0,0 1 0,1-1 0,0 1 0,1-1 0,2 13 0,-2-15-2,0 0 0,1 1 0,-1-1 0,1 0 0,0 0 0,1-1 1,-1 1-1,1 0 0,-1-1 0,1 0 0,0 1 0,0-1 0,0 0 0,1 0 1,-1-1-1,1 1 0,4 2 0,3 0-15,0 0 0,1-1 0,0 0 0,-1-1 0,1 0 0,1 0-1,-1-2 1,0 1 0,0-2 0,1 1 0,-1-2 0,0 0 0,0 0 0,20-5 0,1-3-114,-1 0-1,-1-2 1,1-2 0,31-17 0,-26 11 2,-36 19 130,-1 0-1,0 0 1,0 0-1,0 0 1,0-1-1,0 1 1,1 0-1,-1 0 0,0 0 1,0 0-1,0 0 1,0 0-1,1 0 1,-1 0-1,0 0 0,0 0 1,0 0-1,0 0 1,1 0-1,-1 0 1,0 0-1,0 0 1,0 0-1,0 1 0,1-1 1,-1 0-1,0 0 1,0 0-1,0 0 1,0 0-1,0 0 0,1 0 1,-1 0-1,0 1 1,0-1-1,0 0 1,0 0-1,0 0 1,0 0-1,0 0 0,0 1 1,0-1-1,0 0 1,0 0-1,1 0 1,-1 0-1,0 0 0,0 1 1,0-1-1,0 0 1,0 0-1,0 0 1,0 0-1,0 1 1,0-1-1,0 0 0,-1 0 1,1 0-1,0 0 1,0 1-1,0-1 1,-4 13 159,3-11-125,-1 3 56,0 0 0,0 1 0,1-1 0,-1 1 0,1 0-1,0 9 1,1-13-79,0-1-1,0 0 1,1 1 0,-1-1-1,0 0 1,1 0-1,-1 0 1,1 1-1,-1-1 1,1 0 0,0 0-1,-1 0 1,1 0-1,0 0 1,0 0-1,0 0 1,0 0 0,0 0-1,0-1 1,0 1-1,0 0 1,0 0-1,0-1 1,0 1 0,0-1-1,1 1 1,-1-1-1,0 0 1,0 1-1,1-1 1,-1 0 0,0 0-1,0 0 1,1 0-1,1 0 1,12 0-104,-1-1 1,0 0-1,0-1 1,0-1-1,20-6 1,-17 5-1101,0 0 0,31-3 1,-48 6 1143,1 1 0,-1 0 0,1 0 0,0 0-1,-1 0 1,1 0 0,-1 0 0,1 0 0,0 0 0,-1 0 0,1 0 0,-1 0 0,1 0 0,0 0 0,-1 1-1,1-1 1,-1 0 0,1 0 0,-1 1 0,1-1 0,-1 0 0,1 1 0,-1-1 0,1 0 0,-1 1 0,1-1-1,-1 1 1,0-1 0,1 1 0,-1-1 0,1 1 0,-4 10-818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18324,'5'-8'500,"1"1"1,-1-1-1,1 1 0,1 0 1,-1 1-1,1-1 0,0 1 1,0 1-1,15-9 1,-8 6 170,0 0 0,1 1 1,0 1-1,26-7 0,-40 12-613,1 1-1,-1-1 0,1 1 0,-1 0 1,1 0-1,-1-1 0,1 1 0,0 0 1,-1 0-1,1 0 0,-1 1 0,1-1 1,-1 0-1,1 1 0,-1-1 0,3 1 1,-3 0-34,-1-1 1,1 1 0,-1-1 0,0 1-1,1-1 1,-1 1 0,1 0 0,-1-1-1,0 1 1,1 0 0,-1-1 0,0 1-1,0 0 1,0-1 0,1 1 0,-1 0-1,0-1 1,0 1 0,0 0 0,0-1-1,0 1 1,0 0 0,0 0 0,-1 0-1,0 5 26,-1-1 0,0 1 0,0-1 0,-1 0 0,1 0 0,-7 9 0,-8 10 0,10-16-34,0 1-1,1 0 0,1 0 1,0 0-1,0 0 0,0 1 0,1 0 1,-2 10-1,5-19-13,1 0 0,0 1 0,0-1 0,0 0 0,-1 0 0,1 0 0,1 0 0,-1 0 0,0 1 0,0-1 0,0 0 0,1 0-1,-1 0 1,0 0 0,1 0 0,-1 0 0,1 0 0,-1 0 0,1 0 0,0 0 0,-1 0 0,1 0 0,0 0 0,0 0 0,-1-1 0,1 1 0,0 0 0,0 0 0,0-1 0,0 1 0,0-1-1,0 1 1,0-1 0,0 1 0,0-1 0,1 0 0,-1 0 0,0 1 0,0-1 0,0 0 0,2 0 0,3 0 6,1 0 0,0 0 0,0 0 1,-1-1-1,14-3 0,1-2 5,-1-1 1,0-1-1,0 0 0,-1-2 1,0 0-1,0-1 1,18-16-1,-11 7-3,-1-2-1,-2 0 1,42-51-1,-54 57-31,2-2-8,-10 16-13,-5 11-32,-5 10 40,1 0 0,-6 38 0,11-51 45,0 0-1,1 0 1,-1 0 0,1-1-1,0 1 1,1 0-1,0 0 1,0 0 0,0 0-1,1 0 1,-1 0 0,1-1-1,1 1 1,4 8 0,-6-12 10,1 0 1,0 1-1,0-1 1,0 0 0,0 0-1,0 0 1,0-1-1,0 1 1,1 0 0,-1-1-1,1 0 1,-1 1-1,1-1 1,0 0 0,-1 0-1,1 0 1,0-1-1,3 1 1,-1-1 11,0 1 0,0-2 1,-1 1-1,1-1 0,0 0 0,0 0 0,-1 0 1,1 0-1,0-1 0,4-2 0,2-2 38,-1 0 0,1 0 1,-1-1-1,0-1 0,-1 1 0,1-2 0,12-15 0,-14 14-22,0 0-1,11-24 1,-16 30-51,-1 0 0,0-1 0,-1 0 0,1 1 0,-1-1 0,0 0 1,0 0-1,0 0 0,0 0 0,-1-9 0,0 14-1,0-1-1,0 0 0,0 0 1,-1 1-1,1-1 0,0 0 1,0 0-1,0 1 1,-1-1-1,1 0 0,0 1 1,-1-1-1,1 0 1,-1 1-1,1-1 0,0 1 1,-1-1-1,1 0 0,-2 0 1,2 1-1,-1 0 1,1 0 0,-1 0 0,1 0-1,-1 0 1,1 0 0,-1-1-1,1 1 1,-1 1 0,1-1-1,-1 0 1,1 0 0,-1 0-1,1 0 1,-1 0 0,1 0-1,-1 1 1,1-1 0,0 0-1,-1 0 1,0 1 0,-1 1-10,-1 0 1,1 0-1,0 0 1,0 0 0,0 0-1,0 1 1,0-1-1,-2 5 1,1 0-2,0-1 1,0 1-1,1 0 0,0-1 1,0 1-1,1 0 0,-1 0 1,2 1-1,-1-1 0,1 13 1,0-17 16,1-1 1,-1 0 0,1 1 0,-1-1 0,1 1 0,0-1 0,0 0 0,0 1-1,0-1 1,0 0 0,1 0 0,-1 0 0,1 0 0,-1 0 0,1 0-1,0 0 1,0-1 0,0 1 0,0-1 0,0 1 0,0-1 0,0 1-1,0-1 1,0 0 0,1 0 0,-1 0 0,0-1 0,1 1 0,-1-1-1,1 1 1,-1-1 0,1 0 0,-1 1 0,5-2 0,1 1 9,0-1 1,0 0-1,0-1 0,0 0 1,0 0-1,0-1 1,-1 0-1,1 0 0,-1-1 1,0 0-1,0 0 1,0-1-1,7-5 0,-4 1 2,0 0-1,0 0 0,0-1 1,-2 0-1,1 0 0,-1-1 1,8-15-1,-7 5-3,-9 21-10,0 0-1,0-1 1,1 1-1,-1 0 1,0-1-1,0 1 1,0-1-1,1 1 1,-1-1-1,0 1 1,0 0-1,0-1 1,0 1-1,0-1 1,0 1-1,0-1 1,0 1-1,0-1 0,0 1 1,0-1-1,0 1 1,0-1-1,0 1 1,-1 0-1,1-1 1,0 1-1,0-1 1,0 1-1,-1 0 1,1-1-1,0 1 1,-1-1-1,1 1 1,0 0-1,-1-1 1,1 1-1,0 0 1,-1 0-1,1-1 1,-1 1-1,0 0 0,0 1 0,0-1 0,0 1 0,0-1 0,0 1 1,0-1-1,1 1 0,-1 0 0,0-1 0,0 1 0,0 0 0,1 0 0,-1 0 0,0-1 0,1 1 0,-1 0 0,1 0 0,-1 0 0,1 0 0,0 0 0,-1 0 1,1 0-1,0 0 0,-1 0 0,1 0 0,0 1 0,0 0 0,-3 32-16,2-31 18,1-1-1,1 1 1,-1 0-1,0-1 1,0 1-1,1 0 1,0-1-1,-1 1 0,1-1 1,0 1-1,0-1 1,0 0-1,1 1 1,-1-1-1,1 0 1,-1 0-1,1 0 0,0 0 1,3 4-1,-1-4-2,0 1-1,0 0 0,0-1 0,1 0 0,-1 0 0,1-1 1,-1 1-1,1-1 0,0 0 0,5 1 0,8-1-22,-1 0 0,1-1 0,-1-1 0,0 0 0,19-5 0,-12 1-16,-12 2 25,0 1 1,-1 0-1,1 1 0,16 0 0,-27 1 28,-1 0 0,1 0-1,-1 0 1,1 0 0,0 1-1,-1-1 1,1 0 0,-1 0-1,1 0 1,-1 1 0,1-1-1,-1 0 1,1 1 0,-1-1-1,1 1 1,-1-1 0,1 0-1,-1 1 1,1 0-1,-1-1 5,1 1 0,-1-1 0,0 0 0,0 0 0,1 1 0,-1-1-1,0 0 1,1 1 0,-1-1 0,1 0 0,-1 0 0,0 0-1,1 1 1,-1-1 0,1 0 0,-1 0 0,0 0 0,1 0 0,-1 0-1,1 0 1,-1 0 0,1 0 0,-1 0 0,1 0 0,-1 0-1,0 0 1,1 0 0,-1 0 0,1 0 0,-1-1 0,1 1 0,18-7 121,0-2 0,-1 0 0,0 0 0,25-19 1,-15 10-180,-24 16-55,-1-1 0,1 1 1,-1 0-1,0-1 0,1 1 1,-1-1-1,0 0 0,-1 0 1,1 0-1,0-1 0,-1 1 0,0-1 1,0 1-1,0-1 0,0 0 1,-1 0-1,1 0 0,-1 0 1,0 0-1,0 0 0,0 0 1,-1 0-1,1-6 0,-3-20-391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18948,'4'1'2553,"-1"5"-1593,8 3-352,2 1 1944,1-1-839,2 0-1001,3-2-168,3-3-72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19700,'2'4'371,"0"1"-1,-1 0 1,0 0 0,0 1-1,0-1 1,-1 0 0,0 0-1,0 10 1,0 1 134,0 204 4158,-10 111-1843,10-320-2585,2-16-90,3-19 19,0-262 54,-6 187-345,1 93 115,2-17-81,-2 23 90,1 0 0,-1-1-1,0 1 1,0 0 0,1-1 0,-1 1 0,0 0 0,1 0 0,-1-1 0,0 1 0,1 0-1,-1 0 1,1 0 0,-1-1 0,0 1 0,1 0 0,-1 0 0,0 0 0,1 0 0,-1 0-1,1 0 1,-1 0 0,1 0 0,-1 0 0,0 0 0,1 0 0,-1 0 0,1 0 0,-1 0 0,0 0-1,1 0 1,-1 0 0,0 1 0,1-1 0,-1 0 0,1 0 0,-1 1 0,0-1 0,1 0-1,-1 0 1,0 1 0,0-1 0,1 0 0,-1 1 0,0-1 0,20 13-46,0-1 0,0-1 0,29 12 1,-36-19 42,-1 0 1,1-1-1,0 0 1,1-1-1,-1 0 1,0-1-1,18-1 1,-15-1 13,0-1-1,0 0 1,0-2 0,-1 0-1,1 0 1,-1-2 0,0 0-1,0 0 1,26-17 0,-31 16 2,0 1 0,0-2 0,-1 1-1,0-1 1,-1 0 0,0-1 0,0 0 0,-1-1 0,0 1 0,-1-1 0,0-1 0,0 1 0,-1-1-1,4-13 1,-7 20-7,-1 0-1,0 0 0,0-1 0,-1 1 0,0 0 1,1-1-1,-1 1 0,-1-1 0,1 1 0,0 0 1,-1-1-1,0 1 0,0 0 0,-2-5 0,2 7-2,0 0-1,-1 0 1,1 1-1,0-1 1,0 0-1,-1 1 1,1-1-1,-1 1 0,1-1 1,-1 1-1,0 0 1,0 0-1,1 0 1,-1 0-1,0 0 1,0 0-1,0 0 1,0 1-1,0-1 0,0 1 1,0-1-1,0 1 1,0 0-1,-1 0 1,1 0-1,0 0 1,0 0-1,0 0 0,0 0 1,-4 2-1,-1 0-10,-1 1 0,0-1-1,1 2 1,0-1 0,0 1-1,0 0 1,0 0-1,0 1 1,1 0 0,0 0-1,0 1 1,1 0 0,-1 0-1,1 0 1,0 0-1,-6 11 1,4-4 0,0 0 0,0 0 0,1 0 0,1 1-1,0 0 1,1 0 0,1 0 0,-3 19 0,6-24 12,0 1 0,0-1 0,0 1 0,1 0 0,1-1 0,0 0 0,0 1 0,1-1 0,0 0 0,0 0 0,1 0 0,1-1 0,-1 1 0,1-1 0,10 12 0,-12-15 1,1-1-1,0 0 1,0 0-1,0 0 1,0-1-1,1 0 1,-1 1-1,1-2 1,0 1-1,0 0 0,0-1 1,0 0-1,0 0 1,1-1-1,-1 1 1,1-1-1,-1 0 1,1-1-1,-1 1 1,1-1-1,-1 0 0,1 0 1,0-1-1,-1 0 1,0 0-1,1 0 1,-1-1-1,6-2 1,-4 1 0,1-1 0,-1-1 0,-1 1 0,1-1 0,-1 0 0,1-1 1,-2 1-1,1-1 0,-1 0 0,1-1 0,-2 1 0,1-1 0,-1 0 0,0 0 1,0-1-1,-1 1 0,4-13 0,0-3 0,-1 0-1,0 0 1,-2-1 0,2-44-1,-6 63-4,0-1 0,0 1 0,0 0 0,-1-1 0,0 1 0,0 0 0,-1-1 0,-2-6 0,4 12 2,0-1 0,-1 0 0,1 1-1,0-1 1,-1 1 0,1-1-1,-1 1 1,1-1 0,0 1 0,-1-1-1,1 1 1,-1-1 0,0 1-1,1-1 1,-1 1 0,1 0 0,-1-1-1,0 1 1,1 0 0,-1 0 0,1 0-1,-1-1 1,0 1 0,1 0-1,-1 0 1,0 0 0,0 0 0,-1 1-1,0-1 0,1 1 1,-1 0-1,0 0 1,1 0-1,-1 0 1,0 0-1,1 0 0,-1 1 1,1-1-1,0 0 1,0 1-1,-1-1 0,1 1 1,-1 1-1,-5 8-4,0 1-1,0 0 0,1 0 1,1 0-1,0 1 0,1-1 1,0 1-1,-4 27 0,7-31-95,0 0 1,0 0-1,1 0 0,0 1 0,0-1 0,1 0 1,0 0-1,1 0 0,0 1 0,1-2 0,-1 1 0,2 0 1,7 16-1,-9-23-68,0 1 0,-1-1 1,1 0-1,0 0 0,0 0 1,0 0-1,0 0 0,0 0 1,1 0-1,-1-1 0,1 1 1,-1-1-1,1 0 0,-1 0 1,1 0-1,0 0 0,0 0 1,-1 0-1,1-1 0,4 1 1,-1-1-16,-1 0 1,0-1 0,0 0 0,0 0-1,0 0 1,0 0 0,0-1-1,-1 0 1,1 0 0,0 0-1,4-3 1,30-20-1064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19956,'-15'19'2404,"-31"34"0,6-9-913,-41 68 39,-6 8-1649,87-120 73,0 0 0,0 1-1,-1-1 1,1 1 0,0-1 0,0 0 0,-1 1-1,1-1 1,0 0 0,0 1 0,-1-1 0,1 0 0,0 0-1,-1 1 1,1-1 0,-1 0 0,1 0 0,0 0-1,-1 1 1,1-1 0,-1 0 0,1 0 0,0 0-1,-1 0 1,1 0 0,-1 0 0,1 0 0,-1 0 0,1 0-1,0 0 1,-1 0 0,1 0 0,-1 0 0,1 0-1,-1 0 1,0-1 0,1 0-57,-1 0 0,0 0 1,1 0-1,-1 0 0,1-1 0,-1 1 0,1 0 0,0 0 1,-1-1-1,1 1 0,0 0 0,0-2 0,2-50-1778,-2 48 1609,1-1 78,0-26-657,2 0 0,2 0 0,14-55 0,-18 85 908,0 1-1,-1-1 0,1 0 0,0 0 1,0 1-1,0-1 0,0 0 0,0 1 1,0-1-1,0 1 0,1 0 1,0-2-1,-1 3 7,0-1 1,-1 1 0,1 0-1,0-1 1,-1 1-1,1 0 1,0 0 0,-1 0-1,1-1 1,0 1-1,-1 0 1,1 0 0,0 0-1,0 0 1,-1 0-1,1 0 1,0 1 0,-1-1-1,1 0 1,0 0 0,1 1-1,2 1 255,0 1 1,0 0-1,0 0 1,-1 0-1,1 0 0,-1 1 1,4 4-1,-2-2-176,4 4 489,18 19 16,37 32 0,-57-54-661,1 0 0,1-1-1,-1-1 1,1 1 0,0-2 0,0 1-1,0-1 1,1 0 0,0-1 0,11 3-1,5-7-243,-2-7-80</inkml:trace>
  <inkml:trace contextRef="#ctx0" brushRef="#br0" timeOffset="1">437 109 16115,'0'-8'2097,"-2"14"-977,1 7-424,-4 9 1289,1 6-241,3 4-512,1 3-343,3 0-321,1 0-672,3-9-689,2-8 809,4-11-176,2-8-168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22509,'0'10'624,"-1"0"0,0 1 0,0-1 0,-1 0 0,-1 0 0,1 0 0,-7 14 0,-6 26 1204,11-34-1451,-11 76 1048,14-83-1357,0 0 0,1 1 0,0-1 0,0 0 0,1 1 0,1-1 0,4 15 0,-6-21-85,1 0 0,0-1 0,0 1 0,0-1 0,0 1 0,1-1 1,-1 1-1,1-1 0,-1 0 0,1 0 0,0 0 0,0 0 0,0 0 0,0 0 1,0 0-1,0-1 0,1 1 0,-1-1 0,0 0 0,1 1 0,-1-1 0,1 0 0,0 0 1,-1-1-1,1 1 0,0 0 0,-1-1 0,1 0 0,4 0 0,2-1-145,1 0-1,-1-1 1,0 0-1,1-1 0,-1 0 1,0 0-1,10-6 1,-13 6 25,0 0 0,1 1 1,-1 0-1,1 0 0,0 1 1,13-1-1,-19 1 123,0 1-1,1 0 0,-1 0 1,0 0-1,0 1 1,1-1-1,-1 0 0,0 0 1,0 1-1,0-1 1,1 0-1,-1 1 1,0-1-1,0 1 0,0 0 1,0-1-1,0 1 1,0 0-1,0 0 1,0 0-1,0 0 0,0-1 1,-1 1-1,1 0 1,0 0-1,-1 1 1,1-1-1,0 0 0,-1 0 1,1 0-1,-1 0 1,0 0-1,1 1 1,-1-1-1,0 0 0,0 0 1,0 1-1,0-1 1,0 0-1,0 0 0,0 1 1,0-1-1,0 0 1,-1 0-1,1 1 1,-1 0-1,0 4 21,-1 0 1,-1 0-1,1 0 0,-1 0 1,0 0-1,0-1 0,0 1 1,-1-1-1,0 0 0,0 0 1,0-1-1,-1 1 1,1-1-1,-1 0 0,-8 5 1,2-1 57,-1-1 0,1 0 0,-1-1 0,0-1 0,0 0 1,-20 5-1,23-8-60,1 0 0,0 0 1,-1-1-1,1-1 0,-1 1 1,-16-3-1,23 2-16,0 0-1,0-1 1,0 1 0,0-1 0,0 1-1,1-1 1,-1 0 0,0 0-1,0 0 1,0 0 0,1 0-1,-1 0 1,1 0 0,-1 0 0,1-1-1,-1 1 1,1-1 0,0 1-1,0-1 1,-1 0 0,1 1 0,0-1-1,0 0 1,1 0 0,-1 0-1,0 1 1,1-1 0,-1 0-1,1 0 1,0 0 0,-1 0 0,1 0-1,0 0 1,0-4 0,1 0-9,0-1 1,0 0 0,0 1 0,1 0-1,0-1 1,0 1 0,1 0 0,0 0-1,5-9 1,17-24-252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18988,'1'26'2249,"-8"15"-1089,-7 6-424,-4 6 1264,-1 2-463,2 2-265,-1-6-312,6-4-496,5-5-264,6-10-840,2-8-584,6-19 992,4-6-192,2-20-216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761 535 17588,'7'8'419,"0"-1"1,1 1-1,-1-1 0,1-1 1,1 0-1,-1 0 1,1 0-1,0-1 1,1-1-1,-1 1 0,1-1 1,0-1-1,0 0 1,0 0-1,0-1 1,16 1-1,-14-2-148,0 0-1,0-1 1,0-1 0,1 1-1,-1-2 1,0 0 0,0 0-1,0-1 1,-1-1 0,1 0-1,-1-1 1,0 0 0,20-12-1,-28 15-229,0 0-1,-1 0 0,1 0 0,-1 0 1,0 0-1,0-1 0,1 1 0,-1-1 1,-1 0-1,1 1 0,0-1 0,-1 0 1,1 0-1,-1 0 0,0 0 0,0 0 1,0 0-1,0-4 0,-1 5-27,0 0 1,-1 0-1,1 0 0,0 0 0,-1 0 0,1 0 1,-1 0-1,0 0 0,0 0 0,0 0 0,0 1 0,0-1 1,0 0-1,0 1 0,0-1 0,-1 1 0,1-1 1,-1 1-1,1 0 0,-1-1 0,1 1 0,-1 0 1,0 0-1,0 0 0,1 0 0,-1 0 0,0 1 1,0-1-1,0 1 0,0-1 0,-3 0 0,-4-1-9,0 1-1,0 0 1,0 0-1,0 1 1,0 0-1,0 0 1,-1 1-1,1 1 1,0-1-1,0 1 1,1 1-1,-1 0 1,0 0-1,1 0 1,-9 6-1,12-7-6,1 1-1,0-1 0,-1 1 1,1 0-1,0 1 1,0-1-1,0 1 1,1-1-1,-1 1 1,1 0-1,0 1 1,0-1-1,1 0 1,-1 1-1,1-1 1,0 1-1,0 0 1,0 0-1,1 0 0,0 0 1,0 0-1,0 0 1,0 0-1,1 1 1,0-1-1,0 0 1,1 0-1,0 6 1,1-2 10,1 0 0,0 0 1,1 0-1,0 0 0,0-1 1,0 0-1,1 0 0,1 0 1,6 7-1,-1-1-195,1-1 0,1-1 0,26 20 0,-37-31 155,0 1-39,0 0 1,1 0-1,0 0 1,-1 0 0,1-1-1,0 1 1,0-1-1,-1 0 1,1 0 0,0 0-1,0 0 1,4 0-1,-7-1 68,0 0-1,0 0 0,1 0 0,-1 0 1,0 0-1,0 0 0,0 0 0,1 0 1,-1 0-1,0 0 0,0 0 0,0 0 1,1 0-1,-1 0 0,0 0 0,0 0 1,0 0-1,1 0 0,-1-1 0,0 1 1,0 0-1,0 0 0,0 0 0,1 0 1,-1 0-1,0 0 0,0-1 0,0 1 1,0 0-1,0 0 0,0 0 1,1 0-1,-1-1 0,0 1 0,0 0 1,0 0-1,0 0 0,0-1 0,0 1 1,0 0-1,0 0 0,0 0 0,0-1 1,0 1-1,0 0 0,0 0 0,0 0 1,0-1-1,0 1 0,0 0 0,0 0 1,-12-24-343</inkml:trace>
  <inkml:trace contextRef="#ctx0" brushRef="#br0" timeOffset="1">12 1 22309,'-10'7'2144,"9"2"-1592,11-2-688,6-4-2016,6-6 2248,-2-3-312,1-3-520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17716,'-7'108'7500,"3"-65"-6108,1 46 0,3-76-1255,2 0-1,-1 0 0,1 0 0,1 0 1,0 0-1,1-1 0,10 23 0,-12-31-117,1 1 0,-1-1 0,1 0 1,0 0-1,0 0 0,0 0 0,0-1 0,1 1 0,0-1 0,-1 0 0,1 0 0,0 0 0,1-1 0,-1 1 0,0-1 1,1 0-1,-1 0 0,8 2 0,-7-3-9,1-1 0,0 1 0,-1-1 0,1 0 0,-1 0 1,1-1-1,0 1 0,-1-1 0,1 0 0,-1-1 0,0 1 0,1-1 0,-1-1 1,0 1-1,0 0 0,6-5 0,2-2 16,-1-1 0,0-1 0,0 1 0,-1-2 0,0 0 0,-1 0 1,-1-1-1,0 0 0,0-1 0,-1 0 0,-1 0 0,-1 0 0,0-1 0,-1 0 0,0 0 0,-1-1 0,3-27 0,-7 37-19,0 0-1,0 0 0,-1 0 0,0 0 0,-3-10 0,4 14-6,0 1-1,-1 0 0,1 0 0,-1-1 0,0 1 0,1 0 0,-1 0 1,0 0-1,0 0 0,1 0 0,-1 0 0,0 0 0,-2-1 1,2 1-2,1 1 0,-1 0 0,0 0 0,1 0 0,-1-1 0,0 1 0,1 0 0,-1 0 0,0 0 1,1 0-1,-1 0 0,0 0 0,0 1 0,1-1 0,-1 0 0,0 0 0,1 0 0,-1 1 1,0-1-1,1 0 0,-1 1 0,1-1 0,-1 0 0,0 1 0,1-1 0,-1 1 0,0 0 0,-2 2-4,0 0-1,1 1 0,0-1 0,-1 1 0,1-1 0,0 1 0,0 0 0,1 0 0,-1 0 0,1 0 0,0 0 0,0 0 1,0 0-1,0 5 0,0 2-10,1 0 1,-1 0-1,2 0 0,1 16 1,0-19 29,0 1 0,0-1 0,1 0 0,0 1 0,0-1 0,1 0 0,0-1 0,0 1 0,1-1 0,0 0 0,0 0 0,1 0 0,0-1 0,0 0 0,1 0 0,9 7 0,-10-9 34,0 0 1,0-1-1,1 0 1,0 0-1,0 0 1,-1-1-1,2 0 1,-1 0-1,0 0 1,0-1-1,0 0 1,1-1-1,-1 0 1,0 0-1,1 0 1,-1-1-1,0 0 1,0-1-1,13-3 1,-9 0 31,0 1 1,-1-2 0,1 1 0,-1-2 0,0 1 0,0-1-1,-1-1 1,0 0 0,-1 0 0,1 0 0,-2-1-1,13-17 1,-11 11-117,0 1 0,-2-1 1,1 0-1,-2-1 0,0 0 0,-1 0 0,0 0 0,3-24 0,-7 4-975,-1 34 937,0 1 0,-1-1 0,1 0 0,0 0 0,-1 0 0,0 1 1,1-1-1,-1 0 0,0 1 0,0-1 0,0 1 0,0-1 0,0 1 0,0-1 0,0 1 0,-2-2 0,-7 0-439,0 9-116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19484,'-1'6'3483,"-3"17"-2594,-19 74 3324,18-62-3516,1-1 0,0 48 0,4-75-637,0 0 0,1 0 0,0 0 0,0 0 0,1 0 1,-1-1-1,2 1 0,-1 0 0,6 11 0,-6-15-36,0 0 1,1 0-1,-1 0 0,1-1 0,-1 1 1,1 0-1,0-1 0,0 0 0,0 0 1,0 0-1,0 0 0,0 0 1,0 0-1,1-1 0,-1 0 0,1 1 1,-1-2-1,1 1 0,0 0 0,6 0 1,0-1 26,-1 0 0,1-1 0,0 0 0,0-1 0,-1 0 1,1 0-1,-1-1 0,0 0 0,1-1 0,14-8 0,1-3 91,-1 0 0,33-28 0,-23 14-214,0-2-1,-3-1 1,0-2 0,33-49-1,-60 78-119,-1-1-1,0 0 0,0 0 0,2-8 1,-5 13 181,0 1-1,1-1 1,-1 1 0,0-1 0,0 1 0,0-1 0,0 1 0,0-1 0,0 1 0,0-1 0,0 1-1,0-1 1,0 1 0,0-1 0,0 1 0,0-1 0,0 1 0,0-1 0,0 1 0,-1-1 0,1 1-1,0-1 1,0 1 0,-1-1 0,0 1-9,0 0 0,0 0 0,0 0 0,0 0 0,0 0 0,1 0 0,-1 0 0,0 0 0,0 1 0,0-1 0,0 0 0,0 1 0,1-1 0,-1 1 0,0-1 0,0 1 0,1-1 0,-1 1 0,-1 1 0,-20 18-454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2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 15395,'0'1'2033,"0"2"-1193,6-1-192,7-1 1336,7 1-759,6-2-201,9 0-296,3-2-192,6-1-600,0-3-400,-6-1 432,-5 1-112,-5-1-144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2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17932,'15'21'2352,"7"9"-1175,0-1-513,2 9 1176,1 0-232,-4 2-1431,-5-1 511,-6-2-520,-3-11-184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3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20884,'3'13'1697,"4"-6"-1193,11 0-200,17-15 448,14-4-136,11-6-184,1-1-240,1 0-584,-4 2-344,-10 2 1600,-8 2-984,-17-1-48,-8 0-72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3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18204,'11'1'2016,"4"5"-1360,7 1-223,7 2 967,0 4-608,5 1-160,-3 7-136,-5 6-136,-10 11-168,-10 10-96,-16 9-48,-9 6-80,-12 1-184,-3-1-192,-5-8-1920,-2-7 2072,6-16-304,13-14-137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3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17836,'1'-4'446,"1"0"0,0 0 0,0 1 0,0-1 0,0 1 0,5-6 0,-7 9-395,0 0 0,0 0 0,1 0 0,-1 0 0,0 0 0,1 0 0,-1 0 0,0 0 0,1 0 0,-1 0 0,0 0 0,0 1 0,1-1 0,-1 0 0,0 0 0,0 0 0,1 0 0,-1 0 0,0 1 0,0-1 0,1 0 0,-1 0 0,0 0 0,0 1 1,1-1-1,-1 0 0,0 0 0,0 1 0,0-1 0,0 0 0,0 0 0,1 1 0,-1-1 0,0 0 0,0 1 0,0-1 0,0 0 0,0 0 0,0 1 0,0-1 0,0 0 0,0 1 0,0-1 0,0 0 0,0 0 0,0 1 0,0 0 0,0-1-40,1 19 573,0 0 0,-1-1-1,0 1 1,-5 28-1,1-12-307,0 1-98,-6 97 295,9-107-306,1 0-1,8 51 1,-8-74-142,1 0 0,-1-1 1,1 1-1,0 0 0,0-1 0,0 1 0,0-1 0,1 1 0,-1-1 0,1 1 0,-1-1 0,3 3 0,-3-4-12,0-1 0,1 1 0,-1 0 0,0-1-1,0 1 1,0-1 0,0 1 0,1-1 0,-1 0-1,0 0 1,1 1 0,-1-1 0,0 0 0,0 0-1,1 0 1,-1 0 0,0 0 0,1-1-1,-1 1 1,0 0 0,0 0 0,1-1 0,-1 1-1,0-1 1,0 1 0,0-1 0,0 0 0,0 1-1,0-1 1,2-1 0,13-12 85,0 0-1,0 0 1,-2-2 0,20-25-1,-13 16-9,128-164-19,-133 168-203,-9 12 30,-4 6-86,0-2 1,1 1 0,-2 0-1,1-1 1,0 1 0,-1-1-1,0 0 1,0 0-1,2-6 1,-4 10 121,0 1 0,1-1 0,-1 0 0,0 1 0,0-1 0,0 1 0,0-1 0,0 0 0,0 1 1,0-1-1,0 0 0,0 1 0,0-1 0,-1 1 0,1-1 0,0 0 0,0 1 0,-1-1 0,1 1 0,0-1 0,0 1 0,-1-1 0,1 1 0,-1-1 0,1 1 0,0-1 0,-1 1 0,1-1 0,-1 1 0,1 0 0,-1-1 1,1 1-1,-1 0 0,0-1 0,1 1 0,-1 0 0,1 0 0,-1 0 0,-1-1 0,-1 1-81,0 0 1,-1 0-1,1 0 1,-1 0-1,1 1 1,-5 0-1,-19 7-983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17908,'1'29'2200,"5"5"-1280,0-2-367,4-4 1319,6-4-688,12-5-592,7-7-600,10-12 1001,5-10-977,2-15-8,4-6-48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3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105 296 14171,'-2'0'258,"0"1"0,0 0 0,1 0-1,-1 0 1,0 0 0,0 0 0,1 0 0,-1 1 0,0-1-1,1 1 1,0-1 0,-1 1 0,1-1 0,-2 4 0,-1 0 363,-5 5 58,1 0-1,0 1 1,0-1 0,1 2-1,1-1 1,0 1 0,1 0-1,0 0 1,-6 23 0,11-35-658,0 1 1,0 0-1,-1-1 1,1 1-1,0 0 1,0 0-1,0-1 1,0 1-1,0 0 1,0 0-1,0-1 1,0 1-1,0 0 1,0-1-1,0 1 1,1 0-1,-1 0 1,0-1-1,0 1 1,1 0-1,-1-1 1,1 1-1,-1-1 1,0 1-1,1 0 1,-1-1-1,1 1 1,-1-1-1,1 1 1,0-1-1,0 1 1,1-1 0,-1 1 0,1-1 0,0 0-1,-1 0 1,1 0 0,0 0 0,-1 0 0,1 0 0,0-1 0,-1 1 0,1-1-1,-1 1 1,3-2 0,7-2 34,0-2 1,19-11-1,14-15 19,-31 21-55,1 1 1,0 1-1,0 0 0,1 1 1,26-10-1,-40 17-7,1 0-1,-1 1 1,1-1-1,0 1 1,-1-1-1,1 1 1,0 0-1,-1-1 1,1 1-1,0 0 1,0 0-1,-1 0 1,1 1-1,0-1 1,0 0 0,-1 1-1,1-1 1,0 1-1,-1-1 1,1 1-1,-1 0 1,1 0-1,-1 0 1,1 0-1,-1 0 1,1 0-1,0 1 1,1 3 50,0-1 1,-1 1-1,0 0 1,0-1-1,0 1 0,0 0 1,1 9-1,-2-11-33,-1-2-14,0 1 0,1 0 0,-1-1 0,1 1 0,-1-1 0,1 1 0,0-1 0,0 1 0,0-1 0,0 0 0,-1 1 0,2-1 0,-1 0 0,0 0 0,0 0 0,0 0 0,1 0 0,-1 0 0,0 0 0,1 0 0,-1 0 0,1-1 0,-1 1 0,1 0 0,-1-1 0,1 1 0,-1-1 0,1 0 0,0 0 0,-1 1 0,1-1 0,0 0 0,-1 0 0,1-1 0,-1 1 0,1 0 0,3-1 0,5-2 0,0-1-1,0 0 1,0 0-1,16-10 1,-16 8-6,-2 3-6,3-4-78,1 0 0,1 1 0,-1 1 1,1 0-1,0 1 0,15-3 0,-27 7 49,0 0 0,0 0 1,0-1-1,0 1 0,0 0 1,0 0-1,0 0 0,0 0 0,0 1 1,0-1-1,0 0 0,0 0 0,0 1 1,0-1-1,0 0 0,0 1 0,0-1 1,0 1-1,0 0 0,0-1 0,-1 1 1,1-1-1,0 1 0,1 1 1,-1 0-104,0 0 1,0 0-1,0 0 1,-1 1 0,1-1-1,0 0 1,-1 0-1,1 4 1,-1-4-48,0 0 0,0 0 1,1 0-1,-1 0 0,1 0 0,0 0 0,0 0 0,0 0 1,1 2-1,-2-3 82,1-1 1,0 1 0,0 0-1,-1-1 1,1 1-1,0-1 1,0 1-1,0-1 1,0 0 0,0 1-1,0-1 1,0 0-1,0 0 1,0 1 0,0-1-1,0 0 1,0 0-1,0 0 1,0 0 0,0 0-1,0-1 1,0 1-1,0 0 1,0 0-1,1-1 1,9-3-484,0-1-1,0 0 1,0-1-1,-1 0 1,1-1-1,-2 0 1,18-16-1,-2 3-53,-11 9 424,-10 7 349,0 1 0,0-1 0,0 1 0,1-1 0,-1 1 0,1 1 0,0-1 0,0 1 0,0 0-1,0 0 1,7-2 0,-11 5-85,-1-1 0,0 0 0,1 0 0,-1 0 0,0 0 0,1 1 0,-1-1 0,0 0 0,1 0 0,-1 1 0,0-1 0,1 0 0,-1 1 0,0-1 0,0 0 0,0 1 0,1-1-1,-1 0 1,0 1 0,0-1 0,0 1 0,0-1 0,1 0 0,-1 1 0,0-1 0,0 1 0,0-1 0,0 0 0,0 1 0,0-1 0,0 1 0,0-1 0,-1 1 0,1-1 0,0 0 0,0 1 0,0-1 0,0 1 0,-5 19 1253,4-18-1161,-4 14 853,2-8-654,0-1-1,1 1 1,0 0-1,0 0 0,1 0 1,0 0-1,0 15 1,1-23-329,0 1 1,1 0 0,-1 0 0,0 0 0,0 0 0,1 0 0,-1-1-1,0 1 1,1 0 0,-1 0 0,1-1 0,-1 1 0,1 0 0,-1 0-1,1-1 1,0 1 0,-1-1 0,1 1 0,0-1 0,-1 1 0,1-1-1,0 1 1,0-1 0,-1 1 0,1-1 0,0 0 0,0 0 0,0 1-1,0-1 1,-1 0 0,1 0 0,0 0 0,0 0 0,0 0 0,0 0-1,0 0 1,0 0 0,1 0 0,4-2 1,0 1 1,0 0-1,0-1 1,7-3-1,-11 4-22,79-39-361,-63 29 182,2 1 0,0 1 1,0 1-1,35-10 0,-54 18 162,1 0 0,-1-1 1,1 1-1,-1 0 0,1 0 0,-1 0 0,1 0 1,-1 0-1,1 0 0,-1 0 0,1 1 0,2 0 1,-4-1 14,0 0 1,1 0 0,-1 1 0,0-1-1,1 0 1,-1 1 0,0-1 0,1 0 0,-1 1-1,0-1 1,0 0 0,1 1 0,-1-1 0,0 0-1,0 1 1,0-1 0,0 1 0,0-1-1,0 1 1,1-1 0,-1 0 0,0 1 0,0-1-1,0 1 1,0-1 0,-1 1 0,1-1 0,0 1-1,-1 4 38,-1 0 0,0 0-1,0-1 1,-1 1-1,-5 7 1,-2 6 91,10-17-117,-1 0 0,0 1 1,1-1-1,0 0 1,-1 1-1,1-1 0,0 0 1,-1 1-1,1-1 0,0 0 1,0 1-1,0-1 0,0 0 1,1 3-1,-1-4-18,0 0 0,0 1 0,1-1-1,-1 0 1,0 1 0,0-1 0,1 0 0,-1 1 0,0-1 0,1 0-1,-1 0 1,0 1 0,1-1 0,-1 0 0,1 0 0,-1 0 0,0 0-1,1 0 1,-1 0 0,1 1 0,-1-1 0,0 0 0,1 0 0,-1 0-1,1 0 1,-1 0 0,1 0 0,-1-1 0,1 1 0,4-1-146,0-1 0,1 0 1,-1 0-1,0 0 1,7-5-1,29-18-1461,-1-2-1,49-45 1,66-72-1558,-131 120 2903,78-79 1784,-91 95-528,-11 13 128,-12 21 592,10-23-1611,-22 43 1350,2 1 0,-21 65 1,37-93-1363,0 1 0,2 0 1,0 0-1,2 0 0,0 1 1,1-1-1,1 1 0,1-1 1,3 21-1,-3-37-135,-1-2-11,0 0 1,0 1-1,1-1 1,0 0-1,-1 1 0,1-1 1,0 0-1,0 0 1,0 0-1,0 0 1,0 0-1,2 2 1,-3-4 46,1 1 0,-1-1 0,0 0 1,0 0-1,0 0 0,0 0 0,0 0 1,0 0-1,1 0 0,-1 0 0,0 0 1,0 0-1,0 0 0,0 0 0,0 0 1,0 0-1,0 0 0,1 0 0,-1 0 1,0 0-1,0-1 0,0 1 0,0 0 1,0 0-1,0 0 0,0 0 1,0 0-1,1 0 0,-1 0 0,0 0 1,0 0-1,0 0 0,0 0 0,0-1 1,0 1-1,0 0 0,0 0 0,0 0 1,0 0-1,0 0 0,0 0 0,0 0 1,0-1-1,0 1 0,0 0 0,0 0 1,0 0-1,0 0 0,3-12-400,-1-12-138,-3-4 70,-1-1-1,-11-56 1,3 34 1521,14 51-825,-1-1 1,0 1-1,1 0 0,-1 0 1,1 0-1,-1 1 1,1-1-1,-1 1 1,5 1-1,20 3 110,-8-5-269,0-1 0,0-1 0,-1 0 1,1-1-1,0-2 0,-1 0 0,0-1 0,0 0 1,-1-2-1,0 0 0,33-21 0,-31 10 244,-20 19-291,0 0 1,0 0 0,1-1-1,-1 1 1,0 0 0,0 0-1,0 0 1,0 0 0,0 0 0,0-1-1,0 1 1,0 0 0,0 0-1,0 0 1,1 0 0,-1-1-1,0 1 1,0 0 0,0 0-1,0 0 1,0-1 0,0 1-1,0 0 1,0 0 0,0 0-1,-1 0 1,1-1 0,0 1-1,0 0 1,0 0 0,0 0-1,0 0 1,0-1 0,0 1-1,0 0 1,0 0 0,0 0-1,-1 0 1,-13 2 218,6 1-181,1 0 1,-1 1-1,1 0 0,0 0 1,0 1-1,1 0 1,0 0-1,-1 1 0,2 0 1,-1 0-1,1 0 1,0 1-1,0 0 0,0-1 1,1 2-1,0-1 0,-5 15 1,8-19-36,-1 1-1,1 0 1,0 0 0,0 0 0,0 0-1,1 0 1,-1 0 0,1 0 0,0 1 0,0-1-1,1 0 1,-1 0 0,1 0 0,0 0-1,0 0 1,0 0 0,0 0 0,1 0-1,0-1 1,-1 1 0,1 0 0,1-1 0,-1 0-1,0 1 1,1-1 0,0 0 0,0 0-1,0 0 1,0-1 0,0 1 0,0-1 0,1 0-1,-1 1 1,1-2 0,0 1 0,0 0-1,4 1 1,-2-1-53,1 0-1,0-1 1,0 1-1,0-1 1,0-1-1,0 1 1,0-1-1,0 0 1,10-2-1,-14 2-12,0-1 0,-1 1 0,1-1 0,0 1 0,0-1 0,-1 0 0,1 0 0,-1 0 0,1-1 0,-1 1 0,1 0 0,-1-1 0,0 0 0,0 0 0,0 1 0,0-1 0,0 0 0,0-1 0,0 1 0,0 0 0,-1 0 0,0-1 0,1 1 0,-1-1 0,2-4 0,-3 5 33,0 0 0,1 1-1,-1-1 1,0 0 0,0 1 0,0-1 0,0 0-1,0 0 1,-1 1 0,1-1 0,0 0 0,-2-2-1,-16-24-413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3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19140,'-18'16'2321,"43"-1"-1257,7-12-464,22-2 2233,6 1-1737,11 1-1120,1 0 464,-8-5-296,-7-8-128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3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66 19708,'-1'-1'132,"0"1"-1,0 0 1,0-1-1,0 1 1,0-1 0,0 1-1,0-1 1,0 0-1,0 1 1,1-1-1,-1 0 1,0 0-1,0 0 1,1 1 0,-1-1-1,0 0 1,1 0-1,-1 0 1,1 0-1,-1 0 1,1 0-1,0 0 1,-1-2-1,1 2-25,0 0-1,1 0 0,-1 0 0,0 0 1,1 0-1,-1 0 0,1 0 0,0 0 1,-1 0-1,1 0 0,-1 0 0,1 1 0,0-1 1,0 0-1,0 0 0,-1 1 0,1-1 1,0 0-1,1 0 0,5-3 270,0 1-1,1-1 0,-1 1 1,1 0-1,9-2 0,-8 4-226,0-1 0,0 1-1,0 0 1,0 1 0,0 0-1,0 1 1,0-1-1,0 2 1,12 2 0,-18-3-127,1 0 1,-1 0-1,0 0 1,0 1-1,0-1 1,-1 1-1,1-1 1,0 1-1,-1 0 1,1 0-1,-1 0 1,1 1-1,-1-1 1,0 1 0,0-1-1,0 1 1,0 0-1,-1-1 1,1 1-1,-1 0 1,1 0-1,-1 0 1,0 0-1,0 0 1,0 1-1,-1-1 1,1 0-1,-1 0 1,0 6-1,-1-1-26,0 1 0,0 0 1,-1-1-1,-1 1 0,1-1 0,-1 0 0,-1 0 0,1 0 0,-1 0 0,-1 0 0,0-1 0,-8 11 0,-11 11-116,-44 41-1,50-52 79,3-4 10,-9 9-86,2 1 0,-30 38 0,50-60 117,1-1-1,0 1 1,0-1-1,0 1 1,0-1-1,0 1 1,0 0-1,0 0 1,1-1-1,-1 1 0,1 0 1,-1 0-1,1 0 1,0 0-1,-1 0 1,1 0-1,0 0 1,0-1-1,1 1 1,-1 0-1,1 3 1,0-4-1,0 0 1,0 0 0,0 0-1,0 1 1,0-1-1,0 0 1,0 0-1,1-1 1,-1 1-1,0 0 1,1 0 0,-1-1-1,1 1 1,-1 0-1,1-1 1,-1 0-1,1 1 1,-1-1-1,4 0 1,9 1-8,-1-1 1,1 0-1,0-1 1,18-4-1,11-2-140,0-2-1,-1-3 1,0-1-1,-1-1 1,52-27-1,-86 37-145,0 0 0,0 0 0,-1-1 0,1 0 0,9-10 0,-15 14 243,0 0 1,0 0 0,0 0 0,0-1 0,0 1-1,0 0 1,0-1 0,-1 1 0,1-1 0,0 1-1,-1-1 1,1 1 0,-1-1 0,0 1 0,1-1-1,-1 0 1,0 1 0,0-1 0,0 1 0,0-1 0,0 0-1,-1 1 1,1-1 0,0 1 0,-1-1 0,1 1-1,-1-1 1,0 1 0,1-1 0,-1 1 0,0-1-1,0 1 1,0 0 0,-1-2 0,-22-18-867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3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17652,'-10'11'1936,"10"0"-992,6-1-303,11 1 1063,8-3-368,12 0-392,6-2-327,8-4-930,5-2-591,-1-5 824,-1-4-248,3-3-224</inkml:trace>
  <inkml:trace contextRef="#ctx0" brushRef="#br0" timeOffset="1">652 0 16732,'0'13'2088,"-6"8"-1040,-4 4-408,-2 1 1921,3 4-1145,4 1-616,0-3-335,5-6-538,5-5-367,2-9-608,3-8 864,2-12-216,1-6-168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3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15459,'4'5'474,"0"0"0,1-1-1,-1 1 1,1-1 0,0 0 0,0 0-1,0-1 1,0 0 0,1 0-1,0 0 1,11 4 0,-7-4-156,1 0 0,0-1 0,0 0-1,0-1 1,0 0 0,14-2 0,2-1-30,1-1 1,-1-2-1,0-1 0,41-15 1,-58 19-186,-1-2 0,1 1 0,-1-1 0,0-1 0,0 1 0,0-2 0,0 1 0,-1-1 0,0-1 0,0 1 0,9-12 0,-17 18-87,1-1-1,-1 1 1,1-1 0,-1 1-1,0-1 1,1 0 0,-1 1-1,0-1 1,1 0 0,-1 1-1,0-1 1,0 0 0,1 1-1,-1-1 1,0 0 0,0 0-1,0 1 1,0-1 0,0-1-1,-1 2-7,1-1 0,0 1 0,0 0 0,-1-1 0,1 1 0,0 0 0,-1 0 0,1-1 0,0 1 0,-1 0 0,1 0 0,0-1 0,-1 1 0,1 0 0,-1 0 0,1 0 0,0 0 0,-1 0 0,1 0 0,-1 0 0,1 0 0,-1 0 0,0 0 0,-2 0 10,-1 0-1,1 0 1,0 1-1,-1 0 1,1-1-1,0 1 1,-4 2-1,-2 1 4,1 1-1,-1 1 1,1-1-1,0 1 1,1 0-1,0 1 1,0 0-1,0 0 0,0 1 1,1 0-1,1 0 1,-1 0-1,1 0 1,1 1-1,0 0 1,0 0-1,0 0 0,1 1 1,1-1-1,-3 15 1,5-22-11,0 0 0,-1 0 0,1 0 0,0 0 1,0 0-1,1 0 0,-1 1 0,0-1 0,1 0 0,-1 0 1,1 0-1,0 0 0,0-1 0,-1 1 0,1 0 0,1 0 1,-1 0-1,0-1 0,0 1 0,1 0 0,-1-1 0,0 1 1,1-1-1,0 0 0,-1 0 0,1 1 0,0-1 0,0 0 1,-1 0-1,1 0 0,0-1 0,0 1 0,0 0 0,0-1 1,0 1-1,0-1 0,3 0 0,3 1 16,0-1-1,0 0 1,0-1-1,0 1 1,0-2-1,0 1 1,0-1-1,10-4 1,2-2 7,-1-1 0,0-1 0,0-1 0,-1 0 0,25-21 0,-17 10-2,-1-1 0,37-44 0,-51 53-27,0-1 0,-1 0 1,10-20-1,-17 30-4,-1 0 0,0 0-1,0 0 1,0 0 0,-1 0 0,0 0-1,0 0 1,0-1 0,0 1-1,-1 0 1,0-1 0,0 1 0,0 0-1,-3-10 1,3 13-1,-1 1 0,1-1 0,-1 0 0,0 1 0,0-1 0,0 1 0,0 0 0,0-1 0,0 1 0,-1 0 0,1 0 0,0-1 0,-1 1 0,1 0 0,0 0 0,-1 0 0,1 1 0,-1-1 0,0 0 0,1 1 0,-1-1 0,0 1 0,1-1 0,-1 1 0,0 0 0,0-1 0,1 1 0,-1 0 0,0 0 0,1 1 0,-1-1 0,0 0 0,0 0 0,1 1 0,-1-1 0,-2 2 0,-4 0-6,-1 1 1,1 1-1,-1-1 0,1 1 0,-12 9 1,8-5 4,1 1 1,0 1-1,0 0 1,1 1 0,1 0-1,0 0 1,0 1-1,1 0 1,-9 19 0,13-23-68,0 0 0,0 0 1,1 0-1,0 1 0,1-1 1,0 1-1,0 0 0,1 0 1,0 0-1,1-1 0,0 1 0,0 0 1,1 0-1,0 0 0,0 0 1,5 13-1,9 5-779,-15-26 820,1 0 1,0 0-1,0 0 0,0-1 0,0 1 1,0 0-1,0 0 0,0-1 0,0 1 0,0 0 1,0-1-1,0 1 0,0-1 0,1 0 0,-1 1 1,0-1-1,0 0 0,1 0 0,-1 1 0,0-1 1,0 0-1,2-1 0,11-4-471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2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15 19444,'11'-3'370,"-1"0"-1,1 0 0,-1 1 1,1 1-1,0 0 1,0 0-1,0 1 0,0 0 1,0 1-1,0 0 1,-1 1-1,1 0 1,0 1-1,-1 0 0,14 6 1,-22-8-339,0 0 0,0 0 0,0 0 0,0 1 0,0-1 0,0 1 0,0-1 0,0 1 0,0 0 0,-1 0 0,1 0 0,-1 0-1,1 0 1,-1 0 0,0 0 0,0 0 0,0 1 0,0-1 0,1 4 0,-2-3-19,0 0 0,0 0 0,0 1 0,0-1 0,-1 0-1,1 0 1,-1 0 0,0 0 0,0 1 0,0-1 0,0 0 0,0-1-1,-3 5 1,-5 7-21,-1 0-1,-1 0 0,0-1 0,-20 18 0,23-22 49,-35 32-25,20-21-8,2 1 1,0 2-1,-30 41 1,49-61-6,1-1 1,-1 1 0,1-1-1,0 1 1,0 0 0,0-1-1,0 1 1,1 0 0,-1 0-1,0 5 1,1-7-2,0 0 0,0-1 0,1 1 1,-1 0-1,0 0 0,0 0 0,1 0 0,-1 0 0,0-1 0,1 1 0,-1 0 0,1 0 1,-1-1-1,1 1 0,-1 0 0,1-1 0,0 1 0,-1 0 0,1-1 0,0 1 1,-1-1-1,1 1 0,0-1 0,0 1 0,-1-1 0,1 0 0,0 1 0,0-1 0,0 0 1,0 0-1,0 0 0,0 1 0,-1-1 0,1 0 0,2 0 0,10 0 4,-1-1-1,1 1 1,0-2 0,-1 0-1,25-7 1,-14 1-460,1 0-1,22-13 1,-44 20 465,0 1 0,0-1 1,-1 0-1,1 0 0,0 0 0,-1 0 0,1 0 0,-1 0 0,0 0 0,1 0 0,-1-1 0,0 1 0,1 0 0,-1-1 0,0 1 1,0-1-1,0 0 0,-1 1 0,1-1 0,0 0 0,0 0 0,-1 1 0,1-1 0,-1 0 0,1-2 0,-2-10-277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3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21213,'-13'-10'1792,"15"11"-1200,4 2-344,9 6 1705,4 3-1281,9-2-128,1 3-96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3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63 18468,'0'-2'183,"0"-1"0,0 1 0,0 0 0,0 0 0,-1 0 0,1 0 0,-1-1 0,0 1 0,1 0 0,-1 0 0,0 0 0,0 0 0,-1 0 0,1 1 0,0-1 0,-1 0 0,1 0 0,-1 1 0,-2-3-1,1 2 62,-1-1-1,1 1 0,-1 0 0,0 1 1,0-1-1,0 1 0,0-1 0,0 1 0,-7-1 1,-5 1 213,0 0 1,-1 0 0,1 2 0,-22 3-1,23-2-313,0 0-1,1 2 1,0-1 0,0 2-1,0 0 1,0 0-1,-24 15 1,37-20-138,0 1-1,0-1 1,1 0 0,-1 1 0,0-1 0,1 1 0,-1-1 0,0 1-1,1 0 1,-1-1 0,1 1 0,-1-1 0,1 1 0,-1 0 0,1 0 0,-1-1-1,1 1 1,-1 0 0,1 0 0,0-1 0,0 1 0,-1 2 0,2-3-5,-1 1 1,0 0-1,1-1 1,-1 1-1,1-1 1,-1 1-1,1-1 1,-1 1-1,1-1 0,-1 1 1,1-1-1,-1 1 1,1-1-1,0 0 1,-1 1-1,1-1 1,0 0-1,-1 1 1,1-1-1,1 0 1,10 3-33,-1-1 0,20 1 0,-17-2-5,6 2-17,92 13-227,-94-12 211,0 0 1,-1 2-1,1 0 1,18 9-1,-33-13 56,1 0 0,0 0 1,-1 0-1,1 1 0,-1 0 0,0-1 0,1 1 1,-2 0-1,1 0 0,0 1 0,0-1 1,-1 1-1,0-1 0,3 6 0,-5-7 17,1 0-1,0 0 0,-1 1 1,0-1-1,1 0 1,-1 1-1,0-1 1,0 0-1,-1 1 0,1-1 1,0 0-1,-1 0 1,1 1-1,-1-1 0,0 0 1,1 0-1,-1 0 1,0 0-1,-1 0 1,1 0-1,0 0 0,-1 0 1,1 0-1,-1 0 1,1-1-1,-1 1 0,-3 2 1,-3 2 48,-1 0-1,0 0 1,0-1 0,-1 0 0,1-1 0,-1 0-1,0 0 1,0-1 0,0 0 0,-1-1-1,-12 1 1,15-2-39,0 0-1,-1 0 1,1-1-1,0 0 1,0-1-1,0 0 1,0 0-1,0-1 1,0 0-1,0 0 1,0-1-1,1 0 1,-1-1-1,1 1 1,-8-6-1,13 8-35,0-1 0,0 1-1,1-1 1,-1 0-1,0 1 1,1-1 0,-1 0-1,1 0 1,-1 0 0,1 0-1,0 0 1,0-1-1,0 1 1,0 0 0,1 0-1,-1-1 1,0 1 0,1 0-1,0-1 1,0 1-1,-1 0 1,1-1 0,0 1-1,1-1 1,-1 1 0,0 0-1,1-1 1,-1 1-1,1 0 1,0-1 0,0 1-1,0 0 1,2-4 0,21-20-220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65 21429,'3'-1'376,"-1"0"1,1-1 0,-1 1-1,0-1 1,0 1 0,1-1-1,-1 0 1,0 0 0,-1 0-1,1 0 1,2-4 0,-3 5-301,-1 0-1,1 0 1,-1 0 0,1 0-1,-1 0 1,1 0 0,-1 0-1,0 0 1,0 0 0,1 0-1,-1 0 1,0 0 0,0-1-1,0 1 1,0 0 0,0 0-1,-1 0 1,1 0 0,0 0-1,0 0 1,-1 0 0,1 0-1,-1 0 1,1 0 0,-1 0-1,1 0 1,-1 0 0,1 0-1,-1 0 1,0 1 0,0-1-1,0-1 1,0 2-75,0-1 0,0 0 0,0 1 0,0-1 0,1 1 0,-1-1 0,0 1 0,0-1 0,0 1 0,0-1 0,0 1 0,0 0 0,0 0 0,0 0 0,0 0 0,0-1 0,-1 1 0,1 0 0,0 1 0,0-1 0,0 0 0,-1 0 0,0 1-4,-1 0-1,1 0 0,0 0 1,0 1-1,0-1 0,0 0 1,0 1-1,0-1 1,-2 3-1,-1 1-3,0 0 1,1 1-1,0-1 0,1 1 0,-1-1 1,-2 8-1,4-8 10,0-1 0,0 1 0,1 0 1,0 0-1,0 0 0,1 0 0,-1 0 0,1-1 0,0 1 0,0 0 0,1 0 0,1 10 1,-1-12-2,1 0 1,-1 1-1,0-1 1,1 0 0,-1 0-1,1 0 1,0 0 0,0 0-1,0 0 1,1-1 0,-1 1-1,1-1 1,-1 1 0,1-1-1,0 0 1,0 0-1,0 0 1,0 0 0,4 1-1,2 0 1,1 0 0,0-1 0,0 0 0,0 0 0,0-1 0,0 0 0,0-1 0,0 0 0,1-1-1,-1 0 1,0 0 0,17-6 0,-1 0-13,0-2-1,0-1 1,35-19-1,-23 7 7,60-46-1,-100 79 48,0 0 1,0 0-1,0 18 0,2-26-38,0 0 0,1 0-1,-1 1 1,1-1-1,0 0 1,0 0 0,0 0-1,0 0 1,0-1-1,1 1 1,0 0 0,-1 0-1,1-1 1,0 1-1,0-1 1,0 0 0,0 1-1,1-1 1,-1 0-1,1 0 1,-1 0 0,1-1-1,0 1 1,-1-1-1,1 1 1,0-1-1,0 0 1,0 0 0,0 0-1,0-1 1,5 1-1,5 1 14,1 0-1,-1-1 0,0-1 1,1-1-1,-1 0 0,16-3 1,-1-2-84,30-10 1,-38 9 3,1 1 0,0 1 0,32-3 0,-52 8 56,-1 0 1,0 0-1,1 0 0,-1 0 1,0 0-1,1 0 1,-1 0-1,0 0 1,1 0-1,-1 0 0,0 0 1,1 0-1,-1 0 1,0 0-1,1 1 1,-1-1-1,0 0 0,1 0 1,-1 0-1,0 1 1,0-1-1,1 0 1,-1 0-1,0 1 0,0-1 1,1 0-1,-1 0 1,0 1-1,0-1 1,0 1-1,0 12-15,-14 20-821,9-23-369,-3-15 457,1-5 231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23733,'-3'6'2273,"9"-6"-2265,4-8 664,0-5-8,1-10-456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63 19244,'0'0'38,"0"0"0,0 0 0,0 0-1,0 0 1,0-1 0,0 1 0,0 0 0,0 0-1,0 0 1,1 0 0,-1 0 0,0 0 0,0 0-1,0 0 1,0 0 0,0 0 0,0-1 0,0 1-1,0 0 1,0 0 0,0 0 0,0 0 0,0 0 0,0 0-1,0 0 1,0 0 0,0 0 0,0-1 0,0 1-1,0 0 1,0 0 0,-1 0 0,1 0 0,0 0-1,0 0 1,0 0 0,0 0 0,0 0 0,0 0-1,0 0 1,0-1 0,0 1 0,0 0 0,0 0 0,0 0-1,0 0 1,-1 0 0,1 0 0,0 0 0,0 0-1,0 0 1,0 0 0,0 0 0,0 0 0,0 0-1,0 0 1,0 0 0,-1 0 0,1 0 0,0 0-1,0 0 1,0 0 0,0 0 0,0 0 0,0 0 0,0 0-1,0 0 1,-1 0 0,-4 9 760,-6 18 255,7-10-624,0 0-1,1 0 1,-1 20 0,3-31-398,1-1-1,0 1 1,0-1 0,0 1-1,1-1 1,0 0 0,0 1-1,0-1 1,1 1 0,0-1-1,0 0 1,0 0 0,0 0-1,4 4 1,-4-6-9,1-1 0,0 0-1,-1 0 1,1 0 0,0 0 0,0 0 0,0-1 0,0 1 0,0-1-1,0 0 1,0 0 0,1 0 0,-1 0 0,0-1 0,1 1-1,-1-1 1,1 0 0,-1 0 0,0 0 0,1 0 0,4-2 0,4 0 48,0 0 0,0-1 0,-1-1 0,22-9 0,-14 3 50,0-2 1,0 0-1,-1 0 1,-1-2-1,0 0 1,0-1-1,-2-1 1,0 0-1,-1-1 1,23-37-1,-19 20 33,-17 32-134,-1 1-1,1-1 0,0 0 0,-1 0 1,1 0-1,-1 0 0,0 0 1,0 0-1,0 0 0,0 0 0,0 0 1,0 0-1,0 0 0,-1 0 0,0-4 1,1 6-17,-1 0 0,1 0 0,0 0 0,0-1 0,0 1 0,0 0 0,0 0 0,0 0 0,0 0-1,0-1 1,-1 1 0,1 0 0,0 0 0,0 0 0,0 0 0,0 0 0,0-1 0,-1 1 0,1 0 0,0 0 0,0 0 0,0 0 0,0 0 0,-1 0 0,1 0 0,0 0 0,0 0 0,0 0 0,-1 0 0,1 0 0,0 0 0,0 0 0,0 0 0,-1 0 0,1 0 0,0 0 0,0 0 0,0 0 0,-1 0 0,1 0 0,0 0 0,0 1 0,-9 7 11,-4 15-26,9-12 9,1 1-1,0 0 1,0 0-1,1 0 1,1 0 0,0 0-1,0 0 1,2 0-1,1 14 1,-2-22 5,1 0 0,-1 0 0,1 0-1,0-1 1,0 1 0,1 0 0,-1-1 0,1 1 0,0-1 0,0 1 0,0-1 0,0 0 0,0 0-1,1 0 1,-1 0 0,1 0 0,0-1 0,0 1 0,0-1 0,0 0 0,1 0 0,-1 0-1,0 0 1,1 0 0,0-1 0,-1 1 0,1-1 0,0 0 0,-1 0 0,1-1 0,0 1 0,5-1-1,0 0 11,0-1-1,0 0 0,-1 0 0,1-1 0,0 0 1,-1-1-1,1 0 0,-1 0 0,0-1 1,0 0-1,0 0 0,-1-1 0,1 0 0,-1 0 1,7-7-1,1-3 55,0 1 0,-1-2 0,0 0 0,-2 0 0,15-24 0,-26 37-51,1 1 5,0 0 0,-1-1-1,1 1 1,-1-1 0,0 1-1,0-1 1,0 0 0,0 1 0,0-1-1,-1 0 1,1 0 0,-1 0-1,0-5 1,-10 14-31,9-6-46,1-1 1,-1 1 0,1-1-1,-1 1 1,1-1-1,-1 1 1,1-1-1,0 1 1,-1-1-1,1 1 1,0-1-1,-1 1 1,1-1-1,0 0 1,0 1 0,-1-1-1,1 1 1,0-1-1,0 0 1,0 1-1,0-1 1,0 0-1,0 1 1,0-1-1,0 0 1,0 1-1,0-1 1,1 0 0,-1 1-1,0-1 1,0 0-1,0 1 1,1-1-1,3-2-295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 19964,'8'-13'2474,"-17"34"-492,0-2-1307,-14 35 220,2 2-1,2 0 1,-21 105 0,40-158-882,-1 1 1,1-1-1,0 0 0,0 1 1,0-1-1,0 1 0,0-1 0,1 1 1,0-1-1,0 0 0,0 1 1,0-1-1,0 0 0,3 5 1,-3-7-10,0 1 0,0-1 0,1 0 0,-1 0 0,1 1 1,-1-1-1,1 0 0,-1 0 0,1 0 0,0 0 0,0-1 1,-1 1-1,1 0 0,0-1 0,0 1 0,0-1 0,0 0 1,0 1-1,0-1 0,-1 0 0,1 0 0,0 0 0,0-1 1,0 1-1,0 0 0,3-2 0,5 0 8,0-2-1,0 1 1,0-1-1,-1-1 0,1 1 1,16-13-1,51-44 96,-48 37-60,102-91 187,27-21-302,-152 131-35,4-4-209,-11 7 172,-8 2 54,-12 3-133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20884,'19'19'2193,"6"3"-1529,4-5-352,5-2 896,-4-6-487,-3-4-97,-2-3-552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28 18476,'0'-1'111,"1"0"0,-1 0 1,1 0-1,-1 0 0,0 0 0,0 0 0,1 0 1,-1 0-1,0 0 0,0 0 0,0 0 0,0 0 1,0 0-1,0 0 0,0 0 0,0 0 0,-1 0 1,1 0-1,0 0 0,-1 0 0,1 0 0,0 0 1,-1 0-1,1 1 0,-2-2 0,1 1 12,-1 1-1,1 0 1,-1 0 0,1 0-1,-1 0 1,1 0 0,-1 0-1,1 0 1,-1 0-1,1 1 1,-1-1 0,1 1-1,-1-1 1,1 1 0,0-1-1,-1 1 1,-1 1-1,-142 76 2740,51-26-2456,46-27-237,47-25-168,1 0 0,0 0 0,0 1 0,0-1 0,-1 0 0,1 0 0,0 0 0,0 0 0,0 0 0,-1 0 0,1 0 0,0 0 0,0 1 0,0-1 1,0 0-1,0 0 0,-1 0 0,1 0 0,0 0 0,0 1 0,0-1 0,0 0 0,0 0 0,0 0 0,0 1 0,-1-1 0,1 0 0,0 0 0,0 0 0,0 1 0,0-1 0,0 0 0,0 0 0,0 1 0,0-1 0,0 0 0,0 0 0,0 0 0,0 1 0,0-1 0,1 0 0,-1 0 0,0 0 0,0 1 0,0-1 0,0 0 0,0 0 0,0 0 0,0 0 0,1 1 0,-1-1 1,0 0-1,0 0 0,0 0 0,0 0 0,1 0 0,-1 1 0,0-1 0,0 0 0,0 0 0,1 0 0,-1 0 0,0 0 0,0 0 0,0 0 0,1 0 0,-1 0 0,0 0 0,1 0 0,15 3-24,-2-2-3,120 7-197,-116-6 182,-1 1 1,0 1 0,0 0-1,0 2 1,26 11-1,-40-16 37,-1 0-1,1 1 0,0 0 1,-1-1-1,1 1 0,-1 0 0,0 0 1,0 0-1,0 1 0,0-1 1,0 0-1,2 4 0,-4-5 9,1 0-1,-1 0 0,1 1 1,-1-1-1,0 0 1,0 0-1,0 1 1,1-1-1,-1 0 1,0 0-1,0 1 0,-1-1 1,1 0-1,0 0 1,0 1-1,-1-1 1,1 0-1,-1 0 0,1 0 1,-1 0-1,1 1 1,-1-1-1,1 0 1,-1 0-1,0 0 1,0 0-1,0 0 0,0-1 1,0 1-1,-1 1 1,-5 3 38,1-1 0,-1 0-1,1 0 1,-1 0 0,0-1 0,0 0 0,-1-1 0,1 0 0,-14 3 0,5-3 56,0 0 0,-1-1 1,-24-1-1,33 0-165,1-1-1,-1-1 1,1 1 0,-8-3 0,14 3 9,-1 1 1,1-1 0,0 1-1,-1-1 1,1 0 0,-1 0 0,1 0-1,0 0 1,0 0 0,0 0 0,-2-2-1,2 3 25,1-1 0,0 0 0,-1 1-1,1-1 1,0 0 0,0 1-1,0-1 1,0 0 0,-1 1 0,1-1-1,0 0 1,0 0 0,0 1 0,0-1-1,0 0 1,1 1 0,-1-1 0,0 0-1,0 0 1,0 1 0,1-1-1,-1 0 1,0 1 0,1-1 0,-1 1-1,1-2 1,16-14-328,9 0-129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120 363 15515,'2'-1'500,"15"-7"1165,-13 5-711,-8 2 240,-2 3-811,-1-1 1,0 1-1,1 1 0,0-1 0,-1 1 0,1 0 0,0 1 0,1-1 0,-1 1 1,0 1-1,1-1 0,-5 5 0,4-3-312,1 0-1,0 0 1,0 0 0,0 0 0,0 1-1,1-1 1,0 1 0,1 0-1,-1 1 1,-2 8 0,6-14-50,-1 0 0,0 0 0,1 0 0,0 0 0,-1 0 0,1 0 0,0 0 0,0 0 0,0 0 0,0 0 0,0 0 0,1 0 0,-1 0 0,0 0 0,1 0 0,0 0 0,-1 0 0,1 0 0,0-1 0,0 1 0,0 0 0,0 0 0,2 1 0,-1-1-5,0-1 1,0 0 0,1 1-1,-1-1 1,0 0-1,1 0 1,-1-1-1,1 1 1,-1 0 0,1-1-1,-1 1 1,1-1-1,-1 0 1,1 0 0,4 0-1,4-1 4,1-1 0,0 0 0,0-1 0,-1 0 0,1-1 0,17-8 0,-11 2 7,0-1 0,-1-1 0,0-1 0,-1 0 0,0-1 0,-1 0 0,0-2-1,-2 0 1,0 0 0,18-29 0,-21 29 10,-1-1 0,-1-1 0,0 1 0,-1-1 0,-1-1 0,0 1 0,-2-1-1,0 0 1,-1 0 0,-1 0 0,0-33 0,-3 48-27,1-1 0,-1 0 0,0 0 1,0 0-1,0 1 0,0-1 0,-1 1 0,0-1 0,-4-6 0,5 9-8,0 0-1,-1 0 1,1 1-1,-1-1 1,1 1-1,-1-1 0,0 1 1,1-1-1,-1 1 1,0 0-1,0 0 1,0 0-1,0 0 1,0 0-1,0 0 1,0 1-1,0-1 0,0 1 1,-1-1-1,1 1 1,0 0-1,0 0 1,-3 0-1,-1 1 1,0 0 1,-1 1-1,1-1 0,0 1 0,0 1 0,0-1 0,1 1 1,-1 0-1,0 0 0,1 1 0,0 0 0,0 0 0,-8 7 1,-2 4 4,1 1 1,-23 31 0,31-38-3,0 1 0,0-1 1,1 1-1,1-1 1,-1 1-1,1 1 1,-3 13-1,6-20-9,1-1 0,0 0-1,-1 0 1,1 0 0,0 1 0,0-1-1,1 0 1,-1 0 0,1 1 0,-1-1-1,1 0 1,0 0 0,0 0 0,0 0-1,1 0 1,-1 0 0,1 0-1,0 0 1,0-1 0,0 1 0,0-1-1,0 1 1,0-1 0,1 0 0,-1 0-1,1 0 1,-1 0 0,6 3 0,10 4-111,1-1 1,0-1 0,26 7 0,-20-7-76,35 16 0,-53-20 150,1 1-1,-1 0 0,-1 1 0,1-1 1,-1 1-1,1 0 0,-2 1 0,12 12 1,-15-15-5,1 0 0,-1 1 0,0 0 0,0 0 0,0 0 0,0 0 0,-1 0 0,0 0-1,1 0 1,-2 0 0,1 0 0,0 1 0,-1-1 0,0 0 0,0 1 0,0-1 0,0 0 0,-1 0 0,-1 8 0,3-11-69,6-6-72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 18844,'-2'8'432,"1"-1"-1,-1 1 1,0-1 0,-1 1-1,0-1 1,0 0 0,0 0-1,-5 6 1,4-7-140,1-1 0,0 1 0,0-1 0,1 1 0,-1 0 0,1 0 0,1 0 0,-1 0 0,1 1-1,0-1 1,0 0 0,1 13 0,0-18-232,0 1 0,0-1 0,1 1-1,-1-1 1,1 1 0,-1-1 0,1 0-1,0 1 1,0-1 0,-1 0 0,1 0-1,0 1 1,0-1 0,0 0 0,0 0-1,0 0 1,1 0 0,-1 0 0,0 0-1,2 1 1,0-1 0,0 1-1,1-1 1,-1 0-1,0 0 1,1 0-1,-1-1 0,1 1 1,5-1-1,1 0-25,0 0 0,0-1 0,0-1 0,-1 0 0,17-4 0,-14 1-33,-1-1-1,1 1 1,-1-2 0,0 1-1,0-2 1,-1 1 0,15-15-1,-20 18-11,-1 0-1,0-1 1,0 1 0,0-1-1,-1 0 1,1 0-1,-1 0 1,0 0-1,-1-1 1,1 1-1,-1-1 1,0 1 0,0-1-1,-1 0 1,0 0-1,0 0 1,0 0-1,-1-7 1,0 12 8,1 1 1,-1-1-1,0 1 0,0-1 1,0 1-1,-1-1 0,1 1 0,0-1 1,0 1-1,0-1 0,0 1 1,0-1-1,-1 1 0,1 0 1,0-1-1,0 1 0,-1-1 0,1 1 1,0 0-1,0-1 0,-1 1 1,1 0-1,-1-1 0,1 1 1,0 0-1,-1-1 0,1 1 1,-1 0-1,1 0 0,-1-1 0,0 1 0,0 0-1,0 1 1,0-1-1,0 0 1,0 0-1,0 1 1,0-1-1,0 0 1,1 1-1,-1-1 0,0 1 1,0-1-1,0 1 1,0 1-1,-24 25-42,21-19 52,1-1-1,-1 0 0,1 1 1,0 0-1,1 0 0,0-1 1,0 2-1,1-1 0,0 0 1,0 0-1,1 0 0,0 0 1,0 1-1,3 13 0,-2-18 4,0 0-1,0 0 1,0 0-1,1 0 1,0 0-1,0-1 1,0 1-1,0-1 1,0 1-1,1-1 1,-1 0-1,1 0 0,0 0 1,0 0-1,0 0 1,1 0-1,-1-1 1,1 0-1,-1 0 1,1 0-1,0 0 1,-1 0-1,1-1 1,0 0-1,0 0 1,0 0-1,0 0 1,1 0-1,-1-1 1,8 0-1,-2 0 8,0-1 0,0-1 0,0 0 0,0 0 0,0-1-1,0 0 1,0 0 0,-1-1 0,0-1 0,12-6 0,-5 1 15,1-1 0,-2-1 0,0 0 1,21-22-1,-34 32-17,0-1 0,0 1 0,0 0 0,0-1 0,0 1 0,0-1 0,-1 1 0,0-1 0,1 0 0,-1 0 0,0 1 0,0-1 0,0 0 0,-1 0 0,1 0 0,-1 0 0,0 0 0,0 0-1,0-4 1,-1 4 10,0 0 1,0 0-1,0 0 0,0 0 0,-1 0 0,1 0 0,-1 1 0,0-1 0,0 0 0,0 1 0,0 0 0,0-1 0,-1 1 0,1 0 0,-1 0 0,1 0 0,-6-3 0,1 1 25,0 0 0,0 1-1,0-1 1,0 1 0,-1 0 0,-11-2-1,38 18-446,-1-8-278,-1 0 0,1-1 0,0-1-1,0-1 1,0 0 0,1-1 0,-1-1 0,0-1 0,0 0 0,1-2 0,17-4 0,9-2-587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2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16604,'-4'4'1864,"8"-1"-944,5-1-328,7-1 1033,0 1-321,6 1-384,3-2-184,1 3-384,-1 1-352,-3-1-968,-2-1 904,-5 0-160,-3-3-112</inkml:trace>
  <inkml:trace contextRef="#ctx0" brushRef="#br0" timeOffset="1">505 47 16868,'5'11'1688,"-2"7"-960,-3 1-280,-8 12 792,-1 2-295,-4 9-289,-2 2-152,0-1-328,1-5-216,1-6-280,3-6-192,10-13-320,0-7-185,5-16 649,4-8-216,9-14-32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34 16804,'-4'0'377,"1"-1"0,-1 1 0,1 0 0,-1 0 0,0 0 0,1 0 0,-1 1 0,1 0 0,-6 1 0,-1 0 176,-5 1 523,0 1-1,0 1 1,-18 7 0,26-8-766,0-1 1,1 1-1,-1 0 1,1 0-1,0 0 1,0 1 0,0 0-1,-9 11 1,14-15-274,0 0-1,1 0 1,-1 0 0,0 0 0,0 0 0,1 1 0,-1-1 0,0 0 0,1 0 0,-1 1-1,1-1 1,0 0 0,-1 1 0,1-1 0,0 0 0,0 1 0,0-1 0,0 1-1,0-1 1,0 0 0,0 1 0,1-1 0,-1 2 0,1-1-8,0-1 1,1 1 0,-1 0-1,0-1 1,0 1 0,1-1-1,-1 1 1,1-1-1,-1 0 1,1 0 0,0 1-1,-1-1 1,1 0-1,2 0 1,6 3 12,-1 0 1,1-1-1,0-1 0,0 0 0,13 2 1,2-3-77,0 0 1,0-2-1,-1-1 1,28-5-1,96-26-374,-137 30 372,-8 2 21,-1 0 0,1 0 0,0 1 0,0-1 0,-1 1 0,1-1 0,0 1 0,0 0 0,0 0 0,5 1 0,-7 0 18,0 0 0,0 0 0,-1 0 0,1 0-1,0-1 1,-1 1 0,1 0 0,0 0 0,-1 0-1,1 1 1,-1-1 0,0 0 0,1 0 0,-1 0 0,0 0-1,0 0 1,0 0 0,1 0 0,-1 1 0,-1-1 0,1 0-1,0 0 1,0 0 0,0 0 0,0 0 0,-2 3 0,2-3 2,0 0 0,0 0 0,0 0 0,0 1 0,0-1 0,0 0 0,0 0 0,0 0 0,0 0 0,0 1 0,1-1 0,-1 0 0,1 0 0,-1 0 0,1 0 0,-1 0 0,1 0 0,-1 0 0,1 0 0,0 0 0,-1 0 0,1 0 0,0 0 0,0-1 0,2 3 0,-1-2 1,0 0-1,1 0 1,-1-1 0,1 1-1,-1 0 1,1-1-1,-1 0 1,1 1 0,0-1-1,-1 0 1,5-1-1,5 0-63,1-2 0,0 1 0,21-8 0,-18 4-219,1 0 1,-1-1-1,0 0 0,0-2 1,-1 1-1,0-2 1,-1 0-1,0-1 0,-1 0 1,0-1-1,22-27 1,-2-9-401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38 15291,'-12'41'1923,"2"0"0,1 0 1,2 1-1,3 0 0,-1 51 0,5-86-1840,1 0 0,-1 0 0,1 0 0,1 0 0,-1 0 0,1-1 0,0 1 0,1 0 0,-1-1 0,6 9 0,-6-13-120,-1 1-1,1-1 1,0 0 0,0 1-1,0-1 1,1 0-1,-1 0 1,0-1-1,1 1 1,-1 0-1,1-1 1,0 0 0,-1 1-1,1-1 1,0 0-1,0 0 1,0-1-1,0 1 1,0-1-1,-1 1 1,1-1 0,0 0-1,0 0 1,0 0-1,0 0 1,6-2-1,-1 0-220,1 0-1,0-1 1,-1 0-1,0 0 0,0-1 1,15-9-1,41-35-1576,-46 32 1256,34-20 1,-52 36 602,1 0-1,-1 0 1,0 0 0,0 0 0,0 0-1,1 0 1,-1 0 0,0 0 0,0 0-1,0 0 1,0 0 0,0 0 0,1 0-1,-1 0 1,0 0 0,0 0 0,0 0-1,0 1 1,0-1 0,1 0-1,-1 0 1,0 0 0,0 0 0,0 0-1,0 0 1,0 1 0,0-1 0,0 0-1,0 0 1,1 0 0,-1 0 0,0 1-1,0-1 1,0 0 0,0 0 0,0 0-1,0 0 1,0 1 0,0-1-1,0 0 1,0 0 0,0 0 0,0 0-1,0 1 1,0-1 0,0 0 0,-1 0-1,1 0 1,0 1 0,0 18 950,-1-15-783,1 0 1,0 0 0,0 0 0,0 0 0,1 0 0,0 6-1,0-9-161,1 0 0,-1 1 0,0-1 0,0 0 0,0 0 0,1 0 0,-1 0 0,1 0 0,-1 0 0,1 0 0,-1 0 0,1 0 0,-1-1 0,1 1 0,0-1 0,-1 1 0,1-1 0,0 1 0,-1-1 0,1 0 0,0 0 0,0 0 0,-1 0 0,4-1 0,3 0-7,-1 0 0,1 0 1,0-1-1,9-3 0,0-3-16,0 0 0,0 0-1,-1-2 1,0 0 0,0-1 0,-1-1 0,-1 0 0,23-24 0,-20 16-3,0 0 0,-1-2 0,-1 0 0,-1 0 0,18-39 1,-28 51 8,0 0-1,-1 1 1,0-2 0,0 1 0,1-18 0,-4 26-9,1 1 0,-1 0 0,0 0 0,0 0-1,0 0 1,0 0 0,0 0 0,0 0 0,0 0 0,-1 0 0,1-1 0,0 1 0,0 0 0,-1 0-1,1 0 1,-1 0 0,1 0 0,-1 0 0,1 0 0,-1 1 0,0-1 0,0-1 0,0 2 1,0 0-1,0 0 1,0-1 0,1 1 0,-1 0 0,0 0 0,0 1 0,0-1 0,1 0-1,-1 0 1,0 0 0,0 0 0,0 1 0,1-1 0,-1 0 0,0 1-1,0-1 1,1 1 0,-1-1 0,0 0 0,0 2 0,-5 3 28,0 0-1,1 0 1,0 1 0,0-1 0,-4 8-1,-5 12 11,1 0-1,1 1 0,2 0 1,0 1-1,2 0 0,1 1 1,1-1-1,2 1 0,0 1 1,1 40-1,3-59-148,0-1-1,1 0 1,-1 0 0,2 1 0,0-1-1,0 0 1,0 0 0,1 0 0,0-1-1,1 1 1,6 11 0,-7-19-1133,-4-7 560,-4-9-65,-11-15-285,-2 1-1,-39-51 1,34 50 1580,2 0-1,-21-40 1,41 70-468,0-1 0,1 0 0,-1 0 0,1 0 0,-1 0 0,1 0 0,0 0 0,-1 0 0,1 0 1,0 0-1,0 0 0,0 0 0,0 0 0,0-1 0,0 1 0,0 0 0,0 0 0,0 0 0,1-1 0,-1 2-38,0-1 0,1 1 0,-1 0 0,1-1-1,-1 1 1,1 0 0,-1-1 0,1 1 0,-1 0-1,1 0 1,-1 0 0,1 0 0,0-1 0,-1 1-1,1 0 1,-1 0 0,1 0 0,-1 0 0,1 0-1,0 0 1,-1 0 0,1 0 0,-1 1 0,2-1-1,7 3 248,0 0-1,0 0 0,10 6 1,-8-4-84,1 1-176,0-1 0,1-1-1,-1 0 1,1 0 0,0-1-1,0-1 1,1 0 0,-1-1 0,0-1-1,0 0 1,1 0 0,20-4-1,21-13-37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69 18860,'-8'14'1180,"-40"83"4360,43-86-5184,1 1 1,1-1 0,-1 1 0,2 0-1,0 0 1,-1 22 0,3-32-334,0 0 0,0 1 0,0-1 0,0 0 0,1 0 0,-1 1 0,1-1 0,-1 0 0,1 0 0,0 0 0,0 0 1,0 0-1,0 0 0,0 0 0,1 0 0,-1 0 0,0 0 0,1-1 0,-1 1 0,1-1 0,0 1 0,-1-1 0,1 1 0,0-1 1,0 0-1,0 0 0,0 0 0,0 0 0,0 0 0,1 0 0,-1-1 0,0 1 0,0-1 0,0 0 0,1 1 0,1-1 0,5 0 3,0 0 0,-1-1-1,1 1 1,0-2-1,-1 1 1,1-1 0,-1-1-1,12-4 1,2-3 5,-1-1 1,0-1-1,0 0 0,34-30 1,67-72 24,-108 100-58,-18 19-5,1 0 1,-1 0-1,1 0 0,0 0 1,-4 12-1,1-4 11,-4 8-5,1 0-1,-7 26 1,14-42 1,1 1 1,-1-1-1,1 1 0,0-1 0,1 1 0,0 0 0,0-1 0,0 1 0,0-1 1,1 1-1,0 0 0,0-1 0,0 1 0,4 7 0,-4-10 1,1-1 0,0 0 0,-1 1 0,1-1 0,0 0 0,0 0 0,0-1-1,0 1 1,0 0 0,0-1 0,1 1 0,-1-1 0,1 1 0,-1-1 0,1 0 0,-1 0 0,1 0-1,0-1 1,-1 1 0,1-1 0,0 1 0,0-1 0,-1 0 0,1 0 0,0 0 0,0 0 0,-1-1-1,5 0 1,2-1 1,0 0 0,0-1 1,0 0-1,-1 0 0,1-1 0,-1 0 0,10-7 0,-6 2 6,0 0-1,0-1 1,-1-1 0,-1 0-1,0-1 1,17-23 0,-8 4 17,27-57 1,-42 80-21,0-1-1,-1 0 0,0 0 0,3-16 1,-6 24-5,0 1 0,1 0 0,-1 0 0,0 0 0,0-1 0,0 1-1,0 0 1,0 0 0,0 0 0,0-1 0,0 1 0,0 0 0,0 0 0,0 0 0,0-1 0,0 1 0,0 0 0,0 0 0,0 0 0,0-1 0,0 1 0,0 0 0,0 0 0,0 0 0,0-1 0,-1 1 0,1 0 0,0 0 0,0 0 0,0-1 0,0 1 0,0 0 0,-1 0 0,1 0 0,0 0 0,0 0 0,0 0 0,0-1 0,-1 1 0,1 0 0,0 0 0,0 0 0,0 0 0,-1 0 0,-6 8-3,-3 9 3,2 1 1,0 0 0,1 1-1,-5 23 1,9-29 0,0 0 0,1 0 0,0 0 0,1 0 0,1 0-1,0 0 1,3 20 0,-2-29-1,-1 0 0,1-1 0,0 1 0,0 0 0,1-1-1,-1 1 1,1-1 0,0 1 0,0-1 0,0 0 0,0 0-1,1 0 1,-1 0 0,1 0 0,0 0 0,-1-1 0,6 4 0,-4-4-1,1 0 0,-1 0 0,0-1 0,1 1 0,-1-1 0,1 0 1,-1 0-1,1-1 0,-1 1 0,1-1 0,0 0 0,7-1 0,4-2-1,1-1-1,-1 0 1,0-1-1,0-1 0,-1 0 1,26-15-1,-21 10 6,-7 3 5,0 1 0,0 0 1,1 1-1,-1 0 0,1 1 0,17-4 0,-29 9-5,0 0-1,0 0 1,0 0-1,0 0 0,0 0 1,0 0-1,0 0 1,0 0-1,0 1 1,0-1-1,0 1 0,0 0 1,0-1-1,0 1 1,-1 0-1,1 0 1,0 0-1,-1 0 0,1 1 1,0-1-1,-1 0 1,1 1-1,1 2 1,1 2 1,1 1 0,-1 0 0,0 1 0,4 12 0,-5-13-2,-1-1-1,1 0 1,0 0 0,0 0 0,1-1-1,5 8 1,-5-10 1,0 1 1,-1-2-1,1 1 0,0 0 1,1-1-1,-1 0 0,0 0 1,1 0-1,-1 0 0,1-1 1,-1 1-1,1-1 0,0-1 1,0 1-1,-1 0 1,1-1-1,0 0 0,0-1 1,0 1-1,-1-1 0,1 1 1,0-1-1,-1-1 0,1 1 1,-1-1-1,8-3 0,-6 2 9,0 0-1,0 0 1,0-1-1,0 0 0,0 0 1,-1-1-1,0 1 1,0-1-1,0 0 1,-1-1-1,1 1 0,-1-1 1,-1 0-1,1 0 1,-1 0-1,0 0 1,4-13-1,-4 5 7,0 0-1,-2 0 1,1-1-1,-2 1 1,-2-24-1,-15-70 171,4 41-44,14 50-83,-1 17-59,0 0 0,0 0 1,0 0-1,0 0 0,1-1 0,-1 1 0,0 0 1,0 0-1,0 0 0,0 0 0,1 0 0,-1-1 0,0 1 1,0 0-1,0 0 0,1 0 0,-1 0 0,0 0 1,0 0-1,0 0 0,1 0 0,-1 0 0,0 0 0,0 0 1,1 0-1,-1 0 0,0 0 0,0 0 0,0 0 1,1 0-1,-1 0 0,0 0 0,0 0 0,0 0 1,1 1-1,-1-1 0,25 20 108,-14-10-127,3 2-248,0 0 0,27 16 0,-37-26 194,1 1-1,-1-1 0,1 0 1,0 0-1,-1 0 1,1-1-1,0 1 0,0-1 1,0-1-1,0 1 1,0-1-1,0 1 1,0-1-1,0-1 0,7 0 1,17-9-268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18540,'-13'95'4168,"6"-36"-1765,6-51-2045,-3 13 848,0 35 0,4-51-1087,0-1 1,0 1-1,1 0 1,0 0 0,-1 0-1,2 0 1,-1 0 0,0-1-1,1 1 1,0-1-1,0 1 1,5 7 0,-4-10-89,-1 1 0,1-1 1,-1 0-1,1 0 1,0 0-1,0-1 1,-1 1-1,1-1 1,0 0-1,1 1 0,-1-1 1,0 0-1,0-1 1,0 1-1,1-1 1,-1 1-1,0-1 0,1 0 1,-1 0-1,4-1 1,7-1 7,0 0 0,0 0 0,18-7 0,-10 1-20,0-1 0,0 0 1,-1-2-1,0-1 0,-1 0 1,0-2-1,20-16 1,9-14 41,57-65 0,-106 109-61,0-1 1,0 1-1,1-1 0,-1 1 0,0-1 0,1 1 0,-1-1 0,0 1 1,1 0-1,-1-1 0,1 1 0,-1 0 0,1-1 0,-1 1 1,1 0-1,-1-1 0,1 1 0,-1 0 0,1 0 0,-1 0 1,1 0-1,0 0 0,-1-1 0,1 1 0,-1 0 0,1 0 1,-1 0-1,1 0 0,-1 1 0,1-1 0,0 0 0,-1 0 1,1 0-1,-1 0 0,1 1 0,-1-1 0,1 0 0,-1 0 1,1 1-1,-1-1 0,1 0 0,-1 1 0,0-1 0,1 0 0,-1 1 1,1-1-1,-1 1 0,0-1 0,1 1 0,-1-1 0,0 1 1,0-1-1,1 1 0,-1-1 0,0 2 0,3 5 3,0 1 0,-1-1 0,2 13 0,1 0-4,-2-9-3,1-1 0,0 1 0,0-1-1,2 0 1,-1 0 0,1-1 0,11 14 0,-13-19-18,-1 0 0,1 0 0,0-1 0,0 0 0,1 0 0,-1 0 0,1 0-1,-1-1 1,1 1 0,0-1 0,0 0 0,0-1 0,0 1 0,0-1 0,1 0 0,-1-1 0,0 1 0,6-1 0,2 0-167,1-2-1,16-3 1,-19 3-179,0 0 1,0 1 0,21-1-1,-31 2 281,0 1 0,-1-1 0,1 0 0,0 0 0,-1 0 0,1 1 0,0-1 0,-1 0 0,1 1 0,-1-1 0,1 1 0,0-1 0,-1 0 0,1 1 0,-1-1 0,1 1 0,0 0 0,-1-6-1778,0 4 1876,-2-20-557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22189,'-6'-5'1960,"6"7"-1312,3 0-272,5-2-56,3 7 185,1-2-337,0-4-152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24 377 18444,'0'1'102,"1"-1"-1,-1 1 1,1 0-1,-1 0 1,1-1-1,0 1 1,-1 0 0,1-1-1,0 1 1,0 0-1,-1-1 1,1 1 0,0-1-1,0 1 1,0-1-1,0 0 1,0 1 0,0-1-1,-1 0 1,1 0-1,0 0 1,0 1 0,0-1-1,0 0 1,0 0-1,0 0 1,0 0-1,0-1 1,0 1 0,0 0-1,0 0 1,0-1-1,0 1 1,0 0 0,-1-1-1,3 0 1,34-17 1389,-37 18-1441,23-14 614,-2-1 1,0 0 0,-1-2-1,25-25 1,-33 29-550,-1 0 1,0 0-1,-1-1 0,-1-1 1,0 0-1,-1 0 1,10-25-1,-16 35-99,0 0 0,-1-1 0,0 1 0,0 0 1,0-1-1,-1 1 0,1-1 0,-1 1 0,-1 0 0,1-1 0,-1 1 0,0-1 1,0 1-1,-3-9 0,2 11-13,1 1-1,0-1 1,-1 1 0,0 0 0,0 0-1,1 0 1,-1 0 0,0 0-1,0 0 1,-1 0 0,1 1 0,0-1-1,-1 1 1,1-1 0,-1 1 0,1 0-1,-1 0 1,1 0 0,-1 0 0,0 1-1,0-1 1,1 1 0,-1 0 0,0-1-1,0 1 1,1 0 0,-1 1 0,0-1-1,0 0 1,-4 2 0,-4 1-7,1 0-1,0 1 1,0 0 0,1 1 0,-1 0 0,1 0-1,0 1 1,0 0 0,1 0 0,0 1 0,0 0-1,0 1 1,1 0 0,0 0 0,-8 12 0,3-1-6,0-1 0,1 1 0,2 1 0,0 0-1,0 0 1,-7 32 0,13-41 7,1 0 0,1-1 0,-1 1 0,2 0 0,-1 0 0,2 0 0,-1 0 0,2 0 0,2 12 0,-3-19 2,0 0 0,0 0-1,1 0 1,-1 0 0,1 0 0,0-1 0,0 1 0,0-1 0,1 1 0,-1-1 0,1 0 0,0 0 0,0 0-1,0 0 1,0 0 0,0-1 0,1 1 0,-1-1 0,1 0 0,0 0 0,0 0 0,0-1 0,-1 1 0,1-1 0,1 0-1,3 1 1,3-1 1,-1-1-1,0 0 0,0-1 1,0 0-1,0-1 0,1 1 1,-2-2-1,1 0 0,0 0 1,0 0-1,-1-2 0,0 1 0,0-1 1,15-11-1,-3 2 2,-1-2-1,-1 0 0,-1-1 1,31-37-1,-34 36 5,-1 0-1,-1-1 1,0 0-1,-1-1 1,12-29-1,-32 63-5,0 1-1,-7 17 1,11-21 18,0 1 1,1 0-1,0 0 1,1 0-1,0 17 1,1-26-11,1 0 0,1 0 1,-1 0-1,0 0 0,1 0 0,-1 0 1,1 0-1,0 0 0,0 0 0,0 0 1,0-1-1,1 1 0,-1 0 0,1-1 1,0 1-1,-1-1 0,1 0 0,0 1 1,0-1-1,1 0 0,-1 0 1,0 0-1,1-1 0,-1 1 0,1-1 1,0 1-1,4 1 0,2 0 11,0-1 0,0-1 0,1 1 0,-1-1 1,0-1-1,0 0 0,0 0 0,1-1 0,-1 0 0,0 0 0,0-1 0,0-1 0,16-5 0,6-5 5,-1-1 0,41-25-1,-46 23-19,-17 11-3,0 0-1,0 0 1,0 1-1,14-6 0,-21 10 1,0-1-1,0 1 1,-1 0-1,1 0 1,0 0-1,-1 0 0,1 0 1,0 0-1,0 0 1,-1 0-1,1 0 1,0 0-1,0 0 0,-1 0 1,1 1-1,0-1 1,-1 0-1,1 0 1,0 1-1,-1-1 0,1 0 1,0 1-1,-1-1 1,1 1-1,-1-1 1,1 1-1,-1-1 0,1 1 1,-1-1-1,1 1 1,-1 0-1,1-1 1,-1 1-1,0 0 0,0-1 1,1 2-1,6 32 2,-4-16-1,-3-16 1,1 0 0,-1 0-1,1-1 1,-1 1 0,1 0-1,0 0 1,0-1-1,0 1 1,-1 0 0,2-1-1,-1 1 1,0-1 0,0 1-1,0-1 1,1 0-1,-1 1 1,1-1 0,-1 0-1,1 0 1,-1 0 0,1 0-1,0 0 1,0-1-1,-1 1 1,1 0 0,0-1-1,0 1 1,0-1 0,-1 0-1,1 0 1,0 1-1,0-1 1,0 0 0,0-1-1,0 1 1,0 0 0,0 0-1,-1-1 1,1 1-1,2-2 1,5-1-5,1-1 1,-1-1-1,0 0 0,0 0 1,0-1-1,8-7 0,1-1-33,-10 7-33,-1 1 1,1 0-1,0 0 0,1 1 0,-1 0 0,18-7 0,-25 12 61,-1 0-1,1-1 1,-1 1 0,1 0 0,-1 0 0,0 0 0,1 0 0,-1 0 0,1 0 0,-1 0 0,1 0-1,-1 0 1,1 0 0,-1 0 0,1 0 0,-1 0 0,1 0 0,-1 0 0,0 0 0,1 1 0,-1-1-1,1 0 1,-1 0 0,1 1 0,-1-1 0,0 0 0,1 0 0,-1 1 0,0-1 0,1 0 0,-1 1-1,0-1 1,1 1 0,-1-1 0,0 0 0,0 1 0,1 1-31,-1 0 1,0 0-1,1-1 1,-1 1-1,0 0 1,0 0-1,-1 0 1,1-1-1,0 1 1,-1 2-1,-1 3-81,0 0 1,-1 1-1,1-2 0,-6 10 1,7-15 110,0 1 0,0-1 0,0 1 0,0-1 0,0 0-1,0 1 1,0-1 0,0 0 0,-1 0 0,1 0 0,0 0 0,-1 0 0,1 0 0,-1 0 0,1-1 0,-3 2 0,-8-3-127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16500,'1'-6'2224,"4"6"-1384,1 7-392,5 5 2257,10 6-2129,6-1-72,16-1-472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59 183 17860,'0'3'431,"0"-1"0,0 1 0,0 0 0,0-1 0,0 1 0,0 0 0,2 4 0,-2-7-359,0 0 1,0 0-1,0 0 0,0 1 1,1-1-1,-1 0 0,0 0 1,0 0-1,0 1 1,0-1-1,1 0 0,-1 0 1,0 0-1,0 0 1,0 0-1,1 0 0,-1 1 1,0-1-1,0 0 1,0 0-1,1 0 0,-1 0 1,0 0-1,0 0 1,1 0-1,-1 0 0,0 0 1,0 0-1,0 0 1,1 0-1,-1 0 0,1 0 1,12-9 1977,-7 2-1838,1-1 0,-1 0 0,0 0 0,-1 0 0,0 0 0,0-1 0,6-14 0,-9 17-205,0 1-1,-1-1 1,1 0-1,-1 1 1,0-1-1,-1 0 1,1 0-1,-1 0 1,0 0-1,-1 0 0,1 0 1,-1 0-1,-3-10 1,4 14 0,-1 1 0,1-1 0,-1 1 1,0-1-1,1 0 0,-1 1 0,0-1 0,0 1 0,0 0 1,0-1-1,0 1 0,0 0 0,0-1 0,-1 1 1,1 0-1,0 0 0,-1 0 0,1 0 0,-1 0 0,1 1 1,-1-1-1,1 0 0,-1 1 0,0-1 0,1 1 1,-1-1-1,0 1 0,0 0 0,1 0 0,-1 0 0,0 0 1,1 0-1,-1 0 0,0 0 0,1 0 0,-1 1 1,0-1-1,1 1 0,-1-1 0,0 1 0,1 0 0,-1 0 1,-1 0-1,-2 2 20,0 0-1,0 1 1,0-1 0,0 1 0,0 0 0,1 0-1,0 0 1,0 0 0,0 1 0,1 0 0,-5 7-1,4-5 5,2-1 0,-1 1-1,1 0 1,0 0 0,0 0-1,1 0 1,0 0-1,0 0 1,1 1 0,0-1-1,1 12 1,0-16-21,-1 1-1,1-1 1,0 0-1,0 1 1,0-1-1,1 0 1,-1 0-1,1 0 1,-1 0 0,1 0-1,0 0 1,0 0-1,0-1 1,1 1-1,-1-1 1,0 0-1,1 1 1,0-1-1,0 0 1,-1-1 0,1 1-1,0 0 1,1-1-1,-1 1 1,0-1-1,5 1 1,2 0-34,1-1 1,-1 0 0,1 0-1,-1-1 1,1-1 0,-1 0-1,1 0 1,-1-1-1,1 0 1,12-5 0,15-7-257,49-25 0,-39 17 82,-33 15 117,-6 2 29,1 1 0,-1 0-1,1 0 1,0 1 0,0 0 0,0 1 0,0 0-1,11 0 1,-20 2 59,0 0 0,0 0 0,0 0-1,0 0 1,0 0 0,0 1 0,0-1-1,0 0 1,0 1 0,0-1 0,-1 0 0,1 1-1,0-1 1,0 1 0,0-1 0,-1 1-1,1 0 1,0-1 0,-1 1 0,1 0 0,0-1-1,-1 1 1,1 0 0,-1 0 0,1 0 0,-1 0-1,0-1 1,1 1 0,-1 0 0,0 0-1,1 0 1,-1 0 0,0 0 0,0 0 0,0 0-1,0 0 1,0 1 0,0 4 72,-1 1 0,0-1 0,0 1 0,-3 8 0,2-6 15,0 0 34,0 0 0,0 0 0,1 0 0,1 0 0,0 16 0,0-23-110,0-1-1,0 1 0,1 0 1,-1-1-1,1 1 0,-1-1 1,1 1-1,0-1 0,-1 1 1,1-1-1,0 1 1,0-1-1,0 0 0,0 1 1,0-1-1,0 0 0,1 0 1,-1 0-1,0 0 1,0 0-1,1 0 0,-1 0 1,1-1-1,-1 1 0,1 0 1,-1-1-1,1 1 0,-1-1 1,1 1-1,0-1 1,-1 0-1,1 0 0,0 0 1,-1 0-1,1 0 0,-1 0 1,1 0-1,0 0 1,1-1-1,11-2-50,0-1 0,-1 0-1,1-1 1,-1 0 0,0-1 0,22-13 0,-21 10-94,1 1-1,1 1 1,-1 0 0,25-6 0,-39 13 124,-1-1 0,1 1 0,0 0 0,0-1 0,0 1 0,0 0 0,0 0 0,0 0 0,0 0 0,0 0 0,0 0 0,0 0 0,0 0 0,0 0 0,0 0 0,0 0 0,0 1 0,-1-1 0,1 0 0,0 1 0,0-1 0,0 0 0,0 1 0,0 0 0,-1-1 0,1 1 0,0-1 0,0 1 0,-1 0 0,1-1 0,-1 1 0,1 0 0,0 0 0,0 1 0,0 2 42,-1 0 0,1-1 0,-1 1 1,0 0-1,0 0 0,0-1 1,-1 7-1,0-7 4,1 0 0,-1 0 0,1-1 1,0 1-1,0 0 0,0 0 0,0 0 0,1 0 0,-1 0 0,1-1 0,1 6 1,-1-8-40,0 1 0,-1 0 1,1-1-1,0 1 0,0-1 1,0 1-1,0-1 0,0 0 1,0 1-1,0-1 0,0 0 1,0 1-1,0-1 0,0 0 1,0 0-1,0 0 0,0 0 1,0 0-1,0 0 0,0 0 1,2-1-1,-2 1-41,0 0-1,0 0 1,0 0-1,0-1 1,0 1 0,0 1-1,0-1 1,0 0 0,0 0-1,1 0 1,-1 1-1,0-1 1,0 0 0,0 1-1,1 0 1,-1-1-98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4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22 177 15539,'-18'4'2000,"18"-5"-1953,0 1 0,-1 0 1,1 0-1,0 0 0,0 0 0,0 0 1,0 0-1,-1 0 0,1-1 0,0 1 1,0 0-1,0 0 0,0 0 0,0 0 1,0-1-1,-1 1 0,1 0 0,0 0 1,0 0-1,0-1 0,0 1 0,0 0 0,0 0 1,0 0-1,0-1 0,0 1 0,0 0 1,0 0-1,0-1 0,0 1 0,0 0 1,0 0-1,0 0 0,0-1 0,0 1 1,0 0-1,0 0 0,0 0 0,1-1 1,0-2 244,1 0 0,0 0 0,0 0 0,0 0 0,0 1 1,1-1-1,-1 1 0,4-4 0,21-14 496,0 0 0,1 2-1,1 0 1,1 3 0,0 0 0,43-13 0,-67 25-710,1 1 0,-1 0 1,1 1-1,0 0 0,0 0 0,0 0 1,0 1-1,12 1 0,-16 0-70,0-1 0,-1 1 1,1-1-1,0 1 0,-1 0 0,1 0 0,-1 1 0,1-1 0,-1 0 0,0 1 0,0-1 0,1 1 0,-1 0 0,0 0 0,0 0 0,-1 0 0,1 0 0,0 0 0,-1 0 0,1 1 0,-1-1 0,0 1 0,0-1 0,2 5 0,0 1-48,-1 0-1,0 0 1,0 1-1,-1-1 1,0 0-1,0 1 1,-1-1-1,0 1 1,0-1 0,-1 1-1,-4 15 1,6-24 21,-1 0 0,0-1 0,0 1 0,0 0 0,0 0 0,1 0 0,-1 0 0,0 0 0,0 0 0,1-1 1,-1 1-1,0 0 0,0 0 0,0 0 0,1 0 0,-1 0 0,0 0 0,0 0 0,1 0 0,-1 0 0,0 0 0,0 0 1,1 0-1,-1 0 0,0 0 0,0 0 0,0 1 0,1-1 0,-1 0 0,0 0 0,0 0 0,1 0 0,-1 0 0,0 0 1,0 1-1,0-1 0,0 0 0,1 0 0,-1 0 0,0 0 0,0 1 0,0-1 0,0 0 0,0 0 0,0 0 0,0 1 1,1-1-1,-1 0 0,0 0 0,0 1 0,0-1 0,0 0 0,0 0 0,0 1 0,0-1 0,0 0 0,0 0 0,0 1 1,0-1-1,0 0 0,0 0 0,-1 0 0,1 1 0,0-1 0,0 0 0,0 0 0,0 0 0,0 1 0,-1-1 0,15-10-347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5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229 157 20812,'1'-1'81,"-1"1"0,1-1 0,-1 0 0,0 0 0,1 1-1,-1-1 1,0 0 0,0 0 0,0 1 0,1-1-1,-1 0 1,0 0 0,0 0 0,0 1 0,0-1 0,0 0-1,-1 0 1,1 0 0,0 1 0,0-1 0,0 0-1,-1 0 1,1 1 0,0-1 0,-1 0 0,1 0 0,-1 1-1,1-1 1,-1 0 0,1 1 0,-1-1 0,1 1-1,-1-1 1,1 1 0,-1-1 0,0 1 0,1-1 0,-1 1-1,0 0 1,0-1 0,1 1 0,-1 0 0,0 0 0,0-1-1,0 1 1,1 0 0,-1 0 0,0 0 0,0 0-1,1 0 1,-1 0 0,-1 0 0,-3 0 187,0 1 0,0-1 0,0 1 0,0 0-1,0 0 1,0 1 0,-7 2 0,-2 3-142,0 1-1,1 0 1,0 1-1,1 1 1,0-1-1,0 2 0,1 0 1,0 0-1,1 1 1,1 0-1,-12 20 1,19-30-139,0 1 1,1 0 0,0 0-1,0 0 1,0 0 0,0 0-1,0 1 1,0-1 0,1 0-1,-1 5 1,1-7 6,0 0 0,0-1 0,1 1 0,-1 0 0,0-1 0,0 1 0,0 0 0,1-1-1,-1 1 1,0 0 0,1-1 0,-1 1 0,0-1 0,1 1 0,-1 0 0,1-1 0,-1 1 0,1-1 0,-1 1 0,2-1 0,-1 1-3,0-1 1,0 1 0,0-1 0,1 1 0,-1-1 0,0 0 0,0 0-1,1 0 1,-1 0 0,0 0 0,0 0 0,1 0 0,-1 0 0,0 0 0,2-1-1,4-1-63,-1 0-1,1 0 1,-1-1 0,0 0-1,1 0 1,-2-1-1,12-7 1,36-37-486,-40 35 263,1 0 1,19-13-1,-33 26 287,1-1 0,-1 1 0,1 0 0,-1-1 1,1 1-1,0 0 0,-1-1 0,1 1 0,0 0 1,-1 0-1,1 0 0,0-1 0,-1 1 1,1 0-1,0 0 0,-1 0 0,1 0 0,0 0 1,-1 0-1,1 1 0,0-1 0,-1 0 0,1 0 1,0 0-1,-1 1 0,1-1 0,0 0 0,-1 1 1,1-1-1,-1 0 0,1 1 0,-1-1 0,1 1 1,-1-1-1,1 1 0,-1-1 0,1 1 0,-1-1 1,0 1-1,1-1 0,-1 1 0,0 0 0,1-1 1,-1 1-1,0 0 0,9 35-159,-8-32 145,17 213 262,-17-177 45,-2 0 0,-1 0 0,-3-1 0,-1 1 1,-2-1-1,-24 71 0,31-106-209,-1 0 1,0 0-1,1 0 1,-1-1-1,-1 1 0,-3 5 1,6-9-69,0 0 0,0 0 0,-1 0 0,1 0 0,0 1 0,0-1 0,0 0 0,0 0 1,-1 0-1,1 0 0,0 0 0,0 0 0,0 1 0,-1-1 0,1 0 0,0 0 0,0 0 0,0 0 0,-1 0 0,1 0 1,0 0-1,0 0 0,0 0 0,-1 0 0,1 0 0,0 0 0,0 0 0,0 0 0,-1 0 0,1 0 0,0 0 0,0-1 1,0 1-1,-1 0 0,1 0 0,0 0 0,0 0 0,0 0 0,-1 0 0,1-1 0,0 1 0,-5-19 200,5 3-182,0-1-1,1 1 1,1 0 0,0 0 0,8-27 0,32-77-133,-14 60-4,3 1 1,3 1 0,43-57 0,-13 22-86,-58 83 158,15-24-56,-19 32 79,-1 0 1,0-1 0,0 1 0,-1 0 0,1 0 0,0-1 0,-1 1 0,1-1 0,-1 1 0,0 0 0,0-1-1,0-3 1,0 6 12,0 0-1,0-1 0,0 1 0,0 0 0,0 0 1,-1 0-1,1-1 0,0 1 0,0 0 0,0 0 1,0-1-1,0 1 0,0 0 0,0 0 0,-1 0 1,1 0-1,0-1 0,0 1 0,0 0 0,0 0 1,-1 0-1,1 0 0,0 0 0,0-1 0,0 1 1,-1 0-1,1 0 0,0 0 0,0 0 1,-1 0-1,1 0 0,0 0 0,0 0 0,0 0 1,-1 0-1,1 0 0,-11 5-51,-8 13 7,13-10 73,-1 0 0,2 0 0,-1 1 0,1 0 0,1 1 0,0-1 0,0 1 0,-4 15 0,7-22-9,1 1 0,-1 0 0,1 0 0,-1-1-1,1 1 1,0 0 0,1 0 0,-1-1 0,1 1 0,-1 0-1,3 5 1,-2-6-7,0-1 1,0 0-1,1 0 0,-1 0 0,0 0 0,1-1 0,0 1 0,-1 0 1,1 0-1,0-1 0,0 1 0,0-1 0,0 0 0,0 0 0,0 1 1,0-1-1,0 0 0,0-1 0,5 2 0,1 0 3,0-1-1,0 0 0,0-1 1,0 0-1,0 0 0,0-1 1,-1 0-1,1 0 1,0 0-1,0-1 0,-1-1 1,1 1-1,-1-1 1,0-1-1,13-6 0,-1-2-1,0-1-1,-1 0 0,-1-1 0,22-23 1,-21 18-7,-1 0 0,19-30 0,-29 40-17,-1-1 0,-1 0 0,0 0 0,0 0 0,-1-1-1,-1 1 1,5-21 0,-9 19-32,-4 9-21,3 4 58,1 0 1,0-1-1,-1 1 1,1 0-1,0 0 0,0 0 1,0 0-1,-1 0 1,1 0-1,0 0 0,-1 2 1,-3 5-3,0 0 1,1 0-1,0 1 0,0-1 1,1 1-1,0 0 1,0 0-1,1 1 0,0-1 1,0 12-1,1-12 17,0 0 1,1 0-1,1 0 0,-1 0 0,1-1 1,1 1-1,-1 0 0,1-1 0,1 1 1,0-1-1,4 9 0,-5-13-2,0 0 0,1 0 0,-1-1 1,1 1-1,-1-1 0,1 0 0,0 0 0,1 0 0,-1 0 0,0 0 0,1-1 0,0 1 1,-1-1-1,1 0 0,0 0 0,0-1 0,6 3 0,-4-3 3,-1-1-1,1 1 0,0-1 1,0 0-1,-1 0 1,1 0-1,0-1 0,-1 0 1,1 0-1,0-1 1,8-3-1,0-1 2,-2 0 1,1-1-1,-1 0 0,0-1 0,0 0 1,-1-1-1,0-1 0,0 0 0,14-18 0,-18 20-4,-1-1-1,0 1 1,0-1-1,-1-1 1,-1 1-1,1-1 1,5-19 0,-10 12-8,0 16 2,0 1 0,0 0 0,0 0 0,-1 0 0,1 0 0,0 0 0,-1 0 0,1 0 0,0 0 0,0 0 0,-1 0 1,1 0-1,0 0 0,0 0 0,-1 0 0,1 0 0,0 0 0,0 0 0,-1 0 0,1 0 0,0 1 0,0-1 0,-1 0 0,1 0 0,0 0 0,0 0 0,0 0 0,-1 1 0,1-1 0,0 0 0,0 0 0,0 0 0,-1 1 0,-2 2-4,0 0 0,1 0-1,-1 1 1,1-1-1,-4 7 0,1 2 5,1 0 0,0 0 0,0 0 0,2 1-1,-1-1 1,2 1 0,-1 25 0,2-32 6,1 1 1,-1-1 0,1 1 0,1-1 0,-1 0-1,1 1 1,5 10 0,-6-14 3,1 0 0,0 0 0,0 0 1,0 0-1,0-1 0,0 1 0,1-1 0,-1 1 0,1-1 0,0 0 1,0 0-1,0 0 0,0 0 0,0 0 0,4 1 0,-2-2 3,0 0 0,0 0-1,0 0 1,0 0-1,0-1 1,0 0 0,0 0-1,0-1 1,0 1 0,0-1-1,0 0 1,0 0 0,0-1-1,-1 1 1,1-1 0,0 0-1,-1-1 1,5-2 0,4-3 13,-1 1 1,-1-2 0,0 0 0,0 0 0,12-14-1,-12 10-8,0-1 1,-1 0-1,0 0 0,12-26 0,-18 31-11,0 0-1,-1 0 0,0 0 1,0 0-1,-1-1 1,0 0-1,-1 1 0,0-1 1,0-16-1,-1 24-3,-1-1-1,1 1 0,-1-1 1,1 1-1,-1 0 0,0 0 0,1-1 1,-1 1-1,-1 0 0,1 0 1,0 0-1,0 0 0,-1 0 1,-1-2-1,2 3-2,0 1 1,1-1-1,-1 1 1,0-1-1,0 1 1,0-1-1,1 1 1,-1 0-1,0-1 1,0 1-1,0 0 1,0 0-1,0 0 1,0-1-1,0 1 1,0 0-1,1 0 1,-1 0-1,0 1 1,0-1-1,0 0 1,0 0-1,0 0 1,0 1-1,0-1 1,0 0-1,1 1 1,-1-1-1,0 1 1,0-1-1,0 1 1,1-1-1,-1 1 1,0 0-1,1-1 1,-1 1-1,1 0 1,-2 1-1,0 0-1,0 1-1,0-1 1,0 1-1,0 0 1,0 0 0,1 0-1,-1 0 1,1 0-1,0 0 1,0 0-1,0 0 1,0 0-1,1 1 1,-1-1-1,1 0 1,0 1-1,0-1 1,0 0-1,0 1 1,0-1 0,1 0-1,0 0 1,-1 1-1,1-1 1,0 0-1,1 0 1,-1 0-1,1 0 1,-1 0-1,1 0 1,0 0-1,0-1 1,0 1-1,0-1 1,0 1 0,1-1-1,-1 0 1,1 0-1,0 0 1,0 0-1,-1 0 1,1-1-1,0 1 1,0-1-1,1 0 1,-1 0-1,0 0 1,0 0-1,0 0 1,1-1 0,-1 0-1,5 1 1,2-3-14,0 1 0,0-1 1,0-1-1,0 0 0,0 0 0,-1-1 1,0 0-1,1 0 0,-1-1 1,-1-1-1,1 1 0,-1-1 1,0-1-1,0 0 0,-1 0 1,0 0-1,0-1 0,0 0 1,-1 0-1,5-11 0,-14 25-63,-10 20 50,-15 45 0,24-55 53,0 1 0,-1 21 1,4-31-63,1 0 0,0 0 1,0 0-1,1 0 1,0 0-1,0 0 1,0 0-1,4 8 0,-5-14 33,0 0 0,0 0 0,1 0-1,-1 0 1,0 0 0,1 0-1,-1 0 1,1 0 0,-1-1-1,1 1 1,0 0 0,-1 0 0,1 0-1,0-1 1,0 1 0,-1 0-1,1 0 1,0-1 0,0 1-1,0-1 1,0 1 0,0-1-1,0 1 1,0-1 0,0 0 0,0 1-1,0-1 1,0 0 0,0 0-1,0 0 1,0 0 0,2 0-1,-1-1 7,0 1-1,-1-1 0,1 0 0,0 0 0,0 0 0,0 0 0,-1 0 0,1-1 0,-1 1 0,1-1 1,-1 1-1,1-1 0,-1 1 0,0-1 0,2-3 0,13-20-136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3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1 17692,'-3'13'1712,"-4"7"-1072,-5 5-224,1 10 769,-2 4-257,-1 7-360,3-1-64,-1 0-296,2-1-176,5-9-400,1-4-176,1-9-344,0-9-209,-6-12-2015,5-10 2128,-3-4-249</inkml:trace>
  <inkml:trace contextRef="#ctx0" brushRef="#br0" timeOffset="1">3 250 14139,'-3'-6'2144,"3"1"-1167,9 2-353,6 0 1552,5 3-967,5 1-121,3-1-904,-1 2-600,1-7 448,-2-2-112,-4-5-184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5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19228,'-5'-13'1881,"2"8"-1241,2 4-280,2 5 768,4 5-504,6 2-1168,4 1 904,4 0-544,3 0-64,3-5-160</inkml:trace>
  <inkml:trace contextRef="#ctx0" brushRef="#br0" timeOffset="1">210 77 17324,'-5'2'2729,"0"0"-1955,0 0 0,1 1 0,0-1 1,-1 1-1,1 0 0,-7 6 0,9-7-656,0 1 1,-1 0-1,1-1 0,0 1 1,0 0-1,1 0 1,-1 0-1,0 0 0,1 0 1,0 0-1,0 1 0,0-1 1,0 0-1,0 6 0,1-7-120,0 0 0,0 0 0,1 0 0,-1 0 0,1 0 0,0 0 0,-1 0-1,1 0 1,0 0 0,0 0 0,0 0 0,0-1 0,0 1 0,1 0 0,-1-1 0,0 1-1,1-1 1,0 1 0,-1-1 0,1 0 0,0 0 0,-1 1 0,1-1 0,0 0 0,2 0-1,13 6-169,-1 0-1,23 5 0,-27-10 117,0 2 0,-1-1 0,1 2 1,-1-1-1,0 2 0,-1-1 0,14 10 0,-23-14 71,0 0 0,0 0 0,0-1 0,0 1-1,0 0 1,0 0 0,0 0 0,-1 0 0,1 1 0,0-1 0,-1 0 0,1 0 0,0 0 0,-1 1 0,0-1 0,1 0-1,-1 0 1,0 1 0,0-1 0,1 0 0,-1 1 0,0-1 0,0 0 0,-1 1 0,1 1 0,-1 0 33,0 0-1,-1 0 1,1-1 0,0 1 0,-1 0 0,0-1 0,1 0 0,-1 1 0,0-1 0,0 0 0,-3 3-1,0-1-73,0 0 0,0 0 0,0-1 0,0 0-1,-1 0 1,0 0 0,1 0 0,-1-1 0,0 0-1,0 0 1,-7 1 0,12-3-16,-1 0 1,1 0-1,-1 0 1,1-1-1,0 1 1,-1 0-1,1-1 0,0 1 1,-1-1-1,1 1 1,0-1-1,-1 1 0,1-1 1,0 0-1,0 0 1,0 0-1,0 0 0,0 0 1,0 0-1,0 0 1,0 0-1,0 0 1,0 0-1,0 0 0,1-1 1,-1 1-1,0 0 1,1 0-1,-1-1 0,1 1 1,0 0-1,-1-1 1,1 1-1,0-1 0,0 1 1,0-1-1,0-1 1,2-24-465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5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19780,'-8'2'595,"0"0"-1,0 0 1,1 1-1,-1 0 0,1 0 1,-1 0-1,-12 10 1,-45 36 2012,64-48-2563,-5 4 165,0 0 0,0 1 1,-9 11-1,14-16-193,0 0 0,1 0-1,-1 1 1,0-1 0,1 0 0,-1 0 0,1 0 0,-1 1 0,1-1 0,0 0 0,-1 1 0,1-1-1,0 0 1,0 2 0,0-2-20,0 0-1,1 0 0,-1-1 1,0 1-1,1 0 1,-1-1-1,1 1 0,-1 0 1,1 0-1,-1-1 0,1 1 1,-1-1-1,1 1 1,0-1-1,-1 1 0,1-1 1,0 1-1,-1-1 0,1 1 1,0-1-1,0 0 1,-1 1-1,1-1 0,0 0 1,1 0-1,13 3-294,0-1 0,0-1-1,0 0 1,29-2 0,-5-1-215,-30 2 405,0 0-1,0 1 1,-1 0-1,1 0 1,0 1-1,-1 0 1,14 6-1,-20-8 130,0 1-1,0 0 1,0 0-1,0 1 0,-1-1 1,1 0-1,0 1 0,-1-1 1,1 1-1,-1-1 1,1 1-1,-1 0 0,0-1 1,0 1-1,0 0 1,0 0-1,0 0 0,0 0 1,0 0-1,-1 0 0,1 0 1,-1 0-1,1 0 1,-1 1-1,0-1 0,0 0 1,0 0-1,0 0 0,0 0 1,-1 0-1,1 0 1,-1 1-1,1-1 0,-1 0 1,0 0-1,-1 3 1,-2 4 80,-1 0 0,1-1 1,-2 1-1,1-1 1,-1 0-1,-1 0 1,1-1-1,-1 1 0,-1-2 1,1 1-1,-1-1 1,-15 9-1,22-15-136,0 1-1,0 0 1,-1-1 0,1 1-1,0-1 1,-1 0-1,1 1 1,0-1 0,-1 0-1,1 0 1,0 0 0,-1 0-1,1 0 1,-1 0-1,1 0 1,-2-1 0,2 1 26,0-1 0,1 1 1,-1-1-1,0 1 0,1-1 0,-1 0 1,0 1-1,1-1 0,-1 0 1,1 1-1,-1-1 0,1 0 1,-1 0-1,1 1 0,0-1 1,-1 0-1,1 0 0,0 0 0,-1 0 1,1 1-1,0-1 0,0 0 1,0 0-1,0 0 0,0 0 1,0-1-1,3-26-263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5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17764,'5'1'311,"0"0"1,0-1-1,0 0 0,0 0 1,1 0-1,-1 0 1,0-1-1,0 0 0,0 0 1,0-1-1,0 1 1,0-1-1,0 0 0,-1 0 1,1-1-1,-1 1 1,1-1-1,-1 0 0,0 0 1,0-1-1,0 1 1,-1-1-1,1 0 0,-1 0 1,0 0-1,0 0 1,0-1-1,-1 1 0,1-1 1,-1 1-1,3-10 1,-5 13-294,1 0 0,-1-1 0,0 1-1,1-1 1,-1 1 0,0 0 0,0-1 0,0 1 0,0-1 0,0 1 0,0-1 0,0 1 0,0 0 0,-1-1 0,1 1 0,-1-1 0,1 1 0,-1 0 0,1-1 0,-1 1 0,0 0 0,0 0 0,1 0 0,-1-1 0,0 1 0,0 0 0,0 0 0,0 0 0,0 0 0,-1 1 0,1-1 0,0 0 0,0 0 0,-1 1 0,1-1 0,0 0 0,-1 1 0,1 0 0,0-1 0,-1 1 0,1 0-1,-2-1 2,-2 1-5,0 0 0,0 0 0,0 0 0,0 0 0,1 1 0,-1 0 0,0 0 0,0 0 0,1 0 0,-1 1 0,-7 3 0,9-3-6,0 0 1,0 0-1,0 0 0,1 0 1,-1 0-1,1 1 0,-1 0 1,1-1-1,0 1 0,0 0 1,0 0-1,0 0 0,0 0 1,1 0-1,-2 6 0,2-7-3,1 0 1,-1 0-1,1 0 0,0 0 0,0 0 0,0 0 0,0 0 0,0 1 1,0-1-1,0 0 0,1 0 0,-1 0 0,1 0 0,0 0 1,-1 0-1,1 0 0,0-1 0,0 1 0,0 0 0,1 0 0,-1 0 1,0-1-1,1 1 0,-1-1 0,1 1 0,-1-1 0,4 3 1,1-1-2,0 0 1,0 0 0,1 0 0,-1 0-1,1-1 1,0 0 0,-1-1 0,1 1-1,0-1 1,0-1 0,7 1 0,12-1-72,42-6 1,-23-1-91,52-17 0,28-4-34,-122 27 210,-1 1 0,1-1 0,-1 1 0,1 0-1,-1 0 1,1 0 0,-1 0 0,1 0 0,-1 1-1,1-1 1,-1 1 0,0-1 0,5 3 0,-6-2 10,0 0 0,0 0 1,0 0-1,0 0 0,0 0 1,-1 0-1,1 1 0,0-1 0,-1 0 1,1 0-1,-1 1 0,1-1 1,-1 0-1,0 1 0,1-1 1,-1 0-1,0 1 0,0-1 1,0 0-1,0 1 0,0-1 1,0 0-1,-1 1 0,1-1 1,-1 3-1,-7 32 609,4-26-369,2 1 0,0 0 0,-2 20 0,4-30-267,0 0 0,0 0 0,0-1 0,0 1 0,0 0 0,0 0 0,0 0 0,0-1 0,0 1 0,0 0 0,0 0 0,0 0 0,0-1 0,1 1 0,-1 0 0,0 0 0,0-1 0,1 1 0,-1 0 0,1-1 0,-1 1 0,1 0 0,-1-1 0,1 1 0,-1 0 0,1-1 0,0 1 0,-1-1 0,1 0 0,0 1 0,-1-1 0,1 1 0,0-1 0,-1 0 0,1 1 0,0-1 0,0 0 0,0 0 0,-1 0 0,1 0 0,0 0 0,0 0 0,-1 0 0,1 0 0,0 0 0,0 0 0,0 0 0,-1 0 0,1 0 0,0-1 0,1 1 0,2-2-65,0 0-1,-1 0 1,1 0 0,0 0 0,-1 0-1,0-1 1,1 1 0,-1-1 0,3-3 0,12-19-107,1 0-97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5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24277,'-16'19'1985,"5"11"-1481,4 6-240,1 4 768,6 6-312,8-4-496,5 0-400,1-10-768,-1-5-392,-4-19 1040,-6-8-233,-6-14-303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5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18900,'16'-9'509,"1"0"0,0 1-1,0 1 1,0 1 0,1 1 0,0 0-1,0 1 1,1 1 0,27-2-1,-23 4-77,1 1-1,-1 1 0,0 1 1,1 1-1,-1 1 0,-1 2 1,25 7-1,-40-10-309,0 0-1,0 0 1,-1 0 0,1 1 0,-1 0 0,0 0-1,10 9 1,-15-12-99,1 0 0,-1 0-1,0 1 1,0-1 0,0 1-1,0-1 1,0 1 0,0 0 0,0-1-1,0 1 1,0 0 0,-1-1 0,1 1-1,-1 0 1,0 0 0,1 0 0,-1 0-1,0-1 1,0 1 0,0 0 0,0 0-1,0 0 1,-1 0 0,1-1 0,0 1-1,-1 0 1,1 0 0,-1 0-1,0-1 1,0 1 0,0 0 0,0-1-1,0 1 1,-2 2 0,-2 1 16,0 0 0,0 0-1,-1-1 1,1 0 0,-1 0 0,0 0 0,0 0-1,0-1 1,-12 4 0,-62 18 239,56-21-186,-2 1-584,26-5 484,1 0 1,-1 0-1,0 0 0,0 0 1,0 0-1,0 0 0,0 0 1,0 0-1,0 0 0,0 0 1,0 0-1,0 0 1,0 1-1,0-1 0,0 0 1,0 0-1,0 0 0,0 0 1,0 0-1,0 0 0,0 0 1,0 0-1,-1 0 1,1 0-1,0 0 0,0 0 1,0 0-1,0 0 0,0 0 1,0 0-1,0 0 0,0 0 1,0 0-1,0 0 1,0 0-1,0 0 0,0 0 1,0 0-1,0 0 0,0 0 1,0 0-1,0 0 0,0 1 1,14-1-404,16 0-163,1 1 1,-1 2-1,36 7 0,-57-8 519,1 0-1,-1 1 1,0 0 0,-1 0-1,1 1 1,0 0 0,-1 1-1,0 0 1,0 0-1,-1 0 1,1 1 0,-1 1-1,0-1 1,10 14-1,-15-18 96,0 1-1,0-1 1,-1 1-1,1 0 1,-1 0-1,0 0 1,0 0-1,0 0 1,0 0-1,0 0 1,-1 0-1,1 0 1,-1 0-1,0 0 1,0 0-1,0 0 1,0 1-1,-1-1 1,1 0-1,-1 0 1,0 0-1,0 0 1,0 0-1,0 0 1,0 0-1,-1-1 1,1 1-1,-1 0 1,0-1-1,0 1 1,-2 2-1,-2 1 104,0 0 0,-1 0 1,0-1-1,1 0 0,-2-1 0,1 1 0,0-1 0,-1-1 0,0 1 1,-12 2-1,4-1 179,0-1 1,-1-1-1,-31 1 0,38-3-289,1-2 0,0 1-1,0-1 1,0 0 0,0-1 0,0 0-1,0-1 1,-14-5 0,22 7-103,0 1 1,-1-1 0,1 1-1,0-1 1,0 0-1,0 1 1,0-1 0,0 0-1,0 0 1,0 0 0,0 0-1,0 0 1,0 0 0,0 0-1,1 0 1,-1-1-1,0 1 1,1 0 0,-1 0-1,0-3 1,1 3 29,0-1 1,0 1-1,0 0 1,1 0-1,-1 0 1,0 0-1,1 0 1,-1 0-1,1 0 1,-1 0-1,1 0 1,0 0-1,-1 0 1,1 0-1,0 0 1,-1 0-1,1 1 1,0-1-1,0 0 1,0 0-1,0 1 1,0-1-1,0 1 1,0-1-1,2 0 0,22-9-549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5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30 20236,'0'-1'103,"0"0"0,1 0 0,-1 1 0,0-1 0,0 0-1,0 0 1,0 0 0,1 0 0,-1 1 0,0-1 0,0 0-1,-1 0 1,1 0 0,0 0 0,0 1 0,0-1 0,0 0 0,-1 0-1,1 1 1,0-1 0,-1 0 0,1 0 0,-1 1 0,1-1-1,-1 0 1,1 1 0,-2-2 0,1 1 27,-1 0 0,0 1-1,1-1 1,-1 0 0,0 1 0,1-1 0,-1 1-1,0 0 1,0-1 0,1 1 0,-1 0 0,-3 0-1,-2 1 235,1-1 0,-1 2 0,0-1 0,0 0 0,1 1 0,-8 4 0,7-3-224,1 1 1,0 0-1,1 1 0,-1 0 0,1 0 0,0 0 0,0 0 0,0 1 1,1 0-1,0 0 0,0 0 0,0 0 0,-4 11 0,7-13-115,-1 0-1,1 1 0,0-1 1,0 0-1,0 0 0,1 0 0,-1 1 1,1-1-1,0 0 0,1 8 0,0-9-12,0 0-1,-1-1 0,1 1 1,0 0-1,1-1 0,-1 1 0,0-1 1,1 0-1,-1 1 0,1-1 1,0 0-1,0 0 0,0 0 1,0 0-1,0 0 0,0 0 0,4 2 1,-2-2-10,0 0 1,0 0 0,0-1-1,0 1 1,0-1 0,0 0-1,0 0 1,0 0 0,0-1-1,1 1 1,-1-1 0,6-1 0,-2 1-6,0-2 0,1 1 0,-1-1 0,0-1 0,14-5 0,0-3-50,-1-1 1,-1-1-1,26-20 0,-35 26-42,-1-2-1,1 1 1,-1-1 0,-1 0-1,0-1 1,0 0-1,-1-1 1,12-20-1,-19 30 84,-1 0 0,0 1 0,1-1 0,-1 0 0,0 1 0,1-1 0,-1 0 0,0 1 0,0-1 0,0 0 0,0 0 0,0 1 0,0-1 0,0 0 0,0 0 0,0 1 0,0-2 0,-1 1 5,1 1 0,0 0 0,0 0 0,-1 0 0,1 0 0,0-1 0,-1 1 0,1 0 0,0 0 0,0 0 0,-1 0 0,1 0 0,0 0-1,-1 0 1,1 0 0,0 0 0,-1 0 0,1 0 0,0 0 0,-1 0 0,1 0 0,0 0 0,-1 0 0,1 0 0,0 0 0,0 0 0,-1 1 0,-25 14-53,16-6 196,0 1-1,0 0 1,1 1 0,0 0-1,1 0 1,0 1 0,1 0-1,1 0 1,-1 1 0,-8 26-1,15-37-109,-1-1-1,1 0 0,0 1 0,-1-1 0,1 1 0,0-1 0,0 1 1,0 0-1,0-1 0,0 1 0,0-1 0,1 3 0,-1-4-17,0 0 0,0 0 0,0 1 0,0-1-1,1 0 1,-1 0 0,0 1 0,0-1 0,1 0-1,-1 0 1,0 1 0,0-1 0,1 0 0,-1 0-1,0 0 1,0 0 0,1 0 0,-1 1 0,0-1-1,1 0 1,-1 0 0,0 0 0,1 0 0,-1 0 0,0 0-1,1 0 1,-1 0 0,0 0 0,1 0 0,-1 0-1,0 0 1,1 0 0,-1-1 0,3 0 9,0 0-1,0-1 1,0 1 0,0-1 0,-1 0-1,1 0 1,-1 0 0,1 0 0,3-5 0,32-38 105,-35 85-179,-3-33 62,1 0 1,-1-1-1,1 1 0,4 12 0,-4-17-2,-1-1 0,0 0 0,1 0 0,-1 0-1,1 0 1,0 0 0,-1 0 0,1 0 0,0 0-1,-1 0 1,1 0 0,0-1 0,0 1-1,0 0 1,2 1 0,-3-2-2,1 0 1,0 0-1,0 0 0,0 0 1,-1 0-1,1 0 0,0 0 1,0 0-1,0 0 0,-1 0 0,1 0 1,0-1-1,0 1 0,0 0 1,-1-1-1,1 1 0,0 0 1,-1-1-1,1 1 0,0-1 1,-1 1-1,1-1 0,0 1 1,-1-1-1,1 0 0,0 0 1,7-8 19,-1 0 0,13-20 0,-17 23-26,1-1-1,1 1 0,-1 0 0,1 0 1,0 1-1,0-1 0,0 1 0,1 0 0,0 1 1,0-1-1,9-4 0,-12 7 5,70-32-74,88-31 1,-158 65 74,-1-1 1,0 0 0,0 1 0,1-1 0,-1 1 0,1-1 0,-1 1 0,0 0 0,4 1 0,-5-1-1,-1 0 1,0 0-1,0 0 0,1 0 0,-1 0 0,0 0 1,0 0-1,0 1 0,1-1 0,-1 0 0,0 0 1,0 0-1,0 1 0,1-1 0,-1 0 0,0 0 1,0 0-1,0 1 0,0-1 0,1 0 0,-1 0 1,0 1-1,0-1 0,0 0 0,0 0 0,0 1 1,0-1-1,0 0 0,0 1 0,-6 14 2,-10 9 27,-20 24 0,10-15 17,25-32-43,1 0 0,-1-1 0,0 1 0,0 0 0,1 0 0,-1 0 0,0 0 0,1 0 0,-1 0 1,1 0-1,-1 0 0,1 0 0,0 0 0,-1 0 0,1 0 0,0 0 0,0 0 0,0 1 0,0-1 0,0 0 0,0 2 0,1-3-4,-1 1 0,1-1 1,0 0-1,-1 1 0,1-1 0,0 0 0,-1 1 0,1-1 0,0 0 0,0 0 0,-1 1 0,1-1 1,0 0-1,0 0 0,-1 0 0,1 0 0,0 0 0,0 0 0,-1 0 0,1-1 0,0 1 0,1 0 0,8-3-74,1 0-1,19-8 1,51-30-414,-50 25 147,45-19-1,-75 35 346,-1-1-1,1 1 1,-1 0-1,1-1 1,-1 1-1,1 0 1,-1-1-1,1 1 1,0 0-1,-1 0 1,1 0 0,0 0-1,-1 0 1,1 0-1,-1 0 1,1 0-1,0 0 1,-1 0-1,1 0 1,0 0-1,-1 0 1,1 0-1,-1 0 1,1 1-1,0-1 1,-1 0-1,1 0 1,-1 1-1,1-1 1,-1 1-1,1-1 1,-1 0-1,1 1 1,-1-1 0,1 1-1,-1-1 1,0 1-1,1-1 1,-1 1-1,0-1 1,1 1-1,-1-1 1,0 1-1,0 0 1,1-1-1,-1 1 1,0 0-1,0-1 1,0 1-1,0-1 1,0 1-1,0 0 1,0-1-1,0 1 1,0 0-1,-1 7 52,0-1-1,-1 0 1,0 0-1,-2 7 0,1-5-23,-3 12 67,1-9-117,2-1-1,0 1 1,0 1 0,1-1 0,0 0 0,1 15 0,1-27-22,0 1 0,0 0 1,0 0-1,0 0 0,0-1 1,0 1-1,0 0 1,0 0-1,0 0 0,0-1 1,1 1-1,-1 0 0,0 0 1,1-1-1,-1 1 0,1 0 1,-1-1-1,1 1 0,-1 0 1,1-1-1,-1 1 0,1-1 1,-1 1-1,1-1 1,0 1-1,-1-1 0,1 1 1,0-1-1,0 0 0,-1 1 1,1-1-1,0 0 0,0 1 1,-1-1-1,1 0 0,0 0 1,0 0-1,0 0 1,-1 0-1,1 0 0,0 0 1,0 0-1,0 0 0,-1 0 1,1-1-1,1 1 0,4-3-94,0 1-1,0 0 0,0-1 0,9-7 1,-15 10 129,33-22-587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5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271 127 19260,'-15'3'3445,"-21"5"-2390,14-1-343,1 1 1,1 1 0,0 1-1,0 0 1,1 2-1,0 0 1,1 1 0,-17 15-1,32-24-632,-1-1 0,1 1 1,0 0-1,0 0 0,-3 6 0,5-9-71,1-1 0,0 1 0,-1 0 0,1-1 0,-1 1 0,1 0 0,0 0 0,0 0 0,0-1 0,-1 1 0,1 0 0,0 0 0,0 0 0,0 0 0,0-1 0,0 1 0,0 0 0,1 0 0,-1 0 0,0-1 0,0 1 0,0 0 0,1 0 0,-1 0 0,1-1 0,-1 1 0,0 0 0,1-1 0,-1 1 0,1 0 0,-1-1 0,1 1 0,0-1 0,-1 1 0,1-1 0,0 1 0,-1-1 0,1 1 0,0-1 0,0 1 0,-1-1 0,2 0 0,4 2-13,-1-1 0,0 0 1,1 0-1,0-1 0,-1 1 0,1-1 0,-1 0 0,1-1 0,-1 0 0,1 0 0,-1 0 0,1 0 0,4-3 0,15-4-120,33-18 1,-23 9-59,-1-2 1,0-1-1,-2-2 0,0-1 1,-1-1-1,-2-2 1,-1-1-1,40-47 1,-60 59 152,-17 18 125,-21 21 112,20-13-152,1 1 0,1 1 0,0-1 1,1 2-1,0-1 0,1 1 1,0 0-1,-6 26 0,8-20-102,0 0 1,1 1-1,1-1 0,1 1 0,3 40 1,-1-48-166,1 1 0,8 25-1,-9-35 184,1 1 0,-1-1-1,1 0 1,0 0 0,0 0-1,1 0 1,-1 0 0,1 0-1,0-1 1,0 0 0,0 1-1,6 3 1,-6-5-7,-1-1-1,1 1 1,0-1-1,-1 0 1,1 0-1,0 0 1,4 0-1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5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2377 383 10498,'0'-2'96,"0"1"-1,0-1 1,0 1 0,0-1-1,0 1 1,0-1 0,0 1-1,-1-1 1,1 1-1,0-1 1,-1 1 0,1 0-1,-1-1 1,0 1-1,1-1 1,-2 0 0,-17-22 271,10 14-77,-15-17 4,-2 0 0,-1 2-1,-1 1 1,-1 1 0,-1 2-1,-1 1 1,0 1 0,-2 2-1,0 1 1,-1 1 0,0 2-1,-1 2 1,-1 1 0,-50-8-1,-21 2-385,0 5 0,-1 4-1,0 5 1,0 4 0,1 5-1,-1 5 1,-145 36 0,191-31 95,1 3 0,1 3 0,1 2 0,-102 60 0,116-56-7,2 1 1,1 1 0,2 3-1,1 1 1,1 3 0,-41 53 0,64-72-6,1 1 0,1 0 0,-12 27 0,20-37 5,1-1 1,1 1 0,0 0 0,0 1 0,1-1-1,0 0 1,1 1 0,0-1 0,1 20-1,3-7 16,2 0-1,0-1 0,1 0 0,1 0 0,1 0 0,1-1 1,15 26-1,-2-9 46,2-1 1,56 65-1,-55-74-21,1-1 0,2-1 0,0-1 0,2-2 0,1-1 0,0-2 0,2-1 0,0-1 0,1-2 0,1-1 0,56 16 0,-33-18-8,1-2 0,1-3-1,-1-3 1,68-2 0,-33-7 8,175-29 0,-155 8-29,-2-5 0,-1-5 0,-2-5 0,-2-4 0,120-68 0,-155 71-53,116-84-1,-158 102-16,-1-2 0,-1-1 0,-2-1 0,0-1 0,-2-2 0,21-33 0,-38 52 6,0 0 0,-1 0 0,-1 0 0,0-1 0,-1 0 0,0 0 0,4-19 0,-8 26 28,1-1-1,-1 1 0,0-1 1,0 1-1,-1-1 0,1 1 1,-1 0-1,0-1 1,-1 1-1,1 0 0,-1 0 1,0 0-1,-1 0 0,1 0 1,-1 0-1,0 0 1,0 1-1,0 0 0,-1 0 1,-4-5-1,-2 0-36,-1 0-1,-1 0 1,0 1-1,0 0 1,0 1-1,-1 1 1,0 0-1,-22-7 1,-1 2-66,0 2 1,-44-5 0,-194-7 1278,46 7-264,133 3-455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6:5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2149 194 9946,'-64'-27'1985,"30"12"-1181,-34-11 0,-71-10-246,-1 6 0,-1 6 0,-284-12 0,283 36-432,0 6 0,-225 38 0,335-39-56,0 2 1,1 2 0,-1 1-1,2 1 1,-38 19-1,50-20-25,1 1 0,1 0 0,0 1-1,0 1 1,1 0 0,1 1-1,0 1 1,1 0 0,-20 29 0,20-23-31,1-1-1,2 2 1,0-1 0,1 2 0,1-1 0,1 1 0,1 0 0,1 0 0,-3 40-1,7-46-22,1-1 0,0 0 0,1 0 0,1 0 0,1 0 0,0 0 0,1 0 0,1-1 0,0 1 0,1-1 0,1 0 0,0-1 0,1 0 0,1 0 0,11 14 0,-2-7 0,2-1 0,0-1 0,2-1 0,0 0 0,1-2 0,0 0 0,1-2 0,1-1 0,36 14 0,-6-6 7,1-3 0,1-2 0,84 11 0,-26-12 14,0-6 0,180-7 0,228-63 32,-381 34-29,-2-7 0,-2-6 0,-1-5 0,208-102 1,-313 132 2,-1-2 0,-1-1 0,-1-1 0,28-24 0,-50 36-6,1 0-1,-1-1 1,0 0-1,0 0 1,-1-1 0,0 0-1,8-17 1,-12 20-4,1-1 1,-1 1-1,-1-1 0,1 0 1,-1 0-1,0 1 1,0-1-1,-1 0 1,0 0-1,-1 0 1,1 0-1,-1 0 1,-2-8-1,0 6 1,0 0 0,-1 0 0,0 0-1,0 1 1,-1-1 0,0 1 0,0 0 0,-1 0 0,0 1 0,0 0-1,-1 0 1,-11-9 0,-2 0-18,-1 2 1,0 0-1,-37-16 0,1 5-52,-1 2 0,-1 3 0,-1 2 0,0 4 0,-92-12-1,-315-2 40,316 26-94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3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6723 5084 13195,'0'1'58,"0"-1"0,-1 1 0,1-1 0,0 1 0,-1-1 0,1 0 0,0 1 0,-1-1 0,1 0-1,-1 1 1,1-1 0,-1 0 0,1 0 0,0 1 0,-1-1 0,1 0 0,-1 0 0,1 0 0,-1 0 0,1 0 0,-1 1 0,1-1 0,-1 0 0,1 0 0,-1 0 0,0 0 0,1-1 0,-1 1 0,1 0 0,-1 0 0,1 0 0,0 0 0,-1 0 0,1-1 0,-1 1 0,1 0 0,-1 0 0,1-1-1,-1 1 1,1 0 0,0-1 0,-1 1 0,-26-21 1150,15 11-851,-25-13-208,-1 2 1,-41-17-1,-86-27-141,50 21 114,-598-275 760,658 292-837,-604-321 409,-297-279-224,653 405-215,-237-182-18,-470-429 56,-135-206 1992,531 450-192,608 583-1821,-33-31-113,1-2 0,-45-60 0,75 87 19,-1 0 0,2-1 0,0 1 0,0-1 0,1-1 0,1 1-1,0-1 1,1 0 0,0 0 0,2-1 0,-1 1 0,2-1 0,0-27-1,11-17-167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6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15 16548,'-1'-1'126,"1"0"1,-1 0 0,0 0 0,1 0 0,-1 0 0,0 0 0,1 0 0,-1 1-1,0-1 1,0 0 0,0 0 0,0 1 0,0-1 0,0 1 0,0-1 0,0 1-1,0-1 1,-1 0 0,1 1-54,0 0-1,1 1 0,-1-1 1,0 0-1,0 0 1,1 0-1,-1 1 0,0-1 1,1 0-1,-1 0 1,0 1-1,1-1 0,-1 1 1,1-1-1,-1 0 1,1 1-1,-1-1 0,1 1 1,-1 0-1,1-1 1,-1 1-1,-2 4 236,0 0 1,0 1-1,1-1 0,0 0 0,-3 10 1,0 5-202,0 1 1,2-1-1,0 1 1,1 0-1,1 0 0,1 0 1,1 0-1,0 0 1,2 0-1,1-1 1,0 1-1,2-1 1,8 23-1,-12-39-78,0 1 0,1-1 0,0 1-1,-1-1 1,1 0 0,1 0 0,-1 0 0,1 0-1,-1-1 1,5 4 0,-6-6-8,0 0 0,0 0 0,0 0 0,-1 0 0,1 0 0,0 0 0,0 0-1,0-1 1,1 1 0,-1-1 0,0 1 0,0-1 0,0 0 0,0 0 0,0 0 0,0 0 0,1 0 0,-1-1 0,0 1 0,0-1-1,0 1 1,0-1 0,0 0 0,0 0 0,0 0 0,0 0 0,1-1 0,2-2 43,0 0-1,-1 0 1,1 0-1,-1-1 1,0 1 0,0-1-1,-1 0 1,0 0-1,0-1 1,0 1 0,0-1-1,2-7 1,-3 9 13,-1-1 1,1 0 0,-1 1-1,0-1 1,0 0-1,-1 0 1,0 0 0,1 0-1,-1 0 1,-1 0-1,1 0 1,-1 0 0,0 1-1,0-1 1,-3-7-1,3 10-47,1 1 0,-1-1-1,0 0 1,0 1 0,0-1-1,0 1 1,0 0 0,0-1-1,0 1 1,0 0 0,-1-1-1,1 1 1,0 0 0,-1 0-1,1 0 1,-1 0 0,0 0-1,1 1 1,-1-1 0,1 0-1,-1 1 1,0-1 0,0 1-1,1 0 1,-1-1 0,0 1-1,0 0 1,1 0 0,-1 0-1,0 0 1,0 1 0,1-1-1,-1 0 1,0 1 0,-3 0-1,1 1-13,0 0 0,0 0-1,1 1 1,-1-1 0,0 1-1,1 0 1,0 0 0,-1 0-1,1 0 1,0 0-1,1 1 1,-1-1 0,-2 6-1,1-3-174,1 1 0,0 1 0,0-1 1,1 0-1,0 1 0,-1 7 0,2-10-32,1-1 0,0 0 0,-1 1 0,1-1 0,1 1 0,-1-1 0,1 0 0,0 1 0,0-1 0,0 0 0,0 0 0,2 5 0,5-1-435,3-6-111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5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 18580,'13'-1'1832,"-6"1"-1208,0 3-303,-8 10 1295,-3 3-840,-1 7-360,-1 5-176,2 5-264,-2 2-128,3-2-208,2-4-104,-1-4-304,2-4-184,-1-9-281,1-10 89,-9-4 600,2-8-176,-6-8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3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6528 5890 14347,'-150'12'1914,"108"-6"-1869,0-3 0,-65-1 0,56-8-14,1-2 1,0-2 0,-89-31 0,-141-72 332,214 85-223,-76-34 136,-151-63 218,-405-166-140,18-40-354,-107-143 155,597 338-67,-331-307 1,272 191-115,-223-294 0,114 75-24,40-30 48,238 346 98,6-3 0,-60-192 1,41 73 50,-160-334 1,187 472 0,-70-212-1,135 347-185,0 2-32,0-1 0,0 1 0,1-1 0,-1 1 0,1-1 0,-1 1 0,1-1 0,0 1-1,0-4 1,2 5-79,5 4-25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3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7336 7939 13603,'3'0'315,"12"1"650,-15-1-938,-1 0 0,1 0-1,0 0 1,0 0 0,0 0 0,0 0-1,0-1 1,-1 1 0,1 0 0,0 0 0,0 0-1,0 0 1,0 0 0,0 0 0,0 0-1,0 0 1,-1-1 0,1 1 0,0 0 0,0 0-1,0 0 1,0 0 0,0 0 0,0-1-1,0 1 1,0 0 0,0 0 0,0 0 0,0 0-1,0-1 1,0 1 0,0 0 0,0 0-1,0 0 1,0 0 0,0-1 0,0 1 0,0 0-1,0 0 1,0 0 0,0 0 0,0 0-1,0-1 1,1 1 0,-1 0 0,0 0 0,0 0-1,0 0 1,0 0 0,0 0 0,0 0-1,0-1 1,1 1 0,-1 0 0,0 0 0,0 0-1,0 0 1,0 0 0,0 0 0,1 0-1,-1 0 1,0 0 0,0 0 0,0 0 0,-2-2 37,0 1 1,0 0 0,-1-1-1,1 1 1,0 0 0,-1 0-1,1 1 1,-1-1 0,0 0-1,1 1 1,-5-1 0,-34 1-2,28 0 4,-162 5 59,-115-4 11,113-17 49,0-8-1,2-7 1,1-8 0,-246-89-1,-188-157-152,553 257-32,-527-307 80,476 270-88,-1175-789 235,884 510 100,273 229-213,0-1 15,-216-263-1,275 295-144,-350-475-676,254 321 218,-247-380-87,285 413 473,-104-238 0,176 319-4,-45-167-1,-11-138 53,83 328 99,-79-298 121,-12-52 190,37-7 352,61 209-407,-18-136-123,31 364-175,-1 1 1,-1 0-1,-13-32 1,19 51 7,-1 1 0,1-1 1,0 1-1,-1-1 1,1 1-1,0-1 1,0 1-1,0-1 1,-1 1-1,1-1 0,0 0 1,0 1-1,0-1 1,0 1-1,0-1 1,0 0-1,0 1 1,0-1-1,0 1 0,1-1 1,-1 0-1,10-2 1175,-2 2-1268,6-3 327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3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17276,'-6'3'1864,"3"5"-1016,-2 8-328,3 9 1313,-3 10-745,5 8-440,2-1-160,3-1-72,4-2-184,3-5-336,0-7-152,1-8-496,-2-5-368,-6-13 888,-4-7-168,-4-8-216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3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19132,'1'-5'180,"0"1"-1,0 0 0,0 0 1,1 0-1,-1 0 1,1 0-1,0 1 1,0-1-1,1 0 1,-1 1-1,1 0 0,0-1 1,4-3-1,-1 2 39,0 0 0,0 1 0,1 0 0,-1 0-1,1 1 1,0 0 0,8-3 0,11-1 321,0 1-1,1 1 1,36-2-1,-43 5-249,116-7 724,-117 9-932,0 1 0,0 0 0,0 2 0,0 0 0,21 7 0,-36-8-73,0-1 0,0 1 0,-1-1 1,1 1-1,0 0 0,-1 0 1,1 1-1,-1-1 0,0 1 1,5 5-1,-6-7-7,-1 1 0,0 0 0,0 0 0,0 0 0,0 0 0,0 0 0,0 0 0,-1 0 0,1 0 0,-1 0 0,1 0-1,-1 1 1,0-1 0,0 0 0,0 0 0,0 0 0,0 1 0,0-1 0,0 0 0,-1 0 0,0 0 0,0 4 0,-3 2 2,0 1 1,0-1 0,-1 0-1,0-1 1,0 1-1,-1-1 1,-10 11 0,-53 44 7,54-49 1,-17 13 4,22-19-12,0 0-1,0 1 0,1 0 0,0 1 1,1 0-1,0 1 0,-8 12 1,15-21-12,1 0 1,-1 0-1,1 1 1,0-1-1,-1 0 1,1 1-1,0-1 1,0 0 0,0 1-1,0-1 1,0 0-1,0 1 1,0-1-1,1 0 1,-1 1-1,0-1 1,1 0-1,-1 0 1,1 1 0,-1-1-1,1 0 1,0 0-1,0 0 1,-1 0-1,1 0 1,0 0-1,0 0 1,0 0 0,0 0-1,0 0 1,2 1-1,5 3-75,0 0 0,0 0-1,13 6 1,-9-5-47,4 2-16,1 1-95,1 1 1,24 18-1,-38-25 205,-1 0-1,1 0 1,-1 1-1,1-1 1,-1 1-1,0-1 1,0 1-1,-1 0 1,1 1-1,-1-1 0,0 0 1,0 1-1,0-1 1,-1 1-1,3 9 1,-4-12 44,0 1-1,0 0 1,0-1 0,0 1 0,-1 0 0,1-1 0,-1 1 0,0 0-1,1-1 1,-1 1 0,0-1 0,0 1 0,-1-1 0,1 0 0,-3 4-1,0-1 42,0-1 0,0 0 0,0 0-1,0 0 1,-1-1 0,0 1-1,-5 2 1,-2 1 123,-1-1 0,0 0 0,-1-1 0,1-1 0,-19 4 0,20-6-26,1-1 0,-1 0 1,1-1-1,-1 0 0,1 0 1,0-2-1,-20-3 1,27 3-176,-1 1 1,1-1 0,-1 1 0,1-1 0,0 0 0,0-1 0,0 1 0,0-1 0,-6-5 0,8 6-102,0 0 1,1 0-1,-1-1 0,0 1 1,1 0-1,0-1 0,-1 1 0,1-1 1,0 1-1,0-1 0,0 0 1,1 1-1,-1-1 0,1 0 1,-1 0-1,1 0 0,0-3 0,0 3 62,1 0-1,-1 1 1,1-1-1,-1 1 1,1-1 0,0 1-1,0-1 1,0 1-1,0 0 1,0-1-1,0 1 1,1 0-1,-1 0 1,1 0-1,-1 0 1,4-3-1,16-9-743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3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18900,'3'3'220,"-1"0"1,1 0-1,0-1 0,0 1 0,0-1 1,0 0-1,0 0 0,0 0 1,1 0-1,-1-1 0,1 1 1,-1-1-1,1 0 0,-1 0 0,1 0 1,0 0-1,0-1 0,-1 1 1,1-1-1,0 0 0,0 0 0,-1 0 1,1-1-1,0 0 0,0 1 1,-1-1-1,1 0 0,0-1 0,-1 1 1,1-1-1,-1 0 0,0 1 1,6-5-1,-5 3-144,-1 1 0,1-1 0,-1 0 0,1 0 0,-1-1 0,0 1 0,0-1 0,-1 1 1,1-1-1,-1 0 0,0 0 0,3-6 0,-4 7-43,0 0 1,0 0-1,0 0 0,-1 0 1,0 0-1,1-1 0,-1 1 1,0 0-1,0 0 0,-1 0 1,1 0-1,-1 0 0,1-1 1,-1 1-1,0 0 1,0 0-1,-1 1 0,1-1 1,-2-3-1,2 4-22,0 0 1,-1 0-1,1 1 1,0-1-1,-1 0 1,1 1-1,-1-1 1,1 1-1,-1-1 0,0 1 1,0 0-1,1 0 1,-1 0-1,0 0 1,0 0-1,0 0 1,0 0-1,0 1 0,-1-1 1,1 1-1,0-1 1,0 1-1,0 0 1,0 0-1,-1 0 1,1 0-1,0 0 0,0 1 1,0-1-1,0 0 1,0 1-1,-1 0 1,-1 1-1,-1 0-5,0 0 1,0 1-1,0 0 0,1 0 0,-1 0 1,1 1-1,0-1 0,0 1 1,0 0-1,1 0 0,-1 1 0,-3 5 1,4-4-3,-1 1 0,1-1 0,0 1 1,1 0-1,-1 0 0,1 0 0,1 1 0,-1-1 0,1 0 1,1 1-1,-1-1 0,1 1 0,0-1 0,1 0 1,0 1-1,3 12 0,-2-14-103,0-1 0,0 0 0,0 0 0,1-1 0,-1 1 0,1 0 0,0-1 0,1 1 1,-1-1-1,1 0 0,0 0 0,0-1 0,0 1 0,0-1 0,1 0 0,-1 0 0,1 0 0,0-1 0,0 1 0,0-1 0,0 0 0,0-1 1,9 2-1,-7-2-65,0 0 0,1-1 0,-1 0 0,0 0 0,0-1 0,0 1 0,0-2 0,0 1 0,0-1 0,0 0 0,0-1 0,0 1 0,-1-2 0,1 1 0,6-5 0,27-16-757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3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20348,'-3'4'285,"0"1"0,0 0 0,0 0 0,1 0 0,-1 1 0,1-1 0,1 1 0,-1-1-1,-1 9 1,-1 2 148,-5 19 39,1 0-1,2 0 0,2 1 0,0-1 0,3 1 0,1 0 1,2 0-1,1 0 0,10 44 0,-11-71-440,0 0-1,1 0 0,0-1 1,1 1-1,0-1 1,7 12-1,-9-18-18,0 1 0,0-1-1,0 1 1,1-1 0,-1 0 0,1 0-1,-1 0 1,1 0 0,0 0-1,-1 0 1,1-1 0,0 1 0,0-1-1,0 0 1,1 0 0,-1 0-1,0 0 1,0-1 0,0 1-1,1-1 1,4 0 0,5-2 21,0 0 0,-1-1-1,1 0 1,-1-1 0,0 0 0,0-1 0,0 0 0,19-13-1,-15 9-13,0 0-1,1 2 1,23-8-1,-39 15-18,0-1 0,0 1 0,1-1 0,-1 1 0,0 0 0,0-1 0,1 1 0,-1 0 0,0 0 0,1 0 0,-1 0 0,0 0 0,0 0 0,1 0 0,-1 1 0,0-1 0,1 0 0,-1 1 0,0-1 0,0 1 0,0 0 0,0-1 0,1 1 0,-1 0 0,1 1 0,-1 0 0,0 0-1,0 0 1,0 1-1,0-1 1,0 0-1,-1 1 1,1-1-1,-1 1 1,0-1-1,1 1 1,-1-1-1,-1 4 1,0 9-5,0-1 0,-4 16 0,2-14 16,13-98 134,-8 50-83,3-1-1,12-50 1,-16 80-52,0 0 0,-1 0 0,1 1 1,1-1-1,-1 1 0,0-1 0,1 1 0,-1-1 0,1 1 0,0 0 0,0 0 0,0 0 0,0 0 0,0 0 0,0 0 0,0 0 0,1 1 0,-1-1 0,1 1 1,-1 0-1,5-2 0,-1 2 5,0 0 1,0 0-1,0 1 1,0-1 0,1 2-1,-1-1 1,0 0 0,0 1-1,7 2 1,50 12 37,-28-6-741,64 8 0,-78-17-126,-15-4 361,-14-5-37,-20-7-104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3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19452,'16'6'2113,"9"-2"-1481,11 0-256,4 2 1008,9 0-1312,4 6-440,0-3 480,-4-2-184,-5-4-264</inkml:trace>
  <inkml:trace contextRef="#ctx0" brushRef="#br0" timeOffset="1">842 237 18268,'-15'13'1216,"-42"37"1594,51-45-2425,1 1 0,-1 0 0,2 0 0,-1 0 1,1 1-1,0 0 0,-4 8 0,7-14-357,1 0 1,-1 0-1,1 0 0,0 0 1,-1-1-1,1 1 0,0 0 1,0 0-1,0 0 0,0 0 1,0 0-1,0 0 1,0 0-1,0 0 0,0 0 1,0 0-1,0 0 0,0 0 1,1 0-1,-1-1 1,0 1-1,1 0 0,-1 0 1,1 0-1,-1 0 0,1-1 1,-1 1-1,2 1 1,0-1-15,0 0 0,-1 0 0,1 0 1,0 0-1,0 0 0,0-1 0,0 1 0,0-1 1,0 1-1,0-1 0,0 0 0,4 0 1,3 0-33,0-1 0,-1 0 0,1 0 1,0-1-1,11-3 0,-6-1-21,0 0 1,-1-2-1,1 1 0,-2-1 0,1-1 1,-1-1-1,0 1 0,-1-2 0,0 1 1,-1-2-1,0 1 0,11-19 0,-13 8-30,-9 18 66,-8 12 14,5-2-18,-1 1 0,1-1 0,0 1 0,1 0 0,0 0 0,0 0 0,0 0 0,1 0 0,0 1 0,-1 8 1,3-13-46,0-1 0,-1 0 0,1 0 0,0 0 0,1 1 1,-1-1-1,0 0 0,1 0 0,-1 0 0,1 0 0,0 1 1,-1-1-1,1 0 0,0 0 0,0 0 0,0-1 0,1 1 1,-1 0-1,0 0 0,1-1 0,-1 1 0,1-1 0,0 1 1,-1-1-1,1 1 0,0-1 0,0 0 0,0 0 0,0 0 1,0 0-1,0 0 0,0-1 0,0 1 0,0 0 0,0-1 1,1 0-1,-1 0 0,4 1 0,25-1-312,6-4-144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3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155 138 19540,'-16'12'842,"-6"3"132,1 2-1,-27 27 1,43-39-829,0 0 0,1 0 0,0 0 0,0 1-1,1-1 1,-1 1 0,1 0 0,1 0 0,-1 0-1,1 1 1,0-1 0,0 0 0,1 1 0,-1 0-1,1 8 1,1-12-141,0 1 0,1-1 0,-1 0 0,1 1 0,0-1 0,-1 0 0,2 0 0,-1 1 0,0-1-1,1 0 1,-1 0 0,1 0 0,0-1 0,0 1 0,0 0 0,0-1 0,1 1 0,-1-1 0,1 0 0,-1 0 0,1 1 0,0-2 0,0 1 0,0 0 0,0-1-1,4 2 1,-3-1-6,0-1 0,0 0-1,1 0 1,-1 0 0,1 0 0,-1-1-1,0 1 1,1-1 0,-1 0-1,1-1 1,-1 1 0,1-1-1,-1 0 1,0 0 0,0 0-1,1-1 1,-1 1 0,0-1-1,6-3 1,0-3 5,0 0 0,0-1 1,-1 0-1,0 0 0,-1-1 0,0 0 0,0 0 0,-1-1 0,0 0 0,5-13 1,-5 9-2,-1 0 0,0 0 1,-1-1-1,-1 1 0,-1-1 1,0 0-1,1-25 0,-4 34-5,0-1-1,0 1 0,-1 0 0,0-1 0,0 1 1,-1 0-1,0 0 0,0 0 0,-1 0 0,1 1 1,-7-11-1,7 15 4,1-1 0,-1 1 1,0 0-1,0 0 0,-1-1 0,1 1 0,0 1 1,-1-1-1,1 0 0,-1 1 0,0-1 1,1 1-1,-1 0 0,0 0 0,0 0 0,0 0 1,0 0-1,0 1 0,0-1 0,0 1 1,0 0-1,0 0 0,0 0 0,0 0 0,0 0 1,0 1-1,0-1 0,0 1 0,0 0 1,-4 2-1,0 0 8,0 0 0,1 0 0,-1 1 1,1 0-1,0 0 0,0 0 0,0 1 1,1 0-1,-1 0 0,1 0 0,0 1 0,1 0 1,-1 0-1,1 0 0,1 1 0,-6 9 0,8-13-12,-1 1-1,1 0 1,-1 0-1,1-1 0,0 1 1,1 0-1,-1 0 1,1 0-1,-1 0 0,1 0 1,1 0-1,-1 0 0,0 0 1,1 0-1,0 0 1,0 0-1,0-1 0,0 1 1,1 0-1,-1 0 1,1-1-1,0 1 0,0-1 1,0 0-1,1 0 0,-1 1 1,1-2-1,0 1 1,0 0-1,0 0 0,5 3 1,3 1-126,0-1 0,0 0 0,1-1 0,-1 0 0,24 6 0,64 8-710,-69-15 278,60 17 1,-87-20 555,0 0 1,0 0-1,0 1 1,0-1 0,0 0-1,-1 1 1,1 0-1,0-1 1,-1 1 0,1 0-1,-1 0 1,0 1-1,0-1 1,0 0 0,3 5-1,-3-4-47,-1 1 1,0-1-1,-1 0 0,1 1 0,0-1 0,-1 0 1,0 1-1,1-1 0,-2 0 0,1 1 0,0-1 1,-1 0-1,-1 6 0,15-23-1355,-1-7 926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3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 18748,'1'1'134,"0"0"0,0-1 0,0 1 0,0 0 0,-1 0 0,1 0 0,0-1 0,-1 1-1,1 0 1,0 0 0,-1 0 0,1 0 0,-1 0 0,1 0 0,-1 0 0,0 0 0,0 1 0,1-1 0,-1 0 0,0 0 0,0 0 0,0 1 0,0 30 188,-1-25 20,0 207 3671,4-174-4074,1-1-1,3 0 1,15 54-1,-19-76-332,-3-17 385,0 0 1,0 0 0,0 0 0,0 0 0,-1 0 0,1 0 0,0 0-1,0 0 1,0 0 0,0 1 0,0-1 0,0 0 0,-1 0-1,1 0 1,0 0 0,0 0 0,0 0 0,0 0 0,0 0 0,0 0-1,-1 0 1,1 0 0,0 0 0,0 0 0,0 0 0,0 0-1,0-1 1,0 1 0,-1 0 0,1 0 0,0 0 0,0 0 0,0 0-1,0 0 1,0 0 0,0 0 0,0 0 0,0 0 0,-1 0-1,1-1 1,0 1 0,0 0 0,0 0 0,0 0 0,0 0 0,0 0-1,0 0 1,0-1 0,0 1 0,-17-23-290,-55-105-279,72 128 576,0 0 1,0 0-1,0 0 1,0 0-1,0 0 1,1 0 0,-1 0-1,0 0 1,0 0-1,0 0 1,0 0-1,0 0 1,1 0 0,-1 0-1,0 0 1,0 0-1,0 0 1,0 0-1,0 0 1,0-1 0,1 1-1,-1 0 1,0 0-1,0 0 1,0 0-1,0 0 1,0 0 0,0 0-1,0 0 1,0-1-1,0 1 1,0 0-1,0 0 1,0 0 0,1 0-1,-1 0 1,0 0-1,0-1 1,0 1-1,0 0 1,0 0 0,0 0-1,0 0 1,0 0-1,0-1 1,0 1-1,0 0 1,-1 0 0,1 0-1,0 0 1,0 0-1,0 0 1,0-1-1,0 1 1,0 0 0,0 0-1,0 0 1,0 0-1,11 6 57,2 3-6,2-1 1,-1 0-1,1-1 0,0 0 0,1-1 0,0-1 1,0 0-1,24 3 0,-33-7-35,-1-1 0,1 1 1,0-2-1,-1 1 0,1-1 0,0 0 1,-1 0-1,1 0 0,-1-1 0,10-4 0,-12 4 2,1-1-1,-1 0 1,1 0-1,-1 0 0,0 0 1,-1 0-1,1-1 1,0 0-1,-1 0 0,0 0 1,0 0-1,0 0 1,0-1-1,-1 1 0,3-7 1,8-32 183,-12 41-183,-1-1 1,1 1 0,-1-1-1,0 0 1,0 1 0,1-1-1,-2 1 1,1-1 0,0 1-1,0-1 1,-1 1 0,0-1 0,1 1-1,-1-1 1,-1-2 0,1 5-14,1-1 0,0 1 0,-1 0 0,1-1 0,-1 1 0,1 0 0,0 0 0,-1-1 0,1 1 0,-1 0 0,1 0 1,-1 0-1,1-1 0,0 1 0,-1 0 0,1 0 0,-1 0 0,1 0 0,-1 0 0,1 0 0,-1 0 0,1 0 0,-1 0 1,1 0-1,-1 0 0,1 0 0,-1 1 0,1-1 0,-1 0 0,1 0 0,0 0 0,-1 1 0,1-1 0,-1 0 0,1 0 0,0 1 1,-1-1-1,1 0 0,-1 1 0,1-1 0,0 1 0,-15 18 111,11-11-97,1 1-1,-1 0 1,2 0-1,-1 0 0,1 0 1,1 1-1,-1-1 1,2 0-1,-1 1 1,1-1-1,1 1 0,2 16 1,-2-23-17,-1 0 1,1 1-1,0-1 1,0 1-1,0-1 1,1 0-1,-1 0 1,1 0-1,0 0 1,0 0-1,0 0 1,0 0-1,0-1 1,1 1-1,-1-1 1,1 0-1,-1 1 1,1-1-1,0 0 0,0-1 1,0 1-1,0 0 1,0-1-1,1 0 1,-1 1-1,0-2 1,1 1-1,-1 0 1,1 0-1,-1-1 1,1 0-1,-1 0 1,1 0-1,-1 0 1,0 0-1,1-1 1,3 0-1,1-2-3,1 1 0,-1-1 0,0 0 0,0-1-1,0 1 1,0-2 0,-1 1 0,0-1 0,1 0 0,-2-1 0,1 1 0,-1-2-1,6-6 1,4-5 5,-1-1-1,-1-1 1,17-31-1,-10 10 22,-1-2 1,-3 0-1,23-82 0,-38 118 2,0 0 0,-1 1 0,0-1 0,0 0 0,0 1 0,-1-1 0,0 0 0,-2-13 0,2 20-24,0-1 1,0 1-1,0 0 0,0-1 1,-1 1-1,1 0 1,0-1-1,0 1 1,0 0-1,0 0 1,-1-1-1,1 1 0,0 0 1,0 0-1,0-1 1,-1 1-1,1 0 1,0 0-1,0 0 0,-1-1 1,1 1-1,0 0 1,-1 0-1,1 0 1,0 0-1,0 0 0,-1 0 1,1-1-1,0 1 1,-1 0-1,1 0 1,0 0-1,-1 0 0,1 0 1,0 0-1,-1 0 1,1 1-1,0-1 1,-1 0-1,1 0 1,0 0-1,0 0 0,-1 0 1,1 0-1,0 0 1,-1 1-1,1-1 1,0 0-1,-13 14 97,5 0-50,1 0 0,0 0 0,2 1 0,-1 0 0,2 0 0,-5 24-1,4-4 8,-3 68-1,8-84-59,0 0 0,2 0 1,0 0-1,1-1 0,1 1 1,0-1-1,2 0 0,0 0 1,1 0-1,0-1 0,12 19 1,3-12-186,-8-18-40,-14-6 215,1 0 0,-1 0-1,0 0 1,1 0 0,-1 0 0,0 0 0,1 0-1,-1 0 1,0 0 0,1-1 0,-1 1-1,0 0 1,1 0 0,-1 0 0,0-1 0,1 1-1,-1 0 1,0 0 0,0-1 0,1 1-1,-1 0 1,0-1 0,0 1 0,1 0-1,-1-1 1,0 1 0,0 0 0,0-1 0,0 1-1,0 0 1,0-1 0,1 0 0,-1-2-39,-1 0 1,1-1 0,-1 1 0,1 0 0,-1 0 0,0-1-1,0 1 1,0 0 0,-1 0 0,1 0 0,-1 0-1,0 0 1,1 0 0,-4-2 0,-1-6-56,-53-89-329,-34-65 963,90 159-466,-5-12 227,10 15-128,7 6-18,5 4-88,15 7 325,52 20 0,-71-31-333,1 0-1,0-1 1,-1 0-1,1-1 1,0 0-1,0 0 0,0-1 1,-1-1-1,13-2 1,35-11 96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3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14875,'-3'-7'4848,"0"27"-2609,0 31-521,3-32-1275,-1 91 904,2-98-1258,0 0 0,1 0 0,0 0 0,1 0 0,1-1 0,8 22 1,-11-30-77,1-1 0,-1 1 0,1 0 1,0-1-1,-1 0 0,1 1 0,0-1 1,1 0-1,-1 0 0,0 0 0,1 0 1,-1 0-1,1 0 0,-1-1 0,1 1 1,0-1-1,0 0 0,-1 0 0,1 0 1,0 0-1,0-1 0,0 1 0,0-1 1,0 1-1,0-1 0,1 0 1,-1 0-1,0-1 0,0 1 0,0 0 1,0-1-1,0 0 0,0 0 0,-1 0 1,4-1-1,6-3 9,-1-1 0,0 1-1,0-2 1,-1 1 0,0-1 0,0-1 0,11-12 0,-1-1 17,27-39-1,-20 25 51,-19 29-55,-4 13-16,-4 20-3,0-23-12,-1 15 4,0-12 6,1 1 0,-1-1 0,1 0 0,0 0 0,1 1 0,0-1 0,0 0 0,1 0 0,2 10 0,-3-16 2,0 0 1,0 0-1,0 0 0,0 0 0,0 0 1,1 0-1,-1 0 0,0-1 1,0 1-1,0 0 0,1-1 0,-1 1 1,0 0-1,1-1 0,-1 0 0,1 1 1,-1-1-1,1 0 0,-1 0 0,0 0 1,1 0-1,-1 0 0,1 0 0,-1 0 1,1 0-1,-1-1 0,1 1 1,-1 0-1,2-2 0,5 0 69,0-1-1,0 0 1,13-8-1,47-31 312,-46 26-273,2 2 1,44-22-1,-64 35-123,-1 0 1,0-1 0,1 1-1,0 1 1,-1-1 0,1 0-1,-1 1 1,1 0 0,6 0-1,-9 0 1,1 1-1,-1-1 1,0 0-1,0 1 1,0-1-1,0 1 1,0-1-1,0 1 1,0 0-1,0-1 1,0 1-1,0 0 1,0 0-1,0-1 1,-1 1-1,1 0 1,0 0-1,0 0 1,-1 0-1,1 0 1,-1 0-1,1 0 1,-1 1 0,1-1-1,-1 0 1,0 0-1,1 0 1,-1 0-1,0 1 1,0 1-1,0 8-17,0 0 0,0 1 0,-1-1 0,0 0-1,-1 0 1,-4 13 0,-1 5-651,7-28 618,0-1 0,0 0 1,0 0-1,0 0 0,0 1 1,0-1-1,0 0 0,0 0 0,0 0 1,0 1-1,0-1 0,0 0 0,0 0 1,0 0-1,1 0 0,-1 1 1,0-1-1,0 0 0,0 0 0,0 0 1,0 0-1,0 1 0,1-1 0,-1 0 1,0 0-1,0 0 0,0 0 1,0 0-1,0 0 0,1 0 0,-1 1 1,0-1-1,0 0 0,0 0 0,1 0 1,-1 0-1,0 0 0,0 0 1,0 0-1,1 0 0,-1 0 0,0 0 1,0 0-1,0 0 0,1 0 0,-1 0 1,0 0-1,0 0 0,0 0 1,0-1-1,1 1 0,-1 0 0,0 0 1,0 0-1,0 0 0,0 0 0,1 0 1,-1 0-1,0-1 0,0 1 0,0 0 1,0 0-1,0 0 0,17-10-1211,-17 10 1277,25-16-837,5-2-283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6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11 15803,'-6'-8'1705,"6"5"-945,6 3-216,7 5 856,5 1-127,10 1-297,2 2-216,8-1-304,2 1-208,2-2-792,-4-4 1424,-2-3-864,-1-4-16,-8-5-56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 18028,'-3'-1'273,"-1"-1"1,0 1-1,0 0 1,1 1 0,-1-1-1,0 1 1,0-1-1,0 1 1,0 0-1,0 0 1,0 1-1,0-1 1,0 1-1,1 0 1,-1 0-1,-6 3 1,0 0 179,-1 1-1,1 0 1,-1 1 0,-10 9-1,13-9-256,0 1-1,0 0 1,0 0 0,1 1-1,1 0 1,-12 17-1,15-21-159,1 0-1,-1 0 0,1 0 0,0 0 0,1 1 1,-1-1-1,1 1 0,0-1 0,0 1 1,0 0-1,1-1 0,0 1 0,0 0 1,0 0-1,0-1 0,1 1 0,1 7 0,-1-10-25,-1 0-1,1 0 0,0-1 1,0 1-1,0 0 0,0-1 1,0 1-1,0-1 0,0 1 0,0-1 1,1 0-1,-1 1 0,0-1 1,1 0-1,-1 0 0,1 0 1,0 0-1,-1 0 0,3 0 1,0 1-2,0-1 0,0-1 0,0 1 0,0 0 0,0-1 0,0 0 0,0 0 0,6-1 0,2-1 1,0 0 0,0-1-1,0 0 1,21-10 0,-2-4 4,-1-2-1,-1 0 1,-1-2-1,46-45 1,-36 33-56,-56 68-53,15-27 110,-1 1-1,1 0 1,1 0-1,0 0 0,-2 13 1,3-19-4,1-1 0,0 0-1,0 0 1,0 1 0,0-1 0,0 0 0,0 0-1,0 1 1,1-1 0,-1 0 0,1 0 0,-1 0-1,1 0 1,0 0 0,0 0 0,0 0 0,0 0 0,1 0-1,-1 0 1,0 0 0,1 0 0,-1-1 0,1 1-1,0-1 1,-1 1 0,1-1 0,0 0 0,3 2 0,1-1 16,0 0 0,1-1 0,-1 0 0,1 0 1,-1-1-1,1 0 0,-1 0 0,1 0 0,-1-1 1,1 0-1,9-2 0,13-5-40,34-14 0,-37 13-78,0-1-15,-17 5 34,1 2 0,0-1 0,-1 1 0,1 1 0,14-2 0,-22 4 60,-1 0-1,0 0 1,0 0 0,0 0-1,0 0 1,0 0 0,0 0 0,0 1-1,0-1 1,0 1 0,0-1 0,0 0-1,0 1 1,0 0 0,0-1-1,0 1 1,0 0 0,0-1 0,-1 1-1,1 0 1,0 0 0,0 0-1,-1-1 1,1 1 0,-1 0 0,1 0-1,-1 0 1,1 0 0,-1 0 0,1 0-1,-1 0 1,0 0 0,0 1-1,1-1 1,-1 0 0,0 0 0,0 0-1,0 0 1,0 0 0,-1 0 0,1 0-1,0 2 1,-2 6 26,1 1-1,-1-1 1,-6 16 0,6-18 36,-6 19-540,6-19-956,8-20 396,2-13 434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223 316 12947,'2'-1'257,"0"0"-1,0-1 1,-1 1 0,1-1 0,0 1 0,0-1 0,-1 1-1,1-1 1,-1 0 0,0 0 0,1 0 0,-1 0 0,0 0 0,2-4-1,-3 5-135,0 0-1,0 1 0,0-1 0,0 0 0,0 0 0,0 1 1,0-1-1,0 0 0,0 0 0,0 1 0,-1-1 1,1 0-1,0 0 0,0 1 0,-1-1 0,1 0 1,0 1-1,-1-1 0,0 0 0,0-1 79,0 1 0,-1 0 0,1 0 0,0 0 0,-1 0 0,1 0 0,-1 0 0,1 0 0,-1 1 0,0-1 0,-2 0 0,-3-1 120,0 1-1,-1 0 1,1 1 0,0 0-1,0 0 1,-1 0-1,1 1 1,0 0-1,0 0 1,0 1 0,0 0-1,0 0 1,-12 7-1,8-4-158,1 0 0,0 1-1,0 0 1,0 1 0,1 0-1,0 0 1,0 1 0,-7 9 0,14-15-126,0 1 0,0 0 1,0 0-1,0-1 1,1 1-1,-1 0 1,1 0-1,0 0 0,-1 5 1,2-7-30,-1-1 0,1 1 0,0 0 0,0 0 0,0-1-1,1 1 1,-1 0 0,0-1 0,0 1 0,0 0 0,0 0 0,1-1 0,-1 1 0,0 0 0,1-1 0,-1 1 0,0-1 0,1 1 0,-1 0 0,1-1 0,-1 1 0,1-1 0,-1 1-1,1-1 1,0 1 0,-1-1 0,1 0 0,0 1 0,-1-1 0,1 0 0,0 1 0,-1-1 0,1 0 0,0 0 0,-1 0 0,1 0 0,0 1 0,0-1 0,-1 0 0,1 0 0,0 0-1,0-1 1,-1 1 0,2 0 0,6-1 10,0 0-1,0 0 0,0-1 0,0 0 1,0 0-1,-1-1 0,1 0 0,-1 0 0,12-8 1,3-3 1,34-28 0,-19 9-2,-1 0 0,-2-3 1,-1-1-1,-2-1 0,27-44 0,-37 38-11,-20 38-1,-11 27 5,-8 22 40,-18 58 0,32-86-24,0-1-1,1 1 1,1 0-1,0 0 1,1 0-1,1 0 1,0 0-1,4 19 0,-4-30-13,1-1 0,-1 1 0,1-1 0,1 1 0,-1 0-1,0-1 1,1 0 0,0 1 0,-1-1 0,1 0 0,1 0-1,-1 0 1,0 0 0,1 0 0,-1-1 0,1 1 0,0-1 0,0 1-1,0-1 1,0 0 0,0 0 0,1-1 0,-1 1 0,1-1-1,-1 1 1,1-1 0,-1 0 0,1-1 0,-1 1 0,1 0-1,6-1 1,-3 0-3,0-1 0,-1 1 1,1-1-1,0-1 0,-1 1 0,1-1 0,-1 0 0,0-1 0,0 1 0,1-1 0,-2-1 1,1 1-1,0-1 0,-1 0 0,1 0 0,7-9 0,-8 7-18,1 0 1,-1-1-1,0 0 0,-1 0 1,0-1-1,0 1 0,0-1 0,-1 0 1,0 0-1,-1 0 0,0 0 1,0 0-1,1-10 0,-3 18 6,0-1 1,0 0-1,0 1 0,0-1 1,0 0-1,0 1 0,0-1 1,0 0-1,0 1 0,0-1 1,0 0-1,-1 1 0,1-1 1,0 1-1,0-1 0,-1 0 1,1 1-1,0-1 0,-1 0 1,-7 5-120,-7 19 4,11-14 122,1 1 0,1-1 0,0 0 0,0 1 0,0-1 0,1 1 0,1 10 0,-1-17 10,1 0 0,1 0 0,-1 0 0,0 0 0,1 0 0,-1 0 0,1 0 0,0 0 0,0 0 0,0 0 0,0-1-1,1 1 1,-1 0 0,1-1 0,-1 1 0,1-1 0,0 0 0,0 1 0,0-1 0,0 0 0,1 0 0,-1 0-1,0-1 1,1 1 0,0-1 0,3 3 0,3-2 9,-1 0 0,0-1 0,0 1 0,1-2 0,-1 1 0,1-1 0,-1-1 0,1 1 0,-1-1 0,0-1 0,1 0 0,13-4 0,-4-1-18,-1 0 0,1-1 0,-1 0 0,25-18 0,-30 17-18,0 0 0,11-12 0,-20 19 9,-1 0 1,1 0 0,-1-1 0,0 1 0,0-1-1,0 1 1,-1-1 0,1 0 0,-1 0 0,1 0-1,-1 0 1,0 0 0,0 0 0,0 0 0,0 0-1,0-4 1,-1 7 5,0-1-1,0 1 0,0 0 1,0-1-1,0 1 1,0-1-1,0 1 0,-1 0 1,1-1-1,0 1 1,0 0-1,0-1 0,0 1 1,0 0-1,-1-1 1,1 1-1,0 0 0,0-1 1,-1 1-1,1 0 1,0-1-1,0 1 0,-1 0 1,1 0-1,0-1 1,-1 1-1,1 0 0,0 0 1,-1 0-1,1 0 1,0-1-1,-1 1 1,1 0-1,-1 0 0,-15 5-17,-11 16 30,24-17-2,0-1 0,1 0 0,0 1-1,0 0 1,0-1 0,0 1 0,0 0 0,1 0 0,0 0-1,0 0 1,0 1 0,0-1 0,1 0 0,-1 5 0,1-6 1,1 0 1,-1 0-1,1 0 0,-1 0 1,1 0-1,0 0 1,0 0-1,0 0 1,0 0-1,1-1 1,-1 1-1,1-1 1,0 1-1,0-1 0,0 1 1,0-1-1,0 0 1,0 0-1,0 0 1,6 3-1,2 0-79,0 0 0,0 0 0,1-1 0,0 0 0,0-1 0,0 0 0,0-1 0,0-1 0,1 1 0,-1-2 0,1 1 0,-1-2 0,0 1 0,1-2 0,14-3 0,-22 4-16,0 0 0,0-1 0,-1 0 0,1 0 0,0 0 0,-1 0 0,1-1 0,-1 1 0,0-1 0,1 0 0,-2 0 0,1 0 0,0 0 0,0 0 0,-1-1 0,0 0 0,0 1 0,0-1 0,0 0 0,0 0 0,-1 0 0,0 0 0,0 0 0,0 0 0,1-5 0,3-46-614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19756,'-10'9'2553,"5"6"-1633,7 4-416,6 0 2145,6 0-1913,3-5-184,-4-12-160,-5-4-152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40 18652,'2'18'1097,"-1"0"-1,0 0 1,-2 0-1,0 0 1,-5 27 0,-2 29 282,6-43-918,6 50 0,-3-71-539,0 1-1,1 0 0,1-1 0,-1 0 1,2 1-1,0-1 0,0 0 0,6 11 0,-9-21 16,-1 0 1,0 1-1,0-1 0,0 0 0,0 0 0,0 1 0,0-1 0,0 0 0,0 1 0,1-1 0,-1 0 0,0 0 0,0 1 0,0-1 1,0 0-1,1 0 0,-1 0 0,0 1 0,0-1 0,1 0 0,-1 0 0,0 0 0,0 0 0,1 0 0,-1 1 0,0-1 0,0 0 1,1 0-1,-1 0 0,0 0 0,1 0 0,-1 0 0,1 0 0,0-11-1286,-7-19-322,-26-66-829,-6-21-1666,17 37 4486,20 75 72,0 0 1,0-1-1,0 1 0,1 0 0,0-1 0,0-7 0,0 12-297,1-1 0,-1 1-1,1 0 1,-1-1 0,1 1-1,-1-1 1,1 1 0,0 0-1,-1 0 1,1-1 0,0 1-1,0 0 1,0 0 0,0 0-1,0 0 1,0 0 0,1 0-1,-1 0 1,0 0 0,0 0-1,1 1 1,-1-1 0,0 1-1,1-1 1,-1 1 0,4-1-1,14-3 964,1 2-1,0 0 0,0 1 1,29 3-1,-7-1-449,44-1-763,132-19 1,-211 18-100,31-6-497,-37 7 703,1-1-1,-1 1 0,1-1 1,-1 1-1,1-1 1,-1 1-1,1-1 0,-1 0 1,0 0-1,1 0 1,-1 0-1,0 0 0,0 0 1,0 0-1,0-1 1,0 1-1,0 0 0,0 0 1,1-2-1,-1-9-711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16804,'0'16'2168,"18"-8"-984,4-5-440,18-3 1489,7-8-689,10 0-399,2-3-209,-3 1-672,0-2-384,-17 2-696,-8 3 728,-22 7-177,-8 1-127</inkml:trace>
  <inkml:trace contextRef="#ctx0" brushRef="#br0" timeOffset="1">38 236 19220,'-4'20'2049,"10"-1"-1249,10-6-328,13-7 960,7-3-304,10-6-760,-3-5-408,3-7-824,-1-3-304,-7-5 848,-5-2-280,-5-1-264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3 231 14043,'-1'31'3275,"0"-24"-2640,1-1 0,-1 0 0,2 1 0,-1-1 1,2 10-1,-2-15-563,1 1 0,-1-1 1,1 1-1,0-1 0,-1 0 1,1 1-1,0-1 1,0 0-1,0 1 0,0-1 1,0 0-1,0 0 0,0 0 1,0 0-1,1 0 0,-1 0 1,0 0-1,1 0 0,-1 0 1,0-1-1,1 1 0,-1-1 1,1 1-1,-1-1 1,1 1-1,2-1 0,4 1-42,1-1 0,-1 0 0,1 0 0,-1-1 0,0 0 0,1 0 0,-1-1 0,0 0-1,13-6 1,70-35-937,-78 36 783,5-3-124,-15 7 182,1 1 0,0-1-1,-1 1 1,1 0-1,0 0 1,0 0-1,0 1 1,1-1 0,-1 1-1,0 0 1,0 1-1,1-1 1,4 0 0,-8 2 94,-1-1 1,1 1 0,0-1 0,-1 1 0,1-1 0,-1 1 0,1 0 0,-1-1 0,1 1 0,-1 0 0,1-1-1,-1 1 1,0 0 0,0 0 0,1-1 0,-1 1 0,0 0 0,0 0 0,0 0 0,0-1 0,1 1-1,-1 0 1,-1 1 0,1-1 29,1 0 0,-1 1 0,0-1 0,0 1 0,1-1-1,-1 1 1,1-1 0,-1 0 0,1 1 0,0-1 0,-1 0 0,1 0-1,0 1 1,2 1 0,-1-2-19,0 0 0,0 0 0,0-1 0,0 1 0,0-1 0,0 1 1,1-1-1,-1 0 0,0 1 0,0-1 0,0 0 0,1-1 0,-1 1 0,0 0 0,0-1 0,0 1 0,0-1 0,0 1 0,1-1 0,-1 0 0,0 0 0,3-2 0,4-2-2,0-1-1,0 0 1,10-10-1,-7 5-28,-2-1 1,0 1-1,0-2 0,-1 1 0,-1-1 0,0-1 0,-1 1 0,0-1 0,-1-1 0,-1 1 0,0-1 0,-1 0 1,0 0-1,2-31 0,-8 36-12,-3 11 1,-7 19 36,1 8 188,1 1 0,1 1 0,1 0 0,2 0 0,-2 34 0,6-45-67,1 1 0,1-1 0,0 1 0,2-1 0,0 1 0,2-1-1,0 0 1,1 0 0,8 22 0,-12-39-143,0 0 0,1 1 0,-1-1 0,0 0 0,1 0 1,-1 0-1,1 0 0,0 0 0,2 2 0,-4-4-9,0 1-1,0-1 1,1 0 0,-1 0 0,0 0 0,0 0-1,0 0 1,1 0 0,-1 1 0,0-1-1,0 0 1,1 0 0,-1 0 0,0 0 0,1 0-1,-1 0 1,0 0 0,0 0 0,1 0-1,-1 0 1,0 0 0,0 0 0,1 0 0,-1-1-1,0 1 1,0 0 0,1 0 0,-1 0 0,0 0-1,0 0 1,1-1 0,4-14 46,-3-7-34,-2 0 0,0-1 1,-6-41-1,2 40-46,2 1 1,1-1-1,2-30 1,-1 53 27,0-1 1,1 1-1,-1-1 1,0 1 0,1 0-1,-1-1 1,1 1-1,0 0 1,-1 0 0,1-1-1,0 1 1,-1 0-1,1 0 1,0 0-1,0 0 1,0 0 0,0 0-1,0 0 1,1 0-1,-1 1 1,0-1-1,0 0 1,0 0 0,1 1-1,-1-1 1,0 1-1,1 0 1,1-1 0,4 0-4,-1 0 1,1 0 0,0 1 0,11 1 0,-8 0 10,57 5-42,75 17-1,-133-22 35,0 1-4,-1 0 0,1 0 0,-1 0 0,0 1 1,9 4-1,-16-6 6,0-1-1,1 1 1,-1 0 0,0 0 0,0 0 0,1-1 0,-1 1 0,0 0 0,0 0-1,0 0 1,0 1 0,0-1 0,-1 0 0,1 0 0,0 0 0,0 1 0,-1-1-1,1 0 1,-1 1 0,1-1 0,-1 0 0,0 1 0,0-1 0,1 1 0,-1-1-1,0 1 1,0-1 0,0 1 0,0-1 0,-1 0 0,1 1 0,0-1 0,-1 1-1,1-1 1,0 0 0,-1 1 0,0 1 0,-3 3-2,0 0 1,0 0-1,0 0 1,-7 6-1,8-8 11,-1 0-1,1 0 0,0 0 1,0 0-1,0 1 1,0-1-1,-2 8 0,23-17 49,5-9-252,0-1 0,-1-1 0,0 0 0,-2-2 0,32-35 0,-18 19-340,-12 12 133,-11 10-157,23-19 0,-34 31 554,0 0 0,0 0 0,0 0 0,0 0 0,1 0 0,-1-1 0,0 1 0,0 0 0,0 0 0,0 0-1,1 0 1,-1 0 0,0 0 0,0 0 0,0 0 0,0-1 0,1 1 0,-1 0 0,0 0 0,0 0 0,0 0 0,1 0 0,-1 0-1,0 0 1,0 0 0,0 0 0,1 0 0,-1 0 0,0 1 0,0-1 0,0 0 0,1 0 0,-1 0 0,0 0 0,0 0-1,0 0 1,1 0 0,-1 0 0,0 1 0,2 10 10,-8 22 425,4-22-246,0 4 90,0 0 1,1 0-1,0 1 1,1-1-1,4 23 0,-4-35-227,0 1-1,1 0 1,0-1-1,0 1 0,0-1 1,0 1-1,1-1 1,-1 0-1,1 1 0,0-1 1,0 0-1,0 0 1,0 0-1,1 0 0,-1-1 1,1 1-1,-1 0 0,1-1 1,0 0-1,0 0 1,0 0-1,1 0 0,-1 0 1,0-1-1,1 1 1,-1-1-1,1 0 0,5 1 1,-2-1-31,1-1 0,-1 0 0,0-1 0,1 0 1,-1 0-1,0 0 0,0-1 0,0 0 0,0 0 0,0-1 1,0 0-1,-1 0 0,1 0 0,-1-1 0,0 0 1,0-1-1,0 1 0,9-10 0,-7 6-23,-1 0 0,1-1 1,-1 0-1,-1 0 0,0-1 0,0 1 1,0-1-1,-2 0 0,1-1 0,-1 1 1,4-18-1,-8 26 4,1 1 0,-1 0 0,0-1 1,0 1-1,0 0 0,0-1 0,0 1 1,0-1-1,0 1 0,0 0 0,0-1 1,0 1-1,-1-1 0,1 1 0,-1 0 1,1-1-1,-1 1 0,1 0 0,-1 0 0,0 0 1,0-1-1,0 1 0,1 0 0,-1 0 1,0 0-1,0 0 0,0 0 0,-1 0 1,1 1-1,-1-2 0,0 2 4,1-1 1,0 1-1,-1 0 0,1-1 1,-1 1-1,1 0 0,0 0 0,-1 0 1,1 0-1,-1 1 0,1-1 1,0 0-1,-1 0 0,1 1 1,0-1-1,-1 1 0,1-1 0,0 1 1,0 0-1,-1-1 0,1 1 1,0 0-1,0 0 0,0 0 0,0 0 1,0 0-1,0 0 0,-1 2 1,0-1 15,0 0-1,1 0 1,-1 0 0,1 0 0,0 1 0,-1-1 0,1 1-1,0-1 1,0 1 0,1-1 0,-1 1 0,0 0-1,1-1 1,0 1 0,-1 0 0,1-1 0,0 1 0,0 0-1,1-1 1,-1 1 0,0 0 0,1-1 0,0 1 0,0-1-1,0 1 1,0-1 0,0 1 0,0-1 0,0 1 0,1-1-1,-1 0 1,1 0 0,0 0 0,0 0 0,0 0 0,0 0-1,0 0 1,0-1 0,0 1 0,0-1 0,1 0 0,-1 1-1,1-1 1,-1 0 0,1 0 0,-1-1 0,1 1 0,-1 0-1,6 0 1,0 0 6,1-1 0,0 0 0,0 0 0,0-1 0,0 1 0,0-2-1,0 0 1,-1 0 0,1 0 0,-1-1 0,1 0 0,-1-1 0,0 0 0,0 0 0,9-8 0,-8 6-33,-1 0 0,0-1 0,0 0 0,-1-1 0,0 0 0,0 0 0,-1 0 0,0-1 0,-1 0 0,1 0 0,-2 0 0,7-18 0,-9 13-67,-2 13 77,0 1 0,0 0-1,0 0 1,0 0 0,0 0-1,0-1 1,0 1 0,0 0 0,0 0-1,0 0 1,-1 0 0,1 0-1,0 0 1,0 0 0,0-1 0,0 1-1,0 0 1,0 0 0,-1 0 0,1 0-1,0 0 1,0 0 0,0 0-1,0 0 1,-1 0 0,1 0 0,0 0-1,0 0 1,0 0 0,0 0 0,-1 0-1,1 0 1,0 0 0,0 0-1,0 0 1,0 0 0,0 0 0,-1 0-1,1 0 1,0 0 0,0 0-1,-2 1-3,0 0 0,1 0-1,-1 1 1,1-1-1,-1 0 1,1 1-1,-1-1 1,1 1-1,0-1 1,0 1-1,-2 2 1,-3 6 62,1 1 1,1-1-1,-1 1 0,1 0 1,1 0-1,0 0 0,1 0 1,0 1-1,1-1 1,0 1-1,1 15 0,0-22-55,0-1 0,1 1 0,0-1 0,0 0-1,0 1 1,0-1 0,1 0 0,0 0 0,-1 0-1,1 0 1,1 0 0,-1 0 0,1 0 0,-1-1-1,1 1 1,0-1 0,0 0 0,1 0 0,-1 0-1,1 0 1,-1-1 0,1 0 0,0 1-1,0-1 1,0 0 0,0-1 0,0 1 0,0-1-1,1 0 1,-1 0 0,0 0 0,6 0 0,-6-1-99,-1 0 1,1 0 0,-1 0 0,0 0-1,1-1 1,-1 1 0,1-1 0,-1 0-1,0 0 1,0 0 0,1-1 0,-1 1-1,0-1 1,0 1 0,0-1 0,0 0-1,-1 0 1,1-1 0,-1 1 0,1-1-1,-1 1 1,0-1 0,0 0 0,0 1-1,3-6 1,7-19-498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17164,'-7'15'1936,"7"3"-1160,1 1-368,5-2 1473,3 3-945,4 1-1184,3-4 560,6 0-312,1-4-128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98 357 15883,'-17'17'1624,"5"-4"-201,0-1-1,0 2 1,-18 28 0,28-39-1261,0 0 1,1 1-1,-1-1 0,0 1 1,1 0-1,0 0 0,0-1 1,0 1-1,0 0 0,1 0 1,0 0-1,-1 0 0,1 0 1,1 0-1,-1-1 0,1 1 0,-1 0 1,1 0-1,0 0 0,0 0 1,1-1-1,-1 1 0,3 4 1,-1-4-115,0-1-1,0 1 1,0-1 0,1 0 0,-1 0 0,1 0-1,0 0 1,0 0 0,0-1 0,0 0-1,0 0 1,0 0 0,1 0 0,-1-1 0,1 1-1,-1-1 1,1 0 0,7 0 0,-2 0-32,0 0 0,0-1 0,0 0 1,1-1-1,-1 0 0,0 0 0,17-6 0,-14 2-20,0 0 0,-1-2 0,1 1 1,-1-2-1,-1 1 0,1-2 0,-2 1 0,1-2 0,-1 1 0,0-1 0,-1-1 0,0 0 0,-1 0 0,0-1 0,-1 0 0,11-25 0,-8 17-30,-2-2-1,-1 1 1,0-1 0,-2 0-1,-1 0 1,0-1 0,-2 0-1,0 1 1,-3-41 0,0 53 18,0 0 1,-1 0-1,0 0 1,-1 1-1,0-1 1,-1 1-1,1-1 1,-8-10-1,9 16 11,0 1-1,0-1 1,-1 1-1,0 0 1,1 0 0,-1 0-1,0 0 1,0 1-1,-1-1 1,1 1-1,0 0 1,-1 0 0,0 0-1,1 0 1,-1 0-1,0 1 1,0 0 0,0 0-1,0 0 1,0 0-1,0 0 1,-7 1 0,3 1 5,0 0 1,0 0 0,-1 1 0,1 0-1,0 1 1,1-1 0,-1 2 0,0-1 0,1 1-1,0 0 1,0 1 0,0-1 0,0 1 0,1 1-1,-8 7 1,6-5 7,1 0-1,-1 0 0,2 1 1,-1 0-1,1 0 1,1 1-1,-1 0 0,2 0 1,-1 0-1,1 0 0,-2 13 1,5-20-18,0 1 0,1-1 0,0 1 0,0 0 0,0 0 0,0-1 0,0 1 1,1 0-1,-1-1 0,1 1 0,0-1 0,0 1 0,0-1 0,1 1 0,0-1 0,-1 0 0,1 1 0,0-1 0,0 0 0,1 0 0,-1-1 1,0 1-1,1 0 0,0-1 0,0 1 0,0-1 0,0 0 0,4 2 0,8 4-137,1 0 0,1-1 0,0-1 0,28 7 0,-11-3-40,-17-5 97,0 1-1,0 1 1,-1 0-1,0 1 1,25 17-1,-36-21 126,0 0 0,-1 0 0,1 0 0,-1 1 0,0-1 1,0 1-1,0 0 0,0 0 0,-1 0 0,0 1 0,0-1 0,-1 1 0,0-1 0,1 1 0,-2 0 0,1 0 0,-1 0 0,0 0 1,0 0-1,0 7 0,-3 0 159,1 11-599,1-23 387,0 0 0,0-1 0,1 1 0,-1 0 0,0-1 0,0 1 1,0 0-1,0-1 0,1 1 0,-1-1 0,0 1 0,1 0 0,-1-1 0,0 1 1,1-1-1,-1 1 0,1-1 0,-1 1 0,1-1 0,-1 1 0,1-1 0,-1 0 0,1 1 1,-1-1-1,1 0 0,0 1 0,-1-1 0,2 0 0,8 1-181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19420,'-35'98'3715,"-4"18"-807,34-99-2552,1 1 0,1-1 0,1 1-1,0 32 1,2-44-298,0 0 1,1 0-1,0-1 0,0 1 0,0-1 1,1 1-1,0-1 0,0 1 1,0-1-1,0 0 0,5 7 1,-4-8-37,0-1 1,-1 0 0,1 0 0,0 0 0,1-1 0,-1 1 0,0-1 0,1 1 0,-1-1 0,1 0 0,0-1 0,0 1 0,0-1 0,0 1 0,0-1 0,5 1 0,3-1-17,0 1 1,0-2 0,1 1 0,-1-2 0,0 0 0,1 0-1,-1-1 1,0-1 0,0 0 0,13-5 0,4-3-130,-2-2 1,51-32-1,-77 45 116,-1 0-1,1-1 0,-1 1 0,1-1 0,-1 1 0,1 0 0,-1 0 0,1-1 0,-1 1 0,1 0 0,0 0 0,-1 0 0,1-1 0,-1 1 1,1 0-1,0 0 0,-1 0 0,1 0 0,-1 0 0,1 0 0,0 0 0,-1 1 0,1-1 0,-1 0 0,1 0 0,0 0 0,-1 1 0,1-1 0,-1 0 1,1 1-1,8 15-107,0 2 54,-5-14 55,0 0 1,1-1-1,-1 0 1,1 0-1,0 0 0,0 0 1,0-1-1,0 0 0,0 0 1,1 0-1,-1-1 1,0 0-1,1 0 0,-1 0 1,1-1-1,0 1 0,6-2 1,13 0-89,-1 0 1,36-9 0,-6-3-98,-40 8 103,1 1-1,0 1 0,0 1 1,19-2-1,-32 4 87,0 1 0,0-1 0,1 0 0,-1 1 0,0-1-1,0 1 1,0 0 0,0 0 0,-1-1 0,1 1 0,0 1 0,0-1 0,0 0-1,-1 0 1,1 1 0,-1-1 0,1 1 0,1 2 0,3 4 19,0 0 1,8 17-1,2 3 0,20 21 38,-5-9-118,31 55 1,-54-81 36,-1-1 1,-1 1-1,-1 0 0,0 0 0,0 1 0,-2 0 0,1-1 1,1 27-1,-5-37 44,0 1 1,-1 0 0,1 0 0,-1 0-1,0-1 1,0 1 0,0-1-1,-1 1 1,1 0 0,-1-1 0,0 0-1,0 0 1,-1 1 0,-3 3-1,4-6 15,1 0-1,-1 0 0,0 0 0,0-1 1,0 1-1,0-1 0,0 0 0,0 1 1,0-1-1,0 0 0,0 0 0,-1 0 1,1-1-1,0 1 0,-1 0 0,1-1 1,-1 0-1,1 0 0,-1 1 0,1-1 1,0 0-1,-1-1 0,1 1 0,-1 0 1,1-1-1,-1 0 0,1 1 1,0-1-1,-4-2 0,0 0 30,0-1 0,0 1 0,0-2 0,1 1 0,-1 0 0,1-1 0,1 0 0,-1 0 0,0-1 0,1 1 0,0-1 0,-5-10 0,1-1 13,-1 0 0,2-1 1,-7-26-1,9 28-52,1 0 0,1 0 1,1 0-1,-1-25 0,2 37-57,1 0-1,0 0 1,1 0-1,-1 0 1,1 0-1,-1 1 0,1-1 1,0 0-1,1 0 1,-1 1-1,1-1 1,-1 1-1,1-1 1,0 1-1,0 0 1,1-1-1,-1 1 1,1 0-1,0 1 1,-1-1-1,1 0 1,0 1-1,0-1 1,6-2-1,8-2-222,-1 1 1,1 1-1,17-3 0,-18 4 121,24-6-229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139 357 13435,'-1'-3'585,"-1"0"0,1 0 0,-1 1 0,0-1 0,0 0 0,1 1 0,-2-1 0,1 1 0,0 0 0,0 0 0,-4-2 0,5 3-375,-1 0-1,0 0 0,0 1 1,0-1-1,1 1 1,-1 0-1,0-1 1,0 1-1,0 0 1,0 0-1,0 0 0,0 0 1,0 1-1,1-1 1,-1 1-1,0-1 1,0 1-1,0-1 1,-3 3-1,-2 0-53,0 1 1,0 0-1,0 0 1,-7 7-1,11-9-124,0 0 1,0 0-1,1 1 0,-1 0 0,1-1 0,-1 1 0,1 0 0,0 0 0,1 0 0,-1 1 0,-2 4 0,4-8-32,0 1 0,0-1 1,0 0-1,-1 1 0,1-1 0,0 0 0,0 0 1,0 1-1,0-1 0,0 0 0,0 1 0,0-1 1,0 0-1,0 1 0,0-1 0,0 0 1,0 1-1,0-1 0,0 0 0,1 0 0,-1 1 1,0-1-1,0 0 0,0 0 0,0 1 1,0-1-1,1 0 0,-1 0 0,0 1 0,0-1 1,1 0-1,-1 0 0,0 1 0,0-1 1,1 0-1,-1 0 0,14-1 19,14-13 15,-20 7-34,-1 0-1,1 0 1,-1 0 0,0-1-1,-1-1 1,0 1-1,0-1 1,-1 0 0,8-18-1,1-8 15,13-46-1,-27 79-13,7-21 7,-1 0-1,-1-1 1,-1 0 0,-1 0-1,0-26 1,-11 66 24,-7 38 16,3 1 0,2 0 0,-5 85 0,15-133-21,0-1 0,0 1 0,1-1 0,-1 1 0,2-1 0,-1 1 0,1-1 0,2 6 0,-3-10-9,0 0 0,0 0 0,0-1-1,0 1 1,0-1 0,0 1 0,0-1 0,1 1 0,-1-1 0,1 0 0,-1 1 0,1-1 0,0 0 0,-1 0 0,1 0 0,0 0 0,-1-1 0,1 1 0,0 0 0,0-1 0,0 1 0,0-1 0,0 0 0,0 0 0,0 1 0,0-1 0,0-1 0,0 1 0,-1 0 0,4-1 0,1-1 16,0 1 0,0-1 0,0-1 1,0 1-1,0-1 0,-1 0 0,0-1 1,0 1-1,1-1 0,-2 0 0,1 0 1,-1-1-1,1 0 0,4-6 0,7-10 127,25-46-1,-33 54-101,-5 10-16,-1-1 0,0 0 0,1 0 1,-1-1-1,0 1 0,1-7 1,-24 66 333,18-46-358,1 0 0,0 1 0,1-1 0,0 1 1,0 15-1,1-23-15,0 0 1,0 0 0,1 0 0,-1 0-1,1 0 1,-1 0 0,1 0-1,0 0 1,-1 0 0,1 0 0,0 0-1,0 0 1,0 0 0,1 0-1,-1-1 1,0 1 0,1-1 0,-1 1-1,1-1 1,0 1 0,-1-1-1,1 0 1,0 0 0,0 0 0,0 0-1,0 0 1,0 0 0,0 0-1,0 0 1,3 0 0,2 0 8,1-1 0,-1 0 0,0 0 1,0 0-1,1-1 0,-1 0 0,0-1 0,0 1 0,0-1 1,0-1-1,-1 1 0,1-1 0,-1 0 0,1-1 0,-1 0 1,11-8-1,-10 6-5,0 1 1,0-1 0,-1-1 0,0 1-1,0-1 1,0 0 0,-1-1-1,0 1 1,-1-1 0,0 0-1,0 0 1,0 0 0,2-13 0,-5 21-8,-1-1 1,0 0 0,1 0 0,-1 1 0,0-1 0,0 0 0,0 0 0,0 0 0,0 1 0,0-1 0,0 0 0,0 0 0,0 0-1,0 1 1,0-1 0,0 0 0,0 0 0,-1 1 0,1-1 0,0 0 0,-1 0 0,1 1 0,-1-1 0,1 0 0,-1-1 0,0 2-1,0 0 0,0 1 0,1-1 0,-1 0 0,0 0 0,0 0 0,1 0 0,-1 1 0,0-1 1,1 0-1,-1 1 0,0-1 0,1 1 0,-1-1 0,0 0 0,1 1 0,-1-1 0,1 1 0,-1 0 0,1-1 1,-1 1-1,1-1 0,0 1 0,-1 0 0,1-1 0,0 1 0,-1 1 0,-3 4 14,1 1-1,0 0 1,0 0-1,1 0 1,0 1 0,0-1-1,1 0 1,0 1-1,0-1 1,0 1-1,1-1 1,1 1 0,1 12-1,-2-16-60,1 0 0,0 0 0,0 0 0,0 0 0,0 0 0,1 0 0,0-1 0,-1 1 0,2 0 0,-1-1 0,0 1 0,1-1 0,-1 0 0,1 0 0,0 0 0,0 0 0,0 0 0,0-1 0,1 1 0,-1-1 0,1 0 0,-1 0 0,1 0 0,0-1 0,0 1 0,4 0 0,-5-1-5,-1-1-1,1 0 1,-1 0-1,1 0 1,-1 0-1,1-1 1,-1 1-1,1-1 1,-1 1-1,1-1 1,-1 0-1,1 0 1,-1 0-1,0 0 1,1-1-1,-1 1 0,0 0 1,0-1-1,0 0 1,2-2-1,11-11-377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6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17308,'1'-1'2256,"-1"2"-1416,2 5-376,-2 3 2441,3 5-2249,-1 2-152,3 3-312,1 0-88,1 0-152,2 2-80,1-5-256,2 0-152,1-6-488,0-4-240,4-8 888,4-5-209,1-6-135</inkml:trace>
  <inkml:trace contextRef="#ctx0" brushRef="#br0" timeOffset="1">347 0 16748,'-21'26'2248,"-4"5"-1312,-8 10-320,-4 3 1489,-1 11-977,3 1-168,5 5-496,3-1-304,10-6-792,4-2-440,6-12 840,2-4-168,2-12-208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17916,'-10'10'2144,"7"8"-1288,3-1-367,3 1 1935,7 4-1488,9 1-1008,6 3-560,9-5 560,2-2-208,5-6-112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18124,'-7'8'825,"0"1"1,0-2-1,-1 1 1,0-1 0,0 0-1,-17 9 1,16-10-443,0 0-1,1 1 1,0-1 0,0 2 0,0-1 0,-9 13 0,17-20-393,-1 0 0,1 1 0,0-1 0,-1 1 0,1-1 0,0 0 0,0 1 0,-1-1 1,1 1-1,0-1 0,0 1 0,0-1 0,0 1 0,0-1 0,0 0 0,0 1 0,0-1 0,0 1 0,0-1 0,0 1 0,0-1 0,0 1 0,0-1 0,0 1 1,0-1-1,0 1 0,1-1 0,-1 0 0,0 2 0,15 4-738,28-3-1020,-33-3 1361,1 0 58,0 0 52,0 0 1,-1 1-1,1 0 1,0 1-1,-1 0 1,1 1 0,-1 0-1,0 1 1,14 6-1,-23-10 310,0 1-1,0-1 0,0 1 1,0-1-1,0 1 0,-1 0 1,1-1-1,0 1 0,0 0 1,-1 0-1,1 0 0,0-1 0,-1 1 1,1 0-1,-1 0 0,1 0 1,-1 0-1,1 0 0,-1 0 1,0 0-1,0 0 0,1 0 1,-1 0-1,0 2 0,0-2 22,-1 1-1,1-1 1,-1 1-1,0-1 1,1 0-1,-1 1 1,0-1-1,0 0 1,0 0-1,0 0 0,0 1 1,0-1-1,0 0 1,0 0-1,-2 0 1,-5 6 210,-1-2 1,-1 0 0,-16 8-1,23-12-212,-7 3-216,-1 0 0,0 0 1,0-1-1,0-1 0,-15 3 0,26-5 129,0 0 0,0 0 0,0 0-1,0 0 1,0 0 0,-1 0 0,1 0 0,0 0-1,0 0 1,0 0 0,0 0 0,0 0 0,-1 1 0,1-1-1,0 0 1,0 0 0,0 0 0,0 0 0,0 0 0,-1 0-1,1 0 1,0-1 0,0 1 0,0 0 0,0 0-1,-1 0 1,1 0 0,0 0 0,0 0 0,0 0 0,0 0-1,0 0 1,0 0 0,-1 0 0,1 0 0,0-1-1,0 1 1,0 0 0,0 0 0,0 0 0,0 0 0,0 0-1,0 0 1,0-1 0,0 1 0,-1 0 0,1 0-1,0 0 1,0 0 0,0 0 0,0-1 0,0 1 0,9-7-1855,15-7-36,88-18 1910,-78 24 1631,0-1-1,46-21 1,-61 21-405,27-17 0,-40 22-866,0 0 0,0 0 0,0-1 0,-1 0 1,0-1-1,0 1 0,8-12 0,-12 16-267,-1 0-1,1 0 1,0 0 0,-1 0 0,1 0 0,-1 0 0,1 0 0,-1 0-1,0 0 1,1 0 0,-1 0 0,0-1 0,0 1 0,0 0 0,0 0-1,0 0 1,0-2 0,0 2-26,-1 1 0,1-1 0,0 1 0,-1-1 0,1 1 0,0 0 0,-1-1 0,1 1 0,-1 0 0,1-1 0,-1 1 0,1 0 0,-1 0 0,1-1 0,-1 1 0,1 0 1,-1 0-1,1 0 0,-1 0 0,1-1 0,-1 1 0,1 0 0,-1 0 0,1 0 0,-2 1 0,-2-1 34,1 0 1,-1 1-1,0 0 1,1 0-1,-1 0 0,1 0 1,-1 1-1,1-1 1,-5 4-1,-1 1-26,0 1 0,0 0 0,-15 16 0,22-21-39,0 1 0,-1 0 1,1 0-1,0 0 1,1-1-1,-1 2 1,0-1-1,1 0 1,0 0-1,-1 0 0,1 1 1,1-1-1,-1 1 1,0-1-1,1 1 1,-1 5-1,2-7-1,0 0 0,-1 0 0,1 0 0,0 0-1,0 0 1,0-1 0,0 1 0,0 0 0,0-1 0,1 1 0,-1 0 0,0-1 0,1 0 0,-1 1-1,1-1 1,0 0 0,-1 0 0,1 1 0,0-2 0,0 1 0,0 0 0,3 1 0,6 2 3,-1-1 0,21 3 0,-30-6 0,22 5 34,0-2 0,0-1 1,0-1-1,0-1 1,0-1-1,28-4 0,-48 4 36,0 0 0,0 1-1,0-1 1,0 0 0,0-1-1,0 1 1,0 0 0,-1-1-1,1 1 1,-1-1 0,1 0-1,-1 0 1,1 0 0,-1 0-1,0 0 1,0-1 0,0 1-1,-1-1 1,1 1-1,0-1 1,1-5 0,-1 2 109,0 0 0,-1 0 0,0 0 1,0 0-1,-1-1 0,1 1 0,-1 0 1,-1 0-1,-1-12 0,1 8-194,-1 1 1,0-1-1,-1 1 0,0-1 1,0 1-1,-1 0 0,-7-14 1,37 39-1205,-5-7 840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392 151 17188,'1'-2'123,"0"0"0,0 0 0,-1 0 0,1 0-1,0 0 1,-1-1 0,1 1 0,-1 0 0,0-1 0,0 1 0,0 0 0,0 0 0,0-1 0,0 1 0,0 0 0,-1-1 0,0 1 0,1 0 0,-1 0 0,-2-4 0,2 4-26,-1-1 0,0 1 0,0 0 1,0 0-1,0 0 0,0 0 0,-1 0 0,1 1 0,0-1 1,-1 1-1,1-1 0,-1 1 0,0 0 0,1 0 1,-1 0-1,-5-1 0,-2 1 54,0-1 1,0 2-1,0-1 1,0 1-1,0 1 0,0 0 1,1 0-1,-1 1 1,0 1-1,0-1 0,1 1 1,-1 1-1,1 0 1,0 0-1,0 1 1,1 0-1,-15 11 0,9-5-82,0 0-1,1 1 1,0 1-1,1 0 1,0 1-1,2 0 1,-1 1-1,2 0 1,-10 19-1,13-20 3,0 0-1,1 0 1,0 1-1,2 0 1,-1 0 0,2 0-1,0 0 1,1 0-1,1 27 1,1-34-46,-1-1 1,2 1-1,-1-1 1,1 1-1,0-1 1,0 0-1,1 0 0,0 0 1,1 0-1,-1 0 1,1-1-1,0 1 1,1-1-1,0 0 1,0 0-1,0-1 0,0 0 1,1 0-1,0 0 1,0 0-1,9 4 1,-7-5-11,1-1 0,-1 0 0,1-1 0,0 0 1,-1 0-1,1-1 0,0 0 0,0 0 0,0-1 1,0 0-1,0-1 0,0 0 0,0 0 0,0-1 0,0 0 1,-1-1-1,1 0 0,-1 0 0,0-1 0,8-4 1,-10 4 11,0 1 1,0-1-1,-1 0 1,1-1-1,-1 1 1,0-1-1,0 0 1,-1 0-1,0-1 0,0 1 1,7-12-1,-9 12 3,0 0 0,-1 0-1,1 0 1,-1 0-1,0 0 1,0 0-1,0 0 1,-1-1-1,0 1 1,0 0-1,0-1 1,-1 1-1,1 0 1,-1 0-1,0 0 1,-4-10-1,4 12-12,-1-1 0,0 1 0,0 0-1,0-1 1,0 1 0,0 0 0,-1 0-1,1 0 1,-1 0 0,0 1 0,0-1-1,0 1 1,0 0 0,0 0 0,-1 0-1,1 0 1,0 0 0,-1 1 0,0-1-1,1 1 1,-1 0 0,-6-1 0,7 2-14,0 0 0,1-1 0,-1 1 0,1 1 1,-1-1-1,0 0 0,1 1 0,-1-1 1,1 1-1,-1 0 0,1 0 0,-1 0 0,1 0 1,-1 0-1,1 0 0,0 1 0,0-1 1,0 1-1,0-1 0,0 1 0,0 0 1,0 0-1,0 0 0,1 0 0,-1 0 0,1 1 1,-1-1-1,1 0 0,0 1 0,0-1 1,0 1-1,0-1 0,0 5 0,0-5-4,1 0 0,-1 0 0,1 1 0,0-1 0,-1 0 0,1 0 0,0 0 0,1 0 0,-1 0 0,0 1 0,1-1 0,-1 0 0,1 0 0,-1 0-1,1 0 1,0 0 0,0 0 0,0 0 0,0-1 0,0 1 0,1 0 0,-1 0 0,0-1 0,1 1 0,-1-1 0,1 1 0,0-1 0,-1 0 0,1 0 0,0 1 0,0-1 0,0 0-1,4 1 1,0 0-5,1 0 0,-1 0 0,1-1 0,-1 0 0,1 0 0,0 0 0,-1-1 0,1 0 0,11-2 0,-3 0-25,-1-2 0,0 1-1,0-2 1,0 0-1,20-11 1,61-42-269,-63 37 121,-32 21 174,1 0 1,-1-1-1,0 1 0,1-1 0,-1 1 0,1 0 0,-1 0 0,1-1 0,-1 1 0,1 0 0,-1 0 0,1-1 0,-1 1 0,1 0 0,-1 0 0,1 0 0,-1 0 0,1 0 0,-1 0 0,1 0 0,-1 0 0,1 0 0,-1 0 1,1 0-1,-1 0 0,1 0 0,-1 0 0,1 1 0,-1-1 0,1 0 0,-1 0 0,1 1 0,-1-1 0,1 0 0,-1 0 0,0 1 0,1-1 0,-1 0 0,1 1 0,-1-1 0,0 1 0,1-1 0,-1 1 0,0-1 0,0 1 1,1-1-1,-1 0 0,0 1 0,0-1 0,0 1 0,0 0 0,0-1 0,1 1 0,-1-1 0,0 1 0,0-1 0,0 1 0,0-1 0,-1 1 0,1 0 0,-3 41-86,2-35 70,-6 39-40,3-26 41,0-1 1,2 1-1,1 0 1,0 0 0,4 37-1,-3-56-10,0 0-1,0 0 0,0 0 1,0 0-1,1 1 1,-1-1-1,0 0 0,1 0 1,-1 0-1,1 0 0,-1 0 1,1 0-1,-1 0 1,1 0-1,0 0 0,-1-1 1,1 1-1,0 0 1,0 0-1,0-1 0,0 1 1,0 0-1,0-1 0,-1 1 1,1-1-1,1 1 1,-1-1-1,1 1 0,0-1-53,0 0-1,0 0 1,0-1 0,0 1-1,-1-1 1,1 1-1,0-1 1,0 0-1,0 0 1,0 1-1,-1-1 1,1 0 0,0-1-1,1-1 1,7-5-569,0-1 0,-1 0 1,12-16-1,6-12-1669,39-73-1,12-47-1002,-66 131 2820,-2 7 525,-6 13 491,-1 0 0,0 0-1,0 0 1,3-13 0,-9 34 134,-1 1-1,-1-1 1,-9 21-1,-8 25 915,13-27-491,-8 52 1,16-74-885,0 0 1,0 0-1,1-1 0,1 1 1,0 0-1,1-1 1,0 1-1,5 15 1,-6-23-152,0-1 0,1 0 0,-1 0 0,1 0 0,0 0 1,0 0-1,0 0 0,0-1 0,0 1 0,1 0 0,-1-1 1,1 0-1,5 4 0,-7-5-29,1-1 0,-1 1 1,1 0-1,-1-1 0,1 0 0,-1 1 1,1-1-1,-1 0 0,1 0 0,-1 0 1,1 0-1,0 0 0,-1 0 0,1 0 1,-1 0-1,1-1 0,-1 1 0,1-1 0,-1 1 1,1-1-1,-1 1 0,1-1 0,-1 0 1,0 0-1,1 0 0,-1 0 0,0 0 1,0 0-1,0 0 0,0 0 0,0 0 1,2-2-1,3-6 42,-1 1 0,0-1 1,0 1-1,-1-1 0,0-1 1,0 1-1,4-20 0,-2 1 249,5-44 0,-11 62-232,3-7 126,-2-1 0,0 0 0,-1 1 0,-1-1-1,-4-26 1,0 34 25,0 11-47,5 0-173,0 0 1,-1 0 0,1 0-1,0 0 1,-1 0-1,1 0 1,0 0-1,0 0 1,0 0-1,0 0 1,0 1 0,0-1-1,0 0 1,0 0-1,1 0 1,-1 1-1,2 3-162,1-1 0,-1 1-1,1-1 1,0 0-1,0 0 1,0 0-1,0 0 1,1-1 0,-1 1-1,1-1 1,0 0-1,0 0 1,0 0-1,0-1 1,1 0 0,-1 1-1,1-2 1,0 1-1,-1 0 1,1-1-1,7 1 1,-1 1-441,1-1 1,0-1-1,0 0 0,0 0 0,0-2 1,-1 1-1,24-5 0,-22 1 101,-1 1-1,0-2 1,0 0-1,0 0 1,-1-1-1,17-12 1,-22 14 504,0-1 0,0 1 0,0-1 0,0-1 0,-1 1 0,0-1 1,0 0-1,-1 0 0,0 0 0,0-1 0,0 0 0,3-9 0,-6 14 88,0 1-1,-1-1 1,1 0-1,-1 1 1,0-1-1,0 0 1,0 0-1,0 0 1,0 1 0,0-1-1,0 0 1,-1-2-1,1 4-12,0-1 1,0 0-1,-1 1 0,1-1 1,0 1-1,-1-1 0,1 1 1,0-1-1,-1 1 0,1-1 0,-1 1 1,1-1-1,-1 1 0,1 0 1,-1-1-1,1 1 0,-1 0 0,1-1 1,-1 1-1,0 0 0,1 0 1,-2-1-1,-1 1 89,1 0 0,-1 0 0,1 0-1,-1 1 1,0-1 0,1 1 0,-1-1 0,1 1 0,-1 0 0,1 0-1,0 0 1,-1 0 0,1 1 0,-3 1 0,-7 5 89,1 1 1,1 0 0,0 1-1,0 0 1,1 0-1,0 1 1,1 0-1,0 1 1,1 0 0,0 0-1,1 1 1,0-1-1,1 1 1,-4 16-1,8-28-232,1 0-1,-1 1 0,1-1 1,0 0-1,-1 1 0,1-1 1,0 1-1,0-1 1,0 0-1,0 1 0,0-1 1,0 1-1,0-1 0,1 0 1,-1 1-1,1-1 0,-1 0 1,1 1-1,-1-1 1,1 0-1,-1 0 0,1 1 1,0-1-1,0 0 0,0 0 1,0 0-1,0 0 0,1 1 1,1-1-12,-1 0 1,0 0 0,0-1-1,1 1 1,-1-1 0,1 0-1,-1 0 1,1 0 0,-1 0-1,0 0 1,1 0 0,-1-1-1,1 1 1,-1-1 0,0 1-1,3-2 1,20-8-115,-1 0-1,28-17 1,-29 14-9,0 2-1,32-11 1,-53 20 110,1 1 0,0 1 0,0-1 0,0 0 0,0 1 0,0-1 1,0 1-1,0 0 0,0 0 0,0 0 0,0 1 0,0-1 0,0 1 0,0-1 0,0 1 0,3 1 0,-4 0 23,0-1 0,0 1 1,-1-1-1,1 1 0,-1-1 0,1 1 0,-1 0 1,0 0-1,1 0 0,-1 0 0,0 0 1,0 0-1,-1 0 0,1 0 0,0 0 0,-1 0 1,1 1-1,-1-1 0,0 0 0,1 0 1,-1 1-1,-1 1 0,1 9 110,0-1 0,-2 0 0,1 0 0,-7 23 0,-21 49 576,17-52-396,-2 8 57,-28 87 723,39-110-870,3-17-210,0 0-1,0 0 0,0 0 0,0 1 0,0-1 0,0 0 1,0 0-1,0 0 0,1 0 0,-1 1 0,0-1 0,0 0 1,0 0-1,0 0 0,0 0 0,0 1 0,0-1 0,0 0 1,0 0-1,1 0 0,-1 0 0,0 0 0,0 0 0,0 0 1,0 1-1,0-1 0,1 0 0,-1 0 0,0 0 0,0 0 1,0 0-1,0 0 0,1 0 0,-1 0 0,0 0 0,0 0 1,0 0-1,1 0 0,0-1 1,1 0 1,-1 1-1,1-1 0,-1 0 0,1-1 1,-1 1-1,0 0 0,1 0 1,-1-1-1,0 1 0,0 0 0,2-4 1,13-23-15,0-2 1,-2 1 0,17-55-1,-11 29-7,160-366-80,-174 410 97,23-41-13,-26 48 11,-1 0 1,1 1-1,0-1 0,0 1 0,1-1 0,-1 1 0,1 0 0,0 0 0,-1 1 0,6-3 0,-9 4 1,1 1 0,-1 0 1,0 0-1,0 0 0,1 0 0,-1 0 0,0-1 0,0 1 1,1 0-1,-1 0 0,0 0 0,0 0 0,1 0 0,-1 0 1,0 0-1,1 0 0,-1 0 0,0 0 0,1 0 1,-1 0-1,0 0 0,0 0 0,1 0 0,-1 0 0,0 0 1,0 1-1,1-1 0,-1 0 0,0 0 0,0 0 0,1 0 1,-1 1-1,1-1 0,-2 11 1,-7 10 7,-31 37 163,30-47-98,1-1 0,0 1 0,1 1 0,0 0 1,1 0-1,-9 25 0,15-36-69,0 0 1,0 0-1,0 0 1,-1 1 0,1-1-1,1 0 1,-1 0 0,0 0-1,0 0 1,0 1 0,1-1-1,-1 0 1,0 0-1,1 0 1,-1 0 0,1 0-1,-1 0 1,1 0 0,0 0-1,-1 0 1,1 0-1,0 0 1,0 0 0,-1-1-1,1 1 1,0 0 0,0-1-1,0 1 1,0 0 0,0-1-1,2 1 1,4 2-36,0 0 1,0 0-1,0-1 1,8 1 0,5 2-72,-10-2 32,0 1 0,0 1 0,0 0 0,-1 0-1,0 1 1,0 0 0,0 0 0,-1 1 0,11 12 0,-15-15 55,0 0 1,-1 0 0,1 1 0,-1 0 0,0 0-1,0-1 1,-1 2 0,1-1 0,-1 0 0,-1 0-1,1 1 1,-1-1 0,0 1 0,0 0 0,0-1-1,-1 1 1,1-1 0,-2 1 0,0 10 0,0-13 31,0 0 0,1-1 0,-1 1 0,0 0 0,-1 0 0,1-1 0,0 1 0,-1-1 0,0 1 0,1-1 0,-1 0 0,0 0 0,0 0 0,0 0 0,-1 0 0,1 0 0,0 0 0,-1-1 0,1 1 0,-1-1 0,1 1 0,-1-1 0,0 0 0,0 0 0,1 0 0,-1-1 0,0 1 0,0-1 0,0 0 0,0 1 0,0-1 0,-4-1 0,1 1-3,1-1 1,-1 1 0,1-1-1,0 0 1,0-1-1,0 1 1,0-1-1,0 0 1,0 0-1,0-1 1,0 0-1,1 1 1,-1-1-1,1-1 1,0 1-1,0-1 1,-4-4-1,4 2-3,0 0 0,1 0 0,-1 0 0,1 0 0,1-1-1,-1 1 1,1-1 0,-1-8 0,2-21-67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4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18980,'4'4'480,"0"-1"-1,0 0 1,0 1-1,0-2 1,0 1 0,1-1-1,0 1 1,-1-1-1,9 2 1,-12-4-424,1 0 0,-1 1 0,1-1-1,-1 0 1,1-1 0,-1 1 0,1 0 0,-1 0 0,1-1 0,-1 1 0,1-1 0,-1 1 0,1-1-1,-1 1 1,1-1 0,-1 0 0,0 0 0,1 0 0,-1 0 0,0 0 0,0 0 0,0 0-1,0 0 1,0 0 0,0 0 0,0-1 0,0 1 0,0 0 0,-1-1 0,1 1 0,0-1 0,-1 1-1,0-1 1,1-2 0,0 3-46,-1 1 0,0-1-1,1 0 1,-1 0 0,0 0-1,0 1 1,1-1 0,-1 0-1,0 0 1,0 0 0,0 0-1,0 1 1,0-1 0,0 0-1,0 0 1,-1 0 0,1 0-1,0 1 1,0-1 0,-1 0 0,1 0-1,0 1 1,-1-1 0,1 0-1,-1 0 1,1 1 0,-2-2-1,2 2 1,-1-1 0,0 1 0,0 0 1,1 0-1,-1 0 0,0 0 0,0 0 0,1 0 0,-1 0 0,0 0 0,1 0 0,-1 1 0,0-1 0,0 0 0,1 0 0,-1 1 0,0-1 0,1 0 0,-1 1 0,1-1 0,-1 0 0,0 1 0,1-1 1,-1 1-1,1-1 0,-1 1 0,1 0 0,-1-1 0,1 1 0,0-1 0,-1 1 0,1 1 0,-3 1 12,1 0 1,0 1-1,0-1 1,0 1-1,0 0 0,0-1 1,1 1-1,0 0 0,0 0 1,0 0-1,0 0 1,1 0-1,0 0 0,-1 0 1,1 0-1,1 0 1,-1 1-1,1-1 0,-1 0 1,1 0-1,0 0 1,1-1-1,-1 1 0,1 0 1,-1 0-1,1-1 1,0 1-1,1-1 0,-1 1 1,1-1-1,-1 0 1,1 0-1,0 0 0,0 0 1,0-1-1,0 1 0,1-1 1,-1 0-1,1 0 1,-1 0-1,1 0 0,7 2 1,1-2-7,0 0 0,0-1 0,0 0 1,0-1-1,0 0 0,0-1 0,21-3 0,3-5 8,41-15-1,20-5 22,-94 28-37,0 1 0,0-1 1,0 1-1,0-1 0,0 1 0,0 0 0,0 0 0,0 0 0,0 0 0,3 1 0,-5 0 3,0-1 0,-1 1 0,1 0 0,0-1 0,0 1 0,0 0 0,-1-1 0,1 1-1,-1 0 1,1 0 0,0-1 0,-1 1 0,1 0 0,-1 0 0,0 0 0,1 0-1,-1 0 1,0 0 0,1 0 0,-1 0 0,0 0 0,0 0 0,0 0 0,0 0 0,0 0-1,0 0 1,0 0 0,0 0 0,0 0 0,-1 0 0,0 1 0,-4 29 316,3-21-142,0 1 0,0 0 0,1 0-1,1 0 1,1 21 0,-1-30-168,1-1 0,-1 0 0,0 0 1,1 0-1,-1 1 0,1-1 0,-1 0 0,1 0 0,-1 0 1,1 0-1,0 0 0,0 0 0,-1 0 0,1 0 0,0 0 1,0 0-1,0 0 0,0-1 0,0 1 0,0 0 0,0-1 1,0 1-1,1-1 0,-1 1 0,0-1 0,0 1 0,0-1 1,1 0-1,-1 0 0,0 1 0,0-1 0,1 0 0,-1 0 1,0 0-1,3-1 0,-2 1-42,1-1 0,-1 1 1,1-1-1,-1 0 0,0 0 0,1 0 1,-1 0-1,0 0 0,1 0 0,-1 0 1,0-1-1,0 0 0,0 1 1,0-1-1,0 0 0,2-3 0,-1 0 32,-1-1-1,0 1 1,0 0 0,-1-1-1,0 1 1,0-1-1,0 1 1,0-1-1,-1 1 1,0-1 0,0 0-1,-1 1 1,0-7-1,-8-25-138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5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20324,'-5'-4'2081,"23"4"-1353,16-4-288,21-1 1152,8-1-1040,13 5-175,3 1 55,-4 0-336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5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21117,'10'17'1776,"-1"13"-1320,0 5-224,-11-3 1352,2 6-1248,0 3-736,2-2-2096,-4-7 2272,-2-3-328,1-8-216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5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 20100,'-3'12'443,"0"0"0,0 0-1,1 0 1,1 0 0,-1 21 0,8 64 350,-4-71-386,0 7-63,1 0 0,2-1 0,1 1-1,17 51 1,-22-82-310,0 1-1,0-1 0,0 1 1,1-1-1,-1 0 1,0 1-1,1-1 1,0 0-1,0 0 0,-1 0 1,1 0-1,0 0 1,1-1-1,-1 1 1,0 0-1,0-1 0,4 2 1,-4-3-3,0 1-1,0-1 1,0 0 0,0 0 0,0 1 0,0-2-1,1 1 1,-1 0 0,0 0 0,0-1-1,0 1 1,0-1 0,0 1 0,0-1 0,0 0-1,0 0 1,-1 0 0,1 0 0,0 0-1,0-1 1,-1 1 0,4-3 0,6-7 106,1-1 0,-1-1 0,-1 1 0,-1-2 0,0 1 0,10-20 0,39-95 410,-43 92-422,1-1-45,-4 12-103,-1-1-1,-2 0 1,0-1 0,9-49 0,-18 75-9,0 0 0,1 0 0,-1 0 0,0 0 0,0 0 0,0 0 0,0 0 0,0 0 0,0 0 0,-1 0 0,1 0 0,0 0 0,0 0 0,-1 0 0,1 0 0,-1 0 0,1 1 0,-1-1 0,1 0 0,-1 0 0,1 0 0,-1 0 0,0 1 0,1-1 0,-3-1 1,2 2 13,0-1 1,-1 1 0,1 0 0,0 0 0,-1 0 0,1 0 0,0 0 0,-1 0-1,1 0 1,-1 0 0,1 1 0,0-1 0,0 1 0,-1-1 0,1 1-1,0-1 1,0 1 0,-1-1 0,1 1 0,-2 1 0,-22 20-287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5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17052,'19'7'1366,"2"0"1,-1-2-1,1 0 1,21 1 0,-31-5-1471,1-1-1,0 0 1,-1-1 0,1 0 0,0-1 0,-1-1 0,0 1 0,22-10 0,-18 6-611,0-1 0,-1-1 0,0 0 0,0-1 0,-1-1 0,23-22 0,-29 26 505,-1-1 0,0 0 0,0 0 0,0 0 0,-1-1 0,-1 0 0,1 0 0,-1 0 0,0-1 0,-1 1 0,0-1 0,-1 0 0,3-16 0,-7 6 760,2 19-499,0-1 1,0 1-1,0 0 1,-1-1-1,1 1 0,0 0 1,0-1-1,-1 1 1,1 0-1,0 0 1,-1 0-1,1-1 0,0 1 1,0 0-1,-1 0 1,1 0-1,-1-1 1,1 1-1,0 0 0,-1 0 1,1 0-1,0 0 1,-1 0-1,1 0 0,0 0 1,-2 0-1,1 0 86,-1 1 0,0 0 0,1-1 0,-1 1 0,0 0 0,1 0-1,-1 0 1,1 0 0,0 0 0,-1 1 0,1-1 0,0 0 0,0 1 0,-1-1-1,1 1 1,-1 1 0,-11 17 774,1 1 0,1 0 1,-11 28-1,18-39-730,1 0-1,0 1 1,0-1 0,1 1 0,0-1 0,1 1 0,0 0 0,1 0-1,1 17 1,0-26-155,-1-1 0,0 1 0,1 0-1,-1-1 1,1 1 0,-1 0-1,1-1 1,0 1 0,0 0 0,0-1-1,0 1 1,0-1 0,0 1 0,0-1-1,0 0 1,0 0 0,1 1 0,-1-1-1,1 0 1,2 1 0,-2-1-1,1 0 0,-1 0 1,1-1-1,-1 1 0,1-1 1,0 1-1,-1-1 0,1 0 1,0 0-1,-1 0 0,1-1 1,3 0-1,5-2 6,-1 0-1,0 0 0,1-1 1,-2-1-1,19-10 1,13-14-22,73-66 0,-26 19-97,-87 75 87,1 0 1,-1 0-1,0 0 0,0 0 1,0 0-1,1 1 0,-1-1 1,0 0-1,1 1 0,-1-1 1,1 1-1,-1-1 0,1 1 1,1-1-1,-3 1 1,1 1 0,-1-1-1,0 0 1,1 0 0,-1 1 0,0-1 0,0 0-1,1 0 1,-1 1 0,0-1 0,0 0 0,0 1-1,1-1 1,-1 0 0,0 1 0,0-1 0,0 0 0,0 1-1,0-1 1,1 0 0,-1 1 0,0-1 0,0 0-1,0 1 1,0-1 0,0 1 0,0-1 0,0 0-1,0 1 1,-1-1 0,1 0 0,0 1 0,-14 41 37,13-39-26,-3 8 22,-13 33 97,16-42-118,1 0 0,-1-1 0,1 1-1,0 0 1,-1 0 0,1 0 0,0 0 0,0 0 0,0 0 0,0-1 0,1 1-1,-1 0 1,0 0 0,1 0 0,0 0 0,-1-1 0,1 1 0,0 0 0,0-1-1,1 3 1,-1-3 0,1 0 0,-1 0 0,1 0 1,0 0-1,0 0 0,0-1 0,-1 1 0,1 0 0,0-1 0,0 1 0,0-1 0,0 0 0,0 0 0,0 1 0,0-1 0,0-1 0,0 1 0,0 0 1,0 0-1,0-1 0,0 1 0,0-1 0,2-1 0,8-2 29,-1-1 0,16-9 0,-24 13-38,25-16 21,27-22 0,-33 22-83,47-26 0,-68 42 56,1 1 0,-1-1 0,0 0 0,0 1 1,0-1-1,1 1 0,-1-1 0,0 1 0,1 0 1,-1 0-1,0-1 0,1 1 0,-1 0 0,1 0 1,-1 0-1,0 0 0,1 1 0,-1-1 0,2 1 0,-2-1 3,0 1 0,0 0 0,-1-1 0,1 1 0,-1 0 0,1 0 0,0-1 0,-1 1 0,1 0 0,-1 0 0,0 0 0,1 0 0,-1-1 0,0 1 0,1 0 0,-1 0 0,0 0 0,0 0 0,0 0 0,0 2 0,0 6 29,-1 0 0,0 1 0,-1-1 0,-3 13 0,3-13 27,-3 10 27,2-9-23,0-1 0,1 0 1,1 1-1,0 0 0,0 16 0,1-25-81,-1-1 0,1 1 0,1-1 1,-1 0-1,0 1 0,0-1 0,0 1 1,0-1-1,0 0 0,0 1 0,0-1 0,0 0 1,1 1-1,-1-1 0,0 0 0,0 1 0,0-1 1,1 0-1,-1 0 0,0 1 0,1-1 1,-1 0-1,0 1 0,0-1 0,1 0 0,-1 0 1,0 0-1,1 0 0,-1 1 0,1-1 0,-1 0 1,0 0-1,1 0 0,-1 0 0,0 0 1,1 0-1,-1 0 0,1 0 0,-1 0 0,0 0 1,1 0-1,-1 0 0,1 0 0,-1 0 0,0 0 1,1 0-1,-1-1 0,0 1 0,1 0 1,-1 0-1,0 0 0,1-1 0,-1 1 0,0 0 1,0 0-1,1-1 0,-1 0 0,19-17-1701,14-37 466,-13 17 379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5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18164,'-19'63'2870,"14"-48"-2285,0 0 0,1 0 1,1 1-1,0-1 0,1 1 0,-1 20 1,3-35-557,0 0 1,0 0-1,1 0 1,-1 0 0,0 0-1,0 0 1,0 0-1,1 0 1,-1 0-1,0 0 1,1 0 0,-1 0-1,1 0 1,-1 0-1,1 0 1,0-1-1,-1 1 1,1 0 0,0 0-1,-1-1 1,1 1-1,0 0 1,0-1-1,0 1 1,0-1 0,0 1-1,0-1 1,-1 1-1,1-1 1,0 0-1,0 1 1,0-1 0,0 0-1,0 0 1,1 0-1,-1 0 1,0 0-1,0 0 1,0 0 0,0 0-1,0 0 1,0 0-1,0-1 1,0 1-1,0 0 1,1-1 0,6-2-7,-1 0 0,0 0 0,0 0 1,0-1-1,7-5 0,67-56 26,-54 41 72,30-20-1,-41 38 108,-16 6-219,1 0 1,-1 0-1,0 0 1,1 0-1,-1 0 1,0 0-1,1 0 1,-1 0-1,0 1 1,1-1-1,-1 0 1,0 0-1,1 0 1,-1 1-1,0-1 1,1 0-1,-1 0 1,0 0-1,0 1 1,1-1-1,-1 0 1,0 1-1,0-1 1,1 0-1,-1 1 1,1 2 52,0 1 0,-1-1 0,1 1 0,-1-1 0,0 0 0,0 1 0,0 3 0,0-5-29,-1 1 0,1-1 0,0 0-1,0 1 1,0-1 0,1 0 0,-1 1-1,0-1 1,1 0 0,0 1 0,-1-1-1,1 0 1,0 0 0,2 4 0,-1-5-18,0 0 0,0 0 0,0 0 1,0-1-1,0 1 0,0 0 0,0-1 0,0 0 1,1 1-1,-1-1 0,0 0 0,2 0 1,34-4 49,-13 2-115,-22 2 18,-1 0-1,0 0 0,0 0 1,1 0-1,-1 1 0,0-1 1,0 1-1,1-1 1,-1 1-1,0 0 0,0 0 1,0 0-1,0 0 1,0 0-1,0 1 0,0-1 1,-1 0-1,1 1 0,0-1 1,1 3-1,0 1-59,0 0 1,-1 0-1,1 0 0,-1 0 0,0 1 0,1 6 1,7 17-50,-5-21-51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5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17084,'-4'11'822,"1"0"0,0 0 0,1 0 1,0 0-1,1 1 0,0 21 0,1-20-413,1 0-1,0 0 1,1 0-1,1 0 1,0-1-1,1 1 1,0 0-1,1-1 1,10 19-1,-14-29-366,0 0 0,0 0 0,1 0 0,-1 0 0,1 0 0,-1 0 0,1-1 0,0 1 0,0 0 0,-1-1 0,1 1 0,0-1 0,1 0 0,-1 0 0,0 0 0,0 0 0,0 0 0,1 0 0,-1-1 0,0 1 0,1-1 0,-1 1 0,1-1 0,-1 0 0,0 0 0,1 0 0,-1 0 0,1 0 0,-1-1 0,0 1 0,1-1 0,-1 0 0,0 1 0,1-1 0,-1 0 0,0 0 0,0-1 0,3-1 0,5-4 43,1 0 0,-1-1 1,-1 0-1,0-1 0,16-19 0,16-30 119,-31 43-161,0 0-1,0 1 0,24-25 0,-34 39-42,0 0 0,0 0 0,0 0 0,0 0 0,1 0 0,-1 0 0,0-1 0,0 1 0,0 0 0,0 0 0,0 0 0,1 0 0,-1 0 0,0 0 0,0 0 0,0 0 0,0 0 0,1 0 0,-1 0 0,0 0 0,0 0 0,0 0 0,0 0 0,1 0 0,-1 0 0,0 0 0,0 0 0,0 0 0,1 0 0,-1 0 0,0 0 0,0 0 0,0 0 0,0 0 0,0 0 0,1 0 0,-1 0 0,0 0 0,0 0 0,0 1 0,0-1 0,1 0 0,2 10-5,-2 17-5,-1-25 9,-1 18-3,0-15 1,1 1 0,-1-1 0,1 1 0,0-1 0,1 1 0,0-1 1,-1 1-1,2-1 0,2 10 0,-3-14 3,0 0 0,-1 0 0,1 0 0,0-1 0,0 1 0,0 0 0,0-1 0,0 1 0,0-1 0,0 1 0,0-1 0,0 1 0,1-1 0,-1 0 0,0 1 0,0-1 0,0 0 0,0 0 0,1 0 0,-1 0 0,0 0 0,0 0 0,0 0 0,0-1 0,1 1 0,-1 0 0,0-1 0,0 1 0,0 0 0,2-2 0,33-17-9,-36 18 9,29-18-18,46-28-49,-68 43 52,0 1 1,0 0-1,1 0 1,-1 0-1,0 1 0,1 1 1,0-1-1,13 0 1,-19 2 11,0 0 0,0 0 0,-1 0 1,1 1-1,0-1 0,0 1 1,-1-1-1,1 1 0,0 0 0,0-1 1,-1 1-1,1 0 0,-1 0 1,1 0-1,-1 1 0,1-1 0,-1 0 1,0 0-1,0 1 0,1-1 1,-1 1-1,0-1 0,0 1 1,0-1-1,-1 1 0,1 0 0,0-1 1,0 1-1,0 3 0,1 4-290,-1 0-1,1 0 0,-1 0 1,-1 14-1,18-41-1572,2 4 1275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7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 17884,'0'3'2008,"0"3"-1208,-2 1-351,-1 12 1007,-4 6-304,-2 7-400,-1 6-232,-2 7-352,-1 0-160,2-4-224,-3-3-200,9-12-352,3-7-216,8-13-320,6-7-41,5-21 721,2-5-272,7-10-32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5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16580,'-38'40'2818,"-11"10"-296,45-45-2213,1 0 1,-1 0-1,1 0 0,0 1 1,0 0-1,1-1 0,-1 1 1,-1 10-1,3-15-271,1 0 1,0 0-1,-1 1 0,1-1 1,0 0-1,0 0 0,0 0 1,0 0-1,0 0 0,0 0 0,0 0 1,1 0-1,-1 0 0,0 0 1,0 1-1,1-1 0,-1 0 1,1 0-1,-1 0 0,1-1 1,-1 1-1,1 0 0,0 0 1,1 1-1,-1-1-12,0 0 0,1-1 0,-1 1 0,1 0-1,-1-1 1,1 1 0,-1-1 0,1 0 0,0 1 0,-1-1 0,1 0 0,0 0 0,-1 0-1,3 0 1,5-2 3,-1 1-1,0-1 1,1 0 0,-1-1-1,8-3 1,5-6-5,1 0-1,-1-2 1,-1 0 0,-1-1 0,32-33 0,-8 9-7,-43 39-17,0 0 0,1-1 0,-1 1 1,0 0-1,0 0 0,0-1 0,1 1 1,-1 0-1,0 0 0,0 0 1,1-1-1,-1 1 0,0 0 0,0 0 1,1 0-1,-1 0 0,0 0 0,1-1 1,-1 1-1,0 0 0,1 0 0,-1 0 1,0 0-1,1 0 0,-1 0 0,0 0 1,1 0-1,-1 0 0,0 0 0,0 0 1,1 0-1,-1 1 0,0-1 0,1 0 1,-1 0-1,1 12 25,-9 22 57,8-31-65,-2 3 30,0 0-1,1-1 1,0 1 0,0 0 0,1 8-1,0-13-36,0 0 0,0 0 0,0 0 0,0 0 0,0 0 0,1 0 0,-1 0 0,0 0 0,1 0 0,-1 0 0,1 0 0,-1 0 0,1 0 0,-1-1 0,1 1 0,-1 0 0,1 0 0,0-1 0,0 1 0,-1 0 0,1-1 0,0 1 0,0-1 0,0 1 0,-1-1 0,1 1 0,0-1 0,0 1 0,0-1 0,0 0 0,0 0 0,0 1 0,0-1 0,0 0 0,0 0 0,0 0 0,0 0 0,0 0 0,0 0 0,1-1-1,14-2 45,-1 0 0,0-1 0,-1-1 0,1 0 0,26-15 0,5-1-83,-35 17-9,1-1-1,-1 2 0,1 0 1,-1 0-1,17-1 0,-24 3 25,0 1-1,0 0 1,0 0-1,0 1 0,0 0 1,0-1-1,0 1 0,0 0 1,-1 1-1,1-1 1,0 1-1,-1-1 0,1 1 1,-1 0-1,1 1 1,-1-1-1,0 0 0,0 1 1,5 5-1,-5-5 35,0 1 0,1 0 0,0-1 0,-1 0 0,1 0 0,6 4-1,-9-7-50,1 1-1,-1 0 0,1-1 1,-1 1-1,1-1 0,-1 0 0,1 1 1,-1-1-1,1 0 0,0 0 1,-1 0-1,1 0 0,-1 0 0,1 0 1,-1 0-1,1-1 0,0 1 1,-1-1-1,1 1 0,-1-1 0,0 1 1,1-1-1,-1 0 0,2-1 1,4-2-76,-1 1-62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5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 19180,'0'0'101,"0"0"-1,-1-1 1,1 1-1,0-1 1,0 1 0,-1-1-1,1 1 1,0 0-1,0-1 1,-1 1 0,1 0-1,0-1 1,-1 1-1,1 0 1,-1-1 0,1 1-1,0 0 1,-1 0-1,1-1 1,-1 1 0,1 0-1,-1 0 1,1 0-1,-1 0 1,1 0 0,0 0-1,-1 0 1,1 0-1,-1 0 1,1 0 0,-1 0-1,1 0 1,-1 0-1,1 0 1,-1 0 0,1 0-1,-1 0 1,1 0-1,-1 1 1,1-1 0,-1 1-1,-22 7 1448,1 4-913,2 1 0,-1 1 1,2 1-1,-25 23 0,44-37-634,-26 25 91,20-13-148,6-13 49,1 0-1,-1 1 1,1-1 0,-1 0 0,0 0 0,1 1 0,-1-1 0,1 0 0,-1 0-1,0 0 1,1 0 0,-1 0 0,1 1 0,-1-1 0,1 0 0,-1 0-1,1 0 1,-1 0 0,1 0 0,-1 0 0,0-1 0,1 1 0,-1 0 0,1 0-1,-1 0 1,1 0 0,-1 0 0,0-1 0,1 1 0,0-1 0,13-3-119,9-3-57,0 0-1,1 2 0,25-3 0,-44 8 172,1-1 1,-1 1-1,1 0 0,-1 0 0,1 0 1,-1 1-1,0 0 0,1 0 1,-1 1-1,0-1 0,0 1 0,0 0 1,0 0-1,0 1 0,0 0 1,-1-1-1,1 2 0,-1-1 0,7 7 1,-9-8 37,-1 0 1,1-1 0,-1 1-1,1 0 1,-1 1 0,0-1-1,0 0 1,0 0-1,-1 0 1,1 1 0,0-1-1,-1 0 1,1 1 0,-1-1-1,0 0 1,0 1-1,0-1 1,0 1 0,-1 3-1,0-1 48,0-1 0,-1 0 0,0 0 0,0 1 0,0-1 0,0 0 0,0-1 0,-1 1 0,-5 6 0,0-1 115,0-2 0,0 1-1,-1-1 1,0-1 0,0 1-1,-1-1 1,-19 8 0,25-12-204,0-1 0,1 0 0,-1 0 0,0 0 0,0 0 0,0-1 1,0 0-1,-1 0 0,1 0 0,0 0 0,0-1 0,-6 0 0,9 0-39,0 1 0,0-1 0,-1 1 0,1-1-1,0 1 1,0-1 0,0 0 0,0 1 0,0-1 0,1 0-1,-1 0 1,0 0 0,0 0 0,0 0 0,1 1 0,-1-1-1,0-1 1,0 0 0,1 0 1,-1 0-1,1 0 1,0 0-1,-1 0 0,1 0 1,0 0-1,0 0 1,1 1-1,-1-1 1,0 0-1,0 0 1,1 0-1,0 0 1,-1 0-1,2-2 1,0 0-23,0 0 0,1-1 0,0 1 1,0 0-1,0 0 0,0 0 0,0 1 1,1-1-1,5-3 0,19-16-529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5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 19740,'-1'0'43,"1"0"-1,0 0 0,0 0 0,0 0 1,0 0-1,0 0 0,0 0 1,-1 0-1,1 0 0,0 0 1,0 0-1,0 0 0,0 0 0,0 0 1,-1 0-1,1 0 0,0 0 1,0 0-1,0 0 0,0 0 1,0 0-1,-1 0 0,1 0 1,0 0-1,0 0 0,0 0 0,0-1 1,0 1-1,0 0 0,0 0 1,-1 0-1,1 0 0,0 0 1,0 0-1,0 0 0,0-1 0,0 1 1,0 0-1,0 0 0,0 0 1,0 0-1,0 0 0,0 0 1,0-1-1,0 1 0,0 0 0,0 0 1,0 0-1,0 0 0,0 0 1,0-1-1,0 1 0,0 0 1,0 0-1,0 0 0,0 0 0,-14 10 524,7-1-207,0 0 0,0 0 0,1 0-1,0 1 1,1 0 0,0 0 0,-5 16 0,7-19-276,1 1-1,-1 1 1,2-1-1,-1 0 1,1 0-1,0 1 1,1-1 0,0 0-1,0 1 1,3 13-1,-2-19-54,-1-1 1,1 0-1,-1 0 0,1 0 0,0 0 0,0 0 0,0 0 1,0 0-1,0 0 0,1 0 0,-1 0 0,0 0 0,1-1 1,-1 1-1,1-1 0,0 1 0,0-1 0,-1 0 0,1 1 1,3 0-1,-2-1 4,0 0 0,0 0 0,1-1 0,-1 1 0,0-1 0,0 0 1,0 0-1,0 0 0,0 0 0,0-1 0,0 1 0,0-1 0,4-1 0,3-2 29,0 0-1,0 0 1,-1-1-1,0-1 0,0 1 1,0-2-1,13-10 1,-9 4-17,-1-1 0,0 0 0,-1-1 0,-1 0 0,0 0 0,-1-1 0,0-1 0,-2 1 0,11-33 0,-26 75-109,-7 35-93,14-56 47,0 0-1,1 1 0,0-1 0,0 0 0,0 1 1,0-1-1,1 0 0,0 1 0,2 6 0,-3-11 45,0 0-1,1 0 0,-1 0 0,0 0 0,1-1 0,-1 1 0,1 0 0,-1-1 0,1 1 0,0 0 0,-1-1 0,1 1 0,-1 0 0,1-1 1,0 1-1,0-1 0,-1 1 0,1-1 0,0 0 0,0 1 0,0-1 0,-1 0 0,1 1 0,0-1 0,0 0 0,0 0 0,0 0 0,0 0 1,-1 0-1,1 0 0,0 0 0,0 0 0,0 0 0,0 0 0,0-1 0,0 1 0,-1 0 0,1-1 0,1 1 0,2-2-225,0 0 0,-1 0 0,1 0 0,0 0 0,-1-1 0,0 1 0,4-5 0,4-4-184,-1 0 0,0-1 0,9-15 0,8-17-534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5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 14819,'-1'18'1141,"0"0"-1,-2-1 0,-7 27 1,-3 19 1159,12-53-1932,-1 1 101,1 0 0,0 1 0,1 18 0,0-28-420,0 0 0,1 0 0,-1 0 1,0 0-1,1 0 0,-1 0 0,1 0 1,-1 0-1,1-1 0,0 1 0,0 0 0,0 0 1,0-1-1,0 1 0,0-1 0,1 1 0,-1-1 1,0 1-1,1-1 0,-1 0 0,1 1 0,0-1 1,-1 0-1,1 0 0,0 0 0,0-1 1,3 2-1,10 1-8,2-1 0,19 1 0,-24-3-94,0 0 0,1 1-1,-1 1 1,0 0-1,0 1 1,13 4 0,-22-5 41,0-1-1,0 1 1,-1 0 0,1 0 0,0 0 0,-1 0 0,1 0 0,-1 0 0,1 1-1,-1-1 1,0 1 0,0 0 0,0 0 0,-1 0 0,1 0 0,-1 0 0,1 0-1,-1 0 1,0 0 0,0 0 0,0 1 0,-1-1 0,1 0 0,-1 1 0,0-1-1,0 0 1,0 4 0,-1 4 62,0 0 0,0 0 0,-1 0 0,0-1 0,-1 1 0,-1-1 0,-6 16 0,7-19 29,0 0 0,-1-1-1,0 1 1,0-1 0,0 0 0,-1 0 0,0 0 0,0-1-1,-1 0 1,1 0 0,-12 7 0,16-11-55,0 0 0,-1 0 1,1 0-1,-1 0 0,1-1 0,-1 1 0,0-1 1,1 1-1,-1-1 0,0 1 0,1-1 0,-1 0 1,0 0-1,1 0 0,-1 0 0,0 0 0,1 0 1,-1-1-1,0 1 0,1 0 0,-1-1 0,0 1 1,1-1-1,-1 0 0,1 1 0,-1-1 0,1 0 1,-1 0-1,1 0 0,0 0 0,-1 0 1,1 0-1,0-1 0,0 1 0,0 0 0,0-1 1,0 1-1,0-1 0,0 1 0,-1-3 0,-1-4-2,0 1-1,0-1 1,1 0-1,0 0 1,0 0-1,1 0 1,-1-11-1,1 0-71,2 0-1,0-1 1,2 1-1,0-1 0,1 1 1,0 0-1,13-30 1,65-124-432,-54 119 431,-23 45 58,-2 6-8,-1-1 1,0 1 0,0-1 0,-1 0 0,1 1 0,-1-1 0,1 0 0,-1 0 0,0 0 0,-1 0 0,1-7 0,-12 23 35,7-4 11,0 0-1,0 0 1,1 1 0,0-1 0,1 1 0,-1-1-1,2 1 1,-1 0 0,1 0 0,1 0-1,0 13 1,0-19-27,1 0 0,-1 0 1,0 0-1,1 0 0,0 0 0,0 0 0,0 0 1,0 0-1,0 0 0,0-1 0,1 1 0,-1-1 0,1 1 1,0-1-1,0 1 0,0-1 0,0 0 0,0 0 1,1 0-1,-1 0 0,0 0 0,1-1 0,-1 1 0,1-1 1,0 0-1,0 1 0,-1-1 0,1 0 0,0-1 1,0 1-1,0 0 0,0-1 0,0 0 0,0 1 1,0-1-1,6-1 0,2 0 5,-1-1 0,1 0 0,0-1 0,-1 0 0,0-1 0,0 0 0,0 0-1,0-1 1,-1 0 0,1-1 0,8-7 0,7-7 8,-1 0 0,34-37 0,-19 14 46,-39 43-77,0 0 1,0 0-1,0-1 0,0 1 0,0 0 0,0 0 0,1 0 0,-1 0 0,0-1 0,0 1 0,0 0 0,0 0 1,0 0-1,1 0 0,-1 0 0,0 0 0,0-1 0,0 1 0,0 0 0,1 0 0,-1 0 0,0 0 1,0 0-1,0 0 0,1 0 0,-1 0 0,0 0 0,0 0 0,0 0 0,1 0 0,-1 0 0,0 0 0,0 0 1,0 0-1,1 0 0,-1 0 0,0 0 0,0 0 0,0 1 0,1-1 0,-1 0 0,0 0 0,0 0 1,1 0-1,-1 13 39,-6 19 45,6-29-70,-7 23 75,4-17-57,0 0 0,1 0 0,0 1 0,0-1 0,1 0 1,0 0-1,1 1 0,0-1 0,2 13 0,-2-22-33,0 0 0,0 1 0,0-1 0,0 1 0,1-1 0,-1 1 0,0-1 0,0 1-1,1-1 1,-1 0 0,0 1 0,1-1 0,-1 0 0,0 1 0,1-1 0,-1 0 0,0 1 0,1-1 0,-1 0 0,1 0 0,-1 0 0,1 1 0,-1-1-1,1 0 1,-1 0 0,0 0 0,1 0 0,-1 0 0,1 0 0,-1 0 0,1 0 0,-1 0 0,1 0 0,-1 0 0,1 0 0,-1 0 0,1 0-1,-1 0 1,1 0 0,-1-1 0,1 1 0,-1 0 0,0 0 0,1-1 0,-1 1 0,1 0 0,19-17-722,38-62-3094,-46 64 2904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5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9146,'9'9'1200,"-4"2"-640,1 5 32,0 3 961,-3 5-57,0 1-240,1-1-55,-2 3-145,1-2-120,3-6-128,-3-5-512,1-5-480,0-3-1608,1-8 1552,-1-1-272,-3-1-240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7:5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156 429 20420,'-1'-3'248,"-1"0"-1,0 0 0,-1 1 1,1-1-1,0 0 0,-1 1 0,0-1 1,1 1-1,-1 0 0,0 0 1,0 0-1,0 0 0,-4-1 1,5 3-156,0 0 1,0 0 0,0 0 0,0 0-1,0 0 1,1 0 0,-1 0 0,0 1-1,0-1 1,0 1 0,0 0 0,1-1-1,-1 1 1,0 0 0,1 0 0,-1 0-1,0 0 1,1 0 0,0 1 0,-1-1-1,1 0 1,-1 1 0,1-1 0,0 1-1,0-1 1,-1 3 0,-8 12 76,0 1 0,2-1 0,0 2 0,1-1 0,0 1 0,2 0 0,0 0 0,1 0 0,1 1 0,0 0 0,1 19 0,2-36-155,0-1-1,0 1 1,0 0-1,0-1 1,1 1-1,-1 0 1,0-1-1,1 1 1,-1-1-1,1 1 1,0-1-1,0 2 1,0-2-7,-1-1 0,0 1 0,1-1 0,-1 0 0,1 1-1,-1-1 1,0 0 0,1 1 0,-1-1 0,1 0 0,-1 1 0,1-1 0,-1 0 0,1 0 0,-1 0 0,1 0 0,-1 0 0,1 1 0,-1-1 0,1 0 0,0 0-1,-1 0 1,1 0 0,0-1 0,1 1 4,1-1 1,-1 0-1,0-1 0,1 1 0,-1 0 0,0-1 0,0 1 0,0-1 1,0 1-1,0-1 0,0 0 0,-1 0 0,1 0 0,1-3 1,14-20 25,-2 0 1,-1-2 0,-1 1-1,17-52 1,-12 16-23,13-73 0,-29 125-12,0-2 11,0 0 0,1-19 1,-5 24-6,-1 14-6,-2 19 6,-2 15 32,3 1 0,1 0 0,2-1 0,2 1 1,8 59-1,-7-93-81,-1-1-1,2 1 1,-1 0 0,1-1 0,5 11 0,-7-16-21,0-1 1,0 1-1,-1-1 0,1 0 1,0 1-1,0-1 0,0 0 1,1 0-1,-1 0 0,0 0 1,0 0-1,1 0 0,-1 0 1,0 0-1,1 0 0,-1 0 1,1-1-1,-1 1 0,1-1 1,-1 1-1,1-1 0,-1 0 1,1 1-1,-1-1 0,1 0 1,0 0-1,-1 0 0,1 0 1,-1-1-1,1 1 0,0 0 1,-1-1-1,3 0 0,1-1-301,0-1-1,0 0 0,0-1 1,0 1-1,0-1 0,-1 0 1,0 0-1,1-1 0,-2 1 0,1-1 1,3-5-1,7-11-1871,13-28 0,-18 30 1691,0-1 1,0 0-1,-2 0 1,-1-1-1,6-33 1,-11 53 659,-1-1 1,0 1 0,0 0 0,0-1 0,0 1 0,0-1 0,0 1 0,0-1 0,0 1 0,0-1 0,-1 1 0,1-1 0,0 1 0,-1 0 0,0-3-1,0 4-13,1 0-1,-1 0 0,1 0 0,0-1 0,-1 1 0,1 0 0,-1 0 1,1 0-1,0 0 0,-1 0 0,1 0 0,-1 0 0,1 0 0,-1 0 1,1 0-1,-1 0 0,1 0 0,0 0 0,-1 0 0,1 0 1,-1 1-1,1-1 0,0 0 0,-1 0 0,1 0 0,-1 1 0,1-1 1,0 0-1,-1 0 0,1 1 0,0-1 0,-4 4 516,0 0 1,0 0-1,0 0 0,1 0 0,0 0 0,-4 7 1,-1 5 422,0 1 1,-9 29 0,15-38-877,0 0 1,0 1-1,0-1 1,1 0 0,1 1-1,-1-1 1,3 17 0,-2-24-152,0 0 0,0 0 0,0 0 0,0 0 1,0 0-1,1 0 0,-1 0 0,0 0 0,1 0 1,-1 0-1,0 0 0,1 0 0,-1 0 0,1-1 1,0 1-1,-1 0 0,1 0 0,0 0 0,-1-1 1,1 1-1,0 0 0,0-1 0,0 1 0,0-1 1,1 2-1,0-2-9,-1 0 0,0 0 1,1 0-1,-1 0 0,1-1 1,-1 1-1,0 0 1,1-1-1,-1 1 0,0-1 1,1 1-1,-1-1 0,0 0 1,0 1-1,1-1 0,0-1 1,5-4-20,0 0-1,0 0 1,-1-1 0,8-9 0,80-130-846,-85 129 642,2 4-168,-11 13 378,0 0-1,0 0 0,0 0 0,0 0 1,0 0-1,1 0 0,-1 0 1,0 0-1,0 0 0,0 0 0,0 0 1,0 1-1,0-1 0,1 0 1,-1 0-1,0 0 0,0 0 0,0 0 1,0 0-1,0 0 0,0 0 1,0 0-1,0 1 0,0-1 0,0 0 1,1 0-1,-1 0 0,0 0 1,0 0-1,0 0 0,0 1 0,0-1 1,0 0-1,0 0 0,0 0 1,0 0-1,0 0 0,0 1 0,0-1 1,0 0-1,0 0 0,0 0 1,0 0-1,0 0 0,0 0 0,-1 1 1,1-1-1,0 0 0,0 0 1,-6 32-351,-4 4 221,-33 156 68,39-167 34,1 1 0,1 0 0,2 0 0,1 0 0,6 42-1,0-36-327,-4-24 86,-1 0-1,0 0 1,0 14-1,-2-19 244,0 1 0,0-1 0,-1 0 0,1 1 0,-1-1 0,0 0 0,0 1 0,0-1-1,0 0 1,-1 0 0,1 0 0,-4 5 0,-13 17 794,12-17-70,13-20-134,10-21-291,-1-1 1,-1 0-1,15-57 0,-14 43-135,22-67 107,117-329 122,-149 430-357,0-3-4,1 0 0,0 1 0,2-1 0,16-24 0,-25 41 2,0 0 0,0 0 0,0 0-1,0-1 1,0 1 0,0 0 0,0 0 0,0 0 0,0 0 0,0 0 0,0 0 0,0 0 0,1 0-1,-1 0 1,0 0 0,0-1 0,0 1 0,0 0 0,0 0 0,0 0 0,0 0 0,0 0 0,0 0-1,0 0 1,0 0 0,1 0 0,-1 0 0,0 0 0,0 0 0,0 0 0,0 0 0,0 0 0,0 0-1,0 0 1,0 0 0,0 0 0,1 0 0,-1 0 0,0 0 0,0 0 0,0 0 0,0 0 0,0 0 0,0 0-1,0 0 1,0 0 0,1 0 0,-1 0 0,0 0 0,0 0 0,0 0 0,0 0 0,0 0 0,0 0-1,0 0 1,0 1 0,0-1 0,0 0 0,0 0 0,0 0 0,0 0 0,1 0 0,-1 0 0,0 11-2,-4 11 11,-20 47 59,16-49-32,1-1-1,1 1 0,-5 25 1,11-43-41,0-1 0,0 0 0,0 0 0,0 1 0,0-1 1,0 0-1,0 0 0,1 0 0,-1 1 0,0-1 0,1 0 1,-1 0-1,1 0 0,-1 0 0,1 0 0,0 0 0,-1 0 1,1 0-1,0 0 0,0 0 0,0 0 0,0 0 0,0 0 1,0 0-1,0-1 0,0 1 0,0-1 0,0 1 1,3 0-1,3 2-37,1 0 0,1-1 0,13 3 1,7 1-22,-23-4 69,0 1 0,-1-1 0,1 1 0,-1 0 1,1 0-1,-1 1 0,0 0 0,0-1 0,-1 2 0,1-1 0,6 9 1,-8-9 31,-1-1 1,0 1-1,0-1 1,-1 1-1,1 0 1,-1 0-1,0 0 1,0 0-1,0 0 1,-1 0-1,1 0 1,-1 0-1,0 0 1,0 0-1,0 0 1,-1 0-1,1 1 1,-1-1-1,-2 5 1,0 0 90,-1 1 1,0-1-1,-1 1 0,0-1 1,0 0-1,-1-1 0,0 0 1,-1 0-1,0 0 0,-8 7 1,9-9-100,0-1-1,0 0 1,0-1 0,-1 1 0,0-1 0,1-1-1,-1 1 1,-1-1 0,1 0 0,0-1 0,-1 1-1,1-2 1,-1 1 0,-8 0 0,13-2-62,0 0 0,1 0 1,-1 0-1,0-1 0,0 1 0,1-1 1,-1 0-1,0 1 0,1-1 1,-1 0-1,1-1 0,-1 1 0,1 0 1,-1-1-1,1 1 0,0-1 1,0 0-1,0 0 0,0 0 0,0 0 1,0 0-1,1 0 0,-1-1 1,1 1-1,-1 0 0,-1-5 1,-7-17-266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245 216 18740,'-6'0'173,"1"1"0,-1 0 0,0 1 0,1 0 0,-1-1 0,1 2 0,0-1 0,-1 1 0,1-1 0,0 1 0,1 1 0,-1-1 0,0 1 0,1 0 0,0 0 0,0 0 0,0 0 0,-3 6 0,-9 12 310,0 1 1,-16 34 0,28-51-364,-10 21 157,1 0-1,1 1 0,1 0 1,1 1-1,-8 43 0,17-67-223,1-1 0,-1 0 0,1 0-1,0 0 1,0 1 0,2 5 0,-2-9-41,0 0 0,0 0 1,0-1-1,1 1 0,-1 0 0,0 0 0,1-1 1,-1 1-1,1 0 0,-1-1 0,1 1 0,-1-1 1,1 1-1,-1 0 0,1-1 0,-1 1 0,1-1 1,0 0-1,-1 1 0,1-1 0,0 1 0,-1-1 1,1 0-1,0 0 0,0 1 0,-1-1 0,1 0 0,0 0 1,0 0-1,-1 0 0,1 0 0,0 0 0,0 0 1,0 0-1,-1 0 0,1 0 0,0 0 0,0 0 1,-1-1-1,1 1 0,0 0 0,0-1 0,-1 1 1,1 0-1,1-2 0,4-1 15,0 0-1,-1-1 1,1 0 0,-1 0-1,0 0 1,0-1 0,0 1-1,7-11 1,32-47 55,-38 51-71,32-51 27,52-117 0,-72 135 3,-1-2-1,-3 0 0,14-76 1,-27 104 9,-1 18-48,0 0-1,0 0 0,0 0 1,0-1-1,0 1 0,0 0 1,0 0-1,0 0 0,0 0 1,0 0-1,0 0 0,0 0 1,-1-1-1,1 1 1,0 0-1,0 0 0,0 0 1,0 0-1,0 0 0,0 0 1,0 0-1,0 0 0,0 0 1,-1-1-1,1 1 0,0 0 1,0 0-1,0 0 0,0 0 1,0 0-1,0 0 0,0 0 1,-1 0-1,1 0 0,0 0 1,0 0-1,0 0 0,0 0 1,0 0-1,0 0 0,-1 0 1,1 0-1,0 0 0,0 0 1,0 0-1,0 0 0,0 0 1,0 0-1,-1 1 0,0 0 8,-1 1 0,1-1-1,-1 1 1,1 0 0,0-1-1,0 1 1,0 0-1,0 0 1,-2 3 0,-14 46 106,2 1 1,2 0-1,3 1 1,-6 67-1,13-92-44,1 1-1,1 0 0,1-1 1,7 47-1,-6-70-139,1 1 0,-1 0-1,1-1 1,4 11 0,-5-15 46,-1 0 1,0 0-1,1-1 0,-1 1 1,1 0-1,-1 0 1,1-1-1,-1 1 0,1 0 1,-1 0-1,1-1 1,0 1-1,-1-1 1,1 1-1,0-1 0,-1 1 1,1-1-1,0 1 1,0-1-1,0 1 0,0-1 1,-1 0-1,1 0 1,0 1-1,0-1 1,0 0-1,0 0 0,0 0 1,0 0-1,-1 0 1,1 0-1,0 0 0,0 0 1,0-1-1,0 1 1,0 0-1,0 0 1,-1-1-1,1 1 0,0-1 1,0 1-1,1-1 1,0-2-10,1 1 0,-1 0 1,0-1-1,0 1 0,0-1 1,0 0-1,2-2 0,15-31-306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103 114 17436,'-45'98'3779,"33"-76"-2615,1 1-1,1 0 1,-11 38 0,20-58-1055,0 0 0,1 0 0,-1 0 0,1 0 0,0 0 0,-1-1 0,1 1 0,1 0 0,-1 0 0,0 0 0,1 0 0,-1 0 0,1 0 0,2 5 0,-2-7-74,-1 0-1,1-1 0,0 1 1,-1 0-1,1-1 0,0 1 1,-1 0-1,1-1 0,0 1 1,0-1-1,0 1 0,0-1 1,-1 1-1,1-1 0,0 0 1,0 1-1,2-1 0,0 0-9,-1 0-1,1 0 0,-1 0 1,1 0-1,-1 0 0,0-1 0,1 1 1,-1-1-1,4-1 0,5-3-5,0 0 0,-1-1 0,0-1 0,0 1 1,0-2-1,-1 1 0,0-1 0,0-1 0,-1 1 0,10-16 0,0 0 15,-2-1 0,-1 0 1,14-31-1,-27 52-31,2-4 7,0 1 0,-1-1 0,0 0 0,0 0-1,-1 0 1,0 0 0,0 0 0,0-16 0,-2 24-10,0 0 1,1 0 0,-1 0-1,0 0 1,0-1 0,0 1-1,0 0 1,0 0 0,0 0-1,0 0 1,0-1 0,0 1-1,0 0 1,0 0 0,0 0-1,0 0 1,0-1 0,0 1-1,0 0 1,-1 0 0,1 0-1,0 0 1,0 0 0,0-1-1,0 1 1,0 0 0,0 0-1,0 0 1,0 0 0,0 0-1,-1 0 1,1-1 0,0 1-1,0 0 1,0 0 0,0 0-1,0 0 1,-1 0 0,1 0-1,0 0 1,0 0 0,0 0-1,0 0 1,-1 0 0,1 0-1,0 0 1,-7 7 12,-7 18-15,10-16-3,-46 112 49,45-108-67,2-1 0,-1 1-1,2 0 1,0 0 0,0 0-1,1 0 1,2 24-1,-1-35-12,0 0-1,0-1 0,0 1 0,1 0 0,-1-1 0,1 1 1,-1-1-1,1 1 0,-1 0 0,1-1 0,0 1 0,0-1 0,-1 0 1,1 1-1,0-1 0,1 0 0,-1 1 0,0-1 0,0 0 0,0 0 1,3 1-1,-3-1-53,1-1 0,0 1 0,-1-1 0,1 0 0,0 1 0,-1-1 0,1 0 0,0 0 0,0 0 0,-1-1 0,1 1 0,0 0 0,-1-1 0,1 1 0,0-1 1,2-1-1,4-2-355,0 0 1,0-1 0,0 0 0,-1-1 0,0 0-1,8-8 1,16-22-742,-1-1 0,-2-2 0,-1-1 0,-2-1 0,-2-1-1,20-53 1,-36 75 2491,-7 20-1270,0 0 0,0 0 0,0 0 0,0 0 0,0 0 0,0 0 0,0 0 0,-1 0-1,1 0 1,0 0 0,0 0 0,0 0 0,0 0 0,0 0 0,0 0 0,0 0 0,0 0 0,0 0 0,0 0 0,0 0 0,0 0 0,-1 0-1,1 0 1,0 0 0,0 0 0,0 0 0,0 0 0,0 0 0,0 0 0,0 0 0,0 0 0,0 0 0,0 0 0,0 0 0,0 0 0,-1-1 0,1 1-1,0 0 1,0 0 0,0 0 0,0 0 0,0 0 0,0 0 0,0 0 0,0 0 0,0 0 0,0 0 0,0 0 0,0 0 0,0 0 0,0-1-1,0 1 1,0 0 0,0 0 0,0 0 0,0 0 0,0 0 0,-20 29 2534,13-16-2048,1-1 0,1 1 0,0 0 0,1 0 0,0 0 0,-2 18 0,5-27-485,0-1-1,1 1 1,0 0 0,0-1 0,0 1 0,0 0 0,0 0 0,1-1 0,0 1 0,-1 0 0,1-1 0,1 1 0,-1-1 0,0 0 0,1 1 0,0-1 0,0 0 0,0 0 0,0 0 0,0 0 0,1 0-1,-1 0 1,1-1 0,0 1 0,0-1 0,0 0 0,0 0 0,3 2 0,29 12-87,-16-8-54,34 20 0,-49-25 148,0 0 0,0 0 0,0 0 1,0 0-1,0 1 0,-1-1 0,1 1 0,-1 0 0,0 0 1,-1 1-1,1-1 0,3 9 0,-5-11 8,0 0-1,0 0 1,-1 0-1,0 0 1,1 1-1,-1-1 1,0 0-1,0 0 1,0 0-1,0 0 1,0 0-1,-1 0 1,1 1 0,-1-1-1,1 0 1,-1 0-1,0 0 1,0 0-1,0 0 1,-1 2-1,-1-1 55,1 0 0,-1 0 0,0 0 0,0 0-1,0-1 1,0 1 0,0-1 0,-1 0 0,1 0 0,-6 2-1,1 0-18,0-1-1,0-1 0,0 0 1,0 0-1,0 0 0,0-1 1,-1 0-1,1-1 0,0 1 1,-10-2-1,14 0-75,-1 0-1,1 0 1,-1 0 0,1 0-1,0-1 1,0 0 0,-8-4-1,0-8-69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16612,'16'-15'1647,"1"1"1,34-23 0,-45 33-1259,1 0 0,0 1-1,0-1 1,0 2 0,0-1-1,0 1 1,1 0-1,-1 0 1,1 1 0,-1 0-1,14 0 1,-19 1-329,0 0 1,0 1-1,0-1 0,0 0 0,0 1 1,0-1-1,0 1 0,0 0 1,0-1-1,0 1 0,0 0 0,0 0 1,-1 1-1,1-1 0,0 0 1,-1 0-1,1 1 0,-1-1 0,1 1 1,-1-1-1,0 1 0,1 0 1,-1 0-1,0-1 0,0 1 0,0 0 1,-1 0-1,1 0 0,0 0 1,-1 0-1,1 0 0,-1 0 0,0 0 1,0 0-1,1 1 0,-1-1 1,-1 0-1,1 3 0,-1 7 15,-1 0 0,0 0 0,-1 0 0,0-1 0,-6 16 0,-10 16 108,-46 76 1,42-81-119,2 2-1,-21 52 1,41-91-65,0 4 5,-1-1 1,1 1-1,0-1 1,0 1-1,-1 7 1,2-11-3,0 0-1,0 0 1,0 0 0,0 0 0,1 0 0,-1 0 0,0 0-1,0 0 1,1 0 0,-1 0 0,0 0 0,1 0 0,-1 0-1,1-1 1,0 1 0,-1 0 0,1 0 0,-1 0 0,1-1-1,0 1 1,0 0 0,0-1 0,-1 1 0,1-1 0,0 1-1,0-1 1,0 1 0,0-1 0,0 0 0,0 1 0,0-1-1,0 0 1,0 0 0,1 1 0,4-1 15,1 0-1,-1 0 1,0 0-1,1 0 1,-1-1-1,1 0 1,-1-1-1,0 1 1,11-5-1,57-29 90,-51 24-92,10-5 14,-1 0-1,0-3 1,-2 0 0,30-25-1,-57 42-97,-1 0 0,1-1 0,0 0-1,-1 0 1,0 0 0,1 0 0,-1 0 0,0 0 0,0-1-1,-1 1 1,3-7 0,-4 8 31,0 0 0,1 0-1,-1 1 1,0-1 0,-1 0 0,1 0-1,0 0 1,-1 0 0,1 1 0,-1-1-1,1 0 1,-1 1 0,0-1 0,1 0-1,-1 1 1,0-1 0,0 1 0,0-1-1,-1 1 1,1-1 0,0 1 0,0 0-1,-1 0 1,1-1 0,-3 0 0,-8-7-125,-1 1-1,-27-14 1,-1 5-286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15427,'9'18'2273,"16"-2"-921,4-4-512,6-4 1993,9-2-1265,3-3-352,1-3-383,-3-6-1281,-2-4-2561,-11-5 2673,-3-1-408,-7-4-337</inkml:trace>
  <inkml:trace contextRef="#ctx0" brushRef="#br0" timeOffset="1">519 1 21613,'-6'35'2008,"-4"0"-1336,2 2-280,5-2 857,-2-5-265,5-5-480,4-6-224,2-10-624,3-5-496,-2-13 704,0-10-152,-1-10-89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7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9 13419,'5'-9'2024,"-3"11"-1088,-5 15-351,-6 10 1999,-3 9-1440,-2 5-191,-1 7-433,-1-1-104,2 0-304,2-8-200,5-7-504,1-5-312,3-11-281,0-8 841,1-8-248,-5-3-288</inkml:trace>
  <inkml:trace contextRef="#ctx0" brushRef="#br0" timeOffset="1">3 271 14283,'-3'-6'1760,"3"0"-847,12 3-249,0 0 960,4-1-184,7 1-303,2-2-369,4 1-1040,0-2-432,2-4 712,-5-5-232,-2-2-201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15211,'1'1'304,"0"0"1,1 0-1,-1 0 0,1 0 0,-1 0 0,1 0 0,-1 0 0,1 0 0,-1 0 1,1-1-1,0 1 0,-1-1 0,1 1 0,0-1 0,0 0 0,-1 1 0,1-1 1,0 0-1,0 0 0,0 0 0,-1-1 0,1 1 0,0 0 0,0-1 0,-1 1 1,4-2-1,2 0 192,-1-1 0,1 0 0,-1-1 0,1 1 0,7-7 0,-13 9-463,0 0-1,0 0 1,0 0 0,0 0 0,0 1-1,-1-1 1,1 0 0,0 0 0,-1-1-1,1 1 1,-1 0 0,1 0 0,-1 0 0,1 0-1,-1 0 1,0-1 0,1 1 0,-1 0-1,0 0 1,0 0 0,0-1 0,0 1-1,0 0 1,0 0 0,-1-1 0,1 1-1,0 0 1,-1 0 0,1 0 0,0 0-1,-1-1 1,0 1 0,0-1 0,-22 27 1160,17-19-392,11-15 106,-5 8-805,3 1-49,-1 0 0,1 0 0,0 0 0,-1 0 0,1-1-1,-1 1 1,1-1 0,-1 1 0,1-1 0,3-2 0,3 1-2,1-1-51,-1 1 0,1-1 0,-1-1 0,0 1 0,0-2 0,14-8 0,-18 10-1,0 0 0,-1-1 0,1 0 0,-1 0-1,0 0 1,0-1 0,-1 1 0,1-1 0,-1 0 0,0 0 0,0 0 0,3-10 0,-6 15 0,1 0 1,-1-1 0,0 1 0,0-1 0,0 1-1,1-1 1,-1 1 0,0-1 0,0 1 0,0-1-1,0 1 1,0-1 0,0 1 0,0-1 0,0 1-1,0-1 1,0 1 0,0-1 0,0 1 0,-1-1-1,1 1 1,0-1 0,0 1 0,-1-1 0,-9 0-11,-16 15-5,15-4 14,0 0 0,1 1 0,0-1 0,1 2 0,0 0 0,0 0 0,1 0 0,-10 24 0,13-25 10,0 0 0,1 0-1,1 0 1,0 1 0,0 0 0,1-1 0,1 1 0,0 0 0,1 0 0,0 0 0,2 15 0,-2-24-7,1 0-1,-1-1 1,1 1-1,0 0 1,-1-1-1,1 1 1,0 0-1,1-1 1,-1 0-1,0 1 1,1-1-1,-1 0 1,1 1-1,0-1 1,0 0-1,0 0 1,0-1-1,0 1 1,0 0-1,0-1 1,1 1-1,-1-1 1,1 0-1,-1 0 1,1 0-1,2 1 1,0-1-5,-1 0-1,1-1 1,-1 0 0,1 0-1,0 0 1,-1 0 0,1-1 0,-1 0-1,1 0 1,-1 0 0,1-1-1,-1 1 1,0-1 0,1 0 0,3-2-1,-1 0-25,1-1-1,-1 0 0,0 0 0,-1 0 0,1-1 1,-1 0-1,0 0 0,-1 0 0,9-13 0,-12 16-79,0-1 0,0 1-1,-1 0 1,1-1-1,-1 1 1,0-1-1,0 1 1,-1-1-1,1 0 1,-1 1-1,1-1 1,-1 0-1,0 0 1,-1 1-1,1-1 1,-1 0-1,1 1 1,-1-1-1,0 1 1,0-1-1,-1 1 1,1-1-1,-1 1 1,-3-5-1,-9-13-394,-3 2-199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19852,'-4'0'2225,"4"1"-1401,1-1-392,4 0 1568,3 2-919,3 1-1217,2-2 1152,3 1-1000,3 3-40,1 3-24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20780,'0'10'459,"0"1"0,0-1 0,-1 1 1,0-1-1,-1 0 0,0 0 0,-1 0 0,-4 12 0,-3 10 760,-3 17-569,2 1 0,2 1 0,3 0 0,-1 55 0,7-98-585,1 1-1,-1-1 1,2 0-1,-1 1 1,1-1 0,0 0-1,5 12 1,-5-17-45,0 0 0,-1 1 0,1-1-1,0 0 1,1 0 0,-1-1 0,0 1 0,1 0 0,0-1 0,0 1 0,-1-1 0,1 0 0,1 0-1,-1 0 1,0 0 0,0-1 0,1 1 0,-1-1 0,6 1 0,2 0-8,1 0 1,-1-2 0,1 1-1,-1-1 1,1-1-1,0 0 1,-1-1-1,0 0 1,1-1-1,-1 0 1,20-8 0,-4-1-683,-1-1 0,0-1 0,35-26 0,-35 20 241,-6 2-175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20580,'0'85'4055,"-2"-57"-2434,5 45 0,-3-70-1588,0-1-1,0 1 1,1-1 0,-1 1 0,1-1 0,-1 0 0,1 1 0,0-1 0,0 0-1,0 0 1,0 0 0,1 0 0,-1 0 0,0 0 0,1 0 0,-1 0 0,1 0 0,0-1-1,0 1 1,0 0 0,0-1 0,0 0 0,0 1 0,0-1 0,0 0 0,0 0 0,0 0-1,1-1 1,-1 1 0,0 0 0,1-1 0,-1 1 0,1-1 0,-1 0 0,0 0 0,1 0-1,-1 0 1,1 0 0,-1-1 0,4 0 0,5-2-11,0 0 0,-1-1 1,1 0-1,-1-1 0,0 0 1,0-1-1,-1 1 0,1-2 0,-1 0 1,14-13-1,-3 0 7,-1-1 0,0-1 0,15-25 0,-21 27-5,-1 0-1,11-25 1,-28 59-26,1 0 1,1 0-1,0 0 1,1 0-1,0 0 1,1 1-1,1-1 1,0 0-1,1 1 0,1-1 1,3 16-1,-4-27 4,-1-1 0,1 0-1,0 1 1,0-1 0,0 0-1,0 0 1,0 1 0,1-1-1,-1 0 1,0 0-1,1 0 1,0 0 0,-1-1-1,1 1 1,0 0 0,0-1-1,0 1 1,0-1 0,0 0-1,0 1 1,1-1 0,-1 0-1,0-1 1,1 1 0,-1 0-1,0-1 1,1 1-1,-1-1 1,1 1 0,-1-1-1,1 0 1,-1 0 0,3-1-1,1 0 3,1-1 0,-1 1 0,0-1 0,0-1 0,-1 1 0,1-1 0,0 0 0,-1 0 0,0-1 0,0 0 0,10-8 0,0-6 10,0 0-1,-1-1 1,-1 0-1,0-1 1,-2-1-1,16-38 1,-9 21-39,-18 38 24,0-1 0,0 1 0,0 0 0,0-1 0,0 1 0,1-1 0,-1 1 0,0-1 0,0 1 0,1 0 0,-1-1 0,0 1 0,0 0 0,1-1 0,-1 1 0,0 0 0,1-1 1,-1 1-1,0 0 0,1 0 0,-1-1 0,1 1 0,-1 0 0,1 0 0,2 10-19,-4 31-11,0-29 22,0 13-37,1 39 151,0-58-196,1 0 0,0 0 0,0 0 0,0 0 0,1 0-1,0 0 1,4 10 0,-6-16 73,0 0-1,0 1 0,0-1 1,1 0-1,-1 1 1,0-1-1,0 1 0,0-1 1,0 0-1,0 1 1,1-1-1,-1 0 0,0 1 1,0-1-1,1 0 1,-1 0-1,0 1 0,1-1 1,-1 0-1,0 0 1,1 1-1,-1-1 0,0 0 1,1 0-1,-1 0 0,0 1 1,1-1-1,-1 0 1,0 0-1,1 0 0,-1 0 1,1 0-1,-1 0 1,0 0-1,1 0 0,-1 0 1,1 0-1,-1 0 1,0 0-1,1 0 0,-1 0 1,0-1-1,1 1 1,-1 0-1,1 0 0,-1 0 1,0-1-1,1 1 1,-1 0-1,0 0 0,0-1 1,1 1-1,-1 0 1,0 0-1,1-1 0,-1 1 1,0-1-1,10-24-357,-5-4-93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20228,'-3'10'1433,"2"4"-1161,1 1-288,6 1 552,0-3-288,5-7-184,2-3-32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108 323 17820,'-8'11'654,"-12"18"1229,2 1 0,-22 45 1,36-66-1647,1 1 0,0-1 0,0 1 0,0 0 1,1 0-1,1 0 0,0 0 0,0 0 0,1 0 1,0 0-1,1 0 0,0 0 0,3 11 1,-4-18-197,1 1 1,0-1-1,1 0 1,-1 1 0,0-1-1,1 0 1,0 0-1,0 0 1,0 0 0,0 0-1,0 0 1,1 0 0,-1-1-1,1 1 1,-1-1-1,1 0 1,0 0 0,0 0-1,0 0 1,0 0 0,1-1-1,-1 1 1,0-1-1,1 0 1,-1 0 0,1 0-1,-1-1 1,1 1 0,-1-1-1,8 0 1,-2 0-21,0-1 1,0 0-1,0-1 0,0 0 1,0-1-1,-1 0 1,1 0-1,-1 0 0,0-1 1,0-1-1,10-6 1,-2-2 3,0 0 0,-1-1 0,-1 0 0,-1-2 0,0 1 1,0-2-1,14-25 0,-5 2 8,-2-1 0,19-53 0,-24 54-17,12-59 1,-24 82-15,0 1 1,-1-1 0,-1 0-1,0 0 1,-1 0 0,-4-22 0,4 37-3,0-1 1,0 1 0,-1 0 0,1 0-1,-1 0 1,0-1 0,1 1-1,-1 0 1,0 0 0,0 0 0,-1 0-1,1 0 1,0 0 0,-1 1 0,1-1-1,-1 0 1,1 1 0,-1-1-1,0 1 1,-4-3 0,4 3-2,0 0 1,-1 1-1,1-1 0,0 1 1,-1 0-1,1 0 0,-1 0 1,1 0-1,-1 0 1,1 0-1,0 1 0,-1-1 1,1 1-1,0 0 0,-1-1 1,-2 3-1,-5 2-2,0 0-1,0 2 1,0-1-1,1 1 1,0 0-1,-13 13 1,2 2 6,1 1 0,-24 36 1,35-47 2,1-1-1,1 1 1,0 0 0,1 0-1,0 1 1,1 0 0,-5 22 0,9-33-4,0-1 1,-1 0-1,1 1 1,0-1-1,0 0 1,0 1-1,0-1 1,0 0-1,0 1 1,0-1-1,1 0 1,-1 1-1,0-1 1,1 0-1,-1 1 1,1-1-1,-1 0 0,1 0 1,0 0-1,-1 0 1,1 1-1,2 0 1,-2-1-2,0 0 1,0-1-1,1 0 0,-1 1 0,0-1 1,1 0-1,-1 0 0,0 1 0,1-1 1,-1 0-1,0 0 0,1 0 0,-1-1 1,0 1-1,1 0 0,-1 0 0,0-1 1,2 0-1,6-2-12,-1-1 0,0-1-1,1 1 1,11-10 0,19-18-49,-26 20 1,28-20 1,-40 32 56,0-1 0,0 0 1,0 1-1,0 0 0,0-1 0,0 1 1,0-1-1,0 1 0,0 0 1,0 0-1,0 0 0,0 0 1,0 0-1,0 0 0,0 0 0,1 0 1,-1 0-1,0 0 0,0 0 1,0 1-1,0-1 0,1 1 1,0 0 2,0 1 0,0-1 1,0 0-1,0 1 1,-1 0-1,1-1 0,0 1 1,-1 0-1,0 0 1,2 2-1,3 8 22,0 0 0,-1 1 0,4 14 0,-3-11-2,56 120 158,-31-73-554,-26-53-1788,-7-19-749,-4-10 1871,3-8-143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1805 0 20396,'1'1'97,"0"-1"0,-1 0 0,1 0 0,0 0 0,-1 1 0,1-1-1,0 0 1,-1 1 0,1-1 0,-1 1 0,1-1 0,0 0 0,-1 1 0,1-1-1,-1 1 1,1 0 0,-1-1 0,0 1 0,1-1 0,-1 1 0,0 0 0,1-1-1,-1 1 1,0 0 0,0-1 0,1 1 0,-1 0 0,0-1 0,0 1 0,0 0-1,0 0 1,0-1 0,0 2 0,-1 32 910,0-21-167,1 49 835,15 107 0,34 58-1979,-48-220-175,-3-6-378,-6-14-678,-25-51-929,-1-2 1747,-32-86 1,64 147 925,0-1-1,0 0 1,1-1-1,0 1 0,0 0 1,0-10-1,1 14-131,0 1-1,0-1 0,0 0 1,1 1-1,-1-1 1,0 1-1,1 0 1,-1-1-1,1 1 1,0-1-1,0 1 1,-1 0-1,1-1 0,0 1 1,0 0-1,0 0 1,0 0-1,0 0 1,1 0-1,-1 0 1,0 0-1,0 0 1,1 0-1,-1 0 0,0 1 1,1-1-1,-1 1 1,1-1-1,-1 1 1,3-1-1,17-2 272,-1 1 0,0 1 1,1 1-1,-1 1 0,33 5 0,36 1-758,-53-8 273,-5-2-99</inkml:trace>
  <inkml:trace contextRef="#ctx0" brushRef="#br0" timeOffset="1">7 1158 14203,'-6'13'1896,"6"-13"-1860,0 0 0,0 1 1,0-1-1,0 0 0,1 0 0,-1 0 0,0 0 0,0 1 0,0-1 1,0 0-1,1 0 0,-1 0 0,0 0 0,0 0 0,0 0 0,0 0 0,1 0 1,-1 0-1,0 0 0,0 0 0,1 0 0,-1 0 0,0 0 0,0 0 1,0 0-1,1 0 0,-1 0 0,0 0 0,0 0 0,0 0 0,1 0 1,-1 0-1,0 0 0,0 0 0,0 0 0,1 0 0,33-16 1681,-24 10-1290,429-193 8357,16 38-5762,485-65-2358,-728 182-867,-211 43 95,2 1-986,-4 0 440,0 0 591,-1 0-1,1-1 1,0 1-1,-1 0 1,1 0-1,0 0 1,0-1-1,-1 1 1,1-1-1,0 1 1,0-1-1,0 0 1,-2 0-1,-9-13-504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28 665 17100,'-2'1'3418,"-3"8"-2185,-4 15 534,5 0-896,0-1 0,2 1 0,1 24-1,1-37-766,0 1 0,1-1 0,1 1-1,0-1 1,1 0 0,0 0 0,0 0 0,7 14-1,-9-23-77,0 0 0,0 0 0,0 0 0,0 1 0,1-1 0,-1-1-1,1 1 1,0 0 0,-1 0 0,1-1 0,0 1 0,0 0 0,0-1 0,0 0 0,0 0-1,0 1 1,0-1 0,1-1 0,-1 1 0,0 0 0,1 0 0,-1-1 0,0 1-1,1-1 1,-1 0 0,1 0 0,-1 0 0,1 0 0,-1 0 0,0 0 0,1-1 0,-1 1-1,4-2 1,0-1 26,-1 1 0,1-1 0,-1 0 0,0 0 0,0 0 0,-1-1 0,1 1 0,-1-1 0,0-1 0,1 1-1,-2 0 1,7-10 0,-2 1 49,-1 0 1,-1-1-1,0 1 0,-1-2 0,0 1 0,5-29 0,-9 35-81,0 0 0,0 0 0,0 0 0,-1-1 0,0 1 0,-1 0 0,0 0 0,0 0 0,-1-1 0,0 1 0,0 1 0,-1-1 0,0 0 0,-5-8 1,8 15-21,0 0 0,-1 0 0,1 0 0,-1 0 0,0 1 0,1-1 0,-1 0-1,0 0 1,1 1 0,-1-1 0,0 0 0,0 1 0,1-1 0,-1 1 0,0-1 0,0 1 0,0-1 0,0 1 0,-1-1 0,1 1 0,1 1-1,-1-1 1,1 0-1,-1 0 0,1 0 1,-1 0-1,1 1 0,-1-1 1,1 0-1,-1 1 0,1-1 1,-1 0-1,1 1 0,-1-1 1,1 0-1,0 1 0,-1-1 1,1 1-1,0-1 0,-1 1 1,1-1-1,0 1 0,-1-1 1,1 1-1,-1 2-4,0 0 1,0 0-1,0 0 0,0 0 0,1 0 1,-1 0-1,1 1 0,0-1 0,0 0 1,0 0-1,1 4 0,0-3 3,0 0 0,0-1 0,0 1 0,1 0 1,-1 0-1,1-1 0,0 1 0,0-1 0,1 1 0,-1-1 0,1 0 0,-1 0 0,1 0 0,0 0 0,0-1 0,0 1 0,0-1 0,1 0 1,-1 0-1,1 0 0,0 0 0,-1 0 0,1-1 0,0 0 0,0 0 0,0 0 0,0 0 0,0 0 0,0-1 0,4 0 0,3 1 3,0-2 1,-1 0-1,1 0 0,0 0 0,-1-2 0,0 1 0,1-1 0,-1-1 0,0 0 0,12-7 0,-12 6-5,-1-1 0,0 0-1,0-1 1,14-14 0,-20 19-4,0-1-1,-1 0 1,1-1 0,-1 1 0,1 0 0,-1-1 0,0 1 0,-1-1-1,1 1 1,-1-1 0,1 0 0,-1 0 0,0 0 0,0 0-1,-1 0 1,1-5 0,-1 8 5,0 1 0,0-1 0,0 1-1,0-1 1,0 1 0,0-1 0,0 1 0,0-1 0,0 1 0,-1-1-1,1 1 1,0-1 0,0 1 0,0-1 0,-1 1 0,1 0-1,0-1 1,0 1 0,-1-1 0,1 1 0,0 0 0,-1-1-1,1 1 1,-1 0 0,1-1 0,0 1 0,-1 0 0,1 0 0,-1-1-1,1 1 1,-1 0 0,1 0 0,-1 0 0,1 0 0,-1 0-1,1 0 1,-1-1 0,1 1 0,-1 0 0,1 0 0,-1 0-1,1 1 1,-1-1 0,1 0 0,-1 0 0,1 0 0,0 0 0,-1 0-1,1 1 1,-1-1 0,0 0 0,-1 2-8,-1-1 0,1 0 0,-1 1 0,1-1 0,-1 1 0,1 0 0,0 0 0,-3 2 0,3-1 4,0 0-1,0 0 0,0 0 0,0 0 1,0 1-1,1-1 0,0 0 0,-1 1 1,1-1-1,0 1 0,1-1 0,-1 1 1,0 0-1,1-1 0,0 1 0,0 5 1,1-6 6,-1-1 0,1 1 0,0-1 1,-1 0-1,1 1 0,0-1 0,0 0 0,1 0 1,-1 0-1,0 1 0,1-1 0,-1-1 1,1 1-1,0 0 0,0 0 0,-1-1 0,1 1 1,0 0-1,1-1 0,-1 0 0,0 0 0,0 0 1,0 0-1,1 0 0,2 1 0,12 1-1,0 0 0,0-1-1,0-1 1,1 0 0,25-4-1,-18 2-7,150-1 65,-175 2-49,0 0 1,1 0-1,-1 0 1,1 0-1,-1 0 1,1 0-1,-1 0 1,1-1-1,-1 1 0,0 0 1,1 0-1,-1 0 1,1-1-1,-1 1 1,0 0-1,1 0 0,-1-1 1,0 1-1,1 0 1,-1-1-1,0 1 1,0 0-1,1-1 0,-1 1 1,0 0-1,0-1 1,1 1-1,-1-1 1,0 1-1,0 0 0,0-1 1,0 1-1,0-1 1,0 1-1,0-1 1,0 1-1,0 0 1,0-1-1,0 1 0,0-1 1,0 1-1,0-1 1,0 1-1,0-1 1,-1 0-1,-8-25 140,5 17-91,-20-65 118,-18-89-1,41 159-181,0 1 0,1 0 0,0-1 1,-1 1-1,1-1 0,0 1 1,1 0-1,-1-1 0,2-6 0,-1 8-7,0 0 0,0 1 0,0-1 0,0 0 0,0 1 0,1-1 0,-1 0-1,0 1 1,1 0 0,-1-1 0,1 1 0,0 0 0,-1 0 0,1 0 0,0 0-1,0 0 1,0 0 0,2-1 0,5-1-31,41-16-222,-1-2 1,74-44-1,-109 56 261,0-1 0,-1 0 0,0-1 0,-1 0 0,0-1 0,-1 0 0,0-1 0,-1 0 1,-1 0-1,0-2 0,0 1 0,10-28 0,-6-3 47,-13 42-36,1 0 1,-1 0-1,0 0 1,0 0-1,0 0 0,0 0 1,0 0-1,-1 0 1,1 0-1,-1 0 0,0 1 1,0-1-1,-2-3 1,3 5-3,-1 0 1,1 1 0,0-1 0,-1 0 0,0 1 0,1-1 0,-1 1 0,1-1 0,-1 1-1,0-1 1,1 1 0,-1 0 0,0-1 0,1 1 0,-1 0 0,0-1 0,0 1-1,1 0 1,-1 0 0,0 0 0,0 0 0,0-1 0,1 1 0,-1 0 0,0 1-1,0-1 1,0 0 0,1 0 0,-1 0 0,0 0 0,0 1 0,1-1 0,-1 0-1,0 0 1,0 1 0,1-1 0,-1 1 0,0-1 0,0 2 0,-3 0 1,1 1 0,0-1 1,0 1-1,0 0 0,-5 7 0,-1 3 27,1 1-1,1 0 0,0 0 1,1 1-1,0 0 1,2 0-1,-1 0 0,2 1 1,-2 17-1,0 9 131,3 0-1,3 53 0,3-46-33,2 0-1,2 0 1,2-1-1,3-1 0,1 1 1,3-2-1,35 71 0,-2-38-89,-73-100 82,-1-14-110,-34-60 1,47 74-86,1 0-1,1 0 1,1-1 0,-8-37-1,16 56 66,-1-1 0,1 1 0,-1 0-1,1 0 1,1-1 0,-1 1-1,0 0 1,2-6 0,-2 8 6,0 0 0,1 1 1,-1-1-1,0 0 0,1 0 0,-1 0 0,1 0 1,-1 1-1,1-1 0,-1 0 0,1 1 1,0-1-1,-1 0 0,1 1 0,0-1 1,-1 1-1,1-1 0,0 1 0,0-1 0,-1 1 1,1 0-1,0-1 0,0 1 0,0 0 1,0 0-1,0-1 0,0 1 0,-1 0 0,1 0 1,0 0-1,0 0 0,0 0 0,0 0 1,0 0-1,0 1 0,1-1 0,3 1-185,1 0-1,0 0 1,-1 0 0,1-1-1,-1 0 1,1-1 0,0 1-1,-1-1 1,1 0-1,-1 0 1,1-1 0,-1 1-1,0-1 1,0 0 0,7-5-1,20-12-345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143 423 20084,'-4'-1'307,"0"-1"1,0 1-1,0 0 0,-1 0 0,1 1 0,0-1 0,-1 1 1,1 0-1,0 0 0,-1 0 0,1 0 0,0 1 1,-1 0-1,1 0 0,0 0 0,0 1 0,0-1 0,0 1 1,0 0-1,0 0 0,-6 4 0,6-2-178,0-1 0,1 1 0,-1 0 0,1 0 0,0 0-1,0 1 1,0-1 0,0 1 0,1-1 0,-1 1 0,1 0 0,1 0 0,-1 0 0,1 0 0,0 0-1,0 1 1,0 7 0,0-7-87,1 0 0,1 0-1,-1-1 1,1 1 0,0 0-1,0-1 1,1 1 0,0-1-1,0 1 1,0-1 0,1 0 0,-1 0-1,1 0 1,0 0 0,6 6-1,-7-9-29,-1 0-1,1 0 1,0-1-1,0 1 1,0 0-1,0-1 1,1 0-1,-1 1 1,0-1-1,1 0 1,-1 0-1,1 0 1,-1-1-1,1 1 1,-1 0 0,1-1-1,-1 0 1,1 1-1,0-1 1,-1 0-1,1-1 1,-1 1-1,1 0 1,0-1-1,-1 1 1,1-1-1,-1 0 1,1 0-1,-1 0 1,0 0-1,1 0 1,-1-1-1,0 1 1,0-1-1,3-2 1,4-3 12,0-2 0,-1 1-1,0-1 1,0 0 0,-1-1 0,0 0 0,-1 0 0,0-1 0,0 1-1,4-13 1,-4 7-14,-1 0-1,0 0 0,-1-1 1,0 1-1,-2-1 0,2-28 1,-6 30-9,2 15-1,0-1 0,0 1 0,0 0 0,0 0-1,0-1 1,0 1 0,1 0 0,-1 0 0,0 0 0,0-1 0,-1 1 0,1 0-1,0 0 1,0-1 0,0 1 0,0 0 0,0 0 0,0 0 0,0-1-1,0 1 1,0 0 0,0 0 0,0 0 0,-1-1 0,1 1 0,0 0 0,0 0-1,0 0 1,0 0 0,-1 0 0,1-1 0,0 1 0,0 0 0,0 0 0,-1 0-1,1 0 1,0 0 0,0 0 0,0 0 0,-1 0 0,1 0 0,0 0 0,0 0-1,0 0 1,-1 0 0,1 0 0,0 0 0,0 0 0,-1 0 0,1 0-1,0 0 1,0 0 0,0 0 0,-1 0 0,1 0 0,0 0 0,0 0 0,0 0-1,-1 1 1,1-1 0,0 0 0,-1 1 1,1-1-1,0 0 0,-1 1 0,1-1 1,0 1-1,0-1 0,-1 1 0,1-1 1,0 1-1,0-1 0,0 0 0,0 1 1,0-1-1,0 1 0,0-1 0,0 1 1,0-1-1,0 1 0,0-1 0,0 1 1,0-1-1,0 1 0,0-1 0,0 1 1,0-1-1,1 1 0,-1-1 0,0 1 1,0-1-1,1 1 0,-1-1 0,0 0 1,1 1-1,-1-1 0,0 1 0,1-1 1,-1 0-1,1 1 0,1 0 4,-1 1 0,1-1 0,0 0 0,-1 0 0,1 0 1,0 0-1,0-1 0,0 1 0,2 1 0,3-2-3,0 1 1,0-1 0,0 0-1,0-1 1,0 0-1,0 0 1,-1 0-1,1-1 1,0 0-1,-1 0 1,1-1 0,-1 1-1,0-2 1,0 1-1,0-1 1,0 1-1,9-9 1,-2 1-14,-1-1 1,0 0 0,0-1-1,-1 0 1,-1 0-1,10-18 1,-13 19-16,0-1 1,-1 0-1,-1-1 1,7-24-1,-10 30 9,0-1 1,-1 1-1,0-1 0,0 0 0,-1 1 0,0-1 1,-1 1-1,0-1 0,-2-10 0,3 17 11,-1 0-1,1 0 1,-1 0-1,0 0 1,1 0 0,-1 0-1,0 0 1,0 0-1,0 1 1,-1-1-1,1 0 1,0 1-1,0-1 1,-1 1 0,1-1-1,-1 1 1,0 0-1,1-1 1,-1 1-1,0 0 1,0 0 0,0 0-1,1 1 1,-1-1-1,0 0 1,-4 0-1,3 1-1,-1 0-1,1 0 0,0 0 0,0 1 0,0 0 0,0-1 1,-1 1-1,1 0 0,0 0 0,0 1 0,1-1 0,-1 1 0,0-1 1,0 1-1,1 0 0,-6 4 0,0 3 11,0 0-1,0 0 1,1 1 0,0 0-1,0 1 1,1-1 0,1 1-1,-1 0 1,2 0 0,0 1-1,-5 19 1,6-15 33,0 1 1,0 0-1,2-1 0,0 1 1,1 0-1,1 0 0,5 32 1,-5-42-93,1 1 0,0-1 0,1 0 1,0 0-1,0 0 0,0 0 0,1-1 0,0 1 1,0-1-1,1 0 0,-1 0 0,1-1 0,1 1 0,-1-1 1,1 0-1,0-1 0,0 1 0,0-1 0,12 6 1,-11-7-111,1 0 1,0-1 0,0 0 0,0 0 0,0-1-1,0 1 1,1-2 0,-1 1 0,0-1-1,0-1 1,1 1 0,-1-2 0,0 1-1,0-1 1,0 0 0,0 0 0,14-7 0,19-14-686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55 522 20596,'-3'1'220,"1"-1"0,-1 1 0,0 0-1,1 0 1,-1 0 0,1 0 0,-1 0-1,1 1 1,0-1 0,0 1 0,-1-1-1,1 1 1,0 0 0,0 0 0,1 0-1,-1 0 1,0 0 0,1 0 0,-1 1-1,1-1 1,-1 0 0,1 1 0,0-1-1,0 1 1,0-1 0,1 1 0,-1 3-1,0-5-182,1 1-1,-1-1 1,1 1-1,0-1 0,-1 1 1,1 0-1,0-1 1,0 1-1,0-1 0,0 1 1,0 0-1,1-1 1,-1 1-1,0-1 1,1 1-1,-1-1 0,1 1 1,0-1-1,-1 1 1,1-1-1,0 0 0,0 1 1,0-1-1,0 0 1,0 0-1,0 0 0,0 1 1,0-1-1,1 0 1,-1-1-1,0 1 1,1 0-1,-1 0 0,0 0 1,1-1-1,-1 1 1,1-1-1,-1 1 0,1-1 1,-1 0-1,1 1 1,0-1-1,-1 0 0,1 0 1,-1 0-1,4-1 1,-3 1-45,5-1-47,-1 1 1,1 0 0,0 0 0,11 2-1,-14-1 42,-1 1-1,0-1 0,0 0 0,0 1 0,0 0 0,0-1 0,0 1 0,0 0 0,-1 0 0,1 1 0,-1-1 1,3 4-1,25 31-22,-1 1 1,-2 1 0,27 54-1,-42-70 56,14 37 0,-23-52 2,-1 0 1,1 1-1,-1 0 0,-1-1 0,0 1 0,0 0 0,0 0 0,-2 9 0,1-16-12,0-1 0,0 1 0,0-1 0,0 1 0,-1-1 0,1 0 0,0 1 0,-1-1 0,1 1 1,-1-1-1,1 0 0,-1 1 0,0-1 0,0 0 0,0 0 0,1 0 0,-1 1 0,0-1 0,0 0 0,-1 0 0,1 0 0,0-1 0,0 1 0,0 0 0,-1 0 0,1-1 0,0 1 0,-1 0 1,1-1-1,0 1 0,-1-1 0,1 0 0,-1 0 0,1 1 0,-1-1 0,1 0 0,-1 0 0,1 0 0,-3-1 0,-1 0 16,1 0-1,0 0 1,0-1 0,0 1 0,-1-1-1,1 0 1,1 0 0,-1-1-1,0 1 1,1-1 0,-1 0-1,-5-5 1,0-3-59,1-1 1,0 0-1,0 0 1,1-1-1,1 1 0,0-2 1,1 1-1,0-1 0,1 1 1,1-1-1,0 0 0,1-1 1,-1-26-1,2 5-150,2-1 0,2 1 0,2 0 0,11-49 0,9-1-275,54-127 0,5-12-8,-72 177 522,-12 30 148,0 18-196,0 0-1,0-1 1,0 1-1,0 0 1,0 0-1,0 0 0,-1 0 1,1-1-1,0 1 1,0 0-1,0 0 1,0 0-1,0 0 0,-1 0 1,1 0-1,0 0 1,0 0-1,0 0 0,-1-1 1,1 1-1,0 0 1,0 0-1,0 0 1,-1 0-1,1 0 0,0 0 1,0 0-1,0 0 1,-1 0-1,1 0 1,0 0-1,0 1 0,0-1 1,0 0-1,-1 0 1,1 0-1,0 0 1,0 0-1,0 0 0,-1 0 1,-1 2 48,-1 0 0,1 0 0,0 0 0,0 0 0,0 1 0,0-1 0,-2 3-1,-4 9 136,0-1-1,1 2 1,0-1-1,2 1 1,-1 0-1,2 0 1,-6 30-1,6-14 81,1 0-1,2 0 1,2 35-1,0-41-142,2-1-1,1 0 0,1 0 0,9 25 0,-10-37-84,1 1 0,0-1-1,1 0 1,1 0 0,-1-1-1,2 0 1,0 0 0,0-1 0,11 11-1,-16-18-46,0 0 0,0-1 0,0 1 0,0-1 0,1 1 0,-1-1 0,1 0 0,-1 0 0,1-1-1,0 1 1,-1-1 0,1 0 0,0 0 0,0 0 0,0 0 0,6 0 0,-9-1-7,-1 0 0,1 0 0,-1 0-1,1 0 1,-1 0 0,1-1 0,-1 1 0,1 0 0,-1 0 0,1 0 0,-1 0 0,1-1-1,-1 1 1,1 0 0,-1 0 0,1-1 0,-1 1 0,1 0 0,-1-1 0,0 1 0,1 0-1,-1-1 1,0 1 0,1-1 0,-1 1 0,0-1 0,1 1 0,-1-1 0,0-1-12,0 1-1,1 0 1,-1 0 0,0-1 0,0 1 0,-1 0 0,1 0 0,0 0 0,0-1-1,-1 1 1,1 0 0,-1-2 0,-19-30-458,-66-64-536,51 61 882,3-2 1,-34-49-1,63 82 173,0 0 0,0-1 0,1 1-1,-1-1 1,-2-10 0,5 15-27,-1 0 1,1 0-1,0 0 1,0 0-1,-1 0 1,1 0-1,0-1 1,0 1-1,0 0 1,0 0-1,1 0 1,-1 0-1,0 0 1,0 0-1,1 0 1,-1 0-1,0 0 0,1 0 1,-1 0-1,1 0 1,-1 1-1,1-1 1,0 0-1,-1 0 1,1 0-1,0 1 1,0-1-1,-1 0 1,1 1-1,0-1 1,0 0-1,0 1 1,0-1-1,0 1 0,0 0 1,0-1-1,0 1 1,0 0-1,1-1 1,16-1 86,-1 0 1,1 1-1,28 2 0,-27 0-658,0 0 0,0-2 0,25-4 0,-17-1-6,53-18 0,-32 2-95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7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0 19948,'3'15'1625,"-9"8"-1201,-3 6-192,-2 14 696,-3 5-304,-2 7-344,-1 4-88,-1-2-240,-1-3-224,5-6-552,1-4-280,4-12 856,0-6-192,6-8-169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0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20636,'24'-28'1387,"0"1"-93,38-35 0,-54 55-1071,0 1-1,1-1 1,-1 2-1,2-1 1,-1 1-1,0 1 1,1-1-1,0 2 1,14-4-1,-21 6-171,-1 0-1,1 1 1,0 0-1,0-1 1,-1 1-1,1 0 1,0 0-1,0 1 1,-1-1-1,1 1 1,0-1-1,0 1 0,4 2 1,-6-2-34,1 0-1,0 0 1,-1 0 0,1 1-1,-1-1 1,1 1 0,-1-1-1,1 1 1,-1-1 0,0 1-1,0 0 1,0 0 0,0 0 0,0-1-1,0 1 1,-1 0 0,1 0-1,-1 0 1,1 3 0,0 5-8,0-1 0,0 1 0,-2-1 0,1 0 1,-1 1-1,-3 16 0,-20 59 2,13-50 2,9-28-8,-5 16 16,0-1 0,2 1-1,1 1 1,-1 28 0,4-49-14,1 0 1,1 0-1,-1 0 1,0 0-1,1 0 1,-1 0-1,1 0 1,0-1-1,2 6 1,-3-7-5,1-1 1,-1 1 0,1 0-1,0 0 1,-1-1-1,1 1 1,0 0 0,0-1-1,0 1 1,-1 0-1,1-1 1,0 0 0,0 1-1,0-1 1,0 1-1,0-1 1,0 0 0,0 0-1,0 1 1,0-1-1,0 0 1,0 0 0,0 0-1,0 0 1,0 0 0,0 0-1,0-1 1,0 1-1,0 0 1,0 0 0,0-1-1,0 1 1,1-1-1,5-2 13,-1 0-1,1-1 1,-1 0-1,1 0 1,-1-1 0,0 0-1,0 0 1,-1 0-1,0-1 1,8-9-1,6-11 27,17-31-1,-33 53-36,72-133 124,-64 114-77,-1-1-1,-1 0 0,11-48 1,-22 85 45,-4 13-86,-2 32 0,7-35 6,1 1 0,3 32 0,-2-50 6,0 0-1,0 1 1,0-1-1,1 0 0,0 0 1,0 0-1,1 0 1,0-1-1,0 1 0,0 0 1,0-1-1,1 0 1,8 9-1,-10-13-6,0 1 1,0-1-1,0 1 1,0-1-1,1 0 1,-1 0-1,0 0 1,1 0-1,-1 0 1,1-1-1,-1 1 1,1-1-1,-1 1 0,1-1 1,0 0-1,-1 0 1,1 0-1,-1 0 1,1-1-1,-1 1 1,1-1-1,-1 1 1,1-1-1,-1 0 1,1 0-1,-1 0 0,0 0 1,0-1-1,1 1 1,-1-1-1,3-2 1,4-3 39,-1 0 0,0-1 0,0 0 1,-1 0-1,12-18 0,-6 6-11,-1 1 0,-1-2 0,-2 0 0,0 0 0,0-1 0,-2 0 0,-1 0 0,6-40 1,-12 56-42,0 0 0,0-1 0,-1 1 0,-1-9 0,2 14-4,0 0 0,-1 0 0,1 0 0,0 0-1,-1-1 1,1 1 0,-1 0 0,1 0 0,-1 0 0,1 0 0,-1 1 0,0-1 0,-1-2 0,1 3-1,1 0 0,-1 0 1,1 0-1,-1-1 0,1 1 1,-1 0-1,1 0 0,-1 0 1,0 0-1,1 0 0,-1 0 0,1 0 1,-1 0-1,1 0 0,-1 0 1,1 1-1,-1-1 0,0 0 1,1 0-1,-1 0 0,1 1 1,-1-1-1,1 0 0,0 1 1,-1-1-1,1 0 0,-1 1 1,1-1-1,-1 1 0,-2 3-2,0 1 0,0-1-1,0 0 1,1 1 0,-1-1 0,1 1 0,0 0-1,1 0 1,-1 0 0,1 0 0,0 0-1,0 0 1,1 0 0,-1 0 0,1 0-1,1 0 1,0 10 0,-1-12 5,1 0 0,-1 0 1,1 0-1,0 0 0,0-1 1,0 1-1,0 0 0,0-1 1,1 1-1,-1-1 0,1 1 0,0-1 1,-1 0-1,4 4 0,-3-5 2,0 0-1,-1 0 0,1 0 1,0 0-1,0-1 0,0 1 0,0 0 1,0-1-1,0 1 0,0-1 1,0 0-1,0 1 0,0-1 1,0 0-1,0 0 0,0 0 0,0-1 1,0 1-1,0 0 0,0-1 1,0 0-1,3-1 0,0 0 1,0 0 1,0 0-1,-1-1 0,1 1 0,-1-1 0,0 0 0,0-1 0,0 1 1,0-1-1,-1 1 0,4-6 0,3-4-6,-2-1 0,10-18 1,0-1-76,-13 70-105,-4-28 165,1 0 1,-1 0-1,1 0 1,1-1 0,0 1-1,8 15 1,-10-21 12,1 0 0,0 0 0,0-1 0,1 1 0,-1-1 0,0 1 0,1-1 0,0 0 0,-1 0 1,1 0-1,0 0 0,0-1 0,0 1 0,0-1 0,0 0 0,1 0 0,-1 0 0,0 0 0,1 0 0,-1-1 0,7 1 0,0-1-20,0-1 0,0 0 0,0 0-1,0-1 1,20-6 0,50-22-79,-35 12 164,-40 15 161,-10 2-32,4 2-180,1-1 0,-1 0 1,0 0-1,0-1 0,0 1 0,0 0 0,0 0 0,1 0 0,-1 0 0,0-1 0,0 1 0,0 0 0,0-1 0,1 1 1,-1-1-1,0 1 0,1-1 0,-1 1 0,-1-2 0,2-2 4,0 0 1,0 0 0,0 0-1,0 0 1,1 0-1,-1 0 1,1 0 0,0 1-1,0-1 1,1 0-1,-1 0 1,4-4-1,-3 1 14,5-9 30,0 1 0,1 0 0,18-26 0,-22 35-232,0 1 0,0 1 1,0-1-1,1 0 1,-1 1-1,1 0 0,0 0 1,1 1-1,-1-1 1,0 1-1,1 0 0,0 1 1,10-4-1,-6 1-1221,-10 5 1369,1 0-1,-1 0 1,0-1-1,0 1 0,0 0 1,0 0-1,0-1 1,0 1-1,0 0 1,1 0-1,-1-1 1,0 1-1,0 0 1,0-1-1,0 1 1,0 0-1,0 0 1,0-1-1,0 1 1,-1 0-1,1 0 1,0-1-1,0 1 1,0 0-1,0 0 1,0-1-1,0 1 0,0 0 1,-1 0-1,1-1 1,0 1-1,0 0 1,0 0-1,-1 0 1,1-1-1,0 1 1,0 0-1,0 0 1,-1 0-1,1 0 1,0 0-1,0-1 1,-1 1-1,1 0 1,-13-7-815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1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14811,'-4'3'1160,"3"3"-1168,5 1-72,8 3 873,8 8-585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38:1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196 293 18420,'1'0'104,"-1"-1"0,0 0 0,0 0 1,0 0-1,0 0 0,0 0 0,0 0 0,0 0 1,-1 0-1,1 0 0,0 0 0,0 0 0,-1 0 0,1 0 1,-1 0-1,1 1 0,-1-1 0,1 0 0,-1 0 0,1 0 1,-1 1-1,0-1 0,1 0 0,-1 1 0,0-1 0,0 0 1,1 1-1,-1-1 0,0 1 0,0 0 0,0-1 1,0 1-1,0 0 0,0-1 0,0 1 0,1 0 0,-1 0 1,0 0-1,0-1 0,0 1 0,0 0 0,0 1 0,0-1 1,0 0-1,0 0 0,0 0 0,0 1 0,-1-1 1,-5 2 278,1-1 1,0 1-1,-1 0 1,1 0-1,0 1 1,-6 3 0,2 1-107,0-1 0,0 1 0,1 1 0,0 0 0,1 0 0,-11 13 0,14-15-182,1 0 1,0 0-1,0 1 0,0 0 0,1-1 0,0 1 1,0 0-1,0 0 0,1 1 0,0-1 0,0 9 1,1-14-72,1-1 1,0 1-1,0 0 1,0 0 0,0 0-1,0 0 1,0 0-1,0 0 1,0 0 0,1 0-1,-1 0 1,1-1-1,0 1 1,0 0 0,-1 0-1,1 0 1,0-1-1,0 1 1,0-1 0,1 1-1,-1-1 1,0 1-1,1-1 1,-1 0 0,1 1-1,-1-1 1,1 0 0,-1 0-1,1 0 1,0 0-1,-1 0 1,1-1 0,0 1-1,0-1 1,0 1-1,0-1 1,3 1 0,1-1 1,1 1 1,-1-1 0,1-1-1,-1 0 1,1 0 0,-1 0-1,0 0 1,1-1 0,-1 0-1,9-5 1,2-2-22,0-1 0,-1 0 0,-1-1 0,0-1 0,0-1 0,-1 0 0,-1 0 0,18-24 0,-14 14-2,-2 0 0,0-1-1,-1 0 1,-2-1 0,12-32-1,-19 44 5,0 0-1,-1 0 1,-1-1-1,0 0 1,0 1-1,-2-1 1,1 0-1,-3-27 1,1 39-6,0 1-1,0-1 1,0 1 0,0 0-1,-1-1 1,1 1 0,-1-1-1,1 1 1,-1 0 0,1 0-1,-1-1 1,0 1 0,0 0-1,0 0 1,1 0 0,-1 0-1,-2-2 1,3 3 0,-1 0-1,0 0 1,1-1-1,-1 1 1,0 0 0,0 0-1,1 0 1,-1 0-1,0 0 1,0-1 0,1 2-1,-1-1 1,0 0-1,0 0 1,1 0 0,-1 0-1,0 0 1,1 1-1,-1-1 1,0 0 0,1 0-1,-1 1 1,-1 0-1,-1 1 2,1 0-1,-1 0 0,0 1 0,1-1 1,-1 1-1,1 0 0,0 0 0,0 0 1,0 0-1,0 0 0,0 0 0,-1 5 1,-1 6-18,0-1 0,1 1 0,0 0 1,2 0-1,-1 0 0,2 0 1,0 0-1,0 0 0,2 0 0,0 0 1,0 0-1,1 0 0,6 15 1,-3-11-68,2 0 0,0 0 0,0-1 0,2-1 0,0 1 1,1-1-1,1-1 0,0 0 0,17 15 0,2-3-81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0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24 17884,'-3'-3'3771,"-14"-7"-2816,13 8-813,0 0-1,-1 1 0,1 0 1,0 0-1,-1 0 0,1 0 1,-1 0-1,1 1 0,-1 0 1,1 0-1,-1 0 0,-7 2 1,4 0-38,0 0 1,0 1 0,0 0 0,0 0-1,1 0 1,-12 8 0,4 0-55,0 0 0,1 1 0,0 0 0,1 1 0,-19 25 0,21-24-38,0 0 0,2 0-1,-1 1 1,2 0-1,0 1 1,1 0 0,0 0-1,1 1 1,-5 25-1,10-39-9,1 0 0,0 0-1,-1-1 1,1 1 0,1 0-1,-1 0 1,0 0-1,0 0 1,1-1 0,0 1-1,0 0 1,0 0 0,0-1-1,0 1 1,0-1-1,0 1 1,1-1 0,1 3-1,-1-3 2,0-1-1,0 1 1,0-1-1,0 1 1,0-1-1,0 0 1,0 0-1,1 0 1,-1 0-1,0-1 1,0 1-1,1 0 1,-1-1-1,1 0 0,-1 1 1,0-1-1,1 0 1,-1 0-1,1-1 1,-1 1-1,4-1 1,5-2 13,-1 0-1,1 0 1,-1-1 0,0-1 0,0 0-1,0 0 1,0-1 0,-1 0-1,16-14 1,-2 0 34,-2-1 0,27-34 0,1-11 134,-46 61-153,0 0 0,0 0 0,0 0 0,-1-1 0,0 1 0,0-1 0,0 1 1,0-1-1,-1 0 0,0 1 0,0-8 0,-1 13-28,0 0 0,0 0 0,0 0 0,0-1 0,0 1 0,0 0 0,0 0 0,0 0 0,-1-1 0,1 1 0,0 0 0,0 0 0,0 0 0,0 0 0,0-1 0,0 1 0,0 0 0,-1 0 0,1 0 0,0 0 0,0 0 0,0 0 0,0-1 0,-1 1 0,1 0 0,0 0 0,0 0 0,0 0 0,0 0 0,-1 0 0,1 0 0,0 0 0,0 0 0,0 0 0,-1 0 0,1 0 0,0 0 0,0 0 0,0 0 0,0 0 0,-1 0 0,1 0 0,0 0 0,0 0 0,0 0 0,-1 0 0,1 0 0,0 1 0,0-1 0,0 0 0,0 0 0,-1 0 0,1 0 0,0 0 0,0 0 0,0 1 0,-12 9 102,3 4-68,-1 0-1,2 1 1,0 0-1,1 1 1,0 0-1,1 0 1,1 0 0,1 1-1,0 0 1,1 0-1,-1 24 1,4-34-49,-1 0 0,2 0 1,-1-1-1,1 1 0,0 0 0,0-1 1,1 1-1,0-1 0,0 1 1,1-1-1,0 0 0,6 10 0,-6-11-75,0-1 0,1 0 0,0 0 0,-1 0 0,2-1 0,-1 1-1,0-1 1,1 0 0,-1 0 0,1-1 0,0 1 0,0-1 0,0 0 0,0 0-1,1-1 1,6 2 0,-5-2-57,0 0 0,0 0 0,0-1 0,1 0 0,-1 0 0,0-1 1,0 1-1,0-2 0,0 1 0,0-1 0,0 0 0,0 0 0,-1-1 0,12-6 0,21-17-512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0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15523,'8'10'5323,"30"47"-3553,-29-37-1595,0 0 0,-2 1 1,0 0-1,-1 0 0,-1 1 1,-2-1-1,0 1 1,-1 0-1,-1 0 0,-1 0 1,0 0-1,-2 0 1,-1 0-1,-7 27 0,0-12-151,-1 0-1,-2 0 1,-1-1-1,-2-1 0,-2-1 1,-1 0-1,-30 40 0,40-62-60,0 1-1,-1-2 0,0 0 1,-1 0-1,-1-1 0,-12 9 0,-15 5-134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1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20 262 15259,'-1'0'219,"0"1"0,0-1 0,-1 0 0,1 1 1,0 0-1,0-1 0,0 1 0,0-1 0,0 1 0,0 0 0,0 0 0,0-1 0,0 1 0,0 0 0,1 0 0,-1 0 0,-1 2 0,2-3-155,0 1 0,0-1-1,0 0 1,0 0 0,0 0 0,0 1-1,0-1 1,0 0 0,0 0-1,0 0 1,0 1 0,0-1 0,0 0-1,0 0 1,0 0 0,0 1-1,0-1 1,0 0 0,0 0-1,0 0 1,1 0 0,-1 1 0,0-1-1,0 0 1,0 0 0,0 0-1,0 0 1,1 1 0,-1-1 0,0 0-1,0 0 1,0 0 0,1 0-1,14 1 1599,-2-4-1309,0-1 1,0 0-1,-1-1 0,1-1 0,-1 0 0,0-1 1,12-9-1,-8 7-137,41-30 253,89-77-1,-84 63-411,-40 39-84,-17 15 10,-9 10 9,-7 6-6,-67 115-64,62-100 74,0-1 0,-13 46 0,27-70-86,0 1 0,0 0 0,1 0 0,1 0 0,-1 0 0,2 10 0,-1-16 1,0 0-1,0 0 0,1 0 1,-1 0-1,1 0 0,-1 0 1,1 0-1,0 0 1,0 0-1,0 0 0,0 0 1,2 2-1,-2-3 37,0 0 1,0-1-1,0 1 0,0 0 1,0-1-1,0 1 1,0-1-1,0 1 0,0-1 1,1 1-1,-1-1 0,0 0 1,0 0-1,0 1 0,1-1 1,-1 0-1,0 0 1,0 0-1,0 0 0,1 0 1,-1-1-1,0 1 0,2-1 1,10-4-483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1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19 15347,'17'-7'995,"-13"5"-740,0 0 0,0 1 0,0-1 0,0 1 0,1 0 0,-1 0 1,5 0-1,-9 1-167,0 1 0,0 0 0,0-1 0,0 1 0,0-1 0,0 1 0,0 0 0,0-1 0,-1 1 0,1-1 0,0 1 0,0-1 0,-1 1 0,1-1 0,0 1 0,-1-1 0,1 1 0,-1-1 0,1 1 0,0-1 0,-1 0 0,1 1 0,-1-1 0,0 1 0,-62 55 2022,-36 35-611,85-76-1241,0 0 0,1 0 1,1 2-1,-14 25 0,25-41-237,0 1 0,0-1-1,1 1 1,-1-1 0,0 1 0,1-1 0,-1 1 0,1-1 0,-1 1 0,1 0-1,0-1 1,0 1 0,0 0 0,0-1 0,0 1 0,0 0 0,0-1 0,1 1-1,-1 0 1,0-1 0,1 1 0,0 2 0,1-3-4,-1 1 0,1 0 0,-1-1 0,1 1 0,0-1 0,-1 0 0,1 1 0,0-1 0,0 0 0,0 0 0,0 0 0,0 0 0,0 0 0,4 0 0,8 2 22,0-1-1,1 0 1,-1-1-1,18-1 1,-24 0-18,108-4-256,-97 2-236,-1-1 0,0 0 0,1-2 0,18-6 0,-34 10 390,-1 0-1,1 0 1,-1 0-1,1 0 1,-1 0-1,0-1 1,1 1-1,-1-1 0,0 0 1,0 1-1,0-1 1,3-4-1,-5-4-631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1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17732,'14'5'1744,"10"-4"-1056,5 1-264,12 2 753,3 2-217,2 3-304,1-2-160,-3 2-448,-8-1-288,-9 1-768,-10-2 1200,-20-2-608,-17-4 0</inkml:trace>
  <inkml:trace contextRef="#ctx0" brushRef="#br0" timeOffset="1">0 133 15187,'24'5'2121,"6"-3"-1233,15-2-352,8 0 1080,5-1-399,-1-2-209,-1-1-1136,-4-4 360,-6 5-216,-8-2-88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1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0 14755,'-4'1'307,"0"1"1,0-1-1,1 1 0,-1 0 0,0 0 1,1 0-1,-5 4 0,-7 4 112,-90 52 2155,-131 103 0,182-122-2172,2 3 0,3 2 0,-83 103 0,69-58-190,-8 11-227,67-99-59,2-2-142,-1 0 1,0 0 0,0 1-1,0-2 1,0 1 0,-4 3 0,7-6 134,0 0 0,0 0 0,-1 0 0,1 0 1,0 0-1,-1 0 0,1 0 0,0 0 0,0 0 0,-1-1 1,1 1-1,0 0 0,0 0 0,-1 0 0,1 0 1,0 0-1,0 0 0,-1-1 0,1 1 0,0 0 0,0 0 1,0 0-1,-1-1 0,1 1 0,0 0 0,0 0 1,0-1-1,0 1 0,-1 0 0,1 0 0,0-1 0,0 1 1,0 0-1,0 0 0,0-1 0,0 1 0,0-1 1,-3-10-565,2 10 572,-1-12-822,2-4-141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1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14443,'-90'170'3333,"-11"26"-454,96-183-2734,-48 121 1088,44-108-1030,1 2 0,2-1 0,-4 29 0,9-53-181,1 0 0,-1 0 1,1 1-1,0-1 0,0 0 1,0 0-1,1 1 0,-1-1 0,1 0 1,0 0-1,-1 0 0,2 0 1,-1 0-1,3 6 0,-3-8-7,0 0 0,-1 0 0,1-1 0,0 1-1,0 0 1,0 0 0,0-1 0,0 1 0,0-1 0,1 1 0,-1-1 0,0 1-1,0-1 1,0 0 0,0 1 0,2-1 0,1 0 15,-1 0 0,0 0 0,1 0 0,-1-1 1,0 1-1,1-1 0,5-2 0,37-16 283,0-2 0,46-30 0,-23 13 15,32-12-514,204-71 0,-281 112-97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8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0 19292,'-42'45'5103,"12"-13"-4454,11-12-467,4-5-151,0 0 0,1 1 1,1 1-1,1 0 0,-16 29 0,28-45-32,-1 0-1,1 0 1,-1 0-1,1 0 0,0 0 1,-1 0-1,1 0 0,0 0 1,0 0-1,0 0 1,0 0-1,0 0 0,0 0 1,0 0-1,0 0 0,0 0 1,0 0-1,1 0 1,-1 0-1,0 0 0,1 0 1,-1 0-1,2 2 0,-1-2-1,0 0-1,1 0 1,-1 0-1,0 0 0,1 0 1,-1 0-1,1 0 0,0 0 1,-1-1-1,1 1 0,-1-1 1,1 1-1,3 0 0,7 0-28,1 0 0,-1-1-1,20-2 1,-16 1-17,-5 1 14,47 1-162,-55 0 167,1-1 1,-1 1-1,0 0 0,1 0 1,-1 0-1,0 0 1,1 0-1,-1 1 0,0 0 1,0-1-1,0 1 1,0 0-1,4 4 1,-7-5 18,1 0 0,0 0 0,-1-1 0,1 1 0,0 0 1,-1 0-1,1 0 0,-1 0 0,1 0 0,-1 0 0,0 0 1,1 0-1,-1 0 0,0 0 0,0 0 0,0 0 0,0 0 1,0 0-1,0 0 0,0 0 0,0 0 0,0 0 0,0 0 1,-1 0-1,1 0 0,-1 1 0,0 0 11,0 1 0,-1-1-1,1 0 1,-1 1 0,0-1 0,0 0-1,0 0 1,0 0 0,-4 2 0,-3 3 80,-2-1 1,1 0-1,-17 7 0,16-8-55,0-1 0,0-1 1,0 0-1,-1 0 0,1-1 0,-1-1 0,0 0 0,0 0 0,1-1 0,-15-2 0,25 2-89,-1 0-1,1 0 1,0-1-1,-1 1 1,1 0-1,0-1 0,-1 1 1,1-1-1,0 1 1,0-1-1,0 0 1,-1 1-1,1-1 1,0 0-1,0 0 0,0 0 1,0 0-1,0 0 1,1 0-1,-1 0 1,0 0-1,0 0 1,1 0-1,-1-1 0,0 1 1,1 0-1,-1-1 1,1 1-1,0 0 1,-1-1-1,1 1 1,0 0-1,0-1 1,0 1-1,0 0 0,0-1 1,0 1-1,0 0 1,1-1-1,-1 1 1,1-3-1,5-11-580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1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13315,'-1'0'158,"-24"5"1463,25-5-1588,1 1 0,-1-1 0,0 0 1,0 0-1,1 0 0,-1 0 0,0 0 0,1 0 0,-1 0 0,0 0 0,0 1 1,1-1-1,-1 0 0,0 0 0,0 0 0,0 1 0,1-1 0,-1 0 0,0 0 0,0 0 1,0 1-1,0-1 0,1 0 0,-1 0 0,0 1 0,0-1 0,0 0 0,0 1 0,0-1 1,0 0-1,0 0 0,0 1 0,0-1 0,0 0 0,0 1 0,0-1 0,0 0 0,0 0 1,0 1-1,0-1 0,0 0 0,0 1 0,0-1 0,0 0 0,-1 0 0,1 1 1,0-1-1,0 0 0,0 0 0,0 1 0,-1-1 0,1 0 0,0 0 0,0 0 0,0 1 1,-1-1-1,1 0 0,0 0 0,0 0 0,-1 0 0,1 0 0,0 1 0,-1-1 0,1 0 1,-1 0-1,23 9 837,1 0 1,-1-1-1,33 5 1,2 3-270,794 283 1382,-833-292-2067,-5-1-268,0-1 0,1 0 0,0-1 0,0-1 0,0 0 0,16 1 0,-29-4 316,0 0 1,1 0-1,-1 0 1,0 0-1,0 0 1,0-1-1,0 1 1,0 0-1,1 0 1,-1-1-1,0 1 1,0-1-1,0 1 1,0-1 0,0 1-1,0-1 1,0 1-1,0-1 1,-1 0-1,1 0 1,0 0-1,0 1 1,0-1-1,-1 0 1,1 0-1,0 0 1,0-2-1,7-16-668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17164,'0'0'44,"0"0"0,0 0 1,0 1-1,0-1 0,-1 0 1,1 0-1,0 0 0,0 0 0,0 0 1,0 0-1,-1 1 0,1-1 1,0 0-1,0 0 0,0 0 1,0 0-1,0 1 0,0-1 1,0 0-1,0 0 0,0 0 1,0 1-1,-1-1 0,1 0 0,0 0 1,0 0-1,0 1 0,0-1 1,0 0-1,0 0 0,1 0 1,-1 1-1,0-1 0,0 0 1,0 0-1,0 0 0,0 1 0,0-1 1,0 0-1,0 0 0,0 0 1,0 0-1,1 1 0,-1-1 1,10 14 703,14 11 205,63 51 943,30 30-1004,-98-87-828,-1 1 0,-2 0 0,28 42-1,-41-57-59,-1 0 0,1 0 0,-1 0 0,0 0 0,0 0 0,-1 1-1,1-1 1,-1 1 0,0-1 0,-1 1 0,1 10 0,-2-12 0,0 1 0,0-1 1,0 0-1,0 0 0,0 1 0,-1-1 1,0 0-1,0 0 0,0 0 0,0-1 1,-1 1-1,0 0 0,1-1 1,-1 0-1,-5 5 0,-8 5 18,0 0 0,-1-1 0,0-1 0,-29 13 0,-80 31-198,79-36-146,-143 52-1370,136-56 1264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1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15755,'3'-5'475,"1"1"0,-1-1 0,1 1 0,-1 0 0,8-5-1,-11 8-399,1 1-1,0-1 1,-1 1-1,1-1 1,0 0-1,0 1 0,0 0 1,0-1-1,0 1 1,0-1-1,-1 1 1,1 0-1,0 0 1,0-1-1,0 1 0,0 0 1,0 0-1,0 0 1,0 0-1,0 0 1,0 1-1,0-1 0,0 0 1,0 0-1,0 0 1,0 1-1,0-1 1,0 1-1,-1-1 1,1 1-1,0-1 0,0 1 1,0-1-1,-1 1 1,1-1-1,0 1 1,0 0-1,-1 0 1,1 0-1,2 4 115,0-1-1,-1 1 1,0-1-1,0 1 1,0 0 0,-1-1-1,0 1 1,2 9-1,2 45 386,-5-39-422,2 38 141,-2-36-151,1 1-1,0 0 0,2-1 0,0 1 0,12 37 0,-14-58-125,-1 0-1,1 0 1,0 0-1,-1 0 1,1 0-1,0 0 1,0 0-1,1-1 0,-1 1 1,0 0-1,1-1 1,-1 1-1,1-1 1,-1 1-1,1-1 1,0 0-1,-1 1 1,1-1-1,0 0 1,0 0-1,0 0 0,0-1 1,0 1-1,0 0 1,0-1-1,0 1 1,0-1-1,0 0 1,0 0-1,0 0 1,1 0-1,-1 0 1,0 0-1,0 0 0,0-1 1,0 1-1,0-1 1,0 0-1,0 1 1,0-1-1,0 0 1,0 0-1,0 0 1,-1 0-1,1-1 0,0 1 1,-1 0-1,3-2 1,6-7 26,-1 1 0,1-1 0,-1-1 1,-1 0-1,0 0 0,-1-1 0,12-22 0,-9 12-239,-1-1 0,-1 0-1,8-37 1,-15 55-39,0 0 0,-1-1 0,1 1-1,-1 0 1,0-1 0,-2-9 0,2 14 152,-1 0-1,1 0 1,0 0-1,0 1 1,-1-1-1,1 0 1,0 0-1,-1 1 1,1-1 0,0 0-1,-1 1 1,1-1-1,-1 0 1,0 1-1,1-1 1,-1 1-1,1-1 1,-1 1-1,0-1 1,1 1-1,-2-1 1,1 1-7,0 0-1,0 0 0,0 0 1,-1 0-1,1 0 1,0 0-1,0 1 1,0-1-1,0 0 1,0 1-1,0-1 1,-1 0-1,1 1 1,0 0-1,0-1 1,0 1-1,1-1 1,-1 1-1,-2 2 1,-1 0-157,1 1 0,-1-1 1,1 1-1,0 0 1,-6 9-1,-1 8-620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1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12651,'5'8'522,"0"-1"0,0 0 1,1 0-1,0 0 0,1-1 1,0 0-1,7 5 0,-12-10-447,0 1 0,0-1 0,0 0 0,0 0 0,0 0-1,0 0 1,0 0 0,0-1 0,1 1 0,-1-1 0,0 1-1,0-1 1,1 0 0,-1 0 0,0 0 0,1 0 0,-1 0-1,0-1 1,0 1 0,1-1 0,-1 1 0,0-1 0,0 0-1,0 0 1,0 0 0,0 0 0,0 0 0,0 0 0,0-1-1,0 1 1,0-1 0,2-2 0,2-3 83,0-1 0,0 0 1,-1-1-1,0 0 0,0 1 1,-1-2-1,5-12 0,7-15 1134,-16 36-1276,0 1 0,0 0 0,0 0 0,0 0 0,0 0 0,0 0 0,1-1 0,-1 1 0,0 0 0,0 0 0,0 0 0,0 0 0,0 0 0,1 0 0,-1 0 1,0 0-1,0 0 0,0 0 0,0-1 0,0 1 0,1 0 0,-1 0 0,0 0 0,0 0 0,0 0 0,0 0 0,1 0 0,-1 0 0,0 0 0,0 0 0,0 0 0,0 0 0,1 1 0,-1-1 0,0 0 1,0 0-1,0 0 0,0 0 0,1 0 0,-1 0 0,0 0 0,0 0 0,0 0 0,0 0 0,0 1 0,0-1 0,1 0 0,-1 0 0,0 0 0,0 0 0,0 0 0,0 1 0,0-1 0,0 0 1,0 0-1,0 0 0,0 0 0,0 1 0,0-1 0,0 0 0,0 0 0,0 0 0,0 0 0,0 1 0,0-1 0,0 0 0,0 0 0,0 0 0,5 16 151,-4-14-68,0 5-63,2 0-1,-1 0 1,1 0-1,0 0 1,0-1-1,1 1 1,0-1-1,7 9 1,-8-12-29,0-1 1,0 1-1,1 0 0,-1-1 1,0 1-1,1-1 0,0 0 1,0 0-1,-1-1 0,1 1 0,0-1 1,0 1-1,0-1 0,1-1 1,-1 1-1,6 0 0,4-1 28,-1 0-1,0-1 1,0-1-1,0 0 1,14-4-1,-18 3 64,-1 1 0,1-1-1,-1-1 1,0 1 0,0-2 0,0 1 0,-1-1-1,11-8 1,-17 12-64,0 0 0,-1 1 0,1-1 0,0 0 0,-1 1 0,1-1 1,-1 0-1,1 1 0,-1-1 0,1 0 0,-1 0 0,0 0 0,1 1 0,-1-1 0,0 0 0,0 0 0,0 0 0,0 0 0,0 0 0,1 0 0,-1 0 0,-1 1 0,1-1 0,0 0 0,0 0 0,0 0 0,0 0 0,-1 0 0,1 1 0,0-1 0,-1 0 0,1 0 0,-1 0 0,-2-4 125,0 1-1,-1 0 0,0 0 1,-7-6-1,8 8-177,1 0-1,0 0 1,-1 0 0,1 0-1,0 0 1,0-1-1,0 1 1,1-1 0,-3-3-1,4 5-79,0 0-1,1 0 1,-1 0-1,0 0 1,0 0-1,1 1 1,-1-1-1,1 0 1,-1 0-1,1 0 1,-1 1-1,1-1 1,-1 0-1,1 0 1,0 1-1,-1-1 1,1 0-1,0 1 1,0-1 0,-1 1-1,1-1 1,0 1-1,0-1 1,0 1-1,1-1 1,29-11-734,-25 9 641,18-5-484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1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15611,'2'-1'243,"0"1"1,0 0-1,-1 0 0,1 1 0,0-1 0,0 0 0,0 1 0,-1-1 0,1 1 0,0-1 0,-1 1 0,1 0 1,0 0-1,-1-1 0,1 1 0,-1 0 0,1 1 0,0 0 0,0 0-12,-1 0-1,0 0 1,0 0-1,0 0 1,0 0-1,-1 0 1,1 0-1,-1 0 1,1 0-1,-1 0 1,0 0-1,1 1 1,-1-1-1,0 0 1,-1 3-1,-4 39 867,3-33-946,0 0 0,1 1 0,0-1 0,1 0 0,0 1 0,2 15 0,-1-25-166,0 1 0,-1-1-1,1 0 1,0 0 0,0 0-1,0 0 1,0 0 0,1 0-1,-1 0 1,1 0 0,-1 0-1,1 0 1,-1-1 0,5 4 0,-3-3-47,0-1 1,0 1 0,0-1 0,0 0 0,1 0 0,-1 0 0,0 0-1,1-1 1,-1 1 0,1-1 0,-1 0 0,0 0 0,4-1 0,-6 2-48,1-1-1,-1 0 1,0 0 0,0 0 0,0-1 0,0 1 0,0 0 0,0 0 0,0-1 0,0 1-1,0 0 1,0-1 0,0 1 0,0-1 0,0 1 0,0-1 0,-1 1 0,1-1-1,0 0 1,0 0 0,0 1 0,-1-1 0,2-1 0,-2 0-64,1 1 1,-1 0-1,0 0 1,0 0-1,0-1 1,0 1-1,0 0 0,0 0 1,0 0-1,-1-1 1,1 1-1,0 0 1,-1 0-1,1 0 0,0 0 1,-1 0-1,0-2 1,-3-3-570,0-1 0,-1 1-1,0 0 1,-10-11 0,-26-16 683,15 13 2715,26 20-2611,0 0 0,-1 0 0,1 0 0,0-1 0,0 1 0,0 0 0,0 0 0,0 0 0,-1 0 0,1 0 0,0-1 0,0 1 0,0 0 0,0 0 0,0 0 0,0 0 0,0-1 0,0 1 0,0 0 0,0 0 0,0 0 0,0-1-1,0 1 1,0 0 0,0 0 0,0 0 0,0-1 0,0 1 0,0 0 0,0 0 0,0 0 0,0 0 0,0-1 0,0 1 0,0 0 0,0 0 0,0 0 0,1 0 0,-1-1 0,0 1 0,0 0 0,0 0 0,0 0 0,0 0 0,1 0 0,-1 0 0,0 0 0,0-1 0,0 1 0,0 0 0,1 0 0,-1 0 0,0 0 0,0 0 0,0 0 0,1 0 0,9-3 774,22 1-235,41 3 0,-14 0-609,4-1-44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1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17300,'4'-11'1182,"-3"8"-934,0 0-1,0 1 0,0-1 0,0 0 1,1 0-1,-1 1 0,1-1 1,-1 1-1,3-3 0,-3 8 118,0 0-1,0 0 1,0 0 0,-1 0-1,1 0 1,-1 0 0,0 0 0,0 6-1,-3 54 702,1-45-939,1-1 1,0 1 0,1 0-1,1-1 1,1 1 0,1-1 0,5 22-1,-6-34-100,0-1-1,0 0 1,1 0-1,-1 0 1,1 0-1,0-1 1,0 1 0,0-1-1,0 0 1,1 1-1,-1-2 1,1 1-1,0 0 1,0-1-1,0 1 1,0-1-1,0 0 1,1-1-1,-1 1 1,1-1-1,-1 0 1,1 0 0,-1 0-1,10 0 1,2 0-99,1-1 1,0-1-1,0 0 1,0-1-1,25-7 1,-20 3-541,1 0 1,-1-2-1,-1-1 1,1 0-1,23-15 1,-32 15-661,0 0 0,-1 0 0,0-1 0,0 0 0,10-14 0,-20 22 1374,0 1 0,-1 0-1,1 0 1,0 0 0,0 0 0,-1 0 0,1 0 0,0 0-1,0 1 1,0-1 0,0 0 0,0 1 0,4-1 0,31-1 1468,-23 2-1411,32-1 183,-19 1 60,-1-1-1,45-9 1,-68 10-377,12-4 139,1 0 1,-1 2-1,1 0 0,0 0 0,-1 2 0,17 1 0,-30-1-128,0 1-1,0-1 1,0 1 0,0 0 0,0-1 0,0 1 0,0 0-1,0 0 1,-1 1 0,1-1 0,0 0 0,-1 1-1,1-1 1,-1 0 0,1 1 0,-1 0 0,0-1 0,0 1-1,0 0 1,0 0 0,0 0 0,0-1 0,0 1-1,-1 0 1,1 0 0,-1 0 0,1 0 0,-1 5 0,2 5 217,-2 1 1,0 0-1,-2 22 1,0-10 5,0 48 221,-20 128-1,22-200-475,-10 37 37,10-36-26,-1 0 1,0-1-1,1 1 1,-1 0-1,0 0 1,0-1-1,0 1 1,0-1-1,0 1 1,-1-1-1,1 1 1,0-1 0,-1 0-1,1 0 1,-1 1-1,1-1 1,-3 1-1,3-2-4,1 0 0,-1 0 0,0 0 0,1 0-1,-1 0 1,0 0 0,0 0 0,1 0 0,-1 0 0,0-1-1,1 1 1,-1 0 0,0 0 0,1-1 0,-1 1 0,0 0-1,1-1 1,-1 1 0,1-1 0,-1 1 0,1 0 0,-1-1-1,1 1 1,-1-1 0,1 0 0,-1 1 0,1-1 0,-1 0-1,-10-20 176,6 8-128,1 0-1,1-1 0,0 1 1,0-1-1,2 0 0,-1 0 1,2 1-1,0-1 0,0 0 1,5-20-1,-4 23-43,1 1 0,1-1 0,0 1 0,0 0 0,1-1 0,0 2-1,1-1 1,0 0 0,0 1 0,1 0 0,1 0 0,-1 1 0,17-16 0,-17 19-49,1 1 0,0-1 0,0 1 0,0 0 0,0 1 0,1 0 0,0 0 0,-1 1 0,10-2 0,10-1-325,38-1 1,-30 3 342,10-3-187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7 438 15283,'-1'1'119,"1"0"-1,-1 0 1,0 0-1,1 0 0,-1 0 1,1 0-1,-1 0 1,1 1-1,-1-1 1,1 0-1,0 0 0,-1 1 1,1 0-1,0-1-81,0-1 0,0 0 0,1 0 0,-1 1 0,0-1 0,0 0 0,0 0 0,0 1 0,1-1 0,-1 0 0,0 0 0,0 0 0,0 1 0,1-1 0,-1 0 0,0 0 0,0 0 0,1 0 0,-1 0 0,0 1 0,0-1 0,1 0 0,-1 0 0,0 0 0,1 0 0,-1 0 0,0 0 0,0 0 0,1 0 0,-1 0 0,0 0 0,1 0 0,-1 0 0,1 0 0,3-1 193,1-1-1,-1 1 0,1-1 1,-1 1-1,0-1 0,7-4 1,30-21 519,-2-2 0,57-54 0,-68 58-537,121-121 490,-47 46-541,-94 92-155,-4 4-8,1-1-1,-1 1 1,1 1 0,10-7-1,-11 10-24,-5 7 12,-6 12 10,5-15 7,-24 57 110,-13 30 426,-42 146-1,79-232-518,1 0-73,-1 0-1,1 0 1,0 0 0,0 1 0,1-1 0,-1 0 0,1 1-1,0-1 1,2 9 0,1-10-42,1-10-28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15467,'4'3'1625,"-2"15"-817,-2 4-240,-3 11 848,-3 5-183,0 6-321,-1 4-160,0-1-208,-1-2-112,3-10-184,0-6-104,4-10-144,-1-2-160,2-10-472,2-6-344,-2-5 784,1-6-136,1-2-160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17716,'0'2'1736,"9"3"-984,2 1-248,8 0 913,6 1-273,4 2-368,2-2-80,3 1-544,1-5-432,-8-6 344,-2-9-88,-7-10-184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15427,'-7'20'1961,"1"4"-1265,-3 2-248,2 6 1456,0 6-1079,2-1-185,5-4-144,3 1-104,9-11-160,1-5-16,6-11 0,0-4-144,0-8-640,-3-6 576,-6-17-80,-1-11-24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8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0 18260,'1'1'153,"0"-1"0,-1 1 0,1 0 0,0-1 0,0 1 0,-1 0 0,1 0 0,-1 0 0,1-1 0,-1 1 0,1 0 0,-1 0 1,1 0-1,-1 0 0,0 0 0,1 0 0,-1 0 0,0 0 0,0 0 0,0 0 0,0 0 0,0 0 0,0 0 0,0 2 0,-7 27 1321,4-18-869,-16 64 603,3-12-1028,-14 114-1,28-149-2545,-1-36 1877</inkml:trace>
  <inkml:trace contextRef="#ctx0" brushRef="#br0" timeOffset="1">0 201 18116,'9'-2'1848,"6"-4"-1056,4 3-295,9 3 911,1 1-240,6 2-456,0 2-240,-6-1-592,-3 2-472,-8-3 528,-8-3-136,-10-12-80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19396,'0'0'1608,"4"3"-1183,2-1-177,1 2 408,0-1-680,1 0 200,0 0-176,0 0-240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15659,'4'-7'1345,"-2"4"-993,-1 0-288,-1 1 352,3 2-408,-1 2-456,-1 1-160,-1 1-1137,-1-1 1289,-7 0-328,-1 1-104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0 639 16684,'17'-16'3218,"33"-45"-110,21-21-2265,-71 81-843,1 0 0,0 0 0,0 0-1,0 1 1,0-1 0,-1 0 0,1 0 0,0 1-1,0-1 1,0 1 0,1-1 0,-1 1 0,0-1-1,2 0 1,-3 1-1,1 1 0,-1-1-1,0 0 1,1 0-1,-1 0 1,0 1 0,1-1-1,-1 0 1,0 0-1,0 0 1,0 1 0,1-1-1,-1 0 1,0 1 0,0-1-1,0 0 1,1 0-1,-1 1 1,0-1 0,0 0-1,0 1 1,0-1-1,0 0 1,0 1 0,0-1-1,0 0 1,0 1 0,0-1-1,0 0 1,0 1-1,0 0 1,-6 39-102,4-30 94,-6 24-62,5-22-24,0 1 0,0-1 0,1 1 0,1 0 0,0-1-1,1 1 1,2 20 0,4-23 774,-6-10-675,1 0 1,-1 0-1,0-1 1,1 1-1,-1 0 0,0 0 1,1 0-1,-1 0 1,0 0-1,1-1 1,-1 1-1,0 0 1,1 0-1,-1-1 0,0 1 1,0 0-1,1 0 1,-1-1-1,0 1 1,0 0-1,0-1 0,0 1 1,1 0-1,-1-1 1,0 1-1,0 0 1,0-1-1,0 1 0,0 0 1,0-1-1,4-13-5</inkml:trace>
  <inkml:trace contextRef="#ctx0" brushRef="#br0" timeOffset="1">295 2 13275,'6'-1'1720,"4"5"-824,5 3-287,2 9 1999,5 6-1448,3 15-311,0 5-73,1 11-176,-2 4-16,-10 4-120,-6 0-112,-8 2-32,-11 0-56,-8-8-344,-5-1-520,-10-13 552,-8-7-88,-8-11-72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15603,'-3'-1'141,"-1"1"0,0 0-1,1 1 1,-1-1-1,1 0 1,-1 1 0,0 0-1,1 0 1,-1 0-1,1 0 1,0 1 0,-1-1-1,1 1 1,0 0-1,-5 4 1,-6 4 312,-24 24 1,14-10-248,2 1 1,1 1-1,1 1 1,1 1-1,-15 30 1,13-17-19,1 1-1,3 1 1,-14 51 0,25-70-118,0-1 0,2 1 1,0 1-1,2-1 0,0 0 1,2 1-1,4 41 0,-2-55 0,0 1-1,1-1 1,0-1 0,1 1-1,0 0 1,0-1-1,1 0 1,1 0-1,0 0 1,0-1 0,1 1-1,0-2 1,0 1-1,1-1 1,0 0-1,1 0 1,0-1 0,17 11-1,-14-12-30,0 0 0,1-1 0,16 5 0,43 10 168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10 17268,'16'-10'1736,"-19"10"-1152,-11 0-264,-8 19 816,-3 10-231,-6 21-361,2 7-136,-5 14-304,4 7-24,8 2 16,6 0-16,14-8-16,5-9-24,19-18-392,9-11-320,11-21 568,6-6-72,12-10-128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7 338 17260,'-7'9'1774,"12"-8"-430,17-13 313,11-16-550,-1-1 0,42-47-1,43-75-694,-93 113-367,-17 25-26,-11 18 25,-20 37-47,2 1 1,2 1 0,1 1-1,3 0 1,-13 58-1,28-97 12,-6 38-601,6-42 607,1-1-1,0 1 1,0 0 0,0 0-1,0-1 1,0 1-1,0 0 1,1 0-1,-1 0 1,0-1-1,1 1 1,-1 0-1,1-1 1,0 1-1,0 0 1,0-1 0,0 1-1,0-1 1,1 2-1,7 0-66,1-8-35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20540,'2'6'-2528,"-4"5"2576,-1 13 784,-4 6-168,-5 10-184,-1 3 825,-3 7-441,-1 4-88,4-1-176,1-2-168,5-9-240,2-5-104,4-8-464,1-4-352,0-11 624,0-6-120,-8-6-88</inkml:trace>
  <inkml:trace contextRef="#ctx0" brushRef="#br0" timeOffset="1">1 284 17780,'16'-6'1728,"3"3"-1104,3 0-264,8 3 817,2-1-249,9-1-848,2 4-464,-4-1 384,-2-1-104,-7 2-168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84 252 20004,'-1'22'1681,"-11"2"-1177,0 7-184,-2 6 528,-1 2-200,2 2-152,1-3-56,8-3-248,4-5-80,6-8-56,4-6 16,7-5-176,7-6-168,1-7-640,4-10-224,-3-14 872,-3-12-144,-2-18-200</inkml:trace>
  <inkml:trace contextRef="#ctx0" brushRef="#br0" timeOffset="1">147 12 15611,'-15'-8'2385,"1"5"-1425,5 4-448,3 3 2209,6 5-1673,6 1-464,4 2-1096,2-2 576,-3 2-256,-1 0-32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9 169 18196,'-1'2'226,"0"-1"-1,0 1 1,0 0 0,1-1 0,-1 1-1,0 0 1,0 0 0,1 0-1,-1-1 1,1 5 0,0-6-191,0 0 0,0 0 1,0 0-1,0 1 0,0-1 0,0 0 0,0 0 1,0 0-1,0 0 0,0 1 0,0-1 1,0 0-1,0 0 0,0 0 0,1 0 0,-1 1 1,0-1-1,0 0 0,0 0 0,0 0 1,0 0-1,0 0 0,1 0 0,-1 0 0,0 1 1,0-1-1,0 0 0,0 0 0,1 0 1,-1 0-1,0 0 0,0 0 0,0 0 0,0 0 1,1 0-1,-1 0 0,0 0 0,14-6 1264,28-24-323,-2-2 0,72-75 0,-91 86-945,-31 32-115,1 0 1,1 0-1,0 1 1,0 0-1,1 1 1,1 0-1,0 0 1,1 0-1,0 0 1,-4 18-1,9-31 85,0 0 0,0 1 0,0-1 0,0 0 1,0 0-1,0 1 0,0-1 0,0 0 0,0 0 0,0 1 0,0-1 0,0 0 0,0 0 0,0 0 1,0 1-1,0-1 0,0 0 0,0 0 0,0 1 0,0-1 0,1 0 0,-1 0 0,0 0 0,0 1 1,0-1-1,0 0 0,0 0 0,1 0 0,-1 0 0,0 1 0,0-1 0,0 0 0,1 0 0,-1 0 1,0 0-1,0 0 0,0 0 0,1 1 0,-1-1 0,0 0 0,0 0 0,0 0 0,1 0 0,-1 0 0,0 0 1,0 0-1,1 0 0,-1 0 0,0 0 0,0 0 0,1 0 0,-1 0 0,0 0 0,0-1 0,0 1 1,1 0-1,-1 0 0,0 0 0,0 0 0,1 0 0,-1-1 0,11-5-68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62 19156,'0'0'-34,"0"-1"-1,0 1 0,0 0 1,0 0-1,0-1 1,0 1-1,0 0 1,-1-1-1,1 1 1,0 0-1,0 0 1,0-1-1,-1 1 1,1 0-1,0 0 1,0-1-1,-1 1 0,1 0 1,0 0-1,0 0 1,-1 0-1,1-1 1,0 1-1,-1 0 1,1 0-1,0 0 1,0 0-1,-1 0 1,1 0-1,0 0 0,-1 0 1,1 0-1,0 0 1,-1 0-1,1 0 1,0 0-1,-1 0 1,1 0-1,0 0 1,-1 0-1,1 1 1,-16 1-1911,15-2 1871,0 1 238,-1-1-1,0 0 1,1 1-1,-1 0 0,1-1 1,0 1-1,-1 0 1,1-1-1,-1 1 1,1 0-1,0 0 0,0 0 1,-1 0-1,1 1 1,0-1-1,0 0 0,0 0 1,0 1-1,1-1 1,-1 0-1,0 1 1,0-1-1,1 1 0,-1-1 1,1 1-1,-1-1 1,1 1-1,0-1 0,0 1 1,-1 0-1,1-1 1,0 1-1,1 2 1,-1-1-27,1 0 0,-1 0 0,1 0 0,0 0 0,0 0 0,0 0 0,0 0 0,1 0 0,-1 0 0,1-1 1,-1 1-1,1 0 0,0-1 0,0 0 0,4 4 0,-1-3-88,-1 0 0,1 0 0,1-1 0,-1 0 0,0 0-1,1 0 1,-1 0 0,1-1 0,-1 0 0,1 0 0,-1-1 0,1 1 0,0-1 0,0 0 0,-1-1-1,1 1 1,-1-1 0,1-1 0,0 1 0,-1-1 0,0 1 0,6-4 0,-3 2-25,-1 0 1,0-1 0,-1 1-1,1-2 1,0 1 0,-1-1-1,0 1 1,0-2 0,-1 1-1,1-1 1,-1 0-1,0 0 1,-1 0 0,0-1-1,7-11 1,-10 16-21,-1 0 1,1 0-1,0 0 0,0 0 0,-1-1 1,1 1-1,-1 0 0,0 0 1,0 0-1,0-1 0,0 1 0,0 0 1,0 0-1,0-1 0,-1 1 1,1 0-1,-1 0 0,0 0 0,1-1 1,-1 1-1,0 0 0,-2-2 1,1 2-3,1 1 0,-1-1 1,0 1-1,0 0 1,1-1-1,-1 1 1,0 0-1,0 0 1,-1 1-1,1-1 1,0 0-1,0 1 0,0-1 1,0 1-1,-1 0 1,1-1-1,0 1 1,0 0-1,-1 0 1,1 1-1,0-1 0,0 0 1,-3 2-1,-6 1 39,0 0 0,0 1-1,1 1 1,-1 0 0,1 0-1,0 1 1,1 0 0,-1 1-1,1 0 1,1 0 0,-1 1-1,1 0 1,0 0 0,1 1-1,0 0 1,1 1 0,0 0-1,-6 11 1,8-13-21,1 0-1,-1 0 1,2 1 0,-1-1-1,1 1 1,0 0 0,1 0-1,0 0 1,0 0 0,1 13-1,1-15-68,0 0-1,0-1 1,1 1-1,0-1 0,0 1 1,1-1-1,-1 0 0,1 0 1,1 0-1,-1 0 0,1 0 1,0-1-1,0 0 0,1 1 1,4 3-1,-5-5 19,0-1 0,0 1 0,0-1 0,9 5 0,21 2-213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26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1202 9434,'-1'0'65,"1"0"-1,-1 0 1,1-1 0,0 1-1,-1 0 1,1-1-1,-1 1 1,1 0 0,0-1-1,-1 1 1,1 0-1,0-1 1,-1 1 0,1-1-1,0 1 1,0-1 0,0 1-1,-1-1 1,1 1-1,0-1 1,0 1 0,0-1-1,0 1 1,0-1 0,0 1-1,0-1 1,0 1-1,0-1 1,0 1 0,0-2-1,10-18 1463,20-13-268,20-9-873,2 1 0,1 3-1,68-36 1,2-3-311,-123 77-75,536-337 34,-479 305-33,433-272 8,-302 173 83,-111 78 33,-76 53-122,0-1-1,0 0 0,0 1 1,-1-1-1,1 1 1,0 0-1,0-1 0,0 1 1,0 0-1,0-1 1,0 1-1,0 0 0,0 0 1,0 0-1,2 0 1,-3 0-14,0 0-1,0 0 1,1 1 0,-1-1 0,0 0 0,0 1 0,0-1-1,1 0 1,-1 0 0,0 1 0,0-1 0,0 0 0,0 1 0,0-1-1,0 0 1,0 1 0,0-1 0,0 0 0,0 1 0,0-1-1,0 0 1,0 1 0,0-1 0,0 0 0,0 1 0,0-1 0,0 0-1,0 1 1,0-1 0,0 0 0,-1 1 0,1-1 0,0 0 0,0 0-1,0 1 1,-1-1 0,1 0 0,0 0 0,0 1 0,-1-1-1,1 0 1,0 0 0,-1 1 0,1-1 1,-1 1 0,1-1 0,0 1 0,-1-1 0,1 1 0,-1-1-1,1 0 1,-1 1 0,0-1 0,1 0 0,-1 1 0,1-1 0,-1 0 0,1 0 0,-1 1 0,0-1 0,1 0 0,-1 0-1,0 0 1,1 0 0,-1 0 0,0 0 0,1 0 0,-2 0 0,-9 0-137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17076,'10'22'2096,"5"9"-1336,-2 10-280,-3 6 969,1 14-505,-7 5-8,-8 8-448,-12 5-96,-18 11-168,-8 10-168,-18 11-136,-7 4 120,-6-4-40,-15-5-8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2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9 506 17092,'-9'1'2543,"10"-8"-1258,10-13 150,118-137 2313,68-76-3158,-154 183-417,-34 40-175,-7 6-3,1 0 1,0 1 0,1-1-1,-1 1 1,0 0 0,9-6 0,-12 9 3,0 0 1,0 0-1,0 1 1,1-1 0,-1 0-1,0 0 1,0 0-1,0 0 1,1 0 0,-1 0-1,0 0 1,0 0-1,0 0 1,1 0-1,-1 1 1,0-1 0,0 0-1,0 0 1,0 0-1,1 0 1,-1 1-1,0-1 1,0 0 0,0 0-1,0 0 1,0 0-1,0 1 1,0-1-1,0 0 1,0 0 0,0 0-1,1 1 1,-1-1-1,0 0 1,0 0 0,0 1-1,0-1 1,0 0-1,-1 0 1,1 0-1,0 1 1,0-1 0,0 0-1,0 0 1,0 0-1,0 1 1,0-1 0,-2 16-19,-27 104-44,-9 52 37,24 4-510,8-87 125,4-64 225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3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16940,'0'2'2016,"3"5"-1264,-3 14-224,0 3 1025,-1 14-369,-1 3-200,2 9-312,0 2-112,3 1-200,-1-5-95,2-8-185,1-5-160,-1-11-489,-1-2-295,-3-13 680,0-7-160,-5 5-96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3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15003,'0'-3'2361,"3"1"-1273,5-1-432,3 3 2433,7 0-1793,2 0-280,5 3-376,1-1-192,2-2-223,0 5-153,-2-1-673,-4-4-247,-6-4 664,-3-5-144,-3-8-136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3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79 293 16908,'-6'11'1992,"-2"10"-1112,-4 5-392,-1 9 1649,-2 5-1073,2 6-536,3 1-72,8-2-288,5-2-96,11-11-72,4-9 0,6-13-168,5-5-144,-3-13-408,1-8-232,-10-19 744,-4-10-176,-4-7-160</inkml:trace>
  <inkml:trace contextRef="#ctx0" brushRef="#br0" timeOffset="1">62 2 18468,'-9'-1'1768,"8"11"-1120,1 0-295,7 3 839,5 1-240,4-1-736,1 0-560,-1-1 384,0 1-104,-3 0-168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3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20 137 19660,'4'-10'576,"2"0"-1,-1 0 1,1 1-1,1 0 1,0 1 0,0-1-1,0 1 1,1 0-1,14-9 1,-17 12-444,1 1-1,0 0 1,1 0-1,-1 1 1,0 0 0,1 0-1,0 0 1,0 1 0,0 0-1,0 0 1,0 1-1,0 0 1,0 0 0,0 1-1,11 0 1,-17 0-130,0 0 0,1 0 1,-1 0-1,0 0 0,1 0 1,-1 0-1,0 1 0,0-1 1,1 1-1,-1-1 0,0 1 1,0-1-1,1 1 0,-1-1 0,0 1 1,0 0-1,0 0 0,0 0 1,0 0-1,0-1 0,0 1 1,0 0-1,-1 1 0,1-1 1,0 0-1,-1 0 0,1 0 0,0 0 1,-1 1-1,1-1 0,-1 0 1,0 0-1,1 1 0,-1-1 1,0 0-1,0 1 0,0-1 1,0 0-1,0 1 0,0-1 0,-1 3 1,0 0-5,-1 1 1,1-1 0,-1 1 0,0-1-1,0 0 1,-1 0 0,1 0-1,-1 0 1,0 0 0,-5 4 0,-6 5-4,-1-2 0,0 0 0,-1-1 0,0-1 1,0 0-1,-30 11 0,-24 13-5,70-33 9,-1 0 1,1 0 0,-1 0 0,1 0 0,-1 1 0,1-1 0,-1 0 0,1 0 0,-1 1 0,1-1 0,-1 0 0,1 1 0,-1-1 0,1 1-1,0-1 1,-1 0 0,1 1 0,0-1 0,-1 1 0,1-1 0,0 1 0,0-1 0,-1 1 0,1-1 0,0 1 0,0-1 0,0 1 0,0-1-1,0 2 1,0-2 1,1 1-1,-1 0 0,1-1 1,0 1-1,-1-1 0,1 1 0,0-1 1,0 1-1,-1-1 0,1 1 0,0-1 1,0 0-1,0 1 0,-1-1 1,1 0-1,1 0 0,41 6-68,-41-6 48,25 2-450,0-1 0,-1-2 1,1 0-1,-1-2 0,34-7 0,-25-1-77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3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18780,'6'1'1768,"3"14"-1031,2 2-297,8 11 728,2 6-264,1 11-200,-2 6-72,-1 9-352,-4 3-56,-14 1-168,-2 1-24,-18 1-152,-3 0-360,-13-11 416,-5-4-64,0-14-8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3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14411,'-15'0'1664,"-4"4"-1135,-7 5-169,-6 6 688,-5 11-208,-1 7 16,-2 24-136,-3 10-240,5 12-71,2 3-1,10 4-232,8-1-312,17-8-440,5-7-81,27-23 489,8-9-200,14-16-152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3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16948,'45'-7'2209,"87"-2"0,-112 9-1874,-1 1-1,0 0 1,0 2-1,0 0 1,0 2-1,-1 0 1,20 8-1,-34-12-284,-1 0 0,1 1 0,-1 0 0,0 0 0,0 0 0,0 0 0,0 0 0,0 1 0,0-1 0,0 1 0,-1 0 0,1 0 0,-1 0 0,0 0 0,0 0 0,0 0 0,0 0 0,1 5 0,-2-5-17,-1 1 0,0-1 1,1 0-1,-1 1 0,0-1 1,-1 0-1,1 1 0,0-1 1,-1 1-1,0-1 1,0 0-1,0 0 0,0 0 1,-1 1-1,1-1 0,-1 0 1,0-1-1,1 1 0,-1 0 1,-4 3-1,-11 13 107,-2 0 0,-1-2 0,0 0 0,-40 25 0,-23 18 223,83-59-361,-25 25 142,24-25-142,0-1 0,1 1 0,-1 0 0,1 0 1,-1-1-1,1 1 0,0 0 0,-1 0 0,1 0 0,0-1 0,0 1 1,-1 0-1,1 0 0,0 0 0,0 0 0,0 0 0,0 0 0,0 0 1,0-1-1,0 1 0,0 0 0,1 0 0,-1 0 0,0 0 0,0 0 1,1 0-1,-1-1 0,1 1 0,-1 0 0,0 0 0,1-1 0,0 1 1,-1 0-1,1-1 0,-1 1 0,1 0 0,0-1 0,0 1 0,8 4-106,0-1 0,-1-1-1,2 0 1,-1 0 0,0-1-1,0 0 1,1 0-1,9 0 1,2 1-236,78 15-218,-53-7 200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3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61 15987,'-20'-6'2001,"7"3"-977,0 4-400,8-7 905,14 3-249,20-2-216,12 2-184,14-5-416,8 3-256,9 0-368,-2 2-160,-6 0-408,-6 3-344,-21-1 816,-12-5-184,-21 2-216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0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37 555 10610,'-7'2'730,"5"-1"-583,0-1 0,0 1-1,0 0 1,0-1 0,0 1 0,0-1 0,0 0 0,0 0 0,0 0 0,0 0 0,0 0 0,-3-1 0,5 1-111,0 0 1,0-1 0,0 1-1,0-1 1,-1 1 0,1 0 0,0-1-1,0 1 1,0 0 0,0-1 0,1 1-1,-1 0 1,0-1 0,0 1 0,0-1-1,0 1 1,0 0 0,0-1 0,0 1-1,1 0 1,-1-1 0,0 1 0,0 0-1,1 0 1,-1-1 0,0 1 0,0 0-1,1 0 1,-1-1 0,0 1 0,1 0-1,-1 0 1,1-1 0,12-10 353,124-71 620,36-24-696,-87 37-190,94-96 1,-114 102-102,-64 61-26,7-7-28,0 1 1,0 0 0,1 0-1,16-9 1,-35 39-318,3-14 186,5-6 127,0 1-1,-1-1 1,1 0-1,-1 0 1,1 0-1,-1 0 1,0 0-1,0 0 1,0 0-1,0 0 1,-1-1-1,1 1 1,-4 1-1,-4-4-100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3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16412,'20'15'1832,"23"-6"-1072,11-6-312,17-2 688,5-2-39,6-5-665,-5-1-552,-8-2 200,-11-3-168,-17-1-144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20364,'-5'11'1969,"9"-7"-1121,11-1-312,17-10 768,14-4-175,8 0-345,6 2-88,5 0-272,-4 3-136,-9 6-304,-3 3-168,-13 12-344,-5 1-328,-17 1-649,-9 0 1193,-18-4-280,-6-2-248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4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17484,'-18'19'1968,"17"-6"-960,2-2-311,21-1 1015,6-3-184,11-4-384,8 0-183,8-1-697,4-2-368,-1 2-945,1-2 1786,-8 3-905,-8-3-88,-8-4-193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4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16532,'28'12'1966,"1"-1"1,53 13 0,-2 0-127,-76-23-1806,0 0 0,0 1-1,0-1 1,0 1 0,0 0 0,-1 0 0,1 0 0,-1 1-1,1-1 1,-1 1 0,0 0 0,0 0 0,0 0 0,0 0-1,-1 1 1,0-1 0,1 1 0,-1 0 0,0-1 0,-1 1 0,1 0-1,-1 0 1,1 0 0,-1 0 0,0 0 0,-1 1 0,1-1-1,-1 0 1,0 0 0,0 0 0,-1 9 0,-1 3-22,-1 0 0,0 0-1,-2-1 1,1 1 0,-2-1 0,0 0 0,-1 0 0,-15 24 0,-7 4 0,-47 56-1,53-71-44,-1-1 0,-1-1 0,-2-2 0,-30 23 0,9-18-2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19 21861,'31'-19'3378,"-28"21"-1613,-4 5-1126,-3 6-216,-48 120 548,45-110-879,1 0 0,1 0 0,2 0 0,-2 26 0,4-43-59,1 0 0,1 1 1,-1-1-1,1 0 0,0 0 0,1 0 0,-1 0 1,1 0-1,3 6 0,-4-9-13,1 0 1,0 0-1,-1-1 0,1 1 1,0-1-1,1 1 0,-1-1 1,0 1-1,1-1 1,-1 0-1,1 0 0,0 0 1,-1-1-1,1 1 0,0-1 1,0 1-1,0-1 0,6 1 1,-3 0-81,0-1-1,0 0 1,-1 0 0,1-1 0,0 0-1,0 0 1,0 0 0,0-1 0,0 0 0,0 0-1,0 0 1,0-1 0,-1 1 0,1-2-1,-1 1 1,1-1 0,-1 1 0,6-5 0,-4 1-67,0 0 1,0 0 0,0-1 0,-1 0 0,0 0 0,-1 0 0,1-1-1,-1 0 1,-1 0 0,0 0 0,4-11 0,8-29-458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21645,'0'-7'2272,"3"4"-1496,3 2-320,5 5 1105,1 0-537,3 4-1336,-2-3-2001,0-5 2049,-6-1-424,-10-9-248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19868,'16'-9'1457,"-1"-2"0,0 0-1,0-1 1,16-18 0,62-67-301,-91 95-1090,124-141 812,-126 142-871,0 1 0,1-1 0,-1 1 0,1-1 1,-1 0-1,1 1 0,-1-1 0,1 1 0,0-1 1,-1 1-1,1 0 0,0-1 0,-1 1 0,1 0 1,0-1-1,-1 1 0,1 0 0,1-1 0,-1 12 92,-13 28-15,10-31-87,-21 59-30,-35 133-348,56-187-436,4-12-97,5-21 7,-3-8 309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69 210 16315,'0'4'524,"0"1"-1,0-1 0,1 1 0,-1-1 1,1 0-1,0 1 0,0-1 0,0 0 1,1 0-1,-1 1 0,1-1 0,3 5 1,-3-7-316,0 0 1,0 0-1,0-1 1,0 1-1,0 0 1,0-1-1,1 1 1,-1-1-1,1 0 0,-1 0 1,0 0-1,1 0 1,0 0-1,-1-1 1,1 1-1,0-1 1,-1 1-1,1-1 1,0 0-1,-1 0 1,1 0-1,2-1 1,9-1 47,-1 0 1,1-1 0,-1-1 0,0 0 0,0-1 0,-1 0-1,0-1 1,0 0 0,19-13 0,-19 10-201,0 0 0,0 0 0,-1-1 0,-1 0 0,0-1 0,0-1 0,-1 1 0,14-23 0,-20 28-50,-1 1-1,0-1 0,1 0 1,-2 0-1,1 0 1,-1 0-1,0 0 0,0 0 1,0-10-1,-1 14-7,0-1 0,0 1 0,-1 0 0,1 0 0,-1 0 1,1 0-1,-1 0 0,0 0 0,1 0 0,-1 0 0,0 0 0,0 0 0,-1 0 0,1 0 0,0 1 1,-1-1-1,1 0 0,-1 1 0,1-1 0,-1 1 0,0 0 0,1-1 0,-1 1 0,0 0 0,0 0 0,0 0 1,0 0-1,0 1 0,0-1 0,-5 0 0,0 0-5,-1 0 1,1 1-1,-1 0 0,0 1 0,1 0 1,-1 0-1,1 1 0,-1-1 0,1 2 1,0-1-1,0 1 0,0 0 1,-8 5-1,-7 4-3,0 1 0,-32 28 0,27-19 13,-42 45 1,61-59-3,1 1 1,0 0-1,0 0 1,1 1-1,0 0 1,1 0-1,0 1 0,1-1 1,-5 15-1,9-22-4,-1 0 1,0 0-1,1 0 0,0 0 0,0 0 0,0 0 0,0 0 0,0 0 0,1 0 1,-1 0-1,1 0 0,0 0 0,0 0 0,0 0 0,0 0 0,0-1 1,3 4-1,-1-2-6,0 0-1,0-1 1,0 0 0,0 0 0,1 0 0,0 0 0,-1 0 0,1-1-1,0 1 1,6 2 0,6 1-281,-1-1 1,1-1-1,0 0 1,1 0-1,20 0 1,-1-1-1154,1-2 0,47-4 1,-34-3 363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17372,'0'-1'260,"0"0"-1,1 0 1,-1 0 0,0 0 0,0-1 0,1 1 0,-1 0 0,1 0 0,-1 0 0,1 0-1,-1 0 1,2-2 0,19-15 687,-18 15-677,18-11 740,1 0 0,0 2 0,1 0 0,29-10 0,-10 8-166,70-16 0,-106 29-806,5-2 1,0 0 0,0 1-1,1 1 1,-1 0 0,0 0-1,0 1 1,1 1 0,11 1 0,-22-1-37,1-1 1,-1 1 0,0 0 0,0-1 0,1 1 0,-1 0 0,0 0 0,0 0 0,0 0 0,0 0 0,0 0 0,0 0 0,0 0 0,0 1-1,-1-1 1,1 0 0,0 1 0,-1-1 0,1 0 0,-1 1 0,1-1 0,-1 0 0,0 1 0,1-1 0,-1 1 0,0-1 0,0 1-1,0-1 1,0 1 0,0-1 0,-1 3 0,-1 7 0,0-1 0,0 1-1,-6 13 1,4-9 13,2-9-4,-3 11 0,1 1-1,-4 31 1,8-44-14,0-1 1,0 1 0,1 0 0,-1-1 0,1 1 0,2 8 0,-2-11 1,-1 0 1,1 0-1,0-1 1,0 1-1,0 0 1,0-1-1,0 1 1,1-1-1,-1 1 1,0-1-1,1 0 1,-1 1-1,1-1 1,-1 0-1,1 0 1,-1 0-1,3 1 1,0-1 2,-1 0 1,1 0-1,0-1 1,0 1-1,0-1 1,-1 0-1,1 0 1,0 0-1,0-1 1,0 1-1,-1-1 1,1 0-1,0 0 1,0 0-1,-1-1 1,1 1-1,-1-1 1,0 0-1,1 0 1,3-3-1,7-5 27,0 0-1,-1-1 1,13-14 0,-19 18-64,5-5-647,-1 1 0,0-2 1,17-24-1,-25 31 214,-3 2-172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73 15523,'-5'2'425,"-14"5"5706,29-12-4728,7-2-974,0 0-1,0 1 1,0 1-1,1 0 1,-1 2-1,1 0 1,0 1-1,0 0 1,30 3-1,-45-1-398,0 0-1,0 1 1,0-1-1,0 1 0,0 0 1,0 0-1,0 0 1,0 0-1,0 1 1,-1-1-1,1 1 1,0-1-1,-1 1 0,1 0 1,2 3-1,-1 1 11,0-1 1,0 1-1,-1 0 0,0 0 0,4 9 0,4 9-8,-10-21-22,1 0 0,0-1 0,-1 1 0,1-1 0,0 1 0,0-1-1,0 0 1,1 0 0,-1 0 0,0 0 0,1 0 0,0 0-1,-1-1 1,1 1 0,0-1 0,4 2 0,-2-1 25,1-1 0,-1 0 0,1-1 0,-1 1 0,1-1 0,-1 0 0,1 0 0,9-2 0,-2 0 50,-1-1 1,1-1-1,-1 0 1,1-1 0,-1 0-1,-1-1 1,13-8-1,-16 9-15,-1 0 0,0 0 0,0-1 0,-1 0 0,7-8 0,-11 12-157,-1 0 1,1 0-1,-1 0 0,1-1 0,-1 1 0,0-1 0,1 1 0,-1-1 0,0 0 1,-1 1-1,1-1 0,-1 0 0,1 1 0,-1-1 0,0 0 0,0 0 1,0 1-1,0-1 0,0 0 0,-1-3 0,-2-5-209,2-4-132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6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18420,'1'16'496,"0"0"1,1 0-1,0 0 1,2 0-1,0 0 1,11 28-1,-11-34-448,0-1-1,1 1 0,1 0 1,0-1-1,0 0 0,0-1 1,1 1-1,1-1 0,-1-1 1,1 1-1,9 5 0,-13-10-29,-1-1 0,1 0 0,-1 0-1,1 0 1,0 0 0,-1-1 0,1 1-1,0-1 1,0 0 0,0-1 0,0 1-1,0 0 1,0-1 0,0 0 0,1 0-1,-1 0 1,0-1 0,0 1 0,0-1-1,0 0 1,5-2 0,-5 1 55,0 0 0,0-1 0,0 1 0,-1-1 0,1 0 0,-1 0 0,0 0 0,1 0 0,-1 0 0,-1-1 0,1 0 0,0 1 0,-1-1 0,0 0 0,0 0 0,0 0 0,0-1 0,-1 1 0,1-5 1,0 1 82,0 0 1,-1 0 0,0 0 0,0 0 0,-1 0-1,0 0 1,0 0 0,-1 0 0,0 0 0,-1 0-1,0 0 1,0 0 0,0 0 0,-1 1-1,-5-9 1,6 11-175,-1 1-1,0-1 0,0 1 1,0 0-1,-1 0 1,0 0-1,1 0 0,-1 1 1,-1-1-1,1 1 0,0 0 1,-1 0-1,0 1 1,1-1-1,-1 1 0,0 0 1,0 0-1,0 1 0,-1 0 1,1-1-1,0 2 1,-1-1-1,-7 1 0,-52 4-543,32 0 121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5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1 17948,'-2'9'4096,"-6"19"-2524,-7 23-1005,3 1 1,2 0 0,-4 78 0,10-90-347,-1-49-3103,-1-18 2429,4 0-227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22445,'5'-3'2440,"-3"1"-1704,3-4-351,4 3 1095,-2 0-712,2 1-624,-4 1 0,0 1-160,-10 0-152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21 18708,'10'-7'1851,"11"-6"121,-19 12-90,-10 9 1387,-11 11-3036,2 1-1,0 1 1,1 1 0,1 0 0,1 1 0,1 1-1,1 0 1,1 0 0,1 1 0,-6 26-1,13-40-217,0-1-1,1 1 1,1 0-1,0 0 1,0-1-1,1 1 0,1 0 1,2 14-1,-3-22-8,0 0-1,1-1 1,0 1-1,0 0 1,0 0-1,0-1 1,0 1-1,0 0 1,1-1-1,-1 1 1,1-1-1,0 1 0,0-1 1,0 0-1,0 0 1,0 0-1,0 0 1,0 0-1,1-1 1,-1 1-1,1-1 1,-1 1-1,1-1 1,0 0-1,-1 0 1,1 0-1,0 0 1,0 0-1,0-1 1,0 0-1,0 1 0,-1-1 1,1 0-1,6-1 1,-1 0-78,-1 0 0,1-1 0,0 0 0,-1-1 0,0 0 0,1 0 1,-1 0-1,0-1 0,-1 0 0,1-1 0,-1 1 0,0-1 0,0 0 0,0-1 0,0 1 0,5-9 0,1-1-18,-1 0-1,-1-1 1,0-1-1,-1 0 1,12-28-1,-5-12-309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75 16860,'27'-13'1874,"1"0"0,0 1 0,1 2 0,53-12 0,-75 20-1566,-1 1 0,1 0 1,-1 1-1,1 0 1,13 0-1,-20 0-277,1 0 0,0 0 0,0 1 1,0-1-1,0 0 0,0 0 0,0 0 0,0 1 0,0-1 1,0 0-1,-1 1 0,1-1 0,0 0 0,0 1 1,0-1-1,-1 1 0,1 0 0,0-1 0,-1 1 0,1 0 1,0-1-1,-1 1 0,1 0 0,-1 0 0,1-1 0,-1 1 1,1 0-1,-1 0 0,0 0 0,1 0 0,-1 0 0,0 0 1,0-1-1,0 1 0,0 0 0,0 0 0,0 0 0,0 0 1,0 0-1,0 0 0,0 0 0,0 0 0,0 0 0,-1 0 1,1-1-1,0 1 0,-1 0 0,1 0 0,-1 1 0,-4 7 63,-1-1-1,1 0 0,-1 0 1,0 0-1,-1 0 0,0-1 1,-15 12-1,-2 3 29,-56 48 152,41-37-214,-35 38 0,73-70-65,-1 1 0,1-1-1,-1 1 1,1 0 0,0 0-1,-1 0 1,1 0 0,0 0 0,0 0-1,1 0 1,-1 0 0,0 0-1,1 0 1,-1 1 0,0 2-1,2-4 1,-1 0-1,0 0 0,1 0 0,-1 0 0,1 0 0,0 0 0,-1 0 0,1 0 1,0-1-1,-1 1 0,1 0 0,0 0 0,0 0 0,0-1 0,-1 1 0,1 0 1,0-1-1,0 1 0,0-1 0,0 1 0,0-1 0,0 0 0,0 1 0,0-1 1,1 0-1,-1 0 0,0 0 0,0 0 0,0 0 0,0 0 0,0 0 0,2 0 1,36 0-380,0-2 0,0-2 1,0-1-1,40-11 1,-47 10 358,38-9-306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29 18932,'1'-1'192,"0"-1"1,-1 0-1,1 0 1,0 0-1,1 1 0,-1-1 1,0 1-1,0-1 1,1 1-1,-1-1 0,1 1 1,-1 0-1,1 0 1,0-1-1,-1 1 1,1 0-1,0 1 0,0-1 1,-1 0-1,1 0 1,3 0-1,-5 2-97,0-1 1,1 0-1,-1 0 1,0 1 0,1-1-1,-1 0 1,0 1-1,1-1 1,-1 1-1,0-1 1,0 0-1,1 1 1,-1-1-1,0 1 1,0-1-1,0 1 1,0-1-1,0 1 1,1-1-1,-1 1 1,0-1-1,0 1 1,0-1-1,0 1 1,0-1-1,-1 1 1,1-1-1,0 0 1,0 1-1,0-1 1,0 1-1,0-1 1,-1 1-1,1-1 1,-1 1-1,-5 19 694,6-20-754,-24 54 989,16-39-958,1 0 1,0 1 0,1 0-1,1 0 1,0 1-1,-3 29 1,7-43-79,1 0 0,0 0 0,0 0 0,1 0 0,-1 0 0,1 0 0,-1 1 0,1-1 1,0-1-1,0 1 0,0 0 0,1 0 0,-1 0 0,1-1 0,-1 1 0,1 0 0,0-1 0,0 0 0,0 1 0,0-1 1,1 0-1,-1 0 0,0 0 0,1 0 0,0-1 0,-1 1 0,1-1 0,0 1 0,0-1 0,0 0 0,0 0 0,0 0 1,0-1-1,0 1 0,4 0 0,0-1-165,0 1 0,0-1 0,0 0 0,-1-1 0,1 0 0,0 0 1,0 0-1,-1-1 0,1 0 0,-1 0 0,1 0 0,-1-1 0,0 0 0,0 0 0,9-7 0,6-12-356,-9-4-170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21501,'-10'0'2096,"10"1"-1432,3-1-248,6 3 889,2 0-681,3-1-136,-1-2-264,-2 0-280,0-2-72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23885,'1'1'93,"-1"0"0,1-1 0,0 1 0,-1 0 0,1-1 0,0 1 0,0-1 0,0 1 0,0-1 0,-1 1 0,1-1 0,0 0 0,0 0 0,0 1 0,0-1 0,0 0 0,0 0 0,0 0 0,0 0 0,0 0 0,0 0 0,0 0 0,0 0 0,0 0 0,0-1 0,0 1 0,-1 0 0,1-1 0,0 1 0,0 0 0,0-1 0,0 1 0,1-2 0,4-3 116,0 1 1,-1-1-1,10-11 0,0 1 526,160-159 1494,-91 89-2568,-75 76 261,-4 4-201,-7 10 15,-5 9 226,-11 24-66,-22 69-1,34-84-347,0 0 0,2 1 0,0 0 1,0 36-1,4-55 317,1 13-146,-1-18 270,0 1 0,0-1 0,0 0-1,1 1 1,-1-1 0,0 0-1,0 1 1,0-1 0,0 0 0,1 0-1,-1 1 1,0-1 0,0 0-1,1 0 1,-1 0 0,0 1-1,0-1 1,1 0 0,-1 0 0,0 0-1,1 0 1,-1 1 0,0-1-1,1 0 1,-1 0 0,0 0 0,1 0-1,-1 0 1,0 0 0,1 0-1,-1 0 1,0 0 0,1 0 0,-1 0-1,0 0 1,1 0 0,-1 0-1,0 0 1,0-1 0,1 1 0,-1 0-1,0 0 1,1 0 0,13-10-557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23045,'10'35'1976,"2"7"-1408,0 6-223,2 11 455,2 3-32,-6 5-96,-1 2-176,-10 6-264,-11 0-96,-20 6-240,-10 2 56,-18-1-896,-6-4 1392,-4-5-536,-2-5-32,5-17-96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18908,'7'-2'2441,"1"5"-1441,-4 8-328,-1 5 1504,-3 8-759,1 9-201,-1 5-464,-1 5-216,-1 8-416,2-4-296,0-6-864,3-3-344,-1-12-1801,-2-8 2553,-2-10-552,-9-9-497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16868,'18'0'2032,"8"4"-1008,5 1-376,12 1 1273,4-2-545,7 0-480,2 2-328,-7-9-2984,-1-5 2416,-7-7-432,-6-3-240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17924,'-9'9'2016,"9"3"-1216,6-1-327,4 1 975,5 1-584,1-1-808,0-3 416,3-7-432,-1-2-168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5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18044,'0'3'2104,"0"-1"-1328,6 1-199,5 0 1023,8 0-384,3 0-200,5 2-367,-1-3-121,-1 0-152,0 1-88,-5-2-176,-3 1-144,-6-2-608,-3 0-505,-8-3 977,-1-3-168,-5-3-160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 17628,'3'-1'313,"14"-3"3965,-14 6-1914,-6 6-856,-13 22-574,0-1 0,-22 61-1,34-77-936,0 0-1,1 0 1,0 0-1,1 0 0,1 1 1,0-1-1,1 1 1,0-1-1,1 0 0,2 16 1,-2-25 6,1 1 0,-1-1 0,0 1 1,1-1-1,0 0 0,0 0 0,0 0 0,1 0 1,-1 0-1,1 0 0,0 0 0,0-1 1,1 0-1,-1 1 0,0-1 0,1-1 0,0 1 1,0 0-1,0-1 0,0 0 0,0 0 0,0 0 1,9 2-1,-7-2-98,-1-1 0,1-1 0,0 1 0,0-1 0,0 0 0,-1 0 0,1-1 0,0 1 0,0-1 0,-1-1 0,1 1 0,0-1 0,-1 0 1,1 0-1,-1-1 0,0 1 0,0-1 0,9-7 0,1-2-519,0-2 0,-1 0 0,0 0 0,-1-2 0,-1 1 0,20-34 0,-1-10-505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48 135 17900,'10'-7'792,"1"1"-1,-1 0 1,1 1 0,0 0-1,0 0 1,0 2 0,20-5-1,-22 6-476,1 0 0,-1 1-1,1 0 1,0 0 0,-1 1 0,1 1-1,0 0 1,-1 0 0,17 5 0,-23-5-270,0 0 1,0 0-1,0 0 1,0 0 0,0 1-1,0-1 1,-1 1 0,1 0-1,-1 0 1,1 0-1,-1 0 1,0 0 0,0 1-1,0-1 1,0 1 0,0-1-1,0 1 1,-1 0 0,1-1-1,1 7 1,-2-4-23,0-1 1,-1 1 0,1 0 0,-1-1-1,0 1 1,-1 0 0,1-1-1,-1 1 1,0-1 0,0 1-1,0 0 1,-1-1 0,1 0-1,-3 5 1,-5 10 6,-2-1 1,1 0-1,-2-1 0,0 0 1,-25 25-1,-84 70 209,44-44-10,75-66-211,-1 0 1,1 1 0,0-1 0,0 1 0,0 0 0,-2 3 0,3-5-14,1-1 0,0 1 0,0-1 0,0 0 0,0 1 0,-1-1 0,1 1 0,0-1 1,0 1-1,0-1 0,0 1 0,0-1 0,0 1 0,0-1 0,0 0 0,1 1 0,-1-1 0,0 1 0,0-1 0,0 1 1,0-1-1,1 1 0,0 0 2,-1-1 1,1 1 0,0-1-1,-1 1 1,1 0 0,0-1-1,0 1 1,0-1 0,0 0 0,0 1-1,0-1 1,-1 0 0,1 0-1,0 1 1,1-1 0,30 3-328,-1-2 0,1-1 0,-1-1 0,39-7 0,-13 2 19,9 0-31,-2-2-105</inkml:trace>
  <inkml:trace contextRef="#ctx0" brushRef="#br0" timeOffset="1">778 23 20508,'2'7'2113,"12"-3"-1209,13 1-336,15-2 896,8-3-159,17 0-329,1-2-192,5-2-664,-3-2-416,-7-6 312,-16 4-72,-18-1-96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0:5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28 16820,'3'-5'588,"8"-17"3738,-21 36-2603,-11 18-138,-26 52-1,27-40-1473,1 1 0,2 1 0,3 0 0,-15 80-1,25-96-150,0 0 0,2 1 0,1-1 0,2 1-1,1-1 1,9 50 0,-7-65-44,-1-1 0,1 0 0,1 0 0,1-1 0,0 1 0,1-1 0,0 0 0,1-1 0,0 1 0,1-2 0,0 1 0,1-1 0,0-1 0,1 0 0,21 15 0,22 5-258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16131,'-2'3'1929,"18"0"-833,9 2-392,9-5 1217,12 0-553,11 0-328,5-3-64,2 3-303,0-2-217,-10 2-464,-6 0-192,-13 3-553,-6 0-279,-20 0-1872,-10-3 2391,-20 0-431,-6 0-376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17156,'5'29'2200,"12"-6"-1320,13-10-240,11-1 945,10-8-353,5-2-160,2-4-304,-3-1-295,-6-2-665,-8-3-505,-20-3 609,-7-3-136,-13-3-128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60 11931,'-30'1'3863,"26"0"-1666,16-1-366,160 2 2885,123-2-4479,-278 0-982,0-2 1,24-5 0,-35 6 565,0-1 0,-1 0 0,1 0 0,-1 0 0,0-1 0,0 1 0,1-1 0,-2 0 0,1-1-1,8-7 1,3-9-717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50 17748,'10'-6'720,"1"-1"0,1 2 0,-1 0 0,1 0 0,0 1 0,0 0 1,0 1-1,15-2 0,-4 3-27,-1 0 0,0 1 1,39 3-1,-55-1-614,0-1 0,-1 1 0,1 1 1,-1-1-1,1 1 0,-1 0 0,0 0 0,0 1 1,10 5-1,-14-7-70,1 1 0,-1-1 1,1 0-1,-1 1 0,0-1 1,1 0-1,-1 1 1,0 0-1,0-1 0,0 1 1,0 0-1,-1-1 0,1 1 1,0 0-1,-1 0 0,1 0 1,-1 0-1,1-1 0,-1 1 1,0 0-1,0 0 0,0 0 1,0 0-1,0 0 0,0 0 1,-1 0-1,1 0 0,-1-1 1,1 1-1,-1 0 0,0 0 1,-1 2-1,-4 5-6,0 1-1,0-1 1,-1-1-1,-1 0 1,1 0-1,-1 0 1,-1-1 0,1 0-1,-16 9 1,4-1-12,-72 47-24,59-41 2,1 0 0,-47 43 0,76-61 25,0 0 0,0 0 0,0 0 1,1 0-1,-1 1 0,1-1 1,0 1-1,0 0 0,0 0 0,0-1 1,1 1-1,-2 7 0,3-9 1,0 1-1,0-1 1,0 0 0,0 0-1,0 0 1,1 1 0,-1-1-1,1 0 1,-1 0 0,1 0-1,0 0 1,0 0 0,0 0-1,0 0 1,0 0 0,0 0-1,1-1 1,-1 1 0,1 0-1,-1-1 1,1 1 0,0-1-1,-1 0 1,1 1 0,0-1-1,3 1 1,6 4-153,0-1 1,1 0-1,-1-1 0,1 0 1,0-1-1,0-1 1,1 1-1,-1-2 0,0 0 1,1 0-1,-1-1 1,1-1-1,-1 0 0,0-1 1,18-4-1,26-8-297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0 19012,'-4'18'2105,"-21"7"-1129,-9 2-392,-10 11 1256,-2 3-559,-7 7-481,1 1-136,6-7-376,7-1-144,10-6-320,7-6-376,9-10-536,5-7-329,8-20 1065,0-6-272,3-11-208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22 17148,'-10'3'431,"1"1"1,0 0-1,1 0 0,-1 1 1,1 1-1,0-1 1,0 1-1,0 1 1,1-1-1,-12 14 1,10-9-155,1 0 1,0 0 0,1 1 0,0 0-1,1 0 1,0 1 0,-4 14 0,8-23-186,1 0 1,0 0-1,1 0 0,-1 0 1,0 1-1,1-1 1,0 0-1,1 8 0,-1-11-59,0 1-1,1-1 0,-1 0 1,1 1-1,-1-1 0,1 0 1,-1 0-1,1 0 0,0 1 1,-1-1-1,1 0 0,0 0 1,0 0-1,0 0 0,0 0 0,0 0 1,0-1-1,0 1 0,0 0 1,0 0-1,0-1 0,1 1 1,-1-1-1,0 1 0,0-1 1,1 1-1,-1-1 0,0 0 1,1 1-1,-1-1 0,2 0 1,3 0 22,1-1-1,-1 1 1,0-1 0,0-1 0,0 1 0,0-1 0,0 0 0,0 0 0,-1 0 0,1-1 0,-1 0 0,1 0 0,-1-1 0,0 1 0,0-1 0,-1 0 0,1-1 0,-1 1 0,6-8 0,-4 4 0,1 0 0,-2-1 0,1 1 0,-1-1 0,0-1 1,-1 1-1,0-1 0,-1 1 0,0-1 0,4-20 0,-7 27-35,1-1-1,-1 1 0,0-1 0,0 1 1,0-1-1,-1 1 0,1-1 1,-1 1-1,0-1 0,0 1 0,0 0 1,0-1-1,-1 1 0,1 0 1,-1 0-1,0 0 0,0 0 0,0 0 1,0 0-1,0 0 0,-1 1 1,-4-5-1,3 5-4,0 0 0,1 0-1,-1 0 1,0 0 0,0 1 0,-1-1 0,1 1 0,0 0-1,0 0 1,-1 1 0,1-1 0,0 1 0,-1 0 0,1 0-1,-1 1 1,1-1 0,0 1 0,-5 1 0,-4 2-189,1 1 1,1 1 0,-1-1 0,1 2-1,0-1 1,0 2 0,1-1-1,0 2 1,1-1 0,-1 1-1,2 1 1,-1-1 0,1 2-1,1-1 1,0 1 0,0 0 0,1 0-1,1 1 1,-1 0 0,-3 15-1,8-21 40,0 0 1,0 0-1,1 0 0,0 0 0,0 1 0,0-1 0,1 0 0,0 0 0,3 10 0,10 16-751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79 18876,'-12'21'1460,"-28"54"869,38-69-1964,-1 1 0,0 0 0,1 0 0,1 0 1,-1 0-1,1 0 0,0 0 0,0 15 0,1-21-296,0 0 0,1 1 1,-1-1-1,0 0 0,0 1 0,1-1 1,-1 0-1,0 0 0,1 1 0,0-1 0,-1 0 1,1 0-1,0 0 0,-1 0 0,1 0 1,0 0-1,0 0 0,0 0 0,0 0 1,0 0-1,0 0 0,2 1 0,-1-1-10,0-1 0,0 1-1,0-1 1,0 1-1,0-1 1,0 0 0,0 0-1,1 0 1,-1 0 0,0 0-1,0 0 1,0-1 0,2 0-1,4-1 35,0-1 1,0 0-1,0 0 0,0-1 0,-1 0 1,9-6-1,-5 2 5,-1 0 1,1-1 0,-2 0-1,1-1 1,-1 0-1,-1 0 1,0-1 0,0 0-1,-1 0 1,-1-1-1,0 0 1,0 0 0,-1 0-1,4-16 1,-8 25-78,-1 1 0,1-1-1,-1 1 1,0-1 0,0 1 0,0-1 0,0 0 0,0 1 0,0-1 0,-1 1-1,1-1 1,-1 1 0,0-1 0,1 1 0,-1-1 0,-1 1 0,1 0 0,0-1-1,0 1 1,-1 0 0,1 0 0,-1 0 0,0 0 0,0 0 0,0 0-1,0 1 1,-2-2 0,1 1-53,-1 0 0,1 1 0,-1-1 0,1 1 0,-1 0 0,0 0 0,1 1-1,-1-1 1,0 1 0,0 0 0,1 0 0,-1 0 0,0 0 0,0 0 0,1 1 0,-1 0 0,0 0 0,-4 1 0,5-1-129,0 1 1,-1-1 0,1 0 0,0 1 0,0 0 0,0-1 0,0 1 0,0 0 0,1 1 0,-1-1 0,0 0 0,1 1 0,0 0 0,-1-1 0,-2 6 0,5-8 138,0 0 0,0 1 1,0-1-1,0 0 0,0 0 1,0 1-1,0-1 0,0 0 0,0 1 1,0-1-1,0 0 0,0 1 0,0-1 1,0 0-1,0 0 0,0 1 0,0-1 1,1 0-1,-1 1 0,0-1 1,0 0-1,0 0 0,0 1 0,1-1 1,-1 0-1,0 1 0,9 5-751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6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40 16299,'2'-1'354,"19"-12"1627,-20 13-1867,0-1-1,0 1 1,-1-1-1,1 1 1,0-1 0,-1 1-1,1-1 1,-1 1-1,1-1 1,0 0-1,-1 1 1,1-1-1,-1 0 1,0 1-1,1-1 1,-1 0-1,0 0 1,1 1-1,-1-1 1,0 0-1,0 0 1,1 0-1,-1 0 1,0 1-1,0-2 1,-1 1 3,0 0-1,0 1 1,1-1-1,-1 1 1,0-1-1,0 1 1,0-1 0,0 1-1,0-1 1,0 1-1,0 0 1,0 0-1,1-1 1,-1 1 0,0 0-1,0 0 1,0 0-1,0 0 1,0 0-1,0 0 1,0 0 0,0 1-1,0-1 1,0 0-1,0 0 1,0 1-1,-1 0 1,-29 10 533,-7 5-249,-35 22-1,60-30-307,0 1 1,0 0-1,1 1 0,0 0 0,-19 21 0,29-29-83,1-1 0,0 0 0,0 0 0,0 1 0,0-1 0,0 1 0,0-1 0,0 1 1,0-1-1,1 1 0,-1-1 0,1 1 0,-1 0 0,1-1 0,-1 1 0,1 0 0,0 0 0,0-1 0,0 1 0,0 0 0,0 0 0,0-1 0,0 1 0,1 0 0,-1-1 0,1 1 0,-1 0 0,1-1 0,0 1 0,-1-1 0,1 1 0,0-1 0,0 1 0,0-1 0,0 1 0,1-1 0,0 2 0,6 2-16,-1 1 1,1-1-1,0 0 1,0-1-1,16 7 1,-9-5 8,6 4-45,46 23-90,-61-30 108,-1 1 1,1 0 0,-1 0-1,0 0 1,0 1-1,0-1 1,-1 1-1,7 10 1,-9-14 21,-2 1-1,1-1 1,0 1 0,0-1 0,0 1 0,-1 0 0,1-1-1,-1 1 1,1 0 0,-1 0 0,0-1 0,0 1 0,1 0-1,-1 0 1,-1 0 0,1-1 0,0 1 0,0 0 0,-1 0-1,1-1 1,-2 4 0,1-2 25,-1 0 0,0-1 0,0 1 0,0-1 0,0 1 0,0-1 0,-1 0 0,1 0 0,-1 0-1,1 0 1,-5 2 0,-7 3 193,-1 0 0,0-1 0,-30 8-1,38-12-132,-8 2 48,-7 3 55,-1-1-1,0 0 0,0-2 1,-28 1-1,59-7-540,1 0-1,-1-1 1,0 0 0,-1 0-1,1-1 1,9-6 0,-6 4 116,21-12-318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19180,'0'22'2033,"-6"3"-1153,-1 4-320,-1 6 928,3 2-352,0 3-287,4 0-137,2-7-392,5-3-184,1-6-224,2-3-160,-2-8-496,-1-4-201,-4-12-503,-4-4 1064,-8-11-256,-5-4-160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16756,'-2'0'2096,"6"4"-968,6-1-376,9 3 1377,7 0-521,9-2-496,5 1-191,7-2-545,-2-2-648,-1-1 344,-11 0-104,-12-3-184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 17828,'2'-5'1749,"-9"7"-1082,-12 9-207,7-1-3,0 1 0,0 0-1,1 0 1,-19 26-1,-33 61 392,61-95-829,-29 50 209,2 1 0,-26 70 0,44-94-153,1-1 0,2 2 0,1-1 0,1 1 0,2 0 0,-1 38 0,5-61-96,0 0-1,1 0 1,0 1 0,0-1 0,1 0 0,0 0-1,0 0 1,1-1 0,5 12 0,-6-15-55,0 0 0,1-1 0,-1 1 0,1-1 0,0 0 0,0 0 0,0 0 0,0 0 0,1-1 0,-1 1 0,1-1 0,0 0 0,-1 0-1,1 0 1,0 0 0,0-1 0,0 1 0,0-1 0,7 1 0,-3-1-5,1-1 0,0 0 0,-1 0 0,1-1-1,0 0 1,-1 0 0,1-1 0,14-5-1,29-13-392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31 19124,'7'-5'360,"0"1"1,1 1-1,-1-1 0,1 2 1,-1-1-1,1 1 0,0 0 0,0 0 1,0 1-1,0 0 0,0 0 1,0 1-1,0 0 0,10 2 1,-11-2-223,0 1 0,1 0 0,-2 1 0,1 0 0,0 0 1,0 0-1,0 1 0,-1 0 0,0 0 0,1 1 1,-1 0-1,0 0 0,-1 0 0,1 1 0,-1 0 1,6 6-1,-9-7-115,1-1 1,-1 1-1,0 0 0,0-1 1,0 1-1,0 0 1,-1 1-1,0-1 1,0 0-1,0 0 0,0 1 1,-1-1-1,1 8 1,-2-5-11,0 0 0,0 0 1,0 0-1,-1 0 1,0-1-1,0 1 0,-6 11 1,-3 1-7,-1 0-1,-1-1 1,-1 0 0,-20 21 0,-63 53 72,11-13 42,85-78-116,0 0 1,0 0-1,0 1 0,0-1 0,0 0 0,0 0 1,0 1-1,1-1 0,-1 0 0,0 1 0,1-1 0,-1 0 1,1 1-1,-1 2 0,1-3-9,0-1 0,0 1 0,0-1 0,0 1 0,1-1-1,-1 1 1,0-1 0,0 1 0,1-1 0,-1 1 0,0-1 0,0 1 0,1-1 0,-1 1 0,1-1 0,-1 0 0,0 1-1,1-1 1,-1 0 0,1 1 0,-1-1 0,1 0 0,-1 0 0,1 1 0,-1-1 0,2 0 0,3 1-130,0 0 0,0 0 1,0 0-1,0-1 0,0 0 1,9-1-1,10-3-426,0 0 0,41-14-1,-64 18 547,43-15-513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20380,'-16'36'1969,"-6"2"-1257,-4 3-304,-5 6 800,-1 2-192,-1-3-351,6-3-225,1-5-400,3-6-216,7-10-624,4-7-289,12-18 481,10-12 40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16371,'-9'1'339,"1"0"0,0 2-1,0-1 1,0 1 0,0 0-1,0 0 1,1 1 0,-1 0-1,1 0 1,0 1 0,0 0-1,-11 11 1,7-5-32,0-1-1,1 2 1,0 0 0,1 0-1,0 0 1,-8 18 0,15-26-245,0 0 0,0 1 0,0-1 0,1 1 1,0-1-1,0 1 0,0 0 0,0-1 0,1 1 0,0 0 0,0 7 0,0-10-39,1-1-1,-1 1 0,1 0 0,-1-1 1,1 1-1,0-1 0,-1 1 0,1-1 0,0 1 1,0-1-1,0 1 0,0-1 0,0 0 0,1 0 1,-1 1-1,0-1 0,1 0 0,-1 0 0,0 0 1,1 0-1,-1-1 0,1 1 0,0 0 1,-1-1-1,1 1 0,-1-1 0,1 1 0,0-1 1,0 0-1,-1 0 0,1 1 0,0-1 0,-1 0 1,3-1-1,3 0 28,0 0-1,0 0 1,0-1-1,0 0 1,0 0 0,0 0-1,-1-1 1,1 0 0,-1-1-1,0 1 1,0-1 0,0-1-1,0 1 1,5-7-1,-1 3 37,-1-1-1,-1-1 1,0 1-1,0-1 1,-1-1-1,0 0 1,6-13-1,-11 20-46,0 0 0,-1 1 1,1-1-1,-1 0 0,0 0 0,-1 0 0,1 0 0,-1 0 1,1 0-1,-1 0 0,0 0 0,-1-1 0,1 1 0,-1 0 0,0 0 1,-1-4-1,1 6-15,0-1-1,-1 1 1,1 0 0,-1 0 0,1 0 0,-1 0 0,0 0 0,0 0 0,0 0 0,0 1 0,0-1 0,0 1-1,0-1 1,-1 1 0,1 0 0,0 0 0,-1 0 0,1 0 0,-1 0 0,1 0 0,-1 1 0,0 0 0,1-1-1,-1 1 1,1 0 0,-4 0 0,-4 1-107,0 0-1,0 0 1,0 1-1,1 0 1,-1 1-1,0 0 1,1 0-1,0 1 1,0 0-1,0 1 1,0 0-1,1 0 0,0 1 1,0 0-1,0 1 1,1 0-1,0 0 1,0 0-1,1 1 1,0 0-1,0 0 1,1 0-1,0 1 1,0 0-1,1 0 1,0 0-1,1 1 1,-2 9-1,-1 15-424</inkml:trace>
  <inkml:trace contextRef="#ctx0" brushRef="#br0" timeOffset="1">578 542 17372,'-9'20'2022,"-20"27"1,-10 19 682,36-60-2504,1 0-1,-1 0 0,1 0 1,1 0-1,-1 0 1,1 1-1,0-1 1,0 1-1,1 6 1,0-12-181,0 0 1,0 0 0,0 0-1,0 0 1,0 0-1,0 0 1,0 0 0,1 0-1,-1 0 1,0 1-1,1-1 1,-1-1-1,1 1 1,-1 0 0,1 0-1,0 0 1,-1 0-1,1 0 1,0 0-1,-1-1 1,1 1 0,0 0-1,0-1 1,0 1-1,0 0 1,0-1 0,0 1-1,0-1 1,0 1-1,0-1 1,0 0-1,0 1 1,0-1 0,0 0-1,0 0 1,0 0-1,0 0 1,0 0-1,0 0 1,0 0 0,1 0-1,-1 0 1,0-1-1,0 1 1,0 0-1,0-1 1,0 1 0,1-1-1,4-1 88,1-1-1,-1 0 1,0 0-1,0 0 0,-1 0 1,8-7-1,-4 2 86,1 0 0,-2-1-1,1-1 1,9-14 0,-15 20-143,-1 1 0,1-1 0,-1 0 1,0 0-1,0 0 0,-1 0 0,1-1 1,-1 1-1,0 0 0,0-1 0,0 1 0,-1-1 1,0 1-1,0-1 0,0-7 0,-1 10-67,0 0-1,0 0 0,0 0 1,0 0-1,0 0 0,0 0 0,-1 0 1,1 1-1,-1-1 0,1 0 1,-1 1-1,1-1 0,-1 1 1,0 0-1,0-1 0,0 1 0,0 0 1,0 0-1,0 0 0,0 0 1,0 1-1,0-1 0,-4 0 0,2 0-285,0 0 0,-1 0-1,1 1 1,-1 0 0,1-1-1,-1 1 1,1 1 0,0-1-1,-1 1 1,1 0 0,-5 1-1,2 3-434,6 1-164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1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20780,'-8'18'2225,"8"-9"-1305,7-2-360,10 2 1057,7-4-289,8 0-488,3-2-368,3-3-912,0-2 512,-10-8-168,-1-9-104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2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21 384 16259,'-17'17'3001,"13"-11"-1030,13-10 422,108-93 2204,-43 27-4197,94-117 1,-160 177-393,0-1-1,10-16 1,-26 50-18,-1 0-1,-18 30 1,1-1-4,11-20-18,-70 177-293,85-208 359,-7 27-1963,7-28 1874,0 1 0,0-1 1,0 1-1,0-1 0,0 0 0,0 1 1,-1-1-1,1 1 0,0-1 0,0 0 0,0 1 1,0-1-1,0 1 0,1-1 0,-1 0 1,0 1-1,0-1 0,0 1 0,0-1 1,0 0-1,0 1 0,1-1 0,-1 0 1,0 1-1,0-1 0,1 0 0,-1 1 1,0-1-1,0 0 0,1 1 0,-1-1 1,0 0-1,1 0 0,-1 1 0,0-1 1,1 0-1,-1 0 0,1 0 0,-1 0 0,0 0 1,1 1-1,-1-1 0,1 0 0,-1 0 1,0 0-1,1 0 0,-1 0 0,1 0 1,-1 0-1,0 0 0,1 0 0,-1-1 1,1 1-1,-1 0 0,0 0 0,1 0 1,-1 0-1,1-1 0,17-9-945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2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21629,'-5'25'2504,"-5"6"-1704,-13 4-368,-2 3 1601,-6 9-1313,2 2-48,0-1-328,1 1-232,3-6-328,2-5-168,7-8-648,3-6-368,4-15 1040,8-7-217,-2-1-199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2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19 19364,'-14'2'469,"1"1"-1,-1 1 0,1 0 1,0 1-1,0 0 0,1 1 1,0 1-1,-20 13 1,25-15-331,0 1 0,0-1 0,0 2 0,1-1 0,0 1 0,0-1 0,1 2 0,-1-1 0,2 1 0,-1-1 0,1 1-1,0 0 1,1 1 0,-4 11 0,7-18-120,-1-1-1,0 1 1,1 0-1,-1 0 0,1 0 1,0 0-1,0-1 0,0 1 1,0 0-1,0 0 0,0 0 1,0 0-1,1 0 0,-1 0 1,1-1-1,-1 1 0,1 0 1,0 0-1,-1-1 0,1 1 1,0 0-1,0-1 1,0 1-1,0-1 0,1 1 1,-1-1-1,0 0 0,1 1 1,-1-1-1,1 0 0,-1 0 1,1 0-1,-1 0 0,1 0 1,0 0-1,0-1 0,-1 1 1,1 0-1,0-1 1,2 1-1,1-1 8,1 1 0,-1-1 0,0 0 0,0 0 0,0-1 1,1 1-1,-1-1 0,0-1 0,0 1 0,0-1 0,0 1 0,-1-1 0,10-5 0,-4 0 16,-1 0 0,1-1 0,-2 0-1,1-1 1,-1 1 0,0-1-1,12-19 1,-16 23-8,-1-1 1,0 0-1,0 0 0,0 0 1,0 0-1,-1 0 0,0 0 1,-1-1-1,1 1 0,-1-1 1,-1 1-1,1-1 0,-1 0 1,0 1-1,-2-12 0,2 16-27,0 0 0,-1 0 1,0 0-1,1 0 0,-1 0 0,0 0 0,0 0 0,0 0 0,0 1 0,-1-1 0,1 0 1,0 1-1,-1-1 0,1 1 0,-1-1 0,1 1 0,-1 0 0,0-1 0,0 1 1,1 0-1,-1 0 0,0 1 0,0-1 0,0 0 0,0 0 0,0 1 0,0 0 0,0-1 1,0 1-1,0 0 0,0 0 0,0 0 0,-1 0 0,1 0 0,-4 1 0,1 0-116,0 0 0,0 1 0,-1-1 0,1 1 0,0 0 0,0 1 0,1-1 0,-1 1 0,0 0 0,1 0 0,0 0 0,0 0 0,-5 5 0,6-4 37,0 0 0,0 0 0,0 0 1,1 1-1,0-1 0,-1 1 0,1-1 0,1 1 1,-3 9-1,3 12-421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7.4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303 26 16748,'1'0'138,"0"-1"0,0 1 0,-1 0 0,1 0 0,0-1 0,0 1 0,-1-1 0,1 1 0,-1 0 0,1-1 1,0 1-1,-1-1 0,1 0 0,-1 1 0,1-1 0,0 0 0,-1 0-66,0 1 1,0 0-1,0-1 1,0 1-1,0 0 0,0-1 1,0 1-1,0 0 1,0-1-1,0 1 0,0 0 1,0 0-1,0-1 1,0 1-1,-1 0 0,1-1 1,0 1-1,0 0 1,0 0-1,-1-1 0,1 1 1,0 0-1,0 0 1,0-1-1,-1 1 1,1 0-1,-2-2 188,0 1 1,0 0-1,0 0 1,-1 0-1,1 0 0,0 0 1,0 1-1,0-1 1,-1 1-1,-2-1 0,-6 1-25,1 0 0,0 1 0,0 1 0,0-1 0,0 1 0,0 1 0,0 0-1,1 1 1,-1-1 0,1 2 0,-10 5 0,11-6-222,1 1 0,0 0 1,0 0-1,1 0 0,0 0 0,-1 1 0,2 0 1,-1 1-1,1-1 0,0 1 0,0 0 0,1 0 1,0 1-1,-3 7 0,6-12-17,0 0-1,1-1 1,-1 1 0,1-1-1,-1 1 1,1 0-1,0-1 1,0 1 0,0 0-1,0-1 1,1 1 0,-1-1-1,1 1 1,-1 0-1,1-1 1,0 1 0,0-1-1,0 0 1,1 1 0,-1-1-1,0 0 1,1 0-1,0 1 1,-1-1 0,1-1-1,0 1 1,0 0 0,4 2-1,5 4-40,1-1-1,0 0 1,0-1-1,21 7 1,8 4-73,-34-13 103,-1-1 0,0 1 0,1 1 0,-1-1 0,9 9 0,-15-12 17,1 0 0,0 0 0,0 0-1,0 0 1,-1 0 0,1 0 0,0 0 0,-1 0 0,1 0-1,-1 0 1,1 0 0,-1 1 0,0-1 0,1 0-1,-1 0 1,0 0 0,0 1 0,0-1 0,0 0 0,0 0-1,0 1 1,0-1 0,0 0 0,0 0 0,-1 0-1,1 1 1,0-1 0,-1 0 0,1 0 0,-1 0 0,0 0-1,1 0 1,-1 0 0,0 0 0,0 0 0,1 0 0,-1 0-1,0 0 1,0 0 0,0 0 0,-2 0 0,-5 5 77,-1 0 0,0-1 1,0 0-1,0 0 0,-18 5 0,-53 12 454,59-17-381,8-2-85,5 0-149,0-1-1,-1 0 1,1-1 0,0 0-1,-16 0 1,24-1 39,0 0 0,0 0-1,0 0 1,0 0 0,-1 0 0,1 0-1,0 0 1,0 0 0,0 0 0,0 0-1,0 0 1,0 0 0,0 0 0,-1 0 0,1 0-1,0 0 1,0 0 0,0 0 0,0 0-1,0 0 1,0 0 0,0 0 0,0-1-1,0 1 1,-1 0 0,1 0 0,0 0-1,0 0 1,0 0 0,0 0 0,0 0-1,0 0 1,0-1 0,0 1 0,0 0-1,0 0 1,0 0 0,0 0 0,0 0 0,0 0-1,0-1 1,0 1 0,0 0 0,0 0-1,0 0 1,0 0 0,0 0 0,0 0-1,5-8-620,10-6 193,-15 14 391,18-15-680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2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125 619 21549,'-16'12'1230,"1"-2"-473,0 1-1,1 1 0,0 0 0,1 1 0,-18 21 1,31-33-711,-1-1 1,0 1 0,1 0-1,-1 1 1,0-1 0,1 0 0,-1 0-1,1 0 1,0 0 0,-1 0 0,1 0-1,0 1 1,0-1 0,-1 0 0,1 0-1,0 0 1,0 1 0,0-1-1,1 1 1,-1-1-28,1 0-1,-1 0 0,1-1 1,-1 1-1,1 0 1,-1-1-1,1 1 0,-1-1 1,1 1-1,0-1 1,-1 1-1,1-1 0,0 1 1,0-1-1,-1 0 0,1 1 1,0-1-1,0 0 1,-1 0-1,3 1 0,2-1 1,0 1-1,0-1 0,0 0 0,0 0 1,0-1-1,0 1 0,7-3 0,3-2 44,-1 0-1,0-1 0,1 0 1,-2-1-1,1-1 0,-1 0 0,16-13 1,-22 15 23,1 0 1,-1-1 0,0 0 0,-1 0 0,0 0 0,0-1 0,0 0 0,-1 0 0,0 0 0,-1-1 0,0 0 0,5-15-1,-8 21-51,0 0-1,-1 0 0,1 1 0,-1-1 0,0 0 0,0 0 0,0 1 0,0-1 0,0 0 0,0 0 0,-1 1 0,1-1 0,-1 0 0,0 1 0,0-1 0,0 1 0,0-1 0,0 1 0,-1-1 0,1 1 0,-3-3 0,1 2 3,0 1-1,0 0 1,1 0 0,-1 0-1,-1 0 1,1 1 0,0-1-1,0 1 1,0 0 0,-1 0-1,1 0 1,-1 0 0,1 0-1,-7 1 1,3-1-134,1 1 0,0 0 0,-1 1 0,1-1-1,0 1 1,-1 0 0,1 1 0,0 0 0,0 0 0,0 0 0,0 1 0,1-1-1,-1 1 1,1 1 0,-1-1 0,1 1 0,0 0 0,-6 7 0,10-11 54,0 1 0,1 0 0,-1-1-1,0 1 1,1 0 0,-1 0 0,1-1 0,-1 1 0,1 0 0,-1 0 0,1 0 0,0 0 0,-1 0 0,1 0 0,0-1 0,0 1 0,0 0 0,0 0 0,0 0-1,0 0 1,0 0 0,0 0 0,0 0 0,0 0 0,0 0 0,0 0 0,1 0 0,-1 0 0,0-1 0,1 1 0,-1 0 0,1 0 0,-1 0 0,1 0 0,-1-1-1,1 1 1,-1 0 0,1-1 0,0 1 0,0 0 0,-1-1 0,1 1 0,0-1 0,0 1 0,-1-1 0,1 1 0,0-1 0,0 0 0,0 1 0,2-1 0,19 4-675</inkml:trace>
  <inkml:trace contextRef="#ctx0" brushRef="#br0" timeOffset="1">476 1 20468,'4'10'2185,"0"12"-1225,2 5-328,6 17 945,2 10-297,1 12-80,1 4-272,-14 6-416,-5 3-184,-21 10-128,-9 3-23,-11 0-426,-9-5 145,-2-9 48,-2-7 8,12-15-104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3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15835,'-64'216'5570,"38"-108"-4875,6 2 1,-14 208 0,34-316-695,0-1 0,0 1 0,0-1 0,0 1 0,0 0 0,0-1 0,0 1 1,0-1-1,1 1 0,-1 0 0,1-1 0,-1 1 0,1-1 0,1 3 0,-1-4-4,0 0-1,-1 1 0,1-1 1,0 0-1,0 0 0,-1 0 1,1 0-1,0 0 1,0 0-1,0-1 0,-1 1 1,1 0-1,0 0 0,0-1 1,-1 1-1,1 0 0,0-1 1,-1 1-1,1 0 1,0-1-1,-1 1 0,1-1 1,-1 1-1,1-1 0,0 1 1,-1-1-1,0 0 1,1 1-1,-1-1 0,1-1 1,49-50-291,26-26-46,-65 68 280,0 1 1,1 0 0,0 1 0,1 0-1,16-7 1,-26 13 52,0 1 0,0-1 0,0 1 1,1 0-1,-1 0 0,1 0 0,-1 0 0,1 1 0,-1-1 0,1 1 0,-1 0 1,1 0-1,-1 1 0,1-1 0,-1 1 0,1-1 0,-1 1 0,1 0 0,-1 0 1,0 1-1,6 2 0,-6-1 4,0-1 1,0 1 0,0 0-1,-1 0 1,1 0-1,-1 1 1,0-1-1,0 0 1,0 1 0,0-1-1,-1 1 1,1 0-1,-1 0 1,0 0-1,0-1 1,0 1 0,-1 0-1,1 8 1,-1-4 36,0 1 1,0-1 0,-1 1 0,0-1-1,-1 1 1,0-1 0,0 0-1,-1 0 1,0 0 0,-4 9-1,1-6 84,-1 1 0,0-1 0,-1-1 0,0 0 0,-1 0-1,-11 10 1,5-6 106,0-2 0,-2 0 0,1-1 0,-2 0 0,1-1 0,-2-1 0,1-1 0,-30 9 0,33-13-92,-1-1-1,0 0 1,0-1 0,-1 0 0,-19-2 0,31 0-183,-1 0-1,1 0 1,0-1 0,-1 0 0,1 0 0,0 0 0,0-1 0,0 0-1,0 0 1,0 0 0,0 0 0,1-1 0,-1 0 0,1 0-1,-1 0 1,1 0 0,0-1 0,0 0 0,-5-6 0,8 8-37,0 1 0,0-1 1,0 1-1,1-1 0,-1 1 1,0-1-1,1 0 1,-1 1-1,1-1 0,-1 0 1,1 0-1,0 1 0,0-1 1,0 0-1,0 0 0,0 1 1,0-1-1,0 0 0,1 0 1,-1 1-1,1-1 1,-1 0-1,1 1 0,0-1 1,1-2-1,1-1-77,0 1-1,1 0 1,0 0 0,-1 1 0,1-1-1,1 1 1,6-5 0,13-8-429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3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 17956,'12'16'1480,"-6"1"-952,5 5-160,4 9 545,1 3-121,4 6-152,-2 7 8,-5 16-152,-6 11-104,-20 21-160,-17 5-24,-23 13-176,-10 14-152,-20 15-600,-7 1-344,-14-12 864,-6-9-168,8-23-112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2:2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1380 232 11234,'-9'-13'203,"0"0"0,-2 0 0,0 1-1,0 1 1,-1 0 0,0 0-1,-1 1 1,0 1 0,-1 0-1,0 0 1,0 2 0,-21-9 0,-9-1 116,-1 2 1,-91-18 0,90 25-159,0 1 0,-1 2 0,1 3 0,-1 1 0,-54 7 0,73-2-99,0 1 0,1 1 0,0 1-1,0 1 1,0 2 0,1 0 0,1 2 0,0 1 0,-43 29 0,34-16-27,1 2-1,1 0 1,2 3 0,1 0-1,-28 40 1,41-49-26,2 0 0,0 0 0,2 2 0,1-1 0,0 1 0,2 1 0,1 0 0,0 0 0,-5 40 0,11-41 1,0 1 0,1-1 1,2 0-1,1 0 0,0 0 1,7 28-1,-4-36-6,0 1 1,0-2-1,2 1 0,0 0 0,1-1 0,0-1 1,1 1-1,1-1 0,18 20 0,-13-18 19,1-1-1,1-1 0,0 0 0,1-1 1,0-1-1,1 0 0,1-2 1,-1 0-1,2-1 0,-1-1 0,24 5 1,-10-5 46,0-2 1,1-1 0,-1-1-1,1-2 1,0-2-1,47-5 1,-2-6 211,0-3-1,102-32 1,148-71 724,-237 80-497,-2-5 0,145-89 0,-223 123-450,0-2 0,0 0 0,-1 0 0,-1-1 0,1-1 0,12-17 0,-19 23-43,-1-1 1,0 0-1,-1 1 0,1-1 0,-1 0 0,-1-1 0,1 1 0,-1 0 1,-1-1-1,1 1 0,-1-1 0,0 0 0,-1 1 0,0-1 0,-1-10 1,-2 5-19,0 1 1,0 0 0,-1 0 0,-1 0-1,0 0 1,0 1 0,-1 0-1,-1 0 1,0 0 0,0 1 0,-1 0-1,0 0 1,-1 1 0,0 0-1,-12-8 1,-1-1-65,-1 2 0,0 1 1,-1 1-1,-1 0 0,-49-17 0,25 15-198,-2 1 0,0 4 0,-1 1 0,-52-2 0,0 6-449,-108 8 1,108 5 277,19 2-79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2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25 252 12491,'-18'9'1123,"11"-3"-400,13-4 223,48-13 815,-20 3-1208,1133-172 4856,-1096 170-5283,-105 12-148,-54 11 1,18-2-54,-267 22-272,-30 4 82,252-20 234,-127 35 1,240-52 29,-53 15-74,49-13 47,7-3 0,28-8-19,224-60 5,2 11 0,323-31 1,-532 84 53,-4 0-83,1 1-1,86 3 1,-128 1 66,0 0-1,-1 0 1,1 0 0,0 0-1,-1 0 1,1 0-1,0 0 1,-1 0 0,1 0-1,0 0 1,0 1-1,-1-1 1,1 0 0,-1 0-1,1 1 1,0-1-1,-1 0 1,1 1-1,-1-1 1,1 1 0,-1-1-1,1 0 1,-1 1-1,1 0 1,-1-1 0,1 1-1,-1-1 1,1 1-1,-2 0-2,1 0-1,-1 0 1,1 0-1,-1 0 1,1 0-1,-1 0 0,0-1 1,0 1-1,1 0 1,-1 0-1,0-1 1,0 1-1,0-1 1,0 1-1,0-1 1,1 1-1,-3 0 1,-30 14-114,-1-2 0,-47 12-1,-82 14-76,123-30 167,-543 102 362,555-106-305,12-2-53,0 0 1,0-1 0,0-1 0,-25-1 0,49-1-157,-1 0-1,0 0 1,1-1 0,-1 0 0,10-4-1,5 0 92,33-11-168,11-4-109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3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989 251 12267,'-129'-120'1673,"108"103"-1415,0 2-1,-1 0 0,0 1 0,-41-17 0,54 28-192,1 0-1,-1 1 1,1 0 0,-1 1-1,0 0 1,0 0 0,0 1 0,0 0-1,0 0 1,1 1 0,-1 0-1,0 1 1,0 0 0,1 0 0,-1 1-1,1 0 1,0 0 0,0 1 0,0 0-1,-13 10 1,-8 7 99,0 2-1,2 0 1,-42 48 0,63-65-146,-30 33 22,2 1-1,2 1 1,1 2-1,3 1 0,1 2 1,3 0-1,1 2 1,2 0-1,3 2 0,-14 56 1,15-24-18,-14 162 0,27 85 86,7-260-53,2 0 1,4-1-1,3 1 0,37 122 1,-36-156-36,1-2 0,1 0 1,2-1-1,30 43 0,-30-52-14,0-2 0,1 0 0,2-1 0,0-1 0,1-1 0,35 24 0,-37-31-5,0 0 1,0-1-1,1-1 0,0-1 0,0-1 1,1-1-1,24 4 0,-15-5 2,1-2 0,-1-1 0,1-1-1,47-6 1,-29-1 66,-1-3-1,1-3 1,-2-1 0,1-2 0,-2-2 0,49-26-1,-47 18 136,-1-1-1,-1-3 1,-1-2-1,-1-1 1,-2-2-1,42-46 0,-66 59-73,0 0 0,-1-2 0,-1 0 0,-1-1 0,21-45-1,-29 50-73,0 0 0,-1-1-1,0 1 1,-2-1-1,-1-1 1,0 1-1,-1 0 1,-2-36 0,-3 26-12,-1 1 0,-2 0 0,-1 1-1,-16-44 1,-54-107 11,-230-362-103,162 285-497,121 207 334,3-1-1,1-1 1,-17-74-1,26 59-8,4 8-88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0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 21325,'8'-13'2366,"-9"13"-2316,0 0-1,1 1 0,-1-1 0,0 0 0,1 0 0,-1 1 0,0-1 0,1 1 0,-1-1 0,1 0 0,-1 1 0,1-1 0,-1 1 0,1-1 0,-1 1 0,1 0 1,0-1-1,-1 1 0,1-1 0,0 1 0,-1 0 0,1 0 0,-15 23 368,1 0-1,1 1 1,-14 39 0,-19 83 295,40-121-494,-6 42 0,11-61-174,1-1 0,-1 0 0,1 1 0,1-1 1,-1 1-1,1-1 0,0 0 0,0 0 0,1 0 0,0 1 0,0-1 1,4 7-1,-5-11-33,1 0 1,-1-1-1,0 1 1,1 0-1,-1-1 1,1 0-1,0 1 1,-1-1-1,1 0 1,0 0-1,0 0 1,0 0-1,0 0 1,0 0-1,0-1 1,0 1-1,0-1 1,0 1-1,0-1 1,1 0-1,-1 1 1,0-1-1,0-1 1,0 1-1,0 0 1,3-1-1,0 0-106,0 0-1,0-1 0,0 1 0,0-1 1,0 0-1,-1-1 0,1 1 0,0-1 1,6-5-1,-1-2-220,0-1 1,0 0 0,-2 0-1,1-1 1,-1 0-1,-1-1 1,0 0 0,-1 0-1,7-21 1,9-27-464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0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 22053,'-12'-4'1944,"11"0"-1384,1-5-280,13 6 528,5-2-391,1 3-1106,3 2 785,-2 0-376,-1 7-144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0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96 21341,'0'0'49,"-1"0"1,1 0 0,0 0 0,0 0 0,-1 0 0,1-1 0,0 1 0,0 0 0,0 0 0,0 0-1,-1-1 1,1 1 0,0 0 0,0 0 0,0 0 0,0-1 0,0 1 0,-1 0 0,1 0 0,0-1-1,0 1 1,0 0 0,0 0 0,0-1 0,0 1 0,0 0 0,0 0 0,0-1 0,0 1 0,0 0-1,0 0 1,0-1 0,0 1 0,0-1 0,8-10 532,16-10-82,-13 14-234,0 0 1,0 1-1,0 0 0,1 0 1,0 2-1,13-5 0,-17 7-182,1-1 0,0 1 0,0 1 0,0 0 0,0 0 0,0 1 0,0 0 0,0 1 0,13 2-1,-19-3-76,-1 1 0,1 0 0,-1 0 0,1 0-1,-1 0 1,0 0 0,1 0 0,-1 0 0,0 1 0,0 0-1,0-1 1,0 1 0,0 0 0,-1 0 0,1 0-1,0 0 1,-1 0 0,1 0 0,-1 0 0,0 1-1,0-1 1,0 0 0,0 1 0,0-1 0,-1 1-1,1-1 1,-1 1 0,1-1 0,-1 1 0,0 0 0,0-1-1,0 1 1,-1 2 0,0 5 0,0-1 0,-1 1 1,0-1-1,-1 1 0,0-1 0,0 0 1,-9 15-1,-5 3 155,-2-1-1,0 0 1,-2-2 0,-40 38 0,6-5 444,53-56-573,1 0 0,0 0-1,0 1 1,0-1 0,0 1 0,0-1 0,0 1 0,0-1 0,0 1 0,0-1 0,0 3-1,1-3-24,0-1 0,0 0 0,0 1 0,0-1 0,0 0 0,0 0 0,1 1 0,-1-1 0,0 0-1,0 0 1,0 1 0,0-1 0,0 0 0,1 0 0,-1 0 0,0 1 0,0-1 0,0 0 0,1 0-1,-1 0 1,0 1 0,0-1 0,1 0 0,-1 0 0,0 0 0,0 0 0,1 0 0,-1 0-1,0 0 1,1 0 0,-1 0 0,0 0 0,0 0 0,1 0 0,-1 0 0,0 0 0,1 0 0,-1 0-1,7 0 38,0-1-1,0-1 1,13-3-1,-12 2-123,214-67-2868,-173 53 2322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0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22541,'-11'8'1928,"16"-11"-1280,13-6-264,17 5 697,6-2-257,13 3-296,9 1-136,2 2-472,1 3-320,-8 5-704,-7-1-385,-14-3 1081,-5-2-264,-23-4-208</inkml:trace>
  <inkml:trace contextRef="#ctx0" brushRef="#br0" timeOffset="1">91 212 19020,'7'19'2385,"11"-6"-1489,15-11-280,7-2 1072,8-2-487,5-2-217,1-2-728,0 2-640,-3-4 416,-3 0-112,-4-6-208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7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0 21653,'-1'11'780,"0"0"0,-1 0 1,-1 0-1,0 0 1,-4 11-1,-5 17-272,-34 209 152,41-139-3579,4-114 2302,-1 1 0,1-1 1,0 1-1,-1-1 0,0 1 1,0 0-1,-5-7 0,-2-4-486,-11-27-788,5 11 2313,-21-55 0,36 85-270,-1-1 0,1 1 0,-1-1 0,1 1 0,0-1 0,0 1 0,-1-1 0,1 0 0,0 1 1,1-1-1,-1 1 0,0-1 0,0 1 0,1-1 0,0-1 0,-1 2-5,1 0 1,0 0-1,0 0 0,-1 0 1,1 0-1,0 1 0,0-1 0,0 0 1,0 1-1,0-1 0,0 1 1,0-1-1,0 1 0,0-1 0,1 1 1,-1 0-1,0-1 0,0 1 1,0 0-1,3 0 0,30-3 1710,36 3 0,33-2-1671,-101 2-251,1 0-1,-1-1 1,1 1 0,-1 0 0,0-1 0,1 0 0,-1 1-1,1-1 1,-1 0 0,0 0 0,0 0 0,1-1-1,-1 1 1,0-1 0,0 1 0,0-1 0,0 1 0,-1-1-1,1 0 1,0 0 0,-1 0 0,3-4 0,4-13-333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0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16 19540,'12'-14'2178,"-12"14"-2122,1 0-1,-1-1 0,0 1 0,0 0 0,0 0 0,0 0 0,1 0 0,-1 0 0,0 0 0,0 0 0,0 0 0,1 0 1,-1 0-1,0 0 0,0-1 0,0 1 0,1 0 0,-1 0 0,0 1 0,0-1 0,0 0 0,1 0 0,-1 0 1,0 0-1,0 0 0,0 0 0,1 0 0,-1 0 0,0 0 0,0 0 0,0 0 0,1 1 0,-1-1 0,0 0 0,0 0 1,0 0-1,0 0 0,1 1 0,-1 1 176,1 0 0,0 1 0,-1-1-1,0 0 1,1 1 0,-1-1 0,0 1 0,0-1 0,0 0 0,-1 1 0,0 3 0,-7 31 360,-2 0 0,-2-1 0,-18 40 0,20-52-469,-66 146 248,6-15-214,68-150-150,-1 1 10,0 0 0,1 0 0,0 0 1,0 1-1,1-1 0,-1 8 0,1-13-11,1 0 1,1 0-1,-1 0 0,0 0 1,0 0-1,0 0 0,0 0 1,1-1-1,-1 1 0,0 0 1,1 0-1,-1 0 0,0 0 1,1-1-1,-1 1 1,1 0-1,0-1 0,-1 1 1,1 0-1,0 0 0,1 0 7,0 0-1,-1-1 0,1 1 0,-1 0 0,1-1 0,0 0 1,0 1-1,-1-1 0,1 0 0,0 0 0,-1 0 1,1 0-1,0 0 0,2-1 0,36-6 211,-1-2-1,52-18 1,11-3-124,46-3 79,-128 26-194,-11-4-20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0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 20740,'8'-7'2726,"-5"14"-1283,-5 23-265,1-24-809,-11 138 1224,-12 129-2904,17-247-715,7-25 1983,0-1 1,0 0-1,0 0 1,-1 0-1,1 1 1,0-1-1,0 0 1,0 0-1,0 0 1,-1 0-1,1 1 0,0-1 1,0 0-1,0 0 1,-1 0-1,1 0 1,0 0-1,0 1 1,0-1-1,-1 0 1,1 0-1,0 0 0,0 0 1,-1 0-1,1 0 1,0 0-1,0 0 1,-1 0-1,1 0 1,0 0-1,-1 0 1,-8-12-635,0-8-264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0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7 146 19812,'-1'-1'185,"0"-1"-1,0 0 1,0 0-1,1 1 1,-1-1-1,1 0 0,-1 0 1,1 0-1,0 0 1,0 1-1,0-1 1,0 0-1,0 0 1,0 0-1,0 0 1,1 0-1,-1 0 1,0 1-1,2-4 1,0 2 5,-1 1 0,1-1 0,0 1 1,0-1-1,0 1 0,0 0 1,1 0-1,-1 0 0,0 0 1,1 0-1,3-2 0,8-3 336,0 1 0,1 0 0,29-7 0,-34 10-350,31-9 52,2 2 0,0 2 0,0 2 0,0 2 0,0 2 0,1 1 0,54 7 0,-83-3-207,0 0-1,-1 0 0,1 2 1,-1-1-1,27 14 1,-37-16-20,-1 0 1,1 1-1,-1-1 0,0 1 1,0-1-1,0 1 1,0 0-1,0 0 0,-1 0 1,1 1-1,3 6 1,-5-8-2,0 1 0,0 0 0,-1-1 0,1 1 0,-1 0 1,1 0-1,-1 0 0,0 0 0,0-1 0,0 1 0,0 0 1,-1 0-1,1 0 0,-1 0 0,0-1 0,0 1 0,0 0 0,0-1 1,-1 3-1,-5 6 8,1-1 0,-1 0 0,0-1 1,-1 0-1,0 0 0,-1-1 0,0 0 1,0 0-1,-18 11 0,-10 4 118,-51 23-1,70-36-106,1-2 0,-1 0 1,0-1-1,-1-1 0,0-1 0,0-1 0,-26 4 1,43-8-83,1 0 0,0 0 0,-1 0 0,1 0 0,0 0 0,-1 0 0,1 0 1,0 0-1,-1-1 0,1 1 0,0 0 0,-1-1 0,1 1 0,0-1 1,0 0-1,0 1 0,0-1 0,-1 0 0,1 0 0,0 1 0,0-1 1,0 0-1,0 0 0,1 0 0,-1 0 0,0 0 0,0-1 0,1 1 0,-1 0 1,0 0-1,1 0 0,-1-1 0,1 1 0,0 0 0,-1-1 0,1 1 1,0 0-1,0-1 0,0 1 0,0 0 0,0-1 0,0 1 0,0 0 1,0-1-1,1 1 0,-1 0 0,0 0 0,1-1 0,-1 1 0,1 0 0,0 0 1,-1-1-1,1 1 0,0 0 0,-1 0 0,1 0 0,2-1 0,6-9-723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0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22165,'-6'26'4830,"-7"28"-3755,1 17-806,4 0-1,2 1 1,5 83 0,5-138-765,-3-11-1020,-4-14 242,-3-10 728,-2-4-186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0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19244,'2'7'2113,"6"-7"-1057,11-2-352,15-1 1288,5-2-431,9-6-441,2-2-192,3 0-328,-1 1-72,-4 2-480,-7 0-256,-12 0-1536,-8 0 1584,-14 1-232,-2 0-152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1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 18780,'15'-12'2326,"-12"10"-1300,-4 4-97,-20 19 1732,-1 3-1881,2 0-527,1 1 1,1 1-1,-20 40 1,31-52-162,0 2 0,0-1 0,2 1 0,0 0 0,1 0 0,0 1 0,1-1-1,0 19 1,3-32-62,-1 1-1,1-1 0,1 1 0,-1 0 0,1-1 0,-1 1 0,1-1 0,0 1 0,0-1 0,1 1 1,-1-1-1,1 0 0,-1 1 0,1-1 0,0 0 0,0 0 0,1 0 0,-1-1 0,0 1 0,1-1 1,0 1-1,0-1 0,-1 0 0,8 4 0,-4-3-23,0-1 0,1 0-1,0 0 1,-1 0 0,1-1 0,0 0 0,0 0-1,0-1 1,0 1 0,0-2 0,0 1-1,9-3 1,1 0-243,0-1-1,0-2 1,-1 1-1,0-2 1,0 0-1,0-1 1,-1-1-1,25-18 0,-6 0-212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1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 18052,'13'-7'650,"-1"1"1,1 1-1,0 0 1,0 0-1,0 1 1,1 1-1,-1 1 0,1 0 1,0 0-1,19 1 1,-31 1-610,0 0 1,-1 0 0,1 0 0,0 1-1,0-1 1,0 0 0,0 1-1,-1-1 1,1 1 0,0 0-1,0-1 1,-1 1 0,1 0 0,0 0-1,-1 0 1,1 0 0,-1 1-1,0-1 1,1 0 0,-1 0-1,0 1 1,0-1 0,0 1 0,0-1-1,0 1 1,0 0 0,0-1-1,0 1 1,-1 0 0,1 0 0,0 0-1,-1-1 1,0 1 0,1 0-1,-1 0 1,0 0 0,0 3-1,-1 1 4,0 1 0,0-1-1,-1 1 1,1-1 0,-2 0-1,1 1 1,0-1 0,-1 0-1,-7 10 1,-13 15 132,-1 0 1,-52 48-1,1 0 131,73-78-298,1 1 0,0-1 0,0 0 0,0 1 0,0-1 0,0 1 0,0-1 0,0 1 0,0 0 0,0-1 0,1 1 0,-1 0 0,1 0 0,-1 2 0,1-3-5,0-1 0,0 1 0,1-1-1,-1 1 1,0-1 0,0 1 0,1-1 0,-1 1 0,0-1 0,1 1 0,-1-1-1,0 1 1,1-1 0,-1 1 0,1-1 0,-1 0 0,0 1 0,1-1 0,-1 0 0,1 1-1,-1-1 1,1 0 0,0 0 0,-1 0 0,1 1 0,-1-1 0,1 0 0,0 0-1,7 1 15,-1-1-1,1 0 0,0 0 0,-1 0 0,9-3 0,-16 3-19,32-3-713,-1-2 1,0-2-1,-1 0 1,0-2-1,38-17 1,-40 8-102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1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11 304 16564,'-2'-6'286,"0"1"0,1 0 1,-1-1-1,1 1 0,0-1 1,1 1-1,-1-1 1,1 0-1,0 1 0,0-1 1,1 1-1,0-1 0,0 1 1,2-8-1,2-2 448,0 0 0,1 0 1,14-26-1,-11 26-282,1 0 1,0 1-1,1 0 1,14-15 0,-21 25-386,-1 1 0,1-1 0,-1 1 1,1 0-1,0 0 0,1 0 0,-1 1 0,0-1 1,1 1-1,-1 0 0,1 0 0,0 0 1,-1 1-1,1 0 0,0 0 0,0 0 1,0 0-1,0 1 0,8 0 0,-9 1-45,0 1 0,0-1 0,0 1 0,0 0-1,0 0 1,0 1 0,0-1 0,0 1 0,-1-1 0,0 1 0,1 0-1,-1 1 1,0-1 0,0 0 0,-1 1 0,4 6 0,6 10-13,-1 0 0,8 23 0,-4-10 0,-12-27-14,3 7 8,0 0 0,1 0 0,1-1 0,0 0 0,14 16 0,-20-26 5,0 0 1,1 0-1,-1 0 1,0 0-1,1-1 1,-1 1-1,1-1 1,-1 1-1,1-1 1,0 0-1,-1 0 1,1 0-1,0-1 1,0 1-1,0 0 1,0-1-1,0 0 1,0 0-1,0 0 1,0 0-1,-1 0 1,1-1-1,0 1 1,0-1-1,0 0 1,0 0-1,-1 0 1,1 0-1,0 0 1,-1 0-1,1-1 1,-1 1-1,4-4 1,6-4-133,-1-1 0,0 0 0,-1-1 0,0 0 0,-1 0 0,0-1-1,-1-1 1,0 1 0,-1-1 0,0-1 0,-1 1 0,-1-1 0,6-23 0,-8 33-240,6-2-131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1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18356,'14'3'2088,"8"0"-1343,15 0-265,8-3 952,11 0-592,3-2-120,0 0-152,-1 0-192,-10-1-328,-5 2-208,-19 1-800,-6 1 24,-21 1 704,-9 3-152,-11 3-184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1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18196,'25'3'2120,"11"-5"-1191,10-6-337,13-1 1184,6 0-552,2 3-279,-2 2-233,-10 3-984,-6-1 72,-21 2 184,-11 0-136,-14 0-89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9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17 17012,'0'1'78,"-1"0"1,1-1-1,0 1 1,-1 0-1,1-1 1,0 1 0,-1 0-1,1 0 1,0-1-1,0 1 1,0 0-1,0 0 1,0-1 0,0 1-1,0 0 1,0 0-1,0-1 1,0 1-1,0 0 1,0 0-1,0-1 1,1 1 0,-1 0-1,0 0 1,1-1-1,-1 1 1,0 0-1,1-1 1,-1 1-1,1 0 1,-1-1 0,1 1-1,-1-1 1,1 1-1,-1-1 1,1 1-1,0-1 1,-1 1 0,1-1-1,0 0 1,-1 1-1,1-1 1,0 0-1,0 0 1,-1 1-1,3-1 1,4 2 342,1 0 0,0-1 0,15 1-1,-17-2-122,501-7 3994,-406 2-4083,229-21-435,-173 12-195,-123 13 333,-52 9 136,-41 2 100,-89 2-1,-61-11-55,60-1-67,107 0-24,-227 8 12,194-2 10,-114 23 1,177-26-20,9-3-4,0 0 0,0 1 0,0 0 0,0-1 0,0 1 0,0 1 0,1-1 0,-1 0 0,-5 4 0,9-4-26,4 0 15,10-2-5,85-15-64,307-34 0,96 67-2056,-447-13 1297,-79-3 1060,1 0 0,-33 8 0,-7 0 239,-291 20 1348,261-27-1943,-167-18 1,245 14-203,0 0 0,1-1 0,-17-5 1,30 8 321,0 0 0,-1 0 1,1 0-1,-1-1 0,1 1 0,-1 0 1,1 0-1,-1 0 0,1-1 0,0 1 1,-1 0-1,1-1 0,0 1 1,-1 0-1,1-1 0,0 1 0,-1-1 1,1 1-1,0 0 0,0-1 1,0 1-1,-1-1 0,1 1 0,0-1 1,3-8-444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1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47 14931,'0'0'60,"0"0"-1,0 0 0,0 0 1,0 0-1,0 0 0,0 0 1,-1 0-1,1 0 0,0 0 1,0-1-1,0 1 0,0 0 1,0 0-1,0 0 0,0 0 1,0 0-1,0 0 0,-1-1 1,1 1-1,0 0 0,0 0 1,0 0-1,0 0 0,0-1 1,0 1-1,0 0 0,0 0 1,0 0-1,0 0 0,0 0 1,0-1-1,0 1 0,0 0 1,0 0-1,0 0 0,1 0 1,-1 0-1,0-1 0,0 1 1,0 0-1,0 0 0,8-6 810,14-3 208,6 2-245,0 1 0,0 0 0,1 3 0,0 0-1,-1 2 1,51 4 0,-75-3-757,1 1 0,-1 0 1,1 0-1,-1 0 0,1 1 0,-1-1 0,0 1 1,0 0-1,0 0 0,5 4 0,-8-5-57,1 0 0,-1 1 1,1-1-1,-1 1 0,0-1 0,1 1 0,-1-1 0,0 1 1,0 0-1,0-1 0,0 1 0,-1 0 0,1 0 0,0 0 0,-1 0 1,1-1-1,-1 1 0,0 0 0,0 0 0,0 0 0,0 0 0,0 0 1,0 0-1,0 0 0,-1 3 0,-1 1-9,0 1 0,-1-1 0,0 0 0,0 0 0,0 0 0,-1 0 0,0-1 0,0 1 0,0-1 0,-1 0 0,0 0 0,-5 4 0,-11 8-2,-37 24 0,42-31-1,-54 33 5,35-22 5,1 0-1,-37 33 1,68-51-9,1-1 0,-1 0 0,1 1 0,-1 0 1,1-1-1,0 1 0,0 0 0,1 0 0,-1 0 1,1 0-1,-1 0 0,-1 7 0,3-9-3,0 1 0,0-1 0,0 1-1,0-1 1,0 1 0,1-1 0,-1 1 0,0-1-1,1 1 1,-1-1 0,1 1 0,0-1-1,-1 0 1,1 1 0,0-1 0,0 0 0,0 0-1,0 0 1,0 0 0,0 1 0,0-1 0,0 0-1,0-1 1,1 1 0,-1 0 0,0 0-1,1-1 1,-1 1 0,0 0 0,1-1 0,1 1-1,9 3 15,0 0-1,0-1 0,1-1 0,-1 0 1,1 0-1,-1-1 0,16-1 0,93-10-307,-99 7 86,152-25-3674,-151 23 3081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1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12 19428,'25'-12'1921,"-23"12"-1265,-8 3-232,-16 16 760,-7 6-192,-9 5-264,-5 7-199,-3 5-313,-1 1-48,8-1-40,2-1-88,8-9-184,3-3-152,11-8-521,3-7-359,11-14 920,-2-4-232,10-11-184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1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301 143 16347,'-4'-3'218,"0"0"0,0 0 0,0 0 0,0 1 0,0-1 0,-1 1-1,1 0 1,-1 1 0,0-1 0,1 1 0,-1-1 0,0 2 0,0-1-1,0 0 1,1 1 0,-1 0 0,0 0 0,0 0 0,0 1-1,0 0 1,0 0 0,1 0 0,-1 0 0,-7 4 0,-1 0 16,1 1 1,0 0 0,0 0 0,1 1-1,0 1 1,0 0 0,0 0 0,-8 11-1,10-10-183,0 1-1,1 0 0,1 0 0,0 1 0,-8 14 0,14-22-46,-1 1 0,0-1 0,1 0 0,0 0 0,0 1 0,0-1 0,0 1 0,0-1 0,1 1 0,-1-1 0,1 1 0,0-1 0,0 1 0,0-1 0,1 1 0,-1-1 0,1 1 0,0-1 0,0 0 0,0 1 0,0-1 0,1 0 0,0 1 0,1 2 0,0-4 3,-1 1 1,0-1 0,1 0 0,0 0 0,-1 0 0,1 0 0,0-1 0,0 1 0,0-1-1,0 0 1,0 0 0,1 0 0,-1 0 0,0 0 0,0-1 0,1 1 0,-1-1 0,0 0-1,1 0 1,-1 0 0,1 0 0,-1-1 0,0 1 0,0-1 0,1 0 0,3-2 0,4-1 54,0 0 1,0-1-1,-1 0 1,0 0-1,0-1 1,13-11-1,-12 7 59,0 0-1,0-1 0,-1 0 1,-1 0-1,1-1 1,-2-1-1,0 0 0,10-20 1,-14 25-47,-1-1 0,0 1 1,0-1-1,0 0 0,-1 0 1,0 0-1,-1 0 0,0 0 1,-1 0-1,0 0 0,0 0 1,-1 0-1,0 0 0,0-1 0,-4-9 1,4 16-68,0 0 1,0 0-1,-1 0 0,1 0 1,-1 0-1,0 0 1,0 0-1,0 0 0,0 1 1,0-1-1,-1 1 0,1-1 1,-1 1-1,1 0 1,-1 0-1,0 0 0,0 1 1,0-1-1,0 1 1,0-1-1,-1 1 0,1 0 1,0 0-1,0 1 1,-1-1-1,1 1 0,-5-1 1,4 1-83,-1 0 0,0 1 0,1 0 0,-1-1 1,0 2-1,1-1 0,-1 0 0,1 1 0,0 0 0,0 0 1,-1 0-1,1 0 0,0 1 0,1 0 0,-1 0 1,0 0-1,1 0 0,0 0 0,-5 6 0,4-3-56,1-1 1,-1 1-1,1 0 0,0 0 0,0 0 1,1 1-1,0-1 0,0 1 0,0-1 0,1 1 1,0 0-1,0-1 0,1 1 0,0 0 1,0 0-1,1 7 0,11 31-485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3:1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47 18412,'-4'12'1116,"-1"1"-1,-9 14 1,10-20-836,1 0 1,-1 0-1,1 0 0,0 1 0,1-1 0,0 1 1,0 0-1,0 0 0,0 9 0,2-16-253,0 0 0,0 0 0,0 0-1,0 0 1,0 0 0,0 0 0,0 0-1,1 0 1,-1 0 0,0 0 0,1 0-1,-1 0 1,0 0 0,1 0 0,-1 0-1,1 0 1,0 0 0,-1-1 0,1 1-1,0 0 1,-1 0 0,1 0 0,0-1-1,0 1 1,0-1 0,1 2 0,0-1 11,0-1 0,0 0 1,0 1-1,0-1 1,0 0-1,0 0 0,1 0 1,-1 0-1,0-1 0,0 1 1,0 0-1,0-1 0,1 0 1,7-3 109,-1 0 0,0 0 0,-1 0-1,14-10 1,-13 7-29,0-1 1,-1 1-1,0-1 0,0-1 0,-1 0 0,0 0 0,6-10 0,-11 16-89,-1 0-1,1 0 0,-1-1 1,0 1-1,0 0 0,0 0 1,0-1-1,0 1 0,-1 0 1,0-1-1,0 1 0,0-5 1,0 6-15,-1 0 0,1 0-1,-1 0 1,0 0 0,0 0 0,1 0 0,-2 0 0,1 0 0,0 0 0,0 0 0,-1 1 0,1-1 0,0 0 0,-1 1 0,0-1 0,1 1 0,-1 0 0,0 0 0,0-1 0,-3 0 0,-2-1-37,1 0 1,-1 1 0,1 0-1,-1 0 1,0 0-1,1 1 1,-1 0 0,0 1-1,0-1 1,0 1-1,0 1 1,0-1 0,0 1-1,0 1 1,1-1 0,-1 1-1,0 0 1,1 0-1,0 1 1,-1 0 0,1 0-1,0 1 1,0-1 0,1 1-1,-1 1 1,1-1-1,0 1 1,0 0 0,-6 8-1,8-9 48,0 0-57,0 0 0,0 0-1,0 1 1,0-1 0,1 1-1,-4 9 1,5 13-233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3 8858,'-8'-1'187,"-1"0"0,0 0 0,0 1 1,0 0-1,0 1 0,0 0 0,0 0 0,1 1 1,-1 0-1,1 1 0,-1-1 0,1 2 0,0-1 1,0 1-1,0 0 0,0 1 0,1 0 0,-9 7 1,-43 35 862,3 1 0,2 4 0,-92 111 0,119-128-758,2 1 1,1 1-1,3 1 0,0 2 0,3 0 1,1 0-1,2 2 0,-10 43 0,18-46-87,2 1 1,2-1-1,1 0 0,2 1 0,7 56 0,48 194 221,49 74-106,-82-305-240,2-2 1,2 0-1,3-2 0,38 54 0,-54-90-64,1-2-1,1 1 1,1-2-1,0 0 1,1-1-1,1-1 1,32 21-1,-16-17 33,0 0 0,1-3 0,64 20 0,-39-16 21,-6-1 36,1-2 1,83 12 0,-126-27-95,0 0 0,0-1 0,0-1 0,-1 0 0,1 0 1,0-1-1,-1 0 0,1-1 0,14-6 0,-10 2-5,-1-1-1,-1 0 1,1 0 0,-1-2 0,24-20-1,-5-2-132,-2-2-1,-1-2 0,46-69 0,-44 56-75,-2-1 0,-3-1 0,-1-1 0,-3-2 0,-2 0-1,-3-1 1,-2-1 0,12-82 0,-19 72 209,-3-1 0,-3-1 0,-3 1 0,-3 0 0,-3 0 0,-24-112 0,20 136 10,-3 0 0,-1 1 0,-2 1 0,-2 0 0,-2 2 0,-1 0 0,-2 1 1,-2 1-1,-1 1 0,-2 2 0,-35-34 0,42 48-2,0 1 1,-27-16 0,37 28-128,0 0 1,-1 0 0,0 2 0,0-1 0,0 2-1,-21-6 1,18 9 2,8 6-48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3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17308,'-4'22'1712,"-2"2"-1248,3 8-160,2 4 616,1 7-319,0-1-73,3-4-176,1-3-88,-1-4-112,1-7-40,-1-6-24,-1-5-72,1-11-976,-2-11 864,-1-7-72,3-14-88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3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15827,'7'15'1705,"-5"7"-913,-4 1-312,-2 3 992,1 8-519,2 5-217,-2 2-40,3 3-336,0-3-96,0 0-152,1-5-8,2-2-96,-1-8-224,-1-7-592,1-4-232,-1-14 439,-1-17 49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53 18612,'-2'0'133,"1"0"0,-1-1-1,0 1 1,1 1 0,-1-1 0,0 0-1,0 0 1,1 1 0,-1-1 0,0 0 0,1 1-1,-1 0 1,0-1 0,1 1 0,-1 0-1,1 0 1,0 0 0,-1 0 0,1 0 0,-1 0-1,1 0 1,0 1 0,0-1 0,-2 2 0,-28 40 1036,27-37-928,0-1-169,1 0 0,0 0 0,0 1 0,1-1 0,0 1 0,0 0 0,0 0 0,-1 9-1,2-13-66,1-1 0,0 1-1,0-1 1,0 1 0,0-1-1,0 1 1,0-1 0,1 1-1,-1-1 1,0 1 0,1-1-1,-1 0 1,1 1 0,0-1-1,-1 0 1,1 1 0,0-1-1,0 0 1,0 0 0,0 0-1,0 1 1,0-1 0,0 0-1,0 0 1,0-1 0,0 1-1,1 0 1,-1 0 0,0 0-1,1-1 1,-1 1 0,0-1-1,1 1 1,-1-1 0,1 0-1,-1 1 1,1-1 0,-1 0-1,2 0 1,20 1-13,-1-1 0,28-2 0,-30 0-14,0 1-1,1 1 1,23 2-1,-42-1 21,0-1 0,1 0 0,-1 0-1,0 1 1,0-1 0,0 1-1,0 0 1,0-1 0,0 1 0,-1 0-1,1 0 1,0 0 0,0 1-1,-1-1 1,1 0 0,0 1 0,-1-1-1,1 1 1,-1-1 0,0 1-1,1-1 1,-1 1 0,0 0 0,0 0-1,0 0 1,-1 0 0,1 0-1,0 0 1,-1 0 0,1 0 0,-1 0-1,1 0 1,-1 0 0,0 0 0,0 0-1,0 0 1,0 0 0,-1 4-1,0 0 41,-1 0-1,0 1 1,0-1-1,0 0 1,-1 0-1,0 0 0,0-1 1,0 1-1,-1-1 1,0 1-1,-6 6 1,-1-1 132,-1-1 0,1 0 1,-1 0-1,-17 9 0,22-15-111,0 0 0,0-1 0,-1 0 0,1 0 0,-1-1-1,1 0 1,-1 0 0,0 0 0,-15 0 0,21-2-96,0 0-1,0 0 1,0-1 0,0 1 0,1 0 0,-1-1-1,0 1 1,0-1 0,1 0 0,-1 1 0,0-1 0,1 0-1,-1 0 1,0 0 0,1 0 0,-1-1 0,1 1-1,0 0 1,-1-1 0,1 1 0,0 0 0,0-1-1,0 0 1,0 1 0,0-1 0,0-1 0,-2-4-44,1 0 1,0 1 0,0-1 0,1 0-1,-1-12 1,0-24-308</inkml:trace>
  <inkml:trace contextRef="#ctx0" brushRef="#br0" timeOffset="1">97 27 17740,'10'-3'1904,"2"-3"-1120,4 2-312,3 2 881,5-1-209,2 0-464,4 0-464,4 3-952,1-1 1816,-1-1-1096,1 2-48,4 0-24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15083,'7'10'1849,"-7"3"-937,-7 3-304,-5 6 1024,-1 2-271,-2 6-401,1 2-160,-2 0-336,1-1-208,2-6-384,3-3-240,1-9-600,0-4 88,2-12 608,1-9-241,3-10-175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16540,'-14'4'297,"-1"0"0,1 1 0,0 0 0,0 1 0,1 1 0,0 0 0,0 1 0,1 0 0,0 1 0,0 0 0,1 1 0,0 0 0,1 1 0,0 0 0,0 1 0,-10 17 0,18-26-273,0 0 0,0 0 0,1 0 0,-1 0 0,1 0 0,-1 1 0,1-1 1,0 0-1,0 1 0,1-1 0,-1 1 0,1-1 0,0 1 0,-1-1 0,2 5 1,-1-6-20,1-1 1,-1 0 0,1 1-1,-1-1 1,1 0-1,0 1 1,-1-1 0,1 0-1,0 0 1,0 0 0,0 0-1,0 1 1,0-1 0,0 0-1,2 1 1,0-1-4,-1 1 1,1-1-1,0 0 1,-1 0-1,1 0 0,0 0 1,0-1-1,0 1 1,0-1-1,3 1 0,6-1 7,1-1-1,-1 0 1,1 0-1,-1-1 1,0-1-1,0 0 1,0-1-1,0 0 0,17-9 1,-15 6 3,-1-1 1,0 1 0,-1-2-1,0 0 1,0 0 0,-1-1-1,17-19 1,-24 24 2,0 0 0,-1-1 0,0 1 0,0-1 0,0 1 1,-1-1-1,4-11 0,-6 16-11,1 0 0,-1-1 0,0 1 0,1 0 0,-1-1 1,0 1-1,0 0 0,0 0 0,0-1 0,0 1 0,-1 0 0,1-1 0,0 1 1,0 0-1,-1 0 0,1-1 0,-1 1 0,1 0 0,-1 0 0,0 0 0,1 0 1,-1 0-1,0 0 0,0 0 0,0 0 0,0 0 0,0 0 0,0 0 0,0 0 1,0 1-1,0-1 0,0 0 0,0 1 0,0-1 0,-1 1 0,1-1 0,0 1 1,0 0-1,-1-1 0,1 1 0,0 0 0,-1 0 0,1 0 0,-1 0 0,-7 0 14,1 0-1,-1 1 1,1 0-1,0 1 1,-1-1-1,1 1 1,0 1-1,0 0 1,0 0-1,1 1 1,-1-1-1,-8 7 1,-1 1-51,1 1 0,0 1 0,1 0 0,-17 18 0,24-23-166,1 1 1,0 0-1,0 1 0,1-1 0,-6 13 0,10-19 125,1-1 1,0 1-1,0 0 0,1-1 0,-1 1 0,1 0 0,-1 0 0,1-1 0,0 1 0,0 0 0,0 0 1,1 3-1,-1-4 39,1-1 0,-1 1 0,1 0 0,0 0 1,0-1-1,0 1 0,0-1 0,0 1 0,0-1 0,0 1 1,1-1-1,-1 1 0,0-1 0,1 0 0,-1 0 1,1 0-1,-1 0 0,1 0 0,0 0 0,2 1 1,30 9-580</inkml:trace>
  <inkml:trace contextRef="#ctx0" brushRef="#br0" timeOffset="1">616 438 13243,'-19'65'1771,"14"-50"-1415,1-1 1,0 1-1,1-1 0,-2 19 1,4-31-301,1-1 0,0 1 0,0-1 0,0 1 0,0 0 1,0-1-1,0 1 0,1 0 0,-1-1 0,1 1 0,-1-1 1,1 1-1,-1-1 0,1 1 0,0-1 0,0 1 1,-1-1-1,1 1 0,0-1 0,0 0 0,1 0 0,-1 0 1,0 1-1,2 0 0,0-1 22,-1 0 0,1 0-1,-1 0 1,1-1 0,0 1 0,-1-1 0,1 0 0,0 0 0,-1 0-1,1 0 1,0 0 0,-1 0 0,1-1 0,0 0 0,2 0-1,10-4 184,-1-1-1,0 0 0,-1-1 0,1 0 1,-1-1-1,-1-1 0,0 0 0,0 0 1,0-1-1,-1-1 0,-1 0 0,0-1 1,11-15-1,-19 24-193,0 0 0,-1 0-1,1 0 1,-1 0 0,1-1 0,-1 1 0,0 0 0,0-1-1,0 1 1,-1-1 0,1 1 0,-1-1 0,0 1 0,0-1 0,-1-5-1,1 6-30,-1 1 0,0 0-1,0 0 1,0 0 0,0 0 0,0 1-1,0-1 1,-1 0 0,1 0-1,-1 1 1,1-1 0,-1 0 0,1 1-1,-1 0 1,0-1 0,0 1-1,0 0 1,0 0 0,0 0-1,0 0 1,0 0 0,0 1 0,0-1-1,0 1 1,-3-1 0,-4-1-17,0 1 0,0 0 0,0 1 0,0 0 1,0 1-1,0 0 0,0 0 0,-16 5 0,19-5-89,0 1 0,1 0 0,-1 0 0,1 0 0,0 1 0,0 0 0,0 0 0,0 0 0,0 1 0,1 0 0,-1-1 0,1 2 0,0-1 0,-6 8 0,6-1-190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45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378 114 13971,'-3'-8'475,"-2"-1"0,1 0 1,-1 1-1,0 0 0,-1 0 0,1 1 0,-14-13 0,14 16-279,1 0-1,-2 0 0,1 1 1,0 0-1,-1 0 0,1 0 1,-1 1-1,0 0 0,0 0 1,0 0-1,0 1 0,0 0 1,-7 0-1,0 0-115,1 1-1,0 0 1,0 1-1,-1 1 1,1 0 0,0 1-1,0 0 1,1 1-1,-1 0 1,1 0 0,0 2-1,0-1 1,0 1-1,1 1 1,0 0 0,0 0-1,1 1 1,-15 15-1,23-21-76,0-1-1,-1 0 0,1 1 1,0-1-1,0 1 0,1-1 1,-1 1-1,0-1 0,0 1 1,1 0-1,-1-1 0,1 1 1,-1 0-1,1-1 0,0 1 1,0 0-1,0 0 0,0-1 1,0 3-1,0-2-1,1-1 0,0 0 0,-1 0 1,1 0-1,0 0 0,0 0 0,0 0 0,0 0 1,-1-1-1,1 1 0,0 0 0,1 0 0,-1-1 1,0 1-1,0 0 0,0-1 0,0 1 0,0-1 1,1 0-1,-1 1 0,0-1 0,0 0 0,1 0 0,-1 0 1,0 0-1,2 0 0,8 1-3,1-1-1,-1-1 1,0 0-1,0 0 1,0-1-1,0-1 1,14-5-1,73-34 27,-26 9 3,-64 32-29,-7 5 24,-7 9 28,-16 21 104,2 1 0,-30 68-1,42-81-61,1 0-1,0 0 1,1 0-1,2 1 1,0 0-1,0 34 1,4-57-95,0 0-1,0 0 1,0 0-1,0 0 1,0 0-1,0-1 1,1 1-1,-1 0 1,0 0-1,0 0 1,0 0 0,0 0-1,0 0 1,0 0-1,0 0 1,1 0-1,-1 0 1,0 0-1,0 0 1,0 0-1,0 0 1,0 0 0,0 0-1,1 0 1,-1 0-1,0 0 1,0 0-1,0 0 1,0 0-1,0 0 1,0 0-1,1 0 1,-1 0 0,0 0-1,0 0 1,0 0-1,0 0 1,0 0-1,0 0 1,0 1-1,1-1 1,-1 0-1,0 0 1,0 0 0,0 0-1,0 0 1,0 0-1,0 0 1,0 0-1,0 1 1,0-1-1,0 0 1,0 0-1,0 0 1,0 0 0,0 0-1,0 0 1,0 1-1,8-12 359,3-9-386,4-4-1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17404,'-6'5'1544,"6"-1"-936,15-1-184,23-1 576,13-1-175,19-1-153,4-1-160,10-1-152,-3-1-80,-3 0-216,-7 0-144,-18 0-280,-14 1-168,-24 0-504,-11 1 824,-16 1-184,-7 0-161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 15171,'-7'14'1809,"12"-2"-857,16-5-328,20-2 744,10-4-87,14-1-201,3-1-192,6-5-792,1 0-440,-13-6 344,-6-1-112,-18 1-128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17244,'26'0'609,"0"1"0,0 1-1,0 1 1,0 1 0,0 2 0,-1 0 0,0 2 0,-1 1 0,30 14 0,-50-22-593,-1 1 0,0 0 0,1 0 0,-1 0-1,0 1 1,0-1 0,0 1 0,-1-1 0,1 1 0,-1 0 0,1 0 0,3 6 0,-5-6-13,0-1 0,0 1 0,-1 0 0,1-1 1,-1 1-1,1 0 0,-1-1 0,0 1 1,0 0-1,0 0 0,0-1 0,0 1 1,-1 0-1,1 0 0,-1-1 0,0 1 1,0 0-1,-2 3 0,-5 10-121,-2-1 1,0-1-1,-1 1 0,0-2 1,-1 1-1,0-2 0,-1 1 1,-18 11-1,24-18 68,0-1 0,0 1 0,-1-2 0,0 1 0,1-1 0,-2 0 0,1-1-1,-12 4 1,-19 1-220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16139,'34'-20'2801,"-32"22"-1334,-4 6-428,-8 14 29,8-16-918,-8 15 246,-24 65 351,30-76-674,2 0-1,-1 0 1,1 1 0,1-1 0,-1 1-1,2 15 1,0-23-56,1 0 0,-1-1 0,1 1 1,0 0-1,0 0 0,0 0 0,0-1 0,1 1 1,-1-1-1,1 1 0,-1-1 0,1 1 0,0-1 1,0 0-1,0 0 0,0 0 0,1 0 0,-1 0 1,0-1-1,1 1 0,-1 0 0,1-1 0,0 0 0,-1 0 1,1 0-1,0 0 0,0 0 0,5 0 0,-6 0-58,1-1-1,0 1 0,-1-1 0,1 0 0,0 0 0,-1 0 0,1-1 0,0 1 0,-1-1 0,1 1 0,-1-1 0,1 0 0,-1 0 0,1 0 0,-1 0 0,1 0 0,-1-1 0,0 1 1,0-1-1,0 1 0,0-1 0,0 0 0,0 0 0,0 0 0,0 0 0,-1 0 0,1 0 0,-1-1 0,0 1 0,1 0 0,-1-1 0,1-4 0,5-28-295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18300,'-9'-4'1856,"5"6"-1384,4 2-216,1 2 881,8 3-665,4-1-528,5-2 120,1 1-88,2-2-112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12 16636,'12'-2'1110,"7"-1"611,33-3 1,-48 6-1565,0-1 0,0 1 0,0 1 0,0-1 0,0 1 1,0-1-1,0 1 0,0 0 0,0 1 0,0-1 0,-1 1 0,1-1 0,0 1 0,3 3 0,-6-4-137,0 0 0,0 0 0,0 0 0,-1 0 0,1 0 0,0 1 0,-1-1 0,1 0 0,-1 0 0,1 1 0,-1-1 0,0 0-1,1 1 1,-1-1 0,0 0 0,0 1 0,0-1 0,0 0 0,0 1 0,0-1 0,0 0 0,-1 1 0,1-1 0,0 0 0,-1 0 0,1 1 0,-1-1 0,1 0 0,-1 0 0,0 0 0,-1 2 0,-3 6-3,-1-1 0,1-1 0,-10 10 0,11-13 7,-59 63 130,29-32-45,2 2 1,-34 48 0,64-83-101,-14 27 98,15-29-102,1 1 1,0 0 0,-1 0-1,1-1 1,-1 1-1,1 0 1,0 0 0,-1 0-1,1-1 1,0 1-1,0 0 1,0 0 0,0 0-1,0 0 1,0-1 0,0 1-1,0 0 1,0 0-1,0 0 1,0 0 0,0-1-1,1 1 1,-1 0-1,0 0 1,1 0 0,-1-1-1,0 1 1,1 0 0,-1-1-1,1 1 1,-1 0-1,2 0 1,1 0 4,-1 0 0,1 0 1,-1-1-1,1 1 0,0-1 0,0 0 0,-1 0 1,1 0-1,0 0 0,-1 0 0,1 0 1,4-2-1,34-10-250,-38 11 200,12-5-56,0-1 0,0 0 0,-1-1 0,0 0-1,0-2 1,-1 1 0,14-14 0,8-13-123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60 222 13379,'-5'-1'346,"0"-1"0,0 1 0,0-1-1,0 0 1,1-1 0,-1 1 0,1-1 0,-7-5 0,10 7-263,0 0 1,0 0-1,0 0 0,0 0 1,1 0-1,-1 0 1,0-1-1,1 1 0,-1 0 1,1 0-1,-1-1 1,1 1-1,-1 0 0,1-1 1,0 1-1,0 0 1,0-1-1,0 1 0,0 0 1,0-1-1,0 1 1,0-1-1,0 1 0,1 0 1,-1-1-1,1 1 1,-1 0-1,1 0 0,-1-1 1,1 1-1,0 0 1,-1 0-1,1 0 0,0 0 1,0 0-1,1-2 1,6-5 233,-1 0 1,2 0 0,-1 0 0,1 1 0,15-10 0,54-26 744,-58 32-773,-5 3-111,-5 2-25,0 1 1,0 0-1,0 1 1,1 0-1,16-4 0,-26 8-139,0 0 0,0 0 0,0-1-1,1 1 1,-1 0 0,0 0 0,0 0-1,0 1 1,0-1 0,0 0 0,0 0-1,0 0 1,0 1 0,0-1-1,0 1 1,0-1 0,0 1 0,-1-1-1,1 1 1,0-1 0,0 1 0,0 0-1,0-1 1,-1 1 0,1 0 0,0 0-1,-1 0 1,1 0 0,-1-1-1,1 1 1,-1 0 0,1 0 0,-1 0-1,0 0 1,1 2 0,1 3 2,-1 1 0,0 0 0,-1-1 0,1 12-1,-1-3 1,1-6-17,0 8 29,0 1 0,2-1 1,7 28-1,-9-41 1,0 0 1,1 0-1,0 0 0,0 0 1,0 0-1,0-1 0,1 1 1,5 6-1,-6-9 0,-1 1-1,1-1 0,0 0 0,0 0 1,0 1-1,0-1 0,0 0 1,0-1-1,0 1 0,0 0 0,0 0 1,1-1-1,-1 0 0,0 1 1,0-1-1,1 0 0,3 0 0,-2-1 8,0 0-1,0 0 1,0 0-1,0-1 0,0 1 1,0-1-1,-1 0 1,1 0-1,0 0 0,-1 0 1,0-1-1,0 0 1,0 1-1,0-1 0,0 0 1,0-1-1,-1 1 1,1 0-1,-1-1 0,0 1 1,2-5-1,0-1-217,0 0-1,0 1 1,-1-2 0,0 1-1,-1 0 1,0 0-1,0-1 1,0-10 0,-2 16 86,0 0 1,0 0 0,-1 0-1,1-1 1,-1 1-1,0 0 1,-2-4 0,-2-2-404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16452,'-12'9'1672,"21"2"-896,11-6-256,20-1 784,8 2-103,15 1-241,1-1-192,9 3-216,-3-2-256,-10-1-488,-9 0-464,-21 0-1200,-12-3 1560,-25-5-313,-8-2-175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15507,'8'10'1769,"18"-10"-953,10-2-312,11-5 704,7 0-128,4 0-327,4-4-457,-4 4 904,-1-3-1024,-19 10-72,-6-2 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27 18124,'-10'-5'236,"-1"1"0,0 0-1,-1 1 1,1 0 0,0 0 0,-1 1 0,0 1-1,1 0 1,-1 0 0,0 1 0,0 1 0,1 0 0,-1 0-1,1 1 1,-1 1 0,-13 4 0,6 0-138,1 0 0,0 1 1,0 1-1,0 0 0,1 1 0,1 1 0,0 1 1,-24 23-1,30-26-85,1 1 0,1 1-1,0 0 1,0 0 0,1 0 0,0 1 0,1 0 0,1 0 0,0 0-1,-6 24 1,9-31-7,1 0 0,0 0 0,1 0 0,-1 0 0,1 0 0,0 0 0,0 0 0,1 0 0,0 0 0,0 0 0,0 0 0,0 0-1,1 0 1,-1 0 0,1-1 0,1 1 0,-1 0 0,1-1 0,-1 0 0,1 0 0,0 1 0,1-2 0,-1 1 0,1 0 0,0-1 0,0 0 0,0 0 0,0 0-1,0 0 1,8 3 0,1 0 16,-1-2 0,1 0 0,0 0-1,0-1 1,1-1 0,-1 0 0,0-1-1,1 0 1,-1-1 0,1-1 0,-1 0-1,1 0 1,-1-2 0,19-5 0,-8 1 55,0-1-1,-1-1 1,0-1 0,-1-1 0,0-1 0,40-29 0,-51 32-28,1 0 1,-2-1-1,1-1 1,-2 0-1,1 0 1,8-14-1,-14 18-21,0 0-1,0 0 0,-1-1 0,0 1 1,0-1-1,-1 0 0,0 0 1,0 0-1,-1 0 0,0 0 0,0 0 1,-1-12-1,0 17-46,0 0 0,0 0 1,-1-1-1,1 1 0,-1 0 0,0 0 0,0 1 1,0-1-1,0 0 0,0 0 0,-1 0 0,1 1 1,-1-1-1,0 1 0,0-1 0,0 1 0,0 0 0,0-1 1,0 1-1,0 0 0,-1 0 0,1 1 0,-1-1 1,0 0-1,1 1 0,-1 0 0,0 0 0,0 0 1,0 0-1,0 0 0,0 0 0,0 1 0,0-1 1,-3 1-1,-5 0 28,0 0 0,0 0 0,0 2 0,0-1 0,0 1 0,0 1 1,1 0-1,-15 6 0,-14 8-224</inkml:trace>
  <inkml:trace contextRef="#ctx0" brushRef="#br0" timeOffset="1">826 255 18148,'0'31'2192,"-3"1"-1399,-11 0-329,0 4 1704,1 7-1528,2 1-200,5-4-168,1-4-272,7-7-440,1-3-208,3-10-544,0-6-1137,-2-10 1729,0-4-256,1-12-200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45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11 15939,'14'-8'1489,"-13"5"337,-3 4-1574,-1 0 1,1 0-1,-1 0 1,1 0 0,0 0-1,0 0 1,0 1 0,-4 2-1,-2 2-143,0 1 0,1-1 0,0 2 0,0-1 0,0 1 0,1 0 0,0 0 0,1 1 0,0-1 0,0 1 0,1 0 0,-5 16 0,8-24-108,1 1 1,-1 0-1,1 0 1,0 0 0,0 0-1,0 0 1,0-1-1,0 1 1,0 0-1,0 0 1,1 0 0,-1 0-1,0 0 1,1-1-1,0 1 1,-1 0 0,1 0-1,0-1 1,0 1-1,0-1 1,2 3 0,-1-3 6,0 1 1,0-1-1,0 1 1,0-1 0,0 0-1,1 0 1,-1 0 0,0 0-1,1 0 1,-1 0 0,1-1-1,-1 1 1,5-1-1,4 0 44,0 0-1,-1 0 0,1-1 1,0-1-1,-1 0 0,14-5 0,0 0 195,43-22 0,-60 26-191,0-1 1,0 0-1,-1 0 0,1-1 1,-1 0-1,0 0 0,0-1 1,-1 1-1,1-1 0,4-8 1,-9 13-51,0 0 0,0 0 0,-1 0 0,1-1 0,-1 1 0,1 0 0,-1-1 0,1 1 0,-1 0 0,1-1 0,-1 1 0,0 0 0,0-1 0,0 1 0,0-1 0,0 1 0,0 0 0,0-1 1,-1 1-1,1-1 0,0 1 0,-1 0 0,1-1 0,-1 1 0,1 0 0,-1 0 0,0-1 0,0 1 0,1 0 0,-1 0 0,0 0 0,0 0 0,0 0 0,0 0 0,0 0 0,0 0 0,-1 0 0,1 1 0,0-1 1,0 0-1,-1 1 0,1-1 0,-2 0 0,-3-1-170,-1-1 1,0 1 0,0 0 0,0 1-1,0 0 1,0 0 0,-9 0-1,5 2-28,-1-1-1,-19 5 0,10 1-174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4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 20876,'-1'0'114,"0"-1"-1,-1 1 0,1-1 0,-1 1 0,1 0 0,0 0 1,-1-1-1,1 1 0,-1 0 0,1 0 0,0 0 0,-1 1 1,1-1-1,0 0 0,-1 1 0,1-1 0,0 0 0,-1 1 1,1 0-1,0-1 0,-3 2 0,-25 17 781,24-15-791,0 0-1,0 1 1,1-1 0,-1 1 0,1 0 0,0 0-1,0 0 1,1 0 0,0 1 0,0-1-1,0 1 1,0 0 0,-2 10 0,5-14-100,0-1 0,0 1 0,0-1 0,0 1 0,0-1 0,1 0 1,-1 1-1,0-1 0,1 1 0,-1-1 0,1 0 0,0 1 0,-1-1 0,1 0 0,0 0 0,0 0 1,0 1-1,0-1 0,0 0 0,0 0 0,0 0 0,0 0 0,0-1 0,0 1 0,0 0 0,1 0 1,-1-1-1,0 1 0,1-1 0,1 1 0,6 3-10,0-2 0,0 1-1,14 1 1,-21-3 7,101 11-129,21 3-1,-109-12 104,1 1-1,-1 1 1,0 0-1,0 1 1,24 13-1,-36-17 28,0 0 0,0-1 0,0 2-1,0-1 1,-1 0 0,1 0 0,-1 1 0,0 0 0,1-1 0,-1 1-1,0 0 1,0 0 0,-1 0 0,3 4 0,-4-4 6,1-1 1,-1 1-1,1-1 0,-1 0 1,0 1-1,0-1 1,0 1-1,0-1 1,-1 1-1,1-1 0,-1 1 1,1-1-1,-1 0 1,0 1-1,0-1 1,0 0-1,0 0 0,0 0 1,-1 1-1,1-1 1,-3 2-1,-5 7 86,-1-1 1,0 0-1,-1-1 0,-1 0 1,1 0-1,-1-1 0,-24 11 1,3-3 291,-67 21-1,89-34-374,1 0-1,-1-1 1,0 0-1,-16 0 1,24-2-93,0 0 1,-1 0 0,1 0 0,0 0 0,0-1-1,0 1 1,0-1 0,0 0 0,0 0 0,0 0-1,0-1 1,0 1 0,0 0 0,1-1 0,-1 0-1,0 0 1,1 0 0,-1 0 0,1 0 0,-2-3-1,0-2-26,0-1 0,1 0 0,0 0 0,0-1-1,1 1 1,0-1 0,-1-13 0,-3-29-462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5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19004,'21'-7'1944,"16"7"-1151,5-3-313,12 4 928,5 1-304,8 1-928,0-2-672,2 4 536,-1-5-136,-5-9-248</inkml:trace>
  <inkml:trace contextRef="#ctx0" brushRef="#br0" timeOffset="1">1241 46 19228,'-14'22'2041,"-5"7"-1409,-13 2-280,-3 5 832,-8 7-448,1 2-144,1 0-520,3 1-176,6-6-704,3-3-344,10-18 888,3-7-232,7-21-192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5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30 17684,'-1'-2'118,"-1"0"1,1 0-1,0 0 1,-1 0 0,1 0-1,-1 1 1,0-1-1,0 1 1,1-1-1,-1 1 1,0-1 0,0 1-1,0 0 1,-1 0-1,1 0 1,0 0-1,-4 0 1,2 0 29,0 0 0,0 1 0,0 0 0,0 0 0,-1 0 0,1 0 0,0 1 0,0 0 0,-6 1 0,1 1 102,-1 0 0,1 1-1,0 0 1,0 1 0,1 0 0,-1 1 0,-14 11 0,17-10-177,0-1 1,0 1-1,0 0 1,1 0-1,0 0 1,1 1-1,0 0 0,0 0 1,0 0-1,-4 16 1,7-21-69,1 0 1,-1 0 0,0 0-1,1 0 1,0 0 0,-1 0-1,1 0 1,1 0 0,-1 0 0,0 0-1,1 0 1,-1 0 0,1-1-1,0 1 1,0 0 0,0 0-1,0 0 1,1-1 0,-1 1-1,1 0 1,-1-1 0,1 1-1,0-1 1,0 0 0,0 0-1,0 0 1,1 0 0,-1 0-1,0 0 1,1 0 0,0-1-1,-1 1 1,1-1 0,0 0 0,3 1-1,1 0 3,0-1 0,0 0-1,0 0 1,0-1 0,0 0 0,0 0-1,0-1 1,0 1 0,0-2 0,0 1-1,0-1 1,0 0 0,-1 0 0,1-1-1,-1 0 1,0 0 0,1-1 0,-1 1-1,7-7 1,-8 6-1,-1 1-1,1-1 0,-1 0 1,0-1-1,0 1 1,-1-1-1,1 0 1,-1 0-1,0 0 1,4-9-1,-6 10-2,0 1 0,0-1-1,0 0 1,0 0 0,-1 0 0,1 0 0,-1 0 0,0 0-1,0 0 1,-1 1 0,1-1 0,-1 0 0,0 0-1,0 0 1,0 0 0,-3-6 0,3 7-32,-1 0 1,0 0 0,1 0-1,-1 0 1,0 0-1,-1 0 1,1 0-1,0 1 1,-1 0-1,1-1 1,-1 1-1,0 0 1,0 0 0,0 0-1,0 1 1,0-1-1,0 1 1,0-1-1,-1 1 1,1 0-1,0 0 1,-1 1-1,1-1 1,-1 1 0,1-1-1,-1 1 1,1 0-1,0 1 1,-5 0-1,2 0-140,-1 0 0,1 1 0,0 0 0,0 0 0,0 1 0,0-1 0,0 1 0,0 1 0,1-1 0,-1 1 0,1 0 0,0 0 1,0 1-1,-6 7 0,6-6 32,0 1 0,1 0 1,0 0-1,1 0 1,-1 0-1,1 0 0,1 1 1,-3 11-1,0 23-592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5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20 16548,'-11'11'1024,"-1"-1"1,0 0-1,0-1 1,-16 9 0,16-12-371,1 1 1,0 1-1,1 0 1,-1 1-1,-14 16 0,24-24-614,0 0-1,0 0 1,0 1-1,0-1 0,0 0 1,1 0-1,-1 1 1,0-1-1,1 0 0,-1 1 1,1-1-1,0 0 1,-1 1-1,1-1 0,0 1 1,0-1-1,0 1 1,0 1-1,0-2-19,0-1 1,1 1-1,-1 0 0,1 0 0,-1 0 1,1 0-1,-1 0 0,1-1 1,0 1-1,-1 0 0,1 0 0,0-1 1,0 1-1,-1 0 0,1-1 1,0 1-1,0-1 0,0 1 0,1 0 1,4 1 5,0-1 0,0 1 0,0-1 0,0-1 0,1 1 0,-1-1 0,7 0 0,7-1-8,0-2-1,0 0 0,0-1 1,35-12-1,-45 12-13,1 0 1,-1 0-1,0-1 0,0-1 0,0 0 1,-1 0-1,0-1 0,0 0 0,0-1 1,7-8-1,-14 14-5,-1 0 1,1 0 0,-1 1 0,0-1-1,0 0 1,0-1 0,0 1-1,0 0 1,0 0 0,0 0-1,-1-1 1,1 1 0,-1 0 0,1 0-1,-1-1 1,0 1 0,0 0-1,0-1 1,0 1 0,-1 0-1,1-1 1,-1 1 0,1 0 0,-1 0-1,0-1 1,-1-1 0,1 2-34,-1-1 1,1 1-1,-1 0 1,0 1-1,1-1 1,-1 0-1,0 0 1,0 1 0,-1-1-1,1 1 1,0 0-1,0 0 1,-1 0-1,1 0 1,0 0-1,-1 0 1,1 0 0,-1 1-1,1-1 1,-1 1-1,0 0 1,1 0-1,-3 0 1,-3 1-69,1 0 0,0 0 0,0 0 0,-1 1 0,1 1 0,1-1 0,-1 1 0,0 0 0,1 0 0,-1 1 0,1 0 0,-8 6 0,-12 15-330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3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15 16468,'1'0'38,"-1"0"-1,0 0 1,0 0 0,0 0 0,1 0 0,-1 0 0,0 0 0,0-1 0,1 1 0,-1 0 0,0 0 0,0 0 0,0 0 0,0-1 0,1 1 0,-1 0 0,0 0 0,0-1 0,0 1 0,0 0 0,0 0 0,0 0 0,0-1 0,1 1 0,-1 0 0,0 0 0,0-1 0,0 1 0,0 0 0,0 0 0,0-1 0,0 1 0,0 0 0,0 0 0,0-1 0,-1 1 0,1 0 0,0 0 0,0-1 0,0 1 0,0 0 0,0 0 0,0-1 0,0 1 0,-1 0 0,1 0 0,0 0 0,0 0 0,-1-1 0,-17-4 609,-25 5 106,20 2-463,1 1-1,-1 1 1,1 1 0,0 1-1,0 1 1,-30 15 0,37-15-249,1 0 1,0 2-1,1 0 1,0 0-1,0 1 1,1 1 0,0 0-1,1 1 1,-19 25-1,14-13-11,2 1 0,0 1 0,2 1 0,1 0 0,1 0 0,1 1 0,1 0 0,2 1 0,1-1 0,1 1 0,1 0 0,3 54-1,0-77-25,1 0-1,0 0 0,0 0 0,0 0 0,1 0 0,0 0 0,0 0 0,0-1 1,1 1-1,0-1 0,0 1 0,7 9 0,-6-12-6,-1 0-1,1 0 1,0 0-1,0 0 1,0 0-1,1-1 1,-1 0-1,1 0 1,-1 0-1,1 0 1,0-1-1,-1 0 1,1 0-1,0 0 1,0 0-1,9-1 1,2 0-128,1 0 0,-1-2 0,1 0 0,-1-1 0,0 0 1,26-10-1,-19 4 22,0-1 0,0-1 0,40-27 0,13-22-148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4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17220,'-6'26'1296,"6"8"-840,0 2-128,16 9 400,6 5-152,9 5-136,4 5 1,1 9-57,2 8-80,-11 12-312,-10 3-248,-24 13-352,-14 9-217,-24 23-263,-16 6-944,-34-1 1488,-10-3-417,-7-14-111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2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22453,'35'13'2072,"10"-11"-1416,6-2-304,15-2 769,4 1-321,0-2-544,-2 0-536,-15-3 888,-9 3-648,-22 6-96,-12 3-24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2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18452,'-5'13'2072,"17"-6"-1111,11 0-353,17-4 976,6 0-256,8-3-327,3 0-217,0-3-1128,-1-1-2649,-11 2 2705,-8 1-360,-11-1-360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1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78 17092,'-1'-1'139,"0"0"-1,-1-1 1,1 1 0,0 0 0,0-1 0,0 1 0,0-1 0,0 1 0,1-1 0,-1 0-1,0 1 1,1-1 0,-1 0 0,1 1 0,0-1 0,-1 0 0,1 0 0,0 1 0,0-1-1,0-2 1,1 2-27,0 1-1,-1-1 1,1 1-1,0-1 0,0 1 1,0-1-1,0 1 0,0 0 1,0 0-1,0-1 1,0 1-1,1 0 0,-1 0 1,0 0-1,1 0 0,-1 0 1,3 0-1,4-3 203,0 1-1,1 0 0,-1 1 1,1 0-1,0 0 0,14-1 1,-18 3-237,0 0 1,0 0-1,0 0 1,0 0-1,1 1 1,-1 0-1,9 2 1,-12-2-69,0 0 1,-1 0-1,1-1 1,0 1-1,-1 0 1,1 1 0,-1-1-1,0 0 1,1 0-1,-1 0 1,0 1-1,0-1 1,0 1-1,0-1 1,0 1-1,0-1 1,0 1-1,0 0 1,-1-1-1,1 1 1,-1 0-1,1 0 1,-1 0-1,0-1 1,1 1-1,-1 3 1,-1 3 0,1 0 0,-1 0 1,-1 0-1,1 0 0,-1 0 0,-1 0 0,1 0 0,-8 13 0,-36 60 29,42-76-34,-39 58 53,-15 24 17,58-87-75,-1 1 0,1 0 0,-1-1 0,1 1 0,-1 0 0,1-1-1,0 1 1,-1 0 0,1-1 0,0 1 0,0 0 0,-1 0 0,1 0 0,0-1 0,0 1 0,0 0-1,0 0 1,0 0 0,0-1 0,0 1 0,0 0 0,0 0 0,0 0 0,1-1 0,-1 1 0,0 0-1,1 0 1,-1-1 0,0 1 0,1 0 0,-1-1 0,1 1 0,-1 0 0,1-1 0,-1 1 0,2 0-1,1 1-3,0-1 0,0 0 0,0 0 0,0 0 0,0 0 0,0-1 0,6 1 0,6 1-7,-7 0-1,-1 0 0,0 0 0,0 1 0,0 0-1,0 0 1,0 1 0,0 0 0,-1 0 0,0 0-1,11 10 1,-14-10 4,0-1 0,0 1 0,0 0 0,0 0 0,-1 0 0,0 0 0,0 0 0,0 0 0,0 1 0,-1-1 0,0 1 0,0-1 0,0 1 0,0-1 0,-1 1 0,0 0 0,0-1 0,0 1 0,-1 5 0,-1-1 35,0 0 0,0 1 0,-1-1 0,0-1 0,-1 1 0,0 0 0,-1-1 0,0 0 0,0 0 0,0 0 0,-1-1 0,0 0 1,-1 0-1,1 0 0,-1-1 0,-14 9 0,11-7 82,0-1-1,-1-1 1,0 0 0,-1-1-1,1 0 1,-1 0 0,0-1 0,-1-1-1,1 0 1,0-1 0,-1 0 0,-13 0-1,22-2-152,-1 0 0,1-1 0,-1 1 1,0-1-1,-5-2 0,10 3-5,-1 0 1,0 0 0,1 0 0,-1 0 0,1-1-1,-1 1 1,0 0 0,1 0 0,-1-1-1,1 1 1,-1 0 0,1-1 0,-1 1 0,1-1-1,-1 1 1,1-1 0,-1 1 0,1-1 0,0 1-1,-1-1 1,1 1 0,0-1 0,-1 1 0,1-1-1,0 1 1,0-1 0,0 0 0,0 1-1,-1-1 1,1 0 0,0 1 0,0-1 0,0 1-1,0-1 1,0 0 0,0 1 0,1-1 0,-1 0-1,0 1 1,0-1 0,0 1 0,1-1 0,-1 0-1,0 1 1,0-1 0,1 1 0,0-2 0,1 0-43,0 0 0,0-1 0,1 1 1,-1 0-1,1 0 0,0 1 1,-1-1-1,1 0 0,0 1 1,0 0-1,4-2 0,23-7-658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2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19988,'1'12'2001,"-14"15"-1265,-10 8-288,-12 15 888,-3 4-248,-8 9-311,0-2-185,3-2-304,4-5-96,5-15-192,8-7-168,9-14-656,2-7 1040,8-11-328,2-6-72,2-13-64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46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27 12235,'1'-1'212,"-1"0"0,0 0 0,1 0 0,-1 0 0,0 0 0,1 0 0,-1 0 0,0-1 0,0 1 0,0 0 0,0 0 0,0 0 1,0 0-1,0 0 0,0 0 0,0 0 0,-1 0 0,1 0 0,0 0 0,-1 0 0,1 0 0,-1-1 0,0 1-93,0 1 0,0 0 0,0 0 1,0-1-1,0 1 0,0 0 0,0 0 0,0 0 0,0 0 0,0 0 0,0 0 0,0 0 0,0 1 0,0-1 0,0 0 1,0 0-1,0 1 0,1-1 0,-1 1 0,0-1 0,0 1 0,0-1 0,0 1 0,1-1 0,-2 2 0,-9 6 79,1 0 0,0 0-1,1 1 1,0 0 0,1 1-1,-1 0 1,2 0 0,-1 1 0,2 0-1,-8 16 1,6-10-95,1 0 0,0 0 0,2 1 0,0 0 0,1 0 0,-2 31 0,5-41-67,1 1 1,1-1-1,0 1 1,0 0-1,1-1 1,0 1-1,0-1 1,1 0-1,4 11 1,-6-17-26,0 1 1,0-1 0,1 0 0,-1 1 0,0-1 0,1 0-1,0 0 1,-1 0 0,1 0 0,0 0 0,0 0-1,0 0 1,1-1 0,-1 1 0,0-1 0,0 0 0,1 1-1,-1-1 1,1 0 0,-1 0 0,1-1 0,0 1-1,-1 0 1,1-1 0,0 0 0,-1 1 0,1-1 0,0 0-1,-1-1 1,1 1 0,0 0 0,-1-1 0,4 0-1,-2-1 29,1 0-1,-1 0 0,1-1 0,-1 1 0,0-1 0,0 0 0,0 0 0,0-1 0,0 1 0,-1-1 0,1 0 0,-1 0 0,0 0 0,0 0 0,-1 0 0,1-1 1,-1 1-1,0-1 0,0 0 0,-1 1 0,1-1 0,-1 0 0,0 0 0,0 0 0,-1 0 0,0-6 0,1 7-38,-1 1 0,0-1 0,0 1-1,0 0 1,-1-1 0,1 1 0,-1 0 0,0-1-1,0 1 1,0 0 0,0 0 0,-1 0-1,1 0 1,-1 0 0,0 0 0,0 0 0,0 0-1,0 1 1,0-1 0,-1 1 0,1 0 0,-1-1-1,1 1 1,-1 0 0,0 1 0,0-1 0,0 0-1,0 1 1,0 0 0,0-1 0,-1 1-1,1 0 1,0 1 0,-1-1 0,1 1 0,0-1-1,-1 1 1,-5 1 0,6-1-156,0 0 1,0 0-1,1 1 0,-1-1 0,0 1 1,1 0-1,-1 0 0,1 0 0,-1 0 1,-2 1-1,4-1 68,0 0 0,0 0 0,0-1 0,0 1 0,1 0 0,-1 0 0,0 0 0,0 0 0,1 0 0,-1 0 0,0 0 0,1 0 1,-1 0-1,1 0 0,-1 0 0,1 0 0,0 1 0,-1-1 0,1 0 0,0 0 0,0 0 0,0 1 0,0 1 0,4 6-636,8-3-213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1:2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14 14835,'-5'10'888,"0"1"0,-1-1 0,0 0-1,0-1 1,-1 0 0,-11 11 0,10-11-38,1 0 1,0 1-1,0-1 0,1 1 1,-7 15-1,12-24-803,1 0 0,-1 0 0,1 0 0,-1-1 0,1 1 0,-1 0 0,1 0 0,0 0 0,0 0 0,-1 0 0,1 0 0,0 0 0,0 0 0,0 0 0,0 0 0,0 0 0,0 0 0,1 0 0,-1 0 0,0 0 0,0 0 0,1 0-1,-1 0 1,1 0 0,-1 0 0,0 0 0,1 0 0,0 0 0,-1 0 0,1-1 0,0 1 0,-1 0 0,1-1 0,0 1 0,0 0 0,-1-1 0,1 1 0,0-1 0,0 1 0,0-1 0,0 1 0,0-1 0,0 0 0,0 1 0,0-1 0,0 0 0,0 0 0,0 0 0,0 0 0,0 0 0,0 0 0,2 0 0,7 0 71,-1-1 1,1 0-1,0 0 1,10-4-1,-20 5-116,22-6 103,0-1 0,-1 0 0,0-2 0,0-1 0,-1 0 0,0-2 0,-1 0 0,0-1 0,18-16 0,-35 27-88,0 0-1,0 0 0,0 0 0,0-1 0,0 1 0,0 0 0,0-1 0,-1 1 0,1-1 0,-1 1 0,0-1 0,0 0 0,0 0 0,0 0 0,0 1 0,0-6 0,-1 7-8,0 0 0,0 0 1,-1 0-1,1 0 0,0 0 0,0 0 0,-1 0 0,1 0 0,-1 0 1,1 0-1,-1 0 0,1 0 0,-1 0 0,0 0 0,1 0 1,-1 0-1,-1-1 0,0 1 3,0 0-1,0-1 1,-1 1 0,1 0 0,0 0-1,-1 0 1,1 0 0,0 0-1,-1 1 1,-2-1 0,-5 0-24,-1 1-1,1 0 1,0 1 0,0 0 0,-1 0-1,1 1 1,0 1 0,0 0 0,1 0-1,-1 1 1,0 0 0,1 0 0,0 1-1,0 1 1,1-1 0,-13 11 0,19-13-23,0-1 1,0 0 0,-1 1 0,2-1-1,-1 1 1,0 0 0,0 0 0,1-1 0,0 1-1,-2 4 1,3-6 26,-1 0 0,1 1 0,0-1 0,0 0 1,0 1-1,0-1 0,0 1 0,0-1 0,0 0 0,0 1 0,0-1 0,1 0 0,-1 1 1,1-1-1,-1 0 0,1 1 0,-1-1 0,1 0 0,0 0 0,-1 0 0,1 1 0,0-1 0,0 0 1,0 0-1,2 1 0,10 9-181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1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43 17260,'0'-1'120,"-1"0"0,1 0 0,0 0 0,-1 0 0,1 0 0,-1 0 0,1-1 0,-1 1 0,0 1 0,1-1 0,-1 0 0,0 0 0,0 0 0,1 0 0,-1 0 0,0 1 0,0-1 0,0 0 0,0 1 0,0-1 0,0 1 0,0-1 0,-2 0 0,1 1 12,0 0 0,0 0 0,0 0 0,0 0 0,0 0 0,0 0 0,0 0 0,0 1 0,1-1 0,-1 1 0,0 0 0,-3 1 0,0 0 38,0 1-1,0 0 1,0 0-1,1 0 0,-1 1 1,1-1-1,0 1 1,0 0-1,-4 5 0,5-3-110,-1 0 0,1 1-1,0-1 1,0 1 0,1-1-1,0 1 1,0 0-1,1 0 1,-1 0 0,2 0-1,-1 0 1,1 0 0,0 0-1,0 0 1,1 0 0,2 9-1,-3-12-51,1 0 0,1-1-1,-1 1 1,1 0 0,-1-1 0,1 1-1,0-1 1,0 0 0,0 1 0,1-1-1,-1 0 1,1-1 0,0 1-1,-1 0 1,1-1 0,1 1 0,-1-1-1,0 0 1,0 0 0,1 0 0,-1-1-1,1 1 1,0-1 0,-1 0 0,1 0-1,0 0 1,0 0 0,0-1-1,0 1 1,6-1 0,-1-1 33,-1-1 0,0 1-1,0-1 1,0-1 0,0 0 0,0 0 0,0 0-1,-1-1 1,0 0 0,0 0 0,0-1-1,0 0 1,-1 0 0,1-1 0,-1 0 0,7-9-1,-9 10 9,0 0-1,0-1 0,0 1 1,-1-1-1,0 0 1,0 0-1,0 0 0,-1-1 1,3-9-1,-4 12-17,-1 0 1,1 0-1,-1 0 0,0 0 1,0 0-1,-1 0 0,1 0 1,-1 0-1,1 0 0,-1 0 1,-1 0-1,1 0 0,0 0 1,-1 1-1,0-1 0,-3-4 1,2 4-39,0 0 1,-1 0-1,0 0 0,1 0 1,-1 1-1,0 0 1,-1 0-1,1 0 1,-1 0-1,1 1 1,-1 0-1,0 0 0,0 0 1,0 0-1,0 1 1,0 0-1,0 0 1,0 0-1,0 1 0,0-1 1,-1 1-1,1 1 1,0-1-1,-8 2 1,7-1-123,-1 0 0,2 1 0,-1-1 0,0 1 0,0 0 0,0 1 0,1-1 1,-1 1-1,1 0 0,0 1 0,0-1 0,0 1 0,1 0 0,-1 0 0,1 1 0,0-1 1,0 1-1,0 0 0,1 0 0,-5 8 0,2 7-450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1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65 313 13795,'-9'5'668,"-1"-1"1,1-1-1,-19 5 1,19-4 937,15 1-403,19 1 162,88 0 97,169-13 1,198-36-581,0-23-251,-316 43-423,350-55 357,28-4-225,-191 28-124,-353 54-317,-12 2-588,-1 0-1,1-2 1,-21 0 0,19-4 150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1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45 103 15899,'1'-20'1224,"2"1"0,1-1 0,6-23 0,-19 88 2315,-5 22-3086,4-25-281,2-13-56,1 0 1,2 0-1,1 0 1,-1 33-1,5-59-98,0-1-1,0 0 0,0 0 0,1 0 0,-1 1 0,0-1 0,1 0 0,0 0 0,-1 0 0,1 0 0,0 0 0,0 0 0,0 0 0,1 0 0,-1 0 0,0 0 0,1 0 0,-1-1 0,4 3 0,-3-2-9,1-1 0,-1 0-1,1 0 1,0 0 0,-1 0-1,1 0 1,0-1-1,0 1 1,-1-1 0,1 1-1,0-1 1,0 0-1,0 0 1,0-1 0,4 0-1,-1 0-69,-1 0 0,0-1 0,-1 1 1,1-1-1,0 0 0,0 0 0,-1-1 0,1 1 0,-1-1 0,0 0 0,0 0 0,0-1 0,0 1 0,0-1 0,-1 0 0,0 0 0,0 0 1,0 0-1,0-1 0,0 1 0,-1-1 0,3-8 0,9-35-225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1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 17508,'-14'-11'1912,"9"5"-1200,-1 0-304,6 4 761,7 2-305,5 2-968,1-2-1873,3 4 1745,1 1-376,1-1-240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1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1 678 17188,'2'-1'155,"-1"1"1,1-1-1,0 0 1,0 1-1,-1-1 1,1 0-1,0 0 1,-1 0 0,1 0-1,-1-1 1,0 1-1,1 0 1,-1-1-1,0 1 1,0-1-1,0 1 1,1-2-1,3-3 214,62-72 954,-4-2-1,89-148 1,-138 204-1200,-14 24-121,0 0 1,0 1 0,0-1-1,0 0 1,0 0 0,0 0-1,0 0 1,0 0 0,0 0-1,0 0 1,0 0 0,1 0-1,-1 0 1,0 0 0,0 0-1,0 0 1,0 0 0,0 0-1,0 0 1,0 0 0,0 0-1,0 0 1,0 0 0,1 0-1,-1 0 1,0 0 0,0 0-1,0 0 1,0 0 0,0 0-1,0 0 1,0 0 0,0 0-1,0 0 1,1 0 0,-1 0-1,0 0 1,0 0 0,0 0 0,0 0-1,0 0 1,0 0 0,0 0-1,0 0 1,0 0 0,0 0-1,0 0 1,0-1 0,-1 12 44,-9 30 62,-13 65 62,20-88-156,1-1 0,1 1 0,0 0 0,2 18 0,0-32-67,-1-1-1,1 1 1,0 0-1,0-1 1,0 1-1,0-1 1,1 1 0,-1-1-1,1 0 1,0 0-1,0 1 1,0-1-1,4 4 1,-5-6 11,0 0 1,1 0-1,-1 0 0,1 0 0,-1 0 0,1 0 1,0 0-1,-1-1 0,1 1 0,0 0 1,-1-1-1,1 0 0,0 1 0,0-1 0,-1 0 1,1 0-1,0 0 0,0 0 0,-1 0 1,1 0-1,0 0 0,0-1 0,-1 1 0,1-1 1,0 1-1,-1-1 0,1 0 0,2-1 1,14-10-347</inkml:trace>
  <inkml:trace contextRef="#ctx0" brushRef="#br0" timeOffset="1">525 12 15939,'-3'7'1865,"9"-2"-937,5-5-336,20-3 1008,4-1-327,12-1-273,2-1-224,4 3-416,0 0-232,-10 3-592,-5 3-320,-14 5 624,-8-4-120,-10 0-144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1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15011,'-9'25'1865,"18"-13"-833,10-7-352,17-5 960,7-1-231,8-3-281,3-1-160,3-1-800,-3 2-432,-8-2 296,-6-4-96,-11-5-184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1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0 524 19292,'109'-103'4488,"-42"37"-3785,208-216-51,-263 266-634,-17 17 16,-24 25 99,10-4-8,1 1 0,2 1-1,0 1 1,-16 34 0,23-40-70,2-1-1,0 1 1,1 0-1,1 0 1,1 1-1,0 0 1,0 22-1,4-37-143,0 0 0,0-1 0,0 1 1,1-1-1,0 1 0,0-1 0,0 1 0,1-1 0,1 5 0,-3-8 63,1-1 1,-1 1-1,1 0 0,-1-1 1,1 1-1,-1 0 0,1-1 1,-1 1-1,1 0 1,0-1-1,-1 1 0,1-1 1,0 1-1,-1-1 0,1 0 1,0 1-1,0-1 0,-1 0 1,1 1-1,0-1 1,1 0-1,-1 0 8,1 0 0,-1 0 0,0-1 1,1 1-1,-1-1 0,1 1 0,-1-1 0,0 1 0,0-1 1,1 0-1,-1 1 0,0-1 0,0 0 0,0 0 1,0 0-1,2-2 0,19-23-377</inkml:trace>
  <inkml:trace contextRef="#ctx0" brushRef="#br0" timeOffset="1">986 1 15739,'3'3'1953,"-6"13"-977,-9 1-384,-6 10 2161,-3 3-1689,-1 8-376,0 0 40,3 5-216,0-2-112,6-1-136,1 0-39,8-8-129,-1-4-200,5-14-465,0-4-287,2-17 696,2-12-160,2-10-120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1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26 19500,'-11'2'332,"1"0"-1,-1 0 1,1 1-1,-1 0 1,1 1-1,0 0 0,1 1 1,-1 0-1,1 0 1,0 1-1,0 0 1,0 1-1,-11 12 1,9-9-125,1 1 0,1-1 1,0 2-1,0-1 0,1 1 0,1 1 1,0-1-1,1 1 0,-8 22 1,13-32-191,0-1 0,0 1 0,1 0 0,-1-1 1,1 1-1,0 0 0,-1 0 0,2-1 0,-1 1 0,0 0 1,0 0-1,1-1 0,-1 1 0,1 0 0,0-1 1,0 1-1,0-1 0,0 1 0,0-1 0,3 3 1,-2-2-12,0-1 1,0 0 0,0 0 0,1-1 0,-1 1 0,1 0-1,-1-1 1,1 1 0,0-1 0,-1 0 0,1 0 0,0 0-1,0 0 1,0-1 0,0 1 0,0-1 0,0 0 0,3 1-1,4-2-6,0 0 0,-1 0-1,1-1 1,-1 0 0,1 0-1,-1-1 1,0 0-1,0-1 1,0 0 0,-1 0-1,1-1 1,-1 0 0,0-1-1,-1 0 1,1 0 0,9-11-1,-8 8-3,0 0 1,-1-1-1,0 0 0,-1-1 1,0 1-1,-1-1 0,0 0 0,-1-1 1,0 0-1,-1 1 0,0-1 0,2-15 1,-5 23-1,0 0 0,-1 0 0,0 0 0,0 1 0,0-1 0,0 0 0,-1 0 0,0 0 0,1 0 0,-1 0 0,-1 1 0,1-1 0,0 0 0,-1 1 0,0-1 0,-4-5 0,4 7 5,0 0-1,0 0 1,0 0 0,0 0-1,0 1 1,-1-1 0,1 1-1,-1-1 1,1 1 0,-1 0 0,1 0-1,-1 0 1,0 1 0,0-1-1,1 1 1,-1-1 0,0 1-1,0 0 1,1 0 0,-1 0-1,0 0 1,0 0 0,0 1-1,-2 0 1,-8 3 5,0 0 0,0 0 0,0 1-1,1 1 1,0 0 0,0 1 0,1 0 0,-16 12 0,13-8-12,1 1 1,0 1-1,1 0 1,0 0 0,1 1-1,-10 16 1,18-25-59,0 0 1,1 0 0,-1 0-1,1 0 1,0 1-1,0-1 1,1 1 0,-1 0-1,1-1 1,1 1-1,-1 11 1,1-14 3,0 0-1,1 1 1,0-1 0,0 1-1,0-1 1,0 0 0,1 1 0,-1-1-1,1 0 1,-1 0 0,1 0-1,0 0 1,1-1 0,-1 1-1,0 0 1,1-1 0,-1 0 0,1 1-1,0-1 1,5 3 0,35 17-304,9-3-86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2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93 16396,'3'12'708,"-1"1"0,0 0 0,0 16 0,-3-21-386,1 0 0,1-1-1,-1 1 1,1-1 0,1 1 0,-1-1 0,1 0 0,1 1-1,-1-1 1,1 0 0,0 0 0,5 7 0,-7-13-250,1 1 0,-1 0 0,1 0 0,0 0 0,0-1 0,-1 1 0,1-1 0,0 1 1,0-1-1,0 0 0,1 0 0,-1 0 0,0 0 0,0 0 0,1 0 0,-1-1 0,0 1 0,1-1 1,-1 1-1,0-1 0,1 0 0,-1 0 0,1 0 0,-1 0 0,0-1 0,1 1 0,-1-1 0,1 1 1,-1-1-1,0 0 0,0 0 0,0 0 0,3-2 0,1 0 44,0-1 0,-1 0-1,1 0 1,-1 0 0,0-1 0,-1 0-1,1 0 1,-1 0 0,0 0 0,6-11-1,-6 8-17,-1 1 0,0-1 0,0 0 0,-1 0 0,0 0 0,0 0-1,-1 0 1,0 0 0,0-1 0,-1 1 0,0 0 0,-1 0-1,0-1 1,-2-11 0,2 16-89,-1-1 0,1 1-1,-1-1 1,1 1 0,-1 0-1,-1 0 1,1 0 0,0 0 0,-1 0-1,0 0 1,0 1 0,0-1-1,-1 1 1,1 0 0,-1 0 0,1 0-1,-1 0 1,0 1 0,0 0-1,0-1 1,-1 1 0,1 1 0,0-1-1,-1 1 1,1 0 0,-10-2-1,6 3-195,-1 1-1,1 0 0,-1 0 0,1 0 0,0 1 0,-1 1 1,1-1-1,0 1 0,0 1 0,1-1 0,-1 1 0,1 1 0,-14 10 1,4 1-370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47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10 18492,'0'-1'51,"0"1"1,0 0-1,0-1 1,0 1-1,0-1 1,-1 1-1,1 0 1,0-1-1,0 1 1,0 0-1,0-1 1,-1 1-1,1 0 0,0-1 1,0 1-1,-1 0 1,1-1-1,0 1 1,0 0-1,-1 0 1,1-1-1,0 1 1,-1 0-1,1 0 1,0 0-1,-1-1 1,1 1-1,0 0 1,-1 0-1,1 0 0,-1 0 1,1 0-1,-1 0 1,-16 4 582,-14 18 255,23-15-793,0 1 1,1 1-1,0-1 1,0 1-1,1 0 0,0 1 1,0-1-1,1 1 1,1 0-1,0 1 1,0-1-1,-2 12 1,5-16-107,-1-1-1,2 1 1,-1 0 0,1 0 0,0-1 0,0 1-1,0 0 1,1 0 0,0-1 0,4 12 0,-4-13 12,1-1 0,0 1 0,0-1 0,0 1 0,0-1 0,0 0 1,1 0-1,0 0 0,-1 0 0,1 0 0,0-1 0,1 1 0,-1-1 0,0 0 1,1 0-1,-1 0 0,5 2 0,-1-2 42,0 0 1,1 0-1,-1-1 0,0 0 1,1 0-1,-1 0 0,1-1 1,-1 0-1,1-1 0,-1 0 1,0 0-1,1 0 0,-1-1 0,0 0 1,0 0-1,0-1 0,0 0 1,7-4-1,-2 0 116,-1 0 0,0 0 0,0-1 1,-1 0-1,0-1 0,0 0 0,-1-1 0,0 0 0,10-15 0,-16 20-94,0 0 0,-1 0 0,0 0 0,0 0 0,0-1 0,0 1 0,-1-1-1,0 1 1,0-1 0,-1 0 0,1 1 0,-1-1 0,-1 0 0,1 0 0,-1 1 0,-1-7 0,1 9-125,1 0 1,-1 0-1,0 0 1,0 0-1,-1 0 0,1 1 1,0-1-1,-1 1 1,0-1-1,1 1 1,-1-1-1,0 1 0,0 0 1,-1 0-1,1 0 1,0 0-1,-1 0 1,1 1-1,-1-1 0,1 1 1,-1-1-1,0 1 1,0 0-1,1 0 1,-1 0-1,0 1 0,0-1 1,0 1-1,0-1 1,0 1-1,-4 0 1,-10 5-292,2 5-122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2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16924,'-5'3'296,"-1"0"1,1 1 0,0 0 0,0-1-1,0 1 1,1 1 0,-1-1 0,1 1 0,0 0-1,0 0 1,-4 8 0,-5 9 514,-14 33 0,22-43-505,-86 225 1735,27-67-1279,-64 166-1014,129-388-2911,-1 11 2366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2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14819,'-5'4'445,"1"0"0,0 0-1,0 0 1,0 0 0,1 1 0,-1 0-1,1-1 1,0 1 0,1 0-1,-1 1 1,-2 8 0,0-4 199,-16 43 34,2 1 0,2 0-1,3 1 1,2 1 0,3 0-1,-4 95 1,12-135-639,0 48 110,1-59-101,1 1 1,0-1-1,0 1 1,0-1-1,0 1 1,1-1-1,0 0 1,4 8-1,-6-13-30,0 1 0,1 0-1,-1-1 1,1 1 0,-1-1 0,1 1-1,0-1 1,-1 1 0,1-1-1,-1 1 1,1-1 0,0 0 0,-1 1-1,1-1 1,0 0 0,0 1 0,-1-1-1,1 0 1,0 0 0,0 0-1,-1 0 1,1 0 0,0 0 0,0 0-1,0 0 1,-1 0 0,1 0-1,0 0 1,0 0 0,-1 0 0,1-1-1,0 1 1,0 0 0,-1-1-1,1 1 1,0 0 0,-1-1 0,1 1-1,-1-1 1,1 1 0,0-1 0,-1 1-1,1-1 1,0-1 0,27-29 414,-25 26-371,148-178 342,-119 148-675,2 2 1,1 2 0,41-29-1,-34 33 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5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18537 623 10602,'-6'-19'495,"0"0"-1,-2 0 0,0 1 1,-1 1-1,-15-23 0,16 30-419,0 0-1,0 0 0,-1 1 1,0 0-1,0 1 1,-1 0-1,0 0 1,0 1-1,-18-9 0,-4 2 59,0 1-1,-1 2 1,-1 2-1,-34-6 0,-139-14 164,-890-49-82,956 71-191,-1692-58 465,368 18-357,-1209-38-102,406 69-347,994 10 191,-1142 59 375,526 61-67,762-44 797,389-9-33,9 48-507,698-103-403,-92 21 107,104-21-100,1 0 1,1 1 0,-1 1 0,-19 11 0,35-17-37,0-1 1,1 1-1,-1 0 1,1 0-1,-1 0 1,1 0-1,0 0 1,0 1-1,0-1 1,0 1-1,1-1 1,-1 1-1,1 0 1,-1-1-1,0 6 1,1-6-7,1 0-1,-1 1 1,1-1 0,0 0 0,0 0 0,0 1 0,1-1 0,-1 0 0,0 0 0,1 0-1,0 1 1,-1-1 0,1 0 0,0 0 0,0 0 0,0 0 0,0 0 0,0 0 0,1 0-1,-1-1 1,1 1 0,1 2 0,6 4-24,0 0 1,1 0-1,0-1 0,0-1 1,1 1-1,18 7 0,71 24-406,-97-38 418,122 37-196,-62-22 76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5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13731,'15'5'480,"0"-1"-1,0-1 1,1 0-1,-1-1 1,1-1 0,20 0-1,2 0 223,72 0 336,-69-2-858,0 1 0,47 8 0,-87-8-157,0 0-1,1 0 1,-1 0-1,0 0 1,1 0-1,-1 1 1,0-1-1,1 1 1,-1-1-1,0 0 1,0 1 0,1 0-1,-1-1 1,0 1-1,0 0 1,0 0-1,0 0 1,0 0-1,0-1 1,0 1-1,0 1 1,0-1-1,0 0 1,-1 0-1,1 0 1,0 0 0,0 2-1,-2-1 29,1 0 0,0-1 0,0 1 0,-1 0 0,1 0 0,-1 0 0,0 0 0,0-1 0,0 1 0,1 0 0,-1-1 0,-1 1 0,1 0 0,0-1 0,0 0 0,-1 1 0,1-1 0,-2 2 0,-26 22 763,-35 24 0,-7 6-61,20-12-757,3 2 0,-79 97 0,116-125-197,10-10-82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5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16940,'1'1'106,"0"0"-1,-1 0 1,1 0 0,0 0 0,-1 1 0,1-1 0,-1 0 0,0 1 0,1-1-1,-1 0 1,0 1 0,0-1 0,0 0 0,0 1 0,0-1 0,0 1 0,0-1-1,0 0 1,-1 3 0,-9 29 93,7-23 56,-11 32 429,-38 125 1212,44-134-1647,1 0 1,2 0-1,-2 39 1,7-64-186,0 0 0,0 0 0,1-1 0,0 1 0,0 0 0,1-1 0,5 15 0,-6-19-33,0 0 1,1 0-1,0 0 1,0-1-1,-1 1 1,1-1-1,1 1 1,-1-1-1,0 0 0,1 0 1,-1 0-1,1 0 1,-1 0-1,1 0 1,0-1-1,0 1 1,0-1-1,0 0 1,0 0-1,0 0 1,4 0-1,-2 0-14,0 0-1,-1 0 1,1-1-1,0 0 1,0 0-1,0 0 1,0 0-1,0-1 1,0 0-1,-1 0 1,1 0-1,0-1 1,-1 0 0,1 0-1,-1 0 1,1 0-1,-1 0 1,0-1-1,0 0 1,0 0-1,0 0 1,-1 0-1,1-1 1,-1 0-1,3-4 1,-1 1-128,0-2 1,0 1-1,-1 0 1,0-1-1,0 0 1,-1 0-1,0 0 1,-1 0-1,0-1 1,0 1-1,0-19 1,-2 16-8,0-1 0,-4-20 1,-13-31-370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5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17172,'6'1'2080,"4"2"-1376,2 0-272,-1 2 1041,4 6-1041,-2 5-488,-6 2 240,-1-2-192,-4-4-240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5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15 404 14251,'-2'3'276,"1"0"0,-1-1 0,1 1 0,-1 0 0,1 0 0,0 0 0,0-1 0,0 1 0,0 0 0,1 1 0,-1 3 1,1-6-216,0-1 0,0 0 0,0 1 0,0-1 0,0 0 0,0 1 0,0-1 0,0 0 0,0 1 0,0-1 0,0 0 0,0 1 0,1-1 0,-1 0 0,0 0 1,0 1-1,0-1 0,1 0 0,-1 0 0,0 1 0,0-1 0,0 0 0,1 0 0,-1 1 0,0-1 0,1 0 0,-1 0 0,0 0 0,1 0 0,-1 0 0,0 1 1,0-1-1,1 0 0,-1 0 0,0 0 0,1 0 0,1-1 135,0 1 0,0-1 0,0 1 0,0-1 0,0 0 0,0 0 0,0 0 0,0 0 0,-1 0 0,4-3 0,46-35 2001,79-81-1,-71 56-1939,-3-3 0,55-83 0,-132 183-281,3 1 0,-24 58-1,-17 80-727,40-91-726,19-77 1067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5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146 246 14475,'-32'10'2575,"31"-9"-2375,-1-1 1,1 1-1,-1 0 0,1 0 0,0 0 1,-1 0-1,1 0 0,0 0 1,-1 0-1,1 0 0,0 1 0,0-1 1,0 0-1,0 1 0,0-1 1,1 1-1,-2 2 0,2-4-116,0 1 0,-1-1 0,1 1-1,0-1 1,0 1 0,0-1 0,0 1 0,0-1 0,0 1-1,0-1 1,0 1 0,0-1 0,0 1 0,1-1 0,-1 1-1,0-1 1,0 1 0,0-1 0,1 1 0,-1-1 0,0 1-1,0-1 1,1 1 0,-1-1 0,1 0 0,-1 1 0,0-1-1,1 1 1,0-1 0,18 7 1288,-12-6-1135,-1-1-1,1 0 1,-1 0 0,9-1 0,0-3-118,0 0 1,0-1-1,-1 0 1,0-1-1,0-1 1,0 0 0,-1-1-1,0-1 1,-1 0-1,0 0 1,0-1-1,-1-1 1,0 0 0,-1 0-1,0-1 1,-1 0-1,0-1 1,-1 0 0,0-1-1,7-17 1,-14 26-117,1 0 0,-1 0 1,0 0-1,0 1 0,-1-1 0,0 0 1,1 0-1,-2 0 0,0-9 1,1 12-4,-1 1 0,1-1 0,0 1 0,-1 0 0,1-1 0,-1 1 0,0-1 0,1 1 0,-1 0 0,0 0 0,0-1 0,0 1 0,0 0 0,0 0 0,0 0 0,0 0 0,0 0 0,0 0 0,0 0 1,-1 1-1,1-1 0,0 0 0,-1 1 0,1-1 0,0 1 0,-1-1 0,1 1 0,-1 0 0,1-1 0,-1 1 0,1 0 0,-1 0 0,1 0 0,-1 0 0,1 0 0,-2 1 0,-3 0-6,0 0-1,0 1 0,0 0 1,0 0-1,0 1 0,1 0 0,-1 0 1,-7 5-1,-42 36-39,41-32 38,-29 25-27,-46 51 1,73-69 21,0 0 0,1 1 0,1 0 0,1 1 0,-13 29 0,24-46 10,0 1 1,0 0-1,0 0 1,1-1-1,-1 1 1,2 0-1,-1 0 1,0 0-1,1 0 1,0 0-1,0 0 1,0 1-1,2 6 1,-1-9 0,1 1 1,-1-1-1,1 0 1,-1 0-1,1 0 1,0 0-1,0 0 1,1-1-1,-1 1 1,1 0-1,-1-1 1,1 0-1,0 0 1,0 0-1,0 0 1,0 0-1,0 0 1,0-1-1,5 2 1,10 4-54,1-1 1,0-1 0,0-1-1,0-1 1,0 0-1,30-1 1,-15-2-257,-1-2-1,67-12 1,-72 7 95,-5-1-80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5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17708,'4'-8'444,"1"1"0,0 0 1,1-1-1,0 2 0,0-1 1,0 1-1,1 0 0,0 0 0,0 0 1,1 1-1,14-7 0,-16 8-252,1 1 0,0 0 0,0 0 0,0 1 0,0 0 0,1 0 0,-1 0 0,0 1 0,1 0 0,-1 1 0,1 0 0,-1 0 0,1 1 0,10 1 0,-14-1-170,-1 1 0,1-1-1,0 1 1,-1 0 0,1 0 0,-1 0 0,0 0 0,0 1-1,0-1 1,0 1 0,0 0 0,0 0 0,-1 0 0,1 0 0,-1 0-1,0 1 1,3 6 0,0 0-13,-1 0 0,-1 1 1,0-1-1,0 1 0,1 15 0,-4-24-1,1 0-1,-1 1 1,0-1-1,1 0 1,0 0-1,-1 0 1,1 0 0,0 0-1,0 0 1,0 0-1,0 0 1,3 2-1,-3-3 3,0 0 0,0-1-1,0 1 1,0-1-1,0 1 1,0-1-1,0 1 1,0-1-1,0 1 1,0-1 0,0 0-1,1 0 1,-1 1-1,0-1 1,0 0-1,0 0 1,1 0-1,-1-1 1,0 1 0,0 0-1,0 0 1,0-1-1,1 1 1,1-1-1,19-9 113,0-1 1,-1 0-1,32-25 0,-19 14-203,22-17-3081,-55 39 2521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4:5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 15491,'0'2'115,"-1"-1"0,1 0-1,0 0 1,-1 0-1,1 1 1,0-1 0,0 0-1,0 0 1,0 0 0,0 1-1,0-1 1,0 0 0,0 0-1,0 1 1,0-1-1,1 0 1,-1 0 0,1 0-1,-1 1 1,1-1 0,-1 0-1,1 0 1,1 1-1,-1-1 67,1 0-1,0 0 0,0 0 1,0-1-1,0 1 0,0-1 1,0 0-1,-1 1 0,1-1 1,0 0-1,0 0 0,0 0 1,0 0-1,4-1 0,11-2 696,0 0 0,0-1 0,-1 0 0,21-9 0,63-32 1143,-76 33-1596,-7 4-189,-9 3-89,1 1-1,-1 0 1,1 1-1,0 0 1,15-4-1,-22 7-132,1 0-1,-1 0 1,1 0-1,0 0 1,-1 0-1,1 0 1,-1 1-1,0-1 1,1 1-1,-1 0 1,1 0-1,-1 0 1,0 0-1,0 0 1,1 0-1,-1 1 1,0-1-1,0 1 1,0-1-1,-1 1 1,1 0-1,0 0 1,0 0-1,-1 0 1,0 0-1,2 2 1,13 22-24,-11-17 4,0 0 0,1 0 0,0 0 0,14 14 0,-17-21 8,0 1 0,1-1 0,-1 1 0,0-1 0,1 0 0,0-1 0,-1 1 0,1-1 0,0 1 0,0-1 0,0 0 0,0 0 0,0-1 0,0 1 0,0-1 0,7 0 0,-7-1-55,1 1 0,0-1 0,-1 0 0,1 0 0,-1 0 1,1-1-1,-1 1 0,0-1 0,1 0 0,-1-1 0,0 1 0,0-1 0,-1 0 0,1 1 1,0-2-1,-1 1 0,0 0 0,0-1 0,0 1 0,0-1 0,0 0 0,-1 0 0,0 0 0,2-5 1,10-23-201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06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25 12867,'0'0'464,"-3"-1"-1496,2-7 1128,1 1-256,3-2-128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51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18 322 10594,'-5'6'250,"-7"12"2421,12-18-2637,0 0-1,0 0 0,0 0 1,0 0-1,0 0 1,0 1-1,0-1 0,0 0 1,0 0-1,0 0 0,0 0 1,0 0-1,0 0 1,0 0-1,0 1 0,0-1 1,0 0-1,0 0 0,0 0 1,0 0-1,0 0 1,0 0-1,0 0 0,0 0 1,0 1-1,1-1 1,-1 0-1,0 0 0,0 0 1,0 0-1,0 0 0,0 0 1,0 0-1,0 0 1,0 0-1,1 0 0,-1 0 1,0 0-1,0 0 0,0 0 1,0 0-1,0 0 1,0 0-1,1 0 0,-1 0 1,14-3 993,4-5-648,0-1-1,-1 0 1,-1-1-1,29-23 1,-12 8-173,28-18 118,209-138-3451,-220 154 2548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19 21069,'9'-19'2412,"-10"24"-200,-15 32-392,-5 7-1469,-18 52 1,33-77-341,0-1-1,2 1 1,0 1 0,1-1 0,-1 35 0,4-49-3,1-1 0,-1 1 0,1 0 0,0 0 0,0-1 0,0 1 0,0-1 0,1 1 0,0-1 0,0 1 0,0-1 0,1 0 0,-1 0 0,1 0 0,0 0 0,0-1 0,5 6 0,-5-8-26,-1 1 0,1 0 0,-1-1 0,1 1 0,0-1 0,0 0 0,0 0 0,-1 0 0,1 0 1,0-1-1,0 1 0,0-1 0,0 0 0,0 0 0,0 0 0,0 0 0,0 0 0,0 0 0,0-1 0,0 0 0,0 1 0,0-1 0,0 0 0,0-1 0,-1 1 0,1 0 1,0-1-1,3-2 0,3-3-118,-1 0 0,0 0 0,-1 0 0,0-1 1,0 0-1,0-1 0,-1 1 0,0-1 1,-1 0-1,7-17 0,9-22-245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21020,'-10'-2'1833,"6"5"-1369,-1 5-208,5 0 696,2 1-432,2 3-1144,1-4 720,0 3-264,1 0-144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16884,'5'-4'418,"0"0"0,1 0 0,-1 1 1,1 0-1,0 0 0,-1 1 0,2-1 1,-1 1-1,0 1 0,0-1 0,0 1 0,1 0 1,-1 1-1,11-1 0,-11 1-303,0 0-1,0 0 0,0 1 1,0-1-1,0 1 1,0 1-1,0-1 1,0 1-1,0 0 0,0 0 1,-1 1-1,1 0 1,-1 0-1,0 0 1,6 5-1,-8-5-93,-1 0-1,1 1 1,-1-1-1,0 0 1,-1 1 0,1 0-1,-1-1 1,1 1-1,-1 0 1,0 0 0,0-1-1,-1 1 1,1 0-1,-1 0 1,0 0 0,0 0-1,0 0 1,-1 0-1,1 0 1,-1 0 0,0-1-1,0 1 1,-2 5-1,-4 10 26,-1 0 0,0-1 0,-14 21 0,19-33-35,-12 19 26,6-10 18,0 0 1,-7 19-1,16-34-50,-1 1-1,1 0 0,0 0 1,0 0-1,-1 0 0,1-1 1,0 1-1,0 0 0,0 0 1,0 0-1,0 0 0,0 0 1,0 0-1,0 0 1,0-1-1,0 1 0,1 0 1,-1 0-1,0 0 0,1 0 1,-1-1-1,0 1 0,1 0 1,-1 0-1,1-1 0,-1 1 1,1 0-1,0-1 1,-1 1-1,1 0 0,0-1 1,-1 1-1,1-1 0,0 1 1,0-1-1,-1 1 0,1-1 1,0 0-1,0 1 0,0-1 1,0 0-1,-1 0 0,1 0 1,0 1-1,0-1 1,0 0-1,0 0 0,0 0 1,1-1-1,7 2 2,1-1 1,-1-1-1,17-2 0,-18 1-57,7 0-263,-1-1 0,0 0 0,1-1 0,-1-1 0,0 0-1,-1-1 1,0 0 0,0-1 0,0-1 0,14-10 0,12-18-314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31 289 15243,'-2'0'135,"1"-1"-1,-1 1 1,0-1-1,1 1 1,-1-1 0,1 0-1,-1 0 1,1 1-1,0-1 1,-1 0-1,1 0 1,0-1-1,0 1 1,-1 0 0,1 0-1,0 0 1,0-1-1,0 1 1,1-1-1,-1 1 1,0-1-1,0 1 1,0-4 0,1 3 53,0-1 1,0 1-1,0-1 1,0 1 0,1-1-1,-1 1 1,1-1 0,0 1-1,-1 0 1,1-1-1,0 1 1,0 0 0,3-5-1,4-3 331,0-1-1,0 2 1,1-1-1,0 1 0,12-9 1,1 0-9,2 2 0,0 0 0,1 2 1,40-18-1,-50 26-409,1 0 1,-1 1-1,1 1 0,0 0 1,0 1-1,1 1 0,-1 0 1,0 2-1,23 1 1,-22 1-89,-1 2 0,0 0 0,19 8 0,-23-7-4,1-1 1,0 0-1,0 0 1,1-2-1,18 2 1,-18-4 13,0 0 1,25-5 0,-33 4-22,0 0 1,0-1 0,0 1 0,-1-2 0,1 1 0,0 0 0,-1-1 0,9-6 0,-13 9-18,-1-1-1,1 1 0,0-1 1,-1 1-1,1 0 1,0-1-1,-1 0 0,1 1 1,-1-1-1,1 1 0,-1-1 1,1 0-1,-1 1 0,0-1 1,1 0-1,-1 1 1,0-1-1,1 0 0,-1 0 1,0 0-1,0 1 0,0-1 1,0 0-1,0 0 1,0 1-1,0-1 0,0 0 1,0 0-1,0 0 0,0 1 1,0-1-1,-1-1 0,0 0-1,0 1-1,0 0 1,0-1-1,-1 1 0,1 0 1,0 0-1,-1 0 1,1 0-1,-1 0 0,1 0 1,-1 1-1,1-1 0,-1 0 1,-2 0-1,-18-5-135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67 15563,'14'-14'1338,"-9"10"-1015,-1 0 1,0 0-1,-1 0 1,1-1 0,-1 1-1,1-1 1,-1 1-1,-1-1 1,2-8 2044,-9 16-1640,-6 6-52,-8 14-223,2 1-1,0 1 1,1 0 0,-15 35-1,17-34-357,-10 20-24,3 0 0,-24 74-1,37-95-36,2 0-1,1 1 0,1-1 0,1 1 1,1 0-1,3 48 0,0-63-69,1 0 0,0-1-1,1 1 1,0-1 0,0 1-1,1-1 1,1 0-1,-1 0 1,10 13 0,-11-18 10,1-1 1,-1 0-1,1 0 1,-1 0-1,1 0 0,0 0 1,1-1-1,-1 0 1,0 0-1,1 0 1,0 0-1,0-1 1,0 0-1,0 0 0,0 0 1,0 0-1,0-1 1,1 0-1,-1 0 1,9 0-1,28-7-145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19604,'0'-4'2456,"-1"6"-732,-3 14 111,-5 26-574,5-9-1193,1 1 0,1-1 0,2 0 0,2 1 0,0-1-1,11 44 1,-4-27-3246,-9-49 3150,0-1 0,0 0 0,0 0-1,0 1 1,0-1 0,0 0 0,-1 0 0,1 0-1,0 1 1,0-1 0,0 0 0,0 0 0,0 0-1,-1 1 1,1-1 0,0 0 0,0 0 0,0 0 0,-1 0-1,1 1 1,0-1 0,0 0 0,0 0 0,-1 0-1,1 0 1,0 0 0,0 0 0,-1 0 0,1 0-1,0 0 1,0 0 0,-1 0 0,1 0 0,0 0-1,0 0 1,-1 0 0,1 0 0,0 0 0,0 0-1,-1 0 1,1 0 0,0 0 0,0 0 0,-1 0 0,1-1-1,0 1 1,0 0 0,0 0 0,-1 0 0,-8-8-871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18252,'-3'-11'1976,"1"0"-1240,4 4-295,8 3 999,5 2-216,7 2-504,7 2-192,6-2-400,4 0-216,6 0-224,4 0 304,-1 3-40,0-3-80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14 17564,'5'-13'3664,"-17"28"-1231,-11 27-921,-20 52-1,26-52-1438,3 1-1,1 0 0,-8 51 1,20-84-54,-1 1 0,1-1-1,1 1 1,0-1 0,0 1 0,3 11 0,-3-20-29,1 0 0,-1 1 0,1-1-1,-1 0 1,1 0 0,0 0 0,0 0 0,0 0 0,0 0 0,0 0-1,1 0 1,-1 0 0,0 0 0,1-1 0,0 1 0,-1 0 0,1-1-1,0 1 1,0-1 0,0 0 0,0 0 0,0 0 0,0 0 0,0 0-1,0 0 1,0 0 0,0-1 0,1 1 0,-1-1 0,0 1 0,0-1-1,1 0 1,-1 0 0,3 0 0,0-1-64,1 0-1,-1-1 0,0 1 1,0-1-1,0 0 1,0-1-1,0 1 1,0-1-1,0 0 1,-1 0-1,0 0 1,1 0-1,-1-1 1,-1 0-1,1 0 1,6-8-1,14-21-244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 19796,'0'-11'2169,"-6"6"-1377,2-1-352,4 3 1088,0 1-528,3 2-1248,-3 7-2800,-6 3 2288,-3 3-305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20412,'5'-4'353,"0"0"0,0 1-1,1 0 1,-1 0 0,1 0-1,0 1 1,0 0 0,0 0-1,0 0 1,0 1 0,0 0-1,0 0 1,0 0 0,0 1-1,1 0 1,-1 0 0,0 1-1,8 1 1,-11-1-307,0-1 0,1 1-1,-1 0 1,0 0 0,0 1 0,0-1-1,-1 0 1,1 1 0,0 0-1,0 0 1,-1 0 0,1 0 0,-1 0-1,0 0 1,1 1 0,-1-1 0,0 1-1,0-1 1,-1 1 0,1 0-1,-1 0 1,1 0 0,-1 0 0,0 0-1,0 0 1,0 0 0,0 0 0,-1 0-1,1 0 1,-1 1 0,0-1 0,0 0-1,0 0 1,0 1 0,-2 3-1,0 5-30,0 0 0,-2 0-1,1 0 1,-1 0 0,-1-1-1,0 0 1,-12 18 0,-4 2-10,-30 33 1,-6 9-1,57-73-5,0 0-1,-1 1 1,1-1 0,0 0 0,0 0-1,0 1 1,-1-1 0,1 0 0,0 0-1,0 1 1,0-1 0,0 0 0,0 0-1,0 1 1,0-1 0,-1 0-1,1 1 1,0-1 0,0 0 0,0 0-1,0 1 1,0-1 0,0 0 0,0 1-1,0-1 1,1 0 0,-1 0 0,0 1-1,0-1 1,0 0 0,0 1 0,0-1-1,0 0 1,0 0 0,1 1 0,-1-1-1,0 0 1,0 0 0,0 0 0,1 1-1,-1-1 1,0 0 0,0 0 0,1 0-1,-1 1 1,0-1 0,0 0 0,1 0-1,-1 0 1,0 0 0,1 0 0,-1 0-1,0 0 1,1 0 0,17 1-50,1-5-63,0-1 1,0-1-1,0-1 1,-1 0-1,0-1 1,-1-1 0,1-1-1,19-15 1,20-16-75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52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73 15395,'0'-1'109,"-1"0"0,1 0-1,-1-1 1,1 1 0,-1 0 0,1 0-1,0 0 1,0-1 0,-1 1-1,1 0 1,0 0 0,0-1 0,0 1-1,1 0 1,-1 0 0,0-1-1,0 1 1,1 0 0,-1 0-1,0 0 1,1 0 0,1-3 0,-1 2 32,1 0 1,0 0-1,0 0 1,0 0-1,0 0 1,0 1 0,0-1-1,0 1 1,1-1-1,2 0 1,6-3 172,-1 2 0,1-1 0,-1 1 0,16-2 0,-19 4-248,0 0-1,0 1 0,-1 0 1,1 0-1,0 0 1,0 1-1,9 2 0,-15-3-58,0 0 0,0 0 0,0 1 0,0-1 0,0 1 0,0-1 0,0 1 0,0-1 0,0 1 0,0 0 0,-1-1 0,1 1-1,0 0 1,0-1 0,-1 1 0,1 0 0,0 0 0,-1 0 0,1 0 0,-1 0 0,1 1 0,-1 0-2,1 0 0,-1 0 1,-1 0-1,1 0 1,0-1-1,0 1 0,-1 0 1,1 0-1,-1 0 0,1-1 1,-1 1-1,0 0 1,0-1-1,0 1 0,0-1 1,0 1-1,-2 1 0,-6 9 15,0-1-1,-1-1 0,0 0 1,-18 14-1,-53 33 53,35-26-30,20-13-32,-37 28 66,57-40-67,0-1 1,0 1-1,0 0 1,1 1-1,0-1 1,0 1-1,-3 7 0,7-13-7,0 0 1,1 0-1,-1 0 0,0 0 0,1 0 0,-1 0 0,1 1 0,0-1 0,-1 0 0,1 0 0,0 0 0,0 0 0,-1 0 0,1 1 0,0-1 0,0 0 0,0 0 0,1 0 1,-1 1-1,0-1 0,0 0 0,1 0 0,-1 0 0,0 0 0,1 0 0,-1 0 0,1 0 0,0 0 0,-1 0 0,1 0 0,0 0 0,0 0 0,-1 0 0,1 0 1,0 0-1,0-1 0,0 1 0,0 0 0,0-1 0,0 1 0,0-1 0,2 1 0,2 1-24,0-1 1,1 1-1,-1-1 0,1-1 0,-1 1 1,1-1-1,10-1 0,14-3-211,0-1 0,-1-2 1,0-1-1,0-2 0,-1 0 0,29-16 0,6-3-119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38 194 17820,'-2'0'244,"0"1"1,1-1 0,-1 1-1,0-1 1,0 0 0,0 0-1,0 0 1,0 0 0,0 0-1,1 0 1,-1-1 0,0 1-1,0-1 1,-3 0 0,4 0-142,1 1 1,-1-1 0,1 0 0,-1 1-1,1-1 1,-1 0 0,1 1 0,-1-1-1,1 0 1,0 0 0,-1 1 0,1-1-1,0 0 1,0 0 0,-1 0 0,1 1-1,0-1 1,0 0 0,0 0 0,0 0-1,0 0 1,0 1 0,0-1 0,0 0-1,1 0 1,-1 0 0,0 1 0,0-1-1,1 0 1,-1 0 0,0 1 0,1-1-1,-1 0 1,1 0 0,-1 1 0,1-1-1,0 0 1,7-11 463,0 1 1,1 0-1,0 1 0,0-1 0,1 2 1,15-12-1,-5 6-88,2 0 0,33-17 0,-50 30-422,1-1 1,-1 1-1,1 0 0,0 0 1,0 0-1,0 1 1,0 0-1,0 0 0,0 0 1,9 1-1,-12 0-45,1 1-1,-1-1 0,0 1 0,1 0 1,-1 0-1,0 0 0,0 1 0,0-1 1,0 1-1,0-1 0,0 1 1,-1 0-1,1 0 0,0 1 0,-1-1 1,0 0-1,1 1 0,-1-1 1,0 1-1,2 3 0,2 5-2,-1 0 0,0 0-1,6 22 1,-9-25-6,0 0 0,1 0 0,0-1 0,0 1 0,0-1 0,1 0 0,1 0 0,-1 0 0,1 0 0,6 6 0,-7-10 4,1 0 0,-1 0 0,0-1-1,1 0 1,0 0 0,0 0 0,-1 0 0,1-1-1,0 0 1,0 0 0,0 0 0,0-1 0,1 1-1,-1-1 1,0 0 0,0-1 0,0 1 0,9-3-1,3-1 12,-1-1 0,1 0 0,-1-1 0,19-10 0,-28 12-258,-1 0 0,1 0 0,-1 0 0,0 0 0,0-1 0,0 0-1,0-1 1,-1 1 0,0-1 0,0 0 0,-1 0 0,6-10 0,-4 10-256,0 2-212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17764,'-3'10'2280,"9"0"-1263,13-5-257,8-2 1208,13-3-568,-1-3-151,9-2-393,-1 2-168,-3-2-616,-3 0-744,-12 5 616,-7-1-144,-8 1-96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13683,'1'0'393,"0"0"0,0 0 0,0 0 0,0 0 0,0 0 0,0 0 0,0 0-1,0 1 1,0-1 0,0 0 0,0 1 0,0-1 0,0 0 0,0 1 0,1 0 0,-8 11 3826,-6 3-3152,-9 19 181,-14 19-445,2 2 0,-42 98 0,72-147-784,1 1-1,0-1 1,0 0 0,1 1-1,-1 0 1,2-1 0,-1 1-1,1-1 1,0 13 0,1-16-16,0-1-1,-1 1 1,1-1 0,0 0 0,0 1-1,0-1 1,1 0 0,-1 0 0,0 0 0,1 0-1,0 0 1,-1 0 0,1 0 0,0-1 0,0 1-1,0-1 1,0 1 0,0-1 0,0 0 0,0 1-1,1-1 1,-1 0 0,0-1 0,1 1 0,-1 0-1,1-1 1,-1 1 0,1-1 0,3 0 0,6 1-163,1 0 0,-1-1 1,1-1-1,-1 0 1,1-1-1,-1 0 0,1-1 1,-1-1-1,0 0 0,-1 0 1,1-1-1,-1 0 1,1-1-1,-2-1 0,1 0 1,-1 0-1,0-1 1,0 0-1,-1-1 0,0 0 1,11-15-1,18-37-531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 21349,'-30'-9'2056,"13"14"-1392,1-1-288,13 11 896,3-2-311,9 0-769,2 0-536,2-3 344,-1 3-160,-6-2-104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0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14 900 18516,'-1'3'417,"-11"21"1781,13-15-1231,-1-9-921,1 1-1,-1-1 0,1 0 1,0 0-1,-1 0 0,1 0 0,-1 1 1,1-1-1,-1 0 0,1 0 0,-1 0 1,1 0-1,-1 0 0,1 0 0,0-1 1,-1 1-1,1 0 0,-1 0 0,1 0 1,0-1-1,23-9 899,-1-1 1,0-1 0,-1-1-1,31-24 1,-20 14-498,98-71 378,94-59-428,-206 146-380,-19 7-17,0 0-1,0 0 1,0 0 0,1 1-1,-1-1 1,0 0 0,0 0-1,0 0 1,0 0 0,0 1-1,1-1 1,-1 0 0,0 0-1,0 0 1,0 1-1,0-1 1,0 0 0,0 0-1,0 1 1,0-1 0,0 0-1,0 0 1,0 0 0,0 1-1,0-1 1,0 0 0,0 0-1,0 1 1,0-1-1,0 0 1,0 0 0,0 1-1,0-1 1,0 0 0,0 0-1,0 0 1,-1 1 0,1-1-1,0 0 1,-21 35-50,15-26 46,-8 12-37,-64 105 38,68-107-131,1-1-1,1 1 0,1 1 1,0-1-1,-3 22 0,9-13-729,1-27 839,0-1 1,0 1 0,0-1-1,0 1 1,0-1-1,0 1 1,0-1-1,1 1 1,-1-1 0,0 1-1,0-1 1,1 0-1,-1 1 1,0-1-1,1 1 1,-1-1 0,0 0-1,1 1 1,-1-1-1,0 0 1,1 1-1,-1-1 1,1 0-1,-1 0 1,1 1 0,-1-1-1,1 0 1,-1 0-1,1 0 1,-1 0-1,1 0 1,-1 0 0,1 0-1,-1 0 1,1 0-1,-1 0 1,1 0-1,-1 0 1,1 0 0,-1 0-1,1 0 1,-1 0-1,1 0 1,-1-1-1,0 1 1,1 0 0,-1 0-1,1-1 1,-1 1-1,1 0 1,-1-1-1,1 0 1,20-16-456,3-9-206</inkml:trace>
  <inkml:trace contextRef="#ctx0" brushRef="#br0" timeOffset="1">878 0 18156,'11'0'1936,"6"8"-1056,2 3-311,3 8 1343,0 3-616,-3 13-352,-2 6-135,-6 15-209,-8 6-72,-14 14-184,-6 3-48,-15 7-120,-8 3-56,-12 5-264,-5 2-176,-7-11 272,-8-8-64,3-27-32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14483,'7'8'2409,"2"3"-1281,13-7-352,13 3 2345,15-7-1945,15 0-136,5-1-264,1-1-280,-10 2-512,-9 2-368,-19 4-1440,-16-2 1616,-34-4-248,-13 0-200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17740,'25'17'1992,"10"-10"-1008,6-3-391,7-2 831,3 1-88,3-2-440,0 1-440,-4-4-840,-8 4 504,-12 0-280,-7-4-72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75 17252,'2'-3'305,"-1"-1"0,1 0 0,-1 1 0,0-1 0,0 0 0,-1 0 0,1 0 0,-1 0 0,0 0 0,0-4 0,0 7-206,0-1 0,0 1 1,0 0-1,0 0 0,-1-1 0,1 1 1,0 0-1,-1 0 0,1 0 1,-1 0-1,1 0 0,-1 0 1,1 0-1,-1 0 0,0 0 1,0 0-1,0 0 0,1 0 1,-1 0-1,0 0 0,0 1 1,0-1-1,0 0 0,0 1 0,0-1 1,0 0-1,-1 1 0,1 0 1,0-1-1,0 1 0,0 0 1,0-1-1,-1 1 0,1 0 1,0 0-1,0 0 0,0 0 1,-2 0-1,-2 1 33,1 0 0,0 0 0,0 1 1,0-1-1,0 1 0,0 0 0,0 0 0,1 0 1,-1 0-1,1 1 0,-1 0 0,1-1 0,0 1 1,0 0-1,-5 7 0,-2 3 8,0 1 1,-14 27-1,14-21-105,1 0-1,1 1 1,1 0-1,-8 34 1,13-43-26,0-1 0,0 1 0,1-1 0,1 1 0,0 0 0,1-1 0,0 1 0,1 0 0,0-1 0,5 17 0,-6-25 5,1 0-1,-1 0 0,0 0 0,1 0 0,-1 0 0,1-1 0,0 1 0,0 0 0,0-1 0,1 0 0,-1 1 0,0-1 0,1 0 0,-1 0 0,1-1 0,0 1 0,0 0 0,0-1 0,0 0 0,0 1 0,0-1 0,4 1 0,-1-2 13,-1 1 0,0-1 1,0 0-1,0-1 0,0 1 0,0-1 0,0 0 0,0 0 0,0 0 0,0-1 1,0 0-1,0 0 0,7-5 0,2-1 41,-1-1 1,-1-1-1,0 0 0,0-1 1,-1 0-1,-1-1 0,1 0 1,-2-1-1,0 0 0,0 0 1,-2-1-1,1 0 0,-2 0 1,0-1-1,-1 0 1,0 0-1,3-20 0,-7 34-63,-1-1 0,0 0 0,0 1-1,0-1 1,0 0 0,0 0 0,0 1 0,-1-1 0,1 0-1,0 1 1,-1-1 0,0-2 0,0 4-13,1-1 0,0 1 0,0 0 0,-1-1 0,1 1 0,-1-1 0,1 1 0,0 0 0,-1-1 0,1 1 0,-1 0 0,1 0 1,-1-1-1,1 1 0,-1 0 0,1 0 0,-1 0 0,1 0 0,-1-1 0,1 1 0,-1 0 0,1 0 0,-1 0 0,1 0 0,-1 0 0,0 0 0,-1 1-72,-1 0 0,1 0 0,0 0 0,-1 0 0,1 0 0,0 0 0,0 1 0,0-1 0,0 1 0,0-1 0,0 1 0,0 0 0,0 0 0,-1 3 0,-3 3-153,0 1-1,0 0 1,1 1-1,0-1 1,1 1 0,0 0-1,1 0 1,0 0-1,-2 13 1,1 21-504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 20252,'-7'18'1817,"1"4"-1241,-1-5-256,1 4 752,1-4-472,7-5-592,4-6-376,10-11-712,6-5 2008,4-16-1144,3-5-120,3-17-72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43 153 13555,'38'-56'3443,"-36"51"-1147,-4 4-702,-11 8 81,-15 13-273,22-15-1099,-22 21 414,27-25-698,1-1 0,-1 1 0,1-1 0,-1 1 0,1 0 0,0-1 0,-1 1 0,1 0-1,0-1 1,-1 1 0,1 0 0,0-1 0,0 1 0,0 0 0,-1 0 0,1-1-1,0 1 1,0 0 0,0 0 0,0-1 0,0 1 0,1 0 0,-1 0 0,0-1 0,0 1-1,0 0 1,1-1 0,-1 1 0,0 0 0,1-1 0,-1 1 0,0 0 0,1-1 0,-1 1-1,1 0 1,-1-1 0,1 1 0,-1-1 0,1 1 0,0-1 0,-1 0 0,2 1 0,8 5 30,1-2 0,0 1 0,1-2 0,13 4 0,12 4-24,-19-5-9,0 1-1,-1 0 1,0 1-1,0 1 1,21 15-1,-34-20-14,0-1 0,0 0-1,-1 1 1,1 0-1,-1 0 1,0 0 0,0 0-1,0 1 1,0-1 0,2 9-1,-3-9 12,-1-1 0,-1 1 0,1 0 0,-1 0-1,1-1 1,-1 1 0,0 0 0,0 0 0,-1 0 0,1-1 0,-1 1-1,0 0 1,0 0 0,0-1 0,0 1 0,-3 4 0,-4 6 117,0-1 1,-1 0 0,-1 0 0,0-1-1,-1 0 1,0-1 0,-1 0 0,0-1 0,-1 0-1,0-1 1,0-1 0,-26 13 0,39-21-130,-37 13-157,35-13 101,1 0-1,-1 1 0,1-1 1,-1 0-1,1 0 0,-1 0 1,1 0-1,-1 0 1,1 0-1,-1-1 0,1 1 1,-1-1-1,1 1 0,0-1 1,-1 1-1,1-1 0,0 1 1,-1-1-1,1 0 1,0 0-1,0 0 0,0 0 1,0 0-1,-2-2 0,0-2-24,1-1 0,0 0 0,0 0 0,0 1 0,1-1 0,0 0 0,0 0 0,0-1 0,1-9-1,0-37-498</inkml:trace>
  <inkml:trace contextRef="#ctx0" brushRef="#br0" timeOffset="1">126 5 18084,'4'-4'2296,"4"4"-1215,-1 0-417,2 0 1744,4 0-943,4 1-537,4-1-336,-1 2-456,2-2-336,2 0-984,-1 1 1040,0 1-152,-1-1-137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52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 15099,'-6'1'260,"1"0"-1,-1 0 0,1 1 1,0 0-1,-1 1 0,1-1 1,0 1-1,0 0 0,1 0 1,-1 0-1,0 1 0,1-1 1,0 1-1,0 0 1,0 1-1,0-1 0,1 1 1,0-1-1,0 1 0,0 0 1,0 0-1,-2 8 0,3-9-188,0 1-1,1-1 1,-1 1 0,1 0-1,0-1 1,0 1-1,0 0 1,1 0-1,-1 0 1,1 0-1,0-1 1,1 1-1,-1 0 1,1 0-1,0 0 1,0-1-1,1 1 1,-1 0 0,1-1-1,0 1 1,0-1-1,1 0 1,-1 0-1,1 0 1,6 7-1,-2-5-29,-1-2-1,1 1 0,0-1 0,1 0 1,-1 0-1,1-1 0,-1 0 1,1-1-1,0 1 0,0-1 1,0-1-1,0 0 0,0 0 1,0 0-1,9-1 0,-3-1 44,0 0 1,0 0-1,0-2 0,-1 1 0,1-2 1,-1 0-1,0 0 0,13-7 0,-20 8-22,-1 0 1,1 0-1,-1-1 0,0 0 1,0 0-1,0 0 0,-1 0 1,1-1-1,-1 1 0,0-1 1,-1 0-1,5-8 0,-6 10-51,-1 0 0,0 0-1,0 0 1,0 1 0,0-1-1,-1 0 1,1 0 0,-1 0-1,0-1 1,1 1 0,-1 0 0,-1 0-1,1 0 1,0 0 0,-1 0-1,0 0 1,1 0 0,-1 0-1,0 1 1,-1-1 0,1 0 0,0 0-1,-1 1 1,0-1 0,1 1-1,-1-1 1,-3-2 0,2 1-129,-1 0 0,0 1 0,0-1 0,-1 1 0,1 0 0,-1 0 0,0 0 1,1 1-1,-1-1 0,0 1 0,0 0 0,-1 1 0,1-1 0,0 1 0,-1 0 0,-5 0 0,-16 1-315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19876,'-9'7'1793,"-7"13"-1193,-6 4-248,-9 14 816,2 3-416,-3 7-288,1-2-72,5-2-288,4-4-128,8-10-368,2-8-248,12-13-536,0-30-1777,4-3 2025,8-14-192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 15211,'-9'-2'455,"1"0"0,-1 0 1,0 1-1,1 1 0,-1-1 0,0 1 0,0 1 0,0 0 0,1 0 0,-1 0 1,0 1-1,-12 5 0,17-5-312,-1 0 0,0 0 0,1 0 0,-1 1 0,1 0 0,0 0 0,0 0-1,0 0 1,0 1 0,0-1 0,1 1 0,-1 0 0,1 0 0,0 1 0,1-1 0,-1 0 0,1 1 0,0 0 0,0 0 0,0-1 0,0 1 0,-1 8 0,3-10-115,0-1 0,0 0 0,-1 1-1,1-1 1,0 1 0,1-1 0,-1 0 0,0 1 0,1-1 0,0 0 0,-1 1 0,1-1 0,0 0-1,0 0 1,0 1 0,0-1 0,1 0 0,-1 0 0,0 0 0,1-1 0,0 1 0,-1 0-1,1 0 1,0-1 0,0 1 0,0-1 0,0 0 0,0 0 0,0 1 0,0-1 0,0 0-1,1-1 1,3 2 0,3 0 34,-1 0-1,1 0 0,-1-1 1,1 0-1,0-1 0,-1 0 1,1 0-1,11-2 0,-10 0-4,1-1-1,-1 1 1,0-2-1,0 1 1,0-2 0,12-6-1,-17 9-40,-1-1-1,0 0 0,0 1 1,0-1-1,-1 0 0,1-1 1,-1 1-1,0-1 1,0 1-1,0-1 0,0 0 1,0 0-1,-1-1 1,0 1-1,0 0 0,2-7 1,-3 9-16,-1 0 1,0 0-1,1 0 1,-1 0-1,0 0 1,0 0-1,0 0 1,0 1 0,0-1-1,0 0 1,-1 0-1,1 0 1,-1 0-1,1 0 1,-1 0-1,0 1 1,0-1-1,0 0 1,0 0 0,0 1-1,0-1 1,-2-1-1,0 0-8,1 1-1,-1 0 0,0 0 1,0 1-1,0-1 1,0 1-1,-1-1 1,1 1-1,0 0 0,-1 0 1,-5 0-1,-3-1-70,0 1 0,-1 1 0,1 0 0,-1 1 0,1 0 0,-14 3 0,17-1-99,-1 0 1,1 0-1,0 0 1,0 1 0,1 1-1,-1-1 1,-11 10 0,15-10 60,1-1 1,-1 1 0,1 1 0,0-1 0,0 1-1,0-1 1,0 1 0,1 0 0,0 0-1,0 1 1,0-1 0,1 1 0,-2 6 0,2 11-403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71 18380,'-6'13'508,"1"0"-1,-2 0 1,0 0-1,0-1 1,-18 22 0,12-16 133,-17 29 1,27-41-458,0 0 1,1 0-1,-1 1 1,1-1-1,0 1 1,1-1-1,0 1 0,0-1 1,0 9-1,1-13-156,0-1 0,0 1 0,0 0 0,0-1 0,1 1 0,-1-1-1,0 1 1,1-1 0,-1 1 0,1-1 0,0 1 0,-1-1 0,1 1 0,0-1-1,0 0 1,0 0 0,0 1 0,0-1 0,0 0 0,0 0 0,2 1 0,-1 0 2,1-1 0,0 0 0,-1 0 1,1 0-1,0 0 0,0 0 0,0 0 0,-1-1 1,1 1-1,5-1 0,3 0 33,-1 0-1,1-1 1,-1-1 0,0 0-1,14-4 1,-11 1 30,-2 0 0,1 0 1,0-1-1,-1-1 0,0 0 0,-1 0 1,0-1-1,0 0 0,0-1 0,-1 0 1,9-13-1,-12 15-16,-1 1 0,0-1 0,0-1 1,-1 1-1,0-1 0,0 1 0,-1-1 0,0 0 1,-1 0-1,1-1 0,-2 1 0,1 0 0,-1-1 1,0 1-1,-1-1 0,0 1 0,-2-17 0,1 21-60,1 0 0,-1 0-1,-1 0 1,1 0 0,-1 0-1,1 0 1,-1 1-1,0-1 1,0 1 0,-1-1-1,1 1 1,-1 0 0,1 0-1,-1 0 1,0 0-1,0 0 1,-1 1 0,1-1-1,0 1 1,-1 0 0,0 0-1,1 0 1,-1 1-1,0-1 1,0 1 0,0 0-1,-7-1 1,6 1-123,-1 1 0,0 0 0,1 0 0,-1 1 0,1 0 0,-1 0 0,1 0 0,-1 0 0,1 1 0,0 0 0,-1 0 0,1 1 0,0-1 0,1 1 0,-1 0 0,0 0-1,1 1 1,0-1 0,-7 8 0,-10 17-1145,20-27 1182,0 1-1,0-1 1,0 1 0,1 0 0,-1-1-1,1 1 1,-1-1 0,1 1 0,-1 0-1,1 0 1,0-1 0,0 1 0,0 0 0,0 0-1,0-1 1,1 4 0,6 2-650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17548,'-2'15'2296,"-2"13"-1320,-8 11-383,2 8 1511,0 5-1024,0 4-208,5 2-127,5-1-241,6-12-520,1-4-280,4-16-593,-1-7-359,-3-14 952,-3-5-208,-9-15-264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60 12331,'-18'-23'1968,"8"10"-824,7 4-368,18 8 1921,7 1-1017,16 3-295,7 1-209,12-1-600,6-2-432,2-5 136,0-3-40,-7-6-224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5 18292,'-6'-5'2000,"-7"5"-1408,-13 16-231,-5 14 935,-5 16-424,-2 8-208,-2 15-312,4 5-64,5 10-32,6 0 16,12-6-72,7-5 24,15-12-15,10-3-113,13-20-833,8-11 729,9-29-120,1-14-96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32 19420,'-1'-2'149,"-1"0"1,1 0-1,-1 0 0,1 0 0,-1 0 0,0 0 1,0 1-1,0-1 0,0 0 0,0 1 0,0 0 0,0-1 1,0 1-1,-1 0 0,1 0 0,-5-1 0,2 1 39,0 0 0,-1 0 0,1 1 0,0-1 0,-1 1 0,1 0 0,-9 2 0,-2 1 130,0 1 1,0 1-1,1 0 0,-20 9 0,20-6-234,-1 0 0,1 1 0,1 1 0,0 0 0,-17 17 1,24-22-77,1 1 0,0 1 0,1-1 0,0 1 0,0 0 0,0 0 0,1 1 0,0-1 0,0 1 0,1 0 0,0 0 0,-3 14 0,5-19 2,1 0 0,-1 0-1,1-1 1,0 1 0,0 0 0,0 0 0,1 0-1,-1-1 1,1 1 0,-1 0 0,1 0-1,0-1 1,0 1 0,0-1 0,0 1 0,1-1-1,-1 1 1,1-1 0,-1 0 0,1 1-1,0-1 1,0 0 0,0 0 0,0-1 0,0 1-1,0 0 1,1-1 0,-1 1 0,0-1-1,1 1 1,0-1 0,-1 0 0,5 1-1,3 0 35,0 1-1,-1-2 0,1 1 0,0-2 1,0 1-1,0-1 0,0 0 0,13-3 1,-2-1 48,0-1 1,0-1-1,0-1 1,36-17-1,-43 17-45,0-1-1,0 0 1,-1-1-1,0 0 1,-1-1-1,0-1 1,13-15-1,-21 23-60,-1-1 0,0 0 0,-1-1 0,1 1 0,-1 0 0,0-1 0,0 0 0,0 1 0,-1-1 0,1 0 0,-1 0 0,0 0 0,0-8 0,-1 11-56,0-1-1,-1 1 0,1-1 0,-1 1 0,1-1 0,-1 1 0,0-1 0,0 1 0,0 0 0,0-1 0,0 1 1,0 0-1,-1 0 0,1 0 0,-1 0 0,1 0 0,-1 0 0,0 1 0,0-1 0,0 0 0,0 1 0,0-1 0,0 1 1,0 0-1,0 0 0,-1 0 0,1 0 0,-3-1 0,-1 0-109,0 1 0,1-1-1,-1 1 1,0 0 0,0 1 0,0-1-1,0 1 1,0 0 0,0 1 0,0-1-1,1 1 1,-1 0 0,-7 3 0,-12 11-640</inkml:trace>
  <inkml:trace contextRef="#ctx0" brushRef="#br0" timeOffset="1">686 319 22613,'-13'29'1792,"-8"7"-1360,1 1-200,-1 4 553,4 2-209,2-2-440,-1-3-240,12-13-713,5-7-351,7-17 896,5-7-208,9-22-184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18548,'-9'13'1122,"-1"0"-1,-21 19 1,20-21-209,0 1 0,-15 21 0,26-33-888,-1 1 0,1-1-1,-1 1 1,1-1 0,0 1 0,-1-1 0,1 1-1,0-1 1,-1 1 0,1 0 0,0-1 0,0 1-1,-1 0 1,1-1 0,0 1 0,0 0 0,0-1 0,0 1-1,0 0 1,0-1 0,0 1 0,0 0 0,0-1-1,0 1 1,0 0 0,1-1 0,-1 1 0,0 0-1,0-1 1,1 1 0,-1 0 0,0-1 0,1 1-1,-1-1 1,1 1 0,-1-1 0,1 1 0,-1-1 0,1 1-1,-1-1 1,1 0 0,-1 1 0,1-1 0,0 0-1,-1 1 1,1-1 0,-1 0 0,1 0 0,0 1-1,-1-1 1,1 0 0,0 0 0,-1 0 0,1 0-1,1 0 1,7 1-22,0 0 0,0-1-1,14-1 1,-9 1 36,9 0-54,91 3-14,-100-2 10,-1 1-1,1 1 1,-1 0-1,0 0 1,0 2-1,15 6 1,-26-10 16,1 0 0,-1 0 1,0 0-1,0 0 0,0 0 0,0 1 1,0-1-1,0 1 0,-1-1 0,1 1 0,0-1 1,-1 1-1,1 0 0,-1 0 0,0 0 1,0 0-1,0 0 0,0 0 0,0 1 1,0-1-1,0 0 0,-1 0 0,1 1 1,-1-1-1,1 4 0,-2-3 0,1 1-1,-1 0 1,0 0-1,-1 0 1,1 0-1,-1-1 1,1 1-1,-1 0 1,0-1-1,0 0 1,-1 1-1,1-1 1,-1 0-1,-3 3 1,-13 14 44,-2 0 0,0-2 0,-1 0 0,-1-1 0,0-1 0,-47 22 0,66-36-134,-1 0 0,0 0 0,0 0 1,0-1-1,0 0 0,0 0 1,0-1-1,0 1 0,0-1 1,-10-1-1,13 1 64,0 0 0,0-1 0,-1 0 0,1 0 1,0 1-1,0-1 0,0 0 0,0-1 0,0 1 0,0 0 0,0-1 0,1 1 1,-1-1-1,0 1 0,1-1 0,-1 0 0,1 1 0,0-1 0,0 0 1,-1 0-1,1 0 0,0 0 0,0 0 0,1-1 0,-1 1 0,0-2 1,-4-33-378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18452,'34'12'1888,"-3"-4"-1264,-1 3-207,5-6 775,-3 1-784,-2-3 8,-1-3-160,-3-9-312</inkml:trace>
  <inkml:trace contextRef="#ctx0" brushRef="#br0" timeOffset="1">904 144 14843,'9'6'1929,"-14"7"-969,-11 0-400,-13 9 1632,-4 4-1031,-10 8-265,-1 4-176,1 3-256,0 0-136,11-6-408,6-5-328,11-12 1552,14-15-1064,-8-2-64,11-15 32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 17060,'-20'4'756,"1"1"0,0 1 0,0 1 0,1 0 0,-25 14 1,35-16-566,1 0 1,-1 0 0,1 0-1,1 1 1,-1-1 0,1 2-1,0-1 1,0 1 0,1 0-1,0 0 1,0 1 0,0-1 0,1 1-1,-4 12 1,7-18-157,0 1 1,0-1-1,1 1 1,-1-1-1,1 1 1,-1-1-1,1 1 1,0 0-1,0-1 1,0 1-1,1-1 1,-1 1-1,1 0 1,-1-1-1,1 1 0,0-1 1,0 0-1,0 1 1,0-1-1,0 0 1,3 3-1,-2-2 0,1 0 0,-1-1 0,1 1 0,0-1 0,0 0 0,0 0 0,0 0 0,0 0 0,1 0 0,-1-1 0,0 0 0,1 1 0,-1-1 1,7 1-1,2-1 22,1 0 0,-1-1 0,0 0 0,0-1 0,1 0 0,-1-1 0,0-1 0,0 1 0,0-2 0,-1 0 0,1 0 0,-1-1 0,0-1 0,0 1 0,0-2 0,-1 0 0,0 0 1,-1-1-1,1 0 0,-2 0 0,1-1 0,8-11 0,-15 16-44,1 1 1,-1-1-1,0 0 1,0 0 0,0 0-1,-1 0 1,0 0-1,1 0 1,-1-1-1,-1 1 1,1 0-1,-1-1 1,0 1-1,1 0 1,-2-1-1,1 1 1,-1 0 0,1-1-1,-2-3 1,1 5-29,-1 0 0,1 0 0,0 0 0,-1 0 0,0 0 0,0 0 0,0 0 1,0 1-1,0-1 0,0 1 0,-1 0 0,1-1 0,-1 1 0,1 0 0,-1 1 1,0-1-1,0 0 0,0 1 0,0-1 0,0 1 0,0 0 0,0 0 0,0 0 1,-1 1-1,-3-1 0,0 0-104,0 1 1,0 0 0,1 1 0,-1 0-1,0 0 1,1 0 0,-1 1 0,1-1-1,0 2 1,-1-1 0,1 1 0,0 0-1,0 0 1,0 1 0,1-1-1,-1 1 1,1 0 0,-8 9 0,5-5 44,1 0 1,-1 1-1,2 0 1,-1 1-1,1 0 1,1 0-1,0 0 1,0 0-1,1 1 1,-4 13-1,-1 28-359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57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36 15931,'18'-27'3779,"-12"18"-1504,-11 20 695,-153 282-1491,155-288-1457,0 0 33,1 0 1,0-1-1,0 1 1,0 0 0,-2 10-1,3-14-39,1 0 0,0-1-1,0 1 1,0 0 0,0 0-1,0 0 1,1 0 0,-1 0-1,0 0 1,0 0 0,1 0-1,-1 0 1,0 0 0,1-1-1,-1 1 1,1 0 0,-1 0-1,1 0 1,-1-1 0,1 1-1,0 0 1,-1-1 0,1 1-1,0 0 1,0-1 0,-1 1 0,1-1-1,0 1 1,0-1 0,0 0-1,0 1 1,-1-1 0,1 0-1,0 1 1,0-1 0,0 0-1,0 0 1,2 0 0,13 2 117,1-1 1,-1 0 0,1-1-1,30-5 1,65-17 31,-104 20-235,45-13-256,-49 14 81,1-1-1,-1 0 0,0 0 1,0 0-1,-1 0 1,1 0-1,0-1 1,-1 0-1,6-5 1,-8 6 118,0 1 1,0-1 0,-1 0-1,1 1 1,0-1 0,-1 0 0,1 0-1,-1 1 1,0-1 0,1 0-1,-1 0 1,0 0 0,0 0-1,0 1 1,-1-1 0,1 0-1,0 0 1,-1 0 0,1 1-1,-1-1 1,1 0 0,-1 0-1,0 1 1,-1-3 0,-7-17-918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19436,'-13'11'567,"0"1"-1,0 1 1,1-1-1,1 2 1,0 0-1,1 0 1,0 1-1,-8 19 1,15-28-464,0 0 0,1 0 0,0 1 0,0-1 0,1 1 0,0 0 0,0-1 0,1 1 0,0 0-1,0 10 1,1-12-84,0 0-1,1 0 1,-1 0-1,1 0 1,0 0-1,0-1 1,0 1-1,1 0 1,0-1-1,0 0 1,0 0-1,0 0 1,1 0-1,-1 0 0,6 4 1,-2-3-3,0-1 1,1 1-1,-1-1 1,1-1-1,-1 1 0,1-1 1,0-1-1,1 1 1,-1-1-1,0-1 1,1 1-1,-1-2 1,0 1-1,1-1 0,-1 0 1,1-1-1,-1 0 1,1 0-1,-1-1 1,0 0-1,14-5 0,-13 4 34,0-1 0,0 0 0,0 0 0,0-1 0,-1 0 0,0 0 0,0-1 0,0 0 0,-1-1 0,0 1 0,0-1 0,-1-1 0,1 1 0,-2-1 0,1 0 0,-1-1 0,0 1 0,5-16 0,-8 20-26,-1 0 1,0 0-1,0-1 0,0 1 1,-1-1-1,0 1 1,1-1-1,-1 1 1,-1-1-1,1 1 0,-1 0 1,0-1-1,0 1 1,0 0-1,0-1 0,-1 1 1,0 0-1,0 0 1,0 0-1,0 0 0,-1 0 1,1 1-1,-1-1 1,0 1-1,-6-6 0,2 4-79,0 0 0,0 0-1,0 0 1,-1 1-1,0 0 1,0 1-1,0-1 1,0 2-1,0-1 1,-1 1-1,1 0 1,-14 0-1,5 0-219,1 1 0,-1 0 0,1 2 0,-24 3 0,25 1-148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19724,'10'-10'2169,"16"1"-1321,11-1-352,13 3 1744,8-1-1183,9 4-665,2 1-536,4 2 200,-2-2-80,-5-2-112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1 561 19956,'0'0'84,"1"1"1,-1-1-1,1 1 0,-1-1 0,1 0 0,-1 1 0,1-1 0,-1 0 1,1 1-1,-1-1 0,1 0 0,0 1 0,-1-1 0,1 0 0,0 0 0,-1 0 1,1 0-1,0 0 0,-1 0 0,1 0 0,0 0 0,-1 0 0,1 0 1,-1 0-1,1 0 0,0 0 0,-1 0 0,1-1 0,0 1 0,-1 0 1,1 0-1,-1-1 0,2 0 0,30-11 285,-25 9-77,72-33 1088,-1-3-1,84-57 0,130-121-217,-289 214-1154,74-65 167,-66 58-137,-1-2 0,1 1-1,-2-1 1,11-19 0,-16 21 13,-8 8-16,-10 8-2,3 4-36,0 1 1,1-1 0,1 2-1,-12 16 1,-33 58-14,40-62 15,-4 7 8,-21 46 0,34-65-198,1 0 1,0 0-1,1 1 0,0-1 1,1 1-1,0-1 0,0 21 1,2-31 96,0-1 1,0 1-1,0 0 1,0 0 0,0 0-1,1 0 1,-1 0-1,1 0 1,-1-1-1,1 1 1,0 0 0,0 0-1,0-1 1,-1 1-1,2 0 1,-1-1 0,0 1-1,0-1 1,0 0-1,1 1 1,-1-1 0,4 2-1,5 3-585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18636,'-7'24'2104,"-11"0"-1399,-11 10-233,-5 2 1408,-6 10-1088,-6 2-128,1 3-200,4-1-95,3-7-129,9-3-144,7-13-520,6-6-289,9-14 617,4-7-128,6-10-88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17164,'-13'2'464,"-1"1"1,1 0 0,0 1 0,0 0 0,0 2-1,0-1 1,-16 11 0,20-11-234,0 1 0,0 0 0,0 1 0,1 0 0,0 0 0,0 1 0,1 0 0,0 1 0,-10 14 0,16-21-199,0-1 0,0 1-1,0-1 1,1 1 0,-1-1 0,0 1 0,1 0 0,-1-1 0,1 1 0,-1 0 0,1 0 0,0-1 0,0 1 0,-1 0 0,1 0 0,1-1 0,-1 1 0,0 0 0,0 0-1,1-1 1,0 3 0,0-3-3,0 0-1,0 0 0,0 0 1,0 0-1,0 0 0,0 0 1,0 0-1,0 0 0,1-1 1,-1 1-1,0 0 0,1-1 1,-1 1-1,0-1 0,1 1 1,-1-1-1,1 0 1,-1 0-1,3 0 0,4 1 58,0-1 1,0-1-1,0 0 0,-1 0 0,1 0 0,0-1 1,12-4-1,-4-1 220,27-16 0,-38 20-245,0 0 0,0-1 0,-1 1 0,1-1 0,-1 0-1,0 0 1,0-1 0,6-8 0,-9 12-51,-1 0-1,1 0 1,-1 0 0,1 0-1,-1 0 1,1 0 0,-1 0-1,0 0 1,1 0 0,-1 0 0,0 0-1,0 0 1,0 0 0,0 0-1,0-1 1,0 1 0,0 0-1,0 0 1,0 0 0,0 0-1,-1 0 1,1 0 0,0 0 0,-1-1-1,0 1 3,0 0 0,-1 0 0,1 0-1,0 0 1,0 0 0,0 0 0,0 0-1,-1 1 1,1-1 0,0 0 0,-1 1 0,1-1-1,-1 1 1,1 0 0,-3-1 0,-2 0-24,-1 0 0,1 1 0,-1 0 0,0 0 0,1 1 0,-12 2 0,9-1-107,0 1 1,0 1-1,1 0 1,-1 0-1,1 1 1,0 0 0,0 0-1,0 1 1,1 0-1,0 0 1,0 1-1,1 0 1,0 0-1,0 1 1,0-1-1,1 1 1,0 0 0,1 1-1,0-1 1,0 1-1,1 0 1,0 0-1,0 0 1,1 0-1,0 1 1,1-1-1,-1 18 1,7 17-306</inkml:trace>
  <inkml:trace contextRef="#ctx0" brushRef="#br0" timeOffset="1">593 566 18596,'-12'5'921,"0"1"1,0 1-1,-21 15 0,30-20-793,0 0-1,0 1 0,0-1 1,1 1-1,-1 0 0,1-1 1,0 1-1,0 0 0,0 0 1,0 0-1,0 1 0,1-1 1,-1 0-1,1 1 0,0-1 1,0 1-1,0-1 0,1 1 1,-1 4-1,1-5-85,0-1 0,1 0 0,0 0 0,-1 0 0,1 0 0,0 0 0,0 0 0,0 0 0,0 0 0,0 0 0,0 0 0,1-1 0,-1 1 0,0 0 1,1-1-1,0 1 0,-1-1 0,1 0 0,0 1 0,0-1 0,0 0 0,-1 0 0,1 0 0,1 0 0,-1 0 0,0-1 0,0 1 0,0-1 0,3 1 0,3 1 21,1-1 0,1 0 1,-1 0-1,0-1 0,14-1 0,-13 0 4,-1-1 0,0 0 0,-1-1 0,1 0 0,0 0-1,-1-1 1,1 0 0,-1 0 0,8-7 0,-13 9-35,0 0 0,-1 0 0,0 0 0,1-1 0,-1 1 0,0-1 1,0 1-1,0-1 0,0 0 0,-1 1 0,1-1 0,1-6 0,-2 7-12,-1 0 0,0-1-1,0 1 1,1-1-1,-1 1 1,-1 0-1,1-1 1,0 1 0,-1 0-1,1-1 1,-1 1-1,1 0 1,-1-1 0,0 1-1,0 0 1,0 0-1,-1 0 1,1 0-1,-3-3 1,0 0-19,0 1 0,-1 0-1,1 0 1,-1 0 0,0 0 0,0 1 0,0-1-1,-1 1 1,1 1 0,-1-1 0,0 1 0,-10-3-1,6 2-388,-1 1-1,1 0 0,-1 1 0,1 0 0,-1 1 1,-17 1-1,28-1 364,-1 0 1,1-1 0,0 1-1,-1 0 1,1 0-1,-1 0 1,1 0 0,-1 0-1,1 0 1,-1 0-1,1 1 1,-1-1 0,1 0-1,-1 0 1,1 0-1,-1 0 1,1 1 0,-1-1-1,1 0 1,-1 0-1,1 1 1,0-1 0,-1 0-1,1 1 1,0-1-1,-1 0 1,1 1 0,0-1-1,-1 1 1,1-1 0,0 1-1,0-1 1,-1 0-1,1 1 1,0-1 0,0 1-1,0-1 1,0 1-1,0-1 1,0 1 0,0-1-1,0 1 1,0-1-1,0 1 1,0-1 0,0 1-1,0 0 1,10 10-731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1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0 17252,'1'12'2432,"4"8"-1368,2 15-407,0 9 2015,2 17-1600,-3 8-55,0 10-193,-6 1-192,-8 3-304,-11 3-120,-20 6-40,-9 3-96,-15-1-344,-6-1-184,-11-5 392,-5-2-96,-14-4-56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2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19300,'17'-4'2337,"8"-1"-1465,17-2-360,7 0 1144,9-1-551,5 4-241,1 1-400,-3 0-208,-5 0-672,-4 3-576,-17 3 840,-4 3-161,-12 0-103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2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17972,'-1'5'2032,"11"-2"-975,9-3-401,17-3 1368,10-2-776,16 0-295,6-1-145,5 2-592,0 3-264,-9 1-1080,-4 1 1015,-17 3-207,-3-1-128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2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9 17340,'-7'-2'235,"0"0"1,-1 0 0,1 1 0,-1 0-1,1 0 1,-1 1 0,0 0 0,1 0-1,-1 1 1,1 0 0,-1 0 0,1 1-1,0 0 1,-1 0 0,1 1 0,-9 4-1,0 1 61,0 0-1,0 2 0,1 0 0,0 0 0,-23 23 0,27-23-223,1 1 1,0 1-1,0 0 0,1 1 0,1 0 0,0 0 0,1 0 1,0 1-1,-5 18 0,10-27-43,1 0 0,0 1 0,0-1 0,0 0 1,1 1-1,0-1 0,0 1 0,0-1 0,0 0 0,1 1 0,0-1 1,3 8-1,-3-9-1,1 1 1,1-1-1,-1 0 1,1 0-1,-1-1 1,1 1 0,0 0-1,0-1 1,1 0-1,-1 0 1,1 0-1,0 0 1,-1 0-1,1-1 1,0 0-1,8 4 1,-1-2 21,0 0 0,0-1-1,1 0 1,-1-1 0,1 0 0,0-1-1,-1 0 1,1-1 0,0 0 0,0-1 0,-1 0-1,14-4 1,-6 1 85,-1-1 1,0 0-1,0-2 0,0 0 0,-1-1 0,29-19 1,-39 23-70,-1-1 1,1-1 0,-1 1-1,0-1 1,0 0 0,-1 0-1,1 0 1,-1-1 0,-1 0-1,0 0 1,1 0 0,-2-1-1,1 1 1,2-10 0,-5 12-50,0-1 1,0 1-1,0-1 1,-1 1-1,1-1 0,-1 1 1,-1-1-1,1 1 1,-1-1-1,0 1 1,0-1-1,-1 1 1,1 0-1,-1-1 1,0 1-1,-1 0 1,1 0-1,-1 1 1,0-1-1,0 0 0,-7-6 1,3 3-210,-1 0 0,0 1 0,-1 0 0,0 1 0,0-1-1,-15-6 1,19 10 74,0 1-1,0 0 0,0 0 0,0 0 0,0 1 0,0-1 0,0 1 1,-1 1-1,1-1 0,0 1 0,-1 0 0,1 0 0,0 0 1,-1 1-1,-6 1 0,-10 11-552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2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0 19612,'-18'34'2057,"-13"2"-1377,-9 5-240,-6 3 1072,-2 7-784,-3-1-64,7-4-191,5-2-129,10-6-392,4-6-440,12-10 1256,4-6-800,5-9 40,1-5-40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57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0 16444,'2'13'1920,"1"5"-904,-3-2-328,-2 7 1065,1 4-313,-7 5-288,2 3-160,1 3-327,-4 0-209,-1-2-528,1 1-392,2-8-745,1-3-191,6-11 1032,3-5-320,10-9-288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5:2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16 19092,'-15'-4'576,"-1"1"1,0 0-1,0 1 0,0 1 1,0 0-1,-30 4 0,39-2-455,1 0 0,-1 1 1,0 0-1,1 0 0,0 1 0,-1-1 0,1 2 0,0-1 1,0 1-1,0-1 0,1 1 0,0 1 0,-1-1 0,1 1 0,1 0 1,-1 0-1,1 1 0,-6 8 0,7-9-69,0 0 0,1 0 0,0 0 0,0 1 0,0-1 0,0 0 0,1 1 0,0-1-1,0 1 1,0 0 0,1-1 0,0 10 0,0-12-28,1 0 0,-1 1-1,1-1 1,0 0-1,0 0 1,0 0 0,0 0-1,1 0 1,-1 0 0,1 0-1,0 0 1,0 0 0,0-1-1,0 1 1,0-1 0,1 1-1,-1-1 1,1 0-1,-1 0 1,1 0 0,0 0-1,4 1 1,0 0-3,0-1 0,0 0 1,0 0-1,0-1 0,0 0 0,0-1 0,1 1 1,-1-1-1,0 0 0,1-1 0,-1 0 0,0 0 0,0-1 1,0 0-1,0 0 0,0 0 0,-1-1 0,11-5 1,-10 4-6,1 0 0,-1 0 0,0-1 0,-1 1 0,1-1 1,-1-1-1,0 1 0,0-1 0,-1 0 0,1-1 0,-2 1 1,1-1-1,-1 0 0,1 0 0,-2-1 0,4-8 1,-6 13-15,0 0 0,0 0 0,-1 0 0,1 0 0,-1-1 1,0 1-1,0 0 0,0 0 0,0 0 0,0-1 1,-1 1-1,1 0 0,-1 0 0,0 0 0,0 0 1,0 0-1,-1 0 0,-1-4 0,0 4-8,1 0 1,-1 0-1,0 0 0,0 1 0,0-1 0,0 1 0,0-1 1,0 1-1,-1 0 0,1 1 0,-1-1 0,1 0 0,-6-1 1,1 1-96,1 1 1,-1-1 0,0 1-1,1 0 1,-1 1-1,0-1 1,0 2 0,0-1-1,1 1 1,-1 0-1,0 1 1,1 0 0,-1 0-1,-12 6 1,13-5 29,1 1 1,0 0-1,0 1 1,0-1-1,0 1 1,1 0-1,-1 0 1,-4 8-1,-7 20-324</inkml:trace>
  <inkml:trace contextRef="#ctx0" brushRef="#br0" timeOffset="1">763 606 19284,'-12'3'2842,"1"-1"-2293,-1 0 0,0 1 0,1 0 0,-1 1 0,-10 5 0,18-7-436,0 0 1,0 1 0,1-1 0,-1 1 0,1-1 0,-1 1-1,-4 6 1,7-7-85,-1-1 1,1 1-1,0 0 0,0 0 1,0 0-1,0 0 0,1 0 1,-1 0-1,0 0 0,1 0 1,-1 0-1,1 0 0,0 0 0,0 0 1,0 0-1,0 5 0,0-6-20,1 0-1,-1 1 1,0-1-1,1 0 1,-1 1-1,1-1 1,-1 0-1,1 1 0,0-1 1,-1 0-1,1 0 1,0 0-1,0 0 1,0 1-1,0-1 1,0-1-1,0 1 1,0 0-1,2 1 0,0 0 0,0-1 0,0 0-1,0 0 1,0 0-1,0 0 1,0 0 0,0 0-1,5-1 1,1 1 3,-1-1 0,1-1 0,0 1 0,-1-2 0,16-3 0,-15 2 15,0 0 0,0-1-1,-1 0 1,1-1-1,-1 1 1,11-10 0,-16 12-13,0 0 0,0-1 0,0 1 1,-1-1-1,1 1 0,-1-1 0,0 0 1,0 0-1,0 0 0,0 0 0,0 0 1,-1-1-1,1 1 0,-1 0 0,0-1 1,0 1-1,0-1 0,-1 1 0,1-1 1,-1-3-1,0 5-10,-1 0 1,1 0-1,-1 0 1,1 0-1,-1 0 0,0 0 1,0 0-1,0 0 1,0 0-1,0 1 1,0-1-1,-1 0 0,1 1 1,-1-1-1,1 1 1,-1 0-1,1-1 1,-1 1-1,0 0 0,1 0 1,-1 0-1,0 0 1,0 0-1,0 0 1,0 1-1,0-1 0,0 1 1,0-1-1,0 1 1,0 0-1,-3 0 1,-3-1-77,-1 1 0,1-1 0,0 2 0,0-1-1,-1 1 1,-13 4 0,12-2 53,0 1 0,0 0 0,0 0 0,1 1 0,0 0 0,0 1 0,0 0 0,-14 13 0,-2 7-166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2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19196,'-1'2'338,"-1"-1"0,1 0 0,-1 0 0,1 1 0,0-1-1,-1 1 1,1-1 0,0 1 0,0 0 0,-1 2 0,-3 8-22,2 1-1,-1 0 1,2-1-1,0 1 1,-1 20 0,2-23-262,1-1 0,0 0 1,1 1-1,0-1 1,1 0-1,0 0 0,0 0 1,6 13-1,-7-19-43,0 0-1,1 0 1,-1-1 0,1 1-1,0 0 1,0-1 0,0 1-1,0-1 1,0 0 0,0 0-1,1 0 1,-1 0-1,1 0 1,0 0 0,-1-1-1,1 1 1,0-1 0,0 0-1,0 1 1,4 0 0,-4-2-5,-1 0 0,1 0 1,-1-1-1,0 1 1,1 0-1,-1-1 0,0 1 1,0-1-1,1 0 1,-1 0-1,0 0 0,0 0 1,0 0-1,0 0 1,0-1-1,0 1 0,0-1 1,0 1-1,-1-1 1,1 0-1,-1 1 0,1-1 1,-1 0-1,0 0 1,1 0-1,-1 0 0,1-5 1,2-2 17,0-1 1,-1 1-1,0-1 1,3-19 0,-2-10-33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2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17492,'-10'3'2032,"2"7"-1352,8 6-304,8 0 953,8 2-665,4-2-472,5-5 40,0 2-80,-2-2-232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2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19316,'4'-2'190,"1"-1"1,0 1-1,-1-1 0,0 0 0,0 0 1,1 0-1,-2-1 0,1 0 0,0 1 1,-1-1-1,0 0 0,0-1 0,3-4 1,10-12 203,8-8 257,215-247 2195,-227 267-2824,-12 9-21,1 1 0,-1-1 0,0 0 0,0 0 0,0 0 1,1 0-1,-1 1 0,0-1 0,0 0 0,0 0 0,0 1 0,0-1 0,1 0 0,-1 0 0,0 1 0,0-1 1,0 0-1,0 0 0,0 1 0,0-1 0,0 0 0,0 0 0,0 1 0,0-1 0,0 0 0,0 1 0,0-1 1,0 0-1,0 0 0,0 1 0,-1-1 0,-8 33 45,8-28-49,-12 37 61,-8 46 0,17-68-35,1 1 0,2-1 0,0 1 1,2 30-1,0-46-58,0 0 0,0 0 0,0 0 1,1 0-1,0 0 0,4 10 0,-6-15 19,1 1-1,-1 0 1,1 0 0,-1 0 0,0-1-1,1 1 1,0 0 0,-1-1 0,1 1-1,-1 0 1,1-1 0,0 1 0,-1-1-1,1 1 1,0-1 0,0 1 0,-1-1-1,1 0 1,0 1 0,0-1 0,0 0-1,-1 0 1,1 1 0,0-1 0,0 0-1,0 0 1,0 0 0,0 0 0,-1 0 0,1 0-1,0 0 1,0 0 0,0-1 0,0 1-1,0 0 1,-1 0 0,1-1 0,0 1-1,0-1 1,-1 1 0,1-1 0,0 1-1,0-1 1,-1 1 0,1-1 0,-1 1-1,1-1 1,0-1 0,17-20-147,2-10-96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2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18132,'3'3'2128,"6"-3"-1336,23-3-231,9-2 935,14-1-400,7 1-176,8-3-360,4 2-135,-4 2-305,-6 1-176,-20 3-569,-9 2-215,-23 3 640,-11 0-104,-14 4-168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2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16908,'9'12'1888,"18"-11"-960,8-4-360,15-4 873,5-2-185,5-1-368,-1 0-336,-5 1-1016,-8 0 952,-15 3-520,-6 0-80,-10 1-112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2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18700,'22'-19'5822,"20"-8"-3720,-2 1-1464,167-128-206,-197 147-443,-9 9-17,-15 14-13,10-11 45,-13 15 3,0 2-1,2 0 1,-21 39 0,30-50-93,1 0 0,0 0 1,1 0-1,1 1 0,-1 0 0,2-1 1,0 1-1,0 0 0,1 0 0,0 19 1,7-11-710,-5-20 778,-1 1 0,0-1-1,1 1 1,-1-1-1,0 0 1,1 1 0,-1-1-1,1 1 1,-1-1 0,1 0-1,-1 1 1,1-1-1,-1 0 1,1 0 0,-1 1-1,1-1 1,-1 0-1,1 0 1,-1 0 0,1 0-1,-1 0 1,1 0 0,0 0-1,-1 0 1,1 0-1,-1 0 1,1 0 0,-1 0-1,1 0 1,0 0-1,-1 0 1,1-1 0,-1 1-1,1 0 1,-1 0-1,1-1 1,0 1 0,14-10-417</inkml:trace>
  <inkml:trace contextRef="#ctx0" brushRef="#br0" timeOffset="1">888 0 17924,'11'0'1760,"-16"18"-1056,-9-1-288,-10 9 1025,-1 2-585,-2 7-176,0 2-40,4-2-280,4 0-96,6-5-88,1 0-88,8-13-536,2-5-288,4-14 616,1-8-136,1-10-72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2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19052,'-25'13'978,"2"-1"-228,1 0 0,-27 20 0,44-27-592,-1-1 0,1 1 0,0 0 0,0 0 0,0 0 0,1 1 0,0-1 0,0 1 0,1 0 0,-1 0 0,1 1 0,0-1 0,-2 8 0,5-12-128,-1 0 1,1 0-1,-1 0 0,1 0 1,0 0-1,0 0 1,0 0-1,0 0 0,0 0 1,0 0-1,1 0 0,-1 0 1,1 0-1,-1 0 1,1 0-1,0 0 0,-1 0 1,1 0-1,0 0 0,3 2 1,-2-1-12,0-1 0,1 0 1,-1 0-1,1 0 0,-1-1 1,1 1-1,0-1 0,0 1 0,0-1 1,0 0-1,0 0 0,4 1 1,2-1-5,-1 1 0,1-2 0,0 1 0,0-1 0,-1 0 0,1-1 0,0 0 0,-1-1 0,11-2 0,-9 0 10,1 0 1,-1-1-1,0 0 0,0-1 1,-1 0-1,16-13 1,-20 15-19,-1 0 0,1 0 1,-1 0-1,0-1 0,-1 1 1,1-1-1,-1 0 0,0 0 1,0 0-1,0-1 0,-1 1 1,0-1-1,0 0 1,2-8-1,-4 13-5,0-1-1,1 0 1,-1 0 0,0 1-1,0-1 1,0 0 0,0 0 0,0 1-1,0-1 1,-1 0 0,1 0-1,0 1 1,-1-1 0,1 0 0,-1 1-1,0-1 1,0 1 0,0-1 0,0 0-1,0 1 1,0 0 0,0-1-1,0 1 1,0 0 0,0-1 0,-1 1-1,1 0 1,-1 0 0,1 0-1,-1 0 1,1 1 0,-1-1 0,0 0-1,1 0 1,-1 1 0,0-1-1,1 1 1,-1 0 0,-3-1 0,0 1-21,-1 0 1,0 0-1,1 1 1,-1-1 0,0 1-1,1 0 1,-1 1-1,1 0 1,-1-1 0,1 2-1,-7 2 1,3 1-100,0 0 0,0 1 0,1 0 1,0 0-1,0 1 0,0 0 0,1 0 0,0 0 0,-6 12 1,10-16 107,1-1 1,0 1 0,0 0 0,0 0-1,0 0 1,0 0 0,1 0 0,0 1-1,0-1 1,0 0 0,1 1-1,-1-1 1,1 0 0,0 1 0,0-1-1,1 1 1,-1-1 0,1 0 0,0 1-1,0-1 1,0 0 0,1 0 0,-1 0-1,1 0 1,3 5 0,21 21-250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2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58 18004,'-11'26'1931,"7"-17"-1472,0-1 1,1 1-1,0 0 0,1 0 1,-1 0-1,0 9 0,3-16-397,0-1 0,0 1 0,0-1 0,1 1 0,-1 0 0,0-1 0,1 1 0,-1-1 0,1 1 0,-1-1 0,1 1 0,0-1 0,-1 0 0,1 1 1,0-1-1,2 2 0,-1-1-13,-1-1 1,1 1 0,0-1 0,0 0-1,0 0 1,0 0 0,1 0-1,-1-1 1,0 1 0,0 0 0,1-1-1,-1 1 1,0-1 0,5 0 0,-1 0 3,1-1 0,0 0 0,0 0 0,0 0 0,0-1 1,-1 0-1,1 0 0,-1-1 0,1 0 0,-1 0 0,0 0 0,0-1 1,-1 0-1,7-4 0,-8 4-3,0 1 1,0-1-1,0 1 1,0-1-1,-1 0 0,1-1 1,-1 1-1,0 0 1,-1-1-1,1 0 0,-1 0 1,0 0-1,0 0 1,0 0-1,0 0 0,-1 0 1,0 0-1,0-9 1,-1 11-31,0 1 0,0-1 0,0 1 1,-1 0-1,1-1 0,-1 1 0,0 0 1,1-1-1,-1 1 0,0 0 0,0 0 0,-1 0 1,1 0-1,0 0 0,-1 0 0,1 0 1,-1 0-1,0 0 0,1 1 0,-4-2 1,2 0-3,-1 1 1,0 0-1,0 1 1,0-1 0,0 1-1,0-1 1,0 1 0,-1 0-1,1 1 1,-7-1-1,-1 1-41,1 0 0,-1 1-1,1 0 1,-1 1 0,1 0-1,-1 1 1,-16 6-1,20-5-19,-1 0 0,1 1 0,0 0 0,0 0 0,0 1 0,1 0 0,-1 0 0,2 1 0,-1 0 0,1 0 0,0 1 0,0-1 0,1 1 0,0 1 0,-5 10 0,9-17 24,0 0-1,0 0 1,1 0-1,-1 0 1,1 0-1,-1 0 0,1 1 1,0 3-1,0-5 3,0 0 0,1 1 0,-1-1 0,0 0 0,1 0-1,0 0 1,-1 0 0,1 0 0,-1 0 0,1 0 0,0 0 0,1 1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2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19044,'1'2'1486,"12"14"-803,1-1 0,0 0 0,25 20 0,56 34 322,-58-43-733,87 58 258,-58-41-479,-1 2 1,69 65-1,-122-98-292,0 1-1,15 20 1,-23-27-53,-1-1 0,1 1 0,-1-1 0,0 1 0,-1 0 0,0 0 0,0 1 0,0-1 0,1 10 0,-2-14 216,-1-1 0,0 1 0,0 0 0,-1 0 0,1 0 0,0 0 0,-1 0 0,1 0 0,-1 0 0,1 0 0,-1-1 0,0 1 0,0 0 0,0 0 0,0-1 0,0 1 0,-3 2 0,-8 5-889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58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0 17932,'-21'43'4451,"4"13"-3284,11-31-1179,1 1 0,-1 38-1,5-60 21,1 0 0,0 0 0,0 0 1,1 0-1,-1 1 0,1-1 0,0 0 0,0 0 0,1-1 0,-1 1 0,1 0 0,-1 0 1,5 6-1,-3-8 12,-1 1 0,1 0 0,0-1 0,-1 0 0,1 1 0,0-1 0,0-1 0,1 1 0,-1 0 0,0-1 0,0 1 0,1-1 0,-1 0 0,1 0-1,-1 0 1,5 0 0,4 0 72,1 0-1,-1-1 0,0-1 0,1 0 1,-1 0-1,0-1 0,1-1 0,21-7 1,-24 7 13,0-1 0,-1 0 0,0-1 1,1 0-1,-2-1 0,1 1 0,-1-2 1,1 1-1,-2-1 0,15-15 1,-20 19-80,0 0 1,0 0-1,0-1 1,0 1-1,0 0 1,-1-1-1,0 1 1,0-1-1,0 1 1,0-1-1,0 0 1,0 0-1,-1 1 1,0-1 0,0 0-1,0 0 1,0 1-1,-2-6 1,1 3-5,-1 1 0,0 0 0,0 0 0,-1 0 0,1 0 0,-1 0 0,0 0 0,0 1 0,-1 0 0,1-1 0,-8-5 0,5 4-277,1 1 1,-2 1-1,1-1 1,0 1-1,-1 0 1,0 0 0,0 1-1,0 0 1,-1 0-1,1 0 1,-1 1-1,1 0 1,-1 1 0,0 0-1,1 0 1,-1 1-1,0 0 1,-8 0-1,-7 10-541,4 7-259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2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15683,'0'4'144,"0"-1"-1,0 0 1,1 0-1,-1 1 1,1-1-1,0 0 1,0 0 0,0 0-1,0 0 1,0 0-1,1 0 1,0 0-1,-1 0 1,1-1-1,0 1 1,0-1-1,0 1 1,1-1-1,-1 0 1,1 0-1,-1 0 1,5 3-1,6 3 334,0-1 0,1 0 0,22 8 1,-28-12-173,176 61 2623,52 21-1445,-211-74-1424,-2 0-10,32 10 1,-49-19-45,0 0 1,0-1-1,-1 0 0,1 0 1,0 0-1,0-1 0,0 0 1,0 0-1,0 0 0,0-1 1,8-1-1,-12 1 10,1 0 0,-1 0 1,1 0-1,-1 0 0,1-1 1,-1 1-1,0-1 0,0 1 1,1-1-1,-1 0 0,0 1 1,0-1-1,-1 0 0,1-1 0,0 1 1,-1 0-1,1 0 0,1-5 1,-1 2 13,-1 1 1,0-1-1,0 0 1,0 0-1,0 0 1,-1 1-1,0-1 1,0 0-1,-1-9 1,-1-2 42,-2 1-1,0-1 1,-1 0 0,0 1-1,-10-18 1,-6-6-214,-30-42-1,-15-27-1459,53 80 1223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4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13 18780,'0'0'72,"0"-1"0,0 1 0,0-1 0,0 1 0,0-1-1,-1 1 1,1-1 0,0 1 0,0 0 0,0-1 0,0 1 0,-1-1 0,1 1 0,0-1 0,0 1 0,-1 0-1,1-1 1,0 1 0,-1-1 0,1 1 0,0 0 0,-1 0 0,1-1 0,-1 1 0,1 0 0,-1 0-1,1-1 1,0 1 0,-1 0 0,1 0 0,-1 0 0,1 0 0,-1-1 0,1 1 0,-1 0 0,1 0 0,-1 0-1,1 0 1,-1 0 0,0 1 0,-22-2 840,16 2-767,0 1 0,1 0 1,-1 0-1,1 1 1,0 0-1,-1 0 1,1 0-1,1 1 1,-1 0-1,0 0 1,1 0-1,0 1 1,-9 9-1,3-1-107,0 0 0,1 1 0,0 1 1,-10 20-1,13-21-12,0 1-1,-7 27 1,12-38-12,1 1 0,0 0-1,0-1 1,0 1 0,1 0-1,0 0 1,0 0 0,0-1 0,0 1-1,1 0 1,0 0 0,0-1-1,3 9 1,-4-12-6,1 0 0,-1 0 1,1 0-1,-1 0 0,1 0 0,0 0 0,0 0 1,-1-1-1,1 1 0,0 0 0,0 0 0,0-1 1,0 1-1,0 0 0,0-1 0,0 1 0,0-1 1,0 1-1,0-1 0,0 1 0,0-1 0,1 0 1,-1 0-1,2 1 0,-1-1 8,1-1 1,0 1-1,-1-1 1,1 1-1,0-1 1,-1 0-1,1 0 1,-1 0-1,1 0 1,2-2-1,6-4 49,-1 0-1,0 0 1,14-16-1,-5 4 30,-2 0 1,0-2-1,-1 0 0,-1-1 0,-1 0 0,-1-1 0,18-46 1,-28 56-70,-4 13-9,-9 19-24,3-2 3,1 1 0,0-1 0,2 2 0,-5 33 1,8-45-51,1 1 0,-1 0 0,1 0 0,1 0 0,0-1 0,0 1 0,0 0 0,1-1 0,0 1 0,0-1 0,1 1 0,0-1 0,0 0-1,5 7 2,-7-12-39,0 0 1,1-1-1,-1 1 1,1 0-1,-1-1 1,1 1-1,-1-1 1,1 0-1,0 1 1,0-1 0,0 0-1,0 0 1,-1 0-1,1 0 1,0-1-1,1 1 1,-1-1-1,0 1 1,0-1-1,0 1 1,0-1 0,0 0-1,1 0 1,-1 0-1,0 0 1,0-1-1,0 1 1,0-1-1,0 1 1,4-2-1,1-1-58,-1-1 0,0 1 0,0-1-1,-1 0 1,1 0 0,-1-1-1,0 0 1,7-7 0,23-31-823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4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19260,'3'0'1833,"-2"12"-1089,1 1-280,5 6 848,0 5-264,5 9-440,0 8-71,-2 12-201,-6 6-96,-7 12-152,-7 3-72,-18 5-160,-8 1-136,-14 0-585,-5-5 745,2-18-96,1-12-120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4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20228,'5'-8'1172,"1"2"207,-7 22-418,-3 13-562,-22 292 321,26-315-716,0 0 31,-1 1 0,2-1 0,-1 0 0,1 1 0,0-1 0,0 0 1,1 1-1,2 6 0,-4-12-23,0-1 0,1 1 1,-1-1-1,0 1 1,0-1-1,1 0 0,-1 1 1,0-1-1,1 1 0,-1-1 1,0 0-1,1 1 0,-1-1 1,1 0-1,-1 1 0,1-1 1,-1 0-1,0 1 1,1-1-1,-1 0 0,1 0 1,-1 0-1,1 0 0,0 1 1,-1-1-1,1 0 0,0 0 1,0-1 5,0 1 1,1 0-1,-1-1 0,0 1 1,0-1-1,0 1 0,0-1 1,0 0-1,0 1 0,0-1 1,0 0-1,1-1 0,23-33 304,-22 31-279,211-388 1827,-233 404-3545,4 4 1344,0 4-112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4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19388,'0'6'401,"0"17"953,4 29 0,-3-46-1106,0 0 0,0 0 0,1 0-1,-1 0 1,1-1 0,1 1 0,-1 0-1,1-1 1,0 0 0,4 6 0,-6-10-209,1 1 1,-1-1-1,0 0 0,1 1 1,0-1-1,-1 0 1,1 0-1,0 0 1,-1 0-1,1 0 0,0 0 1,0-1-1,0 1 1,0 0-1,0-1 1,0 0-1,0 1 0,0-1 1,0 0-1,0 0 1,0 0-1,0 0 1,0-1-1,-1 1 0,1 0 1,0-1-1,0 0 1,0 1-1,0-1 1,0 0-1,0 0 0,-1 0 1,1 0-1,1-1 1,7-5-32,0 0 0,-1 0 1,0-1-1,10-12 0,4-4-67,-1-2 0,-1-1 0,-1 0 0,22-43-1,-47 82-13,0 0 0,-5 19 0,8-26 74,1-1 0,0 1 0,0 0 0,1-1 0,-1 1 0,1 0-1,0 0 1,0-1 0,1 1 0,-1 0 0,3 5 0,-3-9 2,1 0 0,-1 0 0,1 0 0,-1 0 0,1 0 0,0 0 0,-1 0 0,1-1 0,0 1 0,0 0 0,0 0 0,0-1 0,0 1 0,0-1 0,0 1 0,-1-1 0,2 1 1,-1-1-1,0 0 0,0 1 0,0-1 0,0 0 0,0 0 0,0 0 0,0 0 0,0 0 0,0 0 0,0 0 0,0 0 0,0 0 0,1 0 0,-1 0 0,0-1 0,0 1 0,0-1 0,1 0 0,5-1 16,0-1 0,-1 0 1,1-1-1,6-4 0,131-97 171,-142 104-189,-1 0 0,1 0 0,-1 1 1,1-1-1,-1 0 0,1 0 0,0 1 0,-1-1 1,1 1-1,0 0 0,-1-1 0,1 1 0,0 0 1,0 0-1,2 0 0,-3 0 1,0 1 0,0-1 0,0 1-1,0-1 1,0 1 0,0-1 0,0 1 0,-1-1 0,1 1-1,0 0 1,0-1 0,-1 1 0,1 0 0,0 0 0,-1 0-1,1 0 1,-1-1 0,1 1 0,0 2 0,1 5 12,0-1 0,0 1 0,-1 0 0,0 0 0,0 13 0,1 5 11,-2-23-11,1 1 0,-1 0 0,1 0 1,0 0-1,0 0 0,1-1 0,-1 1 0,1-1 0,0 1 0,0-1 0,3 5 1,-4-7-3,0 0 0,1 0 1,-1 0-1,0-1 1,1 1-1,-1 0 0,0-1 1,1 1-1,-1-1 1,1 1-1,-1-1 0,1 0 1,-1 0-1,1 1 1,0-1-1,-1 0 1,1 0-1,-1-1 0,1 1 1,-1 0-1,1 0 1,-1-1-1,1 1 0,-1-1 1,1 1-1,-1-1 1,0 0-1,1 0 1,-1 1-1,0-1 0,2-2 1,22-15 178,-22 15-156,1-1-1,-1 1 1,1 1 0,0-1-1,0 0 1,0 1-1,0 0 1,1 0 0,-1 0-1,1 0 1,8-1 0,-1 4 46,-11-1-79,0 0 0,0 1 0,0-1 0,0 0 0,0 0 0,0 0 0,0 0 0,0 0 0,0-1 0,0 1 0,0 0 0,-1 0 0,1 0 0,0-1 0,0 1 0,0 0 0,0-1 1,0 1-1,-1-1 0,1 1 0,0-1 0,0 0 0,-1 1 0,1-1 0,0 0 0,-1 1 0,1-1 0,-1 0 0,1 0 0,-1 1 0,1-3 0,2-1-151,0-1 0,-1 0 0,1 0-1,-1-1 1,-1 1 0,1 0 0,-1-1 0,0 1-1,0-1 1,0 1 0,-1-1 0,0 1-1,0-1 1,0 0 0,-1 1 0,0-1 0,0 1-1,-3-9 1,0-3-386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4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20564,'6'0'322,"7"0"350,0 0 0,1 1 0,-1 1 0,24 5 0,-34-7-612,-1 1 1,0-1 0,0 1 0,0 0 0,0 0 0,0 0 0,0 0 0,0 0 0,0 0 0,0 1 0,0-1 0,-1 1 0,1-1 0,-1 1 0,1-1 0,-1 1 0,1 0-1,-1 0 1,0 0 0,0 0 0,0 0 0,0 0 0,0 0 0,-1 0 0,1 0 0,0 1 0,-1-1 0,0 0 0,1 0 0,-1 0 0,0 1 0,0-1 0,0 0 0,-1 0-1,1 1 1,-1 2 0,-3 7 43,0 0 0,-1 0 0,0-1-1,-1 1 1,0-1 0,-9 11 0,8-11-27,1-1 0,-1 1 0,2 1 0,-1-1 0,-5 22 0,10-32-75,1-1 0,0 1 0,0 0 0,0-1 0,0 1 0,0 0 1,0 0-1,0-1 0,0 1 0,0 0 0,0-1 0,0 1 0,0 0 0,0-1 1,1 1-1,-1 0 0,0-1 0,0 1 0,1 0 0,-1-1 0,1 1 1,-1-1-1,0 1 0,1-1 0,-1 1 0,1-1 0,0 1 0,1 0-3,-1 0 0,1 0 0,-1-1-1,1 1 1,0 0 0,-1-1 0,1 0 0,0 1-1,0-1 1,3 0 0,4 0-101,0-1 1,0 0-1,11-3 0,-19 4 68,0 0 31,7-1-370,0-1 1,1 0-1,-1 0 0,0-1 0,0 0 0,-1 0 0,1-1 1,12-8-1,-15 2-251,-10 1-195</inkml:trace>
  <inkml:trace contextRef="#ctx0" brushRef="#br0" timeOffset="1">32 167 17836,'-19'-6'2336,"9"-1"-1215,7-1-417,13 4 1328,9 1-392,16 0-487,6-1-313,9 1-624,1-1-680,2 1 480,-4 0-104,-3-3-88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5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66 16235,'1'-13'556,"0"9"-396,-1 0 0,0 1 1,1-1-1,-1 0 0,0 0 0,-1 1 0,1-1 0,-1 0 0,0 1 0,-1-7 0,2 10-139,0 0-1,-1 0 1,1-1 0,0 1-1,0 0 1,0-1 0,0 1-1,0 0 1,0 0 0,0-1-1,0 1 1,-1 0 0,1 0-1,0 0 1,0-1 0,0 1-1,0 0 1,-1 0 0,1 0 0,0-1-1,0 1 1,-1 0 0,1 0-1,0 0 1,0 0 0,-1 0-1,1 0 1,0 0 0,0-1-1,-1 1 1,1 0 0,0 0-1,-1 0 1,1 0 0,0 0-1,0 0 1,-1 0 0,1 0-1,-1 1 1,-8 9 758,-4 24 123,-7 41 114,-12 99-1,2 82 335,18-138-456,11-113-855,-3 31 370,0 46 0,5-82-406,-1 0 0,0 0-1,0 0 1,0 0 0,0 0-1,0 0 1,0 0 0,0 0-1,0 0 1,1 0 0,-1 0-1,0 0 1,0 0 0,0 0-1,0 0 1,0 0-1,0 0 1,0 0 0,0 0-1,1 0 1,-1 0 0,0 0-1,0 0 1,0 0 0,0 0-1,0 0 1,0 0 0,0 0-1,0 0 1,0 0 0,1 1-1,-1-1 1,0 0 0,0 0-1,0 0 1,0 0 0,0 0-1,0 0 1,0 0 0,0 0-1,0 0 1,0 0 0,0 1-1,0-1 1,0 0 0,0 0-1,0 0 1,0 0 0,0 0-1,0 0 1,0 0 0,0 0-1,0 1 1,0-1 0,6-11 40,39-125-101,-27 75-70,33-72 0,-48 125 101,-2 6 20,0 0-1,-1 0 0,1 0 0,0 0 1,0 0-1,0 1 0,0-1 0,0 0 1,0 1-1,0-1 0,1 1 0,-1-1 1,1 1-1,-1 0 0,1-1 0,3-1 1,-5 3 6,1 0 0,-1 0 0,1 0 1,-1 0-1,1 0 0,-1 0 1,0 0-1,1 0 0,-1 0 0,1 1 1,-1-1-1,0 0 0,1 0 1,-1 0-1,1 1 0,-1-1 0,0 0 1,1 0-1,-1 1 0,0-1 1,1 0-1,-1 1 0,0-1 0,0 0 1,1 1-1,-1-1 0,0 0 1,0 1-1,1-1 0,-1 1 0,0-1 1,0 1-1,0-1 0,0 0 1,0 1-1,0-1 0,0 1 0,0-1 1,0 1-1,0-1 0,0 1 0,2 25 6,-2-21-5,-1 30 2,0 24-46,1-55 46,0 0-1,1 0 1,-1 0-1,1-1 1,0 1-1,0 0 1,0-1-1,1 1 1,-1 0-1,1-1 1,2 5-1,-3-7 0,1 0-1,-1 0 1,0 0-1,0-1 1,0 1 0,1 0-1,-1 0 1,0-1-1,1 1 1,-1-1-1,0 1 1,1-1 0,-1 0-1,1 1 1,-1-1-1,1 0 1,-1 0-1,1 0 1,-1 0-1,0 0 1,1-1 0,-1 1-1,1 0 1,-1-1-1,1 1 1,-1-1-1,0 1 1,1-1 0,-1 1-1,0-1 1,0 0-1,1 0 1,0-1-1,6-3-2,1-1 0,-2-1 0,11-9 0,12-15 68,-1 0 0,-2-2-1,-2-1 1,24-40 0,-53 81 8,-4 9 164,-10 28-1,16-40-204,1-1-1,0 1 0,0-1 0,1 1 0,-1-1 0,1 1 0,-1 0 0,1-1 0,0 1 1,1 0-1,-1-1 0,0 1 0,1 0 0,0-1 0,2 5 0,-2-6-18,0-1 0,0 1-1,0-1 1,0 0 0,0 0 0,0 1 0,1-1-1,-1 0 1,0 0 0,1 0 0,-1-1-1,1 1 1,-1 0 0,1 0 0,-1-1 0,1 1-1,0-1 1,-1 1 0,1-1 0,0 0-1,-1 0 1,1 0 0,0 0 0,-1 0 0,1 0-1,0 0 1,0 0 0,-1-1 0,3 0-1,6-2-28,0 0-1,-1 0 0,15-8 0,-21 10 0,24-14-208,-19 9-65,1 1 0,0 1 1,12-5-1,-21 9 271,0 0 1,0 0-1,0 0 1,0 0-1,0 0 1,1 0-1,-1 0 1,0 0-1,0 0 1,0 0-1,0 0 1,1 0-1,-1 0 1,0 0-1,0 0 1,0 0-1,0 0 1,0 0-1,1 0 1,-1 0 0,0 0-1,0 0 1,0 0-1,0 0 1,0 0-1,1 0 1,-1 1-1,0-1 1,0 0-1,0 0 1,0 0-1,0 0 1,0 0-1,0 0 1,0 0-1,1 1 1,-1-1-1,0 0 1,0 0-1,0 0 1,0 0-1,0 1 1,-1 9-549,-6 11-595,7-21 1063,-2 5-216,0 0 1,-1 0-1,1-1 1,-1 1-1,-4 5 0,6-10-112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5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20236,'-13'50'2830,"12"-43"-2971,1 0-1,0-1 1,0 1-1,1 0 0,-1 0 1,2 0-1,-1 0 1,1-1-1,3 10 1,-3-12-96,0 0 0,1 0 0,-1 0 0,1 0 1,0 0-1,0-1 0,0 1 0,1-1 0,-1 0 1,1 0-1,0 0 0,0 0 0,0-1 0,6 3 1,25 8-3648,-29-12 3546,0 1 0,0 0 1,0 0-1,0 1 0,0 0 0,-1 0 0,7 4 0,-11-6 522,0 1 0,-1-1 0,1 0 0,0 0 0,0 1 0,-1-1 0,1 0 0,-1 1 0,1-1 0,-1 1 0,0-1 0,1 0 0,-1 1 0,0-1 0,0 1 0,0-1 0,0 1 0,0-1 0,0 1 0,-1 1 0,-10 35 2914,6-20-1788,3-11-1001,1-2-62,0 0 0,0 0 0,0 0 0,1 0 0,-1 0 0,2 8 0,-1-11-221,0-1 1,1 1 0,-1-1 0,1 1-1,0-1 1,-1 1 0,1-1 0,0 1-1,0-1 1,0 0 0,0 1-1,0-1 1,0 0 0,0 0 0,1 0-1,-1 0 1,0 0 0,1 0 0,-1 0-1,1 0 1,-1 0 0,1-1 0,-1 1-1,3 0 1,6 1 0,-1 0 1,0 0-1,11 0 1,31 6 199,-49-8-189,1 1-1,-1 0 0,1 0 1,-1 0-1,1 0 1,-1 0-1,0 1 0,1-1 1,-1 1-1,0-1 0,0 1 1,0 0-1,0 0 0,0 0 1,1 3-1,-3-4-15,1 0 0,-1 0 0,1 0-1,-1 1 1,0-1 0,0 0 0,0 0 0,1 1 0,-1-1 0,0 0 0,-1 0-1,1 1 1,0-1 0,0 0 0,-1 0 0,1 1 0,0-1 0,-1 0-1,1 0 1,-1 0 0,0 0 0,1 0 0,-1 0 0,0 0 0,1 0 0,-1 0-1,0 0 1,0 0 0,0 0 0,-1 0 0,-4 5 76,0-1 0,0 0 1,-11 5-1,7-4-153,0-1-1,0 0 1,-1-1 0,1 0 0,-1-1 0,0 0-1,-20 2 1,27-5-55,0 1 0,0-1 0,0-1 0,-1 1 0,1 0 0,0-1 0,0 0 0,0 0 0,0 0 1,-6-3-1,8 2 59,-1 1 0,1-1 0,0 0 0,0 1 0,-1-1 0,2 0 0,-1 0 1,0 0-1,0 0 0,0-1 0,1 1 0,0 0 0,-1-1 0,1 1 0,0-1 0,0 0 1,-1-3-1,-2-25-537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5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18140,'1'0'81,"0"1"0,-1-1 0,1 0-1,0 0 1,-1 1 0,1-1 0,0 1 0,-1-1 0,1 0 0,-1 1 0,1-1-1,-1 1 1,1-1 0,-1 1 0,1 0 0,-1-1 0,0 1 0,1-1 0,-1 1-1,0 0 1,0-1 0,1 1 0,-1 0 0,0-1 0,0 1 0,0 0 0,0 0 0,0-1-1,0 1 1,0 0 0,0-1 0,0 2 0,-4 30 728,2-22-202,-7 50 496,-45 375 2487,53-422-3482,-1 15 190,3 31 0,-1-53-254,0 0-1,1 0 1,0 0 0,0 0 0,1 0 0,0 0-1,0 0 1,0 0 0,1 0 0,-1-1 0,5 6-1,-6-10-38,-1 0 0,1 0-1,-1-1 1,1 1 0,-1 0 0,1-1-1,0 1 1,-1-1 0,1 1-1,0-1 1,0 1 0,-1-1-1,1 1 1,0-1 0,0 0-1,0 0 1,0 1 0,-1-1 0,1 0-1,0 0 1,0 0 0,0 0-1,0 0 1,0 0 0,1 0-1,0-1 1,-1 1-1,1-1 1,0 0-1,-1 0 0,1 0 1,-1 0-1,1 0 1,-1 0-1,0 0 1,0 0-1,1-1 0,0-1 1,3-4 3,0-1 1,0 0 0,0 0-1,2-9 1,1-4-19,-1-1 0,0 0 0,-2 0 0,-1 0 0,-1-1 0,-1 1 0,-1-45 0,-1 67 7,1 0 1,-1-1-1,0 1 1,0 0-1,0 0 0,0 0 1,0-1-1,0 1 0,0 0 1,0 0-1,0 0 1,0-1-1,0 1 0,0 0 1,0 0-1,0 0 1,0-1-1,0 1 0,0 0 1,0 0-1,0 0 0,0-1 1,0 1-1,-1 0 1,1 0-1,0 0 0,0-1 1,0 1-1,0 0 0,0 0 1,0 0-1,-1 0 1,1 0-1,0-1 0,0 1 1,0 0-1,0 0 1,-1 0-1,1 0 0,0 0 1,0 0-1,0 0 0,-1 0 1,1 0-1,0 0 1,-1 0-1,-2 9-38,3-5 34,0 0 1,1 0-1,-1 0 0,1 0 1,0 0-1,0 0 0,0 0 1,0 0-1,1 0 1,0 0-1,0 0 0,0-1 1,0 1-1,0-1 0,1 0 1,-1 0-1,1 1 0,0-2 1,0 1-1,5 4 0,-4-5-3,0 1 0,1-1 0,-1 0 0,1 0 0,0 0 0,0-1-1,-1 1 1,1-1 0,0 0 0,0-1 0,0 1 0,0-1 0,0 0-1,0 0 1,1-1 0,7-1 0,-1-1-61,0-1 0,0 0 0,0-1 0,0-1 0,21-13 0,14-7-271,-47 26 338,0 0 1,1 0-1,-1 0 1,0 0-1,0 0 0,0 0 1,1-1-1,-1 1 1,0 0-1,0 0 1,0 0-1,1 0 1,-1 0-1,0 0 1,0 0-1,0 0 0,1 0 1,-1 0-1,0 1 1,0-1-1,0 0 1,1 0-1,-1 0 1,0 0-1,0 0 0,0 0 1,0 0-1,1 0 1,-1 1-1,0-1 1,0 0-1,0 0 1,0 0-1,0 0 1,1 0-1,-1 1 0,0-1 1,0 0-1,0 0 1,0 0-1,0 1 1,0-1-1,0 0 1,0 0-1,0 0 0,0 1 1,0-1-1,0 0 1,0 0-1,0 0 1,0 1-1,0-1 1,0 0-1,0 1 0,-1 13-13,0-11 18,-6 36 75,3-26-47,2-1 0,0 1 1,0 0-1,1-1 0,1 16 1,0-27-41,0 0 0,1 0 1,-1 0-1,0 0 0,0 0 0,0 0 1,1 0-1,-1 0 0,1 0 0,-1 0 1,1 0-1,-1-1 0,1 1 0,1 2 1,-2-3-18,0 0 1,1 0-1,-1 1 1,0-1-1,1 0 1,-1 0-1,0 0 1,1 0-1,-1 0 1,1 0-1,-1 0 1,1 1-1,-1-1 1,0 0 0,1 0-1,-1-1 1,1 1-1,-1 0 1,0 0-1,1 0 1,-1 0-1,1 0 1,-1 0-1,1-1 1,1 0-156,1-1 1,-1 1 0,0-1 0,0 0 0,0 0 0,0 0-1,0 0 1,-1 0 0,3-4 0,3-6-323,-1 1 1,0-1-1,-1-1 1,6-23-1,8-55-663,-18 82 979,10-53-831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5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14883,'-3'13'1224,"0"15"-927,3 3-121,5 1 344,2-2-336,12-5-568,1-4-1089,10-5 1225,-1-3-208,0-3-192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0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51 403 15155,'-50'36'5536,"68"-53"-2116,7-13-2679,-12 14-314,185-254 1109,-148 197-1460,-47 69-74,0-1-1,0 1 0,0 0 1,1 1-1,-1-1 1,6-3-1,-9 7-1,0 0 0,0-1 0,0 1-1,1 0 1,-1 0 0,0 0 0,0 0 0,0 0 0,1 0-1,-1 0 1,0 0 0,0-1 0,0 1 0,1 0 0,-1 0-1,0 0 1,0 0 0,1 0 0,-1 0 0,0 0-1,0 1 1,1-1 0,-1 0 0,0 0 0,0 0 0,0 0-1,1 0 1,-1 0 0,0 0 0,0 0 0,0 0 0,1 1-1,-1-1 1,0 0 0,0 0 0,0 0 0,0 0-1,0 1 1,1-1 0,-1 0 0,0 0 0,0 1 0,1 22-7,-10 30-55,-3 0 1,-21 59-1,-9 39-1385,42-150 1326,0 0 0,-1 0 0,1 0 0,0 0 1,0 0-1,-1 0 0,1 0 0,0 0 0,0 0 0,0 0 1,0 0-1,0 0 0,1 0 0,-1 0 0,0 0 0,0 0 1,1 0-1,-1 0 0,0 0 0,1 0 0,-1 0 0,1 0 0,0 1 1,0-2 46,0 0 1,0 0-1,0 0 0,0 0 1,0 0-1,0 0 1,0 0-1,0 0 0,0 0 1,0-1-1,-1 1 1,1 0-1,0 0 0,0-1 1,0 1-1,0-1 1,-1 1-1,1-1 1,0 1-1,0-1 0,-1 0 1,1 1-1,0-1 1,0-1-1,17-15-965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5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12547,'0'26'4279,"-1"-24"-4083,1 0 0,-1 0 0,1 1 0,0-1 0,0 0 0,0 0 0,0 1 0,1-1 0,-1 0 0,1 0 1,-1 0-1,1 0 0,-1 1 0,1-1 0,2 3 0,13 18 127,25 29 0,-28-38-285,-1 0-1,-1 1 1,-1 0-1,0 0 0,14 32 1,-18-31 184,-1 0-1,-1 0 1,-1 0 0,0 1-1,-1-1 1,0 24 0,-3-27 23,1 0 0,-1 1 0,-1-1 0,-1 0 0,0 0 0,0 0 0,-1-1 0,-9 20 0,11-29-196,1-1 1,-1 1 0,0 0 0,0-1-1,0 1 1,0-1 0,0 1 0,-1-1 0,1 0-1,-1 0 1,1 0 0,-1 0 0,0-1-1,0 1 1,0-1 0,-4 2 0,5-2-37,-1-1 0,1 0 0,-1 1 0,1-1 0,-1 0 0,1 0 0,-1 0 0,1-1 0,-1 1 0,1 0-1,0-1 1,-1 0 0,1 0 0,0 1 0,-1-1 0,1-1 0,0 1 0,0 0 0,0 0 0,0-1 0,0 1 0,0-1 0,-2-2 0,-4-5-13,1 0 1,0-1-1,1 0 0,-1 0 1,2 0-1,0 0 0,0-1 1,1 0-1,0 0 0,1 0 1,-3-19-1,4 18-12,0 0 1,1-1-1,1 1 1,0 0-1,0-1 1,1 1-1,1 0 1,0 0-1,1 0 1,0 0-1,5-12 0,-5 19 2,-1 0-1,1 1 0,0-1 0,0 1 0,0 0 0,0 0 0,1 0 1,0 0-1,-1 1 0,2-1 0,-1 1 0,0 0 0,8-4 0,3 0-72,1 0-1,32-8 0,-31 10 77,20-5-31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5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17884,'6'-3'278,"0"0"0,0 1-1,1 0 1,-1 0 0,1 0 0,-1 1 0,1 0 0,0 0 0,0 0-1,-1 1 1,1 0 0,0 1 0,0-1 0,-1 1 0,1 1-1,0-1 1,-1 1 0,1 0 0,-1 1 0,0-1 0,11 7 0,-12-6-174,0 0 0,0 0 0,0 1 1,0 0-1,-1-1 0,0 2 0,0-1 1,0 0-1,0 1 0,-1-1 0,1 1 1,-1 0-1,-1 0 0,1 1 0,-1-1 1,1 1-1,-2-1 0,1 1 0,0-1 1,-1 1-1,0 0 0,-1 0 0,1 0 1,-1 0-1,-1 8 0,-1-2-50,-1 1-1,-1 0 1,0-1 0,-1 0-1,0 0 1,-1 0-1,0-1 1,-14 19 0,-73 83 187,58-74-171,20-22-55,10-13-12,0 1 0,1 0 0,-1 1 1,1-1-1,0 1 0,1 0 0,-1 0 0,1 0 0,0 0 0,-3 10 0,6-15-2,0 1 0,0-1 0,-1 0 1,1 0-1,0 1 0,0-1 0,1 0 0,-1 0 1,0 1-1,0-1 0,1 0 0,-1 0 0,0 0 0,1 1 1,-1-1-1,1 0 0,0 0 0,-1 0 0,1 0 1,0 0-1,0 0 0,0 0 0,-1 0 0,1 0 0,0 0 1,0-1-1,0 1 0,0 0 0,1-1 0,-1 1 1,0 0-1,0-1 0,0 0 0,0 1 0,1-1 0,0 1 1,7 1 4,-1-1 1,1 0 0,-1 0 0,11-1-1,-14 0-3,38 1-111,-1-1-1,1-3 1,0-2 0,72-17-1,-113 22 3,1-1 0,-1 1 0,0-1 0,0 0 0,0 0 0,0 0 0,0 0 0,0 0 0,0 0 0,0-1 0,-1 1 0,1-1 0,0 1-1,-1-1 1,3-3 0,-3 4 63,-1 0 0,0 0-1,0 0 1,0-1 0,0 1-1,0 0 1,0 0-1,0-1 1,0 1 0,0 0-1,0 0 1,-1 0 0,1-1-1,-1 1 1,1 0 0,-1 0-1,1 0 1,-1 0-1,1 0 1,-1 0 0,0 0-1,0 0 1,1 0 0,-1 0-1,0 0 1,0 1 0,0-1-1,0 0 1,-2 0-1,-20-17-681</inkml:trace>
  <inkml:trace contextRef="#ctx0" brushRef="#br0" timeOffset="1">76 342 14915,'3'8'2129,"13"6"-1017,6-1-448,14 2 1753,6-2-1049,10-3-1040,4-2-480,4-7 320,2 1-224,-7-4-232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5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36 280 20940,'-12'27'2011,"-7"25"-53,18-49-1793,0 0 0,0 0-1,1 0 1,-1 0 0,1 0-1,0 1 1,0-1 0,0 0 0,0 0-1,1 0 1,-1 0 0,1 1-1,1 2 1,-2-5-138,1 0 0,0 0 0,0 0 1,-1 0-1,1 0 0,0-1 0,0 1 0,0 0 0,0-1 0,0 1 0,0-1 0,0 1 0,0-1 0,0 1 0,0-1 1,0 1-1,0-1 0,0 0 0,0 0 0,0 0 0,1 0 0,-1 0 0,2 0 0,29-3 29,-5-4-246,0-1-1,29-13 1,-38 14 49,1-1-1,0 2 0,0 1 1,0 0-1,1 1 1,25-1-1,-44 5 155,1-1-1,-1 1 1,0 0-1,1 0 1,-1 0 0,1 0-1,-1 0 1,0 1-1,1-1 1,-1 0 0,0 1-1,1-1 1,-1 1-1,0-1 1,0 1 0,1-1-1,-1 1 1,0 0-1,0 0 1,0 0 0,0 0-1,0-1 1,0 1-1,0 1 1,0-1 0,-1 0-1,1 0 1,0 0-1,0 0 1,-1 0 0,1 1-1,-1-1 1,1 0-1,-1 1 1,0-1 0,1 0-1,-1 1 1,0-1-1,0 0 1,0 1 0,0-1-1,0 1 1,0-1-1,-1 0 1,1 1 0,0-1-1,-1 0 1,0 3-1,-2 4 154,1 1-1,0 0 0,1 0 0,0 0 0,0 0 1,1 10-1,0-18-156,0-1 0,0 1 1,0-1-1,0 1 0,0-1 1,0 1-1,0-1 0,0 1 1,0-1-1,1 1 0,-1-1 1,0 1-1,0-1 0,1 0 1,-1 1-1,0-1 0,1 1 1,-1-1-1,0 0 0,1 1 1,-1-1-1,1 0 0,-1 1 1,0-1-1,1 0 1,-1 0-1,1 1 0,0-1 1,16-1-292,-11-1-14,-1 0 0,0 0 0,0 0 0,8-6 0,22-22-476,-17 13 275</inkml:trace>
  <inkml:trace contextRef="#ctx0" brushRef="#br0" timeOffset="1">347 0 18716,'11'13'1600,"4"3"-1128,2 0-264,13 6 393,2-1-641,10 4-617,3-2 657,3-3-296,1 1-160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5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14043,'-40'25'4257,"28"-19"-3568,2 0 0,-1 0 0,1 1 0,0 1 0,0 0 0,1 0 0,0 1 0,0 0-1,-9 14 1,18-23-686,-1 0-1,1 1 0,0-1 1,-1 1-1,1-1 0,0 1 0,0-1 1,-1 1-1,1-1 0,0 1 1,0-1-1,0 1 0,-1-1 1,1 1-1,0-1 0,0 1 0,0-1 1,0 1-1,0-1 0,0 1 1,0-1-1,0 1 0,1-1 0,-1 1 1,0 0-1,0-1 0,0 1 1,0-1-1,1 1 0,-1-1 1,0 0-1,1 1 0,-1-1 0,0 1 1,1-1-1,-1 1 0,0-1 1,1 0-1,-1 1 0,1-1 0,-1 0 1,0 0-1,1 1 0,-1-1 1,1 0-1,-1 0 0,1 1 1,-1-1-1,1 0 0,0 0 0,-1 0 1,2 0-1,35 1-744,-27-1 524,19-1-336,-9 1-186,37 2 1,-52-1 677,0-1 1,0 1-1,0 1 1,0-1-1,0 1 0,0 0 1,0 0-1,0 0 1,0 1-1,-1 0 1,8 6-1,-10-8 116,-1 0-1,0 0 0,0 0 1,1 0-1,-1 1 0,0-1 1,0 0-1,0 1 0,0-1 1,-1 1-1,1-1 0,0 1 1,-1 0-1,1-1 0,-1 1 1,1 0-1,-1-1 0,0 1 1,0 0-1,0-1 1,0 1-1,0 0 0,0-1 1,0 1-1,0 0 0,-1 0 1,1-1-1,-1 1 0,1-1 1,-1 1-1,0 0 0,0-1 1,1 1-1,-1-1 0,0 0 1,0 1-1,0-1 0,-1 0 1,1 1-1,0-1 0,-2 1 1,-5 5 318,0-1 1,0 1-1,-1-2 1,0 1-1,-11 5 1,9-6-107,0 0 0,0-1 0,0-1 0,-21 5 1,28-7-276,1-1 1,0 0-1,0 0 1,-1 0 0,1 0-1,0 0 1,0 0 0,-1-1-1,1 0 1,-3-1 0,5 2-6,-1-1 1,1 0 0,0 0 0,-1 1 0,1-1 0,0 0 0,0 0-1,0 0 1,0 0 0,0-1 0,0 1 0,0 0 0,0 0-1,0 0 1,1-1 0,-1 1 0,0-1 0,1 1 0,-1 0 0,1-1-1,0 1 1,-1-3 0,1-13-228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5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31 20876,'2'0'277,"-1"1"0,1-1 0,0 1-1,0-1 1,0 0 0,-1 0 0,1 0-1,0 0 1,0 0 0,0 0-1,0-1 1,3 0 0,-4 0-166,0 0 0,0 1-1,-1-1 1,1 0 0,0 0 0,0 0 0,0 0 0,-1 0 0,1 0-1,0 0 1,-1 0 0,1 0 0,-1 0 0,1 0 0,-1 0-1,0 0 1,1 0 0,-1-1 0,0 1 0,0-2 0,0 2-109,0 1 1,0 0 0,0-1-1,0 1 1,0 0-1,0 0 1,0-1 0,-1 1-1,1 0 1,0-1 0,0 1-1,0 0 1,0 0-1,-1-1 1,1 1 0,0 0-1,0 0 1,0-1-1,-1 1 1,1 0 0,0 0-1,-1 0 1,1-1 0,0 1-1,0 0 1,-1 0-1,1 0 1,0 0 0,-1 0-1,1 0 1,0 0-1,-1 0 1,1 0 0,0 0-1,-1 0 1,1 0 0,0 0-1,0 0 1,-1 0-1,1 0 1,0 0 0,-1 0-1,1 0 1,0 0 0,-1 0-1,1 1 1,0-1-1,0 0 1,-1 0 0,1 0-1,0 0 1,-1 1-1,-16 7 17,11-3 6,0 1 1,0-1-1,0 1 0,1 0 0,0 0 1,1 0-1,-1 1 0,-3 7 0,6-10-9,0 0 0,0 0 0,0 0-1,1 0 1,0 0 0,-1 0-1,2 0 1,-1 1 0,0-1 0,1 0-1,0 0 1,0 1 0,0-1 0,0 0-1,1 0 1,1 6 0,-1-7-14,1 0-1,-1-1 1,1 0-1,0 1 1,0-1 0,0 0-1,0 0 1,0 0 0,0 0-1,0 0 1,1 0-1,-1-1 1,1 1 0,-1-1-1,1 0 1,0 0 0,-1 0-1,1 0 1,0 0-1,0 0 1,0-1 0,-1 1-1,1-1 1,0 0 0,0 0-1,3 0 1,7-1-122,-1 1-1,0-1 1,0-1 0,23-6-1,-13 0-176,1-1-1,-2-1 0,26-16 0,-22 12-263,40-16 0,-65 30 573,0 0 0,0 0 0,0 0 0,0 0 0,1 0 0,-1-1 0,0 1 0,0 0 1,0 0-1,0 0 0,1 0 0,-1 0 0,0 0 0,0 0 0,0 0 0,0 0 1,1 0-1,-1 0 0,0 0 0,0 0 0,0 0 0,0 0 0,1 0 0,-1 1 0,0-1 1,0 0-1,0 0 0,0 0 0,0 0 0,1 0 0,-1 0 0,0 0 0,0 0 0,0 1 1,0-1-1,0 0 0,0 0 0,1 0 0,-1 0 0,0 0 0,0 1 0,0-1 1,0 0-1,0 0 0,0 0 0,0 0 0,0 1 0,0-1 0,0 0 0,0 0 0,0 0 1,0 0-1,0 1 0,0-1 0,0 0 0,0 0 0,0 0 0,0 0 0,0 1 0,0-1 1,0 0-1,0 0 0,-6 19 610,5-17-543,0 0-1,0 0 1,0 0-1,0 0 1,1 0-1,-1 0 1,1 0-1,0 0 1,-1 0-1,1 0 1,0 0-1,0 0 1,1 4-1,0-5-56,1 0-1,-1 0 1,1-1-1,-1 1 1,1 0-1,-1 0 1,1-1 0,0 1-1,-1-1 1,1 0-1,0 1 1,-1-1-1,1 0 1,0 0 0,0 0-1,3 0 1,34-5-119,-27 4 47,8-2-83,36-3-361,-52 6 433,-1 0-1,1 0 0,-1 0 1,1 1-1,-1-1 1,1 1-1,-1 0 1,0 0-1,1 0 1,-1 0-1,0 1 1,5 2-1,-7-3-52,0 0-1,0 1 0,0-1 1,0 0-1,0 1 0,0-1 1,-1 0-1,1 1 0,0-1 1,-1 1-1,1-1 0,-1 1 1,0-1-1,0 1 0,1 0 1,-1-1-1,0 1 0,0-1 1,-1 1-1,1-1 0,0 1 1,0-1-1,-1 1 0,1-1 1,-1 1-1,1-1 1,-1 1-1,0-1 0,1 1 1,-1-1-1,0 0 0,0 0 1,0 1-1,0-1 0,-2 2 1,1-1-470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5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 21349,'-3'-4'2168,"-1"17"-1376,-2 9-320,-3 13 1105,2 6-337,-2 8-504,1 2-248,0 2-224,2-1-128,5-11-288,-1-4-168,2-12-400,2-8-328,-2-15 784,-2 0-192,-5-12-193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6:5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2 472 18788,'0'1'69,"-1"6"430,1-1 0,0 1-1,0 0 1,1 0 0,1 7 0,-2-13-394,1 1-1,0 0 1,-1 0 0,1 0 0,0 0-1,0-1 1,0 1 0,0 0-1,0-1 1,1 1 0,-1-1 0,0 1-1,1-1 1,-1 0 0,1 0-1,-1 1 1,1-1 0,0 0 0,-1 0-1,1-1 1,0 1 0,3 1 0,1-1 70,1 0 1,-1 0-1,0-1 1,0 0-1,1 0 0,-1 0 1,0-1-1,1 0 1,-1 0-1,0 0 1,0-1-1,0 0 1,0 0-1,0-1 1,-1 0-1,1 0 1,-1 0-1,6-5 1,10-7 47,-1-1 1,0 0-1,18-21 0,-13 10-53,-1-2 1,-1-1-1,-2 0 0,27-51 1,-24 33-29,-2 0 1,24-80 0,-43 116-120,0 3-2,-3 13-20,-1 21-19,2 7-84,1 0 1,2 0-1,2 0 0,1 0 1,1-1-1,1 0 0,24 50 1,-19-53-21,-1-16-58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15915,'-2'-5'1849,"4"5"-1073,1-1-352,14 5 2433,5 0-2305,10 2-224,6 0-160,9-3-80,2 0-136,3-5-368,-3 0-416,-4-7 704,-1 3-120,-4-3-89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17012,'15'-1'787,"1"2"1,-1 0-1,0 0 1,1 2-1,18 4 1,-29-5-696,0 0 0,0 0 0,-1 0 1,1 1-1,0 0 0,-1-1 0,0 2 0,0-1 1,0 0-1,0 1 0,0 0 0,-1 0 1,1 0-1,-1 0 0,0 0 0,0 1 0,-1-1 1,0 1-1,3 5 0,-4-5-82,1 1 1,-1-1-1,0 1 1,0-1-1,0 1 0,-1-1 1,0 1-1,0 0 0,0-1 1,-1 1-1,0-1 1,0 1-1,-1-1 0,1 0 1,-1 1-1,0-1 0,0 0 1,-1 0-1,0 0 1,1 0-1,-2-1 0,-4 6 1,-8 9 6,-1 0 0,0-2 0,-34 26 0,38-32 3,-14 10 0,16-14-15,1 1 1,0 0-1,1 1 1,0 0-1,0 0 1,1 0-1,-11 18 1,18-26-15,0 1 0,0-1 0,0 1 0,1 0 0,-1-1-1,1 1 1,-1 0 0,1 0 0,0-1 0,-1 1 0,1 0 0,0 0 0,0-1 0,0 1 0,0 0 0,1 0 0,-1-1 0,0 1 0,1 0 0,-1 0 0,2 2 0,0-2-25,-1 0 1,1 0-1,0 0 1,0 0-1,-1 0 1,1-1 0,0 1-1,1-1 1,-1 1-1,0-1 1,0 0-1,1 0 1,2 2 0,6 0-48,-1 0 0,0-1 0,1 0 0,0-1 0,-1 0 0,13 0 0,21-4-148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64 14563,'-1'-1'89,"1"0"1,0 0-1,0 0 1,-1 0-1,1 0 0,0 0 1,0 0-1,0 0 0,0 0 1,0 0-1,0 0 0,1 0 1,-1 0-1,0 0 0,0 0 1,1 0-1,-1 0 0,1 1 1,-1-1-1,1 0 1,-1 0-1,1 0 0,-1 0 1,1 1-1,0-1 0,-1 0 1,1 0-1,0 1 0,0-1 1,-1 1-1,3-2 0,29-16 1342,-22 14-1043,-1 1 0,2 0 0,-1 1 1,0 0-1,0 1 0,0 0 0,1 1 0,-1 0 0,12 1 0,-18-1-323,-1 1 0,1-1 0,0 1 0,-1 0 0,1 0 0,-1 0 0,1 0 0,-1 0 0,1 1 0,-1 0 0,0 0 0,0 0 0,0 0 0,0 0 0,0 0 0,0 1 0,0 0 0,-1-1 0,0 1 0,1 0 0,-1 0 0,0 0 0,0 1 0,-1-1 0,1 0 0,-1 1 0,1-1 0,0 6 0,-1 0-45,-1-1 1,0 1 0,0-1 0,-1 1 0,0 0-1,0-1 1,-1 1 0,0-1 0,-1 0 0,1 0-1,-2 0 1,1 0 0,-5 8 0,-8 11-12,-1-1 0,-25 30 0,-46 44 23,27-35-8,58-61-23,0 0 0,0-1 0,0 1-1,1 0 1,-1 0 0,1 1 0,0-1 0,0 0-1,0 1 1,-1 6 0,3-10-2,0 1 1,0-1-1,0 0 1,0 0-1,0 1 1,0-1-1,0 0 1,0 1-1,1-1 1,-1 0-1,0 0 0,1 1 1,-1-1-1,1 0 1,0 0-1,-1 0 1,2 1-1,0 0-2,-1 0-1,1-1 0,0 1 1,0-1-1,0 0 1,0 0-1,0 0 0,0 0 1,0 0-1,0 0 1,0 0-1,5 0 0,15 3-202,1-1-1,0-2 1,0 0-1,0-1 1,0-2-1,0 0 1,30-8-1,-10 2-97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0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10 16235,'-7'12'608,"1"1"0,0 0 0,1 0 0,1 0 0,0 1 0,1-1 0,0 1 0,-1 19 0,3-26-496,1 1-1,0 0 0,1 0 0,0 0 0,0 0 1,0 0-1,1 0 0,0-1 0,4 10 0,-4-14-35,0 0-1,0 0 0,0 0 0,0 0 0,0-1 0,1 1 1,-1 0-1,1-1 0,0 0 0,-1 1 0,1-1 0,0 0 0,1-1 1,-1 1-1,0-1 0,0 1 0,1-1 0,-1 0 0,1 0 0,-1 0 1,1-1-1,6 1 0,-2 0 55,1-2 0,-1 1 0,0-1 0,0 0 0,0-1-1,0 0 1,0 0 0,0-1 0,0 0 0,-1 0 0,1-1 0,-1 0 0,0 0 0,10-8 0,-8 5-10,0-1 0,0 0 1,-1 0-1,0-1 1,0 0-1,-1 0 0,0-1 1,-1 0-1,9-17 1,-13 21-76,1 0-1,-2 0 1,1 0 0,-1 0 0,1 0 0,-2-1 0,1 1 0,-1 0 0,0 0 0,0-1 0,-2-8 0,2 13-42,-1-1 0,1 0 0,-1 1 0,0 0 0,0-1 0,0 1 0,0-1 0,-1 1 0,1 0 0,-1 0 0,1 0 0,-1 0 0,0 0 0,1 0 0,-1 0 1,0 1-1,0-1 0,0 0 0,-1 1 0,1 0 0,0 0 0,-1-1 0,1 1 0,0 1 0,-1-1 0,1 0 0,-1 0 0,1 1 0,-5-1 0,1 1-183,1 0 0,0 0-1,-1 1 1,1-1-1,-1 1 1,1 1-1,-9 2 1,11-3 73,1 0 0,0-1 0,0 1 0,-1 1 0,1-1 0,0 0 0,0 1 0,0-1 0,0 1 0,1-1 0,-1 1 0,0 0 0,1 0 0,-1-1 0,1 1 0,-1 1 0,1-1 0,-2 3 0,4 0-607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17812,'-1'9'1984,"1"4"-1344,-6 6-312,1 4 1305,0 12-945,0 5-208,2 5-288,2 0-104,1-3-384,1-2-256,2-10-528,0-5 880,3-9-152,0-5-169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17612,'0'-4'203,"-1"1"1,1 0-1,1-1 1,-1 1-1,0-1 1,1 1-1,0 0 1,0-1-1,0 1 1,0 0-1,0 0 1,0-1-1,1 1 1,0 0-1,0 0 1,0 1-1,2-4 1,0 2 41,0 1 1,1-1-1,-1 1 1,0 1-1,1-1 0,-1 0 1,1 1-1,0 0 1,0 0-1,9-2 0,4 0 129,0 0 0,0 1 0,0 1 0,0 1-1,29 2 1,-40-1-363,0 1 0,1 0 0,-1 0 0,0 0-1,0 1 1,0 0 0,-1 1 0,1-1 0,0 1 0,-1 1 0,0-1-1,1 1 1,-2 0 0,1 1 0,0-1 0,9 11 0,-13-12-23,0 1 0,0-1 0,0 0 1,0 1-1,-1 0 0,0-1 0,1 1 1,-1 0-1,0 0 0,-1 0 1,1 0-1,-1 6 0,0 5-29,-1-1-1,-3 18 1,-1 17-101,5-33 52,2 68-603,-1-74 542,1 0 0,0 1 0,0-1 0,1 0 0,7 18 1,-9-26 132,0 0-1,0-1 1,0 1 0,0 0 0,0-1 0,1 1 0,-1 0 0,1-1 0,-1 0 0,1 1 0,-1-1 0,1 0 0,0 0 0,0 0 0,-1 0 0,1 0 0,0 0 0,3 0 0,9 5 18,-13-6 0,-1 1 1,1-1-1,0 0 1,-1 1-1,1-1 1,0 1 0,-1-1-1,1 1 1,-1-1-1,1 1 1,-1-1-1,1 1 1,-1-1-1,1 1 1,-1 0-1,0-1 1,1 1-1,-1 0 1,0-1-1,1 1 1,-1 0 0,0-1-1,0 1 1,0 0-1,0 0 1,0 0-1,0 1 8,0 0-1,-1-1 1,1 1-1,-1-1 1,1 1-1,-1-1 0,0 1 1,1-1-1,-1 0 1,0 1-1,-2 1 1,-2 3 67,0-1 0,0 0 0,0-1 0,-10 7 0,7-6 59,0 0 0,-1-1 1,1 0-1,-1 0 0,0-1 1,0 0-1,-1-1 0,1 0 1,-1 0-1,1-1 1,-1 0-1,1-1 0,-1 0 1,0 0-1,-10-3 0,18 3-238,1 0-1,0 0 1,0-1-1,0 1 0,0 0 1,-1-1-1,1 0 0,0 1 1,0-1-1,0 1 1,0-1-1,0 0 0,0 0 1,1 0-1,-2-1 1,1 2 66,1-1 1,0 1 0,0-1 0,0 1 0,0 0 0,0-1 0,0 1 0,0-1 0,0 1 0,1-1 0,-1 1 0,0-1 0,0 1 0,0 0 0,0-1 0,0 1 0,1-1 0,-1 1 0,0 0 0,0-1 0,1 1 0,-1 0-1,0-1 1,1 1 0,-1 0 0,0 0 0,1-1 0,-1 1 0,0 0 0,1 0 0,-1-1 0,1 1 0,-1 0 0,1 0 0,-1 0 0,0 0 0,1 0 0,-1 0 0,1 0 0,0 0 0,13-5-618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31 17756,'1'-9'695,"-1"8"-556,1-1 0,-1 1 0,0 0 1,0-1-1,0 1 0,1-1 0,-2 1 0,1-1 1,0 1-1,0-1 0,0 1 0,-1-3 0,-8 19 1567,2 4-1438,1 1 0,1 0 1,1 1-1,1-1 0,1 1 0,0 0 0,1-1 1,5 38-1,-4-55-249,0-1 0,1 0 0,-1 1-1,1-1 1,0 0 0,-1 0 0,1 0 0,0 1 0,0-1 0,1 0 0,-1 0-1,0-1 1,1 1 0,-1 0 0,1 0 0,0-1 0,-1 1 0,1-1 0,0 1 0,0-1-1,4 3 1,-2-3 10,-1 0 0,1 0-1,0-1 1,0 1-1,0-1 1,0 0 0,0 0-1,-1 0 1,1 0 0,0 0-1,0-1 1,4-1-1,8-3 68,-1 0 0,0-1-1,0-1 1,-1 0 0,17-11 0,-10 4 60,0-2 1,-1 0 0,25-26 0,-33 30-91,-1-1 1,-1 0-1,0-1 1,-1 0-1,0 0 0,7-18 1,-15 30-53,0 0 0,0 0 0,-1 0 1,1 0-1,0 0 0,-1-1 0,0 1 0,1-4 1,-1 6-12,0 0 1,0-1-1,0 1 1,0 0-1,-1-1 1,1 1-1,0 0 1,0-1-1,0 1 1,0 0 0,0-1-1,0 1 1,-1 0-1,1-1 1,0 1-1,0 0 1,0 0-1,-1-1 1,1 1-1,0 0 1,0 0 0,-1-1-1,1 1 1,0 0-1,-1 0 1,1 0-1,0 0 1,0 0-1,-1-1 1,1 1-1,0 0 1,-1 0-1,-2 0 3,1 1-1,0 0 0,0-1 0,0 1 0,0 0 0,0 0 0,0 0 0,0 0 1,0 0-1,0 0 0,1 1 0,-1-1 0,0 1 0,1-1 0,-3 4 0,-5 6-4,0-1-1,1 1 1,1 0-1,0 1 0,1 0 1,-6 14-1,8-17-2,1 0 0,0 0 0,1 0 0,0 0-1,0 0 1,1 1 0,1-1 0,-1 1 0,3 16 0,-2-23 2,0 0-1,1-1 1,0 1 0,-1 0-1,1-1 1,0 1 0,1 0 0,-1-1-1,0 1 1,1-1 0,-1 0 0,1 0-1,0 1 1,0-1 0,0 0 0,0 0-1,3 2 1,-1-2 0,0 0 0,-1 0 0,1 0 0,0-1 0,0 1-1,0-1 1,0 0 0,0 0 0,0-1 0,0 1 0,5-1 0,0 0 2,0-1 1,0 0-1,1 0 0,-1-1 1,0 0-1,0 0 0,0-1 1,-1-1-1,1 1 0,9-7 1,-11 6 5,0-1 0,-1-1 1,0 1-1,0-1 0,0 0 0,-1-1 1,1 1-1,-1-1 0,-1 0 1,5-9-1,-6 11-3,-1-1 1,1 1-1,-1 0 0,0-1 0,-1 0 1,0 1-1,1-1 0,-2 0 1,1 1-1,-1-1 0,0 0 1,0 0-1,0 0 0,-1 1 1,-2-10-1,3 14-4,0 0 0,0 0 0,-1 0-1,1 1 1,0-1 0,0 0 0,-1 0 0,1 0 0,-1 1 0,1-1 0,0 0-1,-1 0 1,0 1 0,1-1 0,-1 0 0,1 1 0,-1-1 0,0 1 0,1-1 0,-1 1-1,0-1 1,0 1 0,1-1 0,-1 1 0,0 0 0,0-1 0,-1 1 0,1 0-1,0 0 0,0 0 0,0 1 0,0-1 0,1 0 0,-1 1 0,0-1 0,0 1 0,0-1 0,1 1 0,-1-1 0,0 1 0,1 0 0,-1-1 0,0 1 0,1 0 0,-1-1 0,1 1 0,-1 0 0,1 0 0,-1 1 0,1-2-1,-1 1 1,0 0-1,1 0 0,-1 0 0,1 1 1,-1-1-1,1 0 0,0 0 0,0 0 0,-1 0 1,1 0-1,0 0 0,0 1 0,0-1 0,0 0 1,0 0-1,0 0 0,1 0 0,-1 0 0,0 1 1,0-1-1,1 0 0,-1 0 0,1 0 0,-1 0 1,1 0-1,-1 0 0,1 0 0,0 0 1,0 0-1,-1-1 0,1 1 0,0 0 0,0 0 1,0 0-1,0-1 0,0 1 0,0-1 0,0 1 1,0-1-1,0 1 0,0-1 0,2 1 1,2-1-4,0 1 0,0-2 0,0 1 0,0 0 0,-1-1 1,1 0-1,0 0 0,0-1 0,-1 1 0,1-1 1,-1 0-1,1 0 0,-1-1 0,7-4 0,3-2-27,-1-2-1,23-21 0,-36 32 31,0 0 0,0 0-1,0 0 1,1 0-1,-1 0 1,0 0-1,0 0 1,0-1-1,0 1 1,0 0-1,0 0 1,1 0-1,-1 0 1,0 0 0,0 0-1,0 0 1,0 0-1,0 0 1,1 0-1,-1 0 1,0 0-1,0 0 1,0 0-1,0 0 1,0 0-1,1 0 1,-1 0 0,0 1-1,0-1 1,0 0-1,0 0 1,0 0-1,0 0 1,0 0-1,1 0 1,-1 0-1,0 0 1,0 0-1,0 1 1,0-1 0,0 0-1,0 0 1,0 0-1,0 0 1,0 0-1,0 0 1,0 1-1,0-1 1,1 0-1,-1 0 1,0 0-1,0 0 1,0 0-1,0 0 1,0 1 0,0-1-1,0 0 1,0 0-1,-1 0 1,2 10-37,-5 9-14,2-12 47,0 1 0,0 0 0,1-1 0,0 1 0,1 8 0,0-14 6,0-1 0,0 1 1,0-1-1,0 0 1,1 1-1,-1-1 0,1 0 1,-1 1-1,1-1 1,-1 0-1,1 1 0,0-1 1,-1 0-1,1 0 1,0 0-1,0 0 0,0 0 1,0 0-1,0 0 1,0 0-1,0 0 1,0 0-1,0 0 0,1-1 1,-1 1-1,0 0 1,1-1-1,-1 1 0,0-1 1,1 0-1,-1 1 1,0-1-1,1 0 0,1 0 1,14 1 13,0-2 1,1 0-1,-1-1 0,22-4 1,-17 1-22,39-1 0,-53 6 5,-1 0 0,1 1-1,-1-1 1,1 1 0,-1 1-1,0 0 1,0 0-1,0 0 1,9 5 0,-14-6 7,-1 0 0,1 0 0,0 1 0,-1-1 0,1 1 0,-1-1 0,1 1 0,-1 0 0,0-1 0,0 1 0,0 0 0,1 2 0,-1-3 3,-1-1 0,0 1 0,1-1 1,-1 1-1,0-1 0,0 1 0,0-1 0,1 1 1,-1 0-1,0-1 0,0 1 0,0-1 1,0 1-1,0 0 0,0-1 0,0 1 1,0-1-1,0 1 0,-1 0 0,1-1 1,0 1-1,0-1 0,0 1 0,-1-1 0,1 1 1,0 0-1,-1-1 0,1 1 0,0-1 1,-1 0-1,1 1 0,-1-1 0,1 1 1,-1-1-1,1 0 0,-1 1 0,1-1 1,-1 0-1,1 1 0,-1-1 0,1 0 1,-1 0-1,1 0 0,-2 1 0,2-1 1,0 0-1,-1 0 0,1 0 0,0 0 1,0 0-1,0 0 0,-1 0 1,1 0-1,0 0 0,0 0 0,0 0 1,-1 0-1,1 0 0,0 0 1,0 0-1,0 0 0,-1 0 1,1 0-1,0 0 0,0 0 0,0-1 1,-1 1-1,1 0 0,0 0 1,0 0-1,0 0 0,0 0 0,-1-1 1,1 1-1,0 0 0,0 0 1,0 0-1,0 0 0,0-1 1,0 1-1,0 0 0,-1 0 0,1 0 1,0-1-1,0 1 0,1-13 198,7-11 7,-7 21-194,1 0-1,0 0 1,0 0 0,1 0 0,-1 0 0,1 0 0,-1 1 0,1 0-1,0-1 1,0 1 0,0 0 0,4-2 0,43-15-637,-43 17 512,0 0-1,0 0 0,0-1 1,0 0-1,0 0 0,-1-1 1,1 0-1,-1 0 0,10-8 1,6-17-191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16884,'3'13'1648,"5"2"-1400,10 1-584,5 0 1240,14 0-680,4-1-144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150 163 14155,'-1'2'252,"1"0"1,-1 0-1,0 0 0,0 0 0,0 0 1,0 0-1,0 0 0,0 0 0,-1 0 0,1-1 1,0 1-1,-4 2 0,-26 22 1329,9-9 577,10-5-1239,1-1 0,-15 21 1,22-26-736,1-1 1,-1 1 0,1 0 0,0 0-1,0 1 1,1-1 0,0 1 0,-3 11-1,5-17-159,0 1-1,-1-1 0,1 1 0,0-1 0,0 1 0,0 0 0,0-1 0,0 1 0,0-1 0,1 1 0,-1-1 0,0 1 0,1-1 0,-1 0 0,1 1 1,-1-1-1,1 1 0,0-1 0,0 0 0,0 0 0,-1 1 0,1-1 0,0 0 0,1 0 0,-1 0 0,0 0 0,0 0 0,0 0 0,1 0 0,-1 0 0,0-1 1,1 1-1,-1 0 0,0-1 0,1 1 0,-1-1 0,1 0 0,-1 1 0,1-1 0,-1 0 0,1 0 0,-1 0 0,1 0 0,-1 0 0,3-1 1,4 1-3,0-1 1,0-1-1,0 1 1,0-2 0,0 1-1,0-1 1,11-5 0,8-8 2,0 0 0,-2-2 0,1-1 1,-2-1-1,-1-1 0,-1-1 0,0-1 1,-2-1-1,0 0 0,-2-2 0,-1 0 1,18-37-1,-31 53-17,-2 8-6,0-1 0,-1 0 0,1 0 0,-1 0 0,0 0 0,0 0 0,0-1 0,-1 1-1,1 0 1,-1 0 0,1-1 0,-1-3 0,0 6-2,0 1 0,0 0 0,0 0 0,0-1 0,0 1 0,-1 0 0,1 0 0,0-1 0,0 1 0,0 0 0,0 0 0,0 0 0,0-1 0,-1 1-1,1 0 1,0 0 0,0 0 0,0-1 0,0 1 0,-1 0 0,1 0 0,0 0 0,0 0 0,0 0 0,-1-1 0,1 1 0,0 0 0,0 0 0,-1 0 0,1 0 0,0 0 0,0 0 0,-1 0 0,1 0 0,0 0 0,0 0-1,-1 0 1,1 0 0,0 0 0,0 0 0,-1 0 0,1 0 0,0 0 0,0 0 0,-1 1 0,1-1 0,0 0 0,0 0 0,0 0 0,-1 0 0,1 0 0,0 1 0,0-1 0,0 0 0,0 0 0,-1 0 0,1 1 0,-13 12-3,13-13 3,-12 15-59,1 1 1,1 0-1,1 0 1,0 1-1,1 1 1,1-1-1,0 1 1,1 0-1,2 1 1,0-1-1,0 1 1,2 0-1,0 0 1,2 22-1,0-34 26,0 0 0,0 0-1,1 0 1,1 1 0,-1-1-1,1-1 1,0 1 0,1 0-1,-1 0 1,1-1 0,6 9-1,17 24-209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18508,'21'-21'1238,"-12"11"-810,0 1 1,0 0-1,1 0 0,0 1 0,1 1 0,22-13 1,-33 19-389,1 1 1,-1 0 0,1 0-1,-1-1 1,1 1 0,0 0-1,-1 0 1,1 0 0,-1 0-1,1 0 1,-1 0 0,1 0-1,-1 0 1,1 0 0,0 0-1,-1 0 1,1 0 0,-1 0 0,1 0-1,-1 0 1,1 1 0,-1-1-1,1 0 1,-1 0 0,1 1-1,-1-1 1,1 0 0,-1 1-1,1-1 1,-1 0 0,0 1-1,1-1 1,0 1 0,-1 1 21,1 0 0,0-1 0,-1 1 0,1 0 0,-1 0-1,0-1 1,0 1 0,0 0 0,0 0 0,0 3 0,-1 6 68,-1 0 1,-5 19-1,-5 3-35,-18 38 1,17-44-62,1 1 0,-8 33 0,19-58-23,0 0 1,0 1-1,0-1 1,1 0-1,0 0 0,-1 0 1,1 0-1,1 1 0,-1-1 1,0 0-1,1 0 0,1 6 1,-1-8-4,0 0-1,-1 1 1,1-1 0,0 0 0,0 0 0,1-1-1,-1 1 1,0 0 0,0 0 0,0 0 0,0-1-1,1 1 1,-1-1 0,0 1 0,1-1 0,-1 1-1,0-1 1,1 0 0,-1 0 0,1 0 0,-1 1-1,0-1 1,1-1 0,-1 1 0,1 0 0,-1 0-1,0 0 1,1-1 0,-1 1 0,2-1 0,9-3 34,0 0 1,0 0 0,-1-1 0,1-1 0,-1 0-1,-1 0 1,1-1 0,14-13 0,-1 0 36,-1-2 0,26-32 0,-34 38-62,-1-2-1,-1 0 1,-1 0-1,15-30 1,-22 31-15,-11 20-10,-13 28 5,14-20 12,2 0 1,-1 0-1,2 0 0,-1 0 1,1 1-1,1-1 1,0 1-1,1-1 0,0 1 1,2 13-1,-1-20 6,0 0 1,0-1-1,0 1 0,1 0 0,-1-1 0,1 1 0,0-1 0,1 0 0,-1 0 1,1 0-1,-1 0 0,1 0 0,1 0 0,-1-1 0,0 1 0,1-1 1,0 0-1,-1 0 0,1-1 0,0 1 0,1-1 0,-1 1 0,0-1 0,1-1 1,-1 1-1,10 1 0,-7-1 25,1-1-1,-1 0 1,1 0 0,-1-1 0,1 0-1,-1 0 1,1-1 0,-1 0 0,1-1-1,-1 1 1,1-1 0,-1-1 0,0 1-1,0-1 1,0-1 0,-1 1 0,1-1-1,-1 0 1,0-1 0,0 1 0,0-1-1,-1 0 1,1-1 0,-1 1 0,4-7-1,-3 4-37,-2 1 0,1 0 0,-1-1 0,0 0 0,-1 0 0,1-1-1,-2 1 1,1 0 0,-1-1 0,0 0 0,-1 1 0,0-1 0,-1 0 0,0 0 0,0 0-1,0 1 1,-1-1 0,-1 0 0,0 0 0,0 1 0,-4-11 0,-11-10-992,6 20-256,10 9 1211,1 0 0,0 0 0,-1 0-1,1 0 1,0 0 0,-1 0 0,1 1 0,0-1 0,0 0 0,-1 0 0,1 0 0,0 0 0,-1 0-1,1 1 1,0-1 0,0 0 0,0 0 0,-1 1 0,1-1 0,0 0 0,0 0 0,0 1 0,-1-1-1,1 0 1,0 0 0,0 1 0,0-1 0,0 0 0,0 1 0,0-1 0,0 0 0,-1 0 0,1 1-1,0-1 1,0 0 0,0 1 0,0-1 0,1 1 0,0 14-637,10 4-139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89 276 17620,'-9'7'659,"0"0"1,0 0-1,1 0 1,1 1 0,-1 0-1,-12 19 1,18-23-545,-1-1 1,1 1-1,0 0 1,0 0-1,1 0 0,-1 1 1,1-1-1,0 0 1,0 1-1,0-1 1,1 0-1,0 1 1,-1-1-1,1 1 1,1-1-1,-1 0 0,1 1 1,0-1-1,0 0 1,2 6-1,-3-8-92,1-1-1,0 1 1,0 0-1,0-1 1,0 1-1,0 0 1,0-1-1,0 1 1,0-1-1,1 0 1,-1 1-1,1-1 1,-1 0-1,1 0 1,-1 0-1,1 0 1,0 0-1,-1 0 1,1 0-1,0-1 1,3 2-1,-2-2-3,1 0-1,0 1 0,-1-1 1,1-1-1,0 1 1,-1 0-1,1-1 1,0 0-1,-1 0 1,7-2-1,-1-1-4,0-1-1,0 0 1,0 0 0,-1 0-1,0-1 1,0 0-1,13-14 1,-15 13-3,0 0 0,0 0-1,-1 0 1,0-1 0,0 0 0,0 0 0,-1 0-1,-1-1 1,1 1 0,-1-1 0,-1 0-1,3-13 1,-5 22-10,0-1 0,0 1 0,0-1 0,1 1 0,-1-1-1,0 1 1,0-1 0,0 1 0,-1-1 0,1 1 0,0 0 0,0-1 0,0 1-1,0-1 1,0 1 0,0-1 0,-1 1 0,1-1 0,0 1 0,0 0 0,-1-1 0,1 1-1,0 0 1,-1-1 0,1 1 0,0 0 0,-1-1 0,1 1 0,0 0 0,-1 0-1,1-1 1,-1 1 0,1 0 0,0 0 0,-2-1 0,1 1-1,0 1 0,0-1 0,0 0 0,0 0 0,1 0 0,-1 1-1,0-1 1,0 1 0,0-1 0,0 0 0,0 1 0,0 0 0,1-1 0,-1 1 0,0-1 0,1 1 0,-2 1 0,-4 6 3,0 0 1,1 0 0,0 0-1,1 1 1,0-1 0,0 1-1,-5 18 1,7-20-24,1-1 0,-1 1-1,1-1 1,0 1 0,1 0 0,-1-1 0,1 1-1,1 0 1,-1 0 0,1-1 0,1 1 0,1 8-1,-2-13-33,0-1 0,0 1-1,0 0 1,0 0-1,0-1 1,0 1 0,0 0-1,0-1 1,1 1-1,-1-1 1,0 0 0,1 1-1,0-1 1,-1 0-1,1 0 1,0 0 0,-1 0-1,1 0 1,0 0-1,2 0 1,-1 0-91,0-1-1,0 0 1,0 0 0,0 0-1,0 0 1,0 0 0,0 0-1,0-1 1,-1 0 0,1 1-1,0-1 1,3-2 0,2 0-279,0-1 1,-1 0 0,0-1 0,0 0 0,0 0 0,0 0 0,-1-1-1,9-10 1,-2-2-215,-1-1 0,0 1 0,-2-2 0,16-39 0,19-88-3541,-39 125 4804,-1-1 1,-2 1 0,0-1 0,0-27-1,-3 50-543,0-1 0,0 0 0,0 0 0,0 0 1,0 1-1,0-1 0,-1 0 0,1 0 0,0 0 0,0 1 0,-1-1 0,1 0 0,0 0 0,-1 1 0,1-1 0,-1 0 0,1 1 0,-1-2 0,0 2-38,1 0 1,-1 0-1,1 0 0,-1 0 1,1 0-1,-1-1 0,1 1 1,0 0-1,-1 0 1,1 0-1,-1 0 0,1 0 1,-1 0-1,1 1 0,-1-1 1,1 0-1,0 0 1,-1 0-1,1 0 0,-1 0 1,1 1-1,-1-1 0,-20 19 1306,10-5-527,0 1-1,2 0 0,0 0 1,0 1-1,2 0 0,-8 21 1,10-24-617,1 1 0,1-1 0,0 0 1,1 1-1,0 0 0,1-1 0,1 1 0,1 23 1,0-33-186,-1 0 0,1 0 0,0-1 0,0 1 0,1 0 0,-1 0 0,1-1 0,-1 1 0,1-1 0,1 0 1,-1 1-1,0-1 0,1 0 0,-1 0 0,1 0 0,0-1 0,0 1 0,0-1 0,0 1 0,1-1 0,-1 0 0,0 0 1,1-1-1,0 1 0,-1-1 0,1 0 0,0 0 0,7 1 0,8 1-89,1-2 1,-1-1-1,0 0 0,35-6 0,-4 1-68,-47 5 133,0 0 0,0 0 0,0 0 1,0 0-1,0 0 0,-1 1 1,1-1-1,0 1 0,0 0 1,0 0-1,0 0 0,-1 0 0,1 0 1,0 1-1,-1-1 0,5 4 1,-5-3 38,0 0-1,-1 0 1,0 1 0,1-1 0,-1 0 0,0 1 0,0-1 0,0 1 0,0-1 0,0 1 0,-1 0 0,1-1 0,-1 1 0,0-1 0,0 1 0,0 0 0,0-1 0,-1 6 0,1-4 67,0 1 1,-1-1-1,1 0 0,1 1 0,-1-1 1,2 6-1,-2-9-89,0-1 1,0 1-1,0-1 1,0 1-1,1-1 1,-1 1 0,0-1-1,0 0 1,1 1-1,-1-1 1,0 1-1,1-1 1,-1 0-1,0 1 1,1-1-1,-1 0 1,1 0-1,-1 1 1,1-1-1,-1 0 1,0 0 0,1 0-1,-1 1 1,1-1-1,0 0 1,0 0-2,1 0 0,-1 0 0,0-1 0,1 1 0,-1 0 0,0-1 0,0 1 0,1-1 0,-1 1 0,0-1 0,0 0 0,0 0 0,0 1 0,2-2 0,4-5 12,0 0 0,0 0 0,-1 0 0,0 0 1,0-1-1,-1 0 0,0-1 0,0 1 0,-1-1 0,0 0 0,4-12 0,-4 7-38,0 0 0,-1 0 1,0-1-1,-1 1 0,-1 0 0,0-1 1,-2-15-1,-2 7-82,3 22 72,0 1 0,0-1 0,-1 0 0,1 0 0,0 0 0,0 1 0,0-1 0,-1 0 1,1 0-1,0 1 0,-1-1 0,1 0 0,-1 1 0,1-1 0,-1 1 0,1-1 0,-1 0 0,1 1 1,-1-1-1,0 1 0,1-1 0,-1 1 0,0 0 0,1-1 0,-2 0 0,1 2-19,1-1 0,0 1 0,0-1 0,-1 0-1,1 1 1,0-1 0,0 0 0,0 1 0,0-1 0,0 1 0,0-1-1,-1 0 1,1 1 0,0-1 0,0 1 0,0-1 0,0 1-1,1-1 1,-1 0 0,0 1 0,0-1 0,0 1 0,0-1 0,0 0-1,0 1 1,1-1 0,-1 0 0,0 1 0,0-1 0,0 1-1,1-1 1,-1 0 0,0 0 0,1 1 0,8 14-849,-5-10 554,1 0-1,0-1 0,0 0 1,1 0-1,-1 0 1,1 0-1,0-1 0,-1 0 1,2 0-1,-1-1 0,0 0 1,0 0-1,1 0 0,6 0 1,2 1-228,0-2 0,0 1-1,0-2 1,0 0 0,17-3 0,-16 1 157,0-1 0,0-1-1,-1-1 1,28-11 0,-37 13 553,0 0 0,0 0 0,0-1 0,0 1 0,0-1 1,-1-1-1,1 1 0,-1-1 0,0 0 0,-1 0 0,1 0 1,-1-1-1,6-9 0,-10 14-59,1 0 1,-1 0-1,1 0 1,-1 0-1,0 0 1,1 1-1,-1-1 1,0 0-1,0 0 1,0 0-1,0 0 0,0 0 1,0 0-1,0 0 1,0 0-1,0 0 1,0 0-1,-1-1 1,1 2-1,0-1 0,-1 1-1,1-1 1,0 1 0,-1 0 0,1-1 0,-1 1 0,1 0 0,-1-1 0,1 1 0,-1 0 0,1 0 0,-1 0 0,1-1-1,-1 1 1,1 0 0,-1 0 0,1 0 0,-1 0 0,1 0 0,-1 0 0,1 0 0,-2 0 0,-1 0 164,1 1 0,-1-1 1,0 1-1,0 0 0,0 0 0,1 0 1,-1 0-1,1 0 0,-1 1 0,1-1 1,-4 3-1,-2 3 113,0 0 1,1 1-1,-10 13 0,15-18-343,0 0 0,0-1 0,0 1 1,0 0-1,1 0 0,-1 0 0,1 1 0,0-1 0,0 0 0,0 1 0,0-1 1,1 0-1,0 1 0,-1-1 0,1 4 0,1-5-42,0 0 0,-1-1 1,1 1-1,0-1 0,0 1 0,0-1 0,0 1 1,0-1-1,0 0 0,0 1 0,0-1 0,1 0 0,-1 0 1,0 0-1,1 0 0,-1 0 0,1 0 0,-1-1 1,1 1-1,0 0 0,2 0 0,38 10-614,-38-10 568,35 6-529,-4-2-2,-1 2 1,0 2 0,0 1-1,33 15 1,-64-24 640,-1 0 1,1 0-1,-1 1 0,1-1 1,-1 1-1,0 0 1,1 0-1,-1 0 0,0 0 1,0 0-1,0 0 0,1 3 1,-2-4 11,-1 0 1,0 0-1,0 0 1,1 1 0,-1-1-1,0 0 1,0 0 0,0 0-1,0 0 1,0 0-1,0 0 1,-1 0 0,1 0-1,0 0 1,0 0-1,-1 0 1,1 1 0,-1-1-1,1-1 1,-1 1-1,1 0 1,-1 0 0,0 0-1,1 0 1,-1 0-1,0 0 1,0-1 0,0 1-1,1 0 1,-1-1-1,0 1 1,0-1 0,-1 1-1,-15 11 712,0-2-1,0 0 0,0-2 0,-27 10 1,34-14-770,0-1 0,0 0 0,-1 0 0,1-2 0,0 1-1,-1-1 1,0-1 0,1 0 0,-20-2 0,29 2-11,0 0-1,0 0 1,0-1-1,0 1 0,0 0 1,0-1-1,0 1 1,0-1-1,0 1 0,0-1 1,0 1-1,1-1 1,-1 0-1,0 1 0,0-1 1,0 0-1,1 0 1,-1 1-1,0-1 0,1 0 1,-1 0-1,1 0 1,-1 0-1,1 0 0,0 0 1,-1 0-1,1 0 1,0 0-1,0 0 0,-1 0 1,1 0-1,0-2 1,4-19-382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136 251 17700,'-3'2'1701,"-9"8"-1065,0 0-1,0 1 0,1 0 0,1 1 0,0 0 0,0 0 0,-14 26 0,19-29-511,1-1 0,0 1-1,0 0 1,1 0 0,0 0-1,1 1 1,0-1 0,0 0-1,1 1 1,0 0 0,1-1 0,0 1-1,0-1 1,3 14 0,-2-20-111,-1 0 1,1 1-1,0-1 1,0 0-1,0 0 1,0 0-1,1 0 1,-1 0 0,1-1-1,0 1 1,0 0-1,0-1 1,0 1-1,0-1 1,0 0-1,1 0 1,-1 0-1,1 0 1,0 0-1,-1 0 1,1-1 0,0 1-1,0-1 1,0 0-1,0 0 1,0 0-1,0 0 1,1 0-1,-1-1 1,0 1-1,0-1 1,0 0 0,1 0-1,-1 0 1,0-1-1,5 0 1,2-1-12,-1 0 0,1-1 0,0 0 0,-1-1 0,0 0 0,1 0 0,-2-1 0,1 0 1,0-1-1,12-10 0,-2-3-10,0 0 0,-1-1-1,-1-1 1,-1-1 0,-1 0 0,-1-1 0,-1-1 0,-1 0 0,-1 0 0,-1-1 0,-2-1 0,0 1 0,-2-1-1,6-42 1,-11 58-11,-1-1 0,0 0 0,0 1 0,-1-1 0,-1 0 0,-2-11 0,3 19 11,0 0 1,0 0-1,0 0 1,0 1-1,0-1 0,-1 0 1,1 0-1,-1 1 0,0-1 1,0 1-1,0 0 0,0-1 1,0 1-1,0 0 1,-1 0-1,1 0 0,-1 1 1,1-1-1,-1 0 0,0 1 1,1 0-1,-1 0 1,0 0-1,-6-2 0,4 3 4,0-1 0,0 1 0,-1 0-1,1 1 1,0-1 0,0 1 0,0 0 0,0 0-1,0 1 1,0 0 0,0-1 0,0 1-1,1 1 1,-1-1 0,1 1 0,-1 0 0,1 0-1,0 0 1,0 1 0,1-1 0,-1 1 0,-5 7-1,7-8 3,-1 0-1,1 0 1,0 0-1,0 1 1,1-1-1,-1 1 1,1-1 0,-1 1-1,1 0 1,0-1-1,1 1 1,-1 0-1,1 0 1,-1 0-1,1 0 1,0-1-1,1 1 1,-1 0-1,1 0 1,-1 0-1,1-1 1,0 1 0,0 0-1,1-1 1,-1 1-1,1-1 1,0 1-1,0-1 1,0 0-1,0 0 1,4 4-1,14 13-307,44 33 0,-45-39 111,0 1 0,-1 1 0,-1 1 0,24 29 0,-37-41 204,0 0 0,-1 0 0,0 1 0,0 0 0,-1-1-1,1 1 1,-1 0 0,-1 0 0,1 1 0,-1-1 0,0 0-1,0 0 1,-1 1 0,0-1 0,0 0 0,0 1 0,-1-1 0,0 0-1,0 1 1,-1-1 0,-4 11 0,5-12 59,-1 1 0,0-1 0,-1 0 1,0 0-1,1 0 0,-2 0 0,1 0 0,0 0 0,-9 7 0,12-12-61,0 0 0,0 0 0,0 0 0,0 0 0,0 1 0,0-1 0,0 0 0,-1 0-1,1 0 1,0 0 0,0 0 0,0 0 0,0 0 0,0 0 0,0 0 0,0 0 0,0 0 0,-1 0-1,1 0 1,0 0 0,0 0 0,0 0 0,0 0 0,0 0 0,0 0 0,0 0 0,0 0 0,-1 0-1,1 0 1,0 0 0,0 0 0,0 0 0,0 0 0,0 0 0,0 0 0,0 0 0,-1 0-1,1 0 1,0 0 0,0 0 0,0-1 0,0 1 0,0 0 0,0 0 0,0 0 0,0 0 0,0 0-1,0 0 1,0 0 0,0 0 0,0 0 0,0-1 0,0 1 0,0 0 0,-1 0 0,1 0 0,0 0-1,0 0 1,0 0 0,0 0 0,0-1 0,0 1 0,1 0 0,1-18 91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59 301 18284,'2'1'145,"-1"0"0,1 0 0,-1 0 0,1 0-1,0 0 1,-1-1 0,1 1 0,0 0 0,0-1 0,0 1 0,0-1 0,0 0 0,0 0 0,-1 1 0,1-1-1,0 0 1,0-1 0,0 1 0,0 0 0,0-1 0,0 1 0,0-1 0,-1 1 0,1-1 0,0 0 0,0 0-1,2-1 1,8-5 521,0 0 0,19-13 0,-29 18-493,11-8 208,0-1 1,0 0 0,-1-1-1,17-23 1,-23 28-320,-1 0 0,0-1 0,-1 0 0,0 1 0,0-2 0,-1 1 0,0 0 0,0-1 0,-1 1 0,3-15 0,-5 19-61,0 1 0,0 0 0,0 0 0,0 0 0,0 0 0,0 0 0,-1 0 0,0 0 0,1 0 0,-1 0 0,0 0 0,0 0 1,-1 0-1,1 0 0,-1 0 0,1 1 0,-1-1 0,0 1 0,0-1 0,0 1 0,0 0 0,-1-1 0,1 1 0,-1 1 0,1-1 0,-1 0 0,0 0 0,1 1 0,-1 0 0,0-1 1,0 1-1,0 0 0,0 1 0,0-1 0,-4 0 0,0 0-2,0 0 1,-1 1 0,1 0-1,-1 0 1,1 0-1,0 1 1,-1 1 0,1-1-1,0 1 1,0 0-1,0 1 1,0-1 0,0 1-1,-7 5 1,5-2-1,-1 2 0,1-1 0,0 1 0,1 0 0,0 1 0,0 0 0,1 0 0,0 1 0,0 0-1,-8 17 1,13-21 1,-1-1 0,1 1 0,0 0-1,0-1 1,0 1 0,1 0-1,0 0 1,0 0 0,1 0-1,0 1 1,0-1 0,0 0-1,1 0 1,0 0 0,0 0-1,0 0 1,1 0 0,0-1-1,0 1 1,0 0 0,1-1-1,4 8 1,-4-9 0,-1 0-1,2-1 1,-1 1-1,0-1 0,1 0 1,0 0-1,-1 0 1,1 0-1,0-1 1,1 1-1,-1-1 1,0 0-1,1 0 1,6 1-1,-3-1 0,0 0 0,1-1 1,-1 0-1,0-1 0,1 0 0,-1 0 1,15-3-1,-3-2 4,1 0 1,-1-1 0,-1-1 0,1-1-1,34-19 1,-29 12 24,-1-1 0,-1 0-1,-1-2 1,36-36 0,-57 53-15,0-1-1,1 1 1,-1-1 0,1 1 0,0-1-1,-1 1 1,1 0 0,0 0-1,3-2 1,2 6 138,-3 11-16,-4-5-55,1 0-1,0-1 0,1 1 1,3 11-1,-4-18-57,0 0-1,0 0 1,0 1 0,0-1-1,0 0 1,1 0 0,-1 0-1,1 0 1,-1 0 0,1-1-1,-1 1 1,1 0 0,0-1-1,0 1 1,0-1 0,0 0-1,0 0 1,0 0 0,1 0-1,-1 0 1,3 1 0,4 0 19,1-1 0,-1 0 0,0 0-1,0-1 1,1 0 0,-1-1 0,11-1 0,67-19 122,-37 9-108,-24 6-36,29-2 0,-47 7-17,0 0 0,0 1 0,0 1 0,0-1 0,0 1 0,0 0 0,0 1 0,9 3 0,-15-5-13,0 1-1,-1 0 0,1-1 1,0 1-1,-1 0 1,1 0-1,-1 0 0,1 0 1,-1 0-1,0 0 1,1 1-1,-1-1 0,0 0 1,0 1-1,0-1 1,0 1-1,0-1 0,0 1 1,0-1-1,0 1 1,-1 0-1,1 0 0,-1-1 1,1 1-1,-1 0 1,0 0-1,1-1 1,-1 1-1,0 0 0,0 0 1,0 0-1,-1 2 0,1-4-13,0 1-1,0-1 1,0 0-1,0 0 1,0 1-1,0-1 1,0 0-1,0 0 1,0 1-1,0-1 1,0 0-1,0 0 1,-1 0-1,1 1 0,0-1 1,0 0-1,0 0 1,0 1-1,0-1 1,0 0-1,-1 0 1,1 0-1,0 0 1,0 1-1,0-1 1,-1 0-1,1 0 0,0 0 1,0 0-1,0 0 1,-1 0-1,1 0 1,0 1-1,0-1 1,-1 0-1,-4-8-1146,0-15-560,-9-77 586,11 56 473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16147,'10'4'1217,"2"4"-1337,0-2 72,11 2 536,5 0-240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3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48 16964,'-9'4'2690,"14"-7"-953,18-9-216,18 3-704,1 2 0,65-4 0,-77 8-653,-15 2-98,15-2 38,0 1 1,0 2-1,34 3 1,-64-3-102,0 0 0,1 0 0,-1 0 0,1 0 0,-1 0 0,0 1 0,1-1 0,-1 0 0,0 0 0,0 0 1,1 0-1,-1 1 0,0-1 0,1 0 0,-1 0 0,0 1 0,0-1 0,1 0 0,-1 0 0,0 1 0,0-1 0,0 0 0,0 1 0,1-1 0,-1 0 0,0 1 0,0-1 0,0 0 0,0 1 1,0-1-1,0 0 0,0 1 0,0-1 0,0 1 0,0-1 0,0 0 0,0 1 0,0-1 0,0 0 0,0 1 0,0-1 0,0 0 0,-1 1 0,1-1 0,0 0 0,0 1 0,0-1 1,-1 0-1,1 1 0,0-1 0,0 0 0,-1 0 0,1 1 0,-1-1 0,-17 23 102,12-17-63,-44 52 259,13-17-196,2 1 1,1 2 0,-38 67 0,67-99-90,-3 6-1315,4-17-352,0-8-919,-7-30 379,2 14 776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1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95 18612,'-7'5'482,"1"0"-1,-1 0 1,1 0-1,0 1 1,1 0 0,0 0-1,0 0 1,0 0-1,0 1 1,1 0 0,0 0-1,1 0 1,-1 1-1,2-1 1,-4 12 0,3-8-294,1-1 0,1 1 0,0 0 0,0 0 0,1 0 0,0 0 0,1 0 0,0-1 0,1 1 0,6 19 0,-6-24-178,0 0 0,0 0 1,0 0-1,1-1 0,0 1 1,1-1-1,-1 0 0,1 0 1,0 0-1,0 0 0,0-1 0,1 1 1,0-1-1,-1 0 0,2-1 1,-1 1-1,0-1 0,1 0 1,-1 0-1,9 2 0,-10-4-24,0 0 1,0 0-1,0-1 0,0 0 0,0 1 1,0-1-1,0-1 0,0 1 0,0-1 0,0 1 1,0-1-1,0 0 0,0-1 0,0 1 1,-1-1-1,1 1 0,0-1 0,-1 0 1,1-1-1,-1 1 0,0-1 0,0 1 1,0-1-1,0 0 0,0 0 0,2-4 0,4-4-27,-1-1 0,0 0 0,-1 0 0,0-1-1,-1 0 1,4-14 0,-9 25 37,0 0-1,0 0 1,-1 0 0,0-1-1,1 1 1,-1 0 0,0 0-1,0 0 1,0-4 0,0 6 4,0 0 0,0 0 1,0 0-1,0 0 0,0-1 1,0 1-1,0 0 0,0 0 1,0 0-1,0 0 0,0 0 0,0 0 1,0 0-1,-1 0 0,1 0 1,0-1-1,0 1 0,0 0 1,0 0-1,0 0 0,0 0 1,0 0-1,0 0 0,0 0 0,0 0 1,0 0-1,0 0 0,0 0 1,-1 0-1,1 0 0,0 0 1,0 0-1,0 0 0,0 0 1,0 0-1,0 0 0,0 0 0,0 0 1,0 0-1,-1 0 0,1 0 1,0 0-1,0 0 0,0 0 1,0 0-1,0 0 0,0 0 1,0 0-1,0 0 0,0 0 0,-1 0 1,1 0-1,0 0 0,0 0 1,0 0-1,-7 13 51,4-7-31,1 0 0,0 1 0,0 0 0,0-1 0,1 1 0,0 0 0,0 0 0,1 0 0,0 0 0,0 0-1,1 0 1,0 0 0,0-1 0,0 1 0,1 0 0,0-1 0,0 1 0,6 10 0,-5-12-11,0 0 1,1 0 0,-1 0-1,1 0 1,1-1-1,-1 1 1,0-1 0,1 0-1,0-1 1,0 1-1,0-1 1,1 0 0,-1 0-1,1 0 1,-1-1-1,1 0 1,0 0-1,0-1 1,0 1 0,0-1-1,7 0 1,-3 0-84,0-1-1,0 0 1,0-1 0,0 0 0,-1-1-1,1 0 1,0 0 0,-1-1 0,0 0 0,1-1-1,-1 0 1,-1 0 0,16-10 0,-18 9 17,0 1 1,-1-1 0,0 0-1,0 0 1,0 0 0,0-1-1,-1 1 1,0-1 0,0 0-1,-1-1 1,1 1 0,-1-1-1,-1 1 1,1-1 0,-1 0-1,0 0 1,-1 0 0,0 0-1,1-10 1,-3-21-301,-4 2-64</inkml:trace>
  <inkml:trace contextRef="#ctx0" brushRef="#br0" timeOffset="1">454 1 19228,'-3'4'2393,"3"2"-1537,3-6-424,0 0 1696,5 3-1648,0 0-768,2 3 312,6 4-240,3 6-176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2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130 373 20724,'-7'1'298,"1"0"-1,-1 1 0,1 0 0,-1 0 1,1 0-1,-1 0 0,1 1 0,0 0 0,0 1 1,1-1-1,-1 1 0,1 0 0,-1 1 0,1-1 1,1 1-1,-8 8 0,10-10-207,-1 1 0,1-1-1,-1 1 1,1 0 0,0-1-1,1 1 1,-1 0 0,1 0-1,0 0 1,-1 0 0,2 0 0,-2 6-1,2-7-66,0 0-1,1-1 1,-1 1 0,0 0-1,1 0 1,0-1-1,0 1 1,0 0 0,0-1-1,0 1 1,0-1-1,1 1 1,-1-1 0,1 0-1,-1 1 1,1-1-1,0 0 1,0 0 0,5 3-1,-2-1-13,0-1 1,1 0-1,0 0 0,0 0 0,0 0 1,0-1-1,0 0 0,1-1 0,-1 1 1,1-1-1,-1-1 0,1 1 0,-1-1 1,1 0-1,-1 0 0,14-3 0,-2 0-18,0-2-1,1 0 0,-2 0 0,30-15 0,-26 10-4,-2-1-1,1 0 1,-1-2-1,-1 0 1,0-1-1,-1-1 1,-1-1-1,25-30 1,-33 35 4,0 1 1,-1-2-1,0 1 1,-1-1 0,0 0-1,-1 0 1,0 0-1,-1-1 1,0 0-1,-1 0 1,-1 0 0,0 0-1,0 0 1,-2-1-1,0 1 1,-1-15-1,0 21 7,0 0 0,-1-1 0,0 1 0,0 0 0,0 0 0,-1 0 0,0 1 0,-1-1 0,1 1 0,-1 0 0,-1-1 0,1 2 0,-1-1 0,0 0 0,0 1 0,-1 0 0,1 0 0,-1 1 0,0 0 0,-9-5 0,8 5 0,-1 1 0,0 0 1,0 0-1,0 1 0,0 0 0,0 0 0,-1 1 1,1 0-1,0 0 0,-1 1 0,1 0 1,-1 1-1,1 0 0,0 0 0,-1 1 1,1 0-1,-12 4 0,10-2 1,0 1 0,1 0 0,0 0 0,0 1-1,0 0 1,0 1 0,1 0 0,0 0 0,-11 15 0,16-19 0,0 1 0,1 0 0,-1 0 0,1 0 0,0 0 0,0 0 0,1 0 0,-1 1 0,1-1 0,0 0 0,0 5 0,0-5 0,1-1 1,1 0-1,-1 0 1,0 0-1,1 1 0,-1-1 1,1 0-1,0 0 0,0 0 1,0 0-1,1 0 0,-1 0 1,1-1-1,0 1 0,-1 0 1,1-1-1,3 4 0,8 6-60,1-1 0,0 0-1,0 0 1,1-2 0,1 0-1,29 13 1,-24-12-16,-1 0 0,0 2 0,27 19 0,-41-26 63,0 1 0,0 0 0,-1 0 0,0 0 0,0 0 0,0 1 0,-1 0 0,0 0 0,0 0 0,-1 1 0,4 8 0,-3-1 20,-1 1 1,0-1-1,-1 1 0,1 24 1,-2-27 29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2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14 122 14547,'-2'-3'282,"0"-1"-1,1 1 1,-1-1-1,1 1 1,0-1 0,0 0-1,0 1 1,0-1-1,1 0 1,-1 0 0,1 1-1,0-1 1,0 0-1,0 0 1,1 0-1,0 1 1,-1-1 0,1 0-1,2-5 1,-1 6-99,0 0 1,0 1-1,-1-1 0,2 0 1,-1 1-1,0-1 1,0 1-1,1 0 0,-1 0 1,1 0-1,0 0 1,0 0-1,0 1 1,-1-1-1,2 1 0,-1 0 1,0-1-1,0 1 1,0 1-1,0-1 0,1 0 1,4 1-1,3-1 2,-1 1 1,1 0-1,0 1 0,-1 0 0,1 1 0,-1 0 1,0 0-1,1 1 0,-1 1 0,13 5 0,-19-7-166,1 1 0,-1-1 0,0 1 0,0 0 0,0 0 0,0 0 0,0 0 0,-1 0 0,1 1 0,-1 0 0,0 0 1,0 0-1,-1 0 0,1 0 0,-1 0 0,0 1 0,0-1 0,0 1 0,0 0 0,-1 0 0,0-1 0,0 1 0,0 0 0,-1 7 0,0-1-3,-2 1 1,1 0 0,-2-1-1,0 0 1,0 1-1,-1-1 1,0 0-1,-10 18 1,-56 82 51,52-84-52,-13 16 6,15-21-14,1 0 0,-24 48-1,38-69-7,0 0 0,1 0 0,-1 0-1,1 0 1,-1 1 0,1-1-1,-1 0 1,1 0 0,0 0-1,0 0 1,0 1 0,0-1-1,0 0 1,0 0 0,0 1 0,0-1-1,0 0 1,0 0 0,0 0-1,1 0 1,-1 1 0,1-1-1,-1 0 1,1 0 0,-1 0-1,2 2 1,0-2-2,0 0 1,-1 0-1,1 0 0,0-1 0,0 1 1,0 0-1,0-1 0,0 1 1,0-1-1,0 0 0,0 0 0,0 0 1,1 0-1,-1 0 0,3 0 0,17-3-406,-1 0 0,1-1-1,-1-1 1,0-1 0,0-1-1,-1-1 1,0-1 0,0 0-1,24-18 1,-21 6-251,-9-1-218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2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35 15139,'-3'-1'385,"-29"-6"1512,31 7-1815,0 0 0,0 0 0,1 0 0,-1 0 1,0-1-1,0 1 0,1 0 0,-1 0 0,0 1 0,0-1 0,1 0 1,-1 0-1,0 0 0,0 0 0,1 0 0,-1 1 0,0-1 0,1 0 0,-1 1 1,0-1-1,1 1 0,-1-1 0,1 1 0,-1-1 0,0 1 0,1-1 0,-1 1 1,1-1-1,0 1 0,-1-1 0,1 1 0,-1 0 0,1-1 0,0 1 1,-1 1-1,1-1 17,0 0 0,1 0 0,-1 0-1,0 0 1,0 0 0,1 0 0,-1 0 0,1 0 0,-1 0 0,1 0 0,-1-1 0,1 1 0,0 0 0,-1 0 0,1-1 0,0 1 0,0 0 0,-1-1 0,1 1 0,0 0 0,0-1 0,1 1-1,23 10 549,-8-7-738,0 0 1,1-2-1,-1 0 1,1-1-1,-1 0 1,1-2-1,-1 0 0,35-7 1,63-21-1850,-44 4-2411,-69 24 4207,1 0 0,0 0 0,0 0-1,-1 0 1,1 1 0,0-1 0,0 1 0,0 0 0,0-1 0,0 2-1,6-1 1,-8 1 237,1 0-1,-1-1 1,1 1-1,-1 0 1,0 0-1,1 0 1,-1 0 0,0 0-1,0 0 1,0 1-1,0-1 1,0 0-1,0 1 1,0-1-1,0 0 1,0 1 0,0-1-1,-1 1 1,1-1-1,-1 1 1,1 0-1,0 2 1,2 16 1401,-2-15-911,0 0 0,0-1-1,0 1 1,0 0 0,1-1 0,4 10-1,-5-13-516,-1 0 0,1 0 0,0 0 0,0 0 0,0 0 0,0-1 0,0 1 0,1 0-1,-1 0 1,0-1 0,0 1 0,0-1 0,1 1 0,-1-1 0,0 1 0,1-1 0,-1 0 0,0 1-1,1-1 1,-1 0 0,0 0 0,1 0 0,-1 0 0,0 0 0,1-1 0,-1 1 0,0 0-1,1-1 1,-1 1 0,2-1 0,20-8-78,0 0-1,32-20 0,-8 4-268,-28 15 163,41-17-291,-57 26 387,1 0 0,-1-1 0,1 2-1,0-1 1,-1 0 0,1 1 0,0-1 0,0 1 0,-1 0 0,1 0-1,0 1 1,-1-1 0,7 3 0,-9-3 42,0 1 0,1 0 0,-1 0 0,0 0 0,0-1 0,0 1 0,0 1 0,0-1 0,0 0 0,0 0 0,0 0 0,0 0 0,-1 1 0,1-1 0,-1 0 0,1 1 0,-1-1 0,1 0 0,-1 1 0,1-1 0,-1 1 0,0-1 0,0 1 0,0-1 0,0 1 0,0-1 0,0 0 0,-1 3 0,0 4 156,0 1 1,-1-1-1,-4 12 1,6-19-143,-8 20 307,5-15-180,1 1 0,0 0 0,0 0 0,0-1 0,1 1 1,0 0-1,-1 13 0,2-20-175,0 1 0,0-1-1,0 0 1,0 1 0,0-1 0,0 0 0,0 1 0,1-1 0,-1 0-1,0 1 1,0-1 0,0 0 0,0 1 0,1-1 0,-1 0 0,0 1-1,0-1 1,1 0 0,-1 1 0,0-1 0,0 0 0,1 0 0,-1 0-1,0 1 1,1-1 0,-1 0 0,0 0 0,1 0 0,-1 0 0,0 1-1,1-1 1,-1 0 0,0 0 0,1 0 0,-1 0 0,1 0-1,-1 0 1,0 0 0,1 0 0,-1 0 0,0 0 0,1 0 0,-1 0-1,0-1 1,1 1 0,-1 0 0,0 0 0,1 0 0,-1 0 0,1-1-1,15-12-745,-6-4 480,0-5-132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2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17852,'-4'0'2136,"4"3"-1416,-3 6-327,3 1 1487,8 2-1560,3 1-536,11-1 1424,2-2-1184,9-4-72,-1-3-48</inkml:trace>
  <inkml:trace contextRef="#ctx0" brushRef="#br0" timeOffset="1">250 143 18012,'-25'55'3136,"20"-47"-2635,0 1 0,0 0 0,1 0 1,1 1-1,0-1 0,0 1 0,-2 12 0,5-21-509,0-1-1,0 0 1,0 1 0,0-1-1,0 1 1,0-1-1,0 0 1,0 1-1,0-1 1,1 0 0,-1 1-1,0-1 1,0 1-1,0-1 1,0 0-1,1 1 1,-1-1-1,0 0 1,0 1 0,1-1-1,-1 0 1,0 0-1,0 1 1,1-1-1,-1 0 1,0 0 0,1 1-1,-1-1 1,0 0-1,1 0 1,-1 0-1,1 0 1,-1 1-1,0-1 1,1 0 0,-1 0-1,0 0 1,1 0-1,-1 0 1,1 0-1,-1 0 1,0 0-1,1 0 1,-1 0 0,1 0-1,-1-1 1,0 1-1,1 0 1,0 0-1,25-10-847,-19 7 582,1 0 122,-1 1-1,0 1 1,0-1 0,1 1-1,-1 0 1,1 1-1,-1 0 1,1 0 0,-1 1-1,1-1 1,9 4 0,-15-4 172,0 1 1,1 0 0,-1 0-1,0 0 1,0 0 0,1 0-1,-1 1 1,0-1-1,0 1 1,0-1 0,0 1-1,-1 0 1,1 0 0,0 0-1,1 3 1,-2-3 62,0 1 1,0-1-1,0 1 0,0 0 1,-1-1-1,1 1 0,-1 0 0,1 0 1,-1-1-1,0 1 0,-1 0 1,1 0-1,0-1 0,-1 1 0,1 0 1,-1-1-1,-1 4 0,-1 1 180,0 0-1,-1 0 0,0-1 0,0 1 1,0-1-1,-1 0 0,0 0 1,0 0-1,0-1 0,-8 6 0,8-7-126,0 0 0,0 0 0,0 0 0,0-1-1,-1 0 1,1 0 0,-1-1 0,0 1 0,0-1-1,0-1 1,0 1 0,0-1 0,-6 1 0,10-2-184,1 0 1,0 0-1,0 0 1,0 0-1,0-1 1,0 1-1,0 0 1,0 0-1,-1-1 0,1 1 1,0-1-1,0 1 1,0-1-1,0 1 1,1-1-1,-1 0 1,0 0-1,0 1 1,0-1-1,0 0 1,1 0-1,-1 0 1,0 0-1,1 0 1,-1 0-1,0-1 1,0-1-22,0 1 0,1 0 1,-1-1-1,1 1 0,0-1 1,-1 1-1,1-1 0,0 1 1,1-1-1,-1 1 0,1-5 1,4-14-428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2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21012,'2'2'247,"0"0"-1,0 0 1,0 0-1,0-1 1,1 1-1,-1-1 1,0 1-1,1-1 0,-1 0 1,1 0-1,-1 0 1,4 1-1,-5-2-150,1 0-1,0 0 1,-1 0 0,1 0-1,-1-1 1,1 1 0,0 0-1,-1-1 1,1 1 0,-1-1-1,1 1 1,-1-1 0,0 0-1,1 0 1,-1 0 0,0 1-1,1-1 1,-1-1 0,0 1-1,0 0 1,0 0 0,2-2-1,1-3 34,0 0 0,0 0 0,7-13-1,-10 18-118,-1-1-1,1 1 1,0-1 0,0 0-1,-1 0 1,1 1-1,-1-1 1,0 0-1,1 0 1,-1 0 0,0 1-1,0-1 1,0 0-1,0 0 1,-1 0-1,1 1 1,0-1 0,-1 0-1,1 0 1,-1 1-1,-1-3 1,2 3-8,-1 0 0,1 1 1,-1-1-1,0 1 0,1-1 0,-1 1 1,0-1-1,1 1 0,-1-1 0,0 1 1,0 0-1,1-1 0,-1 1 1,0 0-1,0 0 0,0 0 0,0-1 1,1 1-1,-1 0 0,0 0 0,0 0 1,0 0-1,0 1 0,0-1 0,1 0 1,-1 0-1,0 0 0,0 1 1,0-1-1,1 0 0,-1 1 0,0-1 1,0 1-1,1-1 0,-1 1 0,0-1 1,1 1-1,-1-1 0,1 1 1,-2 1-1,-1 1 6,0 0-1,0 0 1,0 0 0,1 0 0,-1 1 0,-3 6 0,5-9-5,0 1 1,0 0-1,0 0 1,1 0 0,-1 0-1,0 0 1,1 0-1,-1 0 1,1 0-1,0 0 1,0 1-1,-1-1 1,1 0 0,1 0-1,-1 0 1,0 0-1,0 0 1,1 0-1,-1 0 1,1 0-1,0 0 1,0 0-1,0 0 1,0 0 0,0 0-1,0 0 1,0 0-1,0-1 1,1 1-1,-1-1 1,2 2-1,0-1-6,0 0 0,0-1 0,1 1 0,-1-1-1,0 0 1,0 0 0,1 0 0,-1 0-1,0-1 1,1 0 0,-1 1 0,0-1 0,1 0-1,-1-1 1,1 1 0,-1-1 0,0 1 0,1-1-1,4-2 1,7-2-117,-1-2 0,17-9 0,-21 10 19,0 1 0,1 0 1,-1 0-1,1 1 1,21-5-1,-31 9 101,0 0 0,1 0-1,-1 0 1,0 0 0,1 0 0,-1 0 0,0 0 0,1 0-1,-1 1 1,0-1 0,1 0 0,-1 1 0,0-1 0,0 1-1,0 0 1,1-1 0,-1 1 0,0 0 0,0 0 0,0-1-1,0 1 1,0 0 0,0 0 0,0 0 0,-1 0 0,1 0-1,0 1 1,0-1 0,-1 0 0,1 0 0,-1 0-1,1 1 1,0 1 0,1 5 114,0 1 0,-1 0-1,0 0 1,0 11 0,3 14 267,-4-33-404,0 1 0,1 0 0,-1 0 0,1-1 0,0 1 0,-1 0 0,1-1 0,0 1 0,0 0 0,0-1 0,0 1 0,0-1 0,1 0 0,-1 1 0,0-1 0,1 0-1,-1 0 1,0 0 0,1 0 0,0 0 0,-1 0 0,1 0 0,-1 0 0,1-1 0,0 1 0,0-1 0,-1 1 0,1-1 0,0 0 0,0 1 0,0-1 0,-1 0 0,1 0 0,0 0 0,0-1 0,0 1 0,0 0 0,-1-1 0,1 1 0,0-1 0,-1 0-1,1 1 1,0-1 0,-1 0 0,1 0 0,2-2 0,4-3-287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2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17 17948,'-3'-2'269,"0"0"-1,0 0 1,0 0 0,0 1 0,0-1-1,-1 1 1,1 0 0,0 0 0,-1 0-1,1 0 1,0 1 0,-1 0 0,1-1 0,-1 1-1,-3 1 1,1-1 16,0 1 0,1 1 0,-1-1 0,1 1 0,-1 0 0,1 0 0,0 1-1,-8 4 1,3 0-81,0 1-1,0 0 0,1 0 0,0 1 0,0 0 0,1 0 0,-12 20 1,15-21-181,1 0 0,0 0 1,0 1-1,1 0 0,0 0 1,0-1-1,1 2 1,-1 11-1,2-19-23,1 0-1,0 0 1,0 0 0,0 0-1,0 0 1,0 0 0,0 0-1,1 0 1,-1 0 0,1 0-1,-1 0 1,1 0 0,0 0-1,-1 0 1,1-1 0,0 1-1,0 0 1,1 0 0,-1-1-1,0 1 1,1-1 0,-1 1-1,0-1 1,1 0 0,0 1 0,-1-1-1,1 0 1,0 0 0,0 0-1,-1 0 1,1-1 0,0 1-1,0 0 1,0-1 0,0 1-1,0-1 1,0 0 0,0 0-1,0 0 1,0 0 0,0 0-1,0 0 1,3-1 0,3 0-3,0 0 1,0-1 0,0 1-1,-1-2 1,1 1 0,0-1 0,-1-1-1,0 1 1,0-1 0,0 0-1,-1-1 1,11-8 0,5-7 0,-1-1 0,19-25 0,-32 37 3,-7 8-2,0 0 0,0-1 0,0 1 0,0 0-1,1 0 1,-1 0 0,0 1 0,0-1 0,0 0 0,1 0 0,1 0 0,-2 1 2,-1 0 1,1-1-1,-1 1 0,1 0 1,-1 0-1,1 0 0,-1 0 1,1 1-1,-1-1 1,0 0-1,1 0 0,-1 0 1,1 0-1,-1 0 1,1 1-1,-1-1 0,0 0 1,1 0-1,-1 1 1,1-1-1,-1 0 0,0 0 1,1 1-1,-1 0 1,3 2 20,-1 1 1,0 0 0,-1 0 0,1 0 0,-1 0 0,2 7 0,-2-6 6,0-1 1,1 0-1,-1 1 1,1-1-1,3 6 1,-3-9-13,0 1 0,0 0 0,0 0 0,0-1 0,0 1 0,0-1 0,1 0 0,-1 0 0,0 0 0,1 0 0,-1 0 0,1 0 1,-1-1-1,1 1 0,-1-1 0,1 0 0,-1 1 0,1-1 0,-1 0 0,1-1 0,0 1 0,-1 0 0,4-2 0,8-1 12,0-1 0,0 0 0,13-7 0,-14 6-33,29-13-3,48-16-108,-78 30 84,-1 1 1,1 1-1,-1 0 1,1 0-1,22 1 1,-32 1 35,0-1 1,0 2-1,0-1 1,1 0-1,-1 0 1,0 0-1,0 1 0,0-1 1,0 1-1,0 0 1,0 0-1,-1 0 1,1 0-1,0 0 1,0 0-1,-1 0 1,1 0-1,0 1 0,-1-1 1,1 0-1,-1 1 1,0 0-1,1-1 1,-1 1-1,0 0 1,0 0-1,0-1 1,0 1-1,0 0 0,-1 0 1,1 0-1,0 4 1,0 4 83,-1 0 0,0-1 0,-1 1 0,0 0 0,-4 18 0,-1 10 237,7-31-742,4-14 284,5-16 67,-10 23 53,12-31-139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2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18628,'2'12'635,"-1"1"1,-1-1-1,0 0 0,-1 1 0,0-1 1,-1 1-1,-4 15 0,-1 12 719,3-14-730,0-5-227,1 0 1,1 1-1,1-1 1,3 36-1,-2-55-388,0 0 0,1-1 0,-1 1 0,0 0 0,1 0 0,0-1 0,-1 1 0,1-1-1,0 1 1,0 0 0,0-1 0,-1 0 0,2 1 0,-1-1 0,0 0 0,0 1 0,0-1 0,1 0-1,-1 0 1,0 0 0,1 0 0,-1 0 0,1 0 0,0 0 0,-1-1 0,1 1 0,-1-1 0,1 1 0,0-1-1,0 1 1,-1-1 0,1 0 0,3 0 0,5-1-69,1 0 0,-1 0 1,0-1-1,19-7 0,11 0-201,-37 8 234,0 1 0,1 0 0,-1 0 0,0 0 0,1 0 0,-1 1 1,0-1-1,0 1 0,1 0 0,-1-1 0,0 2 0,0-1 0,0 0 0,0 1 0,0-1 0,0 1 1,0 0-1,4 4 0,-5-4 20,-1 0 1,1 1-1,0-1 1,-1 1-1,0-1 1,1 1-1,-1 0 1,0-1-1,0 1 1,-1 0 0,1 0-1,-1 0 1,1 0-1,-1 0 1,0 0-1,0 0 1,0 0-1,0 0 1,-1-1-1,1 1 1,-2 5-1,1-2 19,-1 0 0,1 1-1,-1-1 1,0 0 0,-1 0-1,0 0 1,0 0-1,0 0 1,0-1 0,-9 10-1,12-14-33,0-1-1,-1 1 0,1-1 0,-1 0 1,1 1-1,-1-1 0,1 0 0,-1 0 1,1 1-1,-1-1 0,1 0 0,-1 0 1,0 0-1,1 0 0,-1 0 0,1 0 1,-1 0-1,1 0 0,-1 0 0,1 0 1,-1 0-1,0 0 0,1 0 0,-1 0 1,1 0-1,-1-1 0,1 1 0,-1 0 1,1 0-1,-1-1 0,1 1 0,-1 0 1,0-1-1,0 0 12,0 0-1,0 0 1,0 0 0,0-1 0,0 1-1,0 0 1,0-1 0,0 1-1,1 0 1,-2-4 0,-4-25-194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2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118 185 11715,'-7'3'1778,"10"-9"-572,12-10 501,-5 10-806,1 1-1,-1 0 1,1 1 0,0 0-1,0 1 1,12-3 0,-5 2 108,-1-1 1,17-7-1,-30 10-902,0 0 1,0 0-1,0-1 0,-1 1 1,1-1-1,-1 1 0,1-1 0,-1 0 1,0-1-1,0 1 0,0 0 1,4-7-1,-6 8-96,-1 1 1,1 0-1,0-1 1,-1 1-1,1-1 0,-1 1 1,1 0-1,-1-1 1,0 1-1,0-1 1,0 0-1,0 1 1,0-1-1,0 1 1,0-1-1,0 1 0,0-1 1,-1 1-1,1-1 1,-1 1-1,1 0 1,-1-1-1,1 1 1,-1-1-1,0 1 1,0 0-1,0 0 0,0-1 1,0 1-1,0 0 1,0 0-1,0 0 1,0 0-1,0 0 1,-1 0-1,1 1 0,-3-2 1,-1-1-2,0 0 0,-1 1 0,1-1 0,-1 1 0,0 1 0,0-1 0,0 1 0,-7-1 0,2 2 1,0 1 0,0 0 0,0 0 0,-1 1 0,2 0 0,-1 1 0,0 1 0,1-1 0,-1 2 0,1-1 0,0 1 0,0 1 0,1 0 0,0 0 0,0 1 0,-15 15 0,17-16-6,1 0 0,0 1 0,0 0 0,1 0 0,0 0 1,0 1-1,0 0 0,1 0 0,1 0 0,-1 0 0,1 1 1,0-1-1,1 1 0,0 0 0,1 0 0,0 0 0,0 0 1,1-1-1,0 1 0,0 0 0,3 13 0,-2-17-3,0 0 0,1-1 0,-1 1-1,1 0 1,0-1 0,1 0 0,-1 1 0,1-1-1,-1 0 1,1 0 0,1-1 0,-1 1 0,0-1-1,7 6 1,-4-5-98,0-1-1,0 0 1,0 0-1,0 0 1,0 0-1,1-1 1,-1 0-1,1 0 1,11 0-1,-4 0-77,0-2-1,0 0 0,0 0 0,0-2 0,0 0 0,0 0 0,0-1 0,-1-1 0,22-8 0,-23 6 28,0 1 0,16-12 0,22-24-447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2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 16812,'0'0'66,"0"0"1,0 0 0,0 0 0,-1 0 0,1 0 0,0-1 0,0 1-1,0 0 1,0 0 0,0 0 0,0 0 0,0 0 0,-1 0 0,1 0 0,0 0-1,0 0 1,0 0 0,0 0 0,0 0 0,-1 0 0,1 0 0,0 0-1,0 0 1,0 0 0,0 0 0,0 0 0,0 0 0,-1 0 0,1 0-1,0 0 1,0 0 0,0 0 0,0 0 0,0 0 0,0 0 0,-1 0-1,1 0 1,0 0 0,0 0 0,0 1 0,0-1 0,0 0 0,0 0-1,0 0 1,0 0 0,-1 0 0,1 0 0,0 0 0,0 1 0,-8 10 1319,-6 16 943,3-1-1218,2 1-1,-10 44 1,15-54-911,1 0 0,1 1 1,1-1-1,0 0 0,3 27 0,-2-42-187,0 0-1,0 0 0,1 0 0,-1 0 0,1 0 0,0 0 1,-1 0-1,1 0 0,0 0 0,0 0 0,0 0 1,0 0-1,0 0 0,1-1 0,-1 1 0,1 0 0,-1-1 1,1 1-1,-1-1 0,1 0 0,0 0 0,0 1 0,-1-1 1,1 0-1,0 0 0,0-1 0,0 1 0,0 0 0,0-1 1,0 1-1,1-1 0,-1 0 0,3 1 0,7-2-69,-1 0 0,0 0 0,1-1 0,-1 0-1,14-5 1,11-2-152,-33 8 181,1 1 1,-1-1-1,0 1 1,0 0-1,1 0 1,-1 0-1,0 0 1,1 1 0,-1 0-1,0-1 1,0 1-1,0 0 1,1 1-1,-1-1 1,0 0-1,-1 1 1,1 0-1,4 2 1,-4-1 11,-1 0 0,0-1 0,1 1-1,-1 0 1,0 0 0,-1 1 0,1-1 0,0 0 0,-1 0 0,0 1-1,0-1 1,0 1 0,0-1 0,0 1 0,-1 0 0,1 6 0,-1 0 46,-1 0 0,0 1 0,-1-1 1,0 0-1,0 0 0,-1 0 0,0-1 1,-9 17-1,10-21 6,0 0 1,0-1-1,-1 1 0,0-1 0,0 1 1,0-1-1,0 0 0,-1 0 0,0-1 1,0 1-1,0-1 0,0 0 0,0 0 1,-1 0-1,1 0 0,-1-1 1,0 1-1,-9 2 0,12-5-73,0 0 0,0 1 1,0-1-1,1 0 0,-1 0 0,0-1 0,0 1 0,0 0 1,0 0-1,0-1 0,0 0 0,0 1 0,0-1 0,1 0 1,-1 0-1,0 0 0,0 0 0,1 0 0,-1 0 1,1 0-1,-1 0 0,1-1 0,0 1 0,-2-3 0,0 1-38,1-1 0,0 1 0,0-1 0,1 0 1,-1 0-1,1 0 0,-1 0 0,1 0 0,1 0 0,-1 0 0,0-4 0,1-24-321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3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18332,'16'0'1816,"8"-2"-1040,3-1-303,11-2 759,3-1-176,1 3-408,1-4-400,-4 4-1088,-7-2 880,0 10-256,-2 3-136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2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 18196,'2'1'187,"5"2"351,1-1 0,-1 0 0,1 0 0,0 0 0,8 0 0,-14-2-432,-1 0 0,1 0 0,-1 0-1,1 0 1,-1 0 0,0-1 0,1 1 0,-1 0 0,1-1 0,-1 1-1,0-1 1,1 1 0,-1-1 0,0 0 0,0 1 0,1-1 0,-1 0 0,0 0-1,0 0 1,0 0 0,0 0 0,0 0 0,0 0 0,0 0 0,0-1 0,-1 1-1,1 0 1,0 0 0,-1-1 0,1 1 0,-1 0 0,0-1 0,1 1 0,-1-1-1,0 1 1,1-2 0,-1 2-81,0 0 0,0 0 0,0 0 0,0 0 0,0 0-1,0 0 1,0 0 0,0 0 0,0 0 0,-1 0 0,1 0 0,0 0 0,-1 0-1,1 1 1,0-1 0,-1 0 0,1 0 0,-1 0 0,1 1 0,-1-1 0,0 0 0,1 0-1,-1 1 1,0-1 0,0 1 0,1-1 0,-1 0 0,0 1 0,0-1 0,0 1-1,1 0 1,-1-1 0,0 1 0,0 0 0,0 0 0,0-1 0,0 1 0,0 0 0,0 0-1,0 0 1,0 0 0,0 0 0,0 0 0,0 0 0,0 1 0,1-1 0,-3 1 0,-1-1 45,0 1 1,0 0-1,0 0 1,0 1 0,0-1-1,0 1 1,1 0-1,-1 0 1,-6 4 0,5-1-14,1 0 0,0-1 1,1 1-1,-1 1 1,1-1-1,0 1 1,0-1-1,1 1 0,-4 9 1,5-13-53,1 0 1,-1-1 0,1 1-1,-1 0 1,1-1 0,0 1-1,0 0 1,0-1-1,0 1 1,0 0 0,0 0-1,0-1 1,0 1 0,1 0-1,-1 0 1,1-1-1,-1 1 1,1 0 0,0-1-1,-1 1 1,1-1-1,0 1 1,0-1 0,0 1-1,0-1 1,0 0 0,1 0-1,-1 1 1,0-1-1,1 0 1,-1 0 0,0 0-1,1 0 1,0 0 0,-1-1-1,1 1 1,-1 0-1,4 0 1,2 0-13,0 0 1,0 0-1,0-1 0,0 0 1,0 0-1,0-1 1,0 0-1,0 0 0,0-1 1,0 0-1,12-5 0,8-4-133,38-23 1,-49 25 90,17-11-84,-24 14 71,1 0 1,-1 0-1,1 1 1,1 0-1,-1 1 1,0 0-1,22-5 0,-31 9 68,-1 0-1,1 0 0,0 0 1,0 0-1,0 0 0,-1 1 1,1-1-1,0 0 0,0 0 1,-1 1-1,1-1 0,0 1 1,-1-1-1,1 0 0,0 1 0,-1-1 1,1 1-1,-1 0 0,1-1 1,-1 1-1,1-1 0,-1 1 1,1 0-1,-1-1 0,1 1 1,-1 0-1,0 0 0,0-1 1,1 1-1,-1 0 0,0 0 0,0-1 1,0 1-1,0 0 0,0 0 1,0 0-1,0 1 0,-2 43 498,0-16-54,2-28-429,1 0 0,-1 0 0,0 0 0,0 0 1,0 0-1,1 0 0,-1-1 0,0 1 0,1 0 0,-1 0 0,1 0 0,-1 0 0,1-1 1,-1 1-1,1 0 0,0-1 0,-1 1 0,1 0 0,0-1 0,0 1 0,-1-1 0,1 1 1,1 0-1,0-1 6,0 1 0,0-1 0,0 1 0,0-1 0,1 0 0,-1 0 0,0 0 0,0 0 0,0 0 0,3-1 0,5-1-2,0-1 1,0 0 0,12-6 0,-21 9-30,27-13-124,-19 8 29,1 1 0,0-1 0,-1 2 0,1-1 0,1 2 0,-1-1 0,18-1-1,-27 4 79,1 0-1,-1 0 1,1 0 0,-1 0-1,0 0 1,1 0-1,-1 1 1,0-1-1,1 0 1,-1 1-1,0-1 1,1 1-1,-1 0 1,0-1 0,0 1-1,0 0 1,0 0-1,0 0 1,0 0-1,0 0 1,0 0-1,0 0 1,0 0 0,1 1-1,-1 1-36,0-1 1,-1 1-1,1 0 1,0-1-1,-1 1 0,1 0 1,-1-1-1,0 1 1,0 0-1,0-1 0,-1 5 1,0 3-57,-1 0-1,-1 0 1,0-1 0,0 1-1,-7 13 1,-6 3-54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3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18052,'3'2'1944,"2"14"-1392,-5 4-232,-5 4 969,2 8-529,-1 1-160,3 5-696,-1 2-368,2-8-320,0-3 664,0-10-168,-1-1-80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3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167 217 15291,'2'-6'493,"0"1"0,0-1 0,0-1-1,0 1 1,-1 0 0,0 0 0,0-13 0,-1 18-401,0-1 1,0 1 0,0 0 0,0 0 0,0-1 0,0 1 0,0 0 0,0-1 0,0 1 0,-1 0 0,1 0 0,-1 0 0,1-1 0,-1 1 0,1 0 0,-1 0 0,0 0 0,1 0 0,-1 0 0,0 0 0,0 0 0,0 0 0,0 0 0,0 0 0,0 0 0,0 1 0,0-1 0,0 0 0,0 1 0,-1-1 0,1 1 0,0-1 0,0 1 0,0 0 0,-1-1 0,1 1 0,0 0 0,-1 0 0,1 0 0,0 0 0,0 0 0,-1 0 0,1 0 0,-2 1 0,-3 1-1,1 0-1,0 0 0,0 0 0,0 0 0,1 1 1,-1 0-1,1 0 0,-1 0 0,1 1 0,0-1 1,0 1-1,0 0 0,1 0 0,-5 6 0,-1 4-63,0 0-1,0 0 0,-8 22 0,12-25-26,0 0 1,1 0 0,1 0 0,0 0 0,1 1-1,0-1 1,0 1 0,1 15 0,1-26-2,0 0 0,0 1 1,0-1-1,0 1 0,0-1 0,0 0 1,1 1-1,-1-1 0,1 0 1,-1 1-1,1-1 0,-1 0 1,1 0-1,0 1 0,-1-1 1,1 0-1,0 0 0,0 0 0,2 2 1,-2-3 0,0 1 0,0-1 0,0 1 0,0-1 0,1 0 0,-1 0 0,0 1 0,0-1 0,0 0 0,1 0 0,-1 0 0,0 0-1,0 0 1,0 0 0,1-1 0,-1 1 0,2-1 0,4-2 0,0 0 0,0 0-1,-1-1 1,0 0-1,1 0 1,5-6 0,25-23 143,-3-2 1,0-1 0,-2-2-1,-2-1 1,49-84 0,-72 112-72,-5 7-22,1 0 0,-1-1 1,0 1-1,0 0 0,0-1 0,0 1 0,-1-1 0,1-6 0,-2 11-46,0 0 0,1 0 0,-1 0 0,0 0 0,0 0 0,0 0 0,0 0 0,0-1 0,0 1 0,0 0 0,0 0 0,0 0-1,0 0 1,0 0 0,0 0 0,0 0 0,0-1 0,0 1 0,0 0 0,0 0 0,0 0 0,0 0 0,0 0 0,0 0 0,0 0 0,-1 0 0,1-1 0,0 1-1,0 0 1,0 0 0,0 0 0,0 0 0,0 0 0,0 0 0,0 0 0,0 0 0,0 0 0,-1 0 0,1 0 0,0-1 0,0 1 0,0 0 0,0 0 0,0 0-1,0 0 1,0 0 0,0 0 0,-1 0 0,1 0 0,0 0 0,0 0 0,0 0 0,0 0 0,0 0 0,0 0 0,0 0 0,-1 0 0,1 0 0,0 0 0,0 1-1,0-1 1,0 0 0,0 0 0,0 0 0,-11 9 120,-10 16-16,4 2-30,-26 56 1,37-69-79,1 0 1,0 0 0,2 0 0,-1 0-1,2 1 1,-2 24 0,3-37-3,1 1-1,0-1 1,0 1 0,1 0-1,-1-1 1,0 1 0,1 0 0,0-1-1,-1 1 1,1-1 0,0 0 0,0 1-1,1-1 1,-1 0 0,0 1 0,1-1-1,-1 0 1,1 0 0,0 0-1,0 0 1,3 2 0,-2-3 0,-1 1 1,1-1-1,-1 0 0,1 0 1,0-1-1,0 1 0,-1 0 1,1-1-1,0 0 0,0 0 1,0 0-1,0 0 0,0 0 0,-1 0 1,1-1-1,0 1 0,0-1 1,-1 0-1,6-2 0,4-2 1,0-2-1,0 1 0,0-1 0,-1-1 0,0 0 0,-1 0 0,1-1 0,-2-1 0,10-11 0,4-7 18,-1-1 0,19-35 0,-41 63-18,0 1 1,0-1-1,0 1 1,1 0 0,-1-1-1,0 1 1,0-1-1,1 1 1,-1 0-1,0-1 1,1 1-1,-1 0 1,0-1 0,1 1-1,-1 0 1,0 0-1,1-1 1,-1 1-1,0 0 1,1 0 0,-1 0-1,1-1 1,0 1-1,3 9 2,-3 26 14,-1-22-10,0-8-2,1 0 0,-1-1 0,1 1-1,0 0 1,0 0 0,1 0 0,-1 0-1,1-1 1,0 1 0,1-1 0,-1 1-1,1-1 1,-1 0 0,1 0-1,1 0 1,-1 0 0,0-1 0,1 1-1,0-1 1,0 0 0,0 0 0,0 0-1,0-1 1,1 1 0,-1-1 0,1 0-1,-1 0 1,1-1 0,0 1-1,0-1 1,0 0 0,0 0 0,0-1-1,0 0 1,0 0 0,0 0 0,0 0-1,0-1 1,0 0 0,6-1-1,1-1 1,-1-1 0,1 0 0,-1 0 0,0-1 0,-1-1 0,1 0 0,-1 0 0,19-16 0,-21 15 2,0 0 0,-1 0 0,1-1 0,-1 0 0,-1-1 0,0 1 0,0-1 0,0-1 0,-1 1 0,4-13 0,-8 20-3,0 1 0,-1-1 1,1 1-1,-1-1 0,0 1 1,1-1-1,-1 1 0,0-1 1,0 1-1,0-1 0,0 1 1,0-1-1,0 1 0,-1-3 0,1 4 0,0 0 0,-1-1 0,1 1-1,0 0 1,-1 0 0,1 0-1,0-1 1,-1 1 0,1 0-1,0 0 1,-1 0 0,1 0 0,0 0-1,-1 0 1,1 0 0,-1-1-1,1 1 1,0 0 0,-1 0-1,1 1 1,0-1 0,-1 0 0,1 0-1,-1 0 1,1 0 0,0 0-1,-1 0 1,1 0 0,0 1-1,-1-1 1,1 0 0,0 0 0,-1 1-1,-3 1 8,0 1 0,0 0 0,0 0 0,1 1 0,-1-1 0,1 1 0,0-1 0,-3 5 0,-1 3-8,0 1 0,1 0 0,0 0 0,1 0 0,0 1 0,1-1 1,1 1-1,0 0 0,0 1 0,2-1 0,-1 0 0,2 0 0,0 18 0,1-27-36,0-1 0,0 1 0,0-1 0,0 1 0,0-1 0,1 0 0,0 0 0,-1 0-1,1 0 1,0 0 0,5 5 0,-7-7 39,1-1 0,0 1 0,-1-1 0,1 1 0,0 0 0,0-1-1,0 1 1,-1-1 0,1 0 0,0 1 0,0-1 0,0 0 0,0 1 0,0-1-1,0 0 1,0 0 0,0 0 0,0 0 0,0 0 0,0 0 0,0 0-1,0 0 1,0 0 0,-1-1 0,1 1 0,0 0 0,0-1 0,0 1 0,0 0-1,0-1 1,0 1 0,-1-1 0,1 1 0,0-1 0,0 0 0,-1 1 0,1-1-1,0 0 1,-1 1 0,1-1 0,-1 0 0,1 0 0,-1 0 0,1 0-1,-1 1 1,1-2 0,13-28-55,0-11-23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3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17388,'-5'20'1128,"3"4"-1472,2-4 336,15-2 272,5-5-120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3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16404,'-2'5'383,"0"-1"0,0 0 0,0 0 0,0 0 0,-1-1 0,0 1 0,0 0 0,0-1 0,0 0 0,0 0 0,0 0 0,-8 5 1,5-4-290,2 0 1,-1 1 0,0-1 0,1 1 0,-6 7 0,10-12-120,0 1 0,0-1 0,0 1 0,0-1 1,0 0-1,0 1 0,0-1 0,0 1 0,0-1 1,0 1-1,0-1 0,0 1 0,0-1 0,0 1 1,1-1-1,-1 1 0,0-1 0,0 0 0,0 1 0,1-1 1,-1 1-1,0-1 0,1 0 0,-1 1 0,0-1 1,1 0-1,-1 1 0,0-1 0,1 0 0,-1 0 1,1 1-1,-1-1 0,0 0 0,1 0 0,20 11-319,-14-8 211,4 3 149,-1 0-1,-1 1 0,1 0 1,-1 1-1,0 0 1,13 16-1,-19-21 71,-1 0 1,1 1-1,-1-1 0,0 1 0,-1-1 0,1 1 0,-1 0 0,1 0 0,-1 0 1,1 5-1,-2-6 9,0 0 1,0-1-1,0 1 1,-1-1-1,1 1 1,0 0-1,-1-1 0,0 1 1,0-1-1,1 0 1,-2 1-1,1-1 1,0 0-1,0 1 1,-1-1-1,1 0 1,-4 3-1,-2 2 95,0-1 0,0 0 0,-1 0 0,0-1 0,0 0 0,-1-1-1,1 0 1,-1 0 0,0-1 0,0 0 0,0 0 0,0-1 0,-1 0 0,1-1 0,-1 0 0,-13 0 0,21-1-217,1 0 1,-1 0-1,1 0 0,-1 0 1,1 0-1,-1 0 1,1 0-1,-1 0 1,1-1-1,-1 1 1,1-1-1,0 1 0,-1-1 1,1 1-1,0-1 1,-1 0-1,1 0 1,0 0-1,0 1 0,-1-1 1,1 0-1,0-1 1,0 1-1,0 0 1,0 0-1,1 0 1,-1-1-1,0 1 0,0 0 1,1-1-1,-1 1 1,1 0-1,-1-1 1,1 1-1,-1-2 0,3-18-277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17516,'1'-4'282,"1"-1"1,0 1-1,-1-1 1,2 1-1,-1-1 1,0 1-1,1 0 1,0 0-1,0 0 1,0 1-1,0-1 1,1 1-1,-1-1 1,1 1-1,0 0 1,4-2-1,-2 1-22,1 1 0,-1 0 0,0 0 0,1 1 0,-1-1 0,1 2 0,0-1 1,0 1-1,0 0 0,12 0 0,-18 0-223,1 1 0,-1 0 0,1 0 1,0 0-1,-1 1 0,1-1 0,-1 0 0,1 1 1,-1-1-1,1 1 0,-1-1 0,1 1 0,-1 0 1,1-1-1,-1 1 0,0 0 0,0 0 0,1 0 1,-1 0-1,0 0 0,0 0 0,2 3 0,-2-2-12,0 1-1,0-1 1,0 1 0,-1-1-1,1 1 1,-1-1-1,0 1 1,1-1-1,-1 1 1,0-1-1,0 1 1,-1-1 0,0 4-1,-2 9-2,-1 0-1,-1 0 1,-11 25 0,11-30 16,-10 23 5,8-18-37,0 0 1,1 0-1,0 0 0,2 1 0,0-1 0,-3 22 1,7-36-7,-1 0 1,1 0-1,0 0 1,0 0 0,0 0-1,0 0 1,0 0-1,0 0 1,0 0-1,0 0 1,0 0 0,1 0-1,-1 0 1,0 0-1,0 0 1,1-1 0,-1 1-1,1 0 1,-1 0-1,1 0 1,-1 0-1,1 0 1,0-1 0,-1 1-1,1 0 1,0-1-1,0 1 1,0 0 0,-1-1-1,1 1 1,0-1-1,0 1 1,0-1-1,0 0 1,0 1 0,0-1-1,0 0 1,0 0-1,0 1 1,0-1-1,0 0 1,0 0 0,0 0-1,0 0 1,0 0-1,0-1 1,0 1 0,0 0-1,0 0 1,0-1-1,1 0 1,6-2 2,0 0 0,0 0 0,-1-1 1,1 0-1,6-5 0,26-19-7,-2-3-1,48-47 0,57-77-14,-129 141 33,-17 20 13,-12 22 1,7-8-26,-26 80 17,32-91-19,0 0-1,0 1 0,0-1 0,2 1 1,-1-1-1,1 1 0,0 0 0,3 14 1,-3-21 0,1-1 1,0 1 0,-1 0 0,1 0-1,0-1 1,0 1 0,1 0 0,-1-1-1,1 1 1,-1-1 0,1 0 0,0 1-1,0-1 1,0 0 0,0 0 0,0 0-1,0 0 1,0-1 0,1 1 0,-1-1-1,1 1 1,-1-1 0,1 0 0,0 0-1,-1 0 1,1 0 0,0 0 0,0-1-1,0 1 1,-1-1 0,1 0 0,0 0-1,0 0 1,0 0 0,0 0-1,0-1 1,-1 1 0,1-1 0,0 0-1,0 0 1,-1 0 0,5-2 0,3-2 8,0 0 0,0-1 0,-1-1 0,0 1 0,0-1 0,-1-1 0,1 0 0,-2 0 0,1-1 0,-1 0 0,0 0 0,6-12 0,-5 6 11,0 0 0,-1-1 0,-1 0-1,0 0 1,-1-1 0,-1 1 0,3-26 0,-6 37-9,-1 0 0,0 0 1,0-1-1,-1 1 0,-1-7 1,2 12-11,0-1 0,0 0 0,0 1 0,0-1 0,0 0 0,0 1 0,0-1 0,-1 1 0,1-1 0,0 0 0,0 1 0,-1-1 0,1 1 0,0-1 0,-1 1 0,1-1 0,0 1 0,-1-1 0,1 1 0,-1-1 0,1 1 0,-1-1 0,1 1 0,-1 0 1,1-1-1,-1 1 0,1 0 0,-1-1 0,1 1 0,-1 0 0,0 0 0,1 0 0,-1 0 0,0-1 0,1 1 0,-1 0 0,1 0 0,-1 0 0,0 0 0,1 0 0,-1 1 0,0-1 0,1 0 0,-1 0 0,1 0 0,-1 0 0,0 1 0,1-1 0,-1 0 0,1 1 0,-1-1 0,0 1 0,-2 2 2,0 0 0,0 0-1,1 0 1,-1 0 0,1 0 0,0 1-1,0-1 1,0 1 0,0 0-1,1 0 1,-1-1 0,1 1-1,0 0 1,0 0 0,1 0-1,-1 7 1,0-9-3,1 1 0,0-1-1,-1 1 1,1 0 0,1-1 0,-1 1 0,0-1-1,0 1 1,1-1 0,0 1 0,-1 0 0,1-1-1,0 0 1,0 1 0,1-1 0,-1 0 0,0 1-1,1-1 1,-1 0 0,1 0 0,0 0-1,0 0 1,0-1 0,0 1 0,0 0 0,4 2-1,-2-3-10,1 1-1,-1-1 0,1 0 0,0 0 1,-1 0-1,1-1 0,0 1 0,-1-1 0,1-1 1,5 0-1,46-12-188,-9 1 27,-45 12 161,0 0-1,0-1 1,-1 1 0,1 0 0,0 0 0,0 0 0,0 0-1,-1 0 1,1 0 0,0 1 0,0-1 0,-1 1 0,1-1-1,0 1 1,-1 0 0,1-1 0,0 1 0,-1 0 0,1 0-1,-1 0 1,1 0 0,-1 1 0,0-1 0,0 0 0,1 0-1,0 3 1,1 1-8,0 1 1,0 1-1,-1-1 0,0 0 0,3 13 0,9 25 7,-13-42 13,0 0 0,0 0 0,1 0 0,-1 0 1,0 0-1,1 0 0,-1 0 0,1-1 0,-1 1 0,1-1 0,0 1 0,0-1 0,0 0 1,0 0-1,0 1 0,3 0 0,-1-1 6,0 0 0,1-1 0,-1 1 0,0-1 1,1 0-1,-1 0 0,0-1 0,1 1 0,-1-1 0,0 0 1,1 0-1,-1 0 0,0-1 0,0 1 0,0-1 0,4-3 0,6-2 8,0-2-1,-1 0 0,12-11 0,-22 18-11,12-10 25,20-22 1,-32 31-25,0 0 0,0-1 0,-1 1 0,0-1 0,1 1 0,-1-1 0,0 1 0,-1-1 0,1 0 0,-1 0 0,0 0 0,0 0 0,1-8 0,-2 6 135,10 9-52,11-1-120,34 0-1,-48-3-2,0 1 0,0-1-1,0 0 1,0-1-1,0 0 1,-1 0-1,1 0 1,11-6 0,-3-2-79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15715,'-3'12'1297,"15"4"-1001,4 1-424,10-2 1024,5 0-544,5-1-328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145 161 17716,'-13'8'1116,"-1"1"0,2 0 0,-1 0 0,2 1 0,-19 20 0,24-23-909,1 0-1,-1 0 0,1 1 0,1-1 0,-1 1 0,1 0 1,1 1-1,0-1 0,0 1 0,-4 17 0,7-24-187,0 0 0,-1 0 0,1 0 0,0 0 1,0 0-1,0-1 0,0 1 0,0 0 0,1 0 0,-1 0 0,1 0 0,-1 0 0,1 0 0,0 0 0,-1-1 0,1 1 0,2 3 0,-2-4-10,1 0 1,-1 0-1,0 0 1,1 0-1,-1 0 1,0 0-1,1 0 1,-1-1-1,1 1 1,0 0-1,-1-1 1,1 0-1,-1 1 1,1-1-1,0 0 1,-1 0-1,2 0 1,4 0-3,-1 0 0,0-1 1,0 0-1,1-1 0,-1 1 1,0-1-1,0-1 0,-1 1 1,10-5-1,13-12-6,-1-1 1,0-1-1,-2-1 0,0-1 1,-2-2-1,0 0 0,-2-1 1,-1-1-1,-1-1 0,21-42 1,-36 61 7,0 1 1,0-1-1,-1 0 0,4-11 1,-7 20-10,0 0 1,0 0 0,0-1 0,0 1 0,0 0-1,0 0 1,0 0 0,0-1 0,0 1 0,0 0 0,0 0-1,0-1 1,0 1 0,0 0 0,0 0 0,0 0 0,0-1-1,0 1 1,0 0 0,0 0 0,0 0 0,0-1 0,0 1-1,0 0 1,-1 0 0,1 0 0,0 0 0,0-1 0,0 1-1,0 0 1,0 0 0,0 0 0,-1 0 0,1 0 0,0-1-1,0 1 1,0 0 0,-1 0 0,1 0 0,0 0 0,0 0-1,0 0 1,-1 0 0,1 0 0,0 0 0,0 0 0,0 0-1,-1 0 1,1 0 0,0 0 0,0 0 0,-1 0 0,-9 5 28,4 1-17,1 0-1,-1 0 1,2 0 0,-1 0 0,1 1-1,0 0 1,0 0 0,0 0-1,1 0 1,-2 9 0,0 0-5,0 1 1,2-1-1,-3 30 1,5-37-270,0 1 1,1-1 0,1 1 0,-1-1 0,4 17 0,-3-24 196,0 1 0,0 0-1,0 0 1,0 0 0,0-1 0,1 1-1,-1-1 1,1 1 0,0-1 0,0 1-1,0-1 1,0 0 0,0 0 0,0 0-1,0 0 1,1 0 0,-1-1 0,1 1-1,-1-1 1,1 1 0,0-1 0,3 1-1,26 6-486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16371,'2'-10'2841,"0"19"252,-1 21 388,-26 241-1214,39-371-2154,-12 82-108,4-28-13,-6 46 8,0 0-1,0 0 0,0-1 1,0 1-1,0 0 0,0 0 1,0-1-1,1 1 0,-1 0 1,0 0-1,0 0 0,0-1 1,0 1-1,0 0 0,1 0 1,-1 0-1,0-1 0,0 1 1,0 0-1,1 0 0,-1 0 1,0 0-1,0 0 0,0 0 0,1-1 1,-1 1-1,0 0 0,0 0 1,1 0-1,-1 0 0,0 0 1,0 0-1,1 0 0,-1 0 1,0 0-1,0 0 0,0 0 1,1 0-1,-1 0 0,0 0 1,0 0-1,1 0 0,-1 1 1,0-1-1,0 0 0,1 0 1,-1 0-1,0 0 0,0 0 1,0 1-1,1-1 0,9 10-8,-8-8 7,6 6-1,0 0 0,1 0 0,0-1 0,1-1 0,0 0 0,0 0 1,0 0-1,1-2 0,-1 1 0,1-1 0,0-1 0,18 4 0,-22-5 7,0-1 0,0 0 0,0-1 0,1 1 0,-1-1 0,0-1 0,0 1 0,0-1 0,1 0 0,-1-1 0,0 0 0,-1 0 0,1 0-1,0-1 1,-1 0 0,1-1 0,-1 1 0,0-1 0,0 0 0,0-1 0,5-4 0,-3-3 26,-8 12-29,0-1 0,0 1 0,0 0 0,0 0-1,0 0 1,0 0 0,0-1 0,0 1 0,0 0 0,0 0 0,0 0 0,0 0 0,0-1 0,0 1-1,0 0 1,0 0 0,0 0 0,0 0 0,-1-1 0,1 1 0,0 0 0,0 0 0,0 0 0,0 0-1,0 0 1,0 0 0,0-1 0,0 1 0,-1 0 0,1 0 0,0 0 0,0 0 0,0 0 0,0 0-1,0 0 1,-1 0 0,1 0 0,-1 0 0,0 0 1,0 0-1,0 0 0,0 0 0,0 1 0,0-1 1,0 0-1,0 1 0,0-1 0,0 1 0,0-1 1,0 1-1,1-1 0,-1 1 0,0 0 0,0-1 1,1 1-1,-1 0 0,0 0 0,1-1 1,-1 2-1,-2 1 0,1-1 1,1 1 0,-1 0 0,0 0 0,1 0-1,-1 0 1,1 0 0,0 0 0,0 0 0,0 0-1,0 0 1,1 1 0,0-1 0,-1 0 0,1 0-1,0 1 1,0-1 0,1 0 0,-1 1-1,1-1 1,-1 0 0,3 6 0,-1-7 0,-1 1-1,1 0 1,0 0 0,0-1 0,1 0 0,-1 1-1,0-1 1,1 0 0,-1 0 0,1 0-1,0 0 1,-1-1 0,1 1 0,0-1 0,0 1-1,0-1 1,0 0 0,1 0 0,-1-1 0,0 1-1,0-1 1,0 1 0,5-1 0,15 0 3,0-2 0,0 0 1,-1-1-1,41-12 0,-38 8-166,1 2-1,-1 0 0,38-1 1,-58 6 15,-1 1 1,0-1-1,1 1 1,-1 0 0,0 0-1,0 0 1,0 1-1,5 1 1,11 5-2394,-18-8 2430,-1 0 0,1 1 0,-1-1 0,1 0 0,-1 0 0,1-1 0,0 1 0,-1 0 0,1 0 0,-1-1 0,1 1 0,1-1-1,10-5-740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162 203 18012,'-27'13'1391,"4"-2"-314,-28 18 1,45-25-850,0 0 1,1 0-1,0 0 0,0 1 1,0 0-1,0 0 0,1 1 0,-1-1 1,-4 11-1,8-15-200,0-1-1,1 1 1,-1 0-1,1 0 0,0 0 1,-1 0-1,1 0 1,0-1-1,-1 1 1,1 0-1,0 0 1,0 0-1,0 0 1,0 0-1,0 0 1,0 0-1,0 0 1,0 0-1,0 0 1,0 0-1,1 0 1,-1 0-1,0-1 1,1 1-1,-1 0 1,1 0-1,-1 0 0,1 0 1,-1 0-1,1-1 1,-1 1-1,1 0 1,0-1-1,-1 1 1,1 0-1,0-1 1,0 1-1,-1-1 1,1 1-1,0-1 1,0 1-1,0-1 1,0 0-1,0 1 1,1-1-1,3 1 13,0 0 1,0 0-1,1 0 1,-1-1-1,0 1 0,0-1 1,8-1-1,2-2-23,0 0 0,-1-1-1,1-1 1,-1 0 0,1-1-1,-1 0 1,-1-1 0,0-1 0,0 0-1,21-17 1,-15 8 41,0 0 0,-2-1 0,1-1 0,-2-1 0,22-34 0,-31 44 17,0-1-1,-1 0 1,0 0-1,-1-1 1,-1 1-1,1-1 1,3-20-1,-8 31-64,1 0 0,-1 1 0,0-1 0,0 1 0,0-1 0,0 0 0,0 1 0,0-1 0,1 1 0,-1-1-1,0 0 1,-1 1 0,1-1 0,0 0 0,0 1 0,0-1 0,0 1 0,0-1 0,-1 0 0,1 1 0,0-1 0,0 1-1,-1-1 1,1 1 0,-1-1 0,1 1 0,0-1 0,-2 0 0,2 1 2,-1 0 1,0 1-1,0-1 1,0 0 0,0 0-1,0 1 1,1-1-1,-1 0 1,0 1-1,0-1 1,0 1-1,1-1 1,-1 1-1,0-1 1,1 1-1,-2 0 1,-27 33 221,18-18-169,1 1 0,1 0 0,0 1-1,2-1 1,0 2 0,0-1 0,2 1 0,1 0-1,-5 33 1,9-49-76,0 0-1,-1 0 1,1 0-1,1 0 1,-1 0-1,0 1 0,1-1 1,-1 0-1,1 0 1,0 0-1,0 0 1,0 0-1,0 0 1,1-1-1,-1 1 0,1 0 1,0 0-1,0-1 1,0 0-1,0 1 1,0-1-1,0 0 1,1 0-1,-1 0 1,1 0-1,-1 0 0,1-1 1,0 1-1,0-1 1,0 1-1,0-1 1,0 0-1,0 0 1,0-1-1,0 1 0,0-1 1,0 1-1,6-1 1,2 0-133,-1-1 0,0 0 0,0 0 1,1-1-1,-1 0 0,0-1 0,-1 0 0,1-1 0,0 0 1,15-9-1,-18 8 47,0 1 1,0-2 0,-1 1-1,0-1 1,0 0 0,6-7-1,-10 10 116,1 0-1,-1-1 1,0 1-1,0-1 1,0 1 0,-1-1-1,1 1 1,-1-1-1,0 0 1,0 0 0,0 1-1,-1-1 1,1 0-1,-1 0 1,0-5-1,0 8 7,0 1-1,0-1 0,0 0 0,-1 0 0,1 0 0,0 1 0,0-1 0,-1 0 0,1 0 0,0 1 0,-1-1 0,1 0 0,-1 1 0,1-1 0,0 0 1,-1 1-1,0-1 0,1 1 0,-1-1 0,1 1 0,-1-1 0,0 1 0,1-1 0,-1 1 0,0 0 0,0-1 0,1 1 0,-1 0 0,0 0 0,0 0 1,1-1-1,-1 1 0,0 0 0,0 0 0,0 0 0,1 0 0,-1 0 0,0 0 0,0 0 0,1 1 0,-1-1 0,0 0 0,0 0 0,1 1 1,-1-1-1,0 0 0,0 1 0,0 0 0,-3 0 67,0 1 0,1 0 0,-1 0 0,1 0-1,-1 1 1,1-1 0,0 1 0,-5 5 0,6-5-53,-1 0 0,1 1 0,-1 0 0,1-1 0,0 1 0,1 0 0,-1 0-1,1 0 1,0 0 0,0 0 0,0 1 0,0-1 0,1 0 0,-1 0 0,2 8 0,-1-9-31,1-1 0,-1 1 1,1-1-1,0 1 1,0-1-1,0 0 0,1 1 1,-1-1-1,0 0 0,1 0 1,0 0-1,-1 0 1,1 0-1,0 0 0,0 0 1,0 0-1,0-1 0,0 1 1,0-1-1,1 0 0,-1 1 1,0-1-1,1 0 1,-1-1-1,1 1 0,4 1 1,9 1-34,-1-1 0,1 0 0,-1-1 0,1 0 0,0-1 1,16-3-1,93-20-366,-14 3 107,-108 19 293,-1 1 0,1 0-1,0 0 1,-1-1 0,1 2-1,-1-1 1,1 0 0,-1 0-1,1 1 1,3 1 0,-5-2-12,0 1 1,0-1-1,-1 1 1,1 0-1,0 0 1,0 0 0,0-1-1,-1 1 1,1 0-1,0 0 1,-1 0 0,1 0-1,-1 0 1,1 0-1,-1 0 1,1 0 0,-1 1-1,0-1 1,1 0-1,-1 0 1,0 2 0,0-2-29,1-1 0,-1 0 0,0 1 1,1-1-1,-1 0 0,1 0 1,-1 0-1,0 1 0,1-1 1,-1 0-1,1 0 0,-1 0 1,1 0-1,-1 0 0,1 0 1,-1 0-1,1 0 0,-1 0 0,0 0 1,1 0-1,-1 0 0,1 0 1,-1 0-1,1 0 0,-1 0 1,1-1-1,-1 1 0,0 0 1,1 0-1,-1 0 0,1-1 1,-1 1-1,0 0 0,1-1 0,-1 1 1,0 0-1,1-1 0,1 0-94,12-6-214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59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59 17908,'-2'5'1360,"2"3"-1072,0-3-120,-1-5 288,1-1-40,1-3-416,2-4-400,3-9 384,3-5-104,-5-3-72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3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45 16315,'1'-1'115,"0"0"-1,-1 0 0,1 0 0,-1 0 1,1 1-1,-1-1 0,1 0 0,-1 0 1,1 0-1,-1 0 0,0 0 0,0 0 0,1 0 1,-1 0-1,0 0 0,0-1 0,0 1 1,0 0-1,0 0 0,0 0 0,-1 0 0,1 0 1,0 0-1,0 0 0,-1 0 0,1 0 1,-1 0-1,1 0 0,-1 1 0,1-1 1,-1 0-1,1 0 0,-2-1 0,0 1 5,1 1-1,-1-1 1,0 1-1,1-1 1,-1 1 0,1 0-1,-1-1 1,0 1-1,0 0 1,1 0-1,-1 0 1,0 0-1,1 1 1,-1-1 0,0 0-1,1 1 1,-1-1-1,0 1 1,1-1-1,-3 2 1,-5 3 63,0 1 0,0 0-1,0 0 1,0 0 0,1 1 0,0 1 0,1-1 0,-9 12-1,1 0-18,1 0 0,-18 36-1,27-46-99,0 1-1,1-1 0,1 1 1,-1 0-1,2 0 1,-1 0-1,-1 16 0,4-24-33,0 1-1,0 0 1,0 0-1,0-1 1,0 1-1,1 0 0,-1 0 1,1-1-1,0 1 1,-1 0-1,1-1 1,0 1-1,1-1 1,-1 1-1,0-1 0,1 0 1,-1 1-1,1-1 1,0 0-1,0 0 1,0 0-1,0 0 0,0-1 1,0 1-1,1 0 1,-1-1-1,0 0 1,1 1-1,-1-1 1,1 0-1,-1 0 0,5 0 1,6 2 62,-1-1 0,1-1 0,0 0 0,0-1 0,-1-1-1,1 0 1,0 0 0,-1-1 0,1-1 0,-1 0 0,19-7 0,-11 2 64,1-1 0,-2 0 0,1-2 0,-1 0-1,32-26 1,-44 31-116,-1 0 0,0 0 0,0-1-1,0 0 1,-1 0 0,0 0 0,0-1-1,0 0 1,-1 0 0,-1 0 0,1 0-1,2-12 1,-5 16-44,0-1 0,0 1 0,-1-1 0,1 1 0,-1-1 0,0 1 0,-1-1 0,1 1 0,-1-1 0,0 1-1,0-1 1,0 1 0,0 0 0,-1-1 0,0 1 0,0 0 0,0 0 0,0 0 0,-1 1 0,0-1 0,1 0 0,-1 1 0,0 0 0,-1 0 0,-6-6-1,6 7-118,0-1 0,-1 0-1,1 1 1,-1 0-1,1 0 1,-1 0 0,0 1-1,0 0 1,0 0-1,0 0 1,0 0 0,0 1-1,0 0 1,0 0-1,0 0 1,0 1 0,0-1-1,-6 2 1,1 1-76,-1 0 0,1 1 0,0 0 1,0 0-1,0 1 0,1 1 0,-14 9 0,-16 18-532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18668,'20'1'1910,"36"4"-1,-48-3-1494,0-1-1,0 1 1,-1 1-1,1-1 1,-1 1-1,1 1 0,7 4 1,-14-8-380,0 1 0,0-1 0,0 1 0,-1-1 1,1 1-1,0-1 0,-1 1 0,1 0 0,0-1 0,-1 1 0,1 0 1,-1 0-1,1-1 0,-1 1 0,1 0 0,-1 0 0,1 0 0,-1-1 1,0 1-1,1 0 0,-1 0 0,0 0 0,0 0 0,0 0 0,0 0 1,0 0-1,0 0 0,0 0 0,0 0 0,0-1 0,0 1 0,-1 0 1,1 0-1,0 0 0,0 0 0,-1 0 0,1 0 0,-1-1 1,1 1-1,-1 0 0,1 0 0,-1-1 0,0 1 0,1 0 0,-1-1 1,-1 2-1,-4 4 24,-1-1-1,1 0 1,-1-1 0,-10 6 0,10-7-22,-54 30 78,34-20-31,0 2 1,-30 22-1,56-37-75,0 1 0,-1 0 0,1 0 0,0 0-1,0-1 1,0 1 0,0 0 0,0 1 0,0-1 0,0 0 0,1 0 0,-1 0 0,0 0 0,1 1-1,-1-1 1,1 0 0,-1 1 0,1-1 0,-1 0 0,1 1 0,0 2 0,0-3-2,1 0 0,-1 0 0,1 0 0,0 0 0,-1 0 0,1 0 0,0 0 0,0-1 0,0 1 0,-1 0 0,1 0 0,0 0 0,0-1 0,0 1 0,1-1 0,-1 1 0,0-1 0,0 1 0,0-1 0,0 0 1,0 1-1,0-1 0,1 0 0,-1 0 0,2 0 0,24 4-144,1-2 0,-1-1 1,1-1-1,-1-1 0,1-2 1,-1-1-1,32-8 0,-50 10-282,0 0 0,0-1 0,16-8 0,-23 10 351,-1 1 0,1-1 0,-1 0 0,1 0 0,-1 0 0,1 0-1,-1 0 1,1-1 0,-1 1 0,0 0 0,0-1 0,0 1 0,1-1 0,-1 1-1,-1-1 1,1 0 0,0 1 0,0-1 0,-1 0 0,1 1 0,-1-1-1,1 0 1,-1 0 0,0 0 0,0 1 0,0-4 0,-3-13-795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78 17204,'-8'8'2000,"16"1"-1104,6 0-352,11-2 1321,6-1-545,5-3-656,4-3-392,-1-3-1072,2-4 824,-5-5-192,-2-3-128</inkml:trace>
  <inkml:trace contextRef="#ctx0" brushRef="#br0" timeOffset="1">466 0 20044,'-9'12'2121,"-2"5"-1289,-4 1-336,2 4 1120,3 3-343,1-2-705,3 3-344,6-5-1080,1-7 840,5-8-192,-1-4-136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18 510 14195,'-17'2'5954,"17"-2"-5876,29 2 3365,-12-4-3305,0 0 0,0-1 0,0-1 0,-1-1 0,1 0-1,-1-1 1,0-1 0,-1 0 0,1-1 0,-1-1 0,-1 0-1,0-1 1,24-21 0,-34 26-85,-1 1-1,1-1 1,-1 0-1,1 0 1,-2 0-1,4-7 1,-5 11-40,-1 0 1,1 0 0,-1 0 0,1 0-1,-1 0 1,0 0 0,1 0 0,-1 0-1,0 0 1,0 0 0,1 0 0,-1 0-1,0 0 1,0 0 0,0 0 0,-1 0-1,1 0 1,0 0 0,0 0 0,0 0-1,-1 0 1,1 0 0,0 0 0,-1 0-1,1 0 1,-1 0 0,1 0 0,-1 0-1,0 1 1,1-1 0,-1 0 0,0 0-1,0 1 1,1-1 0,-1 0 0,0 1-1,0-1 1,0 1 0,0-1 0,0 1-1,0-1 1,-1 1 0,-3-1 13,1 1 1,-1 0-1,1 0 0,-1 0 0,1 0 1,-1 1-1,1 0 0,0 0 0,-1 0 1,1 1-1,0-1 0,0 1 0,0 0 1,0 0-1,0 0 0,0 1 1,-5 4-1,-2 1-13,0 1 1,1 1 0,0-1-1,-12 18 1,17-20-15,0 0 0,0 1 0,1-1 0,0 1-1,1 0 1,0 0 0,-4 16 0,6-21 0,0-1 1,1 0-1,0 1 0,-1-1 0,1 1 1,0-1-1,0 1 0,0-1 1,1 1-1,-1-1 0,1 1 0,-1-1 1,1 1-1,0-1 0,0 0 0,0 1 1,0-1-1,0 0 0,1 0 1,-1 0-1,1 0 0,-1 0 0,1 0 1,0 0-1,-1-1 0,1 1 0,0 0 1,0-1-1,0 0 0,1 1 1,-1-1-1,2 1 0,4 1 0,0-1 0,1 0 0,-1-1 0,0 0 0,0 0 0,1 0-1,-1-1 1,0-1 0,1 1 0,13-4 0,5-1 4,-1-2 1,28-11-1,-24 6 28,1-2 0,-2-1 1,0-1-1,-1-1 0,43-36 0,-38 25 25,-1-2-1,-1-2 0,46-61 1,-73 88-50,35-53 90,-37 53-91,1 1 0,-1-1-1,0 0 1,0 0 0,-1 0-1,1 0 1,-1 0 0,0 0-1,-1 0 1,1-9 0,-1 13-6,0 1 0,0 0 0,0-1 1,0 1-1,0-1 0,0 1 0,0 0 1,0-1-1,0 1 0,0-1 0,0 1 1,0 0-1,0-1 0,0 1 0,-1 0 1,1-1-1,0 1 0,0-1 0,-1 1 1,1 0-1,0 0 0,0-1 0,-1 1 1,1 0-1,0-1 0,-1 1 0,1 0 1,0 0-1,-1 0 0,1-1 0,0 1 1,-1 0-1,1 0 0,-1 0 0,1 0 1,0 0-1,-1 0 0,1 0 0,-1 0 1,1 0-1,0 0 0,-1 0 1,1 0-1,-1 0 0,1 0 0,0 0 1,-1 0-1,-20 11-2,21-11 2,-19 14 1,0 1-1,1 0 1,-23 27-1,-42 59 32,81-98-32,-14 18 9,0 1 0,-13 27 0,26-45-7,1 1 1,-1 0 0,1 0 0,0 0-1,1 0 1,-1 0 0,1 0-1,0 1 1,0-1 0,1 0 0,-1 1-1,1-1 1,0 0 0,1 1-1,-1-1 1,1 0 0,2 9 0,-1-11-2,0 0 1,0 1 0,1-1 0,-1-1 0,1 1 0,-1 0 0,1-1-1,0 1 1,0-1 0,0 0 0,0 0 0,0 0 0,0 0 0,1 0-1,-1-1 1,1 0 0,-1 0 0,1 0 0,0 0 0,-1 0 0,1 0-1,4-1 1,7 1-1,-1 0-1,1-2 1,-1 1-1,22-5 1,-16 0 5,0 0 0,-1-1 0,1-1-1,-2-1 1,1-1 0,-1 0 0,0-1 0,-1-2 0,0 1 0,-1-2 0,0 0-1,17-19 1,-12 9 11,-1-1-1,0-1 0,-2 0 0,-1-1 1,-1-2-1,-1 1 0,14-40 1,-27 64-16,5-15 14,7-30 0,-13 45-13,-1-1 0,1 0 0,0 1 0,-1-1 1,0 0-1,0 0 0,0 0 0,0 1 1,0-1-1,-1 0 0,0 1 0,0-1 1,0 0-1,0 1 0,-2-5 0,2 7-2,1 1 0,-1-1 0,0 0-1,1 1 1,-1-1 0,0 1 0,1-1-1,-1 1 1,0-1 0,0 1-1,1 0 1,-1-1 0,0 1 0,0 0-1,0-1 1,0 1 0,1 0 0,-1 0-1,0 0 1,0 0 0,0 0 0,0 0-1,0 0 1,1 0 0,-1 0 0,-2 1-1,0-1 1,1 1-1,-1 0 1,0 0 0,0 1-1,1-1 1,-1 0-1,-3 4 1,-5 4-1,1 0 1,0 1-1,1 1 0,0-1 1,1 2-1,-14 23 1,8-9 9,2 0 0,-14 40 1,20-49 7,1 0 0,1 1 0,1 0 0,1 0 1,0 0-1,1 0 0,1 1 0,4 35 0,-3-46-54,1 0-1,0 0 1,0 0 0,0-1-1,1 1 1,1-1-1,-1 1 1,1-1 0,0 0-1,0 0 1,1-1-1,0 1 1,1-1 0,-1 0-1,1-1 1,0 1 0,0-1-1,1 0 1,0-1-1,-1 1 1,2-1 0,8 3-1,20 3-846,-35-9 860,1-1 1,-1 0 0,0 0-1,0 0 1,1 0 0,-1 0 0,0 0-1,0 0 1,1 0 0,-1-1 0,0 1-1,0 0 1,1-1 0,-1 1-1,0-1 1,0 0 0,0 1 0,0-1-1,0 0 1,0 1 0,0-1-1,0 0 1,0 0 0,0 0 0,0 0-1,-1 0 1,2-2 0,2-18-439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18364,'-3'6'2128,"4"2"-1728,8-3-664,1 0 2569,6-1-1865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 18516,'0'-7'2806,"-5"13"-1404,-7 15-17,2 2-567,-13 38-7,22-56-777,-1 0 1,1 0-1,0 0 0,1 0 0,-1 0 1,1 0-1,0 0 0,0 0 0,1 0 1,0 5-1,0-9-21,-1 0 0,1 1 0,0-1 0,0 0 1,-1 0-1,1 1 0,0-1 0,0 0 0,0 0 0,0 0 0,0 0 1,0 0-1,0-1 0,1 1 0,-1 0 0,0 0 0,0-1 0,1 1 0,-1-1 1,0 1-1,1-1 0,-1 0 0,1 1 0,-1-1 0,0 0 0,1 0 0,-1 0 1,3 0-1,5 0 35,-1-1-1,0 0 1,14-4 0,13-5 107,-1-3 0,0 0 0,-2-2 0,33-20 0,16-8 342,-80 43-477,0-1 0,-1 1 0,1-1 0,0 1 0,1 0 0,-1-1-1,0 1 1,0 0 0,0-1 0,0 1 0,0 0 0,0 0 0,0 0 0,0 0 0,2 1-1,-3-1-12,0 0 0,1 0 0,-1 0 0,0 1 0,1-1 0,-1 0 0,0 1 0,0-1 0,1 0 0,-1 1 0,0-1 0,0 0 0,0 1 0,0-1-1,1 0 1,-1 1 0,0-1 0,0 0 0,0 1 0,0-1 0,0 1 0,0-1 0,0 0 0,0 1 0,0-1 0,0 1 0,0-1 0,-1 1 0,0 6 36,-2 0 1,1 0-1,-6 11 1,0 0-8,7-15-32,0 0 1,0 0 0,0 1 0,0-1-1,1 0 1,-1 0 0,1 1-1,0 5 1,0-8-4,1 0 0,-1 0 1,0 0-1,1-1 0,-1 1 0,1 0 1,-1 0-1,1 0 0,-1 0 0,1-1 0,0 1 1,-1 0-1,1 0 0,0-1 0,0 1 1,0-1-1,-1 1 0,1-1 0,0 1 1,0-1-1,0 1 0,0-1 0,0 0 0,0 1 1,0-1-1,0 0 0,0 0 0,0 0 1,0 0-1,0 0 0,0 0 0,1 0 0,17-1 6,-1-1-1,1-1 0,-1-1 1,0 0-1,28-12 0,5 0 12,-41 14-18,1-2 2,1 1 0,0 0 1,0 1-1,23-1 0,-33 3-2,0 0 0,1 0 0,-1 1 0,1-1 0,-1 0 0,0 1 0,0 0 0,1-1 0,-1 1 0,0 0 0,0 0 0,0 0 0,0 0 0,0 1 0,0-1-1,0 1 1,0-1 0,0 1 0,-1-1 0,1 1 0,-1 0 0,1 0 0,-1 0 0,0 0 0,0 0 0,0 0 0,0 0 0,0 0 0,0 1 0,0-1 0,0 3 0,-1-3-1,1 0 0,-1 0 0,1 0 1,0-1-1,0 1 0,0 0 0,0 0 1,0 0-1,0-1 0,0 1 0,0 0 0,1-1 1,-1 1-1,1-1 0,-1 0 0,1 1 0,0-1 1,2 2-1,-1-2 2,0 0 1,0 0 0,1 0-1,-1 0 1,0 0-1,1-1 1,-1 0-1,0 1 1,1-1-1,4-1 1,8-1-5,0-1 0,-1-1 0,30-11 0,-30 10-30,3-2-20,-2 1-157,0 1 0,1 1 0,25-5 0,-41 9 171,0 0 0,0 0 0,0 0 0,0 0 0,0 1 1,0-1-1,0 0 0,0 0 0,0 1 0,0-1 0,0 0 1,0 1-1,0-1 0,0 1 0,-1-1 0,1 1 0,0 0 1,0-1-1,0 1 0,-1 0 0,1-1 0,0 1 1,-1 0-1,1 0 0,0 1 0,-1-1-4,1 0-1,-1-1 1,0 1-1,0-1 1,0 1-1,1-1 1,-1 1-1,0 0 1,0-1-1,0 1 1,0-1-1,0 1 1,0-1-1,-1 1 1,1 0-1,0-1 1,0 1-1,0-1 1,0 1-1,-1-1 1,1 1-1,0-1 1,0 1-1,-1-1 1,1 1 0,-1-1-1,1 1 1,0-1-1,-1 1 1,1-1-1,-1 0 1,1 1-1,-1-1 1,1 0-1,-1 1 1,1-1-1,-1 0 1,1 0-1,-1 0 1,1 1-1,-1-1 1,0 0-1,-3 0-216,1 0-88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19812,'4'4'2193,"4"-3"-1305,-5-4-456,4-7 1816,0-4-1311,1-1-329,2-1-152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16484,'-17'27'6171,"-6"12"-3375,-66 104-1559,-16 5-1279,97-133-514,15-18-396,20-21-637,15-25-440,-1-2-1,42-70 1,-26 36 2229,-57 85-152,0 0 0,1-1 0,-1 1 0,0 0 0,0-1 0,0 1 0,0 0 0,1-1 0,-1 1 0,0 0 0,0-1 0,1 1 0,-1 0 0,0 0 0,0-1 0,1 1 0,-1 0 0,0 0 0,1 0 0,-1-1 0,0 1 0,1 0 0,-1 0 0,1 0 0,-1 0 0,0 0 0,1 0 0,-1 0 0,0 0 0,1 0 0,2 11 693,-7 19 160,-4 7-313,-20 119 593,26-137-1073,1 0 0,0 1 1,2-1-1,0 0 0,1 0 0,5 22 0,-6-39-99,-1 0 0,1 0-1,0 0 1,-1 0 0,1 0 0,0 0-1,0 0 1,0-1 0,2 4 0,0-8-10,-3-11-22,-3-8 295,-1-1-1,-1 0 1,-2 1-1,0 0 1,-11-23 0,18 45-251,0 0 1,0 0 0,0 0 0,0-1 0,0 1-1,0 0 1,0 0 0,0 0 0,0-1 0,0 1-1,0 0 1,0 0 0,0 0 0,0 0-1,0-1 1,0 1 0,1 0 0,-1 0 0,0 0-1,0 0 1,0 0 0,0-1 0,0 1 0,0 0-1,1 0 1,-1 0 0,0 0 0,0 0-1,0 0 1,0 0 0,1 0 0,-1 0 0,0-1-1,0 1 1,0 0 0,1 0 0,-1 0 0,0 0-1,0 0 1,0 0 0,0 0 0,1 0-1,-1 0 1,0 0 0,0 0 0,0 1 0,1-1-1,-1 0 1,0 0 0,0 0 0,0 0 0,0 0-1,0 0 1,1 0 0,-1 0 0,0 1-1,20 3 136,-7 0-27,5-2-131,0 0 0,1-1 1,-1-1-1,0-1 0,0-1 0,30-6 0,-36 6 4,-1-1-1,0-1 0,0 0 0,0 0 1,-1-1-1,0-1 0,0 0 0,0 0 1,0-1-1,-1 0 0,12-13 0,-17 16 48,-6 4-37,-7 8-6,3 0-4,1 1 1,1 0-1,-1 0 1,1 0-1,1 0 1,0 0 0,0 1-1,1 0 1,0-1-1,1 1 1,-1 20-1,2-28-3,0-1-1,0 1 1,1 0-1,-1 0 1,1 0-1,-1 0 1,1 0-1,-1-1 1,1 1-1,0 0 1,0-1-1,0 1 1,0 0-1,0-1 1,0 1 0,1-1-1,-1 0 1,0 1-1,1-1 1,-1 0-1,3 1 1,-1 0-2,-1-1 0,1 0 0,0 0 0,0 0 0,0 0 0,0-1 0,1 0 0,-1 1 0,0-1 1,0 0-1,6-1 0,1-1-1,1 0 1,-1 0-1,1-1 1,-1-1 0,0 0-1,15-8 1,2-5 7,-1-1 0,-1-1 1,36-35-1,-62 54-5,1 1-1,0-1 1,0 0 0,0 0-1,0 1 1,0-1 0,0 0-1,0 1 1,0-1 0,1 0-1,-1 1 1,0-1 0,0 0-1,0 0 1,0 1 0,0-1-1,0 0 1,0 0 0,1 1-1,-1-1 1,0 0 0,0 0-1,0 1 1,1-1 0,-1 0-1,0 0 1,0 0 0,1 1-1,-1-1 1,0 0 0,0 0-1,1 0 1,-1 0 0,0 0-1,1 0 1,-1 0 0,0 1-1,0-1 1,1 0 0,-1 0-1,0 0 1,1 0 0,-1 0-1,0 0 1,1 0 0,-1-1-1,0 1 1,0 0 0,1 0-1,-1 0 1,0 0 0,1 0-1,-1 0 1,0 0 0,0-1-1,1 1 1,-1 0 0,0 0-1,0 0 1,0-1 0,1 1-1,-1 0 1,0 0 0,0-1-1,0 1 1,0 0 0,1-1-1,-4 33-9,1-23 7,1-2 2,1 1-1,0-1 1,0 0-1,0 0 1,1 1 0,0-1-1,2 9 1,-2-15 1,-1 1 0,1-1 1,-1 0-1,1 1 0,0-1 0,0 0 1,0 1-1,0-1 0,0 0 1,0 0-1,0 0 0,0 0 0,0 0 1,0 0-1,1 0 0,1 1 1,-1-2 0,0 1 1,0 0 0,0-1-1,0 0 1,1 1 0,-1-1-1,0 0 1,0 0 0,1 0-1,-1 0 1,0-1 0,0 1-1,1-1 1,1 0 0,5-2 2,0-1 0,0 0 0,-1-1 0,0 1 0,0-2 0,0 1 0,-1-1 0,1 0 0,-1-1 0,-1 1 0,12-16 0,0-2-32,-1 0 0,19-40 0,-26 46-55,-1-1 0,-1 1 1,0-1-1,-1-1 0,-2 0 1,5-21-1,-10 40 72,0 0 0,1-1-1,-1 1 1,0 0 0,0 0 0,0 0 0,0 0-1,0 0 1,0 0 0,0 0 0,0 0 0,0 0-1,-1 0 1,1 0 0,0 0 0,-1 0 0,1 0-1,-1 0 1,1 0 0,-1 0 0,1 0 0,-2-1-1,1 2 6,0 0-1,0 0 0,0 0 0,0 1 0,1-1 1,-1 0-1,0 1 0,0-1 0,0 1 0,0-1 0,1 1 1,-1-1-1,0 1 0,1 0 0,-1-1 0,0 1 1,1 0-1,-1-1 0,1 1 0,-1 0 0,1 0 0,-1 0 1,1-1-1,-1 1 0,1 1 0,-10 17 55,1 0-1,1 0 1,0 1 0,2 0-1,0 0 1,-4 32 0,-6 133 482,10-90-411,2-43-91,1-2 6,-2 0 1,-23 93 0,26-140 66,0-7-66,3-12 13,1 0 1,0 0-1,1 0 0,6-20 1,0 0 21,-9 33-62,10-45 226,2 1 1,33-86-1,-43 129-470,1-1 0,0 1 0,1 0 1,-1 0-1,1 0 0,0 1 0,0-1 0,0 1 0,0 0 0,0 0 1,1 0-1,0 0 0,-1 1 0,10-3 0,2-3 18,12-6-543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20484,'-10'3'394,"0"0"0,0 0-1,0 1 1,0 0-1,1 1 1,-1 0 0,1 1-1,1 0 1,-1 0-1,1 1 1,0 0 0,0 0-1,1 1 1,-12 15-1,19-22-394,0-1 0,0 1 0,0-1 0,-1 0 0,1 1 0,0-1 0,0 1 0,0-1 0,0 1 0,0-1 0,0 1 0,0-1 0,0 1 0,0-1 0,0 1 0,0-1 0,0 0 0,0 1 0,0-1 0,0 1 0,0-1 0,1 1 0,-1-1 0,0 0 0,0 1 0,1-1 0,-1 1 0,0-1 0,0 0 0,1 1 0,-1-1 0,0 0 0,1 1 0,-1-1 0,1 0 0,-1 0 0,0 1 0,1-1 0,-1 0 0,1 0 0,-1 0 0,0 0 0,1 1 0,-1-1 0,1 0 0,-1 0 0,1 0 0,-1 0 0,1 0 0,0 0 0,29 3-172,-27-3 153,79-2-526,-55 0 359,1 2 0,-1 0-1,43 7 1,-69-7 203,0 1-1,1-1 0,-1 0 1,0 0-1,1 1 1,-1-1-1,0 1 0,0-1 1,0 1-1,0 0 1,1-1-1,-1 1 0,0 0 1,0 0-1,1 1 1,-1-1 5,-1-1 0,0 1 0,0-1 0,0 1 1,0-1-1,0 1 0,0-1 0,0 1 1,0-1-1,0 1 0,0-1 0,0 1 1,0-1-1,0 1 0,0-1 0,0 1 0,-1-1 1,1 1-1,0-1 0,0 0 0,0 1 1,-1-1-1,1 1 0,0-1 0,-1 0 1,0 1-1,-3 3 144,0 0 1,0 0-1,-1-1 1,1 0-1,-9 4 1,-2 1 107,-2 0 0,1-1 0,-1-1 0,0 0 1,-21 3-1,31-7-342,0-1 1,0 0-1,0 0 1,0-1-1,0 0 1,0 0-1,-1-1 1,1 1-1,0-2 1,0 1-1,0-1 1,1 0-1,-1 0 1,0-1-1,-10-6 0,3-2-257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140 397 17868,'0'-1'171,"1"-1"1,-1 1-1,1 0 0,-1 0 1,0 0-1,1 0 0,-1-1 1,0 1-1,0 0 0,0 0 1,0 0-1,0-1 0,0 1 1,0 0-1,-1 0 1,1 0-1,0-1 0,-1 1 1,1 0-1,0 0 0,-1 0 1,0 0-1,1 0 0,-1 0 1,0 0-1,1 0 0,-1 0 1,0 0-1,0 0 1,0 0-1,0 1 0,0-1 1,0 0-1,0 1 0,0-1 1,0 1-1,0-1 0,0 1 1,-2-1-1,0 0-3,1 0-1,-1 1 1,0-1 0,0 1-1,-1-1 1,1 1 0,0 0-1,0 0 1,0 1 0,0-1-1,0 1 1,0-1 0,0 1-1,0 0 1,-3 2 0,1 0-154,0 1 1,0-1 0,0 1 0,0 1 0,0-1 0,1 1 0,0-1-1,0 1 1,0 0 0,1 1 0,0-1 0,0 1 0,0 0 0,0-1 0,1 1-1,0 0 1,0 0 0,1 1 0,-2 11 0,3-17-19,0 1 0,0-1 0,1 1-1,-1 0 1,0-1 0,1 1 0,-1-1 0,1 1 0,-1-1 0,1 0-1,0 1 1,-1-1 0,1 1 0,0-1 0,0 0 0,0 0 0,0 0-1,0 1 1,0-1 0,0 0 0,1 0 0,-1 0 0,0-1 0,1 1 0,-1 0-1,0 0 1,1-1 0,-1 1 0,1-1 0,-1 1 0,1-1 0,-1 0-1,1 0 1,-1 1 0,4-1 0,3 0-10,-1 0 1,1 0-1,0-1 1,-1 0-1,1-1 0,9-2 1,3-3-4,0-1-1,-1 0 1,0-2 0,-1 0-1,0-1 1,0-1 0,-1 0 0,-1-2-1,29-29 1,-25 22 29,-1-2-1,-1-1 1,-1 0-1,-1-1 1,-1-1-1,17-41 1,-24 47 24,7-30 0,-13 42-26,-1 1 0,1 0 0,-2 0 0,1 0 0,-1-1 0,0 1 0,-2-12 0,2 18-8,0 0 0,0 0-1,-1 1 1,1-1 0,0 0 0,0 0 0,-1 1 0,1-1-1,-1 0 1,1 1 0,0-1 0,-1 0 0,1 1 0,-1-1 0,1 1-1,-1-1 1,0 1 0,1-1 0,-1 1 0,0-1 0,1 1-1,-1 0 1,0-1 0,1 1 0,-1 0 0,0 0 0,1-1 0,-1 1-1,0 0 1,0 0 0,0 0 0,1 0 0,-1 0 0,0 0-1,0 0 1,1 0 0,-1 0 0,0 0 0,0 1 0,1-1 0,-1 0-1,0 0 1,0 1 0,1-1 0,-1 0 0,0 1 0,1-1-1,-1 1 1,1-1 0,-1 1 0,0 0 0,-9 7 7,1 0 1,0 1-1,1 0 0,-1 0 1,2 1-1,-10 14 0,-35 69 14,49-85-24,-4 4-1,1-1 0,1 2 0,0-1 0,0 0 0,1 1-1,1 0 1,0 0 0,-1 15 0,4-26-2,0-1 0,0 1 0,0 0 0,0-1 0,1 1 1,-1 0-1,0-1 0,1 1 0,-1 0 0,1-1 0,0 1 0,-1-1 0,1 1 0,0-1 1,0 1-1,0-1 0,0 0 0,0 1 0,0-1 0,0 0 0,1 0 0,-1 0 0,0 0 1,1 0-1,-1 0 0,1 0 0,-1 0 0,1-1 0,-1 1 0,1 0 0,0-1 0,-1 1 1,1-1-1,0 0 0,-1 0 0,1 0 0,1 0 0,8 1-65,0-1 1,0-1-1,0 0 0,17-5 0,-18 5 13,13-4-93,51-7-301,-69 12 400,0-1-1,0 1 1,0 0 0,1 1 0,-1-1 0,0 1-1,0 0 1,0 0 0,0 1 0,0 0-1,6 2 1,-9-3 38,0 0 0,-1 1 0,1-1-1,0 0 1,-1 1 0,0-1 0,1 1-1,-1-1 1,0 1 0,0 0 0,0 0 0,0-1-1,0 1 1,0 0 0,0 0 0,0 0-1,-1 0 1,1 2 0,0 2 20,-1 0 1,1-1-1,-1 1 1,0-1-1,-2 9 1,2-14-5,0 1 0,0-1 0,0 0 0,0 1 0,0-1 1,0 1-1,0-1 0,0 1 0,0-1 0,0 1 0,0-1 0,0 1 1,0-1-1,0 1 0,0-1 0,0 1 0,1-1 0,-1 0 0,0 1 0,0-1 1,1 1-1,-1-1 0,0 0 0,1 1 0,-1-1 0,0 0 0,1 1 0,-1-1 1,0 0-1,1 1 0,15-2 54,17-15-72,-31 16 10,62-44-214,-45 30 19,40-22 0,-59 36 197,1-1 1,-1 1-1,1 0 1,-1-1-1,1 1 1,-1 0-1,1 0 1,-1-1-1,1 1 1,-1 0-1,1 0 0,0 0 1,-1 0-1,1 0 1,-1 0-1,1 0 1,0 0-1,-1 0 1,1 0-1,-1 0 1,1 0-1,0 0 1,-1 1-1,1-1 1,-1 0-1,1 0 1,-1 1-1,1-1 1,-1 0-1,1 0 1,-1 1-1,1-1 1,0 1-1,6 20 176,0 3-28,-5-22-127,0 0 1,-1 1 0,1-1-1,0 0 1,0-1 0,1 1-1,-1 0 1,0 0 0,1-1-1,-1 1 1,1-1-1,-1 0 1,1 0 0,5 2-1,-3-2 11,1 0-1,0-1 1,-1 1-1,1-1 1,0 0-1,11-2 1,-3 0 14,0-2 0,0 1 0,0-2 0,0 0 0,13-7 0,-12 3 15,0 0 0,23-18-1,-46 49-54,7-18-3,-1-1 0,1 1 0,0 0 0,-1-1 0,1 1 0,1 0-1,-1 0 1,1-1 0,-1 1 0,1 0 0,0 0 0,1 0 0,-1 0-1,1-1 1,-1 1 0,1 0 0,2 5 0,-2-7 3,1 1 0,-1-1 0,1 0 1,0 1-1,0-1 0,0 0 0,0 0 0,0 0 0,0-1 1,0 1-1,1 0 0,-1-1 0,1 1 0,-1-1 1,1 0-1,-1 0 0,1 0 0,0 0 0,-1 0 0,1-1 1,0 1-1,0-1 0,0 0 0,3 0 0,3 0 14,0 0-1,1-1 1,-1 0-1,0 0 1,0-1-1,17-6 1,50-26 81,-57 24-77,-1 2 1,2 0-1,24-7 0,-42 14-18,0 1-1,0 0 1,1 0-1,-1 0 1,0 0 0,1 0-1,-1 0 1,0 1-1,1-1 1,-1 1-1,0-1 1,0 1 0,0 0-1,0 0 1,0 0-1,0 0 1,0 0-1,0 1 1,0-1 0,0 1-1,2 1 1,-1 0-1,0-1-1,0 0 1,0 1 0,1-1 0,-1-1 0,1 1 0,5 1-1,1 0-54,1-1 0,0-1 0,0 0-1,0-1 1,0 0 0,0 0-1,0-1 1,18-4 0,8-5-902,42-16 0,15-3-2241,-94 29 3158,1-1-1,0 1 0,-1 0 0,1-1 1,0 1-1,0 0 0,-1 0 1,1 0-1,0 0 0,-1 0 0,1 0 1,0 0-1,0 0 0,-1 0 1,1 0-1,0 0 0,-1 0 1,1 0-1,0 1 0,-1-1 0,1 0 1,0 0-1,-1 1 0,1-1 1,0 1-1,-1-1 0,1 0 0,-1 1 1,1-1-1,-1 1 0,1 0 1,0 1 68,-1 0 1,1 0-1,-1 0 1,0 0-1,0 0 1,0 0-1,0 0 1,0 0-1,-1 3 1,0 16 549,4-8-504,1 0 0,0 0 1,1 0-1,1-1 0,0 0 1,8 13-1,2 3-249,-7-10 84,-1 1 0,-1-1-1,0 1 1,-2 1 0,0-1 0,4 38 0,-8-50 191,-1 1 1,0 0-1,-1 0 1,0 0-1,0-1 1,0 1-1,-1 0 1,0-1-1,-4 8 1,4-10 79,0-1 0,-1 1 0,0-1 0,0 0 0,0 0 0,0 0 0,0 0 0,-1-1 1,0 0-1,0 1 0,0-1 0,0 0 0,0-1 0,-1 1 0,-5 2 0,9-5-121,0 1 0,-1-1-1,1 1 1,0-1 0,-1 1-1,1-1 1,-1 0 0,1 1-1,-1-1 1,1 0-1,-1 0 1,1 0 0,-1 0-1,1-1 1,0 1 0,-1 0-1,1-1 1,-1 1 0,1-1-1,0 1 1,-1-1 0,1 1-1,0-1 1,-1 0 0,1 0-1,0 0 1,0 0-1,0 0 1,0 0 0,0 0-1,0 0 1,0 0 0,0 0-1,0 0 1,1-1 0,-1 1-1,0 0 1,1-1 0,-1 1-1,0-3 1,-2-5 67,1 0-1,0 0 1,0 0-1,1 0 1,0-13 0,0 9-113,2-1 0,-1 1 0,2-1 1,0 1-1,0-1 0,1 1 0,1 0 1,0 0-1,8-15 0,-8 21-60,0-1 0,0 1-1,1 0 1,0 0 0,0 0 0,1 1-1,0 0 1,0 0 0,1 1 0,-1-1-1,1 1 1,0 1 0,0-1 0,1 1-1,15-6 1,29-5-89,10 3-11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4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26 110 21637,'-9'210'5419,"0"-45"-4430,11-156-975,-2-6-13,0 0 1,1-1-1,-1 1 1,0 0-1,-1-1 1,1 1-1,0 0 1,-1-1-1,1 1 1,-1 0-1,-1 3 1,-2-32-17,2-31 8,4 0 0,8-62-1,-7 97 0,2 1 1,0-1-1,1 1 0,1 1 0,0-1 0,2 1 1,1 1-1,20-32 0,-27 47 2,0-1 1,0 1-1,0 0 0,1 1 0,0-1 1,0 1-1,0 0 0,0 0 0,1 0 1,-1 0-1,1 1 0,-1-1 1,1 1-1,0 0 0,0 1 0,7-2 1,-8 2-1,1 1 0,-1 0 1,0 0-1,1 0 0,-1 1 1,0-1-1,0 1 0,1 0 1,-1 1-1,0-1 0,0 1 1,0-1-1,0 1 0,-1 0 1,1 1-1,0-1 0,-1 0 1,1 1-1,4 5 0,-2-2-7,-1 0 0,0 0-1,0 1 1,0-1 0,-1 1-1,5 12 1,-7-15 15,0 0 1,0 1-1,-1-1 1,0 0-1,0 1 1,0-1-1,0 1 1,-1-1-1,0 1 1,0-1-1,0 1 1,0-1-1,-2 6 1,2-9 0,-1 1 1,1-1 0,0 0 0,-1 0 0,1 0 0,-1 1 0,0-1 0,1 0 0,-1 0 0,0 0 0,0 0-1,0 0 1,1 0 0,-1 0 0,0-1 0,0 1 0,0 0 0,0 0 0,-1-1 0,1 1 0,-2 0 0,1 0-15,-1-1 1,1 1-1,-1-1 1,1 0-1,-1 0 1,1 0 0,-1 0-1,1 0 1,0 0-1,-5-2 1,0 0-253,0 0 1,0-1 0,0 1-1,1-2 1,-1 1-1,-10-8 1,13 8 42,1-1 0,-1 1-1,0-1 1,1 1 0,0-1 0,0 0 0,0 0 0,0 0-1,1-1 1,-4-8 0,4 1-660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6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42 15003,'13'-31'2928,"-5"21"-1235,-8 10-1611,0 0 1,1 0 0,-1 1-1,0-1 1,0 0 0,1 0-1,-1 1 1,0-1 0,0 0-1,0 1 1,1-1 0,-1 0-1,0 1 1,0-1 0,0 0-1,0 1 1,0-1 0,0 0-1,0 1 1,0-1-1,0 1 1,0-1 0,0 0-1,0 1 1,0-1 0,0 0-1,0 1 1,0-1 0,0 1-1,0-1 1,0 0 0,-1 1-1,-20 163 1860,5-55-1775,15-108-152,1 0 0,0 0 0,0 0 0,0 0 0,0 0 0,-1 0 0,1 0 0,0 0-1,1 0 1,-1-1 0,0 1 0,0 0 0,0 0 0,0 0 0,1 0 0,-1 0 0,0 0 0,1 0 0,-1-1 0,1 1 0,-1 0 0,1 0 0,-1-1 0,1 1 0,0 0 0,-1-1 0,1 1 0,0 0 0,-1-1 0,1 1-1,0-1 1,0 1 0,0-1 0,-1 0 0,1 1 0,0-1 0,0 0 0,0 1 0,0-1 0,0 0 0,0 0 0,0 0 0,0 0 0,0 0 0,-1 0 0,3 0 0,5-2 92,1 1 1,-1-1-1,0-1 1,12-4-1,-3 1 15,67-19 247,1 3 0,105-11 0,-120 26-1367,105 2-1,-169 5 666,14 0-1021,-20 0 1314,0 0 0,1 0 0,-1 0 0,0 0 0,1 0 0,-1 0 1,0 0-1,0 0 0,1 0 0,-1 0 0,0 0 0,1 0 0,-1-1 0,0 1 0,0 0 0,1 0 0,-1 0 0,0 0 0,0-1 0,0 1 0,1 0 0,-1 0 0,0-1 0,0 1 0,0 0 0,0 0 0,1-1 0,-1 1 0,0 0 0,0 0 0,0-1 0,0 1 1,0 0-1,0-1 0,0 1 0,0 0 0,0 0 0,0-1 0,0 1 0,0 0 0,0-1 0,0 1 0,0 0 0,0 0 0,0-1 0,0 1 0,-1 0 0,1-1 0,0 1 0,0 0 0,-6-9-731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5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29 17884,'1'0'84,"-1"0"1,1-1-1,-1 1 1,1 0-1,-1-1 1,1 1-1,-1-1 1,0 1-1,1-1 1,-1 1-1,0-1 1,1 1 0,-1-1-1,0 1 1,0-1-1,0 1 1,1-1-1,-1 0 1,0 1-1,0-2 1,-9 0 1051,6 3-898,-1 0 1,0 0-1,1 0 0,-1 0 1,1 1-1,-4 1 0,-1 3 20,1-1-1,1 1 0,-1 0 0,1 1 0,0-1 0,1 1 0,0 0 0,0 1 0,-5 9 0,8-14-212,1 0 0,-1 0 0,1 1 0,0-1 0,0 0-1,0 1 1,1-1 0,-1 1 0,1-1 0,0 1 0,0 5 0,1-7-23,-1 0-1,1 0 1,-1 0 0,1 0 0,0 0 0,0 0 0,0-1 0,0 1-1,0 0 1,0-1 0,0 1 0,1 0 0,-1-1 0,1 0 0,-1 1-1,1-1 1,-1 0 0,1 0 0,0 1 0,-1-2 0,5 3 0,-1-1 8,0-1 0,0 1 1,0-1-1,1 0 1,-1-1-1,0 1 0,1-1 1,-1 0-1,0 0 1,1-1-1,-1 0 0,0 0 1,1 0-1,-1 0 1,0-1-1,0 0 0,0 0 1,0 0-1,6-4 1,5-4 29,1-1 1,-2 0-1,1-1 1,13-14-1,-17 15-40,0 0 0,-1-1 0,0 0 0,-1-1 0,-1 0 0,10-17 0,-48 74-100,23-31-39,1 0 0,-6 21-1,9-29-39,1 0 0,0 0 0,0 0 0,1 0 0,-1 1 0,1-1 0,0 0 0,1 0 0,1 11 0,-1-15 128,-1 1 0,1-1-1,0 0 1,-1 1 0,1-1 0,0 0-1,0 1 1,0-1 0,0 0 0,0 0 0,0 0-1,0 0 1,1 0 0,-1 0 0,0 0-1,0 0 1,1-1 0,-1 1 0,1 0-1,-1-1 1,1 1 0,-1-1 0,3 1 0,21 1-467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5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17788,'-11'7'367,"2"1"-1,-1 0 1,1 1 0,1 0 0,-1 1 0,1-1 0,1 1-1,0 1 1,1 0 0,0 0 0,0 0 0,1 0 0,0 1-1,-2 13 1,6-24-367,1 1-1,0-1 0,0 1 1,0 0-1,0-1 0,0 1 0,0-1 1,0 1-1,0-1 0,0 1 1,1 0-1,-1-1 0,1 1 1,-1-1-1,1 1 0,0-1 0,0 0 1,-1 1-1,1-1 0,0 0 1,1 2-1,1-1-31,-1 0-1,1 0 1,-1-1 0,1 1-1,0 0 1,0-1-1,-1 0 1,1 0 0,0 0-1,4 1 1,8 1-187,0-1 1,0 0-1,24-2 0,-32 0 168,24 0-211,-14-1 384,0 1 1,20 2-1,-37-2-80,1 0 1,-1 0-1,1 0 1,-1 0-1,1 0 0,-1 0 1,1 0-1,-1 0 1,0 0-1,1 1 0,-1-1 1,1 0-1,-1 0 1,0 0-1,1 1 0,-1-1 1,1 0-1,-1 0 1,0 1-1,1-1 0,-1 0 1,0 1-1,1-1 1,-1 0-1,0 1 0,0-1 1,1 1-1,-1-1 1,0 1-1,-7 10 960,-21 9 295,26-19-1186,-2 1 48,-6 5-16,1-1 0,-1-1 0,-1 0 1,1 0-1,-1-1 0,1 0 0,-1-1 0,-15 3 0,25-6-119,0 0 0,0 0 0,0 0 0,0 0 0,0 0-1,0 0 1,0 0 0,0 0 0,0-1 0,0 1 0,0 0 0,1-1 0,-1 1 0,-2-2-1,3 2-25,-1 0 0,1-1 0,0 1 0,-1-1 0,1 1 0,0 0 1,0-1-1,0 1 0,-1-1 0,1 1 0,0-1 0,0 1 0,0 0 0,0-1 0,0 1 0,0-1 0,0 1 0,0-1 0,0 1 0,0-1 0,0 1 0,0-1 0,0 1 0,0-1 0,0 1 0,0 0 0,1-1 0,-1 1 0,0-1 0,0 1 0,0-1 0,1 1 0,-1-1 0,11-13-142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5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 19612,'1'0'122,"-1"-1"0,1 0-1,-1 1 1,1-1-1,-1 0 1,0 1 0,0-1-1,1 0 1,-1 1 0,0-1-1,0 0 1,0 0 0,0 1-1,1-1 1,-1 0 0,0 0-1,0 1 1,-1-1 0,1 0-1,0-1 1,0 2-52,-1 0 0,1-1 0,0 1 0,-1 0 1,1 0-1,-1-1 0,1 1 0,0 0 0,-1 0 0,1-1 0,-1 1 0,1 0 1,-1 0-1,1 0 0,-1 0 0,1 0 0,-1 0 0,1 0 0,0 0 0,-1 0 0,1 0 1,-1 0-1,0 0 0,-4 1 242,1 0 0,-1 0 0,1 0 1,-1 1-1,-5 2 0,0 1-130,0 1 0,0 0 1,0 0-1,-12 11 0,19-14-175,0 0 0,0-1-1,0 1 1,0 1 0,1-1-1,-1 0 1,1 1 0,0-1 0,0 1-1,0 0 1,0-1 0,1 1 0,-1 0-1,1 0 1,-1 7 0,2-9-19,0 0 1,1-1-1,-1 1 1,1-1-1,-1 1 1,1-1-1,-1 0 1,1 1 0,0-1-1,0 0 1,-1 1-1,1-1 1,0 0-1,0 0 1,1 0-1,-1 1 1,0-1-1,0-1 1,0 1-1,1 0 1,-1 0 0,0 0-1,1-1 1,-1 1-1,1 0 1,-1-1-1,1 0 1,1 1-1,9 2-148,-1 0 1,21 2-1,-22-4 70,33 5-201,-22-5 197,0 2 1,0 0 0,0 2 0,-1 0-1,1 1 1,23 11 0,-42-16 117,-1-1 0,0 1 1,0 0-1,0-1 0,0 1 0,1 0 1,-1 0-1,0 0 0,0 0 0,0 0 0,-1 0 1,1 0-1,0 0 0,0 0 0,-1 0 1,1 0-1,0 2 0,-1-2 2,0 0 1,0-1-1,0 1 1,0 0-1,0-1 0,0 1 1,0 0-1,0 0 0,0-1 1,-1 1-1,1 0 1,0-1-1,-1 1 0,1 0 1,0-1-1,-1 1 1,1 0-1,-1-1 0,1 1 1,-1-1-1,1 1 1,-2 0-1,-2 2 98,-1 0 0,0 0-1,0 0 1,0-1 0,0 0 0,-8 3 0,-4 0 68,-1 0 1,0-1-1,-20 1 0,30-4-268,0-1 0,-1 0 0,1 0 0,-1 0 0,1-1 0,0-1 0,-1 1 0,1-1 0,-8-4 0,2-2-173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5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18428,'-8'0'2136,"1"6"-1223,0 4-361,-1 6 1248,4 7-312,-2 5-439,3 3-273,0 2-296,0 1-152,3-3-32,0-5-80,3-7-248,5-8-152,3-9-464,5-5-400,5-15 808,4-8-144,-2-10-209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5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17236,'1'3'224,"0"1"1,1 0-1,0 0 1,-1-1-1,1 1 1,1-1-1,-1 0 1,0 0-1,1 0 1,0 0-1,-1 0 1,1 0-1,0-1 1,1 1-1,-1-1 1,5 3-1,-3-3 62,1 1 0,-1-2-1,0 1 1,0-1-1,1 1 1,-1-1-1,1-1 1,-1 1-1,1-1 1,-1 0-1,7-1 1,-5 0-131,-1 1-1,1-2 1,0 1 0,-1-1-1,0 0 1,1 0 0,-1-1-1,0 0 1,0 0 0,0 0-1,-1-1 1,1 0 0,-1 0-1,0 0 1,0-1 0,0 1 0,-1-1-1,1 0 1,-1-1 0,4-7-1,-7 11-132,0 0 1,0 0-1,0 0 0,0-1 0,-1 1 1,1 0-1,-1 0 0,1-1 0,-1 1 1,0 0-1,0-1 0,0 1 0,0 0 1,0-1-1,-1-2 0,0 3-16,0 1 0,1 0-1,-1 0 1,0 0 0,1 0-1,-1 0 1,0 0 0,0 0 0,0 0-1,0 0 1,0 0 0,0 0 0,0 0-1,-1 1 1,1-1 0,0 0-1,0 1 1,0-1 0,-1 1 0,1 0-1,0-1 1,-1 1 0,1 0-1,0 0 1,-1 0 0,1 0 0,-2 0-1,-5 0-2,0 2-1,0-1 1,1 1-1,-1 0 1,1 0-1,-1 1 1,1 0-1,0 0 1,0 1-1,0 0 1,0 0-1,1 1 1,0 0-1,-1 0 1,2 0-1,-1 1 1,1 0-1,0 0 1,0 0-1,0 1 1,1-1-1,-6 14 1,9-19-3,1 0-1,-1 1 1,1-1 0,0 0 0,-1 0 0,1 1 0,0-1 0,0 1 0,0-1-1,0 0 1,0 1 0,0-1 0,0 0 0,0 1 0,0-1 0,1 0 0,-1 1-1,0-1 1,1 0 0,-1 0 0,1 1 0,0-1 0,-1 0 0,1 0 0,0 0 0,0 0-1,0 0 1,0 0 0,0 0 0,0 0 0,0 0 0,0 0 0,0 0 0,0-1-1,0 1 1,1 0 0,-1-1 0,0 1 0,0-1 0,1 0 0,1 1 0,7 1 2,0 0 0,0 0 0,0-1 1,17-1-1,-15 1 0,108 1 7,131 7 62,-244-8-70,-4 0 27,1-1 0,0 0 1,-1 0-1,1 0 0,0 0 0,-1 0 0,7-2 0,-9 2-21,-1 0 1,0 0-1,1-1 1,-1 1-1,1 0 1,-1 0-1,0-1 1,1 1-1,-1 0 1,0-1-1,1 1 1,-1 0-1,0-1 0,0 1 1,1 0-1,-1-1 1,0 1-1,0-1 1,0 1-1,1-1 1,-1 1-1,0 0 1,0-1-1,0 1 1,0-1-1,0-1 12,0 0-1,-1 0 1,1 0-1,0 1 1,-1-1-1,1 0 1,-1 1-1,0-1 1,0 0-1,-1-1 1,-10-20 135,-70-117-35,85 143-149,0 0 0,-1 0 0,1 0 0,0-1 0,0 1 0,1-1 0,-1 0 0,0 0 0,7 3 0,36 13-152,-36-15 135,16 6-60,1-2 1,0-1 0,1-1-1,33 2 1,-49-6 83,0 0 0,1-1 0,-1-1 0,0 0 0,0-1 0,0 0 1,0-1-1,0 0 0,-1-1 0,1 0 0,20-12 0,-31 16 25,1-1-1,-1 0 1,1 0 0,-1 0-1,0 0 1,0-1 0,0 1-1,0 0 1,0 0-1,0-1 1,0 1 0,0-1-1,0 1 1,-1-1 0,1 1-1,0-1 1,0-2 0,-1 3-1,0 0 1,0 1 0,0-1 0,-1 0 0,1 1 0,0-1-1,0 0 1,-1 1 0,1-1 0,0 1 0,-1-1 0,1 0-1,0 1 1,-1-1 0,1 1 0,-1-1 0,1 1 0,-1-1-1,1 1 1,-1-1 0,1 1 0,-1 0 0,0-1 0,1 1-1,-1 0 1,0 0 0,1-1 0,-1 1 0,0 0 0,1 0-1,-1 0 1,0 0 0,1 0 0,-1 0 0,0 0 0,1 0-1,-1 0 1,0 0 0,0 0 0,1 0 0,-2 1 0,-5 0 18,0 0 0,0 1 0,0 0 0,0 1 1,0 0-1,1 0 0,-1 0 0,1 0 0,0 1 0,0 0 1,0 1-1,0-1 0,1 1 0,0 0 0,0 1 1,0-1-1,1 1 0,0 0 0,0 0 0,0 0 0,1 1 1,-5 10-1,8-16-15,0 0-1,-1 0 1,1 0 0,0 0 0,0 1 0,0-1 0,0 0-1,0 0 1,0 0 0,0 0 0,0 1 0,0-1 0,1 0 0,-1 0-1,1 0 1,-1 0 0,0 0 0,1 0 0,0 0 0,-1 0-1,1 0 1,0 0 0,-1 0 0,1 0 0,0 0 0,0 0-1,0-1 1,0 1 0,0 0 0,0-1 0,0 1 0,0 0-1,0-1 1,0 1 0,0-1 0,0 0 0,0 1 0,0-1 0,1 0-1,1 0 1,4 1 10,0 0-1,0-1 1,0 0-1,0 0 1,12-3-1,17-5-50,0-1-1,39-16 0,-42 13-104,0 1-1,56-9 0,-85 19 125,1 0-1,-1 1 0,0 0 0,1 0 0,-1 0 1,1 0-1,-1 1 0,0 0 0,1-1 0,-1 2 1,8 2-1,-10-3 23,-1 0 0,1 0 0,-1 1 0,1-1 0,-1 0 0,0 1-1,1-1 1,-1 1 0,0-1 0,0 1 0,0 0 0,0-1 0,0 1 0,0 0 0,-1 0 0,1 0 0,-1-1 0,1 1 0,-1 0 0,1 0 0,-1 0 0,0 0 0,0 0 0,0 0 0,0 0 0,-1 0 0,0 3 0,-4 18 156,4-18-102,0-1 0,0 1 0,0-1 0,0 1 0,1 0 0,0-1 0,0 6 1,0-9-49,1 0 1,-1 1 0,1-1 0,-1 0-1,1 0 1,-1 0 0,1 0 0,0 0 0,-1 0-1,1 0 1,0 0 0,0 0 0,0 0-1,0 0 1,0 0 0,0-1 0,0 1-1,0 0 1,0-1 0,0 1 0,0-1 0,1 1-1,-1-1 1,0 1 0,0-1 0,0 0-1,1 0 1,-1 1 0,0-1 0,3 0 0,1 0-88,0 0 1,0 1 0,0-2-1,0 1 1,0 0 0,0-1-1,0 0 1,0 0 0,0-1-1,0 0 1,0 1 0,0-2 0,-1 1-1,1 0 1,-1-1 0,0 0-1,0 0 1,0 0 0,0 0-1,0-1 1,0 0 0,-1 0-1,0 0 1,0 0 0,0 0 0,0 0-1,-1-1 1,0 1 0,0-1-1,0 0 1,2-8 0,1-27-409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5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19468,'7'5'1817,"11"2"-1289,2-3 752,-3 4 48,2-4-576,-4-4-47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5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130 121 10810,'24'-121'9310,"-42"200"-3432,-4 118-4764,21-191-1099,0 5-3,1 0-1,0 1 0,0-1 1,1 1-1,3 17 0,-3-26-16,0-1-1,-1 0 1,1 0-1,0 0 1,0 1-1,0-1 1,0 0 0,1 0-1,-1 0 1,1-1-1,-1 1 1,1 0-1,-1-1 1,1 1-1,0-1 1,0 1 0,0-1-1,0 0 1,0 1-1,0-1 1,0 0-1,0-1 1,1 1-1,-1 0 1,0-1-1,1 1 1,-1-1 0,0 0-1,1 1 1,-1-1-1,0 0 1,1-1-1,-1 1 1,3-1-1,11-2-44,-1 0-1,0-2 0,0 0 0,15-7 0,-9 3-41,33-9 0,-48 17 77,0 0 1,0 0-1,0 0 1,0 0-1,1 1 1,-1 0 0,0 1-1,0-1 1,0 1-1,7 2 1,-10-2 10,1 0 0,-1 1 0,0-1 0,0 1 1,0-1-1,0 1 0,0 0 0,0 0 0,0 1 0,-1-1 0,1 1 1,-1-1-1,1 1 0,-1 0 0,0 0 0,0 0 0,0 0 0,-1 0 0,1 0 1,-1 0-1,0 1 0,1-1 0,-2 0 0,2 5 0,-1-4 14,-1 1-1,1 0 1,-1-1 0,0 1-1,-1 0 1,1-1-1,-1 1 1,0-1-1,0 1 1,0-1 0,-1 1-1,1-1 1,-1 1-1,0-1 1,-1 0 0,1 0-1,-1 0 1,-2 3-1,-4 2 78,0-1 0,-1 0 0,1 0 0,-1-1-1,-1 0 1,0-1 0,1 0 0,-2-1 0,1 0-1,-1-1 1,1 0 0,-1 0 0,0-2 0,-20 3 0,8-3 2,1 0 1,0-2-1,-1 0 1,1-2 0,0 0-1,-42-11 1,63 12-126,-37-11-240,37 11 143,-1 0 1,1 0-1,0 0 0,-1 0 1,1-1-1,0 1 0,0-1 0,0 0 1,0 0-1,0 1 0,-3-5 1,5 5 93,0 1 0,0 0 0,0 0 1,0-1-1,0 1 0,0 0 0,0-1 1,0 1-1,0 0 0,0 0 0,0-1 1,0 1-1,0 0 0,0-1 0,0 1 1,0 0-1,0 0 0,0-1 0,0 1 1,0 0-1,1 0 0,-1-1 0,0 1 1,0 0-1,0 0 0,1 0 0,-1-1 1,0 1-1,0 0 0,0 0 0,1 0 1,-1 0-1,0-1 0,0 1 0,1 0 0,-1 0 1,0 0-1,0 0 0,1 0 0,-1 0 1,0 0-1,0 0 0,1 0 0,-1 0 1,0 0-1,1 0 0,19-3-344,-15 3 72,23-6-446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7:5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18076,'8'12'1776,"1"10"-1040,3 1-272,2 9 1161,3 5-553,-1 8-392,-3 6-16,-10 12-256,-6 7-31,-13 13-161,-9 5-24,-15 7-96,-8 4-168,-9 2-440,-4-5-473,0-16 849,-2-17-160,7-26-104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2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24 129 18532,'9'-9'1200,"-5"5"-758,0 0 0,0 0-1,0 0 1,-1 0-1,6-9 1,-15 44 3517,4-12-3486,-7 33-58,-34 303-400,44-342-242,3-10-298,-3-4 421,1 1 1,-1-1-1,0-1 0,0 1 1,0 0-1,0 0 1,1 0-1,-1-1 1,-1 1-1,1 0 1,0-1-1,1-2 0,50-99-4518,64-183 1,-58 133 5880,-65 203 4308,0 64-4190,7 56-111,2-136-948,2 0 1,14 63 0,-11-81-209,-6-17-109,-1 1 1,0 0 0,0 0-1,0 0 1,1 0 0,-1 0-1,0 0 1,0 0-1,1-1 1,-1 1 0,0 0-1,0 0 1,0 0 0,0 0-1,1-1 1,-1 1 0,0 0-1,0 0 1,0-1 0,0 1-1,0 0 1,0 0 0,0 0-1,1-1 1,-1 1 0,0 0-1,0 0 1,0-1 0,0 1-1,0 0 1,0 0 0,0-1-1,3-31 32,-4 3-14,-2-1-1,0 1 1,-2 1-1,-1-1 1,-1 1-1,-15-37 1,5 37-15,17 28-5,0 0 1,-1-1 0,1 1-1,0-1 1,-1 1 0,1 0-1,-1-1 1,1 1 0,-1 0 0,1 0-1,0-1 1,-1 1 0,1 0-1,-1 0 1,1 0 0,-1-1-1,1 1 1,-1 0 0,1 0-1,-2 0 1,2 0-1,-1 1-1,1-1 1,0 1 0,-1-1-1,1 0 1,-1 1 0,1-1-1,0 1 1,-1-1 0,1 1-1,0-1 1,0 1 0,-1-1-1,1 1 1,0-1 0,0 1-1,0 0 1,0-1 0,0 1-1,0-1 1,0 1 0,0-1-1,0 2 1,-1 4 1,2-1 0,-1 1 0,0-1 0,1 0 0,0 1 0,0-1 0,1 0 1,-1 1-1,1-1 0,0 0 0,1 0 0,-1-1 0,1 1 0,0 0 0,0-1 0,1 1 0,-1-1 0,1 0 0,0 0 0,0-1 0,0 1 0,0-1 1,1 0-1,0 0 0,-1 0 0,1-1 0,0 0 0,0 1 0,0-2 0,1 1 0,-1-1 0,0 0 0,1 0 0,-1 0 0,1 0 0,-1-1 0,0 0 0,1-1 1,-1 1-1,7-2 0,-2-1 6,1-1 1,0 0 0,-1 0 0,0-1-1,0 0 1,0-1 0,-1 0 0,0-1-1,0 0 1,-1 0 0,1-1 0,-2 0-1,1 0 1,-1-1 0,0 0 0,-1 0-1,7-14 1,-8-3 59,-7 20-5,-7 16-29,4 3-23,0 1 0,0-1 1,1 1-1,1 0 0,0 0 0,1 0 1,0 0-1,2 0 0,-1 0 0,2 1 1,0-1-1,0 0 0,2 0 0,-1 0 1,8 21-1,-8-31-11,0 0 0,0 1 0,0-1 1,0 0-1,1 0 0,0 0 0,-1-1 1,1 1-1,1-1 0,-1 0 0,0 1 1,1-1-1,0-1 0,0 1 0,0-1 1,0 1-1,0-1 0,0 0 0,0 0 1,6 1-1,-5-2-2,1 0 1,0-1-1,-1 0 0,1 1 1,0-2-1,-1 1 1,1-1-1,0 1 0,-1-2 1,1 1-1,-1-1 1,1 1-1,-1-2 0,0 1 1,10-6-1,-3 0-1,0 0-1,-1 0 1,0-1-1,0-1 0,-1 0 1,10-13-1,-16 18 14,0 0-1,0-1 1,0 1-1,-1-1 1,1 0-1,-2 0 1,1 0-1,-1-1 1,0 1-1,0 0 1,0-1-1,-1 0 0,0 1 1,0-14-1,-1 19-4,0 0-1,0 1 1,0-1-1,0 0 1,0 1-1,0-1 1,0 0-1,0 1 1,-1-1-1,1 1 1,0-1-1,0 0 1,0 1-1,-1-1 1,1 1-1,0-1 1,-1 1-1,1-1 1,-1 1-1,1-1 1,-1 1-1,1-1 1,-1 1-1,1-1 1,-1 1-1,1 0 1,-1-1-1,1 1 1,-1 0-1,0-1 1,0 1 1,-1 0 0,1 0 0,0 1-1,0-1 1,-1 0 0,1 0 0,0 1 0,0-1 0,0 1 0,-1-1 0,1 1 0,0 0 0,0-1-1,-1 2 1,-3 2 7,1-1 1,0 1-1,0 0 0,0 0 0,1 1 0,-5 6 0,7-10-9,0-1 0,1 1 1,-1 0-1,1 0 0,-1 0 0,1 0 0,-1 0 1,1 0-1,0 0 0,-1 0 0,1 0 1,0 0-1,0 0 0,0 0 0,0 0 1,0 0-1,0 0 0,0 0 0,0 0 0,1 2 1,-1-3-2,1 1 0,0-1 1,-1 0-1,1 1 0,-1-1 1,1 0-1,0 0 0,-1 0 1,1 1-1,0-1 0,-1 0 1,1 0-1,-1 0 0,1 0 1,0 0-1,-1 0 0,1 0 1,0 0-1,-1 0 1,1-1-1,0 1 0,-1 0 1,2-1-1,8-2 12,-1-1 0,18-9-1,-22 10-6,15-8 4,1 1 1,1 2-1,-1 0 1,38-9-1,-51 16-5,1 0 0,0 0-1,-1 0 1,1 1 0,0 1 0,15 1 0,-19 0 4,-1-1 1,1 0 0,0 1-1,-1 0 1,1 0 0,-1 0-1,1 1 1,-1-1 0,0 1-1,0 0 1,0 0 0,6 7 0,-8-6 124,1 0 0,0 1 0,-1-1 0,0 0 0,3 9 0,-4-10 981,-1-4-1089,0 0 1,1 0 0,-1 0 0,0 0 0,0 0 0,1 0 0,-1 0-1,1 0 1,-1 0 0,1 1 0,-1-1 0,1 0 0,-1 0-1,1 0 1,0 1 0,-1-1 0,1 0 0,0 1 0,0-1-1,-1 1 1,1-1 0,0 1 0,0-1 0,1 0 0,29-9-381,-10 4-402,-19 5 684,0 0 1,-1 0-1,1 0 0,0 0 1,-1 0-1,1 0 0,-1 0 1,1-1-1,-1 1 1,0 0-1,1-1 0,-1 1 1,0-1-1,0 0 0,0 1 1,0-1-1,0 0 0,0 0 1,-1 0-1,1 1 1,-1-1-1,1 0 0,-1 0 1,0 0-1,1 0 0,-1 0 1,0-2-1,-3-19-525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2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22789,'-3'-1'1960,"9"-1"-1352,4 4-312,3 5 345,2-4-1,-1-8-392,2-6-200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6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20060,'34'-2'2416,"63"-11"1,-70 8-2077,0 1 1,-1 1-1,52 1 1,-75 2-338,1 1 0,-1-1 1,0 0-1,0 1 0,0 0 0,0 0 1,0 0-1,0 0 0,-1 0 1,1 1-1,0-1 0,0 1 0,-1-1 1,1 1-1,-1 0 0,0 0 0,1 1 1,-1-1-1,0 0 0,0 1 0,1 2 1,-1-1-5,0 0 1,-1-1-1,0 1 1,0 0 0,0 0-1,0 1 1,0-1-1,-1 0 1,0 0 0,0 0-1,0 0 1,-1 0-1,1 0 1,-1 1 0,-1 3-1,-3 8 7,0-1 0,-1 0-1,-1 0 1,0 0-1,-18 26 1,-55 62 30,-33 21-1245,109-119 1161,-1-1-1,1 0 1,-1 1-1,1-2 1,-1 1-1,0 0 1,0-1-1,-1 0 1,1 0-1,-9 2 1,-13 2-259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2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269 509 20756,'-9'-3'603,"0"0"-1,0 0 0,0 1 0,0 0 1,0 1-1,-1 0 0,-13 1 0,17 0-425,-1 1-1,1 1 0,0-1 0,0 1 1,-1 0-1,2 0 0,-1 1 1,0 0-1,0 0 0,1 0 1,-9 7-1,1 0-77,2 0-1,-1 0 1,-16 22 0,23-26-102,1-1 1,0 1-1,1 0 1,-1 0-1,1 1 0,0-1 1,1 1-1,-1-1 1,1 1-1,-1 10 1,2-16-1,1 0 1,0 0 0,0-1 0,0 1 0,0 0-1,0 0 1,0-1 0,0 1 0,0 0 0,0 0-1,0-1 1,1 1 0,-1 0 0,0 0-1,0-1 1,1 1 0,-1 0 0,0-1 0,1 1-1,-1 0 1,1-1 0,-1 1 0,1-1-1,-1 1 1,1-1 0,-1 1 0,1-1 0,0 1-1,-1-1 1,1 1 0,0-1 0,-1 0 0,1 1-1,0-1 1,-1 0 0,1 0 0,0 0-1,0 1 1,-1-1 0,1 0 0,0 0 0,0 0-1,-1 0 1,1 0 0,0 0 0,1-1-1,5 0-6,-1 0 0,1-1 0,0 0-1,8-3 1,-9 2 4,11-3-15,-1 1-1,1 0 1,0 1 0,1 1 0,19-1 0,-32 3 17,1 1 0,-1 1 0,1-1 0,-1 1 0,1 0 0,-1 0 0,0 0 0,1 1 0,-1 0 0,0 0 1,0 0-1,0 1 0,0-1 0,-1 1 0,1 0 0,-1 1 0,0-1 0,1 1 0,-2 0 0,6 6 0,0 2 2,-2 0 0,1 1 1,-2 0-1,0 0 0,0 0 0,-1 1 0,-1 0 1,0 0-1,-1 0 0,-1 0 0,0 1 0,0 21 1,-2-17 81,-1 1 0,-1-1 1,0 1-1,-1-1 0,-1 0 0,-1 0 1,-1 0-1,-14 30 0,18-44-27,-1 0 0,0-1 0,0 1 0,0-1-1,-1 0 1,1 0 0,-1 0 0,0 0 0,0 0-1,-5 2 1,8-5-37,0-1 0,0 1-1,0-1 1,0 1 0,0-1 0,0 1-1,0-1 1,0 0 0,0 0-1,0 1 1,0-1 0,0 0-1,0 0 1,0 0 0,0 0 0,-1 0-1,1-1 1,0 1 0,0 0-1,0 0 1,-2-2 0,2 1-2,-1 0 1,1 0 0,-1-1-1,1 1 1,0-1 0,-1 0-1,1 1 1,0-1 0,0 0-1,0 1 1,1-1 0,-1 0-1,0 0 1,1 0 0,-1 0-1,0-3 1,-1-9-1,0 0 0,1 0 0,0 0 0,1 0 0,1 0 0,0 0-1,1 0 1,4-16 0,5-9-57,23-61-1,-17 61 7,2 0 0,2 2 0,2 0-1,1 1 1,41-46 0,-33 39-29,-30 40 46,0 0-1,-1 0 1,0 0 0,1 0 0,-1 0 0,0 0-1,0 0 1,-1 0 0,1 0 0,-1 0-1,1 0 1,-1-1 0,0 1 0,-1-4 0,0 59 27,2-41 17,3 35 19,-3-43-43,-1 0 0,1 0-1,0-1 1,0 1 0,0 0-1,0 0 1,0-1 0,0 1 0,1-1-1,-1 1 1,1-1 0,3 4-1,-4-6 0,0 1-1,0-1 0,0 1 1,1-1-1,-1 1 0,0-1 0,0 0 1,1 0-1,-1 1 0,0-1 1,0 0-1,1 0 0,-1 0 1,0-1-1,0 1 0,1 0 1,-1 0-1,0-1 0,0 1 1,0-1-1,1 1 0,-1-1 1,0 1-1,0-1 0,0 0 0,0 1 1,0-1-1,0 0 0,1-1 1,30-29-25,-29 27 25,49-55 22,45-70-1,-73 94-9,-2-2 0,-2 0 0,25-63 0,-42 93-9,-1-1 0,0 1 0,0-1 0,0-7 1,-2 14-5,0 0 1,0 0 0,0 0-1,0 0 1,0 1 0,0-1-1,0 0 1,0 0 0,0 0 0,0 0-1,-1 0 1,1 1 0,0-1-1,-1 0 1,1 0 0,-1 0 0,1 1-1,-1-2 1,0 2-1,0-1 0,0 1 1,0 0-1,1 0 0,-1 0 0,0-1 1,0 1-1,0 0 0,0 0 0,1 0 0,-1 0 1,0 1-1,0-1 0,0 0 0,1 0 0,-1 0 1,0 1-1,0-1 0,1 0 0,-1 1 0,0-1 1,0 1-1,1-1 0,-2 1 0,-7 6-9,0-1 1,1 2-1,-1-1 0,2 1 0,-1 0 1,-11 17-1,-37 61-42,41-60 47,1 2-1,1-1 0,-10 32 1,20-48 5,-1 0 0,1 0 1,1 1-1,0-1 0,1 1 1,0-1-1,1 1 0,0 0 1,1-1-1,0 1 0,3 12 1,-3-21 0,0 1 0,0-1 0,0 0 0,1 0 0,-1 0 0,1 0 0,0-1 0,0 1 0,0 0 0,0-1 0,0 1 0,0-1 0,1 0 0,-1 1 0,1-1 0,-1-1 0,1 1 0,0 0 0,0 0 0,0-1 0,0 0 0,0 0 0,0 0 0,0 0 0,1 0 1,-1 0-1,0-1 0,0 0 0,1 1 0,5-2 0,1 1-4,-1-2 1,1 1-1,0-1 1,-1-1-1,1 1 0,-1-2 1,0 1-1,0-1 1,13-8-1,2-5 4,0 0 1,-1-1-1,0-2 0,-2 0 0,-1-2 1,0 0-1,26-40 0,0-9 65,49-107 1,-75 136-23,21-61 0,-96 248-91,38-94 41,-13 70 0,27-105 16,1 0 0,0 1 0,1-1 0,1 0 0,1 1 0,0-1 0,1 0 0,7 31 0,-6-40-9,-1 0 0,1 0 0,0-1 1,9 13-1,-11-17-3,0 0 1,1 0 0,-1 0 0,1 0-1,0 0 1,-1-1 0,1 1-1,0-1 1,0 1 0,0-1-1,0 0 1,0 0 0,1 0-1,-1 0 1,0 0 0,0 0 0,1 0-1,3 0 1,-5-1-9,0 0 0,0 0 1,0-1-1,0 1 0,0 0 0,0 0 0,0-1 0,0 1 1,0 0-1,-1-1 0,1 1 0,0-1 0,0 1 1,-1-1-1,1 1 0,0-1 0,0 0 0,-1 1 1,1-1-1,-1 0 0,1 0 0,-1 1 0,1-1 0,-1 0 1,1 0-1,-1 0 0,0 0 0,1 1 0,-1-1 1,0 0-1,0 0 0,1 0 0,-1 0 0,0 0 1,0 0-1,-1-2 0,2-3-100,-1 0-1,-1 0 1,1 0-1,-3-9 1,-1 1-144,0 0 1,-2 0-1,1 1 0,-1 0 1,-1 0-1,0 1 0,-14-18 1,5 10 18,-1 0 1,0 2 0,-28-23 0,44 40 262,0 1 1,1-1-1,-1 1 0,1-1 1,-1 1-1,1-1 0,-1 1 1,1-1-1,-1 0 0,1 1 1,-1-1-1,1 1 0,-1-1 1,1 0-1,0 0 0,0 1 1,-1-2-1,1 1-11,0 1-1,1 0 1,-1-1 0,0 1-1,0 0 1,0-1 0,1 1-1,-1 0 1,0 0 0,0-1-1,1 1 1,-1 0 0,0 0-1,0 0 1,1-1 0,-1 1-1,0 0 1,1 0 0,-1 0-1,0 0 1,1 0 0,-1 0-1,0 0 1,1 0 0,-1-1 0,1 1-1,36 1 610,-24 0-506,4-1-39,13 2-229,0-2-1,0-1 1,58-11 0,-87 12 114,0 0 0,0 0 0,0 0 0,0 0 0,0-1 1,0 1-1,0 0 0,0-1 0,0 1 0,-1-1 0,1 1 0,0-1 1,0 1-1,0-1 0,-1 1 0,1-1 0,0 0 0,-1 1 0,1-1 1,-1 0-1,1 0 0,-1 0 0,1 1 0,-1-1 0,1 0 1,-1 0-1,1-2 0,-1 1-8,-1 0 1,1-1 0,-1 1-1,1 0 1,-1-1 0,0 1-1,0 0 1,0 0 0,0-1-1,0 1 1,-2-3-1,-20-29-438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2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18580,'13'9'1232,"4"0"-1232,-3-8-56,4-1 920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2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161 209 20700,'-1'-2'126,"1"0"0,-1 0 0,1 0 0,-1 0 0,0 0 0,0 0 0,0 1 0,0-1-1,0 0 1,0 1 0,0-1 0,-1 0 0,1 1 0,-1-1 0,1 1 0,-1 0-1,1 0 1,-1-1 0,0 1 0,0 0 0,1 0 0,-1 1 0,0-1 0,0 0 0,0 1-1,0-1 1,0 1 0,0-1 0,0 1 0,0 0 0,0 0 0,0 0 0,0 0 0,0 0-1,-4 2 1,0-2 42,1 1-1,0 0 1,-1 0-1,1 1 1,0 0-1,0 0 0,0 0 1,0 0-1,0 1 1,1 0-1,-1 0 1,1 0-1,-5 4 1,6-2-132,-1 0 1,1 0-1,1 0 1,-1 0-1,0 0 1,1 1-1,0-1 1,1 1 0,-1-1-1,-1 11 1,3-13-34,0-1 1,0 1 0,0 0-1,0 0 1,0-1-1,1 1 1,-1 0 0,1 0-1,-1-1 1,1 1 0,1 2-1,-1-3-4,0-1 1,0 0-1,0 1 0,0-1 0,0 0 1,0 0-1,0 0 0,0 0 0,0 0 0,0 0 1,1 0-1,-1 0 0,0 0 0,1-1 1,-1 1-1,1-1 0,-1 1 0,1-1 1,-1 1-1,4-1 0,1 1 0,1-1 0,-1-1 1,1 0-1,0 0 0,-1 0 0,0 0 1,1-1-1,-1 0 0,0-1 0,0 1 0,0-1 1,0 0-1,0-1 0,-1 1 0,8-8 1,9-6 7,-1-1 1,23-28 0,-25 25 35,-1-1 0,0 0 0,-2-1 1,-1-1-1,-1-1 0,19-46 0,-61 164 132,28-91-174,-6 26 4,2 0 0,-1 30 0,5-52-4,0 0 1,0 0-1,0 1 1,1-1-1,0 0 1,0 0-1,0 1 1,1-1-1,0 0 1,0 0-1,1-1 1,0 1-1,0 0 1,0-1 0,6 9-1,-6-12 1,1 1 0,-1-1 0,0 0 1,1 0-1,-1 0 0,1 0 0,0 0 0,0-1 0,-1 0 0,1 1 0,0-2 1,0 1-1,0 0 0,0-1 0,0 0 0,1 0 0,-1 0 0,0 0 0,0 0 0,0-1 1,0 0-1,0 0 0,-1 0 0,1-1 0,4-1 0,3-1 5,-1-1-1,0 0 0,-1 0 1,1-1-1,-1 0 0,0-1 0,-1 0 1,9-8-1,-10 7-2,-1 0 0,1 0 1,-1 0-1,-1-1 0,0 0 0,0 0 0,7-19 0,-23 43-8,8-7 4,1-1 0,0 0-1,0 1 1,1-1 0,-1 1-1,2 0 1,-1-1 0,1 1-1,0 0 1,2 7 0,-2-12 2,1 0 0,-1-1 0,1 1 1,0-1-1,0 1 0,0-1 1,0 0-1,0 1 0,1-1 0,-1 0 1,1 0-1,0 0 0,-1 0 0,1 0 1,0 0-1,0 0 0,0-1 0,0 1 1,0 0-1,1-1 0,-1 0 0,0 0 1,1 0-1,-1 0 0,1 0 0,-1 0 1,1-1-1,0 1 0,-1-1 0,1 1 1,0-1-1,3 0 0,8-1 6,-1 0-1,0-1 1,0 0-1,-1-1 1,1-1-1,0 1 1,-1-2-1,0 0 1,20-11-1,-10 2 13,0 0-1,-1-1 0,38-34 0,-53 43-15,0 0-1,0 0 1,0 0-1,-1 0 1,0-1 0,0 0-1,0 0 1,-1 0-1,0-1 1,-1 1-1,5-14 1,-8 20-4,1 0 1,-1 0-1,0-1 1,0 1-1,0 0 0,0 0 1,0 0-1,0 0 1,0 0-1,0 0 1,0 0-1,-1 0 1,1 0-1,0 0 0,-1 0 1,0-1-1,1 1 0,0 1-1,-1-1 1,1 1-1,-1 0 1,1-1 0,-1 1-1,1 0 1,0-1-1,-1 1 1,1 0-1,-1 0 1,1-1-1,-1 1 1,0 0 0,1 0-1,-1 0 1,1 0-1,-1 0 1,1 0-1,-1 0 1,1 0-1,-2 0 1,0 0 1,-1 1 0,1 0 0,-1 0-1,1-1 1,0 1 0,-1 1 0,1-1 0,0 0 0,0 0-1,0 1 1,0 0 0,-2 1 0,-2 3 13,1 0 0,0 1 1,0-1-1,1 1 0,0 0 0,0 0 1,0 0-1,1 1 0,0-1 1,1 1-1,0 0 0,0 0 0,-1 13 1,2-18-34,1 1 0,0-1 0,0 0 0,1 0 0,-1 0 0,0 1 0,1-1 1,0 0-1,0 0 0,0 0 0,0 0 0,0 0 0,1 0 0,-1-1 0,1 1 1,0 0-1,0-1 0,0 1 0,0-1 0,0 1 0,1-1 0,-1 0 0,0 0 1,1 0-1,0-1 0,-1 1 0,1 0 0,0-1 0,0 0 0,0 0 0,0 0 0,0 0 1,0 0-1,1 0 0,-1-1 0,4 1 0,-1-1-92,1 1 1,-1-1-1,0 1 1,1-2-1,-1 1 1,1-1-1,-1 0 0,0 0 1,1-1-1,-1 0 1,0 0-1,10-5 0,8-14-319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2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18564,'-21'9'1904,"11"4"-63,0-1-2217,4-8 2632,1-1-1048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2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21501,'-2'1'188,"0"1"1,0 0-1,1 0 1,-1 0-1,1 0 1,-1 0-1,1 0 1,0 1 0,0-1-1,0 0 1,0 0-1,0 1 1,0-1-1,0 5 1,-6 40 587,6-41-421,-2 19 25,2 0-1,0 0 0,4 30 1,-2-48-365,0 0 0,0 1 0,0-1 0,1 0 0,0 0 0,1 0 0,-1 0 0,1-1 0,1 1 0,-1-1 0,1 1 0,0-1 0,1-1 0,-1 1 0,10 8 0,-11-12-8,0 1 1,0-1 0,1 0-1,-1 0 1,0-1 0,1 1-1,-1-1 1,1 0 0,0 0-1,0 0 1,-1 0 0,1-1-1,0 1 1,6-1-1,-4 0 7,0-1 0,1 0 0,-1-1-1,0 1 1,0-1 0,0 0-1,0-1 1,6-3 0,4-3 25,-1-1 1,-1 0-1,0-1 1,0-1-1,15-17 1,77-101 248,-106 129-285,0 1 1,1-1-1,-1 1 0,0-1 1,0 1-1,1 0 1,-1-1-1,0 1 1,1 0-1,-1-1 1,0 1-1,1 0 1,-1-1-1,0 1 1,1 0-1,-1 0 0,1-1 1,-1 1-1,1 0 1,-1 0-1,1 0 1,-1 0-1,1 0 1,3 9 53,-7 31 22,2-22-29,0-10-17,1 1-1,1-1 0,-1 0 1,1 0-1,1 0 1,4 16-1,-5-22-20,0 0 0,0 1 0,0-1 0,0 0 0,1 0 0,-1 0 0,1 0 0,0 0 0,0 0 0,0 0 0,0 0 0,0-1-1,0 1 1,0-1 0,0 1 0,0-1 0,1 0 0,-1 0 0,0 0 0,1 0 0,-1-1 0,1 1 0,0 0 0,-1-1 0,5 0-1,2 1 25,0-2 0,0 1-1,-1-1 1,1-1-1,0 1 1,-1-2-1,11-3 1,59-28 124,-32 13-80,-37 17-59,1-1-4,1 1-1,-1 1 1,1-1 0,11-1 0,-20 5-16,-1-1 1,1 1-1,0 0 1,0 0-1,-1 0 1,1 0-1,0 0 0,0 0 1,-1 0-1,1 0 1,0 1-1,0-1 0,-1 1 1,1-1-1,0 1 1,-1 0-1,1 0 0,-1 0 1,1-1-1,-1 2 1,1-1-1,-1 0 1,0 0-1,1 0 0,-1 1 1,0-1-1,0 0 1,0 1-1,0-1 0,0 1 1,0-1-1,0 3 1,8 28 7,-8-26-2,0 0 0,0-1 0,1 1 0,0-1-1,0 1 1,0-1 0,6 8 0,-7-11-3,0-1 1,1 1-1,-1-1 1,1 0-1,0 0 1,-1 0-1,1 0 1,0 0 0,0 0-1,-1 0 1,1-1-1,0 1 1,0-1-1,0 1 1,0-1-1,0 0 1,0 1-1,0-1 1,0 0-1,0 0 1,0-1-1,0 1 1,0 0-1,0-1 1,0 1-1,0-1 1,2-1-1,22-7 46,-1-1-1,37-21 0,28-11 40,-80 38-91,1 1 1,0 0-1,0 0 1,0 1 0,0 1-1,21-1 1,-29 2-1,0 1-1,0-1 1,0 0-1,-1 1 1,1 0 0,0-1-1,0 1 1,-1 0-1,1 1 1,0-1 0,-1 0-1,1 1 1,-1-1-1,0 1 1,0 0 0,1 0-1,-1 0 1,0 0-1,3 5 1,5 4-10,-9-11-12,-1 1 1,1-1-1,-1 0 0,1 1 1,-1-1-1,1 0 0,-1 1 0,1-1 1,0 0-1,-1 0 0,1 1 1,-1-1-1,1 0 0,0 0 1,-1 0-1,1 0 0,-1 0 0,1 0 1,0 0-1,-1 0 0,1 0 1,0 0-1,-1 0 0,1-1 0,-1 1 1,1 0-1,-1 0 0,2-1 1,16-13-970,-5 4 762,2 3-121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2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236 122 21245,'-2'0'158,"0"-1"0,0 0 1,0 1-1,0-1 0,0 1 1,0-1-1,0 1 0,0 0 1,0 0-1,0 0 0,0 0 1,0 0-1,-1 0 0,1 1 1,0-1-1,0 1 1,0-1-1,0 1 0,0 0 1,1 0-1,-1 0 0,0 0 1,0 0-1,0 0 0,1 1 1,-1-1-1,1 0 0,-3 4 1,-4 3 103,1 0 1,0 0 0,1 0-1,-7 13 1,7-12-204,1 1 1,0 0 0,1 0-1,0 1 1,0 0-1,1-1 1,1 1 0,-2 13-1,3-17-42,1 1 0,0-1 0,1 1-1,-1-1 1,1 0 0,1 1 0,-1-1 0,1 0 0,1 0 0,-1 0-1,1 0 1,0 0 0,5 7 0,3 4-22,-1 0 1,-1 0-1,0 1 0,-2 1 1,0-1-1,6 37 1,-11-47 11,0 1-1,-1 0 1,-1 0 0,0 0 0,0-1 0,-1 1 0,0 0 0,0 0 0,-1-1 0,-1 1 0,0-1 0,0 1 0,-1-1 0,0 0-1,0-1 1,-7 11 0,9-16 11,-1 0-1,1 0 0,-1 0 1,1 0-1,-1 0 1,0-1-1,0 1 0,0-1 1,-1 0-1,1 0 1,0 0-1,-1 0 0,0-1 1,1 1-1,-1-1 0,-6 1 1,8-2-5,-1 1-1,0-1 1,1-1 0,-1 1 0,0 0 0,1 0-1,-1-1 1,0 0 0,1 1 0,-1-1 0,1 0-1,-1-1 1,1 1 0,-1 0 0,1-1 0,0 1-1,0-1 1,-1 1 0,1-1 0,0 0 0,1 0-1,-1 0 1,-3-4 0,0-3-2,0 0 0,0-1 0,0 0-1,1 1 1,1-1 0,0-1 0,0 1 0,1 0 0,0-1-1,0 1 1,2-1 0,-1 0 0,1 1 0,1-1-1,0 0 1,0 1 0,6-19 0,-2 10-20,1 0 1,0 0-1,2 0 0,0 1 1,1 0-1,1 0 1,1 1-1,21-25 0,-14 22-6,1 0-1,1 2 0,36-26 0,75-39-38,-76 50 127,56-45 1,-107 75-56,27-25 133,-29 27-128,-1-1 0,0 1 0,0 0 0,1-1 0,-1 1 0,0-1 0,0 1 0,0-1 0,-1 0 0,1 1 0,0-1 0,0 0 0,-1 0 0,0 1-1,1-1 1,-1 0 0,0 0 0,1-2 0,-2 4-14,1 0-1,0 0 1,0 0-1,-1-1 0,1 1 1,0 0-1,0 0 1,-1 0-1,1 0 1,0 0-1,-1 0 0,1 0 1,0 0-1,0 0 1,-1 0-1,1 0 1,0 0-1,-1 0 0,1 0 1,0 0-1,-1 0 1,1 0-1,0 0 1,0 0-1,-1 0 0,1 0 1,0 1-1,0-1 1,-1 0-1,1 0 1,0 0-1,0 0 0,-1 1 1,1-1-1,0 0 1,0 0-1,-1 1 1,-11 8 132,0 3-55,1-1 0,0 2 0,0-1 1,2 2-1,-1-1 0,-8 19 0,15-26-149,-1 0-1,2 0 1,-1 1-1,1-1 1,0 1-1,0 0 1,0-1-1,1 1 1,0 0-1,1 0 0,-1 0 1,1 0-1,1 0 1,-1-1-1,1 1 1,1 0-1,2 9 1,-3-13-15,1 0 1,-1-1 0,1 1 0,0-1 0,0 1-1,0-1 1,0 0 0,1 0 0,-1 0 0,1 0 0,-1 0-1,1-1 1,-1 1 0,1-1 0,0 0 0,0 0-1,0 0 1,-1 0 0,1 0 0,0 0 0,0-1-1,0 1 1,1-1 0,2 0 0,24 1-487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2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18756,'1'1'162,"0"-1"1,0 1-1,0 0 1,0-1-1,0 1 0,0 0 1,0 0-1,0 0 1,0 0-1,-1 0 0,1 0 1,0 0-1,0 0 0,-1 0 1,1 0-1,-1 0 1,1 0-1,-1 0 0,0 1 1,1-1-1,-1 0 1,0 0-1,0 3 0,0 35 1200,-2-22-89,-5 111 1524,-1 107-1508,8-222-1236,5 41 120,-4-51-154,-1 0 0,1 0 0,0-1 1,0 1-1,0 0 0,0 0 1,1 0-1,-1-1 0,1 1 1,0 0-1,-1-1 0,1 0 0,1 1 1,1 1-1,-2-3-6,-1 0-1,1 0 1,-1 0-1,1-1 1,-1 1-1,1 0 1,-1-1-1,1 0 1,0 1 0,-1-1-1,1 0 1,0 0-1,-1 0 1,1 0-1,0 0 1,0 0-1,-1 0 1,1-1 0,-1 1-1,1-1 1,0 1-1,-1-1 1,4-1-1,2-2 33,1 0 0,-1-1 0,10-8 0,-16 12-35,25-20 100,-2-2 0,0-1 0,-2 0-1,30-44 1,-12 9-374,34-70 0,-72 126 220,2-5-247,0 1 0,-1-1 0,1 0 0,-1 0 0,2-11 0,-5 19 222,0 0 0,0 0 0,1-1-1,-1 1 1,0 0 0,0-1 0,0 1-1,0 0 1,0 0 0,0-1-1,0 1 1,0 0 0,0-1 0,0 1-1,0 0 1,0 0 0,0-1 0,0 1-1,0 0 1,0-1 0,0 1 0,0 0-1,0 0 1,0-1 0,0 1-1,-1 0 1,1-1 0,0 1 0,0 0-1,0 0 1,0 0 0,-1-1 0,1 1-1,0 0 1,0 0 0,0 0-1,-1-1 1,1 1 0,0 0 0,-1 0-1,1 0 1,-12 7-2874,-12 20 388,6-2-549,-18 31 0,23-32 2114,-17 44 0,24-52 1558,1 0 1,0 0-1,1 1 0,1-1 0,1 1 1,0 0-1,1 0 0,1 0 0,3 28 0,-3-40-284,1 0 0,0 0 0,1 0 0,-1 0-1,1-1 1,0 1 0,0-1 0,0 1 0,1-1-1,-1 1 1,1-1 0,0 0 0,0 0 0,1-1-1,-1 1 1,8 5 0,-8-7-264,1 0 1,-1-1-1,1 1 1,-1-1-1,1 1 1,0-1 0,-1-1-1,1 1 1,0 0-1,0-1 1,0 0-1,0 0 1,-1 0-1,1 0 1,0-1-1,0 1 1,0-1-1,-1 0 1,1 0-1,0-1 1,6-2-1,15-7-413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2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10 373 19340,'-3'9'656,"1"0"0,0 0 0,1 0 0,0 0-1,0 15 1,2-22-572,-1 0 0,0 0 0,1 0 0,-1 0 0,1 1 0,0-1 0,0 0 1,0 0-1,0 0 0,0 0 0,0-1 0,0 1 0,0 0 0,1 0 0,-1-1 0,1 1 0,-1-1 0,1 1 0,0-1 0,0 0 0,0 1 0,-1-1 0,1 0 0,0 0 0,0-1 0,0 1 0,1 0 0,3 0 0,1 0-22,0 0-1,0-1 1,0 0-1,0 0 1,0 0 0,0-1-1,0-1 1,0 1-1,-1-1 1,1 0 0,0 0-1,-1-1 1,1 0-1,-1 0 1,0 0 0,0-1-1,0 0 1,-1 0-1,7-7 1,-7 7-47,0-1 1,-1 1-1,0-1 0,0 0 1,0-1-1,-1 1 1,1-1-1,-1 1 0,3-11 1,-4 12-7,-1 0 0,0 0 0,0 0 0,-1 0 0,1-1 0,-1 1 0,0 0 0,0 0 0,0-1 0,-1 1 0,1 0 0,-1 0 0,0 0 0,-1-1 0,-1-3 0,3 7-10,-1 0-1,1 0 1,0-1 0,-1 1 0,0 0 0,1 0 0,-1 0-1,0 0 1,1 0 0,-1 0 0,0 1 0,0-1 0,0 0-1,0 0 1,0 1 0,0-1 0,0 0 0,0 1 0,0-1-1,0 1 1,0-1 0,0 1 0,-3-1 0,2 1-4,0 0 0,0 1 0,0-1 1,1 0-1,-1 1 0,0-1 0,0 1 1,0-1-1,0 1 0,1 0 0,-1 0 1,0 0-1,-2 1 0,-1 3-9,-1-1-1,1 1 1,0 0 0,0 0-1,1 0 1,-1 1 0,-4 7-1,4-4 19,1 0 0,0 1-1,0-1 1,1 1 0,0 0-1,0 0 1,1 0-1,-1 17 1,3-24 3,0 1-1,0-1 1,0 1-1,0-1 1,1 1-1,-1-1 1,1 1 0,0-1-1,0 1 1,0-1-1,1 0 1,-1 1-1,1-1 1,-1 0-1,1 0 1,0 0 0,1 0-1,-1-1 1,0 1-1,1 0 1,-1-1-1,1 0 1,0 0-1,0 0 1,0 0 0,0 0-1,0 0 1,4 1-1,0-1-4,0 0 1,1 0-1,-1-1 0,1 0 0,-1 0 1,1 0-1,-1-1 0,1-1 0,-1 1 1,1-1-1,-1 0 0,1-1 0,-1 0 1,0 0-1,0-1 0,0 1 0,13-9 1,-7 4-28,0-1 1,-1 0 0,-1-1 0,1-1 0,-1 0-1,-1 0 1,0-1 0,11-17 0,-6 6-7,-2-1 0,-1 0 0,-1-1 0,-1 0 0,-1-1 0,-1 0 0,-1 0 0,-2-1 0,0 0 0,-2 0 0,1-31 0,-4 49 29,0 0 1,-1 0-1,0 0 1,0 0-1,0 0 1,-6-15-1,7 22 2,-1-1 0,0 1 0,1-1-1,-1 1 1,0 0 0,1-1-1,-1 1 1,0 0 0,0 0 0,0 0-1,0 0 1,0 0 0,-1 0-1,1 0 1,0 0 0,0 0-1,-1 0 1,1 1 0,0-1 0,-1 0-1,1 1 1,-1-1 0,1 1-1,-1 0 1,1-1 0,-1 1 0,1 0-1,-1 0 1,1 0 0,-1 0-1,1 0 1,-1 0 0,1 1 0,-1-1-1,1 0 1,-1 1 0,1-1-1,0 1 1,-1-1 0,1 1 0,-1 0-1,0 1 1,-6 2 18,0 2 0,1-1 0,-1 1 0,1 0 1,1 1-1,-1 0 0,1 0 0,0 0 0,1 1 0,-9 14 0,6-8 23,1 0 0,1 1 0,0 0-1,0 0 1,-4 24 0,9-33-24,0 1 1,0-1-1,1 1 0,-1 0 1,2-1-1,-1 1 0,1 0 1,0-1-1,2 10 0,-2-12-21,1-1 0,-1 1 0,1-1-1,0 0 1,0 0 0,0 1 0,0-1-1,1-1 1,-1 1 0,1 0-1,-1-1 1,1 1 0,0-1 0,0 0-1,0 0 1,1 0 0,-1 0-1,5 2 1,15 4-241,1-1-1,1 0 1,30 3-1,-36-8 106,1 2-1,-2 0 1,1 1-1,0 0 1,-1 2-1,0 0 1,17 10-1,-32-15 208,-1-1 0,1 1-1,0 0 1,-1 0-1,1 0 1,-1 0 0,0 1-1,0-1 1,0 1-1,0-1 1,0 1-1,0 0 1,-1-1 0,1 1-1,-1 0 1,0 0-1,0 0 1,0 0 0,0 0-1,-1 1 1,1-1-1,-1 0 1,1 0 0,-1 0-1,0 0 1,-1 1-1,1-1 1,0 0 0,-2 5-1,7-13-37,1 1 0,1-1 0,-1 1 0,0 0 1,11-5-1,13-8-600,-1-1-236,0-2 0,-2-1 1,0-1-1,-2-2 0,31-35 0,-13 5-119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13 15299,'0'0'67,"0"-1"0,0 1 0,0-1 0,0 1 0,0-1-1,0 1 1,0-1 0,0 1 0,0-1 0,0 1 0,-1-1-1,1 1 1,0-1 0,0 1 0,0 0 0,-1-1 0,1 1 0,0-1-1,-1 1 1,1 0 0,0-1 0,-1 1 0,1 0 0,0-1-1,-1 1 1,1 0 0,-1-1 0,1 1 0,-1 0 0,1 0-1,-1 0 1,1 0 0,-1-1 0,1 1 0,-1 0 0,1 0 0,-1 0-1,1 0 1,-1 0 0,1 0 0,-1 0 0,1 0 0,-1 0-1,1 0 1,0 1 0,-1-1 0,1 0 0,-1 0 0,1 0 0,-1 0-1,1 1 1,-1-1 0,1 0 0,0 1 0,-1-1 0,1 0-1,-1 1 1,1-1 0,0 0 0,-1 1 0,1 0 0,-25 30 2146,15-13-1540,0 0 1,1 1 0,1 0 0,0 1 0,-5 23-1,8-19-449,0 0-1,1 1 1,2 0-1,0-1 1,2 1-1,1 0 1,4 29-1,7-7-8,-11-44-208,0 1 0,1-1-1,-1 0 1,1-1 0,-1 1-1,1 0 1,0 0-1,0-1 1,0 1 0,1-1-1,-1 0 1,4 3 0,-5-4-10,-1-1 1,1 0-1,0 1 1,0-1-1,0 0 1,0 1 0,-1-1-1,1 0 1,0 0-1,0 0 1,0 0-1,0 0 1,0 0-1,0 0 1,0 0 0,0 0-1,-1 0 1,1 0-1,0-1 1,0 1-1,0 0 1,0-1 0,0 1-1,-1 0 1,1-1-1,0 1 1,0-1-1,-1 1 1,1-1-1,0 0 1,-1 1 0,1-1-1,-1 0 1,1 1-1,0-1 1,-1 0-1,0 0 1,1 0 0,-1 1-1,1-3 1,2-4-20,1 0 0,-1 0 0,3-13-1,-5 16 13,24-121-179,-22 110 197,0 27 50,1 1 1,0-1 0,1 0-1,0 0 1,7 11 0,-6-15-50,0 0 1,0-1-1,1 0 1,0 0-1,0-1 0,0 0 1,1 0-1,0 0 1,0-1-1,1-1 1,-1 1-1,1-1 1,0-1-1,0 0 1,0 0-1,1-1 1,-1 0-1,0 0 1,12 0-1,-5-1-24,0 0-1,0-1 0,0-1 1,0 0-1,0-2 0,-1 1 1,1-2-1,-1 0 0,1-1 1,25-12-1,-33 12 3,1 0 0,-1 0 0,0-1 1,0 0-1,14-14 0,-20 17 10,0 1 1,0 0-1,-1-1 0,1 1 1,-1-1-1,1 0 0,-1 0 0,0 1 1,0-1-1,1-5 0,-1 6 7,-1 1 0,0-1-1,0 0 1,0 0 0,-1 1-1,1-1 1,0 0 0,0 0-1,-1 1 1,0-1 0,1 0-1,-1 1 1,0-1 0,1 0-1,-1 1 1,0-1 0,0 1-1,0 0 1,-2-3 0,1 3 1,1-1 0,-1 1 0,0 0 0,0-1 0,1 1 0,-1 0 0,0 0 0,0 0 0,0 0 0,0 0 0,0 0 0,-1 1 0,1-1 0,0 1 0,0 0 0,-3-1-1,1 1 9,-1 0 0,0 1-1,0-1 1,1 1-1,-1 0 1,0 0-1,-5 3 1,-1 0 33,1 1 1,-1 0-1,1 1 1,0 1-1,-13 10 1,17-12-10,0 1 1,0-1-1,1 1 1,0 1-1,0-1 1,0 1 0,1 0-1,0 0 1,0 0-1,1 0 1,-3 9-1,5-13-40,0 0-1,1 0 1,-1 0-1,1 1 0,-1-1 1,1 0-1,0 1 1,0-1-1,1 0 1,-1 0-1,1 1 1,-1-1-1,1 0 1,0 0-1,0 0 0,1 0 1,-1 0-1,0 0 1,1 0-1,0 0 1,0 0-1,0-1 1,0 1-1,0-1 1,0 1-1,1-1 0,-1 0 1,1 0-1,4 3 1,4 0-20,0 1-1,0-1 1,1-1 0,22 6 0,16 0-120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2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30 20012,'-3'2'1738,"-33"40"-183,1 2 0,-49 81 1,66-98-1446,-139 223 695,150-238-774,7-12-31,0 0 0,0 0 0,0 0 1,1 0-1,-1 0 0,0 0 0,0 0 0,0 0 0,0 0 0,0 0 0,0 0 0,0 0 0,0 0 0,0 0 0,0 0 1,0 0-1,0 0 0,0 0 0,0 0 0,0 0 0,0 0 0,0 0 0,0 0 0,0 0 0,1 1 0,-1-1 0,0 0 1,0 0-1,0 0 0,0 0 0,0 0 0,0 0 0,0 0 0,0 0 0,0 0 0,0 0 0,0 0 0,0 0 1,0 0-1,0 0 0,0 0 0,0 0 0,0 0 0,0 0 0,0 0 0,0 0 0,0 0 0,0 0 0,0 1 0,0-1 1,0 0-1,0 0 0,0 0 0,17-21-36,132-219-299,-111 175 267,4-12 13,-26 45 35,39-58-1,-46 81 33,-6 15 3,-9 23 11,5-23-23,-10 45-19,-37 183 134,41-185-42,3-1 0,2 94 0,2-140-73,0 5 16,0-1-1,0 1 1,1 0 0,0-1 0,0 0 0,1 1 0,0-1 0,0 0 0,0 0 0,6 10 0,-1-11 11,-6-13-10,-5-15 6,-15-34 7,9 28-17,1-1 0,1 0 0,-7-62 0,14 91-16,1-1 1,0 1-1,0-1 1,0 1 0,-1-1-1,2 1 1,-1-1-1,0 1 1,0 0-1,0-1 1,1 1-1,-1-1 1,1 1-1,-1-1 1,1 1-1,-1 0 1,1-1-1,0 1 1,0 0-1,0 0 1,-1 0-1,1 0 1,0-1-1,1 1 1,-1 0-1,0 1 1,0-1 0,0 0-1,0 0 1,1 0-1,-1 1 1,0-1-1,4 0 1,1 0-1,0 1-1,1-1 1,-1 2 0,0-1 0,1 1 0,10 2 0,-11-2 2,35 6-23,0 1 0,0 3 1,-1 1-1,-1 1 0,62 32 1,-96-42 15,0 0-1,-1 0 1,1 1 0,-1 0 0,1 0 0,-1 0 0,0 0 0,-1 1 0,1-1 0,-1 1 0,4 7 0,-6-9 15,1-1-1,-1 1 0,0 0 0,0 0 1,-1 0-1,1 0 0,-1 0 1,1 0-1,-1 0 0,0 0 0,0 0 1,0 0-1,0 0 0,-1 0 1,1 0-1,-1 0 0,0-1 1,0 1-1,0 0 0,0 0 0,0 0 1,-1-1-1,1 1 0,-3 3 1,3-6 5,1 1 1,0-1-1,0 1 1,-1-1-1,1 1 1,0-1-1,-1 1 1,1-1-1,0 1 1,-1-1-1,1 1 1,-1-1-1,1 0 1,-1 1-1,1-1 1,-1 0-1,1 1 1,-1-1-1,1 0 1,-1 0-1,1 0 1,-1 1-1,1-1 1,-1 0-1,0 0 1,1 0 0,-1 0-1,1 0 1,-1 0-1,-1 0 1,1-1 4,1 0 0,-1 0 1,0 0-1,1 1 0,-1-1 1,0 0-1,1 0 0,-1 0 1,1 0-1,0 0 0,-1 0 1,1 0-1,0-1 0,0 1 1,-1-1-1,-2-49 339,3 46-315,-2-30 149,1 13-109,0 1 0,2-1 0,0 1-1,5-26 1,-6 46-85,1 0-1,-1 0 1,1 0 0,-1 0-1,1 0 1,-1 1-1,1-1 1,0 0 0,0 0-1,-1 0 1,1 1-1,0-1 1,0 0-1,0 1 1,0-1 0,-1 1-1,1-1 1,0 1-1,0-1 1,0 1 0,0 0-1,0-1 1,0 1-1,1 0 1,-1 0 0,0 0-1,1 0 1,37 1-360,-25 1 4,-5-2 204,-1 0 0,1 0 1,-1 0-1,1-2 0,0 1 1,-1-1-1,0 0 0,1 0 1,9-6-1,17-10-271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0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0 25806,'-2'10'221,"-3"10"-162,-3 35-1,8-53-57,0 0 0,0 0 0,0 0 0,0 0 0,0 0 0,1 1 0,-1-1 1,1 0-1,-1 0 0,1-1 0,0 1 0,0 0 0,0 0 0,0 0 0,0 0 0,0-1 0,1 1 0,-1-1 0,0 1 0,1-1 0,-1 1 0,1-1 0,0 0 0,-1 1 0,1-1 0,0 0 0,0 0 0,0-1 0,3 2 0,4 0-1,1 0 0,-1 0 0,1-2 0,-1 1 0,14-1 1,12 0-38,-29 1 24,-1-1 0,1 1-1,0 1 1,-1-1 0,1 1 0,-1 0-1,1 0 1,-1 1 0,0-1 0,0 1 0,0 0-1,0 1 1,-1-1 0,5 5 0,-6-6 4,-1 1 1,0-1-1,-1 1 1,1 0-1,0 0 0,-1-1 1,1 1-1,-1 0 1,0 0-1,0 1 1,0-1-1,-1 0 0,1 0 1,-1 0-1,1 0 1,-1 1-1,0-1 1,0 0-1,-1 0 0,1 1 1,-1-1-1,1 0 1,-1 0-1,0 0 1,0 0-1,-3 5 0,-1 2 73,0 0 0,-1-1 0,-1 0-1,0 1 1,0-2 0,-1 1 0,0-1-1,0-1 1,-15 12 0,2-4 253,-1-1-1,-1-1 1,-25 11 0,40-20-197,1-1 0,-1 0 0,0-1 0,0 0 1,0 0-1,0 0 0,-1-1 0,-8 0 0,15-1-202,0 0 1,0 0-1,0 0 0,0-1 0,0 1 0,0-1 1,1 1-1,-1-1 0,0 0 0,0 0 0,0 0 1,0 0-1,1 0 0,-1 0 0,0 0 0,1-1 1,-1 1-1,1 0 0,0-1 0,-1 1 0,1-1 1,0 0-1,0 1 0,0-1 0,0 0 0,0 0 1,0 0-1,1 0 0,-1 1 0,1-1 0,-1 0 1,1 0-1,0 0 0,-1 0 0,1 0 0,0 0 1,1-3-1,-2 0-345,2-1-1,-1 0 1,1 0 0,0 1 0,0-1 0,0 0 0,1 1 0,0-1-1,4-9 1,7-10-900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2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20 19372,'-4'-17'1987,"-2"15"-1089,-4 10-338,5 0-165,-1 0 0,1 0 0,0 1 1,1 0-1,0 0 0,-5 16 0,-12 60 534,17-67-813,2-1 0,-2 28 0,4-41-110,0 1 0,0-1-1,0 0 1,1 1 0,0-1-1,-1 0 1,1 0 0,1 1-1,-1-1 1,1 0 0,-1 0-1,1 0 1,0-1 0,1 1-1,4 6 1,-6-9-7,1 1 0,-1-1 0,1 0 1,-1 0-1,1 0 0,-1 0 0,1 0 0,0-1 0,-1 1 0,1 0 0,0-1 1,0 1-1,0-1 0,-1 0 0,1 1 0,0-1 0,0 0 0,0 0 0,0 0 1,0-1-1,0 1 0,2-1 0,3-1-6,0-1 0,0 0-1,0 0 1,9-6 0,-12 6 4,1 1 0,-1-1 0,1 1 1,-1 0-1,1 0 0,0 0 0,-1 1 1,10-2-1,-13 3 3,0 0-1,0 1 1,0-1 0,0 0 0,0 1 0,0-1 0,0 0 0,0 1 0,0-1-1,0 1 1,0-1 0,0 1 0,0 0 0,0-1 0,0 1 0,-1 0-1,1 0 1,0-1 0,0 1 0,-1 0 0,1 0 0,-1 0 0,1 0 0,-1 0-1,1 0 1,-1 0 0,0 0 0,1 0 0,-1 0 0,0 0 0,0 0-1,0 0 1,0 2 0,1 5-1,-1 1-1,0-1 1,-1 12-1,0-12 2,-5 47 216,-2 0 0,-3 0-1,-3-1 1,-35 92 0,47-141-178,0 1 37,0 0 0,0-1 0,-1 1-1,0 0 1,0-1 0,-7 9-1,9-14-68,1 1 1,0-1-1,0 0 0,0 1 0,-1-1 0,1 0 0,0 1 0,0-1 0,-1 0 0,1 0 0,0 1 0,-1-1 0,1 0 0,0 0 0,-1 0 0,1 1 0,0-1 0,-1 0 0,1 0 0,0 0 0,-1 0 1,1 0-1,-1 0 0,1 0 0,0 0 0,-1 0 0,1 0 0,-1 0 0,1 0 0,0 0 0,-1 0 0,1 0 0,-1 0 0,1 0 0,0 0 0,-1-1 0,1 1 0,0 0 0,-1 0 0,1 0 0,0-1 1,-1 1-1,1 0 0,0 0 0,0-1 0,-1 1 0,1 0 0,0-1 0,0 1 0,0 0 0,-1-1 0,1 1 0,0 0 0,0-1 0,0 1 0,0-1 0,0 1 0,0 0 0,0-1 0,-1 1 1,1-1-1,-3-29 33,3 9-68,2 1-1,0-1 1,1 1-1,1-1 1,8-23-1,1 7-73,32-65 0,-24 64 81,1 1-1,3 1 1,0 1-1,2 2 1,2 1-1,1 0 1,63-49-1,-72 69 13,-21 12 10,1 0 0,-1 0 0,0 0 0,0 0 0,0-1 0,1 1 0,-1 0 0,0 0-1,0 1 1,1-1 0,-1 0 0,0 0 0,0 0 0,0 0 0,1 0 0,-1 0-1,0 0 1,0 0 0,0 0 0,1 0 0,-1 0 0,0 1 0,0-1 0,0 0-1,0 0 1,1 0 0,-1 0 0,0 1 0,0-1 0,0 0 0,0 0 0,0 0-1,0 0 1,0 1 0,0-1 0,1 0 0,-1 0 0,0 1 0,0-1 0,0 0-1,0 0 1,0 0 0,0 1 0,0-1 0,-1 6 1,0-1-1,0 0 1,-1 0-1,1 0 1,-4 6-1,3-4 3,-3 7 4,0 2 1,1-1-1,0 0 0,1 1 0,-1 22 1,4-34-5,0-1 0,0 1 0,1-1 0,-1 1 0,1-1 0,0 1 0,0-1 0,0 1 0,0-1 0,0 0 0,1 1 0,0-1 0,2 3 0,-3-4-1,1 0-1,0 0 1,0-1-1,0 1 1,0-1-1,0 1 1,1-1-1,-1 0 1,0 0-1,1 0 0,-1 0 1,1 0-1,-1 0 1,1-1-1,-1 1 1,1-1-1,-1 0 1,1 0-1,0 0 1,3 0-1,5-2 6,-1 1 0,0-1 0,0-1 0,1 0 0,-2-1 0,1 0 0,0 0 0,-1-1-1,12-7 1,12-10 13,31-28-1,-44 33-2,-13 11 3,1-1 0,-1 1 0,1 0 0,0 1 0,14-7-1,-22 12-15,0-1-1,1 1 1,-1 0-1,1 0 1,-1 0-1,0 0 1,1-1-1,-1 1 1,1 0-1,-1 0 1,0 0-1,1 0 1,-1 0-1,1 0 1,-1 0-1,1 0 1,-1 0-1,0 0 1,1 0-1,-1 0 1,1 1-1,-1-1 1,0 0-1,1 0 1,-1 0-1,1 0 1,-1 1-1,0-1 1,1 0-1,-1 0 1,0 1-1,1-1 1,-1 0-1,0 1 1,0-1-1,1 0 1,-1 1-1,0-1 1,0 0-1,0 1 1,1-1-1,-1 1 1,0-1-1,0 0 1,0 1-1,0-1 1,0 1-1,0-1 1,0 1-1,0 0 1,-2 26 103,1-19-62,0-5-33,1 2 12,-1 0-1,1 0 1,0 0-1,0 0 1,1 0 0,0 6-1,0-9-15,-1-1 0,1 0-1,-1 0 1,1 1-1,0-1 1,0 0 0,-1 0-1,1 0 1,0 0-1,0 1 1,0-1-1,0-1 1,0 1 0,0 0-1,0 0 1,1 0-1,-1 0 1,0-1 0,0 1-1,1-1 1,-1 1-1,0-1 1,1 1 0,-1-1-1,0 0 1,1 0-1,-1 1 1,2-1 0,6 0 15,-1 0 0,1-1 0,-1 0 0,1 0 0,-1-1 0,1 0 0,-1-1 0,10-3 1,67-35 129,-44 19-97,-26 15-27,6-3-13,40-14 0,-56 22-17,-1 1-1,1-1 1,0 1 0,0 0 0,0 1 0,0 0-1,0-1 1,0 1 0,0 1 0,0-1 0,0 1-1,0 0 1,0 0 0,8 3 0,-11-2-5,1 0 0,0 0 1,-1 0-1,1 0 0,-1 0 1,0 1-1,1-1 0,-1 1 1,0 0-1,2 4 0,-3-5 1,1 1 1,0 0-1,0-1 0,0 0 1,0 1-1,0-1 1,5 4-1,-6-6 1,0 1 0,1 0 0,-1-1 0,0 0 0,1 1 0,-1-1 0,0 0 0,1 0 0,-1 0 0,0 0 0,1 0 0,-1 0 1,0 0-1,1 0 0,-1 0 0,0-1 0,1 1 0,-1-1 0,0 1 0,1-1 0,-1 1 0,2-2 0,5-2-313,-1-1 0,0 1 0,0-1 0,-1 0 0,1-1 0,-1 0 0,8-10-1,-7 6-192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3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19772,'1'2'184,"0"0"-1,0 0 1,1 0-1,-1-1 1,0 1-1,1 0 1,-1-1-1,1 1 0,0-1 1,-1 0-1,1 1 1,0-1-1,0 0 1,0 0-1,0 0 1,0-1-1,0 1 1,0 0-1,0-1 1,0 1-1,1-1 1,-1 0-1,2 1 1,12 0 396,-1 0 0,17-1-1,-26 0-318,17 0-48,0-2 0,0-1-1,-1-1 1,1-1 0,-1-1-1,40-15 1,-51 16-204,1 0 0,-1-1 0,0 0 0,-1-1 0,1 0 0,-2-1 0,1 0 0,-1 0 0,0-1-1,0 0 1,-1-1 0,-1 0 0,1 0 0,6-13 0,-12 17-4,0 0 0,1 0 0,-2 0 0,1 0 0,-1 0 0,0 0 0,0 0 0,-1 0 0,1 0 0,-1 0 0,-2-11 0,2 15-4,-1 0 0,1-1 0,-1 1 0,1 0 0,-1 0 0,0 0 0,0 0 0,0 1 0,0-1 0,0 0 0,0 0 1,-1 1-1,1-1 0,0 0 0,-1 1 0,0-1 0,1 1 0,-1 0 0,0 0 0,0-1 0,1 1 0,-1 0 0,0 1 0,0-1 0,0 0 0,0 0 1,0 1-1,0-1 0,-1 1 0,1 0 0,0 0 0,0 0 0,0 0 0,0 0 0,0 0 0,0 0 0,-3 1 0,-2 1-1,1 0 1,-1 0-1,1 0 0,0 1 0,0 0 1,0 0-1,0 1 0,0-1 0,1 1 0,0 0 1,-1 1-1,2-1 0,-1 1 0,0 0 0,-6 10 1,2-2-1,1 0-1,0 0 1,1 1 0,0 0 0,-8 28 0,12-33-1,1-1-1,1 0 1,-1 0 0,1 1-1,1-1 1,0 1 0,0-1-1,1 10 1,0-14 0,-1-1 1,1 0 0,0 0-1,0 0 1,0 0-1,1 0 1,-1 0-1,0 0 1,1 0-1,0-1 1,0 1-1,0 0 1,0-1-1,0 0 1,0 1-1,1-1 1,-1 0-1,1 0 1,0 0-1,-1-1 1,1 1-1,0-1 1,0 1-1,4 0 1,1 0 0,0 0 1,0-1-1,0 0 0,0-1 0,1 0 1,-1 0-1,0-1 0,0 0 1,0 0-1,0-1 0,10-3 1,14-5-5,41-20 0,-56 23 1,41-21 9,-34 16 1,0 0-1,1 2 1,0 1-1,36-8 1,-59 16-6,0 1 0,1-1 1,-1 1-1,0 0 0,0 0 0,0 0 0,0 0 1,0 0-1,0 1 0,0-1 0,0 0 0,1 1 1,-1 0-1,0-1 0,-1 1 0,1 0 0,0 0 1,0 0-1,0 0 0,2 3 0,-2-2 2,0 0 0,-1 1 1,1-1-1,-1 1 0,0-1 0,0 1 0,0-1 0,0 1 0,0 0 0,0-1 0,-1 1 0,1 0 0,-1 0 0,0-1 1,0 4-1,-1 11 28,1 19 19,-1-35-45,1 1 0,1-1 0,-1 1 0,0-1 0,0 1 0,0-1 0,1 1 0,-1-1 0,1 0 0,-1 1 0,1-1 1,0 0-1,-1 1 0,1-1 0,0 0 0,0 0 0,1 2 0,-1-3-18,1 1 1,-1-1 0,1 0 0,0 1 0,-1-1-1,1 0 1,-1 0 0,1 0 0,-1 0 0,1 0-1,-1-1 1,1 1 0,-1 0 0,1-1 0,-1 1-1,1-1 1,-1 1 0,1-1 0,-1 0 0,0 0-1,3-1 1,32-23-812,-31 21 599,18-15-373,-1-2 0,22-25 0,-38 40 494,28-32-520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3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25 21077,'-17'31'854,"1"0"1,2 1 0,1 0 0,1 1 0,2 0-1,-9 56 1,16-65-796,0 0 0,2 1 0,1-1 0,0 0 0,2 0 0,1 0 0,1 0 0,1 0 0,1 0 0,11 27 0,-6-31-1137,-10-20 1044,-1 0-1,0 0 1,0 0 0,1 0-1,-1 0 1,0-1 0,0 1-1,1 0 1,-1 0 0,0 0-1,0 0 1,0-1 0,1 1-1,-1 0 1,0 0 0,0-1-1,0 1 1,0 0 0,0 0-1,1-1 1,-1 1 0,0 0-1,0 0 1,0-1 0,0 1-1,0 0 1,0-1 0,0 1-1,0 0 1,0 0 0,0-1-1,0 1 1,0 0-1,0-1 1,0 1 0,-1 0-1,-2-44-1336,-15-48 396,-3-28 3221,33 131-1966,1 0 0,0-1-1,16 8 1,-16-12-693,1-1-1,0-1 1,0 0 0,1-1-1,-1-1 1,1 0 0,-1-1-1,1 0 1,0-1 0,0-1-1,20-4 1,-17 2 16,0-1 1,-1 0-1,0-1 0,0-1 0,-1-1 1,1 0-1,-1-1 0,-1-1 0,16-11 1,-29 18 441,1-1-1,-1 1 1,0 0 0,1-1 0,-1 0-1,-1 1 1,1-1 0,0 0 0,-1 0 0,3-4-1,-4 6 1,0 0-1,0 1 1,0-1-1,1 1 0,-1-1 1,0 1-1,0-1 0,0 0 1,0 1-1,0-1 0,0 0 1,0 1-1,0-1 1,0 1-1,-1-1 0,1 0 1,0 1-1,0-1 0,-1 1 1,1-1-1,0 1 1,-1-2-1,0 2 21,0-1 0,1 1 0,-1-1-1,0 1 1,0 0 0,0-1 0,0 1 0,0 0 0,0 0 0,0 0 0,0 0 0,0-1 0,0 1 0,0 0-1,0 1 1,0-1 0,0 0 0,0 0 0,-1 1 0,-6 1 176,1 0 0,-1 1-1,0 1 1,1-1 0,0 1 0,0 1 0,0-1-1,0 1 1,1 0 0,0 0 0,0 1 0,0 0-1,1 0 1,0 1 0,0-1 0,0 1 0,1 0-1,0 0 1,0 1 0,1-1 0,0 1 0,1-1-1,-1 1 1,-1 12 0,4-18-210,0 0-1,0 0 1,0 0 0,0 0-1,0 0 1,0 0-1,1 0 1,-1 0 0,1 0-1,-1 0 1,1 0 0,0 0-1,0-1 1,0 1 0,0 0-1,0-1 1,2 4 0,-1-3-15,0-1 0,0 0 0,0 0 1,0 0-1,0 0 0,0 0 0,0 0 1,1 0-1,-1-1 0,0 1 1,0-1-1,1 0 0,-1 1 0,0-1 1,0 0-1,4-1 0,6 0-13,0-1 0,0-1 0,0 0 0,-1-1 0,1 0 0,-1 0 0,0-1 0,0-1 0,-1 0 0,0 0 0,14-11 0,8-10-299,55-56 0,-70 65-458,20-28 0,-40 53 504,-1 1 0,2-1 0,-1 1 0,1 0 1,-1 9-1,0-2 88,0-6 138,2 0-1,-1 0 1,1 0 0,1 1-1,0-1 1,1 10-1,-1-17 28,0 0 0,0 0 0,0 0 0,1 0 0,-1-1-1,0 1 1,1 0 0,0 0 0,0-1 0,-1 1 0,1 0-1,0-1 1,0 1 0,0-1 0,1 1 0,-1-1 0,0 1 0,0-1-1,1 0 1,-1 0 0,1 0 0,-1 0 0,1 0 0,0 0 0,-1 0-1,1 0 1,0 0 0,-1-1 0,1 1 0,0-1 0,0 1 0,0-1-1,0 0 1,-1 0 0,1 0 0,0 0 0,2 0 0,5-1 2,-1-1 1,1 0 0,-1-1 0,0 1-1,1-2 1,-1 1 0,-1-1-1,1 0 1,11-9 0,3-3 10,36-34 0,-35 27 41,-2 0 1,-1-2-1,-1 0 0,0-1 1,-3-1-1,0 0 0,-1-1 1,14-42-1,-27 66-35,0-1 0,-1 0-1,1 0 1,-1 0 0,0 0 0,-1 0 0,1 0-1,-1 0 1,0 0 0,0 0 0,-1-5 0,1 9-17,0 0 0,0 1 1,-1-1-1,1 1 1,0-1-1,0 1 1,0-1-1,-1 1 1,1-1-1,0 0 1,0 1-1,-1 0 1,1-1-1,0 1 1,-1-1-1,1 1 1,-1-1-1,1 1 1,-1 0-1,1-1 1,-1 1-1,1 0 1,-1-1-1,1 1 1,-1 0-1,1 0 1,-1 0-1,1-1 1,-1 1-1,1 0 1,-1 0-1,0 0 0,1 0 1,-1 0-1,1 0 1,-1 0-1,0 0 1,1 0-1,-1 0 1,1 1-1,-1-1 1,1 0-1,-1 0 1,1 0-1,-1 1 1,1-1-1,-1 0 1,1 1-1,-1-1 1,1 0-1,-1 1 1,-3 2 33,0 0 0,0 0 0,0 0-1,1 1 1,-5 5 0,-7 10 144,2 0 1,0 1-1,1 1 0,1 0 0,-9 24 1,14-30-55,1 1 0,0 0 0,1 0 1,1 1-1,0-1 0,2 1 1,-1 0-1,2 18 0,1-31-102,-1 0 0,1 0 0,-1 0 0,1 0 0,0 0 0,1 0 0,-1-1 0,0 1 0,1 0 0,0-1 0,0 1 0,0-1 0,1 1 0,-1-1 0,1 0 0,0 0 0,0 0 0,0 0 0,0-1 0,0 1 0,0-1 0,8 4 0,-8-5-23,1 1 0,-1-2 0,1 1 1,-1 0-1,1-1 0,0 1 0,-1-1 1,1 0-1,0 0 0,-1-1 0,1 1 1,0-1-1,-1 0 0,1 1 0,-1-2 1,1 1-1,-1 0 0,0-1 0,1 1 1,-1-1-1,0 0 0,0 0 0,0-1 1,0 1-1,4-5 0,2-4 19,1-2 0,-2 1 0,0-1-1,0-1 1,-1 1 0,-1-1 0,0 0 0,-1-1-1,0 0 1,-1 1 0,2-21 0,-5 41-15,-1 1 1,1-1-1,1 0 1,0 0 0,-1 1-1,2-1 1,-1 0-1,1-1 1,0 1 0,0 0-1,0-1 1,1 1-1,0-1 1,0 0 0,1-1-1,8 9 1,-9-10-9,1 0 1,0 0 0,0 0 0,0-1-1,0 0 1,1 0 0,-1 0-1,0 0 1,1-1 0,0 0-1,-1 0 1,1 0 0,0-1 0,-1 0-1,1 0 1,0 0 0,-1-1-1,1 0 1,7-2 0,7-4-45,-2 0 1,1-2 0,-1 0-1,0-1 1,-1-1 0,0 0-1,0-1 1,-2-1 0,16-16-1,-25 23-34,-17 18 138,1 2 17,1 1 0,0 0 0,-11 26 0,17-35-120,1 1 0,0-1 1,0 1-1,0 0 0,1 0 0,-1 0 0,2 0 1,-1 0-1,1 0 0,0 0 0,2 12 0,-2-18-2,0 0 0,0 0-1,0-1 1,1 1 0,-1 0 0,0 0-1,0 0 1,1 0 0,-1-1-1,0 1 1,1 0 0,-1-1 0,1 1-1,-1 0 1,1 0 0,-1-1-1,1 1 1,0-1 0,-1 1 0,1-1-1,0 1 1,-1-1 0,1 1-1,0-1 1,-1 1 0,1-1 0,0 0-1,0 0 1,0 1 0,-1-1-1,1 0 1,0 0 0,0 0 0,0 0-1,0 0 1,-1 0 0,1 0-1,0 0 1,0 0 0,0 0 0,0 0-1,-1-1 1,1 1 0,0 0-1,0-1 1,0 1 0,-1 0 0,2-2-1,3-1-85,0 0 0,-1 0 0,1-1 0,-1 1 0,0-1 0,4-5 0,16-22-639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3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16548,'-7'9'1536,"1"11"-1400,2 0-384,7 4 1176,5-1-280,13 1-608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0:48:3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 20468,'-16'-1'798,"1"0"-1,-1 1 1,1 1-1,-1 0 1,1 1-1,-16 5 0,24-6-613,1 1 0,0 0-1,0 0 1,0 0 0,1 1-1,-1 0 1,0 0-1,1 1 1,0-1 0,0 1-1,0 0 1,0 1 0,0-1-1,1 1 1,0 0-1,0 0 1,-3 5 0,6-8-165,0-1 0,1 0-1,-1 1 1,0-1 0,1 1 0,-1-1 0,1 1 0,-1-1 0,1 1 0,0 0 0,0-1 0,0 1 0,0-1 0,0 1 0,0 0 0,0-1 0,0 1 0,0-1 0,1 1 0,-1-1 0,1 1-1,0 2 1,1-3-10,-1 1 0,1 0 0,-1 0 0,1-1 0,0 1 0,0-1 0,0 0 0,-1 1-1,1-1 1,0 0 0,1 0 0,-1 0 0,4 1 0,6 0-48,-1 1 0,1-1 0,-1-1 0,1 0 0,13-1 0,26-5-452,-1-1 0,79-21-1,-68 13-118,67-7-1,-128 21 607,8-1-8,-1 0 1,0 1 0,0 0-1,11 2 1,-17-2 28,0 0 0,0 0 0,0 0 0,-1 1 0,1-1 0,0 0 0,0 0 0,-1 1 0,1-1 0,0 0 0,-1 1 0,1-1 0,0 1 0,-1-1 0,1 1 0,-1-1 0,1 1 0,0-1 0,-1 1 0,1-1 0,-1 1 0,0 0 0,1-1 0,-1 1 0,0 0 0,1 0 0,-1-1 0,0 1-1,0 0 1,1 0 0,-1-1 0,0 1 0,0 0 0,0 0 0,0 0 0,0-1 0,0 1 0,0 0 0,0 0 0,-1-1 0,1 1 0,0 0 0,0 0 0,-1-1 0,1 1 0,0 0 0,-1 0 0,1-1 0,-1 1 0,1-1 0,-1 1 0,0 0 0,0 0 25,1 0-1,-1 0 1,0 0 0,1 0-1,-1 1 1,0-1 0,1 0-1,0 0 1,-1 0 0,1 1 0,0-1-1,-1 0 1,1 0 0,0 1-1,0-1 1,0 0 0,0 0-1,0 2 1,1-2-27,0-1 0,0 1 0,0-1 0,0 1 0,0-1 0,0 1 0,0-1 0,1 0 0,-1 0 0,0 0 0,0 0 0,0 1 0,0-1 0,0-1 0,0 1 0,0 0 0,0 0 0,0 0 0,0 0 0,1-1 0,-1 1 1,1-1-1,58-18-263,3-2-259,-56 20 401,-1 0 0,0 0 0,1 0 0,-1 1 0,1 0 0,-1 0 0,13 2 0,-17-2 70,-1 0 0,1 1 1,0-1-1,-1 1 1,1 0-1,0-1 1,-1 1-1,1 0 1,-1 0-1,1 0 1,-1 0-1,1 0 1,-1 0-1,0 0 1,1 0-1,-1 1 1,0-1-1,0 1 0,0-1 1,0 1-1,0-1 1,-1 1-1,1-1 1,0 1-1,-1 0 1,1-1-1,-1 1 1,1 2-1,0 3-384,-1 0 0,0 1 0,-1-1-1,1 0 1,-3 11 0,0-5-591,3-7 467,2-4-89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0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9 113 19244,'-2'-6'603,"1"3"-140,0 1 1,0 0-1,0-1 1,0 1-1,1-1 1,-1 1-1,1-1 0,-1 0 1,1-3-1,1 5-332,-1 0 1,1 0-1,-1 0 0,1 0 0,-1 0 0,1 0 0,0 1 0,-1-1 0,1 0 0,0 0 0,0 1 0,0-1 0,-1 0 0,1 1 0,0-1 0,0 1 1,0-1-1,0 1 0,0-1 0,0 1 0,0 0 0,0 0 0,0-1 0,0 1 0,1 0 0,-1 0 0,1 0 0,186-19 1578,1-1-4329,-187 20 2471,0 0-1,1-1 0,-1 1 0,0-1 0,1 1 0,-1-1 0,0 0 0,0 0 0,0 0 0,0 0 0,0 0 0,0 0 0,0 0 0,0-1 0,2-1 0,1-4-734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1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12 12411,'2'0'253,"-1"0"1,1 0 0,-1 0-1,1 0 1,-1 0 0,0 1-1,1-1 1,-1 0 0,0 1 0,1-1-1,-1 1 1,0-1 0,1 1-1,-1 0 1,0-1 0,0 1-1,2 1 1,-3 0 7,0-1 0,0 0 0,0 0 0,0 0 0,0 1 0,-1-1 0,1 0 0,0 0 0,-1 0 0,1 0 0,-1 1-1,1-1 1,-1 0 0,0 0 0,-1 1 0,-7 16 116,-11 27 1297,-20 60 0,34-83-1358,0 0 0,2 0 0,0 0 0,1 0-1,1 26 1,2-44-274,0-1 0,0 1-1,0-1 1,1 1-1,-1-1 1,1 0 0,0 1-1,0-1 1,0 0-1,0 0 1,1 1 0,-1-1-1,1 0 1,0 0-1,0-1 1,3 5 0,-2-5-24,-1 0 0,1-1 0,0 1-1,-1-1 1,1 1 0,0-1 0,0 0 0,0 0 0,0 0 0,0-1 0,0 1 0,0-1 0,0 1 0,1-1 0,-1 0 0,0 0 0,0-1 0,5 0 0,6-2 8,1 0 1,-1-1 0,1-1 0,-1 0 0,-1-1 0,1 0 0,-1-1 0,21-15 0,-5 1 71,-2-2 0,40-39 0,-55 49-46,0 0 1,-1 0-1,-1-2 0,0 1 1,-1-1-1,14-30 1,-22 40-37,1 0-1,-1 0 1,1 1 0,-1-1-1,-1 0 1,1 0 0,-1 0 0,0 0-1,0 0 1,0 0 0,0 0 0,-2-6-1,0 7-6,1 1 0,-1-1-1,1 1 1,-1 0-1,0 0 1,0 0 0,0 0-1,-1 0 1,1 0-1,-1 0 1,0 1-1,1-1 1,-1 1 0,0 0-1,-1 0 1,1 0-1,0 0 1,-5-1 0,-2-1-92,0 0 0,0 1 0,0 0 0,0 1 0,-1 0 0,1 1 0,0 0 0,-1 0 0,1 1 0,-1 1 0,-15 2 1,11 0-360,-1 0 1,1 2-1,-1 0 1,1 0-1,1 2 1,-25 13 0,28-13-321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9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12515,'108'89'3834,"45"57"-2223,-139-132-1476,389 443 997,-285-316-697,182 204 611,27-23-588,-234-237-410,-4 4 0,81 105 0,172 198 53,-315-366-306,-2 0-1,-1 2 0,40 59 0,-51-60-2589,-13-26 2736,0 0 0,1 0 0,-1 0-1,0-1 1,0 1 0,0 0 0,0 0-1,0 0 1,0 0 0,0-1-1,0 1 1,0 0 0,0 0 0,0 0-1,0-1 1,-1 1 0,1 0-1,0 0 1,0 0 0,-1-1 0,1 1-1,-1 0 1,1-1 0,-1 1 0,1 0-1,-1-1 1,1 1 0,-1 0-1,0-1 1,1 1 0,-1-1 0,0 1-1,0-1 1,-8 2-180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0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0 184 15411,'203'144'2532,"-147"-109"-2126,-2 3 1,-1 2 0,52 52 0,-85-70-148,-9-10 45,-1-1-1,23 17 1,-33-27-294,1-1-1,-1 1 1,1-1-1,-1 1 1,1-1-1,-1 1 1,1-1-1,-1 0 1,1 1-1,0-1 1,-1 0-1,1 1 1,0-1-1,-1 0 1,1 0-1,0 0 1,0 0-1,-1 1 1,1-1-1,0 0 0,-1 0 1,1-1-1,0 1 1,0 0-1,-1 0 1,1 0-1,0 0 1,-1 0-1,1-1 1,0 1-1,-1 0 1,1-1-1,0 1 1,-1 0-1,1-1 1,-1 1-1,1-1 1,-1 1-1,1-1 1,-1 1-1,1-1 1,-1 0-1,1 1 0,-1-1 1,0 1-1,1-1 1,-1 0-1,0 1 1,0-1-1,1 0 1,-1 1-1,0-1 1,0 0-1,0-1 1,1-6 94,0 0-1,0 0 1,-1-15 0,0 18-42,-6-74 527,-21-113 0,-4-30-1932,28 171 918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1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13 15083,'-1'-1'130,"0"0"0,0-1 0,0 1 1,-1 0-1,1 0 0,0 1 0,-1-1 0,1 0 0,-1 0 0,1 1 0,-1-1 0,1 1 0,-1-1 0,1 1 0,-1 0 0,0-1 0,1 1 1,-1 0-1,0 0 0,1 0 0,-1 0 0,1 1 0,-1-1 0,0 0 0,1 1 0,-1-1 0,1 1 0,-1-1 0,1 1 0,-1 0 1,1 0-1,0 0 0,-1-1 0,1 1 0,0 0 0,0 1 0,-1-1 0,1 0 0,0 0 0,0 0 0,0 1 0,-1 2 0,-4 7 164,1 0 1,0 1-1,0-1 0,1 1 0,1 0 0,0 1 0,-3 21 0,-1 90 382,7-113-616,0 9 1,1 51 122,-1-65-174,1 0-1,0 1 0,0-1 1,1 0-1,0 0 0,0 0 0,0 0 1,6 9-1,-7-14-9,0 1 1,0-1-1,0 1 1,1-1-1,-1 0 1,1 0-1,-1 1 1,1-1-1,-1 0 1,1 0-1,0 0 0,0-1 1,-1 1-1,1 0 1,0-1-1,3 1 1,35 2-29,-1 1 12,-36-4 20,0 1 0,0 0 0,0 0 1,0 0-1,0 1 0,0-1 0,0 1 0,-1 0 0,1-1 0,-1 1 0,1 0 0,-1 1 1,0-1-1,0 0 0,0 1 0,0-1 0,0 1 0,0-1 0,1 4 0,-2-2 35,1 1 1,-1-1-1,0 0 0,-1 1 0,1-1 0,-1 0 0,0 1 0,0-1 0,0 1 0,0-1 1,-1 0-1,-1 6 0,-1 1 96,0 0 1,-1-1-1,0 0 1,-1 0-1,0 0 0,-1-1 1,0 1-1,0-1 1,-1 0-1,-9 8 1,-13 5 276,21-16-3114,15-7 2899,-5 1-259,1 0 0,0-1 0,0 1 0,-1-1 0,1 0 0,0 0 0,-1 0 1,4-3-1,10-7-400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1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18836,'7'2'1600,"-4"18"-1120,0 7-223,3 11 655,3 5-248,0 7-312,2 3-104,-1-5-168,-1-3-104,1-13-296,-1-9-72,-2-23-280,-1-8-248,-1-20 655,-5-7-199,0-10-160</inkml:trace>
  <inkml:trace contextRef="#ctx0" brushRef="#br0" timeOffset="1">126 0 13371,'2'8'1856,"1"8"-1056,-1 13-215,2 6 1719,2 13-1248,1 3-136,4 2-183,0-4-97,2-3-184,1-7-104,-3-11-288,-1-6-216,-2-16-480,-2-5-288,-5-5 207,-1-8 417,-6-3-240,-1 1-152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01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0 17220,'0'0'92,"1"0"1,-1 1-1,0-1 1,1 0-1,-1 0 1,0 1-1,1-1 1,-1 0-1,0 1 1,1-1-1,-1 0 1,0 1-1,0-1 1,1 0-1,-1 1 1,0-1 0,0 0-1,0 1 1,1-1-1,-1 1 1,0-1-1,0 0 1,0 1-1,0-1 1,0 1-1,0-1 1,0 1-1,0 0 1,-2 16 147,2-13 40,-43 248 3143,-14 132-4104,58-365 70,-1-19 591,0 0 0,0 0 0,0 0-1,0 0 1,0 1 0,0-1 0,0 0-1,0 0 1,1 0 0,-1 0 0,0 0-1,0 0 1,0 0 0,0 0 0,0 1-1,0-1 1,0 0 0,0 0 0,0 0-1,1 0 1,-1 0 0,0 0 0,0 0-1,0 0 1,0 0 0,0 0-1,0 0 1,1 0 0,-1 0 0,0 0-1,0 0 1,0 0 0,0 0 0,0 0-1,0 0 1,1 0 0,-1 0 0,0 0-1,0 0 1,0 0 0,0 0 0,0 0-1,0 0 1,0 0 0,1 0 0,-1 0-1,0-1 1,0 1 0,0 0 0,0 0-1,0 0 1,0 0 0,0 0 0,16-28-1710,100-325-4964,-71 200 5817,-3 26 5813,-107 372-1138,50-162-3847,3 1 1,0 130-1,8-217 95,0-3-100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2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15 110 15947,'-7'-9'1825,"2"1"-953,2-3-320,5 1 912,2-3-215,5 0-473,1 0-400,2 1 760,3 3-904,-2 3-80,1 1-32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51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16732,'0'0'1960,"6"0"-1208,1-3-280,8-3 825,5-1-313,4-2-136,6-1-328,1 0-80,1 1-240,0 2-64,-1 0-112,-5-1-176,-2 5-440,-8-1-288,-5 2 696,-9 2-40,-4-1-128,-11 5-176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52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16035,'8'12'1857,"5"-9"-961,4-3-328,7-8 792,2 1-135,4-3-289,3-2-256,-1 0-752,-2 2-384,-3 3 832,-3-2-448,-5-3-88,-4-2-80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52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17604,'5'-18'2497,"-2"15"-1062,-1 13-99,-6 40-94,2-40-1196,1 1 0,0 1 0,1-1-1,0 0 1,3 15 0,-3-25-43,0 0 0,1 0 1,-1 0-1,0 0 0,1 0 0,0 0 0,-1 0 0,1 0 0,-1-1 0,1 1 0,0 0 0,0 0 1,-1-1-1,1 1 0,0 0 0,0-1 0,0 1 0,0-1 0,0 1 0,0-1 0,0 0 1,0 1-1,0-1 0,0 0 0,0 1 0,0-1 0,0 0 0,0 0 0,0 0 0,0 0 1,0 0-1,0 0 0,0-1 0,0 1 0,1 0 0,7-2-2,-1 0 0,0 0 0,11-5-1,-10 4 3,-2 0-20,1 1 1,0 0 0,0 0 0,0 0-1,0 1 1,13 0 0,-19 1 8,0 0 0,1 1 0,-1-1 0,1 1 0,-1-1 0,0 1 0,0 0 0,1-1 0,-1 1-1,0 0 1,0 1 0,0-1 0,0 0 0,0 1 0,0-1 0,-1 1 0,1-1 0,0 1 0,-1 0 0,1 0 0,-1 0 0,0 0 0,1 0 0,-1 0 0,0 0 0,0 0 0,0 3 0,2 2 21,-2 1 0,1-1 1,-1 1-1,0 0 0,-1 0 0,0-1 0,0 1 1,0 0-1,-1 0 0,0-1 0,-4 14 1,0-6 94,0-1 1,-1 0 0,0 0-1,-1-1 1,-9 15 0,14-25-77,-1 1 1,0-1-1,0 0 1,0 1-1,0-1 0,0 0 1,-1-1-1,1 1 1,-1-1-1,1 1 1,-7 2-1,8-5-64,0 1-1,0 0 1,1-1-1,-1 0 0,0 1 1,0-1-1,0 0 1,0 0-1,0 0 1,1 0-1,-1 0 1,0 0-1,0-1 1,0 1-1,0-1 0,1 1 1,-1-1-1,0 0 1,0 1-1,1-1 1,-1 0-1,0 0 1,1 0-1,-1 0 1,1-1-1,0 1 1,-1 0-1,1-1 0,-2-1 1,-2-6-17,0 0 0,1 0 0,-1 0 0,2-1 0,-1 1 0,1-1 0,1 0 0,-2-11-1,-2-20-359</inkml:trace>
  <inkml:trace contextRef="#ctx0" brushRef="#br0" timeOffset="1">61 96 17348,'4'-8'2264,"2"2"-1352,0 0-375,1 2 1359,6-1-696,2 2-272,7-1-528,4 1-280,6-4-688,6-1-368,1 3-568,-1-4-1065,-3-1 1937,-1 1-504,-6 0-304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52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0 14211,'-8'7'612,"0"0"0,1 0 0,0 1 0,0 0-1,0 0 1,1 1 0,0 0 0,-5 11 0,6-10-422,0 1-1,0 0 1,1 1 0,1-1-1,0 1 1,1-1 0,0 1-1,0 0 1,1 0 0,1 0-1,1 18 1,0-23-128,0-1 1,1 0-1,-1 0 0,1 0 1,1 0-1,-1 0 1,1 0-1,0 0 0,0-1 1,1 0-1,7 10 0,-9-13-30,0 0 1,1 0-1,-1 0 0,0 0 0,1 0 0,-1-1 0,1 1 0,0-1 1,0 0-1,0 0 0,-1 0 0,1 0 0,0 0 0,0 0 1,0-1-1,0 1 0,0-1 0,0 0 0,1 0 0,-1 0 0,0-1 1,0 1-1,0-1 0,0 1 0,0-1 0,4-2 0,1-1 74,0-1 0,-1 0 0,0 0-1,0 0 1,0-1 0,0 0 0,-1-1 0,0 0-1,0 1 1,-1-2 0,0 1 0,0-1 0,-1 1-1,0-1 1,0-1 0,-1 1 0,0 0-1,0-1 1,-1 0 0,0 1 0,1-19 0,-4 24-100,1-1 1,-1 0 0,0 0-1,0 1 1,0-1 0,0 0-1,-1 1 1,1 0 0,-1-1-1,0 1 1,0 0 0,0 0-1,-1-1 1,1 2 0,-1-1-1,1 0 1,-1 1 0,0-1-1,0 1 1,0 0 0,-1 0-1,1 0 1,0 0 0,-1 0-1,1 1 1,-5-2 0,0 1-83,0 0 1,1 0 0,-1 0 0,0 1-1,0 0 1,0 1 0,0 0 0,0 0-1,0 1 1,0 0 0,-14 3 0,-9 9-167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35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1353 17 9322,'0'0'217,"0"-1"0,1 0 0,-1 1-1,0-1 1,0 0 0,0 1 0,1-1 0,-1 0 0,0 0 0,0 1-1,0-1 1,0 0 0,-1 1 0,1-1 0,0 0 0,0 0 0,0 1-1,0-1 1,-1 0 0,1 1 0,0-1 0,-1 0 0,0 0 0,-3 2 1862,0 10-1983,-68 352 3222,53-264-2745,-29 212 120,36-189-521,-33 145 0,35-215-97,-5 102-1,-1 13-22,2-87-24,-43 138 0,46-186-90,-6 18 116,-26 52 1,-70 148 759,75-172-775,-115 250-4,115-234-5,-41 154-1,16-26 243,39-143-192,-106 319 200,72-259-280,13-35 11,32-63-2,1 2 1,1 0 0,-4 54-1,7-44 37,-22 77 0,19-91-35,1 0-1,2 0 0,2 1 0,1 0 1,1 49-1,-12 189-1,10-211 1,-26 165 259,21-181-198,1 0 0,3 1 0,3 0 0,1 1 0,3-1 0,9 72 0,0-21-22,-3 0 0,-10 106 0,6 107 52,0-59-82,-5-172 20,4 1-1,14 95 1,-9-152-30,2-1 0,1 0 1,1 0-1,2-1 0,18 31 0,-14-28-12,-2 1-1,0 1 1,12 46-1,-13-19 7,-2 0 0,-3 1 0,-3 0 0,-3 107 0,-4-134-6,1-1 0,2 1 0,6 35 0,-4-51 6,1 0-1,0-1 1,1 1-1,1-1 1,1-1-1,0 1 1,16 24-1,-2-5 6,-1 0 1,-3 2-1,0 0 0,14 52 0,-22-60 9,1-1-1,1 0 1,1 0-1,26 41 1,-36-66-97,0-1-1,-1 0 1,1 0-1,0 0 1,0 0-1,0 0 1,1 0 0,-1 0-1,0-1 1,1 1-1,-1-1 1,5 3-1,-6-4 11,-1-1-1,1 1 0,-1 0 0,0-1 0,0 1 0,1 0 0,-1-1 0,0 1 0,1 0 0,-1-1 0,0 1 0,0 0 0,1-1 0,-1 1 0,0-1 0,0 1 0,0 0 0,0-1 0,0 1 0,0-1 0,0 1 0,0-1 0,0 1 1,0 0-1,0-1 0,0 1 0,0-1 0,0 1 0,0-1 0,0 1 0,0 0 0,0-1 0,0 1 0,-1-1 0,1 1 0,0-1 0,-6-16-950,-1 3 299,-2-3-92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36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1 197 14035,'2'14'482,"1"0"0,0-1 0,1 0 0,1 0 1,0 0-1,0 0 0,2-1 0,-1 0 0,18 22 0,-2-4-173,2 0-1,2-2 1,0-1-1,47 37 1,-71-62-280,0 0 0,1-1-1,-1 1 1,1 0 0,-1-1 0,1 0 0,0 1 0,0-1-1,-1 0 1,1-1 0,0 1 0,0 0 0,0-1-1,0 1 1,6-1 0,-7-1 6,-1 1-1,1-1 1,0 1-1,-1-1 1,1 0 0,-1 0-1,1 0 1,-1 0-1,1 0 1,-1 0 0,0 0-1,0 0 1,1 0-1,-1-1 1,0 1 0,0-1-1,0 1 1,0-1-1,0 1 1,-1-1 0,1 1-1,0-1 1,-1 1-1,1-1 1,-1 0 0,0 0-1,1 1 1,-1-4-1,4-40 413,-1-1 0,-2 1 0,-7-59-1,0-28-1484,5 32-1631,2 66 2002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38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138 151 5921,'-3'-8'938,"0"0"-1,1 0 0,0 0 0,0 0 0,1-1 1,0 1-1,0-1 0,1 1 0,0-1 1,0 1-1,3-11 0,-1-18 3213,-2 37-4116,0 0 1,0 0-1,0-1 1,0 1-1,0 0 1,0 0 0,0 0-1,0 0 1,0-1-1,0 1 1,-1 0-1,1 0 1,0 0-1,0 0 1,0 0-1,0 0 1,0-1-1,0 1 1,0 0-1,0 0 1,0 0-1,-1 0 1,1 0-1,0 0 1,0 0-1,0 0 1,0-1-1,0 1 1,-1 0-1,1 0 1,0 0-1,0 0 1,0 0-1,0 0 1,-1 0-1,1 0 1,0 0 0,0 0-1,0 0 1,0 0-1,0 0 1,-1 0-1,1 0 1,0 0-1,0 0 1,0 0-1,0 0 1,0 1-1,-1-1 1,1 0-1,0 0 1,0 0-1,0 0 1,0 0-1,0 0 1,0 0-1,-1 0 1,1 1-1,0-1 1,-7 6 360,-9 20-25,1 1 0,1 1 0,-13 38 1,22-54-299,-5 14 63,-9 36-1,17-54-105,0 0 1,1 1 0,0-1-1,0 1 1,1-1-1,0 1 1,0 0 0,3 12-1,-2-18-29,0 0 1,1 0-1,-1-1 0,1 1 1,-1-1-1,1 1 0,0-1 1,0 1-1,0-1 0,0 0 0,0 0 1,1 0-1,-1 0 0,1-1 1,-1 1-1,1-1 0,0 1 0,-1-1 1,1 0-1,0 0 0,0 0 1,0 0-1,5 0 0,8 2-11,0-1-1,0-1 0,17-1 1,-28 0 9,2 0-1,0 1 1,0-1-1,-1 1 0,1 0 1,0 0-1,-1 1 1,1 0-1,10 5 0,-14-6 7,-1 1 0,1-1 0,-1 1 0,1 0-1,-1 0 1,0 0 0,0 0 0,0 0 0,0 0-1,0 1 1,0-1 0,-1 1 0,1-1 0,-1 1-1,1-1 1,-1 1 0,0 0 0,0 0-1,0 0 1,-1 0 0,2 5 0,-2-3 81,1 1 0,-1 0 0,0 0 0,-1-1 0,1 1 0,-1 0-1,0 0 1,-1-1 0,1 1 0,-1-1 0,0 1 0,-1-1 0,1 0 0,-1 0 0,0 0 0,0 0 0,-1 0 0,-5 6 0,-1-2 142,0 1 0,-1-1 1,-1-1-1,1 0 0,-1-1 0,-18 9 1,18-8-1173,22-6-664,24-6-773,-32 4 2390,17-4-947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38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4 18180,'-1'-3'4014,"-3"9"-2357,-1 12-879,2 1-461,-2 7-242,0-1 1,3 1-1,0 0 1,1 0-1,3 28 1,-2-52-75,1 0 0,-1-1 0,0 1 0,0 0 1,1-1-1,-1 1 0,1 0 0,0-1 0,-1 1 0,1-1 0,0 1 1,0-1-1,0 1 0,0-1 0,0 0 0,0 1 0,0-1 0,0 0 1,1 0-1,-1 0 0,0 0 0,1 0 0,-1 0 0,1 0 0,-1-1 1,3 2-1,2-1 1,-1-1 0,0 1 0,0-1 0,1 0 0,-1-1 0,0 1 0,5-2 0,15-1 11,-24 3-13,0 0-1,0 0 1,1 0 0,-1 0 0,0 0-1,0 0 1,0 1 0,1-1 0,-1 0-1,0 0 1,0 1 0,0-1 0,0 1-1,0-1 1,0 1 0,0 0 0,0-1 0,0 1-1,0 0 1,0 0 0,0 0 0,0 0-1,1 1 1,-1 1 7,0-1 1,0 0-1,0 1 0,0-1 1,-1 0-1,1 1 0,-1-1 0,0 1 1,1-1-1,-1 1 0,0 2 1,-1 4 55,0 1 1,-1-1-1,0 0 1,0 0-1,-5 11 1,2-9 1,2-1 12,-1 0-1,0 0 0,0-1 0,-1 0 1,-1 0-1,1 0 0,-2 0 0,-10 11 1,17-20-117,0 0 1,0 1 0,0-1 0,-1 0-1,1 1 1,0-1 0,0 0 0,-1 1-1,1-1 1,0 0 0,-1 0 0,1 0-1,0 1 1,-1-1 0,1 0 0,0 0-1,-1 0 1,1 0 0,-1 0 0,1 0-1,0 1 1,-1-1 0,1 0 0,-1 0-1,1 0 1,0 0 0,-1 0 0,1-1-1,-1 1 1,1 0 0,0 0-1,-1 0 1,1 0 0,0 0 0,-1 0-1,1-1 1,0 1 0,-1 0 0,1 0-1,0-1 1,-1 1 0,1 0 0,0 0-1,-1-1 1,1 1 0,0 0 0,0-1-1,0 1 1,-1 0 0,1-1 0,0 1-1,0 0 1,0-1 0,0 1 0,0-1-1,-2-23-1002,3 5 310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39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18436,'0'2'254,"1"-1"-1,0 0 1,-1 1-1,1-1 1,-1 1 0,1-1-1,-1 0 1,0 1-1,0-1 1,0 1 0,0-1-1,0 1 1,0 1 0,1 8 639,8 30-242,1-1 1,21 51 0,-23-71-624,2 0 1,0 0-1,1-1 0,1 0 1,0-1-1,17 18 0,-22-29-507,0 0 0,0-1 0,1 1 0,12 6 0,-56-45-4618,-5 2 3464,9 7 2639,-44-42 0,75 65-891,0 0 0,1-1 0,-1 0 0,1 1 0,-1-1 0,1 1 0,0-1 1,-1 1-1,1-1 0,-1 0 0,1 1 0,0-1 0,0 0 0,-1 1 0,1-1 0,0 0 0,0 0 1,0 1-1,0-1 0,0 0 0,0 0 0,0 1 0,0-1 0,0 0 0,0 1 0,0-1 0,0 0 0,0 0 1,1 1-1,-1-1 0,0 0 0,1 1 0,-1-1 0,0 0 0,1 1 0,-1-1 0,1 1 0,-1-1 1,1 1-1,-1-1 0,1 1 0,0-2 0,4-1 312,0-1 0,1 1 1,-1 0-1,9-3 0,1-2-95,1 0-28,-8 3-345,0 1 0,0-1-1,13-11 1,-19 14 21,0 0 0,0 0 0,-1 0 1,1 0-1,-1 0 0,1 0 0,-1 0 0,0 0 0,0 0 0,0-1 1,0 1-1,0 0 0,0-1 0,-1 1 0,1-1 0,-1 1 0,0-1 0,0 1 1,0-3-1,-2-20-190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01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 17988,'1'-8'1952,"4"5"-1120,1-2-319,5 1 983,2-3-272,5-1-472,2 4-272,1-2-952,-1 0 120,-4-1 264,-3 0-136,-4 1-112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4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15 9586,'3'-14'13291,"-1"21"-10110,-1 7-3664,-13 108 1311,-1 27-1389,13-149 516,0 1 0,0-1 0,0 0 0,0 0 0,0 0 1,0 1-1,0-1 0,0 0 0,-1 0 0,1 0 1,0 1-1,0-1 0,0 0 0,0 0 0,0 1 1,0-1-1,0 0 0,0 0 0,1 1 0,-1-1 1,0 0-1,0 0 0,0 0 0,0 1 0,0-1 0,0 0 1,0 0-1,0 0 0,1 1 0,-1-1 0,0 0 1,0 0-1,0 0 0,0 0 0,1 1 0,-1-1 1,0 0-1,0 0 0,0 0 0,1 0 0,-1 0 1,7-10-1578,4-19 176,-2 1 600,-1-3-204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4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14603,'4'-12'1391,"-3"9"-1025,0 1 0,0-1 0,0 0 0,0 1-1,0-1 1,1 1 0,-1-1 0,1 1 0,-1-1 0,5-2 0,-6 5-277,1 0 0,-1 0 0,0 0-1,1 0 1,-1 0 0,1 0 0,-1 0 0,1 0 0,-1 0 0,0 1-1,1-1 1,-1 0 0,0 0 0,1 0 0,-1 1 0,1-1 0,-1 0-1,0 1 1,0-1 0,1 0 0,-1 1 0,0-1 0,0 0 0,1 1-1,-1-1 1,0 0 0,0 1 0,0-1 0,1 1 0,-1-1 0,0 0-1,0 1 1,0-1 0,0 1 0,0-1 0,0 1 0,0-1 0,0 1-1,2 23 616,-1-22-519,2 177 461,-3-125-2168,-2-58 801,2-12 278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5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18124,'0'0'1878,"-2"16"1002,-11 45 653,15-64-3423,0 1 0,0 0 0,0-1 0,0 1 0,0 0 0,1 0-1,-1 1 1,1-1 0,-1 0 0,1 1 0,4-3 0,1 1-66,1-1 1,-1 1-1,13-4 0,-17 6-42,1 1 0,-1-1 0,0 1 0,1 0 0,-1 0 0,1 1 0,-1-1-1,0 1 1,1 0 0,-1 0 0,0 0 0,8 4 0,-10-4 1,0 0 0,0 0 1,-1 0-1,1 0 0,-1 1 0,1-1 1,-1 0-1,1 1 0,-1-1 0,0 1 1,0 0-1,0-1 0,0 1 0,0 0 1,0 0-1,0-1 0,0 1 0,-1 0 1,1 0-1,-1 0 0,1 0 0,-1 0 1,0 0-1,0 0 0,0 0 0,0 0 1,0 0-1,0 0 0,-1 0 0,0 3 1,-4 11 129,0-1 0,-1-1 0,-1 1 0,0-1 0,-1 0 0,-1 0 0,0-1 0,0-1 0,-2 1 0,-12 11 0,22-22-124,-1-1 0,1 1 0,-1 0 1,0-1-1,0 1 0,0-1 1,0 0-1,0 0 0,0 0 0,0 0 1,0 0-1,0 0 0,0 0 0,-1-1 1,1 1-1,0-1 0,-1 1 0,1-1 1,0 0-1,-1 0 0,1 0 1,0 0-1,-1-1 0,1 1 0,0-1 1,-1 1-1,1-1 0,0 0 0,0 0 1,0 0-1,0 0 0,0 0 1,0 0-1,0 0 0,0-1 0,0 1 1,0-1-1,1 0 0,-1 1 0,1-1 1,-3-2-1,0-3-413,0 1 0,0-1 0,0 0 1,1 0-1,0 0 0,0 0 0,0 0 0,1-1 0,1 1 0,-1-1 1,0-11-1,3 0-452,2 3-166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6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 18108,'4'-9'2552,"4"-1"-1391,-1-5-337,5 2 1648,1-2-823,4-1-233,2 0-440,2 2-200,-2 0-271,1 6-177,-1 2-416,0 0-225,-4 6-687,-2 0-488,-9 1 1168,-4 2-272,-4 0-248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6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32 16820,'0'1'100,"1"-1"1,-1 0-1,0 0 1,0 1-1,1-1 1,-1 0 0,0 0-1,0 1 1,1-1-1,-1 0 1,0 1-1,0-1 1,0 0-1,0 1 1,1-1 0,-1 0-1,0 1 1,0-1-1,0 0 1,0 1-1,0-1 1,0 0-1,0 1 1,0-1 0,0 1-1,0-1 1,0 0-1,0 1 1,0-1-1,0 0 1,-1 1-1,1-1 1,0 0 0,0 1-1,0-1 1,-1 1-1,-4 24 1431,4-19-784,-6 25 525,-1 35 0,7-54-1132,0 0 1,1 0-1,1 0 1,0-1-1,1 1 1,3 15 0,-4-25-115,-1-1 1,1 1 0,-1 0 0,1-1 0,-1 1 0,1-1 0,0 1 0,0-1-1,0 0 1,0 1 0,0-1 0,0 0 0,0 1 0,0-1 0,0 0 0,1 0-1,-1 0 1,0 0 0,1 0 0,-1-1 0,1 1 0,-1 0 0,1-1 0,-1 1-1,1-1 1,0 1 0,-1-1 0,1 0 0,0 1 0,-1-1 0,1 0-1,0 0 1,2-1 0,-1 1 50,1-1 0,0 0-1,-1-1 1,1 1 0,-1-1-1,0 1 1,1-1 0,-1 0-1,0 0 1,0-1 0,0 1-1,0 0 1,4-6 0,1-1 87,0-1 0,-1 1 0,-1-1 0,1-1 0,-2 1 0,1-1 0,-1 0 1,-1 0-1,0-1 0,-1 1 0,0-1 0,0 0 0,-2 0 0,1 0 0,-2 0 0,1 0 1,-3-17-1,2 26-154,-1 1 1,1-1 0,-1 0-1,0 0 1,0 1 0,0-1-1,0 1 1,-1-1 0,1 1-1,-1 0 1,1-1 0,-1 1-1,0 0 1,0 0 0,0 0 0,0 0-1,0 0 1,0 1 0,0-1-1,-1 1 1,1-1 0,-1 1-1,1 0 1,-1 0 0,1 0-1,-1 0 1,0 0 0,0 1-1,1-1 1,-6 1 0,5 0-150,0 0 0,-1 0 0,1 0 0,0 1 0,0-1 0,0 1 0,0 0 0,0 0 0,0 0 0,0 1 0,0-1 0,0 1 0,0-1 0,0 1 0,1 0 0,-1 0 0,1 0 0,0 1 0,-1-1 0,1 0 0,0 1 0,0 0 0,1-1 0,-1 1 0,0 0 0,-1 4 0,-3 16-579,3 6-199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36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63 18476,'1'-13'1413,"0"9"-1123,0 1-1,-1-1 0,1 0 1,-1 0-1,0 1 0,0-1 1,0 0-1,-1 0 0,1 1 0,-1-1 1,-1-5-1,0 10-127,1 0 0,0 0 0,0 1 0,0-1 0,0 0 1,1 0-1,-1 0 0,0 1 0,0-1 0,1 0 0,-1 1 0,0 1 0,-15 43 155,3 0-1,1 0 1,3 1 0,-5 57-1,13-93-285,-1 10 41,2 41 0,0-58-47,0 1-1,1-1 0,-1 1 1,1-1-1,0 1 0,1-1 0,-1 0 1,1 0-1,0 0 0,0 0 1,0 0-1,0 0 0,1 0 1,-1-1-1,6 6 0,-5-7 7,1 0-1,-1 0 0,1 0 1,-1-1-1,1 0 0,0 1 1,0-1-1,0 0 0,0-1 1,0 1-1,-1-1 0,1 0 1,0 0-1,0 0 0,0 0 1,0-1-1,0 0 0,0 1 1,0-2-1,6-1 0,7-3 63,0-1 0,-1 0 0,19-12-1,-1-1 3,0-3 0,-2 0 0,-1-2 0,0-2 0,-3 0 0,0-2 0,-1-1 0,-2-1 0,-2-2 0,33-57 0,-44 60-31,-10 23-15,-9 16 7,-9 27-48,0 1 0,3 0-1,1 1 1,1 1 0,-7 61 0,16-89-210,0 1 1,2 0 0,-1 0-1,2-1 1,-1 1 0,4 16-1,-3-24 99,1 1 0,-1 0 0,1-1-1,-1 1 1,1-1 0,0 0-1,1 0 1,-1 0 0,1 0 0,0 0-1,0 0 1,0-1 0,0 1 0,1-1-1,0 0 1,-1 0 0,1 0 0,6 3-1,20 6-538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42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2794 23 10962,'13'-18'1850,"-10"14"-201,-9 12-99,-89 111 1921,-66 43-2434,90-97-506,-92 111 0,19 23 261,13-15-698,109-158-80,-1-1 0,-45 37 0,-58 33 297,68-54-89,38-25-190,1 1 0,0 0-1,2 1 1,-30 39-1,-49 92-21,68-101 3,-2-2-1,-52 63 1,52-80 50,-1-2 0,-1 0 1,-59 36-1,-29 23 247,102-72-244,2 2 0,0-1-1,1 2 1,-22 30 0,-38 79-54,-14 20 15,76-129-22,0 0 0,-1-1 0,0-1 0,-1 0 0,-1-1 1,-20 13-1,-75 39 6,-15 10 101,112-66-92,0 1 0,0 1 0,2 0 0,0 1 0,0 0-1,-14 22 1,-70 131 249,27-41 88,65-118-292,-1 0 0,1 0 0,-2 0 0,1 0 0,-1-1 0,0 0 0,0 0 0,0-1 0,-1 0 1,0 0-1,0 0 0,0-1 0,-1 0 0,1 0 0,-1-1 0,0 0 0,0 0 0,0-1 0,-10 2 0,16-4-71,-1 1 0,1 0-1,-1 0 1,1 0 0,0 0-1,0 0 1,0 0 0,-1 1-1,1-1 1,0 1 0,1-1-1,-1 1 1,0 0 0,0 0-1,1 0 1,-1 0 0,1 0-1,-1 0 1,-1 4-1,-2 2-511,7-8 183,-1 1-1,0-1 1,1 0 0,-1 0-1,0 0 1,1 0 0,-1 0-1,0 0 1,1 0 0,-1-1-1,0 1 1,1 0 0,1-1 0,14-15-1142,-7 7 693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43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29 15291,'0'-2'161,"0"1"1,0-1-1,0 0 0,0 1 0,-1-1 0,1 1 1,-1-1-1,1 1 0,-1-1 0,1 1 0,-1-1 1,0 1-1,0-1 0,0 1 0,0 0 1,0-1-1,-1 0 0,2 2-124,-1 0 1,1-1-1,0 1 0,-1 0 1,1 0-1,0 0 1,-1 0-1,1 0 0,0 0 1,0 0-1,-1 0 0,1 0 1,0 0-1,-1 0 0,1 1 1,0-1-1,-1 0 1,1 0-1,0 0 0,-1 0 1,1 0-1,0 1 0,0-1 1,-1 0-1,1 0 1,0 0-1,0 1 0,0-1 1,-1 0-1,-8 18 787,-63 201 302,15-45-399,4-24 83,52-148-767,0 1-1,0 0 1,1-1 0,-1 1-1,1 0 1,-1 0-1,1 3 1,0-5-33,0-1 1,0 0-1,0 0 0,0 1 1,0-1-1,0 0 0,0 0 0,0 0 1,0 1-1,1-1 0,-1 0 0,0 0 1,0 1-1,0-1 0,0 0 1,0 0-1,1 0 0,-1 0 0,0 1 1,0-1-1,0 0 0,0 0 0,1 0 1,-1 0-1,0 0 0,0 0 1,1 0-1,-1 1 0,0-1 0,0 0 1,1 0-1,12-5 277,67-48 674,-47 30-1084,0 1-1,1 2 1,1 1 0,63-24 0,-91 41-131,1-1 1,0 0 0,-1 0 0,1-1-1,-1 1 1,0-2 0,10-7 0,3-7-443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88 18988,'-23'-3'1528,"-2"-7"-1368,1-4-96,4 3 104,3 2 1473,2-1-1401,-1-5-32,4-1 64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34 13035,'0'-4'1004,"-1"-19"1073,-1 17-631,-4 11 1312,0 10-2325,0-1-1,1 1 0,1 0 0,-4 23 1,2-9-227,-3 15 27,1-1 1,-3 80 0,10-118-215,1 0 0,1 0 0,-1 0 0,1 0 0,0 0 0,0 0 0,0 0 0,1 0 0,-1-1 0,1 1 0,1-1 0,-1 1 0,4 5 0,-5-9-9,0 0 0,1 1-1,-1-1 1,1 0-1,-1 0 1,1 1 0,-1-1-1,1 0 1,-1-1-1,1 1 1,0 0 0,0 0-1,-1-1 1,1 1-1,3 0 1,-2-1-2,0 0 0,0 0 1,0-1-1,0 1 0,0 0 0,0-1 1,0 0-1,0 0 0,0 0 0,-1 0 0,1 0 1,4-3-1,4-3 28,0-1 0,-1 0 0,0-1 0,0 0 0,-1 0 0,0-1 0,-1 0-1,13-22 1,-7 9 99,-1 0-1,-1-2 1,12-33-1,-14 20 167,-10 38-292,0 0-1,0 0 1,0 0 0,0 0-1,0 0 1,0 0-1,0 0 1,-1 0-1,1 0 1,0 0 0,0 0-1,0 0 1,0 0-1,0 0 1,0 0-1,0 0 1,0 0-1,0 0 1,0 0 0,0 0-1,0 0 1,0 0-1,0 0 1,0 0-1,0 0 1,-7 20 81,-3 14-64,2 0-1,-8 58 1,16-91-26,0 1 0,0-1 0,0 0 1,0 0-1,0 1 0,0-1 0,0 0 0,0 0 0,0 1 0,1-1 0,-1 0 1,1 0-1,-1 0 0,1 1 0,-1-1 0,1 0 0,0 0 0,1 1 0,-2-1 1,1 0 0,0-1 0,0 0-1,0 1 1,-1-1 0,1 0-1,0 1 1,0-1 0,0 0-1,0 0 1,0 0 0,0 1 0,0-1-1,0 0 1,0 0 0,0-1-1,0 1 1,-1 0 0,2 0 0,5-3 3,0 1 0,0-1 0,0 0 0,-1 0 0,7-5 0,-8 5-5,26-17 7,25-14 7,-51 32-10,0-1 0,1 1 0,-1 0-1,0 0 1,1 1 0,0 0 0,-1 0-1,9-1 1,-12 2-2,-1 0 0,1 1 0,-1-1 0,0 0-1,1 0 1,-1 1 0,0-1 0,1 0 0,-1 1 0,0 0 0,1-1 0,-1 1-1,0 0 1,0-1 0,0 1 0,0 0 0,0 0 0,0 0 0,0 0 0,0 0-1,0 0 1,0 0 0,0 1 0,-1-1 0,1 0 0,0 0 0,-1 1-1,1-1 1,0 3 0,1 4 3,-1 0 1,1 0-1,-2 1 0,1 9 0,3 20 30,-4-37-31,1-1-1,-1 1 0,0 0 0,1-1 1,-1 1-1,1 0 0,-1-1 0,1 1 1,-1 0-1,1-1 0,-1 1 0,1-1 1,-1 1-1,1-1 0,0 0 0,-1 1 1,1-1-1,0 0 0,0 1 0,-1-1 0,1 0 1,0 0-1,0 1 0,-1-1 0,1 0 1,0 0-1,0 0 0,0 0 0,-1 0 1,1 0-1,0 0 0,0-1 0,-1 1 1,1 0-1,0 0 0,0-1 0,-1 1 1,1 0-1,0-1 0,-1 1 0,2-1 0,31-20 135,-28 17-122,2-1 13,-2 1-7,0 0 0,0 0 0,0 1 0,0 0 1,1 0-1,-1 0 0,1 1 0,0-1 0,9-1 0,-14 4-21,-1 0 0,1 0 0,0 0 1,0 1-1,0-1 0,0 0 0,-1 0 1,1 1-1,0-1 0,0 0 0,-1 1 1,1-1-1,0 1 0,0-1 0,-1 1 1,1-1-1,-1 1 0,1 0 0,0-1 1,-1 1-1,1 0 0,-1-1 0,0 1 1,1 0-1,-1 0 0,1-1 0,-1 1 1,0 0-1,0 0 0,1 0 1,-1 0-1,0 1 0,2 32-527,-2-30 271,-3 27-2637,8-37 2208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1:14:2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15 378 15371,'-14'-13'1345,"17"4"-777,11-4-168,19 0 664,0-5-96,13-8-336,3-3-120,7-4-87,-2 0-113,-7-7-560,-5 2-401,-13-3 537,-5 3-96,-11 5-128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09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 18108,'4'-3'2480,"-5"-2"-1471,-5 5-401,3-1 1816,1 1-1352,1 3-127,1 4-305,0 2-288,0 4-776,-2 2-616,2 3 904,2-1-152,1-3-185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16740,'1'1'116,"-1"0"1,1-1 0,-1 1-1,0-1 1,0 1 0,1-1-1,-1 1 1,0 0 0,0-1-1,0 1 1,1-1 0,-1 1-1,0 0 1,0-1 0,0 1-1,0 0 1,0-1 0,-1 1-1,1 0 1,0-1 0,0 1-1,0-1 1,-1 2 0,-5 20 281,4-16 27,-57 210 4441,48-159-4444,-10 110-1,23-115-361,-8-82 25,-2-1 0,-1 2-1,-16-35 1,31 69-89,0-1 0,0 0 0,1 0 1,0-1-1,-1 0 0,1 0 0,0-1 0,1 1 0,-1-1 1,0-1-1,1 0 0,-1 0 0,1 0 0,-1-1 0,1 0 1,10-1-1,-8 0 4,0-1 0,1 1-1,-1-2 1,0 1 0,0-1 0,0-1 0,-1 0 0,1 0 0,-1-1 0,0 0-1,11-9 1,-18 13 3,0 0 0,0-1-1,-1 1 1,1-1-1,0 1 1,-1-1 0,1 0-1,-1 0 1,0 0-1,1 1 1,-1-1 0,0 0-1,0 0 1,-1-1-1,1 1 1,0 0 0,0 0-1,-1 0 1,0 0-1,1-1 1,-1 1 0,0-5-1,0 7-1,-1 0-1,1-1 0,0 1 0,-1 0 1,1-1-1,0 1 0,-1 0 1,1-1-1,0 1 0,-1 0 0,1 0 1,0 0-1,-1-1 0,1 1 1,-1 0-1,1 0 0,-1 0 0,1 0 1,-1 0-1,1 0 0,0 0 0,-1 0 1,1 0-1,-1 0 0,1 0 1,-1 0-1,1 0 0,-1 0 0,1 0 1,0 0-1,-1 0 0,1 1 1,-1-1-1,1 0 0,0 0 0,-1 0 1,1 1-1,-1-1 0,1 0 0,0 1 1,-1-1-1,1 0 0,0 1 1,0-1-1,-1 1 0,-17 16 14,13-11-14,-1-1 0,2 2 1,-1-1-1,1 0 0,0 1 0,0 0 1,0 0-1,1 0 0,1 0 0,-1 1 0,-1 9 1,4-16-1,0 0 0,0-1 0,0 1 0,0 0 1,0 0-1,0 0 0,0-1 0,0 1 1,0 0-1,1 0 0,-1-1 0,0 1 0,1 0 1,-1 0-1,1-1 0,-1 1 0,0 0 0,1-1 1,0 1-1,-1-1 0,1 1 0,-1-1 0,1 1 1,0-1-1,-1 1 0,1-1 0,0 1 0,-1-1 1,1 0-1,0 1 0,0-1 0,-1 0 0,2 0 1,31 2-25,-25-3 17,79-5-71,22-1-17,-96 7 76,1 0 1,-1 1-1,1 1 1,-1 0-1,24 8 1,-34-9 19,0 1 1,0-1-1,1 1 1,-1 0-1,-1 0 1,1 0-1,0 0 1,0 0 0,-1 1-1,1-1 1,3 5-1,-2-6 268,-1-8-107,1-11 25,-3 15-131,2-11 148,-1 0 1,2-29-1,-2 42-237,1 0 0,0 0 0,0 0 0,0 0 0,0 1 0,0-1 0,0 1 0,3 0 0,32-7-108,-31 6 136,0-1-1,0 1 1,0 0 0,13 1-1,-17 0 4,0 0 0,0 1-1,0 0 1,0-1 0,0 1-1,0 1 1,-1-1-1,1 0 1,0 1 0,-1-1-1,1 1 1,-1 0 0,0 0-1,1-1 1,2 5-1,-1-2 0,-1-1 0,0 1-1,0 0 1,-1 0 0,1 1-1,-1-1 1,1 0-1,-1 1 1,-1 0 0,1-1-1,-1 1 1,0 0 0,0 0-1,1 6 1,-1-11 3,0-1 1,0 1-1,1 0 1,-1-1-1,0 1 1,0-1-1,0 1 1,0-1-1,0 0 1,0 1-1,1-1 1,0-1-1,14-10-61,0 0-1,2 1 0,-1 1 0,2 1 0,-1 0 0,1 2 1,0 0-1,1 1 0,-1 0 0,24-2 0,-42 8 58,0 0 0,1-1 1,-1 1-1,0 0 0,0 0 0,1 0 0,-1 0 0,0 0 0,0 1 0,1-1 0,-1 0 0,0 1 1,0-1-1,0 0 0,1 1 0,-1-1 0,0 1 0,0 0 0,0-1 0,0 1 0,0 0 0,0 0 0,1 1 1,-1-1 17,-1 0 0,0 1 0,1-1 0,-1 0 1,0 0-1,0 0 0,0 1 0,0-1 0,0 0 1,0 0-1,0 0 0,0 1 0,0-1 1,-1 0-1,1 0 0,0 0 0,-1 0 0,1 1 1,-2 0-1,1 2-102,-1-1 0,0 0 0,0 0 0,0 0 1,-1 0-1,1 0 0,-1 0 0,1-1 0,-1 1 0,0-1 1,0 0-1,0 0 0,0 0 0,0 0 0,-6 2 0,-3-2-148,0-1-60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50 127 14579,'-1'0'116,"1"0"0,0 0 0,-1 0 0,1 0 0,0 0 0,-1 0 0,1 0 0,-1 0-1,1 0 1,0 1 0,-1-1 0,1 0 0,0 0 0,0 0 0,-1 1 0,1-1 0,0 0 0,-1 1 0,1-1 0,0 0 0,0 0 0,0 1-1,-1-1 1,1 0 0,0 1 0,0-1 0,0 0 0,0 1 0,0-1 0,-1 1 0,1-1 0,0 0 0,0 1 0,0-1 0,0 0-1,0 1 1,0-1 0,0 1 0,1-1 0,-1 0 0,0 1 0,18 4 2531,28-6-602,-36-2-1799,0 1 0,0-2 0,0 1 0,-1-1 0,1-1 0,16-10 0,-21 12-190,-1 0-1,0 0 1,0 0 0,0 0-1,0-1 1,-1 0 0,1 0-1,-1 0 1,0 0 0,0 0-1,-1 0 1,1-1 0,-1 0-1,0 1 1,0-1 0,1-6-1,-3 10-47,0 0 0,1 0 1,-1 0-1,0 0 0,0 0 0,0 0 0,0-1 0,0 1 0,0 0 0,-1 0 0,1 0 0,0 0 0,0 0 0,-1 0 0,1 0 0,-1 0 0,1 0 0,-1 0 0,1 0 0,-1 0 0,0 0 0,1 0 0,-1 0 0,0 1 0,0-1 1,0 0-1,0 0 0,0 1 0,1-1 0,-1 1 0,0-1 0,0 1 0,0-1 0,-1 1 0,1 0 0,0-1 0,0 1 0,0 0 0,0 0 0,0 0 0,0 0 0,0 0 0,-2 0 0,-3 0 4,1 0-1,-1 0 1,1 1-1,0 0 0,-1 0 1,1 1-1,-9 3 1,2 0-13,1 1 0,0 1-1,0 0 1,1 0 0,0 1 0,0 0 0,1 1 0,0 0 0,0 0 0,1 1-1,0 0 1,1 1 0,0 0 0,1 0 0,0 0 0,1 1 0,0 0 0,-4 18-1,8-27-11,0 0 0,1 0-1,0 0 1,0 0 0,0 1-1,0-1 1,0 0-1,0 0 1,1 0 0,0 0-1,-1 0 1,1 0 0,2 3-1,-2-4-24,0 0-1,0-1 1,0 1 0,0-1-1,1 1 1,-1-1-1,0 1 1,1-1 0,-1 0-1,1 0 1,0 1-1,-1-1 1,1-1 0,0 1-1,0 0 1,0 0-1,-1-1 1,1 1-1,0-1 1,0 1 0,4-1-1,3 1-352,-1-1-1,1-1 0,0 1 0,-1-1 1,1-1-1,-1 0 0,1 0 0,-1-1 1,0 0-1,13-6 0,-1-2-449,-1 0 0,35-28 0,-9 1-451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15227,'-8'6'562,"0"1"-1,0 0 0,0 0 0,1 1 1,0 0-1,0 0 0,1 1 0,-6 10 1,1-3 640,-5 8-452,1 1 0,-16 35-1,26-48-626,0 0 0,1 0 0,0 0 0,1 1 0,0-1 0,1 1-1,0 23 1,2-33-111,0-1-1,0 1 1,0 0-1,1 0 1,-1-1 0,1 1-1,0-1 1,0 1-1,0-1 1,0 1-1,0-1 1,1 1-1,-1-1 1,1 0-1,-1 0 1,1 1-1,0-1 1,0-1-1,0 1 1,0 0 0,0 0-1,0-1 1,1 1-1,-1-1 1,0 0-1,1 1 1,-1-1-1,1 0 1,0-1-1,-1 1 1,1 0-1,0-1 1,-1 0 0,4 1-1,4 0-3,0-1 0,1 0 0,-1-1 0,0 0 0,0 0 0,0-1 0,20-6 0,98-43 66,-126 51-74,0-1 0,-1 0 1,1 1-1,0 0 1,-1-1-1,1 1 0,0 0 1,0 0-1,0 0 0,-1 0 1,1 0-1,0 0 1,0 0-1,-1 0 0,1 1 1,2 0-1,-3 0 0,0 0 0,0 0 0,0 0 0,0 0 0,0 0 1,0 0-1,0 0 0,0 0 0,-1 0 0,1 0 0,0 0 0,-1 1 0,1-1 0,-1 0 0,1 1 0,-1-1 0,0 0 0,0 1 0,0-1 1,1 0-1,-1 1 0,-1 0 0,1 0 6,0-1-1,0 0 1,0 0 0,0 1 0,0-1 0,1 0-1,-1 0 1,0 1 0,1-1 0,-1 0 0,0 0 0,1 0-1,-1 0 1,1 1 0,0-1 0,-1 0 0,1 0-1,0 0 1,0 0 0,0 0 0,1 1 0,0-2 4,-1 0 0,1 1 1,-1-1-1,1 0 0,-1 0 1,1-1-1,-1 1 0,1 0 1,-1 0-1,1-1 0,-1 1 1,0 0-1,1-1 0,-1 0 1,1 1-1,-1-1 0,0 0 0,2-1 1,16-9 54,30-15 90,-46 24-152,1 1 0,-1 0-1,1 0 1,0 0 0,-1 0 0,1 1-1,0 0 1,-1-1 0,1 1 0,0 0-1,0 1 1,4 0 0,-6-1-4,-1 1 0,0-1 0,1 1 0,-1-1 0,0 1 1,0-1-1,1 1 0,-1 0 0,0 0 0,0-1 0,0 1 0,0 0 1,0 0-1,0 0 0,0 0 0,0 0 0,-1 0 0,1 1 0,0-1 0,0 2 1,5 27-6,-6-28 5,0 1 0,0 0 0,1-1 0,-1 1 0,1 0 1,-1-1-1,1 1 0,0-1 0,0 1 0,0-1 0,0 1 1,0-1-1,3 3 0,-3-4 7,0 0 0,0-1 0,1 1 0,-1 0 0,0-1 0,0 1 0,1-1 0,-1 0 0,0 1 0,1-1 0,-1 0 0,0 0 0,1 0 0,-1 0 0,0 0 0,1 0 0,-1 0 0,0 0 0,1 0 0,-1-1 0,3 0 1,31-14 41,-25 11-33,-4 1-13,5-2 3,0 0 1,1 1-1,-1 1 0,13-3 0,-21 5-4,0 1 0,-1 0-1,1-1 1,-1 1-1,1 0 1,0 0-1,-1 1 1,1-1 0,0 0-1,-1 1 1,1 0-1,-1 0 1,1-1-1,-1 2 1,0-1-1,1 0 1,-1 0 0,0 1-1,0-1 1,0 1-1,0-1 1,0 1-1,0 0 1,3 4 0,-4-4-3,1-1 1,-1 1 0,0 0 0,1-1 0,-1 0 0,1 1-1,0-1 1,-1 0 0,1 0 0,0 0 0,0 0-1,0 0 1,0 0 0,0 0 0,0 0 0,0-1 0,0 1-1,3-1 1,1 1-19,1-1-1,0-1 0,0 1 0,8-3 1,18 0-146,-17 1-2591,-7 1 2189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16099,'6'1'479,"0"-1"0,-1 0 0,1 0-1,0 0 1,0-1 0,0 0-1,0 0 1,-1-1 0,1 0-1,-1 0 1,1 0 0,8-5-1,4-3 140,0-1 0,19-15 0,1-6-181,-35 29-419,0 1-1,0-1 0,-1 0 1,1 0-1,-1 0 0,0-1 1,0 1-1,0 0 0,-1-1 1,3-5-1,-4 8-17,0 1 1,0 0-1,0 0 1,0 0-1,1 0 1,-1-1-1,0 1 1,0 0-1,0 0 1,0 0-1,0-1 0,0 1 1,0 0-1,0 0 1,0 0-1,0-1 1,0 1-1,0 0 1,0 0-1,0 0 1,0-1-1,-1 1 0,1 0 1,0 0-1,0 0 1,0-1-1,0 1 1,0 0-1,0 0 1,0 0-1,-1 0 1,1 0-1,0-1 1,0 1-1,0 0 0,0 0 1,0 0-1,-1 0 1,1 0-1,0 0 1,0 0-1,0 0 1,-1 0-1,1-1 1,0 1-1,0 0 0,0 0 1,-1 0-1,-12 6 3,-13 12 4,16-9 4,0 1-1,-13 17 1,21-25-5,0 1-1,0 0 1,0 0 0,0 0 0,1 0 0,-1 0 0,1 0 0,0 0-1,0 0 1,0 1 0,0-1 0,0 0 0,1 1 0,0-1 0,-1 6-1,2-8-1,-1 0-1,0-1 0,1 1 1,-1 0-1,0-1 0,1 1 1,-1 0-1,1-1 0,-1 1 1,1-1-1,-1 1 0,1-1 1,-1 1-1,1-1 1,0 1-1,-1-1 0,1 1 1,0-1-1,-1 0 0,1 1 1,0-1-1,0 0 0,-1 0 1,1 0-1,0 1 0,0-1 1,-1 0-1,1 0 0,0 0 1,1 0-1,23-3 38,-24 3-39,24-6-45,0-2 0,42-18 0,-44 16-92,-1 2 0,2 0 1,29-6-1,-52 14 124,0-1 1,0 1-1,0 0 0,0-1 1,0 1-1,0 0 1,0 0-1,1 0 0,-1 0 1,0 0-1,0 0 1,0 1-1,0-1 0,0 0 1,0 0-1,0 1 1,0-1-1,0 1 0,0-1 1,0 1-1,0-1 0,0 1 1,0-1-1,0 1 1,0 0-1,0 1 0,0 0 2,0 0 0,0 0 0,-1 0-1,0 0 1,1 0 0,-1 0-1,0 0 1,0 1 0,0-1-1,0 3 1,1 19 8,-1-23-50,1 0 0,-1 0-1,1 0 1,-1 0-1,1-1 1,0 1-1,0 0 1,-1 0-1,1-1 1,0 1 0,0 0-1,0-1 1,0 1-1,0-1 1,0 1-1,0-1 1,0 1-1,0-1 1,0 0-1,0 0 1,0 1 0,0-1-1,0 0 1,0 0-1,0 0 1,0 0-1,0 0 1,0 0-1,0 0 1,0-1 0,0 1-1,0 0 1,0-1-1,2 0 1,38-12-1208,-40 13 1262,28-12-526,3-2-160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18084,'-33'25'6472,"33"-25"-6480,0 1 0,-1-1 0,1 0 0,0 0 0,-1 1 0,1-1 0,0 0-1,0 0 1,-1 1 0,1-1 0,0 0 0,0 1 0,-1-1 0,1 0 0,0 1 0,0-1 0,0 1 0,0-1 0,0 0 0,0 1 0,-1-1 0,1 1 0,0-1 0,0 0-1,0 1 1,0-1 0,0 1 0,1-1 0,-1 0 0,0 1 0,0-1 0,0 1 0,0-1 0,13 14-831,31 11-1051,-34-19 1603,-3-3 109,0 1-1,-1 1 1,1-1-1,8 9 1,-15-13 211,1 1 0,0-1-1,-1 1 1,1 0 0,0-1-1,-1 1 1,1-1 0,-1 1-1,1 0 1,-1-1 0,0 1 0,1 0-1,-1 0 1,0-1 0,1 1-1,-1 0 1,0 0 0,0-1-1,0 1 1,1 0 0,-1 0 0,0 0-1,0-1 1,0 1 0,0 0-1,-1 0 1,1 0 0,0-1-1,0 1 1,0 0 0,-1 0 0,1 0-1,0-1 1,-1 1 0,1 0-1,0-1 1,-1 1 0,1 0-1,-1-1 1,0 1 0,1-1 0,-1 1-1,1 0 1,-1-1 0,0 1-1,1-1 1,-1 0 0,0 1-1,0-1 1,1 0 0,-1 1 0,0-1-1,0 0 1,1 0 0,-1 0-1,-1 1 1,-7 1 305,0 1 0,0-1-1,-1-1 1,1 0 0,0 0 0,-1 0-1,1-1 1,0-1 0,-1 0-1,1 0 1,-13-4 0,21 5-151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33 18060,'2'-1'346,"0"-1"0,-1 1 0,1-1 1,0 0-1,-1 1 0,0-1 0,1 0 1,-1 0-1,0 0 0,0 0 0,0 0 0,0 0 1,-1-1-1,2-3 0,-15 9 2026,-64 37-860,5-3-1422,44-22-133,16-6-99,12-9 137,0 0 1,0 0-1,0 0 1,1 0-1,-1 0 0,0 0 1,0 0-1,0 0 1,0 0-1,0 0 1,0 0-1,0 1 0,0-1 1,0 0-1,1 0 1,-1 0-1,0 0 1,0 0-1,0 0 0,0 0 1,0 0-1,0 0 1,0 0-1,0 0 1,0 0-1,0 1 0,0-1 1,0 0-1,0 0 1,0 0-1,0 0 1,0 0-1,0 0 0,0 0 1,0 0-1,0 0 1,0 1-1,0-1 1,0 0-1,0 0 0,0 0 1,0 0-1,0 0 1,0 0-1,0 0 1,0 0-1,0 0 0,0 1 1,0-1-1,0 0 1,0 0-1,0 0 1,0 0-1,0 0 0,0 0 1,-1 0-1,1 0 1,0 0-1,0 0 1,0 0-1,0 0 0,0 0 1,0 0-1,0 0 1,0 0-1,0 0 1,-1 1-1,114 11-1055,-98-10 805,1 2-1,-1 0 1,-1 0-1,1 1 1,18 10-1,-31-14 228,-1-1-1,1 1 0,-1 0 0,0-1 1,1 1-1,-1 0 0,0 0 0,0 0 1,1 0-1,-1 0 0,0 0 0,0 0 1,0 1-1,0-1 0,-1 0 0,1 0 1,0 1-1,0-1 0,-1 1 0,1-1 1,-1 0-1,1 1 0,-1 2 0,0-2 36,0 0-1,-1-1 1,1 1-1,-1-1 1,0 1-1,0-1 1,1 1-1,-1-1 0,0 1 1,0-1-1,-1 1 1,1-1-1,0 0 1,0 0-1,0 0 1,-1 0-1,-1 2 0,-8 3 218,1 0-1,-1 0 1,0-1-1,-19 6 0,18-7 47,0-1 0,0 0 0,-24 3 1,35-6-286,1 0 0,0 0 0,-1 0 0,1 0 0,0 0 0,-1 0 0,1 1 0,0-1 1,-1 0-1,1 0 0,0-1 0,-1 1 0,1 0 0,0 0 0,-1 0 0,1 0 0,0 0 1,-1 0-1,1 0 0,0 0 0,-1-1 0,1 1 0,0 0 0,0 0 0,-1 0 1,1-1-1,0 1 0,0 0 0,-1 0 0,1-1 0,0 1 0,6-9-884,16-7-645,39-16 223,-24 12 428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19124,'-1'3'292,"0"-1"-1,0 1 1,0-1-1,-1 1 1,1-1 0,-1 0-1,1 1 1,-1-1-1,-2 3 1,-5 6 632,7-7-765,-1 0 1,1 0 0,1 0 0,-1 1 0,1-1 0,-1 0-1,0 10 1,2-13-145,0 0 1,0 0-1,0 0 0,0-1 0,0 1 0,0 0 0,0 0 1,0 0-1,1 0 0,-1 0 0,0 0 0,0-1 0,1 1 1,-1 0-1,1 0 0,-1 0 0,1-1 0,-1 1 1,1 0-1,0-1 0,-1 1 0,1 0 0,-1-1 0,1 1 1,0-1-1,0 1 0,-1-1 0,1 0 0,0 1 1,0-1-1,0 0 0,0 1 0,0-1 0,-1 0 0,1 0 1,0 0-1,0 1 0,0-1 0,0 0 0,0-1 0,0 1 1,0 0-1,-1 0 0,1 0 0,0 0 0,0-1 1,1 1-1,6-2-77,0 0 1,1 0-1,-1-1 1,-1 0-1,1 0 1,13-9-1,41-31-584,-48 32 562,-4 7-329,-10 12 238,-11 18 112,9-23 32,0 3-11,-18 41 37,19-43-103,0-1 0,0 1 1,1-1-1,-1 1 0,1-1 1,-1 1-1,1 0 0,0-1 1,1 1-1,-1 0 0,1 3 1,-1-7 73,1 1-1,-1 0 1,0-1 0,0 1 0,0-1 0,1 1 0,-1-1 0,0 1 0,1-1 0,-1 0 0,0 1 0,1-1 0,-1 1-1,0-1 1,1 0 0,-1 1 0,1-1 0,-1 0 0,1 1 0,-1-1 0,1 0 0,-1 0 0,1 1 0,-1-1-1,1 0 1,-1 0 0,1 0 0,0 0 0,-1 0 0,1 0 0,-1 0 0,1 0 0,0 0 0,19-7-417,0-5-60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17700,'-1'7'337,"0"1"0,-1-1 1,0 1-1,0-1 0,-1 0 0,1 0 1,-1 0-1,-6 9 0,-7 18 822,10-19-804,1 0 0,0 0 0,1 0 0,1 0 0,0 1 0,-1 24 0,4-39-369,0 1 1,1-1-1,-1 1 1,1-1-1,-1 1 1,1-1 0,-1 1-1,1-1 1,0 0-1,-1 1 1,1-1-1,0 0 1,0 0 0,0 1-1,0-1 1,0 0-1,1 0 1,-1 0-1,0 0 1,0-1 0,1 1-1,-1 0 1,0 0-1,1-1 1,-1 1-1,1-1 1,-1 1 0,1-1-1,-1 0 1,1 1-1,2-1 1,8 1-333,-1 0 1,0-1 0,17-1-1,-12 0-90,-13 1 349,6-1-174,0 1 1,0 1 0,0 0 0,10 1-1,-18-1 260,0-1-1,0 0 0,0 0 0,0 0 0,1 1 1,-1-1-1,0 0 0,0 1 0,0-1 0,0 1 1,0 0-1,0-1 0,0 1 0,0 0 0,0-1 1,0 1-1,0 0 0,-1 0 0,1 0 0,0 0 1,-1 0-1,1 0 0,0 0 0,-1 0 0,1 0 1,-1 0-1,1 0 0,-1 0 0,0 0 0,0 1 0,1-1 1,-1 0-1,0 0 0,0 0 0,0 1 0,0-1 1,0 0-1,0 0 0,-1 0 0,0 3 0,0-1 106,-1 1 0,0 0-1,0-1 1,0 0-1,-1 1 1,1-1-1,-1 0 1,0 0-1,0 0 1,0-1-1,0 1 1,0-1 0,-1 1-1,1-1 1,-1 0-1,1-1 1,-6 3-1,0 0-3,1-1-1,0-1 0,-1 1 1,0-2-1,0 1 0,-16 0 1,23-2-142,-1 1 1,1-1-1,0 0 1,0 0-1,0-1 1,0 1-1,0 0 1,0-1-1,0 1 1,0-1-1,0 1 1,1-1 0,-1 0-1,0 0 1,0 0-1,0 0 1,1 0-1,-1-1 1,0 1-1,-1-2 1,-1-4-255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19644,'-12'16'1262,"2"1"-1,-12 23 1,19-34-1083,1 0 1,0-1-1,0 1 0,0 0 1,1 0-1,0 0 1,0 0-1,1 0 0,-1 0 1,1 1-1,2 10 0,-2-16-154,0 1-1,0 0 0,1-1 0,-1 1 0,1 0 0,0-1 0,-1 1 0,1-1 0,0 1 0,0-1 1,0 1-1,0-1 0,0 0 0,0 1 0,0-1 0,0 0 0,1 0 0,-1 0 0,1 0 0,2 2 1,-2-2-12,1 0 0,-1-1 1,1 1-1,-1-1 1,1 1-1,-1-1 0,1 0 1,-1 0-1,1 0 1,-1 0-1,1-1 0,4 0 1,0-1-2,1-1 0,0 0 0,-1 0 0,0 0 1,0-1-1,0 0 0,12-10 0,-13 9-5,0 0 0,0-1 0,-1 1 0,0-1 0,0 0 0,-1-1 0,1 1 0,-2-1 0,1 0 0,-1 0 0,0 0 0,0-1 0,0 1 0,-1-1 0,1-10 0,-3 16-8,0 1 0,0 0 0,0 0 0,0 0 0,0 0 0,0 0 0,0 0 0,0 0 0,-1-1 0,1 1 0,-1 0 0,1 0 0,-1 0 0,0-1 0,1 2 0,-1-1-1,1 1 1,0 0 0,-1-1 0,1 1 0,0 0 0,-1 0 0,1-1 0,-1 1 0,1 0 0,-1 0 0,1 0-1,-1-1 1,1 1 0,0 0 0,-1 0 0,1 0 0,-1 0 0,1 0 0,-1 0 0,1 0 0,-2 0 0,1 1-2,0-1 1,0 0 0,-1 1 0,1-1-1,0 1 1,0 0 0,0-1 0,0 1-1,0 0 1,0 0 0,0 0 0,0 0-1,0 0 1,0 0 0,1 0 0,-1 0-1,0 0 1,1 0 0,-1 0 0,1 0-1,-1 0 1,0 2 0,0 0 1,1-1 1,-1 1-1,1 0 1,-1-1-1,1 1 0,0 0 1,0 0-1,0-1 1,0 1-1,1 0 1,-1 0-1,1-1 0,0 1 1,-1 0-1,1-1 1,0 1-1,1-1 0,-1 1 1,0-1-1,1 0 1,-1 1-1,1-1 0,0 0 1,0 0-1,0 0 1,0 0-1,0 0 1,0-1-1,0 1 0,1-1 1,-1 1-1,5 1 1,2 1 5,-1-1 0,1 1 1,0-2-1,0 1 1,1-1-1,-1-1 0,0 1 1,15-1-1,-8-2-1,0 0 0,-1-1 0,1 0 0,-1-1 0,17-6 0,-22 6-16,0-1 0,-1 0 0,1-1 1,-1 0-1,1 0 0,-2-1 0,1 0 0,11-11 1,-22 19-20,-35 40-80,35-39 121,0 0 0,0-1 0,0 1 0,1 0 0,-1 0 0,1 0 0,0 0 1,-1 0-1,1 0 0,1 1 0,-1-1 0,0 0 0,1 0 0,0 1 0,-1-1 0,2 5 0,-1-7-3,1 0 0,-1 0 0,1 0-1,-1 0 1,1 0 0,0 0 0,0 0 0,-1 0 0,1-1 0,0 1-1,0 0 1,0 0 0,0-1 0,0 1 0,0-1 0,0 1 0,0-1 0,0 1-1,0-1 1,0 1 0,0-1 0,0 0 0,0 0 0,1 0 0,-1 1-1,0-1 1,0 0 0,0 0 0,2-1 0,34-3-5,-16-3-165,28-11 0,-33 11-26,0 1 0,0 1 0,26-5 0,-41 10 180,0-1-1,-1 1 0,1 0 1,-1 0-1,1 0 0,0 0 1,0 0-1,-1-1 0,1 1 1,0 0-1,-1 1 0,1-1 1,0 0-1,-1 0 0,1 0 1,0 0-1,-1 0 0,1 1 1,0-1-1,-1 0 0,1 1 1,-1-1-1,1 0 0,-1 1 1,1-1-1,0 1 0,-1-1 1,1 1-1,-1-1 0,0 1 1,1-1-1,-1 1 0,1-1 1,-1 1-1,0 0 0,0-1 1,1 1-1,-1-1 0,0 1 1,0 0-1,0-1 0,1 1 1,-1 0-1,0 0 0,0 0 1,6 17-160,-5-18 102,-1 1 0,1 0 0,0 0 0,0-1-1,0 1 1,0 0 0,0-1 0,0 1 0,1-1 0,-1 1 0,0-1 0,0 0 0,0 1 0,0-1 0,0 0-1,1 0 1,-1 0 0,0 0 0,0 0 0,0 0 0,1 0 0,-1 0 0,0-1 0,0 1 0,0 0-1,0-1 1,1 1 0,-1-1 0,0 1 0,1-2 0,34-18-699,-35 20 761,25-20-551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18028,'-2'12'635,"-1"-1"0,0 1 0,-1 0-1,-10 20 1,-3 9 585,6-8-144,-12 58-1,20-73-929,1-1 0,0 1 0,2-1 0,0 1 0,3 22 0,-3-37-144,1 1-1,0-1 1,0 0-1,0 1 1,0-1 0,1 0-1,-1 0 1,1 0-1,2 3 1,-4-6-3,0 1 0,1-1 0,-1 1 0,1-1 0,-1 1 0,1-1 0,-1 0 0,1 1 0,-1-1 0,1 0 0,-1 1 0,1-1 0,-1 0 0,1 0 0,0 1 0,-1-1 0,1 0 0,-1 0 0,1 0 0,0 0 0,0 0 1,0 0-2,0 0 0,0-1 0,0 1 1,0-1-1,0 1 0,0-1 1,0 1-1,0-1 0,0 0 1,0 0-1,-1 1 0,1-1 1,0 0-1,0 0 0,-1 0 1,1 0-1,0-1 0,8-15-3,-1-1-1,-1 0 1,-1-1-1,0 1 1,4-31-1,-9 46 4,0-2 3,0 0-1,0 0 1,0 0-1,0-1 0,-1 1 1,0 0-1,-1-10 0,0 15 3,1 0 0,-1 0-1,1 1 1,0-1 0,-1 0-1,1 0 1,0 0-1,-1 0 1,1 1 0,0-1-1,-1 0 1,1 0 0,0 1-1,0-1 1,-1 0-1,1 1 1,0-1 0,0 0-1,-1 1 1,1-1 0,0 0-1,0 1 1,0-1-1,0 0 1,0 1 0,0-1-1,-1 0 1,1 1 0,0-1-1,0 1 1,-1 3 5,1 0 1,-1-1-1,1 1 1,-1 0-1,1 0 1,0 0 0,0-1-1,1 1 1,-1 0-1,1 0 1,0-1-1,0 1 1,0 0-1,0-1 1,1 1-1,0-1 1,-1 1-1,1-1 1,0 0-1,1 0 1,-1 0 0,1 0-1,-1 0 1,1 0-1,0-1 1,0 1-1,0-1 1,0 0-1,0 0 1,0 0-1,1 0 1,-1-1-1,1 1 1,6 1-1,-1-1-3,0 0-1,-1 0 1,1-1-1,0 0 0,0-1 1,0 0-1,0 0 0,-1-1 1,1 0-1,0 0 0,0-1 1,-1 0-1,1-1 0,10-4 1,27-21 14,-43 26 3,0 0 0,0-1 0,0 0 0,0 1 0,0-1 0,-1-1 0,1 1 0,-1 0 0,0 0 0,0-1 0,2-4 0,-30 43 786,4 12-261,21-43-525,-1 0 0,1 0-1,0 0 1,0 0 0,1 0-1,-1 0 1,1 1 0,0-1-1,1 8 1,-1-12-34,0 1 0,0-1 0,0 1 0,0-1 0,0 0 0,0 1 0,0-1 0,1 1 0,-1-1-1,0 0 1,0 1 0,0-1 0,1 0 0,-1 1 0,0-1 0,0 0 0,1 0 0,-1 1 0,0-1 0,1 0 0,-1 0 0,0 1 0,1-1 0,-1 0 0,0 0 0,1 0 0,-1 0 0,1 0 0,-1 0 0,0 1 0,1-1 0,-1 0-1,0 0 1,1 0 0,-1 0 0,1 0 0,-1 0 0,0 0 0,1-1 0,-1 1 0,1 0 0,-1 0 0,0 0 0,1 0 0,-1 0 0,0-1 0,1 1 0,-1 0 0,0 0 0,1-1 0,-1 1 0,1 0 0,16-17 138,-4-5-282,1-5-44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09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16 19628,'-7'10'2121,"7"-2"-1329,0-7-312,5-1 1024,4-6-728,3-1-504,2 0 121,7-1-337,-1 1-168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17460,'-2'8'1544,"-1"14"-1040,2 5-304,1 3 432,3 2-400,6 3-104,-2 0-104,8-1-224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18180,'-13'4'1470,"2"-1"-549,0 1 0,0 0 0,0 0-1,1 1 1,-1 1 0,1-1 0,-17 14-1,27-19-903,0 0-1,-1 1 0,1-1 0,0 0 0,0 0 0,-1 0 0,1 0 0,0 1 0,0-1 1,0 0-1,-1 0 0,1 0 0,0 1 0,0-1 0,0 0 0,0 0 0,-1 1 0,1-1 1,0 0-1,0 1 0,0-1 0,0 0 0,0 0 0,0 1 0,0-1 0,0 0 0,0 1 1,0-1-1,0 0 0,0 0 0,0 1 0,0-1 0,0 0 0,1 1 0,9 1 52,18-7-350,19-11-345,38-10-413,-74 23 982,-1 1 0,1 1-1,-1 0 1,1 0 0,0 1-1,12 2 1,-21-2 91,0 0 1,0 0 0,0 1 0,0-1 0,0 1-1,0-1 1,-1 1 0,1 0 0,0 0-1,0 0 1,0 0 0,-1 0 0,1 0-1,0 1 1,-1-1 0,1 0 0,-1 1-1,3 2 1,-2 1 136,0-1 1,0 1-1,0-1 1,-1 1-1,1 0 0,0 5 1,-2-8-120,1-1-48,-1 0-1,0 0 0,1 0 1,-1 0-1,1 0 0,0 0 0,-1 0 1,1-1-1,0 1 0,-1 0 0,1 0 1,0-1-1,0 1 0,0 0 0,0-1 1,0 1-1,0-1 0,0 1 0,0-1 1,0 0-1,0 1 0,0-1 0,0 0 1,0 0-1,0 1 0,0-1 0,0 0 1,0 0-1,0 0 0,1-1 0,36-4-902,-35 5 798,44-12-1427,-30 7 480,0 0 0,0 1 0,0 2 0,0-1 0,24 1 0,-39 2 942,-1 1 1,0-1-1,0 0 0,0 1 0,1-1 0,-1 0 0,0 1 1,0 0-1,0-1 0,0 1 0,0-1 0,0 1 0,2 2 0,-2-3 147,-1 1 0,1 0 0,0 0 0,0-1 0,0 1 0,0 0 0,0-1 0,0 1 0,0-1 0,0 0 0,0 1-1,0-1 1,0 0 0,0 0 0,0 1 0,1-1 0,-1 0 0,0 0 0,2 0 0,27-10 517,-10 0-306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19 15139,'3'12'5098,"-3"-12"-5027,0 0-1,0 0 0,0 0 0,0 0 0,0 0 1,0 0-1,0 0 0,0-1 0,0 1 0,0 0 1,0 0-1,0 0 0,0 0 70,0 0-69,1 0-1,-1 0 0,0 0 0,0 0 1,0 0-1,0-1 0,0 1 0,0 0 0,0 0 1,0 0-1,1 0 0,-1 0 0,0 0 0,0 0 1,0 0-1,0 0 0,0 0 0,0 0 0,0 0 1,1 0-1,-1 0 0,0 0 0,0 0 0,0 0 1,0 0-1,0 0 0,0 0 0,0 1 1,1-1-1,-1 0 0,0 0 0,0 0 0,0 0 1,0 0-1,0-1-70,0 0 0,0 1 0,0-1 0,0 0 0,0 0 0,0 1 0,0-1 0,0 0 0,0 0 0,-1 1 0,1-1 0,0 0 0,-1 1 1,1-1-1,0 0 0,-1 1 0,1-1 0,-1 0 0,1 1 0,-1-1 0,1 1 0,-1-1 0,1 1 0,-2-1 0,-20-8-66,14 7 65,1 1 0,0 1 0,-1-1 0,-10 2 0,11 0 69,-1 1-1,1 0 1,-1 0-1,1 1 0,0-1 1,0 2-1,-13 7 1,17-10-25,1 0 0,0 1 0,-1-1 0,1 1 0,0 0 0,0 0 0,0 0 0,0 0 0,0 0 0,1 0 0,-1 0 0,1 1 1,-1-1-1,1 0 0,0 1 0,0-1 0,0 1 0,0 0 0,0-1 0,1 1 0,-1 0 0,1-1 0,-1 1 0,1 0 0,0 3 0,1-4-20,0-1-1,-1 1 0,1 0 1,0-1-1,0 1 0,0 0 1,0-1-1,0 1 0,0-1 1,1 0-1,-1 1 0,0-1 0,1 0 1,-1 0-1,1 0 0,-1 0 1,1 0-1,0 0 0,-1 0 1,1-1-1,0 1 0,-1 0 1,1-1-1,3 1 0,5 1-50,0 0 0,21 0 0,-3-2-259,0-2 1,-1-1-1,0-2 1,35-9-1,50-7 376,-111 20-15,1 1 0,-1 0 1,1 0-1,-1 0 1,1 0-1,-1 0 0,1 0 1,-1 0-1,1 0 1,-1 0-1,1 1 1,-1-1-1,0 1 0,1-1 1,-1 1-1,0-1 1,1 1-1,-1 0 0,0 0 1,0 0-1,1-1 1,-1 1-1,0 0 0,0 1 1,0-1-1,0 0 1,-1 0-1,1 0 1,0 1-1,0-1 0,-1 0 1,2 2-1,8 13 619,-8-14-668,0 0 0,1 0-1,-1 0 1,1 0 0,-1-1-1,1 1 1,0-1-1,0 1 1,0-1 0,-1 0-1,1 0 1,0 0 0,1-1-1,-1 1 1,5 0 0,54-1-815,-45 0 510,16-3-405,-24 2 413,-1 0 0,1 0 0,0 1 0,-1 0 0,1 1 0,-1 0 0,1 0 1,-1 1-1,15 4 0,-23-6 256,1 0 0,-1 0 1,1 1-1,0-1 1,-1 0-1,1 0 0,-1 1 1,1-1-1,-1 1 0,1-1 1,-1 1-1,1-1 0,-1 0 1,1 1-1,-1 0 1,0-1-1,1 1 0,-1-1 1,0 1-1,0-1 0,1 1 1,-1 0-1,0-1 0,0 1 1,0-1-1,0 1 1,0 0-1,1-1 0,-1 1 1,0 0-1,-1-1 0,1 1 1,0 0-1,0-1 0,0 1 1,0 0-1,0-1 1,-1 1-1,1-1 0,0 1 1,-1-1-1,1 1 0,0 0 1,-1-1-1,1 1 1,0-1-1,-1 1 0,1-1 1,-1 0-1,1 1 0,-1-1 1,1 1-1,-1-1 0,0 0 1,0 1-1,-3 2 19,0 0-1,-1 0 1,1-1-1,-1 0 1,-6 3 0,-3-2-26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30 14979,'-2'-2'225,"-1"1"0,1 0-1,0 0 1,0 0 0,-1 0-1,1 0 1,-1 0 0,1 1 0,-1-1-1,1 1 1,-1 0 0,1 0-1,-1 0 1,1 0 0,-1 0-1,0 0 1,1 1 0,-1-1 0,1 1-1,-5 1 1,-1 1 294,0 1 1,0-1-1,0 1 1,-13 9-1,12-6-446,0 0-1,0 1 1,1 0-1,0 0 1,0 0-1,1 1 1,0 1-1,1-1 1,0 1-1,1 0 0,-1 0 1,2 1-1,0 0 1,-4 12-1,8-21-74,-1 0 1,1 0-1,-1 0 0,1 0 0,0 0 0,0 0 0,0 0 1,0 0-1,1 1 0,-1-1 0,0 0 0,2 3 0,-1-4 1,-1 0 1,0-1-1,1 1 0,-1 0 0,1 0 0,0-1 0,-1 1 0,1-1 0,0 1 1,-1 0-1,1-1 0,0 1 0,-1-1 0,1 0 0,0 1 0,0-1 0,0 0 1,-1 1-1,1-1 0,0 0 0,1 0 0,1 1-1,0-2 1,1 1-1,-1 0 0,0-1 0,0 1 0,0-1 0,0 0 0,0 0 1,0 0-1,0-1 0,0 1 0,0-1 0,0 1 0,3-4 1,10-7 51,0-2 1,-1 1 0,-1-2 0,19-24 0,-25 29 51,0-1-1,-1 0 1,0 0 0,-1-1 0,0 0-1,-1 0 1,7-25 0,-12 36-89,0 0 1,1 1-1,-1-1 1,0 1-1,0-1 1,0 0-1,0 1 1,0-1-1,0 0 1,0 1-1,0-1 1,0 1-1,0-1 1,0 0-1,0 1 1,0-1-1,-1 1 1,1-1-1,0 0 1,0 1-1,-1-1 1,1 0-1,-1 1-3,1 0-1,-1-1 0,1 1 0,-1 0 1,1 0-1,-1 0 0,1 0 1,-1 0-1,1 0 0,-1 1 0,1-1 1,-1 0-1,1 0 0,-1 0 1,1 0-1,-1 1 0,1-1 0,0 0 1,-1 0-1,1 1 0,-1-1 1,-23 23 167,16-10-154,-1 0 1,2 0-1,-10 22 1,15-29-21,0 0 0,0 0 0,0 0 0,1 0 1,-1 0-1,2 0 0,-1 0 0,0 1 0,1-1 1,1 0-1,0 10 0,0-13-9,-1-1 0,1 0 1,0 0-1,0 0 0,0 0 0,0 0 0,0 0 0,0 0 0,0 0 1,1 0-1,-1 0 0,1-1 0,-1 1 0,1 0 0,0-1 1,-1 0-1,1 1 0,4 1 0,-3-2-84,1 1 0,-1-1 0,1 0-1,-1-1 1,1 1 0,-1-1 0,1 0 0,-1 1 0,1-1-1,0-1 1,3 0 0,3-1-149,0 0 1,1-1-1,-1 0 1,-1-1-1,1 0 0,0 0 1,11-8-1,15-17-269,-3-7-178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15315,'3'0'1993,"-4"7"-1123,-7 13-134,7-17-479,-6 12 833,-10 21 488,1 0-1,-13 52 0,28-84-1506,0 0 1,0 1-1,1-1 0,-1 1 0,1-1 0,0 1 0,1 4 0,-1-8-67,0 0 0,0 1-1,1-1 1,-1 0 0,1 0-1,-1 0 1,1 0 0,-1 0 0,1 0-1,0 0 1,-1 0 0,1 0-1,0 0 1,0 0 0,0 0 0,0 0-1,0-1 1,0 1 0,0 0 0,0-1-1,0 1 1,0 0 0,0-1-1,0 0 1,0 1 0,0-1 0,1 0-1,-1 1 1,0-1 0,1 0-1,9 0-130,0 0-1,-1 0 1,16-3-1,25-1-416,-47 4 487,-1 0 0,0 0 0,1 1 0,-1-1 0,0 1 0,0 0 0,1 0 0,-1 0 0,0 0 0,0 1 0,5 2-1,-7-3 57,-1-1 0,1 0-1,0 1 1,0-1 0,-1 1-1,1 0 1,0-1 0,-1 1-1,1 0 1,0-1 0,-1 1-1,1 0 1,-1-1 0,1 1-1,-1 0 1,0 0 0,1 0-1,-1 0 1,0-1 0,0 1-1,1 0 1,-1 0 0,0 0-1,0 0 1,0 0 0,0 0-1,0 0 1,0 0 0,0 1-1,-1-1 27,0 1 0,0 0 0,0-1-1,-1 1 1,1-1 0,0 1 0,0-1-1,-1 0 1,1 1 0,-1-1 0,1 0 0,-1 0-1,-1 1 1,-7 3 184,0 0 0,0-1 0,-20 6 0,-37 4 653,60-13-818,0 0 0,0-1-1,0 1 1,0-2 0,0 1 0,0-1 0,-12-2 0,19 3-65,0 0 1,-1 0 0,1 0 0,0 0 0,0 0 0,-1 0 0,1 0-1,0-1 1,0 1 0,-1 0 0,1 0 0,0 0 0,0 0-1,-1 0 1,1 0 0,0 0 0,0-1 0,0 1 0,-1 0 0,1 0-1,0 0 1,0-1 0,0 1 0,0 0 0,-1 0 0,1 0-1,0-1 1,0 1 0,0 0 0,0 0 0,0-1 0,0 1 0,0 0-1,0 0 1,0-1 0,0 1 0,0 0 0,0-1 0,0 1-1,0 0 1,0-1 0,10-7-1167,19-4-712,35-2 296,-23 7 529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43 18708,'-2'-1'196,"0"0"1,0 1-1,0-1 1,-1 1-1,1 0 1,0 0-1,0-1 1,-1 1-1,1 1 1,0-1-1,-1 0 1,1 1-1,0-1 1,0 1-1,-3 1 0,-1-1 211,-8 2-20,-1 2-1,1-1 1,0 2 0,0 0-1,1 1 1,-1 0-1,1 1 1,1 0 0,0 1-1,-12 11 1,23-19-374,0 0-1,0 0 1,0 0-1,0 0 1,1 0 0,-1 0-1,0-1 1,1 2-1,-1-1 1,0 0-1,1 0 1,-1 0 0,1 0-1,-1 2 1,1-2-13,0 0 0,0-1 1,0 1-1,1-1 0,-1 1 0,0-1 1,0 1-1,0 0 0,1-1 1,-1 1-1,0-1 0,0 1 0,1-1 1,-1 1-1,0-1 0,1 1 0,-1-1 1,1 0-1,-1 1 0,1-1 1,0 1-1,4 2-48,0-1 1,0 0-1,0 0 1,0 0-1,8 1 1,7 2-124,-8 0 6,0 0-1,0 0 1,0 1 0,0 1 0,-1 0 0,0 0 0,-1 1 0,18 17 0,-24-20 145,0 0 0,0 0-1,0 0 1,-1 0 0,1 1 0,-2-1 0,1 1 0,0 0 0,-1 0 0,0 0-1,-1 0 1,1 0 0,-1 1 0,0-1 0,-1 0 0,0 1 0,0-1 0,0 0-1,0 1 1,-3 8 0,0-4 127,0 0-1,-1 0 1,0 0 0,-1 0-1,-1-1 1,1 0-1,-1 0 1,-1 0-1,-13 14 1,15-17-8,-1-1 0,-1 0 0,1 0 0,-1 0 0,0-1 0,0 0 0,-1 0 0,1-1 0,-1 0 0,0 0 0,0-1-1,0 0 1,-13 2 0,18-4-88,1-1-1,0 1 1,-1-1-1,1 0 1,0 0-1,-1 0 1,1 0-1,0 0 1,-1-1-1,1 1 1,0-1-1,-1 0 1,1 1-1,0-1 1,0 0-1,0 0 1,0 0-1,0-1 1,0 1-1,0 0 1,0-1-1,0 1 1,-2-4-1,2 2-23,1 1 1,-1-1-1,1 0 0,0 0 0,0 0 0,0 0 1,0 0-1,1 0 0,-1 0 0,1-1 0,0 1 1,-1 0-1,1 0 0,1 0 0,-1 0 0,0-1 1,2-2-1,1-6-65,1 0 0,1 0 0,-1 0 1,2 1-1,0 0 0,0 0 0,1 0 0,13-15 1,9-8-237,34-31 1,116-95-382,-87 81 563,-68 51 241,-21 17 2,-3 11-104,-1 0-1,1 0 1,-1 0-1,0 0 1,1 0-1,-1-1 1,1 1 0,-1 0-1,0 0 1,1 1-1,-1-1 1,1 0-1,-1 0 1,1 0-1,-1 0 1,0 0-1,1 1 1,-1-1 0,1 0-1,-1 0 1,1 1-1,-1-1 1,0 1-1,-13 7 79,1 1 0,0 0 0,0 1 0,1 0 0,0 1 0,1 1 0,0 0 0,-11 16 0,18-21-64,0-1 1,0 1 0,0 0 0,1 0 0,0 0 0,1 0 0,0 1 0,-2 8-1,3-15-64,1 1-1,0-1 0,0 1 0,-1 0 0,1-1 0,0 1 0,0 0 0,1-1 0,-1 1 0,0-1 0,0 1 1,1 0-1,-1-1 0,1 1 0,-1-1 0,1 1 0,0-1 0,0 0 0,0 1 0,0-1 0,0 0 0,0 1 1,0-1-1,0 0 0,0 0 0,0 0 0,1 0 0,-1 0 0,0 0 0,1 0 0,-1-1 0,1 1 0,-1 0 1,1-1-1,-1 1 0,1-1 0,-1 1 0,1-1 0,-1 0 0,1 0 0,0 0 0,-1 0 0,1 0 0,2 0 0,4-1-168,1 0-1,-1-1 0,0 0 0,0 0 0,0-1 0,-1 0 0,1 0 0,-1-1 0,1 0 1,12-9-1,17-11-576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17348,'-28'13'1615,"-46"23"975,67-32-2331,1-1-1,0 2 0,0-1 1,1 1-1,-1 0 0,1 0 1,0 0-1,-7 11 0,12-15-243,-1-1-1,1 1 0,-1 0 0,1 0 0,-1 0 0,1-1 0,0 1 0,-1 0 0,1 0 0,0 0 0,0 0 0,0 0 0,0 0 1,0 0-1,0-1 0,0 1 0,0 0 0,0 0 0,0 0 0,0 0 0,1 0 0,-1 0 0,0 0 0,1-1 0,-1 1 1,0 0-1,1 0 0,-1 0 0,1-1 0,-1 1 0,1 0 0,0-1 0,-1 1 0,1 0 0,0-1 0,0 1 0,-1-1 1,1 1-1,0-1 0,0 1 0,-1-1 0,1 0 0,0 1 0,0-1 0,0 0 0,1 0 0,6 3-34,1 0 0,0-1-1,15 1 1,-16-2 32,35 5-168,47 7-419,-80-11 437,0 1-1,0 0 1,-1 0 0,1 1 0,-1 0 0,13 8 0,-21-12 132,-1 1-1,1-1 1,0 0 0,0 1-1,-1-1 1,1 1 0,-1-1-1,1 1 1,0 0 0,-1-1-1,1 1 1,-1-1 0,1 1-1,-1 0 1,0 0 0,1-1-1,-1 1 1,0 0-1,1-1 1,-1 1 0,0 0-1,0 0 1,0 0 0,0-1-1,0 1 1,0 0 0,0 0-1,0 0 1,0 0 0,0-1-1,0 1 1,-1 1 0,0 0 32,0 0 0,0 0 0,-1 0 1,0 0-1,1 0 0,-1 0 0,0 0 1,0-1-1,0 1 0,-4 2 0,-7 3 261,0 0-1,-23 8 1,25-11-190,0 0 1,0-1-1,0 0 1,0-1-1,-20 1 0,27-3-154,1 0-1,-1 0 1,1-1-1,-1 1 1,1-1-1,-1 0 1,1 0-1,-1 0 1,1 0-1,-3-2 1,4 2 1,0-1-1,0 1 1,1 0 0,-1-1-1,1 1 1,-1-1 0,1 1 0,0-1-1,-1 0 1,1 1 0,0-1-1,0 0 1,0 0 0,0 0-1,1 0 1,-1 0 0,1 0-1,-1-2 1,-1-15-429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15963,'13'0'1241,"1"0"0,-1-1-1,22-5 1,-29 4-810,1 0 0,0 0-1,0-1 1,-1 0 0,0-1-1,1 1 1,-1-1 0,7-7 0,-11 10-350,21-20 372,-22 20-435,0 0-1,0 0 0,-1 0 0,1 1 0,0-1 0,-1 0 1,1 0-1,-1 0 0,1 0 0,-1 0 0,1 0 0,-1 0 1,1 0-1,-1 0 0,0 0 0,0-1 0,0 1 0,0 0 1,1 0-1,-1 0 0,-1 0 0,1-2 0,0 2-4,-1 1-1,0-1 1,1 1 0,-1-1-1,0 1 1,1-1 0,-1 1-1,0-1 1,0 1 0,1 0-1,-1-1 1,0 1 0,0 0-1,1 0 1,-1 0 0,0 0-1,0-1 1,0 1 0,0 0-1,1 0 1,-1 1 0,0-1-1,0 0 1,0 0-1,1 0 1,-1 0 0,0 1-1,0-1 1,0 0 0,1 1-1,-1-1 1,0 1 0,0 0-1,-28 15 232,13-4-161,0 0 0,0 1 1,-18 20-1,30-29-77,1 0 0,-1 0 0,1 0 0,0 1 0,0-1 0,0 1 0,1 0 0,0 0 0,0 0 0,0 0 0,0 0 0,1 1 0,0-1 0,0 0 0,0 1 0,1-1 0,0 10 0,0-13-23,0 0 0,1 0 0,-1-1 0,1 1 1,-1 0-1,1 0 0,0-1 0,0 1 0,0 0 0,0-1 0,0 1 0,0-1 0,0 1 1,0-1-1,0 0 0,1 1 0,-1-1 0,1 0 0,-1 0 0,3 2 0,0-2-121,-1 1 0,1-1 0,0 0 0,0 0 0,-1 0 0,1-1 0,0 1-1,0-1 1,6 0 0,0 0-178,0-1 0,0-1 0,0 0 0,0 0 0,-1-1 1,19-7-1,9-11-323,1-4-177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21229,'-18'17'728,"1"1"0,1 1 0,0 1 0,2 0 0,-19 35 0,25-41-539,2-1 0,0 1 0,1 1 0,0-1 0,1 1 0,1 0 0,0 0-1,1 0 1,0 0 0,1 20 0,2-33-174,-1 1 0,0 0 0,0-1 0,1 1 1,0-1-1,-1 1 0,1-1 0,0 1 0,0-1 0,3 5 0,-4-6-15,1 0 0,0 0 0,0-1 0,0 1 1,0 0-1,0 0 0,0 0 0,0-1 0,0 1 0,0 0 1,0-1-1,0 1 0,1-1 0,-1 1 0,0-1 0,3 1 0,-1-1-24,1 0-1,-1-1 0,1 1 1,-1-1-1,1 1 0,-1-1 0,0 0 1,1 0-1,-1-1 0,0 1 0,0-1 1,0 1-1,0-1 0,4-4 1,22-14-249,-14 8 109,0 1-1,1 1 1,0 0-1,19-8 1,-34 18 162,-1 0 1,1-1 0,0 1-1,0 0 1,-1-1 0,1 1 0,0 0-1,0 0 1,-1 0 0,1 0-1,0 0 1,0 0 0,0 0 0,-1 0-1,1 0 1,0 0 0,0 0-1,0 0 1,0 1 0,-1-1 4,1 0 0,-1 1 0,0-1 0,0 1 0,0-1 0,0 0 0,0 1 0,0-1 0,1 1 0,-1-1 0,0 1 0,0-1 0,-1 0 0,1 1 0,0-1 0,0 1 0,0-1 0,0 0 0,0 1 0,0-1 0,0 1 0,-1-1 0,1 0 0,0 1 0,-1-1 0,-21 33 226,18-26-197,-12 14 123,-34 52 356,44-63-411,1 0 1,0 0-1,1 1 0,0-1 0,-5 19 0,9-29-104,0 0 0,0 0 1,0 1-1,0-1 0,0 0 1,0 1-1,0-1 0,-1 0 0,1 1 1,0-1-1,0 0 0,0 1 0,0-1 1,0 0-1,0 1 0,1-1 0,-1 0 1,0 1-1,0-1 0,0 0 0,0 1 1,0-1-1,0 0 0,1 1 0,-1-1 1,0 0-1,0 0 0,0 1 1,1-1-1,-1 0 0,0 0 0,0 1 1,1-1-1,-1 0 0,0 0 0,0 0 1,1 1-1,-1-1 0,15-4-674,14-15 363,-29 19 320,41-33-246,-15 14-56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81 16203,'-2'1'369,"1"0"-1,0 0 1,-1 0 0,1 0-1,0 0 1,0 0-1,0 0 1,0 0-1,0 0 1,0 1-1,0-1 1,0 0-1,0 1 1,1-1-1,-1 0 1,1 1-1,-1-1 1,1 1-1,-1-1 1,1 4-1,0-4-301,0-1 1,0 1-1,0 0 0,0-1 0,0 1 0,0 0 0,0 0 1,1-1-1,-1 1 0,0-1 0,0 1 0,1 0 0,-1-1 1,1 1-1,-1-1 0,0 1 0,1-1 0,-1 1 0,1-1 1,-1 1-1,1-1 0,-1 1 0,1-1 0,0 1 0,-1-1 1,1 0-1,0 0 0,-1 1 0,1-1 0,-1 0 0,1 0 1,0 0-1,0 1 0,-1-1 0,1 0 0,0 0 0,-1 0 1,1 0-1,0 0 0,-1-1 0,1 1 0,0 0 0,-1 0 1,1 0-1,0-1 0,1 1 0,2-2-61,1 1 0,-1-1 0,0 0-1,1 0 1,-1 0 0,0-1 0,0 1 0,-1-1-1,1 0 1,0 0 0,-1 0 0,0-1 0,0 1-1,0-1 1,0 0 0,0 0 0,-1 0 0,1 0 0,-1 0-1,0 0 1,-1-1 0,1 1 0,-1-1 0,0 1-1,0-1 1,0 1 0,0-8 0,-1 11-16,0 0 0,0 0 1,0 1-1,0-1 0,0 0 1,0 0-1,0 1 0,0-1 1,0 0-1,0 0 0,0 0 0,-1 1 1,1-1-1,0 0 0,0 1 1,-1-1-1,1 0 0,-1 0 1,1 1-1,0-1 0,-1 1 1,0-1-1,1 0 0,-1 1 0,1-1 1,-1 1-1,0-1 0,1 1 1,-1 0-1,0-1 0,1 1 1,-1 0-1,0-1 0,1 1 0,-1 0 1,0 0-1,0 0 0,0 0 1,1-1-1,-1 1 0,0 0 1,0 0-1,0 0 0,1 1 1,-1-1-1,0 0 0,0 0 0,1 0 1,-2 1-1,-2 0-24,0 1 0,1-1 0,-1 1 1,1 0-1,-1 0 0,1 0 0,-1 0 0,-3 4 0,0 1 31,1 1 0,0-1 0,0 1 1,0 0-1,1 0 0,0 1 0,0-1 0,1 1 0,1 0 0,-1 1 0,1-1 0,1 1 0,-2 13 0,4-21 9,-1-1-1,1 0 1,0 0 0,1 0-1,-1 0 1,0 0-1,0 1 1,0-1 0,1 0-1,-1 0 1,1 0 0,-1 0-1,1 0 1,-1 0 0,1 0-1,-1 0 1,1 0-1,0 0 1,0 0 0,-1-1-1,1 1 1,1 1 0,0-1-4,0 0 0,-1 0 0,1-1 0,0 1 0,0 0 0,0-1 0,0 1 0,0-1 0,0 0 0,0 0 0,4 0 0,5-1-64,0 0 0,0-1 0,19-5 0,-21 5-31,79-25-609,-60 17 428,0 2 1,0 0-1,1 2 1,0 1 0,44-2-1,-71 7 288,1 0 1,0 1-1,-1-1 0,1 0 0,-1 1 1,1-1-1,0 1 0,-1 0 0,1 0 0,-1 0 1,1 0-1,-1 0 0,0 1 0,3 1 1,-4-1 29,0-1 0,0 0 0,0 1 0,0-1 0,0 0 0,0 1 0,0-1 0,-1 1 0,1 0 0,0-1 0,-1 1 0,1 0 0,-1-1 0,0 1 1,0 0-1,0-1 0,0 1 0,0 0 0,0-1 0,0 1 0,0 0 0,-1 2 0,-6 20 583,5-20-489,1 0 0,-1 0 0,1 1 0,0-1 0,0 0 0,1 1 1,0-1-1,0 9 0,0-13-134,0 0 0,0 1 0,0-1 1,0 1-1,0-1 0,0 0 0,0 1 0,1-1 0,-1 0 1,0 0-1,0 1 0,0-1 0,1 0 0,-1 1 1,0-1-1,0 0 0,1 0 0,-1 1 0,0-1 1,1 0-1,-1 0 0,0 0 0,0 0 0,1 1 0,-1-1 1,1 0-1,-1 0 0,0 0 0,1 0 0,-1 0 1,0 0-1,1 0 0,0 0 0,16-4-142,12-13-632,-17 9 369,-3 2-1888,-21 8 894,-3 3 861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15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26 305 12843,'-25'49'6932,"25"-49"-6884,0 0 0,0 0 1,0 0-1,1 0 0,-1 0 0,0 0 1,0 0-1,0 0 0,0 0 0,1 0 1,-1 0-1,0 0 0,0 0 0,0 0 1,0 0-1,1 0 0,-1 0 0,0 0 1,0 0-1,0 0 0,1 0 0,-1 0 1,0 0-1,0 0 0,0 0 0,0 0 0,1 0 1,-1 0-1,0 1 0,0-1 0,0 0 1,0 0-1,0 0 0,0 0 0,1 0 1,-1 1-1,0-1 0,0 0 0,0 0 1,0 0-1,0 0 0,0 1 0,0-1 1,0 0-1,0 0 0,0 0 0,0 0 1,0 1-1,0-1 0,0 0 0,0 0 1,0 0-1,0 0 0,0 1 0,0-1 1,0 0-1,0 0 0,0 0 0,0 1 1,0-1-1,0 0 0,0 0 0,-1 0 1,1 0-1,0 0 0,0 1 0,0-1 1,0 0-1,0 0 0,12-7 1129,18-19-130,-1-1 0,31-37 1,-25 25-641,27-31 14,-33 35-191,62-57 0,-87 91-168,-5 7-56,-8 15-7,-16 25-1,-2 6-16,3-2-263,-35 80 836,50-106-1371,0 0 0,2 1-1,-6 35 1,14-65-343,4-9 388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14643,'6'-4'354,"1"1"0,0 0 0,0 0 0,0 0 0,0 0 0,0 1 0,0 1 0,1-1 0,-1 1 0,0 0 0,1 1 0,-1 0 0,1 0 0,-1 0 0,1 1 0,-1 0 0,15 4 0,-18-4-275,0 1 0,1-1 0,-1 1 0,0-1-1,0 1 1,0 0 0,0 1 0,-1-1 0,1 1 0,-1-1 0,1 1-1,-1 0 1,0 1 0,0-1 0,0 0 0,-1 1 0,1 0 0,-1-1-1,0 1 1,0 0 0,0 0 0,0 0 0,-1 0 0,0 1 0,1-1-1,-2 0 1,1 1 0,0-1 0,-1 0 0,0 9 0,-2-2-38,0-1 0,0 0 0,-1 0 0,0 0 0,-1-1 0,0 1 0,-1-1 1,0 0-1,0 0 0,-1 0 0,-12 14 0,-10 7 342,-52 46-1,41-41 57,37-34-389,0 1 1,0 1-1,0-1 0,0 0 0,0 0 0,1 1 0,-1-1 0,-2 6 0,4-8-38,0 1 0,0-1 1,0 1-1,0-1 0,0 1 0,-1-1 1,1 0-1,0 1 0,0-1 0,1 1 1,-1-1-1,0 1 0,0-1 0,0 1 0,0-1 1,0 0-1,0 1 0,1-1 0,-1 1 1,0-1-1,0 0 0,1 1 0,-1 0 0,1-1-1,0 1 0,0 0 0,0-1 0,0 1 0,0-1 0,0 1-1,0-1 1,0 1 0,1-1 0,-1 0 0,0 0 0,0 1 0,1-1 0,25 2-349,-1-2 1,0 0 0,1-2 0,-1-1-1,0-1 1,36-10 0,-50 10-79,-8 2-160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18556,'-4'0'1896,"9"2"-1143,9-1-289,9 0 984,6 1-320,9 1-552,3-2-312,6 1-976,-2-2 736,-12 0-168,-3 3-120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 15835,'1'-12'2650,"-8"17"-61,-9 18 395,11-14-2868,1 0-1,0 0 0,0 0 0,1 0 0,1 0 1,-1 1-1,1-1 0,1 1 0,0 0 1,0-1-1,1 1 0,1 12 0,-1-20-114,1 0 0,-1 0 0,1 0 0,0-1 0,0 1 1,-1 0-1,1-1 0,0 1 0,1 0 0,-1-1 0,0 0 0,0 1 0,1-1 0,-1 0 0,1 1 0,-1-1 0,1 0 0,-1 0 0,1 0 0,0 0 1,-1-1-1,1 1 0,0 0 0,0-1 0,0 1 0,-1-1 0,1 1 0,0-1 0,0 0 0,0 0 0,0 0 0,0 0 0,2-1 0,4 1-2,0-1-1,0-1 1,0 1-1,-1-1 1,1-1-1,14-5 0,-1-4 9,0 0 0,0-1 0,-1-1 0,-1-1 0,0 0 0,24-27-1,-49 53-34,0 1 0,0 1 0,1-1 0,1 1-1,-4 20 1,-2 23-679,10-54 525,0 1 0,-1 0 0,1 0 0,0 0 0,1 0 0,-1-1-1,0 1 1,1 0 0,0 0 0,-1-1 0,1 1 0,0 0 0,0-1 0,1 1 0,-1-1 0,4 5 0,-4-6 121,0-1 0,0 1 0,0-1 0,0 1 1,0-1-1,0 0 0,0 1 0,1-1 0,-1 0 0,0 0 0,0 0 1,0 0-1,1 0 0,-1 0 0,0 0 0,0 0 0,0-1 0,0 1 1,1 0-1,-1-1 0,0 1 0,0-1 0,0 1 0,1-1 0,19-13-903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20708,'11'-3'2097,"6"3"-1297,1-2-312,8-1 1217,5 2-593,2 1-544,1-1-280,-2 2-520,-1 2-336,-9 1-729,-5-1 1033,-10 6-208,-2 0-192</inkml:trace>
  <inkml:trace contextRef="#ctx0" brushRef="#br0" timeOffset="1">5 122 14539,'-5'6'2273,"7"-1"-1201,12-3-440,7-1 2409,11 1-1985,6-2-216,9 0-720,2 1-480,1-2 400,-3 1-144,-5 0-144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 20116,'-7'1'230,"0"1"-1,0 0 0,0 1 0,0-1 1,1 2-1,-1-1 0,1 1 0,0-1 1,0 2-1,0-1 0,0 1 1,-8 9-1,12-11-163,-1-1 0,1 1 1,0 0-1,0 0 0,1 0 1,-1 0-1,1 0 0,-1 0 1,1 1-1,0-1 0,0 0 1,0 1-1,1-1 0,-1 1 1,1-1-1,0 1 0,0-1 1,0 1-1,0-1 0,1 1 0,-1-1 1,1 1-1,0-1 0,0 0 1,0 1-1,1-1 0,-1 0 1,3 5-1,0-3-32,1 1 0,-1 0 0,1-1 0,0 0 0,1 0-1,-1-1 1,1 0 0,0 0 0,0 0 0,0 0 0,0-1 0,1 0 0,-1 0 0,1-1 0,0 0 0,0 0-1,0-1 1,0 1 0,0-2 0,0 1 0,9-1 0,-4 0-28,1 0 0,-1-1 1,0 0-1,1-1 0,-1-1 0,0 0 0,0-1 0,0 0 1,0 0-1,-1-1 0,14-9 0,-20 11 4,0 0 0,-1-1 1,0 1-1,1-1 0,-1 0 0,-1 0 0,1-1 0,-1 1 0,1-1 1,-1 0-1,0 1 0,-1-1 0,1-1 0,-1 1 0,2-9 0,-3 11-15,-1-1 1,1 1-1,-1 0 0,0-1 0,0 1 0,-1-1 0,1 1 0,-1 0 1,1-1-1,-1 1 0,0 0 0,0 0 0,-1 0 0,1-1 0,0 1 0,-1 0 1,0 1-1,0-1 0,0 0 0,0 0 0,0 1 0,-1 0 0,1-1 0,-1 1 1,0 0-1,-4-3 0,1 1-73,-1 0 1,1 1-1,-1 0 1,0 0-1,0 1 0,0-1 1,-1 2-1,1-1 1,0 1-1,-1 0 0,1 0 1,-1 1-1,1 0 1,-1 0-1,1 1 1,-14 3-1,-6 7-237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74 250 12219,'-74'-6'3191,"578"14"-98,-352-9-2840,2048-40 104,-47-74-202,-2061 109-155,736-39-41,-806 45 20,-5 0-155,0 0 0,0-2 0,20-3 1,-36 5 168,0 0-1,-1 0 1,1 0 0,-1 0 0,1 0 0,0 0 0,-1-1 0,1 1 0,-1 0 0,1 0 0,-1-1 0,1 1 0,-1 0-1,1-1 1,-1 1 0,1 0 0,-1-1 0,1 1 0,-1-1 0,0 1 0,1-1 0,-1 1 0,0-1 0,1 1 0,-1-1-1,0 1 1,0-1 0,1 1 0,-1-1 0,0 0 0,0 1 0,0-1 0,0 1 0,0-1 0,0 0 0,0 1 0,0-1 0,0 1-1,0-1 1,0 0 0,0 0 0,-11-18-186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0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91 15003,'6'-2'425,"0"0"0,-1 0-1,1 1 1,0 0 0,0 0 0,0 0 0,11 0-1,-17 1-393,0 0 0,0 0-1,0 1 1,0-1 0,0 0 0,0 0-1,1 0 1,-1 0 0,0 0-1,0 0 1,0 0 0,0 0-1,0 0 1,0 0 0,0 0 0,0 0-1,0 0 1,0 0 0,0 1-1,0-1 1,0 0 0,1 0 0,-1 0-1,0 0 1,0 0 0,0 0-1,0 0 1,0 0 0,0 1 0,0-1-1,0 0 1,0 0 0,0 0-1,0 0 1,0 0 0,0 0 0,0 0-1,0 0 1,0 0 0,-1 1-1,1-1 1,0 0 0,0 0 0,0 0-1,0 0 1,0 0 0,0 0-1,0 0 1,0 0 0,0 0-1,0 0 1,0 0 0,0 1 0,0-1-1,-1 0 1,1 0 0,0 0-1,0 0 1,-6 6 675,-19 8-126,0-1-1,-1-1 0,-29 10 1,-3 1-419,20-7-94,62-40-207,-10 10 39,-1-1 0,-1 0 0,0-1 1,-1 0-1,-1-1 0,0 0 0,11-28 0,-18 35 87,-5 8 18,-3 7 24,5-5-25,-6 9 43,1 1-1,0-1 1,0 1-1,1 0 1,0 0-1,-4 21 1,4-8 43,0 1 0,0 26 0,4-38-52,0-1 1,1 1-1,0 0 0,1-1 1,0 1-1,1-1 1,0 0-1,1 0 0,0 0 1,8 14-1,-8-17-17,1 0-1,0 0 1,1-1 0,0 0-1,0 0 1,0 0 0,1-1 0,0 0-1,1 0 1,-1-1 0,1 0-1,0 0 1,13 6 0,-17-10-6,0 1 0,0-1 1,0 0-1,0 0 0,0 0 1,0-1-1,0 1 0,0-1 1,0 0-1,0 0 0,0-1 1,0 1-1,0-1 0,0 0 1,6-2-1,-8 2-8,0 0 0,1 0 0,-1 0 0,0-1 0,0 1-1,0-1 1,0 0 0,-1 1 0,1-1 0,0 0 0,-1 0 0,1 0 0,-1 0 0,0 0 0,1-1 0,-1 1 0,0 0 0,0 0 0,-1-1 0,1 1 0,0-1-1,-1 1 1,0-1 0,1 1 0,-1-1 0,0-3 0,-1-3-25,0 1 0,-1 0 0,0 0 0,0 0 0,0 0 0,-1 0-1,0 0 1,-1 1 0,0-1 0,-8-10 0,0-1-115,-2 2 1,-27-30-1,28 35 29,0 0 0,-1 1 0,0 0 0,-31-16 1,38 23 72,1 1 1,-1 0 0,0 0 0,0 1 0,0 0 0,0 0 0,0 0 0,-1 1 0,1 0 0,0 1 0,-1 0 0,1 0 0,-1 0 0,-9 3-1,15-3 25,1 0-1,0 0 0,0 1 0,0-1 1,-1 1-1,1-1 0,0 1 0,0-1 0,0 1 1,0-1-1,0 1 0,0 0 0,0 0 0,0 0 1,0-1-1,0 1 0,0 0 0,0 2 0,0-3 3,1 1 0,0 0 0,0 0 0,0-1 0,0 1 0,0 0-1,0 0 1,0-1 0,0 1 0,0 0 0,0 0 0,1-1 0,-1 1-1,0 0 1,0-1 0,1 1 0,-1 0 0,0-1 0,1 1 0,-1 0-1,1-1 1,0 1 0,2 3-9,0-1-1,1 0 1,-1 0-1,1 0 0,0 0 1,0 0-1,7 3 1,0-2 116,1 1 1,-1-2 0,18 4 0,-24-6-97,0 0 1,-1 0 0,1-1-1,0 0 1,0 0 0,0 0-1,0 0 1,0-1 0,-1 0-1,1 0 1,6-2 0,-11 3-50,1 0 1,-1 0-1,1-1 1,-1 1-1,1 0 1,-1 0-1,1-1 1,-1 1-1,1 0 1,-1-1-1,1 1 1,-1-1-1,0 1 1,1 0 0,-1-1-1,1 1 1,-1-1-1,0 1 1,0-1-1,1 1 1,-1-1-1,0 1 1,0-1-1,0 0 1,1 1-1,-1-1 1,0 1 0,0-1-1,0 1 1,0-2-1,-1 1-52,1-1-1,-1 1 1,1 0-1,-1 0 1,0-1-1,1 1 1,-1 0 0,0 0-1,0 0 1,0 0-1,0 0 1,-1-1-1,-4-3-319,-1 0 0,1 0 0,-11-5-1,15 9 355,-14-8-105,0 1 1,-1 1-1,0 0 0,-33-8 1,64 18 730,-1 1 0,0 0 0,14 7 0,11 4-87,36 9-438,105 19 1,-127-35-184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0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562 116 15595,'-1'-5'89,"0"0"-1,1 0 0,-2-1 0,1 1 1,-1 0-1,1 0 0,-2 0 1,1 0-1,0 1 0,-1-1 0,0 1 1,0-1-1,0 1 0,-1 0 1,1 0-1,-1 0 0,0 1 0,0-1 1,0 1-1,0 0 0,-1 0 0,0 1 1,1-1-1,-1 1 0,0 0 1,0 0-1,0 0 0,0 1 0,-1 0 1,-5-1-1,-2 1 4,-1 0 0,1 0 1,0 1-1,-1 1 0,1 1 0,-1 0 1,1 0-1,0 1 0,0 1 0,0 0 1,-13 7-1,5-1-46,2 1 0,0 0 0,0 1 0,1 2 0,0 0 0,1 0 0,1 2 1,0 0-1,1 1 0,1 0 0,1 1 0,-15 27 0,20-32-35,2 0-1,0 1 1,0-1 0,2 1-1,-1 1 1,2-1 0,0 0-1,1 1 1,0 0 0,1 0-1,1-1 1,0 1-1,1 0 1,0 0 0,2-1-1,-1 1 1,2-1 0,0 0-1,10 24 1,-5-22 6,0 0-1,0-1 1,2 0-1,0 0 1,0-1-1,1-1 1,1 0-1,0 0 1,1-1 0,1-1-1,0-1 1,0 0-1,1 0 1,32 13-1,-26-14 46,1-1 0,0-1 0,0-1 0,1-1 0,0-1 0,0-1 0,0-1 0,0-1 0,0-2 0,44-5 0,-38 0 58,-1-1 1,0-1 0,0-2 0,-1 0 0,0-2 0,-1-2 0,0 0 0,-1-2 0,-1 0 0,0-2 0,-1-1 0,38-40 0,-53 49-95,-1-1 0,0 0 0,-1 0 0,0-1-1,-1 0 1,0 0 0,-1-1 0,0 1 0,-1-1 0,0 0 0,-1 0 0,-1-1 0,1-15 0,-2 20-71,-1-1 1,-1 1 0,0-1 0,0 1 0,-1 0-1,0 0 1,0 0 0,-1 0 0,0 0 0,-1 0-1,0 0 1,0 1 0,-1 0 0,0 0-1,0 0 1,-1 1 0,0 0 0,0 0 0,-10-8-1,2 4-105,0 2-1,-1 0 0,0 1 0,0 0 1,0 1-1,-1 1 0,0 0 0,-1 1 0,1 1 1,-1 1-1,0 0 0,1 1 0,-1 1 1,0 1-1,-1 0 0,1 1 0,-28 5 1,-35 14-500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14195,'5'-1'191,"1"0"-1,-1 0 1,0 0 0,0-1 0,0 1-1,0-1 1,0-1 0,7-3-1,18-8-47,43-11-17,1 3-1,1 4 1,153-18 0,-105 27 280,-1-6 0,153-38 1,-100 7-135,246-31 0,151-3-35,-549 76-193,0 1 0,0 2 0,1 0-1,-1 1 1,43 6 0,-56-4 9,1 1 1,-1 0 0,0 0-1,0 1 1,-1 0-1,1 0 1,-1 1 0,0 1-1,0 0 1,-1 0-1,1 0 1,-1 1 0,-1 1-1,1-1 1,6 11 0,6 11 226,-2 1-1,-1 1 1,22 59 0,-11-26-43,-9-18-133,-2 0 0,20 94 1,3 101 2,-3-15 81,-1-40 63,27 123-12,-44-234-166,4-1 0,35 77 0,99 150 215,16 34-95,-25 53-72,-101-258-102,222 549 445,-166-403-243,27 59-120,-113-297-79,-3 0 0,-1 1-1,16 78 1,-20-58-229,-3 0 0,-2 65 0,-2-95-72,-1-20 10,-1 1 0,1-1 0,-1 0 0,-1 0 0,-3 17 0,4-25 45,-1 0 49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13659,'9'65'1654,"3"0"1,4-1-1,40 109 0,-53-163-1389,12 23 491,-14-31-673,0-1 0,0 1 0,0-1 0,0 0 0,0 1 0,0-1 0,1 0-1,-1 1 1,0-1 0,1 0 0,-1 0 0,1 0 0,-1 0 0,1-1-1,-1 1 1,3 1 0,-3-2-33,0 0-1,0 0 1,0-1 0,0 1-1,0 0 1,0 0-1,0 0 1,0-1 0,0 1-1,-1-1 1,1 1-1,0-1 1,0 1 0,0-1-1,-1 1 1,1-1-1,0 1 1,0-1 0,-1 0-1,1 0 1,-1 1-1,1-1 1,-1 0 0,1 0-1,-1 0 1,1 1-1,-1-1 1,0 0 0,1-2-1,11-33 712,-11 29-593,52-254 1652,4-13-4472,-52 252 2157,4-37 0,-4 19-201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15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46 17588,'9'-7'883,"-7"6"-622,0-1 1,0 1-1,0 0 0,1-1 0,-1 1 0,0 0 0,0 0 1,5-1-1,-25 31 3858,10-16-3931,0-1 0,1 1 0,0 1 0,1-1 0,0 1 0,2 0 0,-1 1 0,2-1 0,0 1 0,-2 21-1,5-34-181,0 1 0,0-1-1,1 0 1,-1 1 0,0-1-1,1 0 1,0 1 0,-1-1-1,1 0 1,0 0 0,0 0-1,0 1 1,1-1 0,-1 0-1,0 0 1,1-1 0,-1 1-1,1 0 1,0 0 0,-1-1-1,1 1 1,0-1 0,0 1-1,0-1 1,0 0 0,0 0-1,1 0 1,-1 0 0,0 0-1,0-1 1,1 1 0,-1 0-1,0-1 1,5 0 0,2 1 27,0-1 1,0 0 0,-1 0-1,1-1 1,0 0 0,0-1 0,-1 0-1,12-4 1,1-2 116,-1-1 1,-1 0-1,32-21 1,-42 24-78,-1 1 1,0-2 0,-1 1 0,1-1-1,-1-1 1,0 1 0,-1-1-1,0 0 1,0-1 0,5-10-1,-9 16-45,-1 0 0,1-1-1,-1 1 1,0-1 0,0 1-1,0-1 1,-1 1 0,1-1-1,-1 1 1,0-1 0,0 0-1,0 1 1,0-1 0,-1 1-1,0-1 1,1 1 0,-1-1-1,0 1 1,-1-1 0,1 1-1,-4-6 1,2 5-47,0 0 1,0 1-1,0 0 0,-1 0 0,1 0 1,-1 0-1,0 0 0,0 1 1,0-1-1,0 1 0,0 0 0,0 1 1,-1-1-1,1 1 0,0-1 1,-8 0-1,3 1-331,0-1-1,1 2 1,-14-1-1,20 1 303,1 0-1,-1 0 0,1 0 0,-1 0 0,1 1 0,-1-1 1,1 0-1,-1 1 0,1-1 0,-1 1 0,1 0 0,0-1 1,-1 1-1,1 0 0,0 0 0,0 0 0,-1-1 1,1 1-1,0 1 0,0-1 0,0 0 0,0 0 0,0 0 1,1 0-1,-1 1 0,0-1 0,0 2 0,-3 12-581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35 108 17460,'6'-9'320,"0"1"0,0 0 0,1 0 1,0 1-1,1 0 0,-1 0 0,1 1 0,0 0 0,1 0 1,0 1-1,0 0 0,0 1 0,0 0 0,1 0 1,-1 1-1,1 0 0,0 0 0,0 1 0,0 1 1,19-1-1,-26 2-303,-1 0 0,0 0 1,0 0-1,0 1 0,0-1 1,0 1-1,1-1 0,-1 1 0,0 0 1,0-1-1,-1 1 0,1 0 1,0 1-1,0-1 0,0 0 1,-1 0-1,1 1 0,0-1 0,-1 1 1,1-1-1,-1 1 0,0 0 1,1 0-1,-1-1 0,0 1 0,0 0 1,0 0-1,-1 0 0,1 0 1,0 0-1,-1 0 0,1 0 0,-1 1 1,0-1-1,0 4 0,0 3-10,0 1-1,-1-1 1,-1 0 0,1 0-1,-1 1 1,-1-1-1,-4 11 1,-21 42 119,-2-2 0,-54 80 0,-29 57 732,111-194-818,1 1-1,-1 0 1,1 0-1,-1 0 1,1 0 0,0 0-1,1 0 1,-1 6-1,1-8-30,0-1-1,0 0 1,0 0 0,0 0-1,1 0 1,-1 0-1,0 0 1,1 0-1,-1 0 1,1 0 0,-1-1-1,1 1 1,0 0-1,-1 0 1,1 0-1,0 0 1,-1-1 0,1 1-1,0 0 1,0-1-1,0 1 1,0-1-1,0 1 1,0-1 0,0 1-1,0-1 1,0 1-1,0-1 1,0 0-1,0 0 1,0 0 0,0 1-1,0-1 1,0 0-1,0 0 1,1-1-1,10 1 13,0 0 0,1-1 0,-1 0 0,0-1 0,13-4 0,61-22-93,-60 18-22,11-1-137,-20 6-230,-1 0 1,0-1-1,28-14 1,-36 12 68,-11 3-122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 19164,'-1'-3'1856,"5"0"-1239,3-4-233,9-2 776,2 0-256,4 0-568,4 1-384,2 8-696,1 1-320,0 6 816,-2 5-256,-4 0-184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45 377 16516,'-9'17'1054,"1"0"0,-11 32 0,17-44-870,0 1 1,1-1 0,-1 0-1,2 1 1,-1-1-1,0 1 1,1-1 0,0 1-1,1-1 1,-1 1-1,1-1 1,0 1 0,3 10-1,-3-14-151,0-1 0,0 1 0,1 0 0,-1-1 0,0 1 0,1 0 0,-1-1 0,1 0 0,0 1 0,-1-1 0,1 0 0,0 0 0,0 0 0,-1 0 0,1 0 1,0 0-1,0-1 0,0 1 0,0 0 0,0-1 0,1 0 0,-1 1 0,0-1 0,0 0 0,0 0 0,0 0 0,0-1 0,0 1 0,0 0 0,0-1 0,3-1 0,5 0-5,-1-1 1,0 0 0,-1-1-1,1 0 1,13-8-1,-3-3 80,0 0 0,-1-1 0,-1 0 0,0-2 0,-2 0-1,22-31 1,-42 59 1,0 0 0,1 0-1,1 1 1,-5 21 0,3-13-67,2-11-75,-7 34-84,10-40 47,-1 0 0,1-1 0,0 1-1,0 0 1,0 0 0,0 0 0,0 0 0,0 0 0,0-1-1,1 1 1,-1 0 0,1 0 0,-1 0 0,1-1 0,0 1 0,-1 0-1,3 2 1,-3-4 50,1 0 0,-1 0 0,1 1 0,-1-1-1,1 0 1,-1 0 0,1 0 0,0 0 0,-1 0-1,1 0 1,-1 0 0,1 0 0,0 0 0,-1 0 0,1 0-1,-1 0 1,1-1 0,-1 1 0,1 0 0,0 0-1,-1-1 1,1 1 0,-1 0 0,1-1 0,-1 1-1,0 0 1,1-1 0,0 0 0,13-11-376</inkml:trace>
  <inkml:trace contextRef="#ctx0" brushRef="#br0" timeOffset="1">369 92 18308,'3'6'1952,"12"-10"-1079,4-6-345,9-6 1008,4 1-296,6-1-408,0 1-319,1 4-578,-4 2-391,-11 8-704,-7 1 968,-13 2-208,-5 1-160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19484,'15'16'2281,"2"-14"-1521,11-5-336,4-5 984,9 0-600,3-7-440,3 3-944,-2-4-448,-3-3 776,-2 0-256,-7-3-200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10 18492,'0'0'48,"0"0"0,1 0 0,-1-1 0,0 1 0,0 0 0,0-1 0,0 1-1,0 0 1,0-1 0,0 1 0,0 0 0,0 0 0,0-1 0,0 1 0,0 0 0,-1-1 0,1 1 0,0 0 0,0 0 0,0-1 0,0 1 0,0 0-1,-1-1 1,1 1 0,0 0 0,0 0 0,0 0 0,-1-1 0,1 1 0,0 0 0,0 0 0,-1 0 0,1-1 0,0 1 0,-1 0 0,-12 2 535,-14 14 111,17-6-474,0 0 1,1 1-1,0 1 0,1-1 0,0 1 0,1 0 0,-11 25 1,11-19-83,1-1 0,1 1 1,0 1-1,1-1 0,-2 28 0,5-40-73,1 0-1,0 0 0,0 0 0,1 1 0,-1-1 0,1 0 0,1 0 1,-1 0-1,1-1 0,0 1 0,1 0 0,-1-1 0,1 1 0,3 4 0,-3-7-28,-1 0 0,0-1-1,1 1 1,0-1-1,-1 0 1,1 0-1,0 0 1,0 0-1,0-1 1,0 1-1,1-1 1,-1 0 0,0 1-1,1-2 1,-1 1-1,0 0 1,1-1-1,-1 1 1,1-1-1,-1 0 1,1 0-1,-1 0 1,1-1 0,-1 0-1,1 1 1,4-3-1,4-1 27,0 0 0,0-1 0,-1 0 0,0-1 0,0-1 0,0 1 1,-1-2-1,18-15 0,-15 11-2,0-1 1,-1 0 0,-1-1 0,0 0-1,16-29 1,-25 39-76,0-1 0,0 1-1,0-1 1,0 0 0,-1 0 0,0 0-1,0 0 1,0 0 0,-1 0 0,1 0 0,-1 0-1,0 0 1,-1 0 0,1 0 0,-1 0-1,-1-5 1,1 7-63,-1-1-1,1 1 0,-1 0 1,0-1-1,0 1 1,0 0-1,0 0 1,-1 1-1,1-1 1,-1 0-1,0 1 0,0-1 1,0 1-1,0 0 1,0 0-1,0 0 1,0 0-1,-1 1 1,1-1-1,-1 1 0,1 0 1,-7-1-1,-4-1-130,-1 2 0,1 0-1,-29 1 1,-1 4-358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0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53 14579,'12'-23'1957,"-7"16"-779,-7 13 1512,-80 192-77,49-100-2526,35-128-649,10-30-178,-4 24 405,-1 0 0,-2 0 0,1-68 0,-7 96 622,0 11 9,0 15 18,3-3-279,2 0 0,0 1 0,0-1 0,1 0 0,1-1 0,1 1 0,0-1 0,1-1 0,0 1 1,1-1-1,0-1 0,1 0 0,1 0 0,20 18 0,-31-30-30,0 0-1,0 0 1,1 1 0,-1-1 0,0 0 0,0 0 0,0 0-1,0 1 1,0-1 0,1 0 0,-1 0 0,0 0 0,0 0 0,0 0-1,0 1 1,1-1 0,-1 0 0,0 0 0,0 0 0,0 0-1,1 0 1,-1 0 0,0 0 0,0 0 0,1 0 0,-1 0 0,0 0-1,0 0 1,0 0 0,1 0 0,-1 0 0,0 0 0,0 0-1,1 0 1,-1 0 0,0 0 0,0 0 0,0 0 0,1 0 0,-1-1-1,0 1 1,0 0 0,0 0 0,1 0 0,-4-13 81,-10-15-74,-17-20-408,-1 2 0,-66-72-1,87 109 434,12 15 81,15 18 113,-7-16-215,-1-1 1,1 0-1,0 0 1,1-1-1,-1-1 1,1 0-1,0 0 1,1-1-1,-1 0 1,1-1-1,-1 0 1,1-1-1,24 1 1,-26-5-112,-5 0-10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0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15163,'-16'2'268,"0"1"-1,0 0 1,0 1-1,1 1 1,0 1 0,0 0-1,0 0 1,1 2-1,-26 17 1,5 0-111,1 3 0,-43 44 1,59-54-123,2 1 1,0 0 0,1 2 0,1-1 0,1 2 0,1 0-1,0 0 1,2 1 0,1 1 0,-7 24 0,13-34-17,0 0 0,0 0 0,1 0 0,1 1 0,0-1 0,1 0 0,1 0 1,0 1-1,1-1 0,1 0 0,0 0 0,0 0 0,2-1 0,0 1 0,0-1 0,1 0 0,1-1 1,0 1-1,10 12 0,-9-15 19,1 0 1,0 0 0,1-1 0,0 0-1,1-1 1,0 0 0,0 0-1,1-1 1,-1-1 0,2 0 0,-1-1-1,19 6 1,-14-6 35,0-2 1,1 1-1,-1-2 1,0-1-1,1 0 1,-1-1 0,1-1-1,-1 0 1,23-6-1,-10 0 112,1-2 0,-2-1 0,1-2 1,-1-1-1,42-25 0,-38 17 66,0-2 0,-2-1 0,0-1 0,28-31 0,-43 40-138,-2-1 1,0 0-1,-1-1 1,-1-1 0,-1 0-1,10-22 1,-17 32-100,-1 1 0,1-1 0,-2 0 0,1 0 0,-1 0 0,-1 0-1,0-1 1,0 1 0,-1 0 0,0-1 0,0 1 0,-1 0 0,-1-1 0,1 1 0,-1 0 0,-7-16 0,4 14-71,-1 0 0,-1 1 1,0-1-1,0 1 0,-1 1 0,-1 0 1,1 0-1,-1 0 0,-1 1 0,0 1 1,-13-9-1,4 4-183,-1 1-1,0 1 1,0 1 0,-1 1 0,-30-8-1,38 12 103,0 1 0,0 1 1,-1 0-1,1 0 0,0 1 0,-1 1 0,1 0 0,-1 1 0,1 1 0,-1 0 0,1 0 0,0 2 0,0-1 0,-21 10 1,-23 20-470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18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0 404 14747,'0'-12'1673,"10"-1"-873,2 10-224,10 0 1288,7-1-680,11-11-295,6-5-33,10-15-248,8-3-112,5-8-168,1 1-176,-3 0-504,-3 3-304,-11 5 552,-7 8-128,-11 13-80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48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162 409 15579,'-82'81'3604,"81"-80"-3491,0 0 1,0 0 0,0 0-1,0 0 1,0 0-1,0 0 1,0 0-1,0 1 1,1-1 0,-1 0-1,0 1 1,0 2-1,1-4-67,0 0-1,0 0 0,0 1 1,0-1-1,1 0 0,-1 0 1,0 1-1,0-1 0,0 0 1,0 0-1,1 1 0,-1-1 0,0 0 1,0 0-1,0 0 0,1 1 1,-1-1-1,0 0 0,0 0 1,1 0-1,-1 0 0,0 0 1,0 1-1,1-1 0,-1 0 1,0 0-1,0 0 0,1 0 0,-1 0 1,0 0-1,1 0 0,-1 0 1,0 0-1,0 0 0,1 0 1,-1 0-1,1 0 0,4-1 201,-1 0-1,1 0 0,0 0 1,0-1-1,0 1 0,6-4 0,95-56 1287,-23 13-963,437-223 735,-397 219-1263,12-7-87,-120 49-185,-35 13-368,-104 36-453,-141 66-1,-113 78 1133,242-107 262,-12 5 313,121-69-345,51-29-5,376-188-459,20 38-96,-144 74 311,-258 84-4,-35 13-30,-94 32 80,-105 51 0,-94 64 395,305-149-502,-9 6 15,23-11-111,222-101-931,27-11 136,-73 48 394,-175 64 482,-17 6 5,-28 9 1,28-9 8,-90 31-117,0 2-380,-175 40 1,209-66 298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45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52 16484,'3'-8'999,"-2"5"-763,1 0 1,-1 0 0,0 1-1,0-1 1,-1 0 0,1-1 0,0 1-1,-1 0 1,0 0 0,0 0-1,0-4 1,0 7-177,-1-1-1,1 1 1,0 0 0,0-1-1,-1 1 1,1 0 0,0 0 0,-1 0-1,1-1 1,0 1 0,-1 0-1,1 0 1,-1 0 0,1 0-1,0 0 1,-1-1 0,1 1-1,0 0 1,-1 0 0,1 0 0,-1 0-1,1 0 1,0 0 0,-1 0-1,1 1 1,-1-1 0,1 0-1,0 0 1,-1 0 0,1 0 0,0 0-1,-1 1 1,1-1 0,0 0-1,-1 0 1,1 0 0,0 1-1,-1-1 1,1 0 0,0 1-1,0-1 1,-1 0 0,1 1 0,-16 13 766,-12 20-505,1 1 1,1 1-1,3 1 0,-31 64 1,53-99-306,0 0 1,0 0-1,0-1 1,1 1-1,-1 0 0,1 0 1,-1 0-1,1 0 1,0 0-1,-1 0 1,1 0-1,0 0 1,0-1-1,1 1 0,-1 0 1,0 0-1,1 2 1,0-2-12,0-1 0,0 0 0,1 0 0,-1 0 0,0 0 1,0 0-1,1 0 0,-1 0 0,0 0 0,1-1 0,-1 1 0,1 0 1,-1-1-1,1 1 0,-1-1 0,1 0 0,-1 1 0,1-1 1,-1 0-1,4 0 0,45 3 4,-33-2-8,0 0-1,0 1 1,-1 0-1,25 7 1,-40-8 0,1-1 0,0 1 0,0-1 1,-1 1-1,1 0 0,0 0 0,-1 0 0,1 0 0,0 0 0,-1 0 1,0 0-1,1 0 0,-1 1 0,0-1 0,1 0 0,-1 1 1,0-1-1,0 1 0,0 0 0,0-1 0,-1 1 0,1 0 1,0-1-1,-1 1 0,1 0 0,-1 0 0,1 0 0,-1-1 1,0 1-1,0 0 0,0 0 0,0 0 0,0 0 0,0 0 1,-1-1-1,1 1 0,0 0 0,-1 0 0,0 0 0,1-1 1,-2 4-1,-4 6 82,-1 1 0,0-1 0,0 1 0,-15 16 0,13-17 18,-28 32 259,20-23-345,-24 33 1,48-56-2719,7-9 2300,4-7-217,4-5-148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16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5 477 14739,'-5'1'2433,"16"-4"-1833,15-7 752,22-15-144,8-5-151,12-14-241,7-4-176,5-6-448,2-2-320,-2-1-736,-3 0 784,-23 8-224,-2 5-136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46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5 18420,'-9'8'3262,"-6"6"-2823,7-3 109,1-1-1,0 1 1,1 1 0,0-1 0,-5 16 0,8-20-479,0 1 1,1 0-1,0 0 1,0 0-1,1 0 1,0 0-1,1 0 1,-1 0-1,3 13 1,-2-20-61,0 0 0,0 0 0,1 0 0,-1 0 0,0 1 0,1-1 0,-1 0 0,1 0 1,-1 0-1,1 0 0,0 0 0,-1 0 0,1 0 0,0-1 0,0 1 0,0 0 0,-1 0 0,1 0 0,0-1 0,0 1 0,0 0 0,0-1 0,3 1 0,-2 0 10,1 0-1,-1-1 0,1 0 0,-1 0 0,1 1 0,-1-2 0,1 1 0,0 0 0,-1 0 0,5-2 0,0 0 28,1-1 0,-1 0 0,1 0 1,-1 0-1,0-1 0,10-7 0,-2-2 35,0-1 0,0-1 0,-2 0 0,0-1-1,0 0 1,-2-1 0,0 0 0,-1-1 0,10-22 0,-15 27-33,-6 19-60,-4 13-8,4-11 58,-2 7-311,1 0 0,-1 24 0,3-37 223,0 1-1,0 0 1,0 0-1,1 0 1,-1-1-1,0 1 1,1 0 0,0 0-1,0-1 1,0 1-1,0 0 1,0-1-1,0 1 1,1-1-1,-1 0 1,1 1-1,0-1 1,-1 0 0,1 0-1,0 0 1,3 2-1,10 1-264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49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10 102 15491,'-9'8'4269,"17"-8"95,19-8-941,81-41-712,-4-3-4286,-115 55-2633,-10 4 3599,-3 5-412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49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8 103 16540,'-8'22'2104,"8"-6"-896,5-5-376,6-6 1233,4-5-169,7-9-391,4-6-209,0-1-456,2-3-216,-3-1-528,-2 1-296,-7 1-856,-1 4-360,-8 4 1080,-2 1-297,-4 1-247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50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73 20444,'0'8'814,"1"0"-1,-2 0 0,1 1 0,-1-1 1,0 0-1,-1 0 0,-4 13 0,-3 23 519,7-30-1094,-3 56 429,5-64-708,0 0 0,0 0 0,1-1 0,0 1 0,0 0 0,0 0 0,1-1 0,0 1 0,3 7 0,-5-13-25,1 1 1,-1 0 0,0-1 0,1 1-1,-1 0 1,1-1 0,-1 1-1,1 0 1,-1-1 0,1 1-1,0-1 1,-1 1 0,1-1-1,0 1 1,-1-1 0,1 0-1,0 1 1,-1-1 0,1 0-1,0 0 1,0 1 0,0-1-1,-1 0 1,1 0 0,0 0-1,0 0 1,0 0 0,-1 0-1,1 0 1,0 0 0,0 0-1,0 0 1,-1-1 0,1 1-1,0 0 1,0 0 0,-1-1-1,1 1 1,0-1 0,-1 1 0,1 0-1,0-1 1,-1 1 0,1-1-1,-1 0 1,1 1 0,-1-1-1,2-1 1,3-4-442,1 0 0,-1-1 1,7-12-1,-9 15 484,13-23-866</inkml:trace>
  <inkml:trace contextRef="#ctx0" brushRef="#br0" timeOffset="1">234 22 20636,'0'0'63,"0"0"0,-1 0 0,1 0 0,0 0 0,0-1 0,0 1 0,-1 0 0,1 0 0,0 0 0,0 0-1,0 0 1,-1 0 0,1 0 0,0 0 0,0 0 0,-1 1 0,1-1 0,0 0 0,0 0 0,0 0 0,-1 0-1,1 0 1,0 0 0,0 0 0,0 0 0,0 1 0,-1-1 0,1 0 0,0 0 0,0 0 0,0 0 0,0 1-1,0-1 1,-1 0 0,1 0 0,0 0 0,0 1 0,0-1 0,0 0 0,0 0 0,0 0 0,0 1 0,0-1-1,0 0 1,-9 13 324,1-1 240,2 1-1,0 0 0,1 0 0,-8 28 1,11-35-585,1 0 0,0 0 1,0 0-1,0 0 0,1 0 0,0 0 1,0 1-1,1-1 0,-1 0 1,1 0-1,1 0 0,-1 0 1,5 11-1,-5-15-17,0 0 1,1 0-1,-1 0 0,0 0 1,1-1-1,-1 1 0,1 0 1,0-1-1,-1 1 0,1-1 1,0 1-1,0-1 0,0 0 1,0 0-1,0 0 0,0 0 1,1 0-1,3 1 1,-3-2 9,1 1 1,0-1 0,-1 0 0,1 0 0,0 0 0,-1-1 0,1 1 0,0-1 0,-1 0 0,7-3 0,-2 1 20,-1 0 0,0-1 0,0 0 0,0 0 0,0-1 0,-1 0 0,0 0 0,0 0 0,0-1 1,6-8-1,-8 7-27,0 0 1,0 1 0,-1-1 0,0-1 0,0 1-1,-1 0 1,0-1 0,0 1 0,0-1 0,-1 0 0,0-14-1,-1 18-65,0 0-1,0 1 1,-1-1 0,1 0-1,-1 0 1,0 1-1,0-1 1,0 0 0,0 1-1,-1-1 1,0 1-1,1 0 1,-1-1-1,0 1 1,-1 0 0,1 0-1,0 0 1,-1 0-1,0 1 1,1-1 0,-1 1-1,0 0 1,-1 0-1,1 0 1,0 0-1,-5-2 1,5 3-25,1 0-1,-1 0 0,1 1 1,-1-1-1,0 1 1,1 0-1,-1-1 1,0 1-1,1 0 1,-1 1-1,0-1 1,1 0-1,-1 1 0,1 0 1,-1-1-1,0 1 1,1 0-1,0 0 1,-1 0-1,1 1 1,0-1-1,-1 1 1,1-1-1,0 1 0,0 0 1,-3 2-1,-16 23-452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2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0 15019,'-11'6'1539,"7"-4"-1160,0-1 1,1 1 0,-1 0-1,1 0 1,0 0 0,-1 0-1,1 0 1,0 1 0,0 0-1,-4 5 1,34-6 2332,8 0-1976,0 2 0,-1 1 0,41 12 0,-6-2-506,-52-12-181,142 35 184,-141-33-215,0 2 0,0 1 0,-1 0 0,0 1-1,-1 1 1,24 18 0,-27-19 10,-1 0 0,2-1 0,-1 0-1,27 10 1,60 16 147,-6-3-47,-58-17-119,8 5 14,1-2-1,0-3 1,77 15 0,-6-16-10,62 11 16,-44 6 17,131 23-74,-55-28 67,218 38-61,-330-43 5,290 65 23,-346-74 8,-1 2-1,-1 1 1,0 2-1,-1 2 1,51 32 0,-65-36-16,-1-1 0,2-2 1,-1 0-1,2-2 0,-1 0 1,1-2-1,0-1 1,50 4-1,133 16 82,-70-8-51,-66-9-2,-75-9-39,1 0 0,0 0 0,0 0 0,0 0 0,0 0 0,0 0 0,0 1 0,0-1 0,0 0 0,0 0 0,0 0 0,0 0 0,0 0 0,0 0 0,0 0 0,0 0 0,0 0 0,-1 0 0,1 0 0,0 1 0,0-1 0,0 0 0,0 0 0,0 0 0,0 0 0,0 0 0,0 0 0,0 0 0,0 0 0,0 0 0,0 0 0,0 1 0,1-1 0,-1 0 0,0 0 0,0 0 0,0 0 0,0 0 0,0 0 0,-12 0-2042,11 0 1930,0 0 0,0-1 0,0 1 0,1-1 1,-1 1-1,0-1 0,0 0 0,0 1 0,0-1 0,1 0 0,-1 1 0,0-1 0,1 0 0,-1 0 1,1 0-1,-1 1 0,1-1 0,-1 0 0,1 0 0,-1 0 0,1-1 0,-2-9-753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3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3 14051,'4'6'6947,"5"-4"-4019,17-6-2658,-13 2 582,31-1-315,57 2 0,-84 1-523,1 2 0,-1 1 1,0 0-1,0 1 0,0 0 0,21 9 1,-36-12-8,-1 0-1,1-1 1,0 1 0,-1 0 0,1 0 0,-1 0 0,1 0 0,-1 0 0,1 0 0,-1 0 0,0 0 0,0 1 0,1-1 0,-1 1 0,0-1-1,0 1 1,0-1 0,-1 1 0,1-1 0,0 1 0,-1 0 0,1-1 0,-1 1 0,1 0 0,-1 0 0,0-1 0,1 1 0,-1 0 0,0 0-1,0 0 1,-1-1 0,1 1 0,0 0 0,0 0 0,-1 0 0,1-1 0,-1 1 0,0 0 0,1-1 0,-1 1 0,-1 1 0,-4 6 64,0 1 0,0-1 0,-1-1 0,0 1 0,-13 11 0,-22 18 304,-2-1 1,-52 32-1,-103 55 457,157-99-707,31-18 86,-11 5-1241,17-7-176,7-4-484,6-1 1012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6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9 15699,'1'-1'213,"-1"1"-1,1-1 0,-1 0 0,1 1 0,-1-1 1,1 1-1,-1-1 0,1 1 0,-1 0 1,1-1-1,0 1 0,-1-1 0,1 1 0,0 0 1,-1 0-1,1-1 0,0 1 0,1 0 1,-1 10 2865,-12 21-999,-39 72-479,-42 107-238,90-205-1314,0 0 0,1 0 0,0-1 1,0 1-1,0 0 0,1 0 0,-1 8 0,1-12-26,0 0 1,1 0 0,-1 1-1,0-1 1,1 0 0,-1 0-1,1 1 1,0-1-1,-1 0 1,1 0 0,0 0-1,-1 0 1,1 0-1,0 0 1,0 0 0,0 0-1,0 0 1,0 0 0,0 0-1,0-1 1,1 1-1,-1 0 1,0-1 0,0 1-1,0-1 1,1 1 0,-1-1-1,0 0 1,0 0-1,1 1 1,-1-1 0,2 0-1,15 0 194,0-1 0,-1 0-1,1-1 1,-1-1 0,1-1 0,31-11-1,-17 6 5,101-34-1215,-132 43 783,1 0 1,-1-1-1,1 1 0,-1 0 1,0-1-1,1 1 0,-1-1 1,0 1-1,1-1 1,-1 0-1,0 0 0,1 1 1,-1-1-1,0 0 0,0 0 1,0 0-1,0 0 0,0 0 1,0-1-1,0 1 0,0 0 1,-1 0-1,1-1 0,0 1 1,-1 0-1,2-3 0,-2-8-1113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6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8 17820,'0'-1'193,"1"1"1,-1-1-1,1 1 0,0-1 1,-1 0-1,1 1 1,0-1-1,0 1 0,-1-1 1,1 1-1,0 0 1,0-1-1,-1 1 0,1 0 1,0-1-1,2 1 1,-3 0-92,0 0 1,1 0 0,-1 1 0,0-1 0,1 0-1,-1 0 1,0 0 0,1 1 0,-1-1 0,0 0-1,0 0 1,1 1 0,-1-1 0,0 0 0,0 0-1,0 1 1,1-1 0,-1 0 0,0 1-1,0-1 1,0 0 0,0 1 0,0-1 0,1 1-1,-1-1 1,0 1 0,0 32 2454,-1-29-2646,-10 85 882,-30 115-1,20-107-1532,16-86-714,-1-12-1404,-7-17 118,2-4 1312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7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1 152 14179,'1'-7'477,"-1"1"0,2-1 1,-1 1-1,1-1 0,0 1 0,0 0 0,1 0 0,0 0 1,0 0-1,0 0 0,1 0 0,-1 1 0,2 0 1,-1 0-1,0 0 0,1 0 0,0 1 0,0-1 0,10-5 1,-8 6-143,0 0 1,0 0 0,0 0 0,1 1 0,0 0 0,0 1-1,-1-1 1,1 2 0,0-1 0,1 1 0,-1 0-1,0 1 1,0 0 0,0 0 0,17 3 0,-24-3-319,1 1 0,0-1 0,0 1 0,-1-1 0,1 1 0,0-1 0,-1 1 0,1 0 0,0 0 0,-1 0 0,1 0 0,-1 0 0,0 0 0,1 1 0,-1-1 0,0 0 1,0 1-1,0-1 0,0 0 0,0 1 0,0 0 0,1 2 0,-1-1-6,0 0 1,-1 0 0,1 0-1,-1 0 1,0 0 0,0 0-1,0 0 1,-1 1-1,1-1 1,-1 0 0,1 0-1,-2 3 1,-3 8 37,-1 0 1,-1 0-1,0-1 1,-10 15-1,-13 16 197,30-43-245,0-1 1,0 0-1,0 1 0,0-1 1,0 0-1,0 1 1,0-1-1,0 0 1,0 1-1,0-1 0,0 1 1,0-1-1,0 0 1,0 1-1,0-1 1,0 0-1,0 1 1,0-1-1,1 0 0,-1 1 1,0-1-1,0 0 1,0 1-1,1-1 1,-1 0-1,0 0 0,0 1 1,1-1-1,-1 0 1,0 0-1,0 1 1,1-1-1,-1 0 0,0 0 1,1 0-1,-1 0 1,0 1-1,1-1 1,-1 0-1,0 0 0,1 0 1,-1 0-1,1 0 1,21 5-96,-16-4 61,7 3-86,0 0-1,0 1 1,-1 1 0,0 0 0,0 0 0,-1 1-1,1 1 1,-1 0 0,13 12 0,-19-15 93,0 0 0,0 0 0,0 1 0,0-1 0,-1 1 0,0 0 0,0 0 0,-1 1 0,0-1 0,0 1 0,0-1 0,-1 1 0,0 0 0,0 0 0,-1 0 1,0 0-1,0 0 0,-1 1 0,0 6 0,-1-7 106,0-1 1,-1 0 0,0 0-1,0 0 1,-1 0 0,0 0 0,0-1-1,0 1 1,0-1 0,-1 0-1,0 0 1,0 0 0,-1 0-1,1-1 1,-1 0 0,0 0-1,0 0 1,-9 5 0,1-1 127,-2 0 1,1-1 0,-1-1 0,0 0-1,0-1 1,-21 4 0,13-4 75,-41 2 0,57-7-433,0 0 0,1 0 1,-1 0-1,0-1 0,1 0 0,-1 0 1,1-1-1,-1 0 0,1 0 0,-12-5 0,14 2-3058,7 2 1791,15 1 757,-12 1-90,12-2-609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9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 22685,'0'0'62,"0"0"0,1 0 0,-1 0 0,0 0 0,0 0 0,0 0 0,0 0 0,0 0 1,0 0-1,0 0 0,1 0 0,-1 0 0,0 0 0,0 0 0,0 0 0,0 0 0,0 0 0,0 1 0,0-1 0,1 0 0,-1 0 0,0 0 1,0 0-1,0 0 0,0 0 0,0 0 0,0 0 0,0 0 0,0 1 0,0-1 0,0 0 0,0 0 0,0 0 0,0 0 0,0 0 1,1 0-1,-1 0 0,0 1 0,0-1 0,0 0 0,0 0 0,0 0 0,0 0 0,0 0 0,-1 0 0,1 1 0,0-1 0,0 0 0,0 0 1,0 0-1,13-4 791,2-3-665,1 1-1,0 0 0,0 2 0,0-1 0,1 2 0,0 0 0,0 1 1,33 1-1,-48 1-322,0 0-1,0 0 1,0 1 0,0-1 0,0 1 0,0 0 0,0-1 0,-1 1-1,1 0 1,0 0 0,0 0 0,0 0 0,2 3 0,-3-3 96,-1-1 1,0 0 0,0 1 0,1-1-1,-1 0 1,0 1 0,0-1-1,0 0 1,0 1 0,1-1-1,-1 1 1,0-1 0,0 0-1,0 1 1,0-1 0,0 1-1,0-1 1,0 0 0,0 1 0,0-1-1,0 1 1,0-1 0,0 0-1,0 1 1,-1 0 0,1 0 7,-1 0 0,0 0 1,1-1-1,-1 1 0,0 0 0,0 0 1,0-1-1,0 1 0,0 0 1,0-1-1,0 1 0,0-1 0,0 1 1,-1 0-1,-12 4-524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18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11731,'-22'10'2404,"21"-4"-766,13-2-573,30 0 198,65-3 1,-38-2-798,336 8 634,250 1-921,-389-23-650,-257 14 550,-25 3 362,-27 1-130,14-2-192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9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43 18140,'-11'22'2232,"17"-5"-1071,4-6-393,15-9 1624,7-2-727,11-11-521,5-1-152,1-2-504,0-4-192,-7 2-560,-3 1-504,-14 7 624,-7 8-136,-18 3-120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0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0 16764,'1'0'143,"0"1"1,0-1-1,-1 0 0,1 1 1,-1-1-1,1 1 1,0-1-1,-1 1 1,1-1-1,-1 1 1,1-1-1,-1 1 1,1-1-1,-1 1 0,0 0 1,1-1-1,-1 1 1,0 0-1,1-1 1,-1 1-1,0 0 1,0-1-1,0 1 1,1 0-1,-1 0 1,0-1-1,0 1 0,0 1 1,-2 29 1592,1-21-1092,-1 30 263,-5 288-1,6-317-1888,-3-10-271,-7-17 124,3-4 308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1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16588,'13'-4'1936,"5"3"-880,2-1-368,5-2 1065,3 2-273,4-2-216,-2-2-263,4 0-353,-3 0-160,-5-1-224,-3 0-128,-5 1-376,-4 2-192,-6 2-625,-2 2-631,-8 3 1128,-4 3-280</inkml:trace>
  <inkml:trace contextRef="#ctx0" brushRef="#br0" timeOffset="1">74 292 18308,'10'6'2064,"12"-11"-991,1-3-441,11-7 1072,-2 1-288,3-3-423,-3 3-265,-4 2-648,-3 3-336,-11 8-873,-3 1-143,-10 6 896,1 3-256,-4 1-208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1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1 422 18804,'1'9'2513,"8"-5"-1537,5-4-448,2-3 1792,6-3-1247,0-2-289,2-3-720,-1 0-472,-1-1-921,-2-1 1113,-1-3-224,-1-9-200</inkml:trace>
  <inkml:trace contextRef="#ctx0" brushRef="#br0" timeOffset="1">412 0 17652,'0'10'2000,"-4"14"-1192,-6 2-376,-5 13 1665,-1 5-1065,-3 7-568,0 0-88,0-1-352,2-2-120,2-10-328,2-4-232,3-14-480,-1-8 896,6-12-216,-1-6-112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2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 19140,'6'-2'1929,"2"2"-1121,3 3-336,3 2 1040,2-2-400,3 5-432,3 3-287,0 0-473,-2 1-257,-1 0-591,0-1-288,-3 0 880,-2-4-208,-4-7-288</inkml:trace>
  <inkml:trace contextRef="#ctx0" brushRef="#br0" timeOffset="1">315 45 19860,'8'12'2521,"4"-2"-1649,6-7-384,-2-3 2081,13-6-1921,-1-1-440,-1-5-1104,1 2-1257,-2-1 1745,1-3-320,-6 4-352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2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0 19196,'3'0'1985,"-1"9"-1217,-1 1-384,-1 6 1352,0 3-656,1 6-688,2 4-240,0 6-536,0 3-160,2 3-392,-1-2-104,0 1-368,-1-7 871,-1-5-247,-1-3-104</inkml:trace>
  <inkml:trace contextRef="#ctx0" brushRef="#br0" timeOffset="1">0 505 19388,'2'10'2337,"7"-5"-1449,7-7-352,6-5 1568,5-3-1103,4-3-209,3-3-272,1 0-288,-5 1-240,1-1-352,-6 0-552,-3 1-361,-6-5 953,-6-1-184,-7-3-328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2.9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20460,'13'-5'2177,"12"4"-1313,3-4-344,6 1 1152,5-2-575,0 0-649,-2-1-576,-8-2 208,-7 6-128,-9 2-176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3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17492,'11'19'8111,"0"11"-6238,4 32-1894,-12-46 113,-2-9-36,0-1 1,0 1-1,1-1 1,0 1-1,0-1 1,0 0-1,1 0 1,0 0 0,0 0-1,8 11 1,-11-17-42,1 1 1,-1-1 0,1 1-1,-1-1 1,1 0-1,-1 1 1,1-1 0,0 0-1,-1 0 1,1 1 0,-1-1-1,1 0 1,0 0 0,-1 0-1,1 0 1,0 0-1,-1 0 1,1 0 0,0 0-1,-1 0 1,1 0 0,-1 0-1,1 0 1,0 0-1,0-1 1,16-12 276,9-25 116,-24 34-354,70-123 878,-72 127-932,12-18 77,-12 18-76,0-1 0,0 1 0,0 0 0,0-1 1,1 1-1,-1 0 0,0 0 0,0-1 0,0 1 0,0 0 0,0 0 1,1-1-1,-1 1 0,0 0 0,0 0 0,1 0 0,-1-1 0,0 1 1,0 0-1,1 0 0,-1 0 0,0 0 0,0 0 0,1-1 1,-1 1-1,0 0 0,0 0 0,1 0 0,-1 0 0,0 0 0,1 0 1,-1 0-1,0 0 0,1 0 0,-1 0 0,0 0 0,0 0 0,1 0 1,-1 0-1,0 0 0,1 1 0,-1-1 0,0 0 0,0 0 1,1 0-1,-1 0 0,0 1 0,0-1 0,1 0 0,-1 0 0,0 0 1,0 1-1,0-1 0,1 0 0,-1 0 0,0 1 0,0-1 0,0 0 1,0 0-1,0 1 0,0-1 0,0 0 0,1 1 0,-1-1 1,0 0-1,0 0 0,0 1 0,0-1 0,2 21-11,0 0 1,-1 0-1,-4 29 0,2 1 9,3-42 33,3-12 25,5-13 24,15-43 90,-21 46-134,1 0 0,1 0 0,0 0 0,0 1 0,2 0 0,-1 0 1,10-10-1,-17 21-37,1 1 1,-1-1-1,0 1 1,0 0-1,1-1 1,-1 1 0,0 0-1,1 0 1,-1-1-1,0 1 1,1 0 0,-1 0-1,0-1 1,1 1-1,-1 0 1,1 0-1,-1 0 1,0 0 0,1 0-1,-1-1 1,1 1-1,-1 0 1,1 0-1,-1 0 1,1 0 0,-1 0-1,0 0 1,1 1-1,-1-1 1,1 0-1,-1 0 1,0 0 0,1 0-1,0 1 1,0 0-1,0 0 1,-1 0-1,1 0 1,0 0-1,-1 0 1,1 1-1,-1-1 1,1 0-1,-1 0 1,1 0 0,-1 3-1,4 43-31,-4-42 18,0 119-1854,3-133 1194,0-7 278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4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16 13739,'-11'4'1228,"2"0"455,0-1 0,0 2 0,0-1-1,-10 8 1,23-15-780,-1 1 0,1 0 0,0 1 0,-1-1 0,1 1 0,7-2 0,33-4 1019,48 6-2584,-86 1 740,8 1-611,30-2-1292,-41 1 1710,0 0-1,0-1 1,0 1 0,0-1-1,0 0 1,0 0 0,0 0-1,0 0 1,0-1 0,-1 1-1,4-3 1,5-9-745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4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63 20540,'3'5'3500,"-5"12"-2522,1-8 31,-5 84 1296,-10 122-3717,11-242-1798,1-58 131,-16-154 326,24 252 3938,0 0-1,11 22 0,-2-4-484,-4-8-223,0-1 0,2 0 0,0 0-1,1-1 1,20 25 0,-31-44-413,1-1 1,-1 1-1,0-1 0,0 0 1,1 0-1,-1 0 0,0 0 1,1 0-1,-1 0 0,1 0 1,0 0-1,-1 0 0,1-1 0,0 1 1,-1 0-1,1-1 0,0 0 1,3 1-1,-4-1-12,1-1-1,-1 1 1,1 0-1,-1-1 1,0 1-1,1-1 1,-1 0-1,0 1 1,1-1-1,-1 0 1,0 0-1,0 0 1,0 0-1,0 0 1,0 0 0,0 0-1,0 0 1,0-1-1,0 1 1,0 0-1,0-1 1,0-1-1,6-13 274,0 0 0,-2-1 0,0 1-1,-1-1 1,0 0 0,1-23 0,-2 1 248,-4-67 1,0 97-981,-2 8-1214,-1 15-507,5-3 1350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20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81 9410,'-18'-5'971,"11"3"-561,1 0 0,-1 1 0,1 0 0,-1 0 0,1 0 0,-1 1 1,-8 0-1,15 0-385,0 0 1,0 0 0,0 0 0,0 0 0,-1 0 0,1 0 0,0 0 0,0 0 0,0 0-1,0 0 1,-1 0 0,1 0 0,0 0 0,0 0 0,0 0 0,0 0 0,0 0-1,-1 0 1,1 0 0,0 1 0,0-1 0,0 0 0,0 0 0,0 0 0,-1 0-1,1 0 1,0 0 0,0 0 0,0 1 0,0-1 0,0 0 0,0 0 0,0 0 0,0 0-1,0 1 1,0-1 0,0 0 0,0 0 0,-1 0 0,1 0 0,0 1 0,0-1-1,0 0 1,0 0 0,1 0 0,-1 0 0,0 1 0,0-1 0,0 0 0,0 0 0,0 0-1,0 0 1,0 1 0,0-1 0,0 0 0,0 0 0,0 0 0,1 0 0,7 7 647,4-4-415,1 0-1,-1 0 1,1-1-1,0-1 1,0 0-1,0-1 1,17-2-1,-16 2-135,346-32 1210,-83 3-1149,318 14-123,-141 8-43,674-2 54,-751 11-18,-49-2 161,-279 2-134,0 3 0,0 1 0,92 26 0,-155-36 864,-9-2-849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5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18972,'9'22'4973,"0"55"-2880,-6-44-1685,1-1 1,14 50-1,-18-81-382,0 0-1,1 1 1,-1-1-1,0 0 1,1 0 0,-1 1-1,1-1 1,0 0-1,-1 0 1,1 0-1,0 0 1,0 0 0,-1 0-1,1 0 1,0 0-1,0 0 1,0 0-1,0 0 1,0-1-1,0 1 1,1 0 0,-1-1-1,0 1 1,0-1-1,0 1 1,2 0-1,-1-2 6,0 1 0,0 0-1,0-1 1,0 1-1,-1-1 1,1 0-1,0 1 1,-1-1-1,1 0 1,0 0 0,-1 0-1,1 0 1,-1 0-1,1-1 1,-1 1-1,0 0 1,0-1 0,2-1-1,10-14 129,0 0-1,-1-1 1,-1-1-1,11-25 1,27-83 206,-43 109-380,-6 26-39,-1 10 39,1 0-9,-2-2 12,2 1 0,0 0 0,1-1 0,0 1 0,2-1 0,6 27 0,-9-42-4,0 0-1,0 0 1,1-1 0,-1 1 0,0 0 0,0 0 0,0-1 0,1 1 0,-1 0-1,0-1 1,1 1 0,-1 0 0,1-1 0,-1 1 0,1-1 0,-1 1 0,1 0-1,-1-1 1,1 1 0,0-1 0,-1 0 0,1 1 0,0-1 0,-1 1 0,1-1 0,0 0-1,-1 0 1,1 1 0,0-1 0,0 0 0,-1 0 0,1 0 0,0 0 0,0 0-1,-1 0 1,1 0 0,0 0 0,0 0 0,0 0 0,-1 0 0,2-1 0,0 0 8,0 0 1,-1-1 0,1 1 0,-1 0-1,0-1 1,1 1 0,-1-1 0,0 0-1,0 1 1,0-1 0,0 0 0,0 0-1,0 1 1,-1-1 0,1 0 0,0-3-1,1-19-141,-1-3-43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5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42 22085,'-2'-3'2104,"1"2"-1464,-1 0-336,2-1 785,3-1-993,2-3 168,-1 0-232,3 2-392</inkml:trace>
  <inkml:trace contextRef="#ctx0" brushRef="#br0" timeOffset="1">129 0 18476,'1'7'1928,"1"-1"-1215,-1-1 1151,2-4-952,-1-1-792,-2 1-376,1 2 1240,-2-1-1008,-7 4-40,-1-2-16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8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2 21653,'1'-1'42,"-1"1"0,0 0 1,1 0-1,-1 0 0,0 0 1,1 0-1,-1 0 0,0 0 1,1 0-1,-1 0 0,0 0 1,1 0-1,-1 0 0,0 0 1,0 0-1,1 0 0,-1 0 1,0 0-1,1 0 0,-1 0 1,0 0-1,1 1 0,-1-1 1,0 0-1,0 0 0,1 0 1,-1 1-1,0-1 0,0 0 1,1 0-1,-1 0 0,0 1 1,0-1-1,0 0 0,1 1 1,-1-1-1,0 0 0,0 0 1,0 1-1,0-1 0,0 0 1,0 1-1,0-1 0,0 0 1,1 1-1,-1-1 0,0 0 1,0 1-1,-1-1 0,1 0 1,0 1-1,0-1 0,0 0 1,0 1-1,-9 20 320,7-19-258,-49 94 965,3 1 1,-45 139-1,88-223-1047,3-5-13,-1-1 1,1 0-1,0 1 0,0 0 0,1-1 0,0 1 0,1 0 0,-1 0 0,2 8 1,-1-15-1,0 0 0,1 0 0,-1 0 0,0-1 0,1 1 0,-1 0 0,1 0 1,-1 0-1,1 0 0,-1-1 0,1 1 0,-1 0 0,1-1 0,0 1 0,-1 0 1,1-1-1,0 1 0,0-1 0,-1 1 0,1-1 0,0 1 0,1-1 0,1 1 14,-1 0 0,1-1-1,-1 1 1,1-1 0,0 0-1,-1 0 1,1 0-1,3 0 1,6-2 99,0 0-1,20-7 1,-26 7-70,287-88 170,-286 88-475,-4 2 155,0-1 0,0 0 0,0 1 0,0-2 1,0 1-1,0 0 0,0 0 0,0-1 0,0 0 1,-1 0-1,1 1 0,0-1 0,-1-1 0,4-3 0,4-13-460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9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5 20372,'6'-5'1929,"-1"7"-1329,-4 5-248,-1 6 968,0 3-392,0 9-495,0 4-217,-1 5-336,-2 2-217,-2 1-407,1-4-224,0-5 240,-2-5 384,-3-12-216,0-10-192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9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18380,'5'-7'346,"0"1"1,0-1 0,1 1-1,0 1 1,0-1-1,0 1 1,0 0-1,1 0 1,0 1-1,0 0 1,1 0 0,-1 0-1,1 1 1,-1 0-1,1 1 1,0 0-1,0 0 1,16-1-1,-15 2-152,1 0-1,0 1 0,-1 0 0,1 0 0,0 1 0,-1 0 1,1 1-1,0 0 0,-1 1 0,0 0 0,0 0 1,0 1-1,0 0 0,0 0 0,13 11 0,-19-14-183,-1 1-1,0 0 1,0 0-1,0 0 1,0 0-1,0 0 1,-1 0-1,1 1 1,0-1-1,-1 1 1,0-1-1,0 1 1,0-1-1,0 1 1,0-1-1,1 5 1,-2-5-4,0 1 0,0-1 0,-1 0 0,1 1 0,-1-1 0,1 0 0,-1 0 0,0 1 0,1-1 0,-1 0 0,0 0 0,0 0 0,-1 0 0,1 0 0,-3 3 0,-6 5-12,0-1 1,-1 0 0,1-1-1,-2 0 1,-17 10 0,3-2-89,24-15 82,1 0 0,-1 0 0,1 0 1,-1 0-1,1 0 0,0 0 0,-1 0 0,1 1 0,0-1 0,0 0 0,0 1 0,0-1 0,0 1 0,1 0 0,-1-1 0,0 1 0,1-1 0,-1 1 0,1 0 0,-1 2 0,1-2-9,1 0 0,-1 0 0,1 0-1,-1 0 1,1 0 0,0 0 0,0 0 0,-1-1 0,1 1-1,1 0 1,-1-1 0,0 1 0,0-1 0,1 1 0,-1-1-1,1 1 1,-1-1 0,3 2 0,16 11-255,38 21-1,-34-21 114,28 20-1,-45-29 140,-1 1 0,1 0 0,-1 0 0,0 0 0,-1 1 0,1 0 0,-1 0 0,5 9 0,-9-13 38,0-1 1,1 1-1,-1-1 1,0 1-1,0 0 1,-1-1-1,1 1 1,-1 0 0,1 0-1,-1-1 1,0 1-1,0 0 1,0 0-1,0 0 1,0-1-1,-1 1 1,1 0-1,-1 0 1,0-1 0,0 1-1,0 0 1,0-1-1,0 1 1,-1-1-1,1 1 1,-1-1-1,1 0 1,-1 0-1,0 1 1,0-1 0,0 0-1,0-1 1,0 1-1,-1 0 1,1-1-1,-4 2 1,-4 3 117,0-1 0,-1 0 1,0-1-1,0 0 0,0-1 0,0 0 1,-18 2-1,11-3 82,-1-1 1,0 0-1,1-2 1,-1 0-1,-22-5 1,32 5-259,1-1 0,0 0 0,0 0 0,0-1 0,0 0 0,0-1 0,1 0 0,-1 0 1,1 0-1,0-1 0,0 0 0,1 0 0,-12-12 0,18 16-40,-1 0-1,0 0 1,1 1 0,-1-1-1,0 0 1,1 0 0,-1 0-1,1 0 1,-1 0 0,1 0-1,-1 0 1,1 0 0,0 0-1,-1 0 1,1 0 0,0 0-1,0 0 1,0 0 0,0 0-1,0 0 1,0 0 0,0 0-1,0-1 1,1 1 0,-1 0-1,0 0 1,1 0 0,-1 0-1,0 0 1,1 0 0,-1 1-1,1-1 1,0 0 0,-1 0-1,1 0 1,0 0 0,-1 0-1,1 1 1,0-1 0,0 0-1,0 1 1,0-1 0,-1 1-1,1-1 1,2 0 0,11-9-794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0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22925,'3'6'1976,"-6"-2"-1464,-1 2-248,2 0 521,2-2-673,5 1 808,-1-4-792,0 2-160,1-1-96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0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0 17236,'-2'24'2416,"-4"-4"-1128,2-7-559,1-6 1991,1 1-1071,2-7-937,-1 1-504,1-4-1272,0-5 1048,-6-8-361,-1-1-127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1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0 22061,'3'0'1968,"-5"14"-1400,-4 0-224,-1 14 945,-3 6-417,0 9-544,-2 5-240,2 1-424,1-4-312,2-4-545,2-5-319,4-17 1048,1-17-288,3-8-192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1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17164,'6'-18'2168,"5"8"-1088,2 4-399,9 6 1343,4 0-336,9 5-711,3-1-337,7 3-376,0-1-192,-1 0-432,-4-2-288,-8-1-697,-9-1-39,-13-1 944,-5 1-320,-19 1-145</inkml:trace>
  <inkml:trace contextRef="#ctx0" brushRef="#br0" timeOffset="1">5 130 16940,'6'9'2352,"10"0"-1072,9-5-439,11-2 1775,3-2-887,5 0-665,-1 0-392,-4-2-944,-5 2-584,-17 0 744,-11 3-272,-22 3-177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2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1 264 20764,'16'15'2041,"13"-14"-1377,8-1-224,8-4 600,3 0-384,6-4-1264,-3-2-352,-1-5 752,-1-1-320,-3-4-224</inkml:trace>
  <inkml:trace contextRef="#ctx0" brushRef="#br0" timeOffset="1">690 0 20828,'-13'21'1705,"-11"9"-1305,-2 7-168,-3 5 600,1 3-280,2 2-360,3-5-240,4-8-680,3-5-296,7-14 816,7-14-200,-3-4-152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21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0 16668,'-4'32'7191,"-3"13"-5027,-7 49-1495,12-75-663,0 4-693,0 0-1,3 31 1,-7-71-1791,1-2 1621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2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16868,'11'10'2360,"2"0"-1320,4 2-392,4-1 1577,5 3-1017,3 0-304,5-2-944,1-2-632,0-4 648,0-3-224,-5-8-208</inkml:trace>
  <inkml:trace contextRef="#ctx0" brushRef="#br0" timeOffset="1">619 24 21437,'2'8'1832,"8"-4"-1272,2 0-264,8-2 736,5-2-415,6-2-641,2-4-473,1-2 497,1-4-144,-9-1-208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3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349 0 18964,'-14'6'2113,"-1"10"-1337,2 9-344,-2 6 2096,1 4-1712,3 4-720,1 5-224,6 0-648,2 1-336,2-4 856,0-5-240,2-6-192</inkml:trace>
  <inkml:trace contextRef="#ctx0" brushRef="#br0" timeOffset="1">0 399 20876,'24'7'2097,"9"-10"-1305,7-4-288,12-2 1033,8-1-441,4-2-392,3-1-232,-5 3-592,-10 0-296,-12 2-760,-8 4-337,-22-3 1113,-6-5-280,-11-1-232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3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18652,'17'-4'2384,"8"2"-1399,12 1-393,7-2 1584,11 2-1031,3-2-305,4 1-688,-5-1-352,-11 3-841,-8-1 889,-11 4-232,-7 1-168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3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18844,'1'3'419,"0"0"0,0 0 0,0 0 0,0 0 0,0 0 0,-1 1 0,1-1 1,-1 0-1,0 0 0,0 0 0,0 1 0,0-1 0,-1 0 0,0 4 0,-16 50 2041,8-29-1751,2-7-346,4-12-258,0-1 1,1 1-1,-1 0 1,2 0 0,-1 0-1,1 0 1,1 0-1,0 14 1,0-22-101,0 0 0,0 0 0,0-1 1,1 1-1,-1 0 0,0-1 1,0 1-1,1-1 0,-1 1 0,1 0 1,-1-1-1,0 1 0,1-1 0,-1 1 1,1-1-1,-1 1 0,1-1 1,-1 1-1,1-1 0,-1 0 0,1 1 1,0-1-1,-1 0 0,1 1 0,1-1 1,-1 0 0,1 1 0,0-1 0,-1 0 0,1 0 0,-1-1 0,1 1 0,0 0 0,-1 0 0,1-1 1,2-1-1,4-1 7,0-1 0,0-1 0,9-5 0,-16 9-9,31-24 43,31-28 1,-34 26-91,36-24 0,-64 50 35,0 1 0,0-1 0,0 1 0,-1-1 0,1 0 0,0 1 0,0 0 0,0-1 0,0 1 0,0 0 0,0-1 0,0 1 0,0 0 0,2 0 0,-3 0 4,1 0 0,-1 0 1,0 0-1,0 1 0,1-1 1,-1 0-1,0 0 0,0 0 1,1 1-1,-1-1 0,0 0 1,0 0-1,0 1 0,0-1 1,1 0-1,-1 0 0,0 1 1,0-1-1,0 0 0,0 1 1,0-1-1,0 0 0,0 1 0,0-1 1,0 0-1,0 0 0,0 1 1,0-1-1,0 0 0,0 1 1,0-1-1,-10 35-175,6-23 145,2-6 19,0 1-1,0-1 1,1 1-1,0 0 1,0-1-1,0 1 1,2 9-1,-1-14 18,0-1 0,0 0-1,1 0 1,-1 0 0,0 0-1,1 1 1,-1-1-1,1 0 1,-1 0 0,1 0-1,0 0 1,-1 0 0,1 0-1,0-1 1,0 1-1,0 0 1,0 0 0,0 0-1,1 0 1,0 0 3,0 0 0,0-1-1,0 1 1,0-1 0,1 1 0,-1-1 0,0 0 0,0 0 0,1 0-1,-1 0 1,0 0 0,0 0 0,0-1 0,3 0 0,19-6 36,-1-1 1,0-1-1,0-1 1,24-14 0,30-13-62,-74 35 10,0 1 1,0 0-1,-1 1 1,1-1-1,0 0 1,0 1 0,0 0-1,0-1 1,5 1-1,-7 1 7,0-1-1,-1 0 0,1 0 1,0 1-1,-1-1 0,1 0 1,-1 1-1,1-1 0,-1 0 1,1 1-1,0-1 0,-1 1 1,1-1-1,-1 1 0,0-1 1,1 1-1,-1-1 0,1 1 1,-1 0-1,0-1 0,0 1 1,1 0-1,-1-1 0,0 1 1,0 0-1,0-1 0,1 1 1,-1 0-1,0-1 0,0 1 1,0 0-1,0-1 0,0 1 1,-1 0-1,1-1 0,0 1 1,0 0-1,0-1 0,-1 1 1,1 0-1,0-1 0,-1 2 1,-4 12-315,-1 0 0,-1-1 0,0 0 0,-1 0 0,-10 14 1,10-19 24,8-8 286,0 0 0,0 0 1,0 0-1,0 0 0,0 0 1,0 0-1,0 0 0,-1 0 0,1 0 1,0 0-1,0 0 0,0 1 1,0-1-1,0 0 0,0 0 0,-1 0 1,1 0-1,0 0 0,0 0 0,0 0 1,0 0-1,0 0 0,0 0 1,-1 0-1,1 0 0,0 0 0,0 0 1,0 0-1,0-1 0,0 1 0,0 0 1,-1 0-1,1 0 0,0 0 1,0 0-1,0 0 0,0 0 0,0 0 1,0 0-1,0 0 0,0-1 1,-1 1-1,1 0 0,0 0 0,0 0 1,0 0-1,0 0 0,0 0 0,0 0 1,0-1-1,0 1 0,0 0 1,0 0-1,0 0 0,0 0 0,0 0 1,0 0-1,0-1 0,0 1 0,0 0 1,0 0-1,2-14-446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5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22293,'14'9'1672,"6"-2"-1376,0-7-152,11-4 296,4-2-520,5-3-896,-1-4 864,2-7-200,-3-1-184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5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0 17276,'-9'13'1912,"0"5"-1328,-1 4-280,0 5 1169,0 10-1033,0 1-336,2 6-656,2-1-329,2-3-471,1-2 960,2-10-288,1-9-224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5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0 143 15171,'3'17'574,"1"0"0,0-1 0,1 0-1,1 0 1,1 0 0,0-1 0,1 0-1,0 0 1,2-1 0,-1 0 0,2-1-1,16 18 1,-25-29-492,0 0 1,-1-1-1,1 1 0,0-1 1,0 1-1,0-1 0,0 0 1,0 1-1,0-1 0,0 0 1,0-1-1,0 1 0,0 0 1,1 0-1,-1-1 0,0 0 1,1 1-1,-1-1 0,0 0 1,1 0-1,-1 0 0,4-1 1,-3 0 32,0 0 1,0-1-1,0 1 1,0-1 0,-1 0-1,1 0 1,0 0-1,-1 0 1,1-1 0,-1 1-1,0-1 1,0 1-1,0-1 1,3-5 0,9-14 123,-2-1-1,0-1 1,-1 0 0,-2-1 0,-1 0 0,0 0 0,-2 0 0,-1-1 0,-1 0 0,-1 0 0,-1-31 0,-2 57-257,0-1 0,1 1 0,-1-1-1,0 1 1,0-1 0,0 1 0,0-1 0,0 1 0,0-1 0,-1 1 0,1-1 0,0 1 0,0 0-1,0-1 1,0 1 0,0-1 0,-1 1 0,1-1 0,0 1 0,0 0 0,-1-1 0,1 1-1,0-1 1,-1 1 0,1 0 0,-1-1 0,-7 9-838,-5 19 363,-1 16 22,7-18 37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6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6 454 19932,'-3'55'4751,"1"-37"-4275,1-1-1,1 1 1,3 23-1,-3-35-460,1-1-1,1 0 1,-1 0-1,1 0 1,0 0-1,0 0 1,0 0-1,0-1 0,1 1 1,0-1-1,0 1 1,0-1-1,1 0 1,0 0-1,5 5 0,-4-6 1,-1-1 0,0 1 0,1-1-1,0 0 1,-1 0 0,1 0 0,0 0-1,0-1 1,0 0 0,0 0 0,0 0-1,0-1 1,0 0 0,1 0 0,-1 0-1,0 0 1,0-1 0,0 0 0,0 0 0,0 0-1,0-1 1,0 0 0,5-2 0,3-2 67,1-1 0,-2 0 0,1-1 0,-1 0 0,0-1 0,20-20 0,-20 17 25,-1-1 1,0 0-1,13-20 1,-21 28-77,0 0 0,0-1 1,-1 1-1,1-1 0,-1 1 0,0-1 0,-1 0 0,1 0 1,-1 0-1,0 1 0,-1-1 0,1 0 0,-2-7 0,1 12-29,0 1-1,0-1 0,0 0 0,0 1 0,0-1 1,0 0-1,0 1 0,0-1 0,0 0 0,-1 1 0,1-1 1,0 0-1,0 1 0,-1-1 0,1 1 0,-1-1 1,1 0-1,0 1 0,-1-1 0,1 1 0,-1 0 1,1-1-1,-1 1 0,0-1 0,1 1 0,-1 0 0,1-1 1,-2 1-1,1 0-2,0 0-1,0 0 1,0 0 0,0 0 0,0 0-1,-1 1 1,1-1 0,0 1 0,0-1 0,0 0-1,0 1 1,0 0 0,0-1 0,1 1-1,-2 0 1,-3 4-13,0-1-1,1 0 1,-1 1 0,-6 9-1,8-8-27,0 0 1,0 1-1,0-1 1,0 1-1,1 0 0,0-1 1,-1 12-1,2-14-104,1 0-1,0-1 1,0 1 0,0-1-1,0 1 1,0 0-1,1-1 1,-1 1-1,1-1 1,0 1 0,0-1-1,0 1 1,1-1-1,-1 0 1,1 0 0,3 5-1,-5-8 111,0 1-1,1-1 0,-1 1 1,1-1-1,-1 1 1,1-1-1,-1 1 1,1-1-1,-1 1 0,1-1 1,0 1-1,-1-1 1,1 0-1,0 0 0,-1 1 1,1-1-1,0 0 1,-1 0-1,1 0 1,0 1-1,-1-1 0,1 0 1,0 0-1,0 0 1,-1 0-1,1 0 1,1-1-1,4-5-602</inkml:trace>
  <inkml:trace contextRef="#ctx0" brushRef="#br0" timeOffset="1">87 0 17700,'-16'8'2352,"13"2"-1295,-2-3-441,7 3 1992,-1 4-1191,4-1-1514,5-2-663,7-5 704,8-6-248,4-10-184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6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18900,'-9'13'2513,"-1"-2"-1233,0-5-520,2-2 1601,3 2-641,3-3-840,2 0-536,3-3-2040,7-5 1640,2-4-400,0-4-216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2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55 15939,'0'-6'1005,"0"0"0,0 0-1,-1 0 1,1 0-1,-4-8 1,4 13-880,0 0 0,0 1 0,0-1 0,-1 1 0,1-1 0,0 1 1,-1-1-1,1 1 0,0-1 0,-1 1 0,1-1 0,0 1 0,-1 0 0,1-1 0,-1 1 1,1 0-1,-1-1 0,1 1 0,-1 0 0,1-1 0,-1 1 0,1 0 0,-1 0 0,0 0 1,0-1-1,0 2 24,-1-1 0,1 0 0,0 1 0,-1-1 0,1 1 0,0-1 1,-1 1-1,1-1 0,0 1 0,0 0 0,0 0 0,-1 0 0,1 0 1,0 0-1,-1 1 0,-17 18 231,2 0 1,0 2-1,1 0 1,1 0-1,1 1 0,1 1 1,-18 48-1,28-65-377,1 0 0,0 0 0,0 1 0,1-1 0,0 1 0,0 8 0,1-14-11,0 0 0,0 1 0,0-1 0,0 0 0,1 0 0,-1 0 0,1 0 0,-1 0 0,1 0-1,0 0 1,0 0 0,0 0 0,0-1 0,0 1 0,0 0 0,1 0 0,-1-1 0,0 1 0,1-1-1,-1 1 1,1-1 0,0 0 0,-1 0 0,1 0 0,4 2 0,1-1-58,0 0 0,0 0-1,1-1 1,-1 0 0,1 0 0,-1-1 0,12 0 0,-14-1 16,1 1 0,0-1 0,0 2 0,-1-1 0,1 1 0,0-1 0,-1 2 0,1-1 0,0 0 0,-1 1 0,0 0 0,1 1 1,4 2-1,-9-4 42,1 1 0,-1-1 1,1 1-1,-1-1 0,0 1 1,0 0-1,0-1 0,0 1 1,0 0-1,0 0 1,-1 0-1,1-1 0,-1 1 1,1 0-1,-1 0 0,1 0 1,-1 0-1,0 0 0,0 0 1,0 0-1,0 0 1,-1 0-1,1 0 0,0 0 1,-1 0-1,1 0 0,-1 0 1,0-1-1,0 1 0,0 0 1,-1 2-1,-1 3-14,-1 0 0,0-1 0,-1 0 0,1 0 0,-1 0 0,-10 9 0,12-12-42,0 0 0,-1-1 1,1 1-1,-1-1 0,1 0 1,-1 0-1,0 0 0,0 0 1,0-1-1,0 0 0,0 0 0,0 0 1,0 0-1,0 0 0,-1-1 1,1 0-1,0 0 0,0 0 1,-8-1-1,8 0-6,1-1 0,-1 1 0,1 0 0,0-1-1,0 0 1,0 0 0,0 0 0,0 0 0,0 0 0,1 0 0,-1-1 0,1 0 0,-1 1 0,1-1 0,0 0 0,0 0-1,0 0 1,0 0 0,1 0 0,-1-1 0,1 1 0,0 0 0,0-1 0,-1-4 0,0-7-179,0 0 0,0 0 0,2 0 0,1-27 1,8-23-614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22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5 14299,'-6'-4'3313,"9"5"-2497,8 1 2305,4 1-1609,7 0-368,3-2-192,5 2-528,7-2-408,-1-1-1032,1 0 1000,-7-1-296,-3-1-136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2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17652,'9'0'2152,"0"3"-1008,1-1-495,9 1 1487,5-2-624,8 1-743,3 1-409,4-2-1025,2 2-575,-3-3 952,0 0-216,-7 0-240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3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0 15187,'-10'30'3028,"-14"28"0,-8 23-963,23-51-1737,1 0 0,1 0 0,2 0 0,-3 59 0,7-85-292,2 0 0,-1 0 0,0 0 0,1 0 1,0 0-1,0 0 0,0 0 0,0 0 0,1-1 0,-1 1 0,1 0 0,0-1 0,0 1 1,1-1-1,-1 0 0,0 0 0,6 5 0,-5-6 6,0 0 1,0 0-1,0 0 1,0-1-1,0 1 0,1-1 1,-1 0-1,0 0 1,1 0-1,-1 0 0,0-1 1,1 1-1,-1-1 1,1 0-1,-1 0 0,1 0 1,-1-1-1,1 1 1,-1-1-1,5-1 0,1-1 75,0 0 1,0-1-1,-1 0 0,1-1 0,-1 0 0,0 0 0,-1 0 1,1-1-1,-1 0 0,0-1 0,0 0 0,-1 0 0,0 0 1,-1-1-1,1 0 0,-1 0 0,4-9 0,-5 9-44,-1 1-1,1-1 1,-1 0-1,-1 0 0,0-1 1,0 1-1,0 0 1,-1-1-1,0 1 1,-1-1-1,0 1 1,0-1-1,-1 1 1,0-1-1,-1 1 1,1-1-1,-2 1 1,1 0-1,-5-9 0,5 13-100,-1 0-1,0 0 0,0 0 0,0 0 0,0 1 0,-1-1 0,1 1 0,-1 0 0,0 0 1,-8-5-1,11 8-82,-1-1 0,1 0 1,0 0-1,-1 0 1,1 1-1,-1-1 1,1 1-1,-1-1 0,1 1 1,-1 0-1,1-1 1,-1 1-1,0 0 1,1 0-1,-1 0 1,1 0-1,-1 1 0,1-1 1,-1 0-1,1 1 1,-1-1-1,1 1 1,-1-1-1,1 1 0,-1-1 1,1 1-1,0 0 1,-1 0-1,1 0 1,0 0-1,0 0 0,-1 0 1,1 0-1,0 0 1,-1 3-1,1-3 36,1 0-1,-1 0 1,1 0-1,-1 0 1,1 0-1,0 0 0,-1 0 1,1 0-1,0 0 1,0 0-1,0 0 1,0 0-1,0 0 1,0 0-1,0 1 1,0-1-1,0 0 1,1 0-1,-1 0 1,0 0-1,2 1 0,7 9-917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3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43 20116,'-3'3'2225,"3"-2"-1129,3-1-440,10 0 1249,5 0-305,2 0-544,3 0-192,5 0-592,1 0-264,-1 0-1048,-2-2 400,-4-7 392,-4-6-176,-5-5-200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3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24 20780,'47'-24'3820,"-43"25"-1683,-7 7-1335,-6 6-284,-17 21-253,2 1 1,2 1 0,-30 67 0,50-98-262,-1 0 0,1 1 1,1-1-1,-1 1 0,1-1 1,1 1-1,-1-1 0,1 12 1,0-16-19,0 1 1,1-1-1,-1 0 1,1 0-1,-1 1 1,1-1-1,0 0 0,0 0 1,0 0-1,0 1 1,1-1-1,-1 0 1,0-1-1,1 1 1,-1 0-1,1 0 0,0-1 1,-1 1-1,1-1 1,0 1-1,0-1 1,0 0-1,0 1 1,0-1-1,1-1 1,-1 1-1,4 1 0,-1-1-83,0 0 0,0 0 0,0-1-1,0 0 1,0 0 0,0 0-1,0-1 1,0 0 0,0 0-1,0 0 1,0 0 0,0-1 0,0 0-1,0 0 1,-1 0 0,1 0-1,-1-1 1,1 0 0,-1 0-1,0 0 1,0 0 0,-1-1-1,1 0 1,-1 1 0,0-1 0,1-1-1,2-4 1,14-23-489</inkml:trace>
  <inkml:trace contextRef="#ctx0" brushRef="#br0" timeOffset="1">242 154 16668,'-8'25'2416,"1"4"-1344,-5 2-400,2 1 1673,1 3-1121,2 0-344,6-5-840,1 0-368,8-9-832,5-6 1976,6-9-1088,5-6-96,1-9-192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4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67 15587,'5'-7'780,"-3"5"-532,0 0-1,-1 0 0,1-1 0,-1 1 1,1 0-1,-1 0 0,0-1 1,0 1-1,1-5 0,-2 7-219,0 0 1,0 0-1,0 0 1,0-1-1,0 1 0,0 0 1,0 0-1,-1 0 1,1 0-1,0 0 0,0-1 1,0 1-1,0 0 1,0 0-1,0 0 0,0 0 1,-1 0-1,1-1 1,0 1-1,0 0 0,0 0 1,0 0-1,-1 0 1,1 0-1,0 0 1,0 0-1,0 0 0,0 0 1,-1 0-1,1 0 1,0 0-1,0 0 0,0 0 1,-1 0-1,1 0 1,0 0-1,0 0 0,0 0 1,0 0-1,-1 0 1,1 0-1,0 0 0,0 0 1,0 0-1,0 0 1,-1 0-1,1 1 0,0-1 1,0 0-1,0 0 1,0 0-1,0 0 0,-1 0 1,1 1-1,0-1 1,-11 7 1182,1 2-680,1 0 1,1 0-1,0 0 1,0 1-1,1 1 1,0-1-1,-10 23 1,10-17-355,0-1 0,2 1 0,0 0 0,1 0 0,-4 25 0,8-37-141,-1 0 0,1 0-1,0 0 1,0 1 0,1-1 0,-1 0-1,1 0 1,0 0 0,0 0-1,0 0 1,0-1 0,1 1-1,-1 0 1,1 0 0,0-1 0,0 1-1,1-1 1,2 4 0,-2-5-9,0 1 1,0-1 0,0 0 0,0 0 0,0 0-1,1 0 1,-1-1 0,0 1 0,1-1-1,0 0 1,-1 0 0,1 0 0,0-1 0,-1 1-1,1-1 1,0 0 0,0 0 0,-1 0-1,1 0 1,4-2 0,1 1 15,0-1 1,-1 0-1,1-1 0,-1 0 0,1 0 1,-1-1-1,0 0 0,-1 0 0,1-1 1,-1 0-1,0-1 0,0 1 1,0-1-1,-1 0 0,0-1 0,0 0 1,-1 0-1,8-13 0,-9 14-93,-1-1-1,1 0 1,-2 0-1,1 0 1,-1 0-1,0 0 1,-1 0-1,1-1 1,-2 1-1,1 0 1,-1-1-1,0 1 1,0-1 0,-1 1-1,0 0 1,0-1-1,-1 1 1,0 0-1,0 0 1,-1 0-1,0 0 1,-6-11-1,5 11-107,-1 1-1,1-1 1,-1 1-1,0 0 1,-1 0 0,0 1-1,1-1 1,-2 1-1,1 0 1,-10-5-1,-14-3-444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5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20548,'14'1'1753,"8"2"-1273,3-2-240,4-1 776,3 2-384,2-2-696,0 0-416,-4-3 400,-2-4-112,-3-8-96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6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10 361 16532,'-9'14'2255,"9"-14"-2219,0 0 0,0-1 0,0 1-1,0 0 1,0 0 0,0 0-1,0 0 1,0 0 0,0 0-1,0 0 1,0 0 0,0 0 0,0 0-1,0 0 1,0 0 0,0 0-1,0 0 1,0 0 0,1 0-1,-1 0 1,0 0 0,0 0-1,0 0 1,0 0 0,0 0 0,0 0-1,0 0 1,0 0 0,0 0-1,0 0 1,0 0 0,0 0-1,0 0 1,1 0 0,-1 0 0,0 0-1,0 0 1,0 0 0,0 0-1,0 0 1,0 0 0,0 0-1,0 0 1,0 0 0,0 0-1,0 1 1,0-1 0,0 0 0,0 0-1,0 0 1,0 0 0,0 0-1,0 0 1,0 0 0,0 0-1,0 0 1,0 0 0,0 0 0,0 0-1,0 0 1,0 1 0,24-19 2934,-18 13-2772,46-39 417,-2-1 1,-1-3-1,-3-2 0,53-74 1,-95 118-614,0 1-5,-1 0 0,0 0 0,0 0 0,4-11-1,-31 52 22,8 0-34,2-1 1,2 2-1,1 0 0,1 0 1,3 1-1,-6 76 0,12-107-164,1 0 0,0 0-1,1 0 1,0 0 0,0 0-1,0-1 1,3 9 0,-3-13 87,-1 0 0,1-1 1,0 1-1,0 0 0,0-1 1,0 1-1,0-1 1,0 0-1,1 1 0,-1-1 1,0 0-1,1 1 0,-1-1 1,1 0-1,-1 0 0,1 0 1,-1 0-1,1-1 0,0 1 1,-1 0-1,1-1 0,0 1 1,0-1-1,0 0 0,-1 1 1,1-1-1,0 0 0,0 0 1,0 0-1,0 0 1,2-1-1,20-3-731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6.7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0 18244,'-5'2'322,"0"0"-1,1 0 1,-1 1 0,1 0-1,0-1 1,0 2 0,0-1-1,0 0 1,0 1 0,1-1-1,0 1 1,-5 8 0,-1 1 451,1 0 0,-12 26 0,15-26-581,0 0 0,1 0 0,1 0 0,0 0 0,1 1 0,0-1-1,1 1 1,1 14 0,0-23-158,1 0 0,-1 0 0,1 0 0,0 0 0,1 0 0,-1 0 1,1-1-1,0 1 0,0-1 0,0 1 0,4 4 0,-4-7-11,0 1 0,1-1 0,-1 0 0,1 0 1,-1 0-1,1 0 0,0 0 0,-1 0 0,1-1 0,0 1 0,0-1 1,1 0-1,-1 0 0,0 0 0,0 0 0,0 0 0,1-1 0,3 1 1,-1-1 5,0 0 1,-1 0 0,1 0-1,0-1 1,0 0 0,-1 0 0,1 0-1,-1-1 1,1 0 0,-1 0 0,0 0-1,0-1 1,0 1 0,0-1 0,0 0-1,0-1 1,-1 1 0,1-1 0,-1 0-1,0 0 1,-1 0 0,1-1-1,-1 1 1,1-1 0,-1 0 0,-1 0-1,1 0 1,-1 0 0,0-1 0,0 1-1,2-12 1,-1 8-158,-2 0 0,1 0 1,-1 0-1,-1 0 0,0 0 0,0 0 0,0 0 1,-1 0-1,-1 0 0,0 0 0,0 0 1,0 0-1,-1 0 0,-1 1 0,1-1 0,-1 1 1,-1 0-1,0 0 0,-8-10 0,7 11-125,0 1-1,-1 0 1,-10-7 0,3 5-373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3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0 19236,'-2'5'303,"-1"-1"0,1 0 0,0 1 0,1-1 0,-1 1 0,1-1 0,0 1 0,0 0 1,0-1-1,0 1 0,1 6 0,3 56 1191,-2-55-1308,2 10 9,10 35 0,-9-41-685,0 1 0,-1 0 0,2 28 1,-5-43 194,0 0 1,0 1-1,0-1 1,-1 0-1,1 0 1,-1 1-1,1-1 1,-1 0-1,0 0 1,0 0-1,-2 4 0,-3 1-718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4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97 15371,'12'17'2089,"4"-4"-1177,10-7-296,5-3 1657,12-7-1057,3-5-152,3-5-280,0-4-136,-3 2-184,-6-2-151,-8 5-289,-4 2-265,-11 3-687,-4 4-312,-8-3 944,-4 1-240,-1-2-208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22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37 18524,'18'-7'682,"1"0"0,0 1-1,0 1 1,1 1 0,-1 1 0,1 0 0,0 2 0,0 0 0,-1 1-1,23 3 1,-40-2-656,0-1 0,0 0-1,-1 1 1,1-1 0,0 1 0,0-1-1,-1 1 1,1 0 0,0 0 0,-1-1-1,1 1 1,-1 0 0,1 1 0,-1-1-1,1 0 1,-1 0 0,0 1 0,2 1-1,-2-1-17,-1-1 1,0 0-1,1 1 0,-1-1 0,0 0 0,0 0 0,0 1 0,0-1 0,0 0 1,0 1-1,0-1 0,0 0 0,0 1 0,-1-1 0,1 0 0,-1 1 1,1-1-1,-1 0 0,0 2 0,-4 4-8,1 0 1,-1-1-1,-1 1 1,1-1-1,-1 0 1,-11 8-1,-52 38 29,44-36-8,1 2 1,0 1 0,-33 36 0,55-53-21,-1 1 1,1 0-1,0 0 0,0 0 1,1 0-1,-1 0 0,1 0 1,-1 1-1,1-1 1,0 0-1,0 1 0,0-1 1,1 1-1,-1-1 0,1 4 1,0-5-40,1 0 1,-1 0 0,0-1-1,1 1 1,0 0 0,-1-1-1,1 1 1,0-1 0,0 1 0,0-1-1,0 1 1,0-1 0,0 0-1,0 1 1,0-1 0,1 0-1,-1 0 1,0 0 0,1 0-1,-1 0 1,1 0 0,-1 0 0,1 0-1,0-1 1,-1 1 0,1-1-1,0 1 1,-1-1 0,1 0-1,0 1 1,2-1 0,4 1-264,0-1 0,1 0 1,-1 0-1,0-1 0,0 0 1,0 0-1,1-1 0,-2 0 1,1-1-1,0 0 0,0 0 1,9-5-1,15-9-625</inkml:trace>
  <inkml:trace contextRef="#ctx0" brushRef="#br0" timeOffset="1">550 29 17324,'9'0'2080,"-11"13"-1032,-6 4-375,-6 5 1455,-2 6-792,0 7-504,-4 1-63,4 1-417,0-2-264,7-3-376,3-4-152,3-9-361,3-3-215,6-15-1112,-2-7 1552,4-10-233,-1-3-159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4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1 189 17396,'15'-22'2064,"2"2"-1024,5-2-375,9-2 1239,1 1-352,6 1-568,3 2-151,-5 7-337,-1 2-208,-4 8-592,-5 3-432,-6 0 1280,-1 2-632,-2-4-40,-4-6-112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6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14 16131,'1'0'84,"-1"0"-1,0 0 1,0 0-1,1-1 1,-1 1-1,0 0 1,0 0-1,0-1 1,1 1-1,-1 0 1,0 0-1,0-1 1,0 1-1,0 0 1,0 0-1,0-1 1,1 1-1,-1 0 0,0-1 1,0 1-1,0 0 1,0-1-1,0 1 1,0 0-1,0-1 1,0 1-1,0 0 1,0 0-1,0-1 1,-1 1-1,1 0 1,0-1-1,0 1 1,0 0-1,0-1 1,0 1-1,-1 0 1,1 0-1,0-1 0,0 1 1,0 0-1,-1-1 1,-17 0 2141,-24 9-303,31-4-1729,0 1-1,0 0 1,-20 13 0,27-16-184,0 0 1,0 1-1,1 0 1,0 0-1,-1 0 1,1 0-1,0 1 1,0-1-1,1 1 1,-1 0-1,1 0 1,0 0-1,-4 7 1,6-10-10,0 0 1,0 0-1,0 0 1,0 0-1,0 0 0,0 0 1,0 0-1,0 0 1,1 0-1,-1-1 0,0 1 1,0 0-1,1 0 0,-1 0 1,1 0-1,-1 0 1,1-1-1,-1 1 0,1 0 1,-1-1-1,1 1 1,0 0-1,-1-1 0,1 1 1,0 0-1,-1-1 1,1 1-1,0-1 0,0 1 1,0-1-1,1 1 1,33 11 4,-22-9-4,-8-1 0,1 0 0,-1 0 1,0 0-1,0 1 1,0-1-1,0 1 0,0 1 1,-1-1-1,0 0 1,1 1-1,-1 0 0,0 0 1,-1 1-1,4 4 1,-4-5 20,-1 1 0,0-1 0,0 1 0,-1 0 0,0-1 0,1 1 0,-1 0 0,-1 0 0,1 0 0,-1 0 0,0 0 0,0 0 0,0 0 1,-1-1-1,0 1 0,-2 7 0,2-7 51,-1 0 0,0 1 0,-1-1 0,1 0 0,-1 0 0,0-1 0,0 1-1,-1 0 1,1-1 0,-1 0 0,0 0 0,0 0 0,-1-1 0,1 1 0,-1-1 0,-5 4 0,4-4-25,1 0 0,-1-1 0,0 1 0,1-1 0,-1 0 0,0 0 0,-1-1 0,1 0 0,0 0 0,0 0 0,0-1 0,-1 0 0,1 0 0,-8-1 0,14 1-98,-1-1-1,0 1 0,1 0 1,-1 0-1,1 0 1,-1-1-1,1 1 1,-1 0-1,1 0 1,-1-1-1,1 1 1,-1-1-1,1 1 0,0 0 1,-1-1-1,1 1 1,-1-1-1,1 1 1,0-1-1,0 1 1,-1-1-1,1 1 1,0-1-1,0 1 0,-1-1 1,1 1-1,0-1 1,0 0-1,0 1 1,0-1-1,0 1 1,0-1-1,0 0 1,0 1-1,0-1 0,0 1 1,0-1-1,1 1 1,-1-1-1,0 0 1,0 1-1,0-1 1,1 1-1,-1-1 1,1 0-1,16-28-558,-14 26 456,16-22-518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6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1 18308,'1'7'1976,"-1"6"-1376,-4 3-287,1 5 1223,0 5-840,-1 3-240,-1 3-256,4 2-80,-2 0-144,2-4-80,2-1-464,-1-2-296,1-8-1977,-1-6 2433,0-12-400,-2 4-296</inkml:trace>
  <inkml:trace contextRef="#ctx0" brushRef="#br0" timeOffset="1">1 173 18012,'7'-4'1976,"3"2"-1368,5 2-264,7 0 1097,4 0-625,0 0-320,6 0-784,-3-1-448,-2-5 648,1-1-136,-7-3-120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7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16243,'4'6'2305,"0"4"-1377,-4 3-416,0 3 2401,0 8-2033,0-1-264,0 6-328,0 2-128,0-3-248,0-1-88,0-3-376,0-5-232,0-8 616,-4-3-152,1-10-112</inkml:trace>
  <inkml:trace contextRef="#ctx0" brushRef="#br0" timeOffset="1">6 121 16339,'-6'-5'1969,"6"2"-1081,2 5-352,9 2 1457,5 1-657,8-1-592,3 2-200,8 0-416,2-2-352,-1-4-2328,2 1 2336,2-1-313,-5-1-207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7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 18324,'0'-2'1936,"0"4"-1168,3 4-319,1 7 1119,0 3-360,2 6-544,-2 2-176,-2 7-304,4 6 1,-5-1-113,-1 2-72,-1-1-169,-5-4-143,-1-2-600,1-6-224,-1-6 880,-4-5-248,1-8-160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7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3 488 16083,'6'7'1721,"7"-2"-969,5-2-232,11-5 1064,5-2-335,8-4-401,2 0-144,0-3-200,-4 1-208,-5 0-536,-5 3-344,-14-2 504,-5 2-144,-11-1-120</inkml:trace>
  <inkml:trace contextRef="#ctx0" brushRef="#br0" timeOffset="1">0 0 16876,'6'16'2192,"6"-1"-1304,5-6-288,5 1 1481,8-4-1001,5 0-184,-2-6-272,4 0-256,-8-9-1064,-3 0 752,-11-8-184,-5-1-80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8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15 14979,'3'-15'4740,"-6"27"-1190,-5 24-1668,-8 83-1127,14-104-744,2 0 0,0 0-1,1 0 1,0 0 0,7 28 0,-7-41-8,0 1 0,0 0-1,0 0 1,0 0 0,1-1 0,-1 1 0,1 0 0,3 3-1,-4-5 4,-1 0-1,1-1 1,0 1-1,0 0 1,0-1-1,0 1 0,-1-1 1,1 1-1,0-1 1,0 0-1,0 1 0,0-1 1,0 0-1,0 1 1,0-1-1,0 0 0,1 0 1,-1 0-1,0 0 1,0 0-1,0 0 1,0-1-1,0 1 0,0 0 1,0 0-1,0-1 1,0 1-1,0 0 0,0-1 1,1 0-1,4-3 38,-1 0-1,1 0 1,-1-1-1,0 0 1,0 0-1,0 0 1,-1 0-1,8-12 1,28-54 273,-37 65-293,58-124 145,-64 144-316,-2 7-843,2 1 1,-2 42-1,5-62 904,0-2 58,0 1 0,-1-1-1,1 1 1,0-1 0,0 1 0,0-1 0,0 1-1,0-1 1,0 1 0,0 0 0,0-1 0,0 1 0,1-1-1,-1 1 1,0-1 0,0 1 0,0-1 0,1 1-1,-1-1 1,0 1 0,1-1 0,-1 1 0,0-1-1,1 0 1,-1 1 0,0-1 0,1 1 0,-1-1-1,1 0 1,-1 1 0,1-1 0,9-6-607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9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1 18500,'-7'19'2008,"3"1"-1439,2 3-281,2 1 1224,0 3-888,3 1-288,1-2-544,4-1-312,-2-6-512,-3-3-73,-1-10 753,-6-12-1008</inkml:trace>
  <inkml:trace contextRef="#ctx0" brushRef="#br0" timeOffset="1">8 36 15251,'-7'-6'1729,"10"6"-921,6 0-328,8 1 1080,7 4-408,9 0-415,4-2-217,3 2-568,3-1-528,-5-2 528,-3 2-88,-3-1-128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9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 17300,'3'14'2168,"-3"4"-1352,-3 7-352,-1 2 1745,0 11-1305,-1 3-232,1 3-264,-2 0-144,2-2-96,-1-1-56,4-9-40,-1-4-64,2-9-440,0-5-344,-1-6 664,-8-7-472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0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1 465 17244,'11'12'2176,"4"-4"-1320,8-3-248,5 1 1273,9-5-705,-1 0-184,4-2-328,-1-5-199,-5-3-401,-5-2-336,-7-2-809,-3-2 1841,-11-1-896,-3 0-104,-7 0-72</inkml:trace>
  <inkml:trace contextRef="#ctx0" brushRef="#br0" timeOffset="1">56 20 18412,'0'1'3009,"8"-2"-2561,3 1 1656,7-3-1096,1 0-320,4 0-375,2 0-193,1 0-336,0 3-345,-4 0 497,-4-1-128,-8-2-80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14891,'148'137'3460,"-78"-78"-3084,100 64 0,-91-70-316,102 87 0,-139-101-43,-1 1 0,-2 3 0,55 77 0,-9 6-3,96 134 10,-14-50-12,144 193 11,33 108 4,-36 22 19,-258-434 116,4-3-1,104 140 1,175 142 696,-324-369-838,12 13 391,-1 0 0,-1 1 0,-1 1-1,18 32 1,-34-53-646,0 0 0,1 1 0,-1-1 0,1-1 0,0 1 0,3 3 0,-4-4 106,0-1 0,0 1 0,0 0-1,0-1 1,0 1 0,-1 0 0,1 0 0,-1 1-1,1-1 1,-1 0 0,0 0 0,0 1-1,0-1 1,1 5 0,-2-2 46,-4-4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22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1 19988,'-4'1'352,"1"1"0,0 1 0,0-1-1,0 0 1,1 1 0,-1-1 0,0 1 0,1 0-1,0 0 1,-4 5 0,-17 35 701,19-35-1003,1 1-1,0-1 1,0 1 0,1 0 0,0 0 0,0 0 0,1 0 0,0 1 0,1 10-1,0-17-27,0 0-1,1-1 0,-1 1 0,1 0 0,0 0 0,0-1 0,0 1 0,0 0 0,0-1 0,0 1 1,1-1-1,-1 1 0,1-1 0,0 0 0,0 0 0,0 0 0,0 0 0,0 0 0,0 0 0,0 0 1,0-1-1,1 1 0,-1-1 0,1 0 0,0 1 0,-1-1 0,1 0 0,0-1 0,-1 1 1,1 0-1,0-1 0,0 0 0,5 1 0,1-1 56,0-1 0,0 0 0,0 0 0,-1 0 0,1-1 0,0-1 0,-1 1-1,1-1 1,-1-1 0,0 0 0,0 0 0,9-6 0,-8 4-12,-1 0-1,1 0 1,-1-1 0,-1 0-1,1 0 1,-1-1-1,0 0 1,-1 0 0,0-1-1,6-10 1,-11 16-53,1 1 0,-1-1-1,0 1 1,0-1 0,0 1 0,-1-1 0,1 0-1,-1 1 1,1-1 0,-1 0 0,0 0 0,0 1-1,0-1 1,0 0 0,0 0 0,-1 1 0,1-1-1,-1 0 1,0 1 0,0-1 0,0 1 0,-2-5-1,1 5-63,0 0 0,0 0-1,0 0 1,0 0 0,0 1-1,-1-1 1,1 1 0,0-1-1,-1 1 1,1 0 0,-1 0-1,0 0 1,1 0 0,-1 0-1,0 1 1,0-1-1,1 1 1,-1 0 0,0 0-1,0 0 1,-5 0 0,4 1-68,1-1-1,-1 0 1,0 1 0,1 0-1,-1 0 1,0 0 0,1 0 0,-1 1-1,1 0 1,0-1 0,-1 1-1,1 0 1,0 1 0,0-1 0,-4 4-1,-4 9-467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0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8 19444,'0'-1'134,"-1"1"1,1-1-1,-1 1 0,1-1 0,-1 1 0,1-1 0,-1 1 1,0-1-1,1 1 0,-1 0 0,1-1 0,-1 1 0,0 0 1,1 0-1,-1-1 0,0 1 0,0 0 0,1 0 0,-1 0 1,0 0-1,0 0 0,1 0 0,-1 0 0,0 0 0,1 0 1,-1 0-1,-1 1 0,0 0 30,1 0-1,0-1 1,0 1-1,0 0 1,0 1 0,0-1-1,0 0 1,0 0 0,0 0-1,0 1 1,0-1-1,0 3 1,-3 4 131,1 0 0,0 1-1,-2 12 1,3-10-271,0 0 1,1 0-1,0 0 1,1 0-1,1 15 0,0-23-23,-1-1-1,0 0 0,1 0 0,0 1 1,-1-1-1,1 0 0,0 0 0,0 0 1,0 0-1,1 0 0,-1 0 0,0 0 1,3 3-1,-2-4 9,-1 0-1,1 0 1,-1 0 0,1-1-1,-1 1 1,1 0-1,-1-1 1,1 1 0,0-1-1,-1 0 1,1 1 0,0-1-1,-1 0 1,1 0 0,0 0-1,-1 0 1,1 0 0,0-1-1,-1 1 1,1-1-1,2 0 1,3-2 33,0 0-1,0 0 0,-1 0 1,1-1-1,-1 0 1,0-1-1,0 1 1,-1-1-1,7-7 1,45-56 456,-40 46-281,-14 21-99,-2 6-91,-2 8-46,-6 13-87,1-2-858,0 1 1,1 0-1,-1 36 0,8-56 310,1-6-173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2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16211,'0'-1'119,"0"1"-1,0 0 1,1-1-1,-1 1 1,0-1-1,1 1 1,-1 0-1,0-1 1,1 1 0,-1 0-1,0-1 1,1 1-1,-1 0 1,1 0-1,-1-1 1,0 1-1,1 0 1,-1 0-1,1 0 1,-1 0-1,1 0 1,-1-1-1,1 1 1,-1 0-1,1 0 1,-1 0-1,1 0 1,5 12 1976,-4 31-218,-2-30-1505,21 296 698,-17-289-2237,-8-33-868,-3-5 1426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2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16868,'7'9'1752,"5"-3"-936,1-4-264,10 1 865,2-3-241,7-3-296,0-1-136,4-3-600,-4 1-416,-3-4 320,1-1-96,-6-6-152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3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1 20084,'2'2'182,"-1"-1"0,0 1 0,1 0 0,-1 0 0,0 0 0,0 0 0,0 0-1,-1 0 1,1 0 0,0 0 0,-1 0 0,1 0 0,-1 0 0,0 1 0,0-1-1,1 0 1,-2 5 0,-5 43 966,4-40-775,-12 58 244,-25 72 1,3-17-232,34-116-372,1-2 22,-1 1 0,1-1 0,0 1 0,0-1 0,1 1 1,0 7-1,0-12-28,0 0 1,0 0-1,1 0 1,-1 0 0,0 0-1,1 0 1,-1 0-1,1 0 1,-1 0 0,1-1-1,0 1 1,-1 0-1,1 0 1,0 0 0,-1-1-1,1 1 1,0 0-1,0-1 1,0 1 0,0 0-1,0-1 1,0 1-1,0-1 1,0 0-1,0 1 1,0-1 0,0 0-1,0 0 1,0 1-1,0-1 1,0 0 0,0 0-1,0 0 1,0 0-1,0 0 1,0-1 0,0 1-1,2-1 1,23-3-322,0-2-1,0-1 1,-1-1 0,0-1 0,0-1-1,-1-1 1,-1-1 0,24-17 0,-10 5-253</inkml:trace>
  <inkml:trace contextRef="#ctx0" brushRef="#br0" timeOffset="1">543 11 17860,'1'2'1936,"-1"9"-1112,-1 5-335,-5 12 1231,0 6-496,0 9-552,-2 4-224,-1 3-312,0-2-136,2-4-416,-1-5-248,5-13-544,-1-4 2096,3-16-1104,1-4-152,-5-7 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3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15459,'3'-4'324,"0"0"-1,1 1 1,-1-1-1,1 1 0,0 0 1,0 0-1,0 1 1,1-1-1,-1 1 0,0 0 1,1 0-1,0 0 1,-1 1-1,1-1 0,0 1 1,0 0-1,6 0 1,6-1 663,1 1 0,-1 1 0,28 2 0,-33 0-710,1 0 0,-1 0-1,0 1 1,0 1-1,0 0 1,-1 0 0,14 8-1,-22-11-254,0 1-1,0 0 1,0 0-1,0 0 1,-1 0-1,1 0 1,-1 0-1,1 1 1,-1-1-1,0 1 1,0-1 0,0 1-1,0 0 1,0 0-1,-1 0 1,1 0-1,-1 0 1,0 0-1,0 1 1,0-1-1,-1 0 1,1 1-1,-1-1 1,1 0 0,-1 1-1,0-1 1,0 0-1,-1 1 1,1-1-1,-1 1 1,0 2-1,-2 0-17,1 0-1,-1-1 1,1 1-1,-2-1 1,1 0-1,0 0 1,-1 0-1,0-1 1,0 1-1,-1-1 1,1 0 0,-1 0-1,0 0 1,0-1-1,0 0 1,0 0-1,-1 0 1,1 0-1,-1-1 1,0 0-1,-7 2 1,12-4-8,1 0 1,0 0-1,-1 0 1,1 1 0,0-1-1,-1 0 1,1 0-1,0 0 1,-1 0-1,1 0 1,0 0 0,-1 0-1,1 0 1,0 0-1,-1 0 1,1 0-1,0 0 1,-1 0-1,1 0 1,0 0 0,-1-1-1,1 1 1,0 0-1,0 0 1,-1 0-1,1 0 1,0-1 0,-1 1-1,1 0 1,0 0-1,0 0 1,-1-1-1,2 1-5,-1-1 0,0 1 1,1 0-1,-1-1 0,1 1 0,-1 0 0,1 0 0,-1-1 0,1 1 0,-1 0 0,1 0 0,-1 0 0,1 0 0,0 0 0,-1-1 0,1 1 0,-1 0 0,1 0 0,-1 1 0,1-1 0,0 0 0,8 1-71,0 1 0,0 0 0,-1 0 1,1 1-1,-1 0 0,0 0 0,0 1 0,0 0 1,0 1-1,-1-1 0,1 2 0,8 7 0,-7-5-5,0 0 0,0 1 1,-1 0-1,-1 1 0,1-1 0,-2 1 0,1 1 0,7 17 0,-12-24 98,0 1 0,-1-1-1,0 0 1,0 1 0,0-1-1,0 1 1,-1-1 0,1 1 0,-1-1-1,0 1 1,-1-1 0,1 1-1,-1-1 1,0 1 0,0-1-1,-3 8 1,1-6 79,0-1 1,0 0-1,-1 0 0,1 0 1,-1 0-1,0 0 0,-1-1 1,1 1-1,-1-1 0,-10 7 1,0-2 153,-1-1-1,1-1 1,-2 0 0,1-1 0,-1 0 0,0-2-1,-30 5 1,24-6-52,-34 0 0,49-3-386,0 0 0,0-1 0,0 0 0,0 0 0,1-1 0,-1 0 0,-14-6 0,22 8 170,-1 0-1,1 0 1,0 0-1,-1 0 1,1 0-1,0 0 1,-1 0-1,1-1 1,0 1-1,-1 0 1,1 0-1,0-1 1,-1 1-1,1 0 1,0 0-1,0-1 1,-1 1-1,1 0 1,0 0-1,0-1 1,0 1-1,-1 0 1,1-1-1,0 1 1,0-1-1,0 1 1,0 0-1,0-1 1,0 1-1,0-1 1,8 0-445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21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39 17492,'1'-1'2770,"8"-6"-1927,3 2-44,0 0 0,0 0 0,0 1 0,1 1 0,0 0 0,13 0 0,-18 2-684,-1 0 0,1 1-1,0 0 1,0 0 0,0 1 0,0 0-1,-1 1 1,1 0 0,-1 0 0,1 0 0,8 5-1,-14-7-98,-1 1 0,1 0 0,0 0 0,-1 0-1,1 0 1,-1 0 0,1 0 0,-1 1-1,0-1 1,0 0 0,1 1 0,-1-1 0,0 1-1,0-1 1,0 1 0,-1 0 0,1-1 0,0 1-1,-1 0 1,1-1 0,0 4 0,-1-2 4,0 0 0,0-1 0,-1 1 0,1 0 0,-1-1 0,0 1 0,1-1 1,-1 1-1,0-1 0,0 0 0,-1 1 0,1-1 0,-3 3 0,-4 5 74,0 0 0,0-1-1,-2 0 1,-19 14 0,4-5 113,-2-1-1,0-1 1,-42 17 0,76-35-214,-1 0 1,0 1-1,1 0 1,-1 0-1,1 0 1,0 0-1,-1 1 1,1 0 0,0 1-1,-1-1 1,1 1-1,-1 1 1,1-1-1,-1 1 1,0 0-1,1 1 1,8 4-1,-12-5-6,1 0-1,0 0 1,-1 0-1,0 0 1,1 1 0,-1 0-1,0 0 1,0 0-1,0 0 1,-1 0-1,1 0 1,-1 1-1,0-1 1,0 1-1,0 0 1,0 0 0,0-1-1,-1 1 1,0 0-1,0 0 1,0 0-1,0 1 1,-1-1-1,0 0 1,1 0-1,-1 0 1,-1 0 0,1 1-1,-2 5 1,0-6 37,1 0 0,-1 0 1,0-1-1,0 1 1,0-1-1,0 0 0,-1 1 1,0-1-1,1 0 1,-1 0-1,0-1 1,0 1-1,-7 3 0,-3 3 125,0-1-1,-18 7 0,14-7-63,-1-2 0,1 0-1,-1-2 1,-24 5 0,-6-6-4729,50-3 4542,-1 0 1,1 0-1,-1 0 1,0-1-1,1 1 1,-1-1 0,1 1-1,-1-1 1,0 1-1,1-1 1,-1 0-1,1 0 1,3-2-185,15-10-710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22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35 20620,'-1'-2'138,"0"1"-1,1 0 0,-1-1 0,0 1 0,0 0 0,1 0 0,-1-1 1,0 1-1,0 0 0,-1 0 0,1 0 0,0 0 0,0 0 1,0 0-1,-1 0 0,1 1 0,0-1 0,-1 0 0,1 1 0,-1-1 1,1 1-1,-1 0 0,1-1 0,-1 1 0,1 0 0,-1 0 0,1 0 1,-1 0-1,1 0 0,-1 0 0,1 0 0,-1 0 0,-1 1 1,-2 0-4,1 0 1,0 0 0,0 0-1,0 1 1,0-1 0,1 1 0,-1 0-1,0 0 1,1 0 0,-1 1 0,-4 3-1,6-3-116,-1-1-1,1 1 0,0 0 0,0 0 1,0 0-1,0 0 0,0 0 0,0 0 0,1 1 1,0-1-1,0 0 0,0 1 0,0-1 1,0 1-1,1-1 0,-1 1 0,1 0 0,0-1 1,0 1-1,1-1 0,-1 1 0,1 0 0,-1-1 1,1 1-1,0-1 0,0 0 0,1 1 1,-1-1-1,1 0 0,0 0 0,0 0 0,0 0 1,0 0-1,0 0 0,0 0 0,1-1 1,0 1-1,-1-1 0,1 0 0,0 0 0,0 0 1,0 0-1,0 0 0,1 0 0,4 1 1,3-1 92,-1 0 1,1-1-1,-1 0 1,1 0 0,0-1-1,0-1 1,-1 0 0,1 0-1,-1-1 1,1 0-1,-1-1 1,0 0 0,0-1-1,0 0 1,0-1 0,-1 0-1,1 0 1,-1-1-1,13-11 1,-19 15-68,-1 0-1,0 0 1,0 0 0,0 0-1,-1 0 1,1-1 0,0 1-1,-1 0 1,1-1-1,-1 1 1,0-1 0,0 0-1,0 0 1,0 1 0,0-5-1,-1 5-21,0 0-1,0 0 1,0 0-1,-1 0 1,1 0-1,-1 0 1,1 0-1,-1 0 1,0 0-1,1 0 1,-1 0-1,0 1 1,0-1 0,-1 0-1,1 1 1,0-1-1,0 0 1,-1 1-1,1-1 1,-1 1-1,-2-2 1,-4-2-141,0 0 0,0 0 0,0 1 0,-1 0 1,1 1-1,-1 0 0,0 0 0,0 1 0,0 0 1,-15-1-1,17 2-74,0 1 0,0 0 0,1 0 1,-1 0-1,0 1 0,0 0 0,1 0 1,-1 1-1,1 0 0,-1 0 0,1 0 0,0 1 1,0 0-1,0 0 0,-7 6 0,-5 9-580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26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27 15523,'-3'-20'3668,"0"14"-1259,-1 14-543,-57 261 160,42-203-1716,6-21-3,-12 79 0,26-117-601,6-15-505,8-21-907,-13 25 1526,38-75-256,-24 49-56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27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41 15827,'4'-15'1504,"6"-10"3765,-12 40-3713,-32 147 690,-4 20-1750,31-155-1744,7-26 1195,0-1 1,0 0-1,0 0 1,-1 0-1,1 1 1,0-1-1,0 0 1,0 0-1,0 0 1,0 0-1,-1 1 1,1-1-1,0 0 1,0 0-1,0 0 1,0 0-1,-1 0 1,1 0-1,0 0 1,0 1-1,-1-1 1,1 0-1,0 0 1,0 0 0,0 0-1,-1 0 1,1 0-1,0 0 1,0 0-1,0 0 1,-1 0-1,1 0 1,0 0-1,-1-1 1,-9-11-1799,-20-42-1505,3 4 2626,-1 2 3640,28 48-2828,0 0 0,0-1 0,0 1 1,0 0-1,0 0 0,0 0 0,0-1 0,0 1 1,0 0-1,0 0 0,0 0 0,0-1 1,0 1-1,0 0 0,0 0 0,0 0 0,0 0 1,0-1-1,1 1 0,-1 0 0,0 0 0,0 0 1,0 0-1,0-1 0,0 1 0,1 0 1,-1 0-1,0 0 0,0 0 0,0 0 0,0 0 1,1 0-1,-1-1 0,0 1 0,0 0 0,0 0 1,1 0-1,-1 0 0,0 0 0,0 0 0,0 0 1,1 0-1,-1 0 0,0 0 0,0 0 1,0 0-1,1 0 0,-1 0 0,0 0 0,0 0 1,0 1-1,1-1 0,19 0 821,-8 1-419,49-13 286,-44 8-1469,33-4 1,-41 8 456,-5 3-110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28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59 13627,'0'-2'297,"1"0"-1,-1 1 1,0-1 0,0 0-1,0 0 1,1 0 0,-2 1-1,1-1 1,0 0 0,0 0-1,-1 0 1,1 1 0,0-1 0,-1 0-1,0 0 1,1 1 0,-1-1-1,0 0 1,0 1 0,-2-2-1,2 2-123,0 0-1,0 0 0,0 0 0,0 1 0,0-1 0,-1 1 1,1-1-1,0 1 0,0-1 0,-1 1 0,1 0 1,0 0-1,-1-1 0,1 1 0,-1 0 0,1 0 0,0 0 1,-1 1-1,1-1 0,0 0 0,-1 0 0,1 1 1,0-1-1,0 1 0,-1-1 0,1 1 0,0-1 0,-2 2 1,-4 3-19,-1 0-1,1 0 1,0 0 0,0 1 0,1 0 0,-1 1 0,1-1 0,1 1 0,-1 1 0,1-1-1,1 1 1,-1-1 0,1 1 0,0 1 0,-3 11 0,1-1-168,1 0 0,0 0 0,2 1 1,0 0-1,0 36 0,3-45 22,0 0 0,1 0 0,0 0 0,1-1 0,1 1 0,4 15 0,-6-24 7,0 1 1,0 0 0,0-1 0,1 1 0,-1-1 0,1 1 0,-1-1 0,1 0 0,0 0-1,0 0 1,0 0 0,0 0 0,0 0 0,0 0 0,1-1 0,-1 1 0,0-1-1,1 1 1,-1-1 0,1 0 0,0 0 0,-1 0 0,1 0 0,0-1 0,0 1 0,-1-1-1,1 0 1,0 0 0,0 0 0,5 0 0,1-2 64,0-1 0,1 1 1,-1-2-1,0 1 0,0-1 0,-1-1 1,1 0-1,-1 0 0,0 0 0,0-1 1,-1 0-1,8-8 0,9-10 274,-2-1-1,23-31 0,-34 40-177,0 0-1,0-1 0,-2 0 1,12-30-1,-18 40-131,-1-1-1,0 1 1,0-1-1,-1 1 1,0-1-1,0-11 1,-1 15-45,-1 0 0,1 0 0,-1 0 0,0 0 0,0 0 0,0 0 0,0 0 0,-1 1 0,1-1 0,-1 0 0,0 1 0,0 0 0,-4-5 0,4 5-123,-1 1 1,1 0-1,-1 0 0,1 0 0,-1 0 0,0 0 0,0 1 0,1-1 1,-1 1-1,0 0 0,0 0 0,-1 0 0,1 0 0,0 0 0,0 1 1,0 0-1,-1-1 0,1 1 0,0 0 0,0 0 0,0 1 0,-1-1 1,1 1-1,0 0 0,0-1 0,0 1 0,0 1 0,0-1 0,0 0 1,0 1-1,0 0 0,1-1 0,-1 1 0,0 0 0,1 0 0,0 1 1,-1-1-1,-1 3 0,-10 16-770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3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1540 11098,'-93'71'4048,"193"-148"1099,219-170-3334,251-192-1384,-40 40-340,-161 126-139,-296 218-204,87-49 0,-155 101 128,0 0 0,1 1 1,-1-1-1,11-2 0,-16 5 98,0 0 1,1-1-1,-1 1 0,0 0 0,1 0 1,-1 0-1,1 0 0,-1 0 0,0 0 0,1 0 1,-1 0-1,0 1 0,1-1 0,-1 0 1,0 0-1,1 0 0,-1 0 0,0 0 1,1 0-1,-1 1 0,0-1 0,1 0 1,-1 0-1,0 1 0,0-1 0,1 0 1,-1 0-1,0 1 0,1 0-41,-1 0-1,0 0 1,0 0 0,0 0-1,0 0 1,0 1 0,0-1-1,0 0 1,0 0 0,0 0-1,-1 0 1,1 0 0,0 0-1,-1 1 1,-21 36-847,12-16 396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29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66 16067,'-8'-19'2329,"6"14"-1512,1 0 0,-2 0 0,1 0-1,-1 0 1,0 1 0,-4-7 0,6 10-709,1 1 0,-1-1 0,0 0 0,1 1 0,-1-1-1,0 1 1,0 0 0,1-1 0,-1 1 0,0 0 0,0-1 0,1 1 0,-1 0 0,0 0 0,0 0 0,0-1 0,0 1 0,-1 0 0,0 1-56,1-1 0,-1 1 0,1-1 0,0 1 0,-1-1 0,1 1 0,-1 0 0,1 0 0,0 0 0,-1-1 0,1 1-1,0 1 1,-2 1 0,-9 10 18,0 1-1,2 0 0,-1 1 0,2 0 0,0 1 1,0 0-1,-9 27 0,8-13-82,0 1 1,2 1-1,-4 41 0,8-47 15,2 1 0,2 28 0,0-46 4,1 0 1,0 0 0,0 0 0,1-1 0,0 1-1,0-1 1,1 1 0,1-1 0,7 16 0,-10-23 2,0 0-1,0 0 1,-1 0 0,1 0 0,0 0 0,0 0 0,0 0 0,0 0 0,0-1 0,0 1 0,0 0 0,0 0 0,1-1 0,-1 1 0,0-1 0,0 1 0,1-1 0,-1 0 0,0 1 0,0-1 0,1 0 0,-1 0 0,0 0 0,1 0 0,-1 0 0,0 0 0,1 0 0,-1 0 0,0-1 0,1 1 0,-1 0 0,0-1 0,0 1 0,1-1 0,-1 0 0,0 1 0,0-1 0,0 0 0,0 1 0,0-1 0,0 0 0,1-1 0,3-3 71,0 0 0,0 0-1,0-1 1,0 1 0,-1-1 0,5-8 0,2-6 332,15-37 0,-23 50-329,-1-1 0,1 1 0,-2-1 0,1 0-1,-1 1 1,0-1 0,-1 0 0,1 0 0,-2-8-1,1 15-79,0 0-1,0 0 0,0 0 1,0 0-1,0 0 0,-1 0 0,1 0 1,0 0-1,-1 0 0,1 0 0,0 0 1,-1 0-1,1 0 0,-1 0 1,1 0-1,-1 0 0,0 1 0,1-1 1,-1 0-1,0 0 0,0 1 1,0-1-1,1 0 0,-1 1 0,0-1 1,0 1-1,0-1 0,0 1 1,0 0-1,0-1 0,0 1 0,0 0 1,0 0-1,0-1 0,0 1 0,0 0 1,-2 0-1,1 1-41,-1-1-1,1 1 1,0 0-1,0 0 1,-1 0 0,1 0-1,0 0 1,0 0-1,0 1 1,0-1-1,0 0 1,0 1 0,1 0-1,-1 0 1,-2 2-1,0 2-261,0 0 0,0 1 0,0 0 0,1-1 0,0 1 0,-3 13 0,5-16 10,-1 0-1,2 1 0,-1-1 1,0 1-1,1-1 1,0 1-1,0-1 1,0 1-1,1-1 1,-1 0-1,1 1 1,2 7-1,-2-11 235,-1 0 1,1 0-1,-1-1 0,1 1 1,-1 0-1,1 0 0,-1 0 1,1-1-1,0 1 0,-1 0 1,1-1-1,0 1 0,1 1 1,13 0-835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30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50 129 17956,'0'0'143,"0"-1"1,1 0-1,-1 1 0,0-1 1,1 1-1,-1-1 0,0 1 1,0-1-1,0 0 1,1 1-1,-1-1 0,0 0 1,0 1-1,0-1 0,0 1 1,0-1-1,0 0 0,0 1 1,0-1-1,0 0 1,-1 1-1,1-1 0,0 1 1,0-1-1,0 0 0,-1 1 1,1-1-1,-1 0 0,0 1-43,1 0-1,-1 0 0,1 0 0,-1 0 0,0 0 0,1 0 0,-1 0 0,1 0 0,-1 0 0,1 0 0,-1 0 0,0 1 0,1-1 1,-1 0-1,1 1 0,-1-1 0,1 0 0,-1 1 0,1-1 0,-1 0 0,1 1 0,0-1 0,-1 1 0,1-1 0,0 1 1,-1-1-1,1 1 0,0-1 0,-1 1 0,1-1 0,0 2 0,-6 8 38,1 0-1,1 0 1,0 1 0,1-1 0,-1 1-1,2 0 1,0 0 0,-1 16-1,2-20-140,1 1 0,0 0 0,0 0 0,1 0 0,0 0-1,0 0 1,1-1 0,0 1 0,0 0 0,1-1 0,0 0-1,6 12 1,-7-18 9,-1 1 0,0 0 1,1 0-1,-1-1 0,1 1 0,-1-1 0,1 1 0,0-1 0,-1 0 0,1 1 0,0-1 0,0 0 0,0 0 0,0-1 0,0 1 1,0 0-1,0-1 0,0 1 0,3 0 0,-1-1 21,0 0 0,0 0-1,0-1 1,0 1 0,0-1 0,0 0 0,0 0 0,0 0 0,6-4-1,3-1 116,-1-1 0,0-1-1,0 0 1,19-18-1,-13 10 96,-1-1 0,-1 0 0,0-1 0,-2-1 0,0-1 1,-1 0-1,-1 0 0,0-1 0,8-24 0,-19 42-211,0 0-1,0 0 1,0-1 0,-1 1 0,1-1 0,-1 1 0,0 0 0,1-1-1,-1 1 1,-1-1 0,1 1 0,-1-1 0,1 1 0,-1 0 0,0-1-1,-2-5 1,1 7-68,1 0 0,-1 0 0,1 1 0,-1-1 0,0 0 0,0 1 0,1-1 0,-1 1 0,0-1 0,-1 1 0,1 0 0,0 0 0,0 0 0,0 0 0,-1 0 0,1 0 0,0 1 0,-1-1 0,1 1 0,-1-1 1,1 1-1,0 0 0,-1 0 0,-3 1 0,1-1-275,0 1 0,-1-1 0,1 1 1,0 0-1,0 1 0,0-1 1,-7 4-1,9-4 174,1 1 0,0-1 1,-1 0-1,1 1 0,0 0 0,0-1 0,0 1 0,0 0 1,0 0-1,0 0 0,1 0 0,-1 0 0,1 1 1,-1-1-1,1 0 0,-1 4 0,-1 10-688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32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104 120 15227,'-6'1'632,"-46"4"1896,50-5-2357,0 1-1,0-1 0,0-1 0,0 1 0,-1 0 0,1 0 1,0-1-1,0 1 0,0-1 0,0 0 0,0 0 0,0 0 0,0 0 1,0 0-1,1 0 0,-1 0 0,0 0 0,0-1 0,1 1 1,-3-3-1,4 3-55,-1-1 0,1 1 0,-1-1-1,1 0 1,0 1 0,0-1 0,0 1 0,-1-1 0,2 0 0,-1 1 0,0-1 0,0 0 0,0 1 0,1-1 0,-1 1 0,1-1 0,-1 1 0,1-1 0,0 1 0,-1-1 0,1 1-1,0 0 1,0-1 0,0 1 0,0 0 0,0 0 0,1-1 0,-1 1 0,2-1 0,5-5 231,0 0 0,1 0 1,9-5-1,-10 8-164,0-1 0,0 1 0,0 1 0,0 0 1,1 0-1,16-4 0,-23 7-161,1-1 1,-1 1 0,0 0-1,0 0 1,0-1-1,1 1 1,-1 1-1,0-1 1,0 0 0,0 0-1,1 1 1,-1-1-1,0 1 1,0 0-1,0 0 1,0 0-1,0 0 1,0 0 0,0 0-1,-1 0 1,1 1-1,0-1 1,-1 1-1,1-1 1,0 1 0,-1-1-1,0 1 1,1 0-1,-1 0 1,0 0-1,0 0 1,0 0 0,1 4-1,0 2-1,-1-1-1,0 1 1,0 0-1,-1 0 1,0 0 0,0-1-1,-1 1 1,0 0-1,0 0 1,-5 13 0,-2 3 39,-22 47 1,14-40-4,0-1-1,-2 0 1,-39 47 0,54-73-40,0-1 0,0 0 0,1 1 0,0-1 0,-1 1 0,1 0 1,1 0-1,-1 0 0,0 0 0,1 0 0,0 0 0,0 0 0,-1 8 0,2-9-43,1-1-1,-1 1 0,1-1 0,-1 1 0,1-1 0,0 0 0,0 1 1,0-1-1,0 0 0,0 1 0,0-1 0,1 0 0,-1 0 0,1 0 0,-1 0 1,1 0-1,0 0 0,0-1 0,0 1 0,0-1 0,0 1 0,0-1 1,0 0-1,3 2 0,0-2-129,-1 1 0,1 0 0,-1-1 0,1 0 0,0 0 0,0 0 1,-1-1-1,1 0 0,0 1 0,0-2 0,-1 1 0,1-1 0,0 1 0,0-1 0,-1 0 0,1-1 1,-1 1-1,1-1 0,8-5 0,22-11-549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32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58 18212,'-7'10'407,"1"0"0,0 0 0,1 1 1,0 0-1,1 0 0,0 0 0,1 0 0,0 1 1,0-1-1,2 1 0,-1 0 0,1-1 0,1 1 1,2 17-1,-2-26-362,0-1 1,0 1-1,1 0 1,-1 0-1,1 0 0,0 0 1,0-1-1,0 1 1,0 0-1,1-1 0,-1 1 1,1-1-1,3 5 1,-4-6-9,0 0 1,0 0-1,0-1 1,1 1 0,-1 0-1,1 0 1,-1-1-1,0 1 1,1-1 0,-1 1-1,1-1 1,-1 1-1,1-1 1,0 0 0,-1 0-1,1 0 1,-1 0-1,1 0 1,-1 0-1,1 0 1,-1-1 0,1 1-1,-1 0 1,1-1-1,-1 1 1,1-1 0,1-1-1,4-2 100,0 0 0,-1 0-1,1-1 1,-1 0 0,0 0 0,0-1-1,-1 1 1,0-1 0,0-1 0,7-10-1,1-5 243,0 0 0,9-24 0,-19 38-324,0 1 1,0-1-1,-1 0 0,0 0 1,0 0-1,-1 0 1,0-1-1,0-12 0,-1 19-60,0 0 0,0 0 0,-1 0 0,1 0 0,-1 0 0,1 0 0,-1 0 0,0 0 0,0 1 0,0-1-1,0 0 1,0 0 0,0 0 0,-1 1 0,-2-4 0,2 4-31,0-1-1,-1 1 1,1 0 0,0 0 0,-1 0-1,1 0 1,-1 0 0,1 0 0,-1 1 0,0-1-1,1 1 1,-1 0 0,0 0 0,1 0-1,-5 0 1,-14 3-533,0 1 0,1 1 0,-1 1 0,-33 15-1,37-14 385,-22 10-505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57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1 233 11186,'53'-4'1886,"70"5"-1,-12 1-1819,664-50 1125,-697 40-1095,90-22 1,-135 22-109,0-1 0,-2-2-1,1-1 1,-1-2 0,39-24 0,8-16-47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58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0 132 15083,'41'0'1104,"6"-8"-1016,8-9-48,10 2 241,9 4-265,9-1-24,3 2-80,2 1-40,-3 3-145,-5 0-71,-7-4 232,-9-2-80,-17-4 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58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0 251 15347,'49'-18'1209,"8"1"-945,2-7-120,14 1 392,6-5-128,13-1-520,2 3-184,1-2 256,-2 2-80,-3-5-48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09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21709,'13'6'1904,"0"1"-1600,-7-3-136,-6-1 720,0 4-1160,0 2-512,0 1 704,-6-2-152,-4 3-160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10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19340,'-5'5'1785,"1"1"-1225,-4-3-248,7 2 816,1-3-304,1 1-728,-1-1-384,3-2 304,-1-2-120,-5 1-104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9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16660,'-6'22'2072,"13"-9"-968,8-7-384,14-4 1257,11-1-473,6-1-368,5-4-199,5-2-369,-2 3-176,-7 1-336,-6 0-128,-14 3-624,-9 3-561,-9 1 1009,-4-2-136,1-8-216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4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14 20628,'2'-4'324,"3"-6"1377,-6 14-118,-8 21 148,3 2-1228,1 0 1,-3 39-1,5 16-2692,-8-96-259,5 5 1613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2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387 53 14243,'1'-1'273,"0"-1"0,0 1 0,0 0 0,0-1 0,0 1 0,-1 0 0,1-1 0,0 1 0,-1-1 0,1 0 0,-1 1 0,1-1 0,-1 1 0,0-1 0,0 0 0,1-2 0,-2 3-89,1 0 0,0 0 0,-1 0 1,1 0-1,0 1 0,-1-1 0,1 0 0,-1 0 0,1 0 1,-1 0-1,0 0 0,1 1 0,-1-1 0,0 0 0,0 1 0,1-1 1,-1 0-1,0 1 0,0-1 0,-1 0 0,-1 0 38,-1 0-1,0-1 0,1 1 0,-1 1 1,0-1-1,0 0 0,0 1 1,0 0-1,1 0 0,-1 0 1,0 0-1,-6 2 0,-2 1-114,0 1-1,0 0 1,0 1 0,0 1-1,1 0 1,0 0-1,0 1 1,-16 14 0,7-4-74,0 2 0,1 1 0,-17 22 0,19-21-8,2 2-1,0 0 1,-17 38-1,26-47-3,0 1 0,1 0 0,0 0 0,1 0 0,1 0 0,1 0 0,-2 26 0,4-37-20,0-1 0,0 1 0,1 0 0,-1-1 0,1 1 0,0 0 0,0-1 0,0 1 0,0-1 0,0 0 0,1 1 0,0-1 0,-1 0 0,1 0 0,0 0 0,1 0 0,2 4 0,-1-4-67,0-1 0,0 1 1,0-1-1,0 0 0,0 0 0,0 0 0,0 0 1,1-1-1,-1 1 0,1-1 0,-1 0 0,1-1 1,8 1-1,3-1-351,0-1 1,0 0-1,0-1 1,0-1-1,0-1 0,-1 0 1,28-11-1,-6-1-368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3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64 18916,'0'5'413,"0"1"1,0 0-1,-1 0 0,1-1 1,-1 1-1,0-1 0,-4 11 1,-19 41 973,10-25-765,-4 11-232,9-25-397,2 0 1,0 0-1,1 1 1,-4 21-1,10-39-28,-1-1-1,1 1 0,0-1 1,0 1-1,0 0 1,0-1-1,0 1 0,0-1 1,-1 1-1,2-1 1,-1 1-1,0 0 0,0-1 1,0 1-1,0-1 1,0 1-1,0 0 0,0-1 1,1 1-1,-1-1 1,0 1-1,1-1 0,-1 1 1,0-1-1,1 1 0,-1-1 1,0 1-1,1-1 1,-1 0-1,1 1 0,0 0 1,0-1-59,0 0 1,1 0 0,-1-1-1,0 1 1,0 0-1,0 0 1,0-1 0,0 1-1,0-1 1,0 1-1,0-1 1,0 1 0,0-1-1,2-1 1,32-29-2361,17-30-1016,86-132 1,-90 120 6620,-33 56-1506,-16 29 370,-16 35 607,15-43-2633,-40 97 1816,12-31-1095,-25 85 0,54-151-750,0-1-39,0 0 0,0 0 0,0 1 0,0-1 1,0 1-1,1-1 0,0 1 0,0-1 1,0 1-1,0-1 0,0 1 0,2 6 0,-2-10 33,0 0 0,1 1-1,-1-1 1,0 0-1,1 0 1,-1 1 0,0-1-1,1 0 1,-1 0-1,0 0 1,1 0 0,-1 1-1,0-1 1,1 0-1,-1 0 1,0 0 0,1 0-1,-1 0 1,0 0-1,1 0 1,-1 0 0,0 0-1,1 0 1,-1 0-1,0 0 1,1-1-1,-1 1 1,1 0 0,-1 0-1,0 0 1,0 0-1,1 0 1,-1-1 0,0 1-1,1 0 1,-1 0-1,0-1 1,0 1 0,1 0-1,-1 0 1,0-1-1,0 1 1,0 0 0,1-1-1,-1 1 1,0 0-1,0-1 1,0 1-1,0 0 1,0-1 0,0 1-1,0 0 1,1-1-1,7-20-854,-6 4 185,-3-2-75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3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15 16484,'-1'-7'1840,"2"3"-992,7 1-288,3 3 945,4 3-201,1 1-416,5 0-296,-1-1-816,-1 0-584,-3 3 752,-3-2-192,-3 1-168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4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3 14795,'6'-2'2377,"-1"2"-1265,-3 4-416,1 9 2329,-3 7-1753,-3 5-216,1 9-448,-2 1-136,1 4-224,0 1-95,2-8-177,-2-3-169,3-9-407,0-2-304,0-9 1096,0-8-408,-4-1-112,1-6-96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4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16460,'12'-3'1808,"7"3"-912,3 3-280,7-5 985,3 2-313,3-6-384,1 2-200,-3-3-696,2 2-528,-11-4 520,-6 1-168,-8-8-176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4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21 19924,'0'0'121,"0"-1"1,1 0-1,-1 0 0,0 1 0,0-1 1,0 0-1,0 0 0,0 1 0,0-1 1,0 0-1,0 0 0,0 0 0,0 1 0,0-1 1,0 0-1,-1 0 0,1 1 0,0-1 1,-1 0-1,1 1 0,0-1 0,-1 0 0,1 1 1,-1-1-1,1 0 0,-2 0 0,1 1-32,0-1 0,-1 1 0,1 0 0,-1 0 0,1 0-1,0 0 1,-1 0 0,1 1 0,0-1 0,-1 0 0,1 1 0,-1-1 0,1 1-1,0-1 1,0 1 0,-2 1 0,-10 4 60,0 2 0,1 0-1,0 1 1,0 0 0,-18 19 0,-45 60-165,57-65 29,2 0-1,-22 41 0,34-54-7,-1-1-1,1 1 1,0 0 0,1 0-1,1 0 1,-1 1-1,2-1 1,-1 1-1,1-1 1,1 13-1,0-19-33,1 0 0,0 0 0,0 0 0,0-1-1,0 1 1,0-1 0,1 1 0,0-1 0,0 1 0,0-1-1,0 0 1,0 0 0,1 0 0,-1 0 0,1 0 0,0-1 0,-1 1-1,1-1 1,1 1 0,-1-1 0,0 0 0,0 0 0,1-1-1,-1 1 1,1-1 0,0 0 0,-1 0 0,8 1 0,2 1-216,1-1 0,0-1 0,1 0 0,-1-1 0,0 0 0,21-4 0,4-3-254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5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46 17524,'0'-1'174,"1"0"1,0 0-1,0 0 1,-1 0-1,1 0 0,-1 0 1,1 0-1,-1 0 1,1 0-1,-1 0 1,0-1-1,1 1 1,-1 0-1,0 0 0,0 0 1,0-1-1,0 1 1,0 0-1,0 0 1,0 0-1,0-1 1,-1 1-1,1 0 1,0 0-1,-1 0 0,1 0 1,-1 0-1,1 0 1,-1 0-1,-1-2 1,1 2-19,0 0 1,0 0-1,-1 0 1,1 0-1,0 0 1,-1 1-1,1-1 0,-1 0 1,1 1-1,-1 0 1,1-1-1,-1 1 1,1 0-1,-1-1 1,1 1-1,-1 0 1,1 0-1,-1 0 1,0 1-1,1-1 1,-1 0-1,1 0 1,-3 2-1,-5 1 5,-1 1 0,1 1 0,0-1 1,1 2-1,-1-1 0,1 1 0,0 0 0,-8 10 0,5-6-160,1 1 0,1 0 0,0 1 0,0 0 0,-6 13 0,11-19-26,1 0 0,1-1 0,-1 1 0,1 1 0,-3 11 0,5-17 12,0 1 1,0-1 0,0 0-1,0 0 1,0 0-1,0 0 1,0 1 0,0-1-1,0 0 1,1 0 0,-1 0-1,0 0 1,1 1-1,-1-1 1,1 0 0,-1 0-1,1 0 1,0 0 0,-1 0-1,1 0 1,0-1 0,0 1-1,0 0 1,0 0-1,0 0 1,0-1 0,0 1-1,0 0 1,0-1 0,0 1-1,0-1 1,0 1-1,0-1 1,0 0 0,0 1-1,1-1 1,-1 0 0,0 0-1,2 0 1,10 1-102,1 0 0,-1-2 0,18-1 0,-20 0 57,1 2 1,0-1 0,0 1 0,18 3-1,-28-3 53,-1 0 0,0 0-1,1 1 1,-1-1 0,1 0-1,-1 1 1,0-1 0,1 1-1,-1 0 1,0-1 0,0 1-1,1 0 1,-1 0 0,0 0-1,0 0 1,0 0 0,0 0-1,0 0 1,0 0 0,1 2 0,-2-1 6,1-1 1,-1 0 0,0 1-1,0-1 1,0 0 0,0 1-1,0-1 1,0 1 0,0-1 0,0 0-1,-1 1 1,1-1 0,0 0-1,-1 1 1,1-1 0,-1 0 0,-1 2-1,-1 3 48,-2 0-1,1 0 1,-1 0-1,1 0 1,-2-1-1,-8 8 0,-1-1 146,-1-1-1,-32 17 0,41-24-226,0-1 1,1 0 0,-2-1-1,1 1 1,0-2 0,0 1-1,-1-1 1,1 0 0,-1 0-1,-10-1 1,17 0-32,0 0 0,0 0-1,0 0 1,0 0 0,1 0 0,-1 0 0,0-1 0,0 1 0,0 0 0,1 0 0,-1-1-1,0 1 1,0-1 0,1 1 0,-1 0 0,0-1 0,1 0 0,-1 1 0,1-1 0,-1 1-1,1-1 1,-1 0 0,1 1 0,-1-1 0,1 0 0,-1 1 0,1-1 0,0 0-1,-1 0 1,1 1 0,0-1 0,0 0 0,0 0 0,-1 0 0,1 0 0,0 1 0,0-1-1,0 0 1,0 0 0,1 0 0,-1 1 0,0-1 0,0 0 0,0 0 0,1 0 0,-1 1-1,0-1 1,1 0 0,-1 0 0,1 1 0,0-2 0,9-7-720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5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1 19300,'1'0'83,"-1"0"-1,0 0 0,1 0 1,-1 0-1,0 0 1,1 1-1,-1-1 1,0 0-1,1 0 0,-1 0 1,0 0-1,0 1 1,1-1-1,-1 0 1,0 0-1,0 1 0,0-1 1,1 0-1,-1 0 1,0 1-1,0-1 1,0 0-1,0 1 0,1-1 1,-1 0-1,0 1 1,0-1-1,0 0 1,0 1-1,0-1 0,0 1 1,-3 14 1443,-12 22 91,11-30-1081,2-2-402,-20 42 445,1 0-1,-26 98 1,43-117-734,3-21 24,1 0 0,-2 0 0,1-1 0,-1 1 0,-3 10 0,4-16 120,1 0 0,-1 0 0,1-1 0,-1 1 0,1 0 0,-1 0 0,0-1 0,1 1 0,-1-1 0,0 1 0,1 0 0,-1-1 0,0 1 0,0-1 0,1 0 0,-1 1 0,0-1 0,0 1 0,-1-1 0,-8 1-237</inkml:trace>
  <inkml:trace contextRef="#ctx0" brushRef="#br0" timeOffset="1">1 220 17884,'13'-5'2328,"1"5"-1399,10 2-425,2-1 1936,6 1-1432,2 2-368,1 1-824,-2-1-624,-3 3 744,-6 2-208,-9 0-128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8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17 15035,'5'-6'1072,"7"-5"3911,-12 11-4910,1 0-1,-1 0 1,0 0-1,0 0 1,1 0-1,-1 0 1,0 1-1,1-1 1,-1 0-1,0 0 1,0 0-1,1 0 1,-1 0-1,0 1 1,0-1-1,1 0 1,-1 0-1,0 0 0,0 1 1,0-1-1,0 0 1,1 0-1,-1 0 1,0 1-1,0-1 1,0 0-1,0 1 1,0-1-1,0 0 1,1 0-1,-1 1 1,0-1-1,0 0 1,0 1-1,0-1 1,0 0-1,0 0 1,0 1-1,0-1 1,0 0-1,-1 1 1,1-1-1,0 0 1,0 0-1,0 1 1,0-1-1,-1 42 232,-2 1-1,-2-1 1,-16 67 0,12-65-621,-4 21-2679,13-65 2977,0-1-1,0 1 0,0 0 1,0 0-1,-1 0 0,1 0 0,0 0 1,0 0-1,0 0 0,0 0 1,0 0-1,0 0 0,0 0 0,-1 0 1,1 0-1,0 0 0,0 0 0,0 0 1,0 0-1,0 0 0,0 0 1,0 0-1,-1 0 0,1 0 0,0 0 1,0 0-1,0 0 0,0 0 1,0 0-1,0 0 0,-1 0 0,1 0 1,0 0-1,0 0 0,0 0 0,0 0 1,0 0-1,0 0 0,0 0 1,0 1-1,0-1 0,0 0 0,-1 0 1,1 0-1,0 0 0,0 0 1,0 0-1,0 0 0,0 0 0,0 1 1,0-1-1,0 0 0,0 0 0,0 0 1,0 0-1,0 0 0,0 0 1,0 1-1,0-1 0,0 0 0,0 0 1,0 0-1,0 0 0,0 0 1,0 1-1,-3-11-770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8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17924,'0'5'1672,"4"-1"-1008,3-1-232,9 0 809,6 1-249,6 1-320,3-3-96,5 0-352,2 2-360,2-4-824,-2-1 2016,-3-5-1136,-2-4-48,-1-6-72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5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19556,'2'4'2065,"12"-4"-1153,2-1-312,8-3 848,6-2-207,5-2-417,4 1-320,-1 1-1088,-3-1-393,-4 3 785,-6-1-248,-6 2-136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9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51 20228,'4'2'1697,"-4"8"-1257,0 5-192,-3 7 664,-1 7-264,0 6-312,-2 3-144,0 0-160,0 1-64,3-8-312,0-5-312,3-8 1656,2-10-1032,4-9-8,-2-14-16</inkml:trace>
  <inkml:trace contextRef="#ctx0" brushRef="#br0" timeOffset="1">2 50 16548,'-1'-13'2280,"4"3"-1120,5 1-472,5 2 1849,5 1-961,5 3-591,4 1-217,5 2-368,3 2-216,-2 2-392,2 1-248,-5 0-689,-3 0-271,-11-2 1064,-4 1-304,-13-1-264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9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38 21693,'19'2'2032,"8"-11"-1392,3 0-304,0 1 881,1-1-249,-5 6-640,-4 1-344,-10 7-1040,-5 1 928,-13-1-177,-5 1-87</inkml:trace>
  <inkml:trace contextRef="#ctx0" brushRef="#br0" timeOffset="1">0 199 19908,'9'7'2417,"9"-5"-1537,6-5-416,7-2 1352,7 1-727,3 0-265,3-2-648,-1 6-368,-5-3-824,-3 4-401,-7 2 1113,-9-1-288,-6-2-264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40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245 0 16588,'0'1'74,"0"-1"0,-1 0 0,1 1 0,0-1 0,0 0 0,0 0 0,0 1 0,0-1 0,0 0 0,0 1 0,0-1 0,0 0 0,0 0 0,0 1 0,0-1 0,0 0 0,0 1 0,0-1 1,0 0-1,0 0 0,0 1 0,0-1 0,0 0 0,0 1 0,0-1 0,1 0 0,-1 0 0,0 1 0,0-1 0,0 0 0,1 0 0,-1 0 0,0 1 0,0-1 0,0 0 0,1 0 0,-1 0 0,0 1 1,1-1-1,-1 0 0,0 0 0,0 0 0,1 0 0,-1 0 0,0 0 0,1 0 0,-1 0 0,0 0 0,0 0 0,1 0 0,-1 0 0,0 0 0,1 0 0,-1 0 0,0 0 0,0 0 0,1 0 0,-1 0 1,0 0-1,1 0 0,-1-1 0,0 1 0,1 0 0,-18 30 1866,11-22-1602,-221 369-521,224-375 677,1-8-477,2-8-208,4-12-50</inkml:trace>
  <inkml:trace contextRef="#ctx0" brushRef="#br0" timeOffset="1">35 95 16788,'4'0'2272,"2"8"-1352,1 5-376,6 7 1881,3 7-1321,0 0-280,5 7-352,-1 1-112,2-3-448,0 0-456,-3-7 504,0 0-64,-4-2-96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43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19892,'4'29'5030,"-4"33"-3983,0-27-700,4 61-216,0-24-1710,-3-24-2459,-1-48 4003,0 0 0,0 0 0,0 0 1,0-1-1,0 1 0,0 0 0,0 0 0,0 0 0,-1 0 1,1 0-1,0 0 0,0 0 0,0 0 0,0 0 0,0 0 1,0 0-1,0 0 0,0 0 0,0 0 0,0-1 1,0 1-1,0 0 0,0 0 0,0 0 0,-1 0 0,1 0 1,0 0-1,0 0 0,0 0 0,0 0 0,0 0 0,0 0 1,0 0-1,0 0 0,0 0 0,0 0 0,-1 0 1,1 0-1,0 0 0,0 0 0,0 0 0,0 0 0,0 1 1,0-1-1,0 0 0,0 0 0,0 0 0,0 0 0,0 0 1,0 0-1,0 0 0,-1 0 0,1 0 0,-5-10-1094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44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2 280 16540,'-1'-6'1872,"3"0"-1016,6 1-280,9 0 969,8 2-161,6-2-440,1 2-160,6 1-544,-3-3-384,-2 2 1224,0-3-975,-13-4-33,-3-2 8</inkml:trace>
  <inkml:trace contextRef="#ctx0" brushRef="#br0" timeOffset="1">726 1 21885,'4'0'1688,"-4"7"-1328,-2 5-160,-3 8 568,-1 3-184,0 8-376,-1 3-71,-2 7-225,-1-2-89,4 0-303,2-1-184,-2-3-504,3-5-200,-1-8 928,-2-2-297,2-8-71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44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55 513 16147,'4'0'2257,"8"0"-1257,8-2-328,4-1 1945,12-2-1393,4-1-208,5 0-400,2 1-135,-5 0-177,-4-1-184,-6 1-360,-6 2-305,-10-5-1943,-5-4 2160,-8-10-296,-3-3-232</inkml:trace>
  <inkml:trace contextRef="#ctx0" brushRef="#br0" timeOffset="1">1 35 18492,'9'-1'2096,"15"4"-1103,1 0-377,18-2 1344,6 1-792,8-2-287,5 0-169,-1-3-536,-4-3-376,-11 0-864,-3-6 927,-20 5-207,-5-2-88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45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24 17532,'1'0'276,"13"-12"1749,-14 12-1953,0 0-1,1-1 1,-1 1-1,0 0 0,1 0 1,-1-1-1,0 1 1,1 0-1,-1-1 1,0 1-1,0 0 1,1-1-1,-1 1 1,0 0-1,0-1 1,0 1-1,1 0 1,-1-1-1,0 1 1,0-1-1,0 1 1,0 0-1,0-1 1,0 1-1,0-1 1,0 1-1,0 0 1,0-1-1,0 1 1,0-1-1,0 0 1,-1 2 107,1-1 0,-1 0 1,1 1-1,-1-1 0,1 1 1,-1-1-1,1 1 1,-1-1-1,1 1 0,0 0 1,-1-1-1,1 1 0,0 0 1,-1-1-1,1 1 0,0 0 1,0-1-1,0 1 0,0 0 1,0-1-1,0 2 0,-4 18 559,0-3-330,-4 40-22,8-52-385,0 0 0,0 0 0,0 0-1,1-1 1,-1 1 0,1 0 0,0-1-1,1 1 1,1 5 0,-2-8-1,0-1 0,0 0 0,-1 1 0,1-1 1,0 0-1,0 0 0,0 0 0,0 0 0,0 0 0,1 0 0,-1 0 0,0 0 1,0 0-1,1-1 0,-1 1 0,0 0 0,1-1 0,-1 1 0,1-1 0,-1 1 1,0-1-1,1 0 0,-1 0 0,1 0 0,-1 0 0,1 0 0,-1 0 0,1 0 1,-1 0-1,1 0 0,-1-1 0,1 1 0,-1-1 0,1 1 0,-1-1 0,0 1 1,1-1-1,1-2 0,6-1 9,-1-1 0,0-1 0,0 1 0,10-12 1,-3 2 15,0 0 0,-2-1 1,0-1-1,0 0 0,19-37 1,-35 60-16,-40 96-14,38-89-180,1 0 0,1 1 0,0-1-1,1 1 1,1-1 0,0 21 0,1-30 147,0 0 1,1 0-1,-1-1 1,1 1 0,0 0-1,0-1 1,0 1-1,1-1 1,0 1-1,-1-1 1,1 1 0,3 3-1,14 14-330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47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1 18164,'-5'2'278,"-13"5"556,0 0 0,-18 11-1,35-18-795,1 0 0,0 0 0,0 0 0,-1 0 0,1 0 0,0 0 0,0 1 0,-1-1 0,1 0 0,0 0 0,0 0 0,-1 0 0,1 0 0,0 1 0,0-1 0,0 0 0,-1 0 0,1 0 0,0 1 0,0-1 0,0 0 0,0 0 0,0 0 0,0 1 0,-1-1 0,1 0 0,0 0 0,0 1 0,0-1 0,0 0 0,0 0 0,0 1 0,0-1 0,0 0 0,0 0 0,0 1 0,0-1 0,0 0 0,0 1 0,0-1 0,0 0 0,0 0 0,1 1 0,-1-1 0,15 7 658,25-2-135,411 6 423,-139-6-1131,-222-5-52,-285 12-148,-388 28 349,565-40-1,6 0 0,-1 0-1,1 0 0,-1-1 0,-18-5 0,30 7 0,1-1 0,0 0 0,0 0 0,0 0 0,0 0 0,0 0 0,0 0 0,-1 0 0,1-1 0,0 1 0,0 0 0,0 0 0,0 0 0,0 0 0,0 0 0,0 0 0,-1 0 0,1 0 0,0 0 0,0 0 0,0 0 0,0 0 0,0 0 0,0 0 0,0-1 0,0 1 0,0 0 0,0 0 0,-1 0 0,1 0 0,0 0 0,0 0 0,0 0 0,0-1 0,0 1 0,0 0 0,0 0 0,0 0 0,0 0 0,0 0 0,0 0 0,0-1 0,0 1 0,0 0 0,0 0 0,0 0 0,0 0 0,0 0 0,0 0 0,0-1 0,1 1 0,-1 0 0,0 0 0,0 0 0,0 0 0,0 0 0,0 0 0,0 0 0,0 0 0,0-1 0,0 1 0,0 0 0,1 0 0,8-4 0,9-1-5,0 2 0,35-2 0,-14 1 4,356-17-13,-188 15 4,-138 4 2,52-5-105,-291 21-154,-42 7 209,-327 27-407,531-47 610,-20 1 307,28-2-447,-1 0 0,0 0-1,0 0 1,0 0 0,0 0 0,0 0 0,0-1-1,0 1 1,0 0 0,0 0 0,0-1 0,1 1 0,-1 0-1,0-1 1,0 1 0,0-1 0,1 1 0,-1-1 0,0 0-1,1 1 1,-2-2 0,0-15-5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16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287 118 13235,'20'-20'1865,"-10"12"-856,-1-1 0,0 0 0,0-1 0,-1 0-1,0 0 1,8-16 0,-16 26-945,0 0 0,0-1 0,1 1 0,-1-1 0,0 1 0,0 0 1,0-1-1,0 1 0,1 0 0,-1-1 0,0 1 0,0-1 0,0 1 0,0-1 0,0 1 0,0 0 0,0-1 0,0 1 0,0-1 0,0 1 0,-1 0 0,1-1 1,0 1-1,0-1 0,0 1 0,0 0 0,-1-1 0,1 1 0,0 0 0,0-1 0,-1 1 0,1 0 0,0-1 0,-1 1 0,-15-3 968,-20 11-344,13 1-616,0 1-1,0 2 1,1 0 0,1 1-1,0 1 1,1 1-1,0 1 1,1 1-1,1 0 1,1 2 0,-23 31-1,34-42-78,0 1-1,0 0 1,1 0 0,1 1 0,0 0-1,0 0 1,-4 15 0,7-21-12,1 0 1,-1 0 0,1 0 0,0 0 0,0 0 0,0 1 0,1-1 0,0 0-1,-1 0 1,1 0 0,0 0 0,1 0 0,-1 0 0,1-1 0,0 1-1,0 0 1,0-1 0,0 1 0,1-1 0,-1 0 0,7 6 0,4 3-115,2-1-1,0-1 1,0-1 0,0 0 0,26 11 0,-22-12-12,-1 2 1,0 0-1,23 17 0,-39-26 145,-1 0 0,1 0 1,-1 0-1,1 0 0,-1 0 0,0 1 0,0-1 1,1 0-1,-1 1 0,0-1 0,0 1 1,0-1-1,-1 1 0,1-1 0,0 1 0,-1 0 1,1 0-1,-1-1 0,1 1 0,-1 0 0,0 0 1,1-1-1,-1 1 0,0 0 0,0 0 0,-1 0 1,1 2-1,-2-2 22,1 1 0,-1-1 0,1 1 0,-1-1 0,0 0 0,0 0 0,0 0 0,0 0 0,0 0 0,0 0 0,-1 0 0,1-1 0,-1 1 0,1-1 0,-1 0 0,-3 1 0,-5 3 79,-1-1 0,1-1-1,-1 0 1,0-1 0,0 0 0,0-1 0,-15 0-1,-85-9-456,101 6 109,36 1-304,-1 4 232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17.1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 16171,'2'1'1892,"-2"-1"-1824,0 0 0,0 0-1,0 0 1,0 0-1,0 0 1,0 0-1,0 0 1,0 1 0,0-1-1,0 0 1,-1 2 1554,1-2-1555,-7 12 2211,-19 25-1156,8-11-449,12-17-530,-30 53 533,33-56-612,1-1-1,-1 1 1,1 0 0,0 0-1,1 0 1,-1 0-1,1 1 1,0 10-1,1-16-55,0 0 0,0 0-1,0 0 1,0-1 0,0 1-1,0 0 1,0 0 0,1 0-1,-1 0 1,0-1 0,1 1-1,-1 0 1,0 0 0,1-1-1,-1 1 1,1 0 0,-1 0-1,1-1 1,0 1 0,-1-1-1,1 1 1,-1 0 0,1-1-1,0 0 1,0 1 0,-1-1 0,3 1-1,-1 0 2,0-1 1,0 1-1,0-1 0,1 0 0,-1 0 0,0 0 0,0 0 1,1-1-1,-1 1 0,4-2 0,3-1 11,0 0 0,0-1 0,0 0 0,10-7 0,10-8 32,-1-2-1,46-44 1,-83 75-15,1 1 0,1-1 0,0 1 0,0 1 0,-5 12-1,9-19-243,0 1 0,1-1 0,0 1 0,0-1-1,0 1 1,1 0 0,0-1 0,0 1-1,0 0 1,1 0 0,0 0 0,0 0-1,1 0 1,-1 0 0,1-1 0,1 1 0,1 8-1,-2-13 139,0 0 0,0 1 0,0-1 1,0 1-1,0-1 0,0 0 0,0 0 0,0 0 0,0 1 0,0-1 0,1 0 0,-1 0 0,0-1 0,1 1 0,-1 0 0,1 0 1,-1-1-1,1 1 0,-1-1 0,1 1 0,3-1 0,16 3-857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5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16908,'1'-2'187,"0"1"0,0-1 0,0 1 1,0 0-1,0 0 0,0-1 0,0 1 1,0 0-1,0 0 0,1 0 1,-1 0-1,0 0 0,1 1 0,-1-1 1,1 0-1,-1 0 0,1 1 0,-1-1 1,1 1-1,-1 0 0,1-1 0,-1 1 1,1 0-1,0 0 0,-1 0 1,1 0-1,-1 0 0,1 0 0,-1 1 1,4 0-1,8 1 802,0 1 0,23 8 1,-22-6-767,82 17 501,-62-15-665,-33-6-55,0-1 1,0 0-1,-1 0 0,1 0 0,0 0 1,0 1-1,0-1 0,0 0 0,-1 1 1,1-1-1,0 1 0,0-1 0,0 1 1,-1-1-1,1 1 0,0 0 0,-1-1 1,1 1-1,-1 0 0,1 0 0,-1-1 1,1 1-1,-1 0 0,1 0 0,-1 0 1,0-1-1,1 1 0,-1 0 0,0 0 1,0 0-1,0 0 0,0 0 0,0 0 1,0 0-1,0-1 0,0 1 0,0 0 1,0 0-1,0 0 0,0 0 1,-1 0-1,1 0 0,0 0 0,-1-1 1,1 1-1,-1 1 0,-4 7 47,1-1 1,-1-1-1,-12 15 1,8-11 2,-45 68 312,-72 137 0,122-233-2241,-2-157-7443,12 179 10122,0-1 0,0 0 0,1 0 0,-1-1-1,1 0 1,0 0 0,7 2 0,-2-2-642,-1-1 0,1-1 1,0 0-1,0 0 0,0-1 0,18-3 0,71-16-1095,-84 15 996,32-7-440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18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10 17308,'11'-10'4717,"-16"28"-1855,-2 1-2285,-9 37-232,3 1 0,3 0-1,-5 65 1,18-93-372,-3-28-33,-1 0-1,1-1 1,0 1-1,0 0 1,0-1-1,0 1 1,1-1-1,-1 1 1,0 0-1,0-1 1,0 1-1,0-1 1,1 1-1,-1 0 1,0-1-1,1 1 1,-1-1-1,0 1 1,1-1-1,-1 1 1,0-1-1,1 1 1,-1-1 0,1 0-1,-1 1 1,1-1-1,-1 0 1,1 1-1,0-1 1,-1 0-1,1 1 1,-1-1-1,1 0 1,0 0-1,-1 0 1,1 0-1,-1 0 1,2 0-1,-2 0 41,1 0-1,-1 0 0,0 0 1,0 0-1,0 0 1,0-1-1,1 1 0,-1 0 1,0 0-1,0 0 1,0-1-1,0 1 1,0 0-1,0 0 0,0 0 1,0-1-1,0 1 1,0 0-1,0 0 0,0-1 1,0 1-1,0 0 1,0 0-1,0 0 0,0-1 1,0 1-1,0 0 1,0 0-1,0-1 0,0 1 1,0 0-1,0 0 1,0 0-1,0-1 0,-1 1 1,1 0-1,0 0 1,0 0-1,0 0 1,0-1-1,0 1 0,-1 0 1,-4-7-619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19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17980,'9'2'2224,"3"-2"-1359,5 0-297,5-2 1168,9 1-624,5-1-192,4 1-335,-3 1-201,1 0-640,-4 0-457,-3 0 625,-1 0-160,-3-3-96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19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299 91 20252,'1'1'137,"0"0"0,-1-1 0,1 1 0,0 0 0,-1-1 0,1 1 0,-1 0 0,0 0 0,1-1 0,-1 1 0,0 0 1,1 0-1,-1 0 0,0 0 0,0 0 0,0-1 0,1 1 0,-1 0 0,0 0 0,0 0 0,0 0 0,-1 0 0,1 0 0,0 0 0,0-1 0,-1 2 0,-7 33 1075,5-23-656,-11 64-239,3 1-1,-1 97 1,14-127-2098,-13-71-452,6 1 1470</inkml:trace>
  <inkml:trace contextRef="#ctx0" brushRef="#br0" timeOffset="1">0 36 18284,'2'-2'1976,"8"2"-1007,6-3-305,15 2 1008,4-3-200,11-1-487,5-1-153,8 2-272,-2-2-104,-5 3-384,-3 2-224,-12 1-712,-6 0 1168,-10 4-384,-4-1-120,-7 0-88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0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7 16139,'3'1'5104,"-5"7"-2339,-8 13-899,7-15-1286,-2 3-355,1 1 0,1-1 0,-1 1-1,2 0 1,-3 13 0,4-21-212,1-1 0,0 1 0,0 0 0,-1 0 0,1 0 0,0-1 0,0 1 0,1 0 0,-1 0 0,0 0 0,1-1 0,-1 1 0,1 0 0,-1 0 0,1-1 0,0 1 0,-1-1 0,1 1 0,0 0 0,0-1-1,0 0 1,1 1 0,-1-1 0,0 0 0,0 1 0,1-1 0,-1 0 0,1 0 0,-1 0 0,1 0 0,-1 0 0,1-1 0,0 1 0,-1 0 0,1-1 0,0 1 0,0-1 0,2 1 0,4-1 7,-1 0 0,1 0 0,0-1 0,-1 0 0,1 0 0,-1-1 0,1 0 0,-1 0 0,12-5 0,63-36 91,-75 39-100,7-3 7,0-2 0,0 1 0,-1-2-1,0 0 1,-1 0 0,20-23-1,-26 21-21,-9 8 7,1 4-1,0 0-1,1 0 1,-1 1 0,0-1 0,1 1 0,-1-1-1,0 1 1,1-1 0,-1 1 0,1 0 0,-2 1-1,-6 5-146,0 0-1,1 0 1,0 1-1,0 0 1,1 0-1,0 1 1,1-1-1,0 2 1,0-1-1,1 1 1,0 0-1,1 0 1,0 0-1,0 0 1,1 1-1,0 0 1,-1 21-1,4-24-293,2-5-129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1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70 16988,'8'-23'2061,"-6"16"-1343,0 0 0,1 0 1,0 1-1,7-14 1,-10 21-607,1-1 0,-1 1 0,0-1 0,1 0 0,-1 1 0,0-1 0,0 1 0,1-1 0,-1 1 0,0-1 1,0 1-1,0-1 0,1 1 0,-1-1 0,0 1 0,0 0 0,0-1 0,0 1 0,0-1 0,0 1 0,0-1 0,0 1 0,-1-1 0,1 1 0,0 0 0,-1 24 630,-23 138 500,-7 59-3323,31-221 1976,0 0 0,0 0 0,0 0-1,0-1 1,0 1 0,0 0-1,0 0 1,0 0 0,0-1 0,-1 1-1,1 0 1,0 0 0,-1-1-1,1 1 1,-1 0 0,1-1 0,0 1-1,-1 0 1,-1 0 0,2-1 66,-1 0 1,0 0-1,0 0 1,1 0-1,-1 0 1,0 0-1,1-1 1,-1 1-1,0 0 1,1 0-1,-1-1 1,0 1-1,1 0 1,-1-1-1,1 1 1,-1-1-1,1 1 1,-1-1-1,1 1 1,-1-1-1,1 1 0,-1-1 1,0-1-1,-12-14-578,-2-5 20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2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15803,'4'-4'1857,"5"-1"-865,4 5-336,8 0 1129,5 0-345,8 0-496,4 2-248,5 1-632,3-2-464,-6 2 400,0 0-152,-1-7-120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2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0 18644,'-7'16'927,"2"1"1,0-1-1,1 1 0,-4 27 0,7-34-798,0-1-1,1 1 1,0 0-1,0 0 1,1 0-1,1 0 1,0-1-1,0 1 1,5 12-1,-6-19-161,-1-1-1,1 1 1,0-1 0,1 0-1,-1 0 1,0 1-1,1-1 1,-1 0 0,1 0-1,0-1 1,0 1 0,-1 0-1,1 0 1,0-1-1,0 1 1,1-1 0,-1 0-1,0 0 1,0 0-1,1 0 1,-1 0 0,1 0-1,-1 0 1,1-1-1,-1 1 1,1-1 0,-1 0-1,1 0 1,-1 0-1,1 0 1,-1 0 0,1 0-1,-1-1 1,1 1-1,-1-1 1,1 0 0,4-2-1,4-2-403,-1 0-1,1-1 1,-1-1-1,0 1 1,-1-2-1,16-14 1,-4 1-505,-2 0 1,0-1-1,-1-1 1,28-49-1,-46 72 962,-1 0-1,1 0 1,0 0 0,0 0-1,0 0 1,0 0 0,0 0 0,-1 0-1,1 0 1,0 0 0,0 0-1,0 0 1,0 0 0,0 0-1,-1 0 1,1 0 0,0 0 0,0 0-1,0 0 1,0 0 0,0 0-1,0 0 1,-1 0 0,1 0-1,0 0 1,0 0 0,0-1 0,0 1-1,0 0 1,0 0 0,0 0-1,-1 0 1,1 0 0,0 0-1,0-1 1,0 1 0,0 0 0,0 0-1,0 0 1,0 0 0,0 0-1,0 0 1,0-1 0,0 1-1,0 0 1,0 0 0,0 0 0,0 0-1,0 0 1,0-1 0,0 1-1,0 0 1,0 0 0,0 0-1,0 0 1,0 0 0,0-1 0,0 1-1,0 0 1,1 0 0,-7 5 308,1 1 1,-1 0 0,2 0 0,-1 0-1,1 0 1,0 1 0,-5 10-1,-1 1 246,-23 40 915,4 2 1,-41 115-1,11 31-2262,57-197 528</inkml:trace>
  <inkml:trace contextRef="#ctx0" brushRef="#br0" timeOffset="1">402 327 20844,'12'-3'1865,"-12"6"-1353,-1 7-216,-10 12 920,-3 2-344,-5 8-551,-2 1-241,-2 4-256,3-2-113,2-6-239,3-4-192,10-12-400,3-4-216,12-11-313,8-6 1041,5-13-200,3-2-192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3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9 16155,'9'-9'2049,"-2"9"-1257,-10 13-240,-4 8 1209,-6 8-593,-2 4-216,-2 5-448,1 3-160,0-1-104,0-5-88,5-8-248,3-2-128,2-9-456,1-3-240,1-5 1920,-2-5-1160,-1-6-64,-2-3-48</inkml:trace>
  <inkml:trace contextRef="#ctx0" brushRef="#br0" timeOffset="1">0 228 17460,'0'-6'1864,"2"0"-1104,5 2-336,6 2 961,3 1-249,5-1-776,0 2-520,6 0-680,-1-1 760,3 1-248,0-4-120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3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0 17108,'-9'30'1896,"-7"6"-1112,-3 0-336,0 8 1321,0 0-785,1 1-360,1 1-192,4-7-400,0-1-72,4-4-448,0-4-240,3-8-160,-1-4 632,7-7-208,0-5-121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4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3 16764,'0'0'95,"1"-1"0,0 1 1,-1 0-1,1 0 1,-1-1-1,1 1 1,0 0-1,-1 0 1,1 0-1,0 0 1,-1 0-1,1 0 1,-1 0-1,1 0 0,0 0 1,-1 0-1,1 0 1,0 0-1,-1 1 1,1-1-1,-1 0 1,1 0-1,-1 1 1,1-1-1,0 0 0,-1 1 1,1-1-1,-1 1 1,1-1-1,-1 0 1,0 1-1,1-1 1,-1 1-1,1-1 1,-1 1-1,1 0 0,-2 2 176,1 0 0,0 0-1,0-1 1,-1 1-1,0 0 1,1-1-1,-1 1 1,-2 4-1,-42 87 1037,28-61-669,-18 46-1,35-77-602,-1-1 0,1 0 1,-1 0-1,1 1 0,-1-1 0,1 0 0,0 0 1,0 1-1,0-1 0,0 0 0,0 1 0,0-1 1,0 0-1,0 1 0,0-1 0,0 0 0,1 0 0,-1 1 1,1-1-1,-1 0 0,2 2 0,-1-2-7,0 0 0,1 0-1,-1 0 1,0-1 0,1 1-1,-1 0 1,0-1 0,1 1 0,-1-1-1,1 0 1,-1 1 0,1-1-1,-1 0 1,1 0 0,-1 0 0,1 0-1,-1 0 1,1-1 0,1 1-1,10-2 25,-1-1 0,1 0 0,-1-1-1,0 0 1,0-1 0,14-8 0,66-44 21,-75 45-49,109-86 16,-83 63-33,-39 33-26,-5 5 6,-7 12 0,-16 19 19,-3 2 115,2 0-1,-30 56 1,54-90-139,0-1 1,0 1-1,0-1 1,0 1-1,1-1 0,-1 1 1,1 0-1,-1 0 1,1-1-1,-1 1 1,1 0-1,0-1 0,0 1 1,0 0-1,0 0 1,0-1-1,0 1 1,1 0-1,-1 0 0,1 1 1,0-2-123,0-1 0,0 1 0,1-1 1,-1 1-1,0-1 0,0 1 0,0-1 0,0 0 0,1 0 0,-1 0 1,0 1-1,0-1 0,1 0 0,-1 0 0,0-1 0,0 1 0,1 0 1,-1 0-1,0-1 0,0 1 0,0 0 0,0-1 0,0 1 1,1-1-1,-1 0 0,1-1 0,12-5-559,-1-1-258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6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0 16884,'-10'6'668,"-1"0"0,1 1 1,0 0-1,1 1 1,0 0-1,0 1 0,0-1 1,1 2-1,1-1 1,-9 13-1,11-13-565,0 0-1,0 0 1,0 1-1,1-1 0,1 1 1,0 0-1,0 0 1,1 0-1,0 1 1,1-1-1,0 0 1,0 12-1,1-18-65,1 0 1,-1 1-1,1-1 0,-1 0 0,1 0 1,0 0-1,1 0 0,-1 0 0,1 0 1,0 0-1,0-1 0,0 1 0,0-1 1,0 1-1,1-1 0,0 0 0,0 0 1,0 0-1,0 0 0,0 0 1,0-1-1,1 1 0,-1-1 0,1 0 1,0 0-1,0 0 0,0-1 0,0 1 1,0-1-1,0 0 0,0 0 0,0 0 1,0-1-1,6 1 0,-2-1 51,1 0 1,-1-1-1,1 1 0,-1-2 0,1 1 1,-1-1-1,0 0 0,0-1 1,0 0-1,0 0 0,0-1 0,-1 0 1,1 0-1,-1-1 0,0 0 0,8-7 1,-10 6-24,0-1 1,0 1-1,0-1 1,-1 0 0,0 0-1,0 0 1,-1-1-1,0 1 1,0-1-1,0 0 1,-1 0-1,1-10 1,-2 15-141,-1-1 1,1 0-1,-1 0 0,0 1 0,0-1 1,0 0-1,0 0 0,-1 1 0,0-1 1,1 0-1,-1 0 0,-1 1 1,1-1-1,0 1 0,-1-1 0,0 1 1,0 0-1,0 0 0,0 0 0,0 0 1,-1 0-1,1 0 0,-1 0 0,0 1 1,0-1-1,0 1 0,0 0 1,-4-3-1,4 5 8,1-1 1,0 0-1,0 0 0,-1 1 1,1-1-1,0 1 1,-1 0-1,1 0 0,0 0 1,-1 0-1,1 0 1,-1 0-1,1 1 0,-4 0 1,-9 8-596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5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 19396,'0'0'53,"0"0"0,0 0 0,0 1 0,0-1 0,-1 0 0,1 0 0,0 1 0,0-1 0,0 0 0,0 1 0,1-1 0,-1 0 0,0 0 0,0 1 0,0-1 0,0 0 0,0 0 0,0 1 0,0-1-1,0 0 1,1 0 0,-1 1 0,0-1 0,0 0 0,0 0 0,0 0 0,1 1 0,-1-1 0,0 0 0,0 0 0,1 0 0,-1 0 0,0 1 0,0-1 0,1 0 0,-1 0 0,0 0 0,0 0 0,1 0 0,-1 0 0,0 0 0,0 0 0,1 0 0,-1 0 0,0 0 0,1 0 0,-1 0 0,0 0 0,0 0 0,1 0-1,-1 0 1,0 0 0,0 0 0,1 0 0,-1-1 0,0 1 0,0 0 0,1 0 0,-1 0 0,0 0 0,0-1 0,0 1 0,1 0 0,-1 0 0,0 0 0,0-1 0,0 1 0,0 0 0,1-1 0,-6 29 1248,3-22-946,1 0-216,-13 54 418,2 1 1,-6 115 0,18-173-595,-1 4-221,1 0 1,0 0 0,1 0-1,0 0 1,0-1 0,3 11-1,-4-17 216,0 0 1,0 0-1,0 0 0,0-1 0,0 1 0,1 0 0,-1 0-460,0 0 460,0 0 0,0 0 0,0 0 0,0 0 0,0 0 0,1 0 0,-1 0 0,0 0 1,0 0-1,0 0 0,0 0 0,0 0 0,0 0 0,0 0 0,0 0 0,0 0 1,0 0-1,0 0 0,0 0 0,0 0 0,0 0 0,0 0 0,1 0 0,-1 0-125,0-6-193,0-3-432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5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17348,'3'6'1920,"1"-4"-952,2-1-296,7 3 1033,6-2-153,3-1-424,2 2-223,3-1-233,4-2-240,0 0-432,-2 1-408,-6-2-576,-1-5 807,-4-12-183,1-4-136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6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 17444,'1'2'555,"-1"1"1,1 0 0,0-1 0,-1 1-1,0 0 1,0 0 0,0-1-1,0 1 1,0 4 0,0-5-28,-16 147 3280,3-24-3679,6 24-2150,8-148 1922,-1 1 0,0-1 0,0 0 0,0 0 0,-1 0 0,1 0 0,0 0 0,0 0 0,-1 1 0,1-1 0,0 0 0,-1 0 0,1 0 0,-1 0 0,0 0 0,1 0 0,-1-1 0,0 1-1,1 0 1,-1 0 0,-1 1 0,-4 1-538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6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14963,'1'1'324,"0"0"-1,0 0 1,0 0-1,1 0 0,-1 0 1,0 0-1,0-1 1,1 1-1,-1 0 1,0-1-1,1 1 1,-1-1-1,0 1 0,1-1 1,-1 0-1,1 0 1,1 1-1,31-1 2493,-23-1-2097,159-13 2692,-2-20-4371,-167 34 847,1 0-1,-1 0 0,1-1 1,-1 1-1,0-1 1,1 1-1,-1-1 1,1 1-1,-1-1 1,0 0-1,1 1 1,-1-1-1,0 0 1,0 0-1,1 0 1,-1 0-1,0 0 1,0 0-1,0-1 1,-1 1-1,1 0 1,0 0-1,0-1 0,-1 1 1,1 0-1,0-1 1,-1 1-1,1-1 1,-1 1-1,0-1 1,1-2-1,-1-12-755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7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19620,'12'-1'2033,"1"1"-1241,5-2-320,10 2 1016,2 3-296,10-1-415,2 1-265,2 0-488,-5-2-280,-2 1-849,-7-2-119,-6-2 880,-4-1-224,-5 0-256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7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77 16932,'-7'7'2495,"-9"14"-1732,0 0-1,2 0 1,1 2 0,-20 44-1,-25 101-52,53-154-579,-5 23 190,10-34-268,-1-1-1,1 0 0,0 1 0,0-1 0,-1 1 1,2-1-1,-1 0 0,0 1 0,0-1 1,1 0-1,0 1 0,0 1 0,-1-3-36,0-1 0,1 0 0,-1 1 0,0-1 0,0 0-1,0 0 1,1 1 0,-1-1 0,0 0 0,0 0 0,0 0-1,1 1 1,-1-1 0,0 0 0,1 0 0,-1 0 0,0 0 0,0 0-1,1 0 1,-1 1 0,0-1 0,1 0 0,-1 0 0,0 0-1,1 0 1,-1 0 0,0 0 0,1 0 0,-1 0 0,0 0 0,1-1-1,-1 1 1,1 0 0,12-8 297,10-15 92,0-10-36,-2-2 1,34-73 0,-45 88-335,13-32 45,-3 0 0,24-93 0,-41 128-85,-8 25-9,-8 29-16,12-29 22,0 0 1,0 0 0,1 0 0,0 0 0,0 1 0,1-1 0,0 0-1,0-1 1,3 10 0,-3-15 6,0 0 0,0 0-1,0 0 1,0 0 0,0 0-1,1 0 1,-1 0 0,0 0-1,1-1 1,-1 1 0,1 0-1,0-1 1,0 1 0,-1-1-1,1 0 1,0 0 0,0 0 0,0 0-1,1 0 1,-1 0 0,0 0-1,0 0 1,0-1 0,1 1-1,-1-1 1,0 0 0,0 0-1,1 0 1,-1 0 0,0 0-1,0 0 1,1-1 0,-1 1-1,0-1 1,0 1 0,3-2 0,9-3 5,0-1 1,0 0 0,-1 0 0,0-2 0,20-14 0,4-2 10,-36 23-14,0 0 0,0 1 0,0-1 1,0 1-1,0-1 0,0 1 1,0-1-1,0 1 0,1 0 1,-1 0-1,0-1 0,0 1 1,2 0-1,-2 0-1,-1 0 1,0 1-1,1-1 0,-1 0 0,1 0 1,-1 0-1,0 0 0,1 1 1,-1-1-1,0 0 0,0 0 1,1 1-1,-1-1 0,0 0 1,0 1-1,1-1 0,-1 0 1,0 1-1,0-1 0,0 0 0,1 1 1,-1-1-1,0 0 0,0 1 1,0-1-1,0 1 0,0-1 1,0 5-3,0 0 1,0 0 0,0-1 0,-1 1 0,-2 8 0,-38 129-80,-1 0-410,37-118 481,1-1 0,1 1 1,0 0-1,2 27 0,4-18-92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9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16580,'-7'0'1840,"7"1"-944,1 2-320,13 2 1305,10-1-689,14 0-264,8 1-144,9-1-320,0-1-120,0 0-488,-6 0-312,-8-2-680,-10 1-120,-14-1 888,-15-1-248,-2 3-265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55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215 51 15699,'1'-2'257,"1"0"-1,-1 0 1,0 0-1,0-1 0,1 1 1,-2 0-1,1 0 1,0-1-1,0 1 1,-1 0-1,1-4 0,-1 5-177,0 0-1,0 0 1,0 0-1,0 0 1,-1 1-1,1-1 0,0 0 1,-1 0-1,1 0 1,0 0-1,-1 1 0,1-1 1,-1 0-1,1 0 1,-1 1-1,0-1 0,1 0 1,-1 1-1,0-1 1,1 1-1,-1-1 1,0 1-1,0-1 0,1 1 1,-1-1-1,0 1 1,0 0-1,0-1 0,0 1 1,0 0-1,0 0 1,1 0-1,-1 0 0,0 0 1,-1 0-1,-2 0 56,0 0-1,0 0 1,0 0-1,0 1 0,1 0 1,-1 0-1,0 0 1,0 0-1,1 0 0,-1 1 1,1-1-1,-1 1 1,1 0-1,0 0 1,-5 4-1,-2 3 31,-1 0 0,1 0 0,-9 13 1,9-10-65,0 2 1,0-1-1,1 2 1,1-1 0,1 1-1,0 0 1,1 1-1,0-1 1,2 1-1,-1 0 1,2 1 0,0-1-1,0 27 1,3-39-89,0-1 0,0 1 0,0-1 0,1 1 0,-1-1 0,1 1 0,0-1 0,0 0 0,1 1 0,-1-1 0,1 0 0,-1 0 0,1 0 0,0 0 0,0 0 0,0 0 1,0-1-1,1 1 0,3 3 0,-2-4 6,0 1 1,0-1 0,0 0 0,1-1 0,-1 1-1,0-1 1,1 0 0,-1 0 0,1 0 0,-1 0-1,1-1 1,-1 0 0,1 0 0,7-1 0,3 0 78,-1-1 1,0-1-1,27-8 1,-34 8-20,0 0 1,0 0-1,0-1 1,0 1-1,0-1 1,-1-1-1,0 1 0,12-12 1,-17 15-59,0 0 0,0 0-1,0 0 1,0 0 0,0 0 0,0-1 0,0 1 0,-1 0-1,1-1 1,0 1 0,-1 0 0,1-1 0,-1 1 0,1-1-1,-1 1 1,0-1 0,0 1 0,1-1 0,-1 1 0,0-1-1,0 1 1,-1-3 0,0 3-2,1-1 1,-1 1-1,0-1 0,0 1 1,0 0-1,0-1 0,0 1 0,0 0 1,-1 0-1,1 0 0,0 0 1,-1 0-1,1 0 0,-1 0 0,1 0 1,-1 1-1,-1-2 0,-3 0 9,-1 0 0,0 0 1,0 0-1,0 1 0,0 0 0,0 1 0,0-1 0,-11 2 0,10 0-28,-1 1-1,1 0 1,0 0 0,0 1-1,-11 5 1,15-6-106,0 1 1,0-1-1,0 1 1,0 0 0,0-1-1,0 2 1,1-1-1,-1 0 1,1 1 0,0 0-1,-3 4 1,6-8 70,-1 1 1,1 0 0,-1 0-1,1 0 1,-1-1 0,1 1-1,0 0 1,-1 0 0,1 0-1,0 0 1,0-1 0,0 1-1,0 0 1,0 0 0,0 0-1,0 0 1,0 0-1,0 0 1,0 0 0,0-1-1,0 1 1,1 0 0,-1 0-1,0 0 1,1 0 0,-1-1-1,0 1 1,1 0 0,-1 0-1,1-1 1,-1 1 0,2 1-1,0-1-13,0 0 1,0 0-1,0 1 0,0-1 0,0-1 1,0 1-1,1 0 0,-1 0 0,0-1 1,1 1-1,-1-1 0,3 0 0,23 1-507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55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19 18428,'0'-1'110,"1"1"-1,-2-1 1,1 0 0,0 0 0,0 0-1,0 1 1,0-1 0,0 0-1,-1 0 1,1 1 0,0-1 0,-1 0-1,1 0 1,0 1 0,-1-1 0,1 0-1,-1 1 1,1-1 0,-1 0-1,0 1 1,1-1 0,-1 1 0,0-1-1,1 1 1,-1 0 0,-1-1 0,1 1 4,0 0 1,0 0 0,0 0 0,-1 0 0,1 0 0,0 1 0,0-1 0,0 0 0,0 1 0,0-1-1,0 1 1,0-1 0,0 1 0,0-1 0,0 1 0,-1 1 0,-4 3 216,1 1 0,-1-1 1,1 1-1,-5 8 0,5-6-276,0 0 0,1 0 0,0 1-1,0-1 1,1 1 0,1 0 0,-1 0 0,1 0 0,1 0-1,-1 0 1,2 1 0,-1-1 0,1 0 0,1 0 0,0 1-1,2 13 1,-2-21-35,0 0 1,0 1-1,0-1 0,0 0 0,0 0 0,1 0 1,-1 0-1,1 0 0,-1 0 0,1 0 0,0 0 0,0-1 1,-1 1-1,1-1 0,0 1 0,0-1 0,1 0 1,2 2-1,-1-2 17,0 0 1,0 1-1,1-2 1,-1 1-1,0-1 1,0 1-1,1-1 0,-1 0 1,8-2-1,-1 0 46,0 0-1,0-1 0,0-1 0,0 1 1,-1-2-1,0 0 0,10-6 1,-10 5 22,-1-1 0,0 0 0,0 0 0,0-1 1,8-11-1,-15 17-87,0 0 1,0 0-1,-1 0 0,1 0 1,0-1-1,-1 1 1,0-1-1,0 1 0,0-1 1,0 1-1,0-1 1,0 1-1,0-1 1,-1 0-1,0 1 0,1-1 1,-1 0-1,0 0 1,0 1-1,-1-1 0,1 0 1,0 0-1,-1 1 1,0-1-1,1 0 1,-1 1-1,-2-4 0,1 4-62,0-1-1,0 1 0,-1 0 0,1 0 1,-1 0-1,1 0 0,-1 0 0,0 1 1,1-1-1,-1 1 0,0 0 0,0 0 0,0 0 1,0 0-1,0 0 0,-1 0 0,1 1 1,0 0-1,0 0 0,0 0 0,0 0 1,-7 1-1,-3 0-404,-1 2 0,1-1 1,-26 9-1,21-4-153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57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15947,'0'-3'247,"0"0"0,0 0 0,0 0 0,0 0 0,1-1 0,-1 1 0,1 0 0,0 0 0,0 0 1,0 0-1,0 1 0,1-1 0,-1 0 0,1 0 0,0 1 0,-1-1 0,1 1 0,0-1 0,1 1 0,-1 0 0,0 0 0,3-2 0,5-4 280,1 0 1,-1 1-1,1 1 1,17-9-1,-22 13-417,-1 0 0,1-1 0,0 2-1,-1-1 1,1 1 0,0 0 0,0 0 0,0 1 0,0-1-1,0 1 1,10 2 0,-14-2-91,0 1-1,0-1 1,0 1 0,0 0-1,0 0 1,0 0 0,-1 0-1,1 0 1,0 0 0,-1 0-1,1 0 1,-1 1 0,1-1-1,-1 0 1,0 1-1,1 0 1,-1-1 0,0 1-1,0 0 1,0-1 0,0 1-1,-1 0 1,1 0 0,0 0-1,-1 0 1,1 0 0,-1 0-1,0 0 1,1 0 0,-1 0-1,0 0 1,0 0 0,0 0-1,-1 3 1,0 3 2,-1 0 1,1 0 0,-1 0-1,-1 0 1,0 0-1,0 0 1,-5 8 0,-8 10 88,-1-1 1,-2 0-1,0-2 1,-33 31-1,14-13 295,37-41-389,1 0-1,0 0 1,-1 1 0,1-1-1,0 0 1,0 0-1,-1 1 1,1-1-1,0 0 1,0 0 0,0 1-1,-1-1 1,1 0-1,0 1 1,0-1 0,0 0-1,0 1 1,0-1-1,0 0 1,0 1 0,0-1-1,0 0 1,-1 1-1,2-1 1,-1 1 0,0-1-1,0 0 1,0 1-1,0-1 1,0 0-1,0 1 1,0-1 0,0 0-1,0 1 1,1-1-1,13 5 238,26-5-218,-36 0-41,13-1-103,1 0 0,-1-1 0,0-1-1,0-1 1,0 0 0,30-13 0,-19 1-51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8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24 17876,'-8'-3'3176,"5"2"-2543,11 1 1607,9 0-800,9 0-479,4-3-177,10 0-296,2 0-160,2 0-240,0 0-136,-9 0-352,-5 2-264,-12 2-456,-6 2-337,-14 0 985,-5 2-288,-15-4-96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58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0 168 18116,'2'1'203,"-1"0"0,1-1 0,-1 1 0,1 0 0,-1-1 0,1 0 0,0 1 0,-1-1 0,1 0 0,0 0 0,-1 0 0,1 0 0,0 0 0,0 0 0,-1 0 0,1 0 0,0-1 0,-1 1 0,1-1 0,-1 1 0,1-1 0,-1 0 0,1 0 0,-1 0 0,1 1 0,1-3 0,7-4 435,0 0 1,14-14-1,-15 13-272,49-51 672,2-1-593,-60 60-444,0 0 0,0 0 0,0 0 0,0-1 0,0 1 0,0 0 0,0 0 0,1 0 0,-1 0 0,0 0 0,0 0 0,0 0 1,0 0-1,0-1 0,1 1 0,-1 0 0,0 0 0,0 0 0,0 0 0,0 0 0,1 0 0,-1 0 0,0 0 0,0 0 0,0 0 1,0 0-1,1 0 0,-1 0 0,0 0 0,0 0 0,0 0 0,0 0 0,1 0 0,-1 0 0,0 1 0,0-1 0,0 0 0,0 0 1,0 0-1,1 0 0,0 8 20,-5 12 20,-23 50 15,10-32-185,2 2-1,-16 69 1,31-108 69,0 0 1,-1 0-1,1-1 0,0 1 1,0 0-1,0 0 0,0 0 1,0-1-1,0 1 0,0 0 1,0 0-1,0 0 0,0-1 0,0 1 1,0 0-1,0 0 0,1 0 1,-1-1-1,0 1 0,1 0 1,-1 0-1,0-1 0,1 1 0,0 1 1,0-2 0,0 0 0,0 0 0,-1 0 0,1 0 0,0 0 0,0 0 0,0 0 0,-1-1 0,1 1 0,0 0 0,0 0 0,-1 0 0,1-1-1,0 1 1,0-1 0,-1 1 0,1 0 0,0-1 0,0 0 0,37-33-1129,-36 32 1168,25-27-741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58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 17980,'-12'29'2156,"5"-15"-1461,1 1 0,0 0 0,1 0 0,1 0 0,-3 17 0,6-29-645,1 1 1,0-1-1,0 0 0,0 0 1,0 1-1,0-1 1,1 0-1,-1 0 0,1 1 1,0-1-1,0 0 0,0 0 1,1 0-1,-1 0 0,1 0 1,-1 0-1,1-1 0,0 1 1,0 0-1,0-1 0,1 0 1,-1 1-1,0-1 0,1 0 1,0 0-1,-1 0 0,1-1 1,0 1-1,0-1 0,4 2 1,2 1 76,1-2 0,-1 1 1,1-1-1,-1-1 0,1 0 1,0 0-1,-1-1 0,1 0 0,0-1 1,-1 0-1,19-4 0,-15 2 52,0-1 0,0 0 0,-1-1 0,0 0 0,0-1 0,0 0 0,0-1 0,11-10 0,-21 16-161,1-1 1,-1 1-1,0-1 0,0 0 1,0 0-1,-1 0 0,1 0 0,0 0 1,-1 0-1,1 0 0,-1 0 1,0-1-1,0 1 0,0-1 1,0 1-1,0 0 0,0-1 1,-1 0-1,1 1 0,-1-1 1,1 1-1,-1-1 0,0 0 1,0 1-1,-1-1 0,1 0 1,0 1-1,-1-1 0,0 1 1,1-1-1,-1 1 0,0-1 1,0 1-1,0-1 0,-1 1 1,1 0-1,-1 0 0,1 0 1,-1 0-1,0 0 0,0 0 1,1 0-1,-1 0 0,-1 1 1,1-1-1,-3-1 0,-3-1-157,1 0-1,0 1 1,-1 0-1,1 0 0,-1 0 1,0 1-1,0 1 0,0-1 1,0 1-1,0 1 1,0-1-1,0 1 0,0 1 1,0-1-1,0 2 0,0-1 1,0 1-1,0 0 1,0 0-1,0 1 0,1 0 1,-8 5-1,-15 11-493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0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5 249 15483,'-1'2'268,"0"1"-1,0-1 1,1 1 0,0-1-1,-1 1 1,1-1-1,0 1 1,0 4 0,0-7-222,0 1 1,1-1 0,-1 0-1,0 1 1,0-1 0,0 0-1,0 1 1,0-1 0,1 0-1,-1 0 1,0 1-1,0-1 1,0 0 0,1 0-1,-1 1 1,0-1 0,0 0-1,1 0 1,-1 0 0,0 1-1,1-1 1,-1 0 0,0 0-1,0 0 1,1 0 0,0 0-1,14-4 1219,-1-6-662,0-1 0,0 0 1,-2-1-1,1 0 0,17-24 0,-9 12-187,112-136 1261,-133 160-1673,0 0 0,0 0 0,1 0-1,-1 0 1,0-1 0,0 1 0,0 0 0,1 0-1,-1 0 1,0 0 0,0 0 0,1 0 0,-1 0-1,0 0 1,0 0 0,1 0 0,-1 0 0,0 0-1,0 0 1,1 0 0,-1 0 0,0 0 0,0 0-1,1 0 1,-1 0 0,0 0 0,0 0 0,1 0-1,-1 1 1,0-1 0,0 0 0,0 0 0,1 0-1,-1 0 1,0 0 0,0 1 0,0-1 0,0 0-1,1 0 1,-1 0 0,0 1 0,0-1 0,0 0-1,0 0 1,0 1 0,0-1 0,0 0 0,0 0-1,0 0 1,1 1 0,-1-1 0,0 0 0,0 0-1,0 1 1,0-1 0,0 0 0,-1 0 0,1 1-1,0-1 1,0 9 21,0-1 0,0 1 0,-1-1 0,-1 1 0,0-1 0,-3 11 0,-2 11 4,-7 39-9,3-23-105,3-1 0,-3 50 1,11-94 40,0-1 0,0 1 0,0-1 0,0 1 0,0-1 0,0 1 0,0 0 0,0-1 0,0 1 0,0-1 1,0 1-1,0 0 0,0-1 0,0 1 0,0-1 0,1 1 0,-1 0 0,0-1 0,0 1 0,1-1 0,-1 1 1,0-1-1,1 1 0,-1-1 0,0 0 0,1 1 0,-1-1 0,2 1 0,-2-1-13,1 0 0,0 0 0,0-1-1,0 1 1,0 0 0,0-1 0,-1 1 0,1-1 0,0 1-1,0-1 1,-1 1 0,1-1 0,0 1 0,-1-1-1,1 0 1,0 0 0,28-40-901,-27 38 937,20-31-627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0.9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27 18436,'-5'19'976,"0"1"0,0-1 0,-1 32 1,5-46-865,1 1 0,0 0 0,1 0 0,0 0 0,0 0 0,0-1 0,0 1 0,1 0 0,0-1 0,0 1 0,1-1 0,-1 0 0,1 0 0,0 0 0,1 0 0,6 8 0,-6-9-44,0 0-1,0-1 0,1 0 1,-1 1-1,1-1 0,-1-1 1,1 1-1,0-1 1,0 0-1,1 0 0,-1 0 1,0-1-1,0 0 0,1 0 1,-1 0-1,1-1 1,-1 0-1,1 0 0,-1 0 1,1 0-1,-1-1 0,0 0 1,1 0-1,-1-1 1,0 1-1,0-1 0,0 0 1,0-1-1,0 1 0,5-4 1,-4 2 34,0 1-1,0-1 1,-1-1 0,1 1-1,-1-1 1,0 0 0,-1 0-1,1 0 1,-1-1 0,0 1-1,0-1 1,0 0 0,-1 0-1,0-1 1,0 1 0,-1-1-1,0 1 1,0-1 0,0 0-1,-1 0 1,0 0 0,-1 0-1,1-9 1,-2 10-58,0 0 0,0 0 0,0 0 0,-1 1 0,0-1 0,0 1 0,0-1 0,-1 1 0,0 0 0,0 0 0,0 0 0,-1 0 0,1 0 0,-7-5 0,8 8-107,-1 0 0,1 0 0,-1 0 1,0 0-1,1 0 0,-1 1 0,0-1 1,0 1-1,0 0 0,0 0 0,-1 0 1,1 0-1,0 0 0,0 1 0,0 0 1,-1-1-1,1 1 0,0 0 0,0 1 1,-1-1-1,1 0 0,0 1 0,0 0 1,0 0-1,0 0 0,-6 3 0,-56 34-2281,46-27 1578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9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28 15835,'3'-2'945,"-1"-1"-368,1 0 0,0 1-1,0-1 1,0 1 0,0 0 0,0 0 0,1 0 0,-1 0-1,1 1 1,5-3 0,-8 5-494,-1-1 1,1 1-1,-1 0 1,0-1-1,1 1 1,-1-1-1,0 1 1,1 0-1,-1-1 1,0 1-1,0-1 1,0 1-1,0 0 1,1-1-1,-1 1 1,0 0-1,0-1 1,0 1-1,0 0 1,0-1-1,-1 1 1,1 0-1,0-1 1,0 1-1,0 0 1,0-1-1,-1 1 1,1 0-1,0-1 1,-1 1-1,-8 22 257,9-23-323,-12 24 311,-30 43 1,29-48-214,1 0 0,0 1 0,-11 29 0,22-48-103,1 0 0,-1 0-1,1 1 1,-1-1 0,1 1-1,0-1 1,-1 0 0,1 1 0,0-1-1,0 1 1,0-1 0,0 0-1,0 1 1,0-1 0,1 1 0,-1-1-1,0 0 1,1 1 0,-1-1-1,1 0 1,-1 1 0,1-1 0,0 0-1,0 0 1,-1 1 0,1-1-1,0 0 1,0 0 0,0 0 0,0 0-1,0 0 1,1-1 0,-1 1-1,0 0 1,0 0 0,0-1 0,1 1-1,-1 0 1,0-1 0,1 0-1,-1 1 1,1-1 0,2 1-1,6 0-77,0 1-1,0-2 0,0 1 0,19-3 1,-18 2-268,0-1 0,0-1 0,0 0 0,0 0 0,-1-1 0,1-1 0,-1 0 0,1 0 0,-1-1 0,-1 0 0,11-7 0,-2-4-598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9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0 15347,'-3'3'1873,"0"7"-921,-2 5-336,1 4 1136,0 4-295,-1 3-441,-1 4-192,4-1-312,-1-1-288,0-7-880,3-2-320,3-13 832,7-4-200,10-8-168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10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7 15539,'-7'13'1068,"-3"5"-223,1 0 0,1 1 1,0 0-1,2 0 0,0 0 0,-4 29 0,9-43-702,0 0-1,1 0 1,0 0-1,0 0 1,1 0-1,-1 0 1,1 0-1,2 8 1,-2-11-98,-1-1 0,1 0 0,0 1 0,0-1 1,-1 0-1,1 0 0,0 0 0,0 1 0,0-1 0,0 0 1,0 0-1,1 0 0,-1-1 0,0 1 0,0 0 0,1 0 1,-1-1-1,0 1 0,1-1 0,-1 1 0,1-1 0,-1 1 1,1-1-1,-1 0 0,1 0 0,-1 0 0,1 0 0,-1 0 1,1 0-1,-1 0 0,1 0 0,-1-1 0,3 0 0,5-1 102,0-1-1,-1 0 1,1-1-1,-1 0 0,0 0 1,0-1-1,0 0 1,-1-1-1,1 1 0,-1-1 1,6-8-1,0 0 76,0 0 0,-2 0 0,0-1 0,14-26-1,-21 35-153,-1 0-1,-1 0 1,1-1 0,-1 0-1,0 1 1,1-9-1,-3 14-60,0-1 0,1 1 1,-1 0-1,0-1 0,0 1 0,0 0 0,0-1 0,0 1 0,0 0 0,-1-1 1,1 1-1,0 0 0,-1-1 0,1 1 0,-1 0 0,1 0 0,-1-1 0,0 1 1,1 0-1,-1 0 0,0 0 0,0 0 0,0 0 0,0 0 0,0 0 0,0 0 1,0 0-1,0 1 0,0-1 0,0 0 0,0 1 0,-1-1 0,1 0 1,0 1-1,0 0 0,-1-1 0,1 1 0,-2 0 0,-3-1-157,0 0-1,0 1 1,0 0 0,1 1-1,-1 0 1,0-1-1,0 2 1,1-1-1,-1 1 1,0-1 0,1 2-1,0-1 1,-1 1-1,1-1 1,0 1 0,0 1-1,1-1 1,-6 5-1,6-1-330,2 2-149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14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18228,'-3'1'3546,"1"9"-1711,1 19-752,0-18-591,-3 33 143,2-25-549,0-1 0,1 0 1,2 22-1,0-39-85,-1 0-1,0 0 1,0 0-1,1 0 1,-1 0-1,1-1 1,-1 1-1,1 0 1,-1 0-1,1 0 1,-1-1-1,1 1 1,0 0-1,-1-1 1,1 1-1,0 0 1,0-1-1,-1 1 1,1-1-1,0 1 1,0-1-1,0 0 0,0 1 1,0-1-1,-1 0 1,1 1-1,0-1 1,0 0-1,1 0 1,37 1-1,-11-1 3,-24 1-5,0 0 1,0 1-1,0-1 1,0 1 0,0 0-1,0 0 1,-1 0-1,1 0 1,-1 0 0,1 1-1,-1 0 1,0 0-1,0 0 1,0 0 0,0 0-1,-1 0 1,1 1-1,-1 0 1,0-1 0,0 1-1,0 0 1,0 0-1,-1 0 1,0 0-1,1 0 1,-2 0 0,1 0-1,0 8 1,0-7 39,-1 0 1,-1-1-1,1 1 0,0 0 1,-1 0-1,0-1 0,0 1 1,-1-1-1,1 1 0,-1-1 1,0 0-1,0 1 1,0-1-1,-1 0 0,1 0 1,-1-1-1,0 1 0,0 0 1,0-1-1,-1 0 0,1 0 1,-1 0-1,0 0 0,0 0 1,0-1-1,-5 3 0,4-3 25,0 0-1,0-1 1,0 1-1,0-1 1,0 0-1,0 0 1,-1 0-1,1-1 0,0 0 1,-1 0-1,1 0 1,-1-1-1,-6-1 1,9 1-182,0 0 0,1 0 1,-1 0-1,1 0 1,-1-1-1,1 1 0,0-1 1,-1 1-1,1-1 0,0 0 1,0 0-1,0 0 1,0 0-1,1 0 0,-1 0 1,1-1-1,-1 1 0,1-1 1,0 1-1,0-1 1,0 1-1,0-1 0,0 0 1,0 1-1,1-1 1,-1 0-1,1-4 0,-1-4-202,1 0 0,0-1 0,3-10 0,3-14-591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14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18436,'5'-2'1864,"0"2"-1047,6 0-281,2 2 984,1 1-344,5-2-408,2 2-111,1 2-281,1-1-208,-2 0-753,-1 2-543,-3-3 952,-3-3-184,-4-4-136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14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20 16099,'-8'12'1228,"0"0"0,1 1 0,0-1 0,-8 22 0,11-22-1045,0 0-1,1 1 1,0 0-1,1 0 1,0-1 0,1 1-1,0 1 1,3 21-1,-2-32-145,0 0-1,1 0 0,-1 0 1,1 0-1,-1-1 0,1 1 0,0 0 1,0 0-1,1-1 0,-1 1 0,0 0 1,1-1-1,0 0 0,-1 1 0,1-1 1,0 0-1,0 0 0,0 0 1,1 0-1,-1 0 0,0 0 0,1-1 1,-1 1-1,1-1 0,0 1 0,-1-1 1,1 0-1,3 1 0,0-2 54,1 1 0,-1 0 0,0-1-1,1 0 1,-1-1 0,0 0 0,1 0 0,-1 0-1,0 0 1,0-1 0,0 0 0,7-4 0,-1 1 82,0-1 1,-1 0-1,0-1 1,0 0-1,-1-1 1,0 0-1,0-1 1,0 0 0,12-17-1,-19 22-128,1 0 0,-2 0-1,1-1 1,0 1 0,-1-1-1,0 0 1,0 0 0,0 0 0,-1 0-1,1 0 1,-1 0 0,0 0-1,-1 0 1,1-1 0,-1 1 0,0 0-1,-1-1 1,1 1 0,-1 0-1,0 0 1,0 0 0,-1 0 0,1 0-1,-1 0 1,0 0 0,-4-6 0,3 6-114,-1 1 0,0-1 1,0 1-1,0-1 1,0 1-1,-1 0 1,0 1-1,0-1 0,0 1 1,0 0-1,0 0 1,-1 1-1,1 0 1,-1-1-1,-9-1 1,12 3-24,0 0 1,-1 1 0,1-1-1,-1 1 1,1-1 0,-1 1-1,1 0 1,-1 0 0,1 1-1,0-1 1,-1 1 0,1 0-1,0 0 1,-1 0 0,1 0 0,0 0-1,0 1 1,0-1 0,0 1-1,0 0 1,0 0 0,0 0-1,1 0 1,-1 1 0,1-1-1,-1 1 1,1-1 0,-2 4-1,-8 18-663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8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16315,'-3'16'2225,"3"-4"-1241,9-5-280,7-1 1169,9-4-505,4-2-160,6-5-360,0 1-207,-3-2-561,-1 0-376,-8 2 304,-11-1-72,-11 4-161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20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71 16155,'3'-5'741,"0"2"-305,0-1 0,-1 0 1,1 0-1,-1 0 0,0-1 1,0 1-1,-1 0 0,1-1 1,-1 1-1,2-9 0,-3 12-368,0 1 0,0-1-1,0 1 1,0-1 0,0 1-1,0-1 1,-1 1 0,1-1-1,0 1 1,0 0 0,0-1-1,0 1 1,-1-1 0,1 1-1,0 0 1,0-1 0,-1 1-1,1-1 1,0 1 0,-1 0-1,1-1 1,0 1 0,-1 0-1,1 0 1,-1-1 0,1 1-1,-1 0 1,1 0 0,0 0 0,-1 0-1,1-1 1,-1 1 0,1 0-1,-1 0 1,1 0 0,-1 0-1,1 0 1,-1 0 0,1 0-1,-1 0 1,1 0 0,0 0-1,-1 0 1,1 1 0,-1-1-1,1 0 1,-1 0 0,1 0-1,-1 1 1,-23 11 764,8-1-662,1 1 0,1 0 0,0 1 0,1 1 0,-22 30 0,-47 84 218,66-101-235,-16 41-1,27-58-113,2 1-1,-1 0 0,1 0 1,1 1-1,0-1 1,1 0-1,-1 14 0,2-22-26,0-1 0,0 1 0,1-1 0,-1 0 0,0 1 0,1-1 0,0 1 0,-1-1-1,1 0 1,0 0 0,0 1 0,0-1 0,1 0 0,-1 0 0,1 0 0,-1 0 0,1 0 0,-1 0-1,1-1 1,4 4 0,-3-3-1,1 0 1,-1-1-1,1 1 0,0-1 0,0 0 0,-1 0 1,1 0-1,0 0 0,0-1 0,0 0 0,0 1 0,4-2 1,4 0 41,-1 0 0,1-1 0,-1 0 0,0-1 0,0-1 0,0 0 0,0 0-1,12-7 1,-17 7 21,0 0 0,0 0-1,0 0 1,-1-1-1,0 0 1,0 0-1,9-11 1,-13 15-53,-1 0 1,1-1 0,0 1 0,-1 0-1,1 0 1,-1-1 0,1 1-1,-1 0 1,0-1 0,1 1-1,-1-1 1,0 1 0,0 0-1,0-1 1,0 1 0,0-1 0,0 1-1,-1-3 1,0 2-1,0 1-1,0-1 1,0 0 0,0 1 0,-1-1-1,1 1 1,0 0 0,-1-1 0,1 1-1,-1 0 1,0 0 0,1 0-1,-1 0 1,0 0 0,1 0 0,-1 1-1,-4-2 1,-3 0-127,0 0 1,0 1-1,0 0 0,-1 0 0,1 1 1,0 0-1,-1 1 0,1 0 1,0 1-1,0 0 0,0 0 0,0 1 1,0 0-1,0 0 0,1 1 0,0 0 1,-8 6-1,15-10 98,0 1 1,0 0-1,0-1 0,0 1 0,0 0 0,0-1 1,1 1-1,-1 0 0,0 0 0,0 0 1,1 0-1,-1 0 0,1 0 0,-1 0 1,1 0-1,-1 0 0,1 0 0,0 0 1,-1 2-1,1-2-12,1 0 0,-1 0 0,0 0 1,1-1-1,-1 1 0,0 0 0,1 0 0,-1 0 1,1-1-1,-1 1 0,1 0 0,0-1 0,-1 1 1,1 0-1,0-1 0,-1 1 0,1-1 0,0 1 0,0-1 1,0 1-1,-1-1 0,2 1 0,22 8-437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20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19 20316,'0'-1'85,"0"0"0,-1 0-1,1 0 1,-1 0-1,1 0 1,-1 0-1,1 0 1,-1 0 0,0 1-1,1-1 1,-1 0-1,0 0 1,0 0 0,0 1-1,1-1 1,-1 0-1,0 1 1,0-1 0,0 1-1,0-1 1,0 1-1,0 0 1,0-1 0,-1 1-1,1 0 1,0 0-1,0-1 1,0 1-1,0 0 1,0 0 0,0 0-1,0 1 1,0-1-1,-1 0 1,1 0 0,0 0-1,0 1 1,0-1-1,0 1 1,0-1 0,-1 2-1,-4 0 121,1 0 0,0 1 0,0 0 0,0 0 0,0 0-1,0 1 1,-4 4 0,2-1-118,0 2 1,0-1-1,1 1 0,0 0 0,1 1 0,0-1 1,0 1-1,1 0 0,1 0 0,-1 0 1,2 1-1,-1-1 0,1 1 0,0 12 1,1-19-73,1 1 1,0 0-1,0 0 1,1-1-1,-1 1 1,1 0-1,0-1 1,0 1-1,1-1 1,0 1-1,-1-1 1,1 1-1,0-1 1,1 0-1,-1 0 1,1 0 0,0-1-1,0 1 1,0 0-1,1-1 1,-1 0-1,1 0 1,-1 0-1,1 0 1,0-1-1,0 1 1,1-1-1,-1 0 1,0 0-1,1-1 1,-1 1-1,1-1 1,8 1 0,-4 0 39,1-1 1,-1 0-1,1-1 1,0-1-1,-1 1 1,1-1-1,16-4 1,-19 3-7,-1 0 0,1 0 0,-1-1 0,1 0 0,-1 0 0,0 0 0,0-1 0,0 0 0,-1 0 0,0 0 0,7-7 0,-10 9-26,0 0 0,-1 1 1,1-1-1,-1 0 0,0 0 0,1 0 1,-1-1-1,0 1 0,0 0 1,0 0-1,-1-1 0,1 1 1,0-1-1,-1 1 0,0 0 0,1-1 1,-1 1-1,0-1 0,-1-4 1,0 4-40,0 0 1,0-1-1,-1 1 1,1 0-1,-1 0 1,1 0-1,-1 0 1,0 1-1,0-1 1,-1 0-1,1 1 1,-5-4-1,-3-3-27,-1 2 0,0-1 0,-1 2 0,0-1 0,-25-8 0,-41-14-94,38 13-39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39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833 33 14715,'9'-7'1219,"21"-13"2264,-29 19-3171,1 0 0,-1 1 1,0-1-1,0 1 1,1-1-1,-1 1 1,0-1-1,1 1 1,-1 0-1,0 0 0,1-1 1,-1 1-1,1 0 1,-1 0-1,0 0 1,1 1-1,-1-1 1,1 0-1,2 1 0,-3 0-207,0 1-1,0-1 1,0 0-1,0 0 1,0 1-1,0-1 1,-1 1-1,1-1 0,0 1 1,-1-1-1,1 1 1,-1-1-1,1 1 1,-1-1-1,0 1 1,0 0-1,0-1 0,1 1 1,-2 0-1,1-1 1,0 4-1,-7 39 342,5-36-314,-12 49 245,8-39-259,2 1 0,0 0-1,-3 39 1,7-57-110,0-1 0,0 1 0,0 0 0,0 0 0,0-1-1,0 1 1,0 0 0,0 0 0,0 0 0,0-1 0,0 1 0,0 0 0,1 0 0,-1-1 0,0 1 0,0 0-1,1-1 1,-1 1 0,1 0 0,-1-1 0,1 1 0,-1 0 0,1-1 0,-1 1 0,1-1 0,-1 1 0,2 0 0,-1-1 0,0 0 0,-1 0 0,1-1 0,0 1 0,0 0 0,0 0 0,0-1 0,0 1 0,0 0 0,0-1 0,0 1 0,-1-1 0,1 1 0,0-1 0,0 1 1,-1-1-1,1 0 0,1 0 0,2-4 25,1 0 0,-1 0 0,0 0 0,0-1 0,4-7 0,-7 13-31,-1-1 0,0 1 0,0 0 0,1-1 0,-1 1 0,0-1 0,0 1 0,1-1 0,-1 1 0,0 0 0,0-1 0,0 1 0,0-1 0,0 1-1,0-1 1,0 1 0,0-1 0,0 1 0,0-1 0,0 1 0,0-1 0,0 1 0,0-1 0,0 1 0,0-1 0,-1 1 0,1-1 0,0 1 0,0-1-1,-1 1 1,1 0 0,0-1 0,0 1 0,-1-1 0,1 1 0,-1 0 0,1-1 0,0 1 0,-1 0 0,1 0 0,-1-1 0,1 1 0,0 0 0,-1 0 0,1 0-1,-1-1 1,1 1 0,-1 0 0,1 0 0,-1 0 0,1 0 0,-1 0 0,1 0 0,-1 0 0,1 0 0,-1 0 0,0 0 0,-39 7 24,24-4-15,-72 13 26,-86 27 0,110-25-22,-2-2 0,0-3 0,-81 5 0,63-21 33,58 1-20,-47 2 0,65 1-38,1 0 0,-1 0-1,0 1 1,1 0-1,-1 0 1,-13 7-1,23-10-946,2-1 521,1 0 1,-1-1-1,0 1 1,0-1-1,-1 0 1,1 0-1,0 0 1,3-5-1,7-10-399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40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103 387 10826,'-29'13'1724,"19"-8"-848,-1-1 0,1 1 0,0 1 0,1 0 0,-10 8 0,14-7 1515,13-7-1063,12-7-351,-2-2-525,0-1 0,-1-1 0,0-1 0,25-22 1,53-62 355,14-29-313,-89 99-308,-1 0 0,-2-1 1,15-31-1,-31 52 97,-6 11-151,-13 23 106,2 1-1,-14 32 0,5-7-68,-16 25 5,-66 143 361,103-212-513,1-3-20,0 0 0,1 0-1,0 0 1,0 0 0,-1 10-1,3-17-16,0 1 0,0-1 0,0 1 0,0-1-1,0 1 1,0 0 0,0-1 0,0 1 0,0-1-1,0 1 1,0-1 0,0 1 0,0-1-1,0 1 1,1 0 0,-1-1 0,0 1 0,0-1-1,1 1 1,-1-1 0,0 0 0,1 1-1,-1-1 1,0 1 0,1-1 0,-1 1 0,1-1-1,-1 0 1,1 1 0,-1-1 0,0 0 0,1 0-1,0 1 1,1-1-55,-1 0-1,1 0 1,0 0 0,-1 0 0,1 0-1,-1-1 1,1 1 0,-1 0-1,1-1 1,-1 0 0,1 1-1,1-2 1,6-3-605,0 0 0,15-13 0,-6 2 30,-1-2 0,0 0 0,-1-1 0,23-38 0,-33 48 444,36-54-973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41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2 13267,'12'-1'2193,"-10"7"-403,-16 17 659,3-5-1528,-2 11-575,1 0 0,2 1 0,0 1-1,2-1 1,2 2 0,0-1 0,0 33-1,6-58-288,0 0 0,0-1 1,0 1-1,1-1 0,0 1 0,0-1 0,1 1 0,-1-1 0,6 10 0,-6-13-25,0 0-1,0 0 0,1-1 1,-1 1-1,1 0 0,-1-1 1,1 1-1,0-1 1,0 1-1,0-1 0,-1 0 1,1 0-1,0 0 1,0 0-1,1 0 0,-1-1 1,0 1-1,0 0 0,0-1 1,0 0-1,1 1 1,-1-1-1,0 0 0,0 0 1,1 0-1,-1-1 1,3 1-1,3-2 67,1 0 0,0-1 0,-1 0-1,1 0 1,-1-1 0,0 0 0,0 0 0,0-1 0,11-9 0,3-4 249,35-37-1,-41 37-244,0 1 0,-1-2 0,-2 0 0,0-1 0,0 0 0,-2-1 0,-1 0 0,11-31 0,-20 48-84,0 1 1,0-1-1,0 0 0,-1 0 1,1 1-1,-1-1 1,0 0-1,0 0 0,0 0 1,-1 0-1,0 1 1,1-1-1,-1 0 0,-2-5 1,1 7-11,1 0 0,0 0 0,0 1 0,-1-1 0,1 1 0,-1-1 0,1 1 0,-1 0 0,1 0 0,-1-1 0,0 1 0,0 0 0,0 0 0,0 1 0,0-1 0,0 0 0,0 1 0,0-1 0,0 1 0,0 0 0,0-1 0,0 1 0,0 0 0,0 0 0,0 0 0,0 1 0,-4 0 0,-3 0-11,-1 1 0,1 1 0,-1 0 0,1 0 0,0 1 1,0 0-1,-10 6 0,-56 42-1425,54-36-214,-37 21 1,40-30 880,9-7-305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8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1 115 14715,'1'-2'253,"12"-31"2424,-13 33-2607,1-1 0,-1 1 1,0-1-1,0 1 1,1 0-1,-1-1 0,0 1 1,1 0-1,-1-1 0,0 1 1,1 0-1,-1-1 1,1 1-1,-1 0 0,0 0 1,1-1-1,-1 1 0,1 0 1,-1 0-1,1 0 1,-1 0-1,1 0 0,-1 0 1,1 0-1,0 0 48,0 1 0,0-1 1,0 1-1,-1-1 0,1 1 0,0 0 0,0-1 1,-1 1-1,1 0 0,-1-1 0,1 1 0,0 0 1,-1 0-1,0 0 0,1 0 0,-1-1 1,1 1-1,-1 1 0,9 26 459,-1 0 0,-2 0 0,-1 0 0,-1 1 0,1 36 1,1 7-231,-3-44-268,-2-9-43,1 1 0,1-1 0,0 0 0,2 0 0,0-1 0,9 21 0,-14-37-14,1-1 0,0 0 0,-1 1 1,1-1-1,0 0 0,0 0 0,0 0 0,0 0 0,0 0 1,0 0-1,0 0 0,0 0 0,0 0 0,0 0 0,1 0 1,-1-1-1,0 1 0,1 0 0,-1-1 0,0 1 1,1-1-1,-1 0 0,3 1 0,-2-1 18,1-1 0,-1 1 0,0-1-1,0 1 1,0-1 0,0 0 0,1 0 0,-1 0 0,0 0 0,0 0 0,-1 0-1,1 0 1,3-3 0,5-6 199,-1 0 1,0 0-1,15-23 1,-21 29-177,40-60 678,-2-3 1,-3-1-1,52-131 1,-86 186-903,0 0 1,0 0-1,-1 0 1,1-18-1,-5 25-771,-3 7-404,-3 11 83,6 4 647,1 2-151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8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336 9 16011,'1'-1'192,"0"0"0,0 1 0,0-1 0,0 0 0,0 1 0,0-1 0,0 0-1,0 1 1,0-1 0,1 1 0,-1 0 0,0-1 0,0 1 0,1 0 0,-1 0-1,0 0 1,2 0 0,-3 0-80,1 1-1,-1-1 1,0 0-1,1 1 1,-1-1-1,0 1 1,0-1-1,1 1 0,-1-1 1,0 0-1,0 1 1,0-1-1,1 1 1,-1-1-1,0 1 1,0-1-1,0 1 1,0-1-1,0 1 1,0-1-1,0 1 1,0 0-1,0-1 1,-1 1-1,1-1 0,0 0 1,0 2-1,-4 8 989,1 0-1,-9 17 0,10-23-1109,-26 46 866,-2-1 0,-66 82 0,15-23-555,-19 36-858,100-144 541,0 0-1,0 0 1,0 0 0,0 1 0,0-1-1,0 0 1,0 0 0,0 0 0,0 0-1,0 0 1,0 0 0,0 0 0,0 0-1,0 1 1,0-1 0,-1 0-1,1 0 1,0 0 0,0 0 0,0 0-1,0 0 1,0 0 0,0 0 0,0 0-1,0 0 1,0 0 0,0 1-1,0-1 1,0 0 0,-1 0 0,1 0-1,0 0 1,0 0 0,0 0 0,0 0-1,0 0 1,0 0 0,0 0-1,0 0 1,-1 0 0,1 0 0,0 0-1,0 0 1,0 0 0,0 0 0,0 0-1,0 0 1,0 0 0,0 0-1,-1 0 1,1 0 0,0 0 0,0 0-1,0-1 1,0 1 0,0 0 0,0 0-1,0 0 1,0 0 0,0 0-1,0 0 1,0 0 0,-1 0 0,1 0-1,0 0 1,0-1 0,1-6-682,3-6 323,1 1 0,1-1 0,0 1 1,0 0-1,14-18 0,-7 10 60,22-35-414,3-1-139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9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5 15211,'0'0'85,"1"-1"0,-1 1 0,0 0 1,1-1-1,-1 1 0,0 0 0,1-1 0,-1 1 0,1 0 0,-1 0 0,1-1 0,-1 1 0,0 0 0,1 0 0,-1 0 0,1 0 0,-1-1 0,1 1 0,-1 0 1,1 0-1,-1 0 0,1 0 0,-1 0 0,1 0 0,-1 0 0,1 1 0,-1-1 0,1 0 0,-1 0 0,0 0 0,1 0 0,0 1 0,0 0 64,-1 0 0,1 0 0,0 0 0,0 0 0,-1 0 0,1 0 1,-1 0-1,1 0 0,-1 1 0,0-1 0,1 0 0,-1 3 0,2 47 2030,-2-39-1704,-1 88 1509,-1-53-1580,3-1 0,1 0 1,11 57-1,-4-78-1164,-4-22-500,-3-16-147,-3 4 899,0-1-1,-1 1 1,0 0 0,0 0 0,-1 0 0,0 0 0,0 0 0,-1 1 0,0-1 0,-1 1 0,0 0 0,0 0 0,-1 1 0,-8-9 0,4 4-138,-1 1 0,-1 1 0,0-1 0,-14-8 0,14 12 1386,0 0-1,-16-7 0,28 14-665,0 0 1,0 0-1,0 0 1,-1 0-1,1 0 0,0 0 1,0 0-1,0 0 1,0 0-1,0 0 1,0 0-1,-1 0 0,1 0 1,0 0-1,0 0 1,0 0-1,0 0 0,0 0 1,0 0-1,-1 0 1,1 0-1,0 0 0,0 0 1,0 0-1,0-1 1,0 1-1,0 0 1,0 0-1,0 0 0,0 0 1,0 0-1,0 0 1,0 0-1,-1-1 0,1 1 1,0 0-1,0 0 1,0 0-1,0 0 0,0 0 1,0 0-1,0-1 1,0 1-1,0 0 0,0 0 1,0 0-1,0 0 1,0 0-1,0 0 1,1-1-1,-1 1 0,0 0 1,0 0-1,0 0 1,11-4 2322,26-1-435,-21 3-1239,18-5-670,55-18-1,-68 18-62,3 0-310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9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23109,'0'7'2288,"-3"-1"-1719,0-2-385,3 2 1280,1-2-1848,4-1-664,0-4 768,1-6-201,4-7-215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10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13723,'3'5'2080,"-1"-1"-1167,-1 0-249,1 2 1544,-1 0-880,1-2-135,-2 2-297,0-1-200,0-2-224,0-2-136,-3 0-1480,1-3 832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5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371 170 13275,'3'-4'434,"1"1"1,-1-1-1,0 0 1,0 0-1,-1 0 1,1 0-1,-1 0 1,0-1-1,0 1 1,0-1-1,-1 1 1,0-1-1,1 0 1,-2 0-1,1 0 1,0 0-1,-1 1 1,0-1-1,0 0 1,-1 0-1,1 0 1,-3-9-1,2 11-322,0 0 1,0 0-1,0 0 0,0 0 0,0 0 1,-1 0-1,0 1 0,1-1 0,-1 0 1,0 1-1,0 0 0,0-1 0,0 1 0,-1 0 1,1 0-1,-1 0 0,1 0 0,-1 0 1,0 1-1,0-1 0,0 1 0,1 0 1,-1 0-1,0 0 0,-1 0 0,1 0 0,0 1 1,0-1-1,0 1 0,0 0 0,0 0 1,-1 0-1,1 1 0,0-1 0,-6 2 1,-2 1-30,0 1 0,0 0 0,0 1 0,1 0 1,-1 0-1,1 1 0,1 1 0,-1 0 0,1 0 1,0 1-1,1 0 0,-1 0 0,2 1 0,-1 0 1,1 0-1,1 1 0,-11 20 0,16-28-68,0 0-1,0 0 1,0 0 0,1 0-1,-1 1 1,1-1 0,-1 0-1,1 0 1,0 0 0,0 0-1,0 1 1,0-1 0,0 0-1,0 0 1,2 4 0,-2-5-7,1 1 0,0-1 0,0 0 0,-1 0 0,1 1 0,0-1 0,0 0 0,0 0 0,0 0-1,1 0 1,-1 0 0,0 0 0,0-1 0,0 1 0,1 0 0,-1-1 0,0 1 0,2 0 0,2 0 2,1 0 0,-1 0 0,0 0 0,1-1 0,-1 0 0,0 0 0,1 0 0,-1-1 0,0 1 0,1-1 0,6-3 0,0 0-5,1-1 0,0-1 1,-1 0-1,0 0 0,13-11 1,-18 13-14,-1 0 0,-1-1 1,1 0-1,-1-1 1,1 1-1,-2-1 1,1 0-1,-1 0 1,1 0-1,-2-1 0,4-6 1,-21 29-81,2 9 74,1 0 1,2 1-1,0-1 1,1 2-1,2-1 1,1 1-1,-3 37 1,8-61 16,0 0 1,0 0-1,1 0 1,-1 0-1,1 0 0,0 0 1,0 0-1,0 0 1,0 0-1,0 0 0,1 0 1,-1-1-1,1 1 1,0 0-1,3 3 0,12 22 39,-15-23-38,-1-1 0,0 1 0,0 0 1,0 0-1,-1 0 0,1 0 0,-1 0 0,-1 0 1,1 0-1,0 0 0,-1 0 0,0 0 0,-1 0 0,1-1 1,-1 1-1,-3 7 0,1-4 56,0 0 0,0 0 0,-1-1 0,0 1 1,-1-1-1,0-1 0,0 1 0,-9 7 0,7-8 60,-1 0 0,1-1 0,-1 0 0,0 0 0,0-1 0,-1 0 0,1-1-1,-1 0 1,0-1 0,0 0 0,-11 1 0,8-2 16,0 0 1,-1-1-1,1-1 0,0 0 0,0-1 0,0 0 0,0-1 0,-13-5 1,14 1 68,11 1-929,17-9-2098,-4 7 1319,24-18-239,-9 9 639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1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 22909,'3'-2'2152,"-8"1"-351,8 2-1641,0 1-352,2-1-929,-2 3 985,2 5-256,-5 1-80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2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21877,'0'7'1864,"0"-8"-1336,2-4-312,1-2 704,1-2-664,3 4 457,-2-1-593,-1-2-208,-4 1 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3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59 16636,'7'-9'2267,"12"-17"530,-18 25-2487,0 0 0,0 0 0,-1 0 0,1-1 0,0 1 0,-1 0 1,1 0-1,-1-1 0,0 1 0,1 0 0,-1-1 0,0 1 0,0-1 0,0 1 1,0-2-1,0 2-235,-1 1 0,0 0 0,0 0-1,1-1 1,-1 1 0,0 0 0,0 0 0,1 0 0,-1 0 0,0 0 0,0 0 0,0 0 0,1 0 0,-1 1 0,0-1 0,0 0 0,1 0 0,-1 1 0,0-1 0,0 1 0,-17 6 312,-73 45 844,97-55-324,-5 3-907,0 0-1,0 0 1,1 0-1,-1 1 1,0-1-1,0 0 1,0 0-1,0 1 1,0-1-1,0 1 1,0-1 0,0 1-1,0-1 1,0 1-1,0 0 1,0-1-1,0 1 1,0 0-1,1 1 1,-2-2-148,10-25-2198,-9 24 2372,0-1-1,-1 1 1,1 0-1,0 0 1,-1-1 0,1 1-1,0 0 1,0 0-1,0 0 1,0 0 0,0 0-1,0 0 1,0 0 0,2 0-1,1 5 620,-4 12-347,-13 36 229,9-43-312,1 1 0,1-1 1,0 1-1,-2 19 0,8-43 839,-4 13-1058,1 0 1,-1 0-1,0 0 1,1 0 0,-1 0-1,1 0 1,0 0-1,-1 0 1,1 0 0,0 0-1,-1 0 1,1 1-1,0-1 1,0 0 0,0 1-1,0-1 1,0 0-1,0 1 1,1-1 0,-2 1-218,-2-19-10749,6 13 10143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3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400 51 10562,'1'-23'4677,"-1"12"-1196,0 0 5742,-11 7-7460,5 3-1711,1 1 0,-1 0 0,0 0 1,1 1-1,-1-1 0,0 1 0,1 1 0,-1-1 0,1 1 0,0 0 0,-1 0 0,1 0 0,0 1 0,0 0 0,0 0 0,-5 4 0,-2 2-43,1 1 0,-1 0-1,2 1 1,-1 0 0,-8 13 0,13-16-4,0 1 0,0-1 0,1 2 0,0-1 0,1 1 0,0-1 0,-4 16 0,8-22-12,-1 0 0,0 1 1,1-1-1,0 1 0,-1-1 1,1 1-1,1-1 0,-1 1 1,0-1-1,1 1 0,0-1 1,0 1-1,0-1 0,0 0 1,0 0-1,1 1 0,-1-1 1,1 0-1,0 0 1,0 0-1,0-1 0,1 1 1,-1 0-1,0-1 0,5 3 1,4 3-61,0-2 1,0 0-1,20 8 1,-21-10 28,-1 0 1,0 0-1,0 1 0,-1 0 0,1 1 1,10 8-1,-17-12 34,0 1 1,0 0-1,0 0 0,0-1 1,0 1-1,-1 0 0,1 1 1,-1-1-1,1 0 0,-1 0 1,0 1-1,-1-1 0,1 0 1,-1 1-1,1-1 0,-1 1 1,0-1-1,0 0 0,0 1 1,-1-1-1,1 1 0,-1-1 1,-1 4-1,1-2 20,-1 0-1,1 0 1,-1-1-1,0 1 1,-1-1-1,1 1 1,-1-1-1,1 0 1,-1 0-1,0 0 1,-1 0-1,1-1 1,-1 1-1,-6 4 1,3-3 33,0-1 1,-1 0-1,1 0 1,-1-1-1,0 0 1,0 0-1,-17 3 1,4-3 48,0-1 1,0 0 0,0-2-1,0-1 1,0 0-1,-24-6 1,39 7-229,0-1 0,0 0 0,0-1 0,0 0-1,0 0 1,1 0 0,-1-1 0,-8-4 0,14 6 98,-1 1 1,1 0-1,0 0 0,0 0 1,0 0-1,0-1 0,-1 1 1,1 0-1,0 0 0,0 0 0,0-1 1,0 1-1,0 0 0,0 0 1,0-1-1,0 1 0,0 0 1,-1 0-1,1 0 0,0-1 0,0 1 1,0 0-1,0 0 0,0-1 1,1 1-1,-1 0 0,0 0 1,0-1-1,0 1 0,0 0 1,0 0-1,0 0 0,0-1 0,0 1 1,0 0-1,1 0 0,-1 0 1,0-1-1,0 1 0,0 0 1,0 0-1,1 0 0,-1 0 0,0-1 1,0 1-1,0 0 0,1 0 1,-1 0-1,13-7-427,-12 7 433,17-7-627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4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14 18548,'1'0'100,"-1"-1"0,0 1-1,0-1 1,0 1 0,0 0 0,0-1 0,0 1-1,0-1 1,0 1 0,0-1 0,0 1 0,0-1-1,0 1 1,0 0 0,-1-1 0,1 1 0,0-1-1,0 1 1,0 0 0,-1-1 0,1 1 0,0 0-1,0-1 1,-1 1 0,1 0 0,0-1 0,-1 1 0,1 0-1,0 0 1,-1-1 0,1 1 0,0 0 0,-1 0-1,1 0 1,-1-1 0,1 1 0,-1 0 0,1 0-1,0 0 1,-1 0 0,1 0 0,-1 0 0,1 0-1,-1 0 1,1 0 0,0 0 0,-1 0 0,1 0-1,-1 0 1,1 0 0,-1 0 0,1 1 0,-1-1-1,-26 9 2258,17-4-2212,-1 1 1,2 0 0,-1 1-1,1 0 1,0 1-1,0 0 1,1 0 0,0 1-1,0 0 1,1 0 0,0 1-1,1 0 1,0 0-1,-6 14 1,12-23-152,-1 0-1,1 0 1,-1 0-1,1 0 1,-1 0-1,1 0 1,0 0-1,0 0 1,-1 0-1,1 0 1,0 0-1,0 0 1,0 1-1,0-1 1,0 0 0,0 0-1,1 0 1,-1 0-1,0 0 1,1 0-1,-1 0 1,0 0-1,1 0 1,-1 0-1,1 0 1,0 0-1,-1 0 1,1 0-1,0 0 1,-1 0-1,1-1 1,0 1 0,0 0-1,0 0 1,0-1-1,0 1 1,0-1-1,0 1 1,0-1-1,1 1 1,5 1-49,-1-1 0,1 0 0,0 0 1,0-1-1,11-1 0,-5 1 20,-1 0-20,1 1 1,-1 0-1,0 1 1,15 3-1,-23-4 45,-1 0-1,0 1 0,1-1 0,-1 1 1,0-1-1,0 1 0,0 0 1,5 4-1,-7-4 13,0-1 1,0 0 0,0 0-1,0 1 1,0-1-1,0 1 1,0-1-1,0 1 1,-1-1 0,1 1-1,-1 0 1,1-1-1,-1 1 1,0 0-1,1-1 1,-1 1 0,0 0-1,0-1 1,0 3-1,-1 0 24,0-1-1,0 0 1,0 0 0,-1 0-1,1 0 1,-1 0-1,1 0 1,-1 0 0,0 0-1,0-1 1,0 1 0,-1-1-1,1 1 1,0-1-1,-1 0 1,0 0 0,1 0-1,-1 0 1,-4 1-1,-2 2 65,0-1 0,0 1-1,0-2 1,-1 0-1,-12 3 1,15-4-86,1-1-164,0 1 0,-1-1 1,1 0-1,0-1 0,0 1 0,-1-1 1,1 0-1,-11-2 0,17 2 113,0 0 1,-1-1-1,1 1 0,-1 0 0,1 0 1,-1 0-1,1-1 0,0 1 1,-1 0-1,1 0 0,0-1 0,-1 1 1,1 0-1,0-1 0,-1 1 0,1 0 1,0-1-1,0 1 0,-1-1 1,1 1-1,0 0 0,0-1 0,0 1 1,-1-1-1,1 1 0,0-1 0,0 1 1,0 0-1,0-1 0,0 1 0,0-1 1,0 1-1,0-1 0,0 1 1,0-1-1,0 1 0,1 0 0,-1-1 1,0 1-1,0-1 0,0 1 0,0-1 1,1 1-1,-1 0 0,0-1 1,0 1-1,1 0 0,0-1 0,9-11-725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4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1 17916,'4'0'2280,"-4"10"-1207,-4 6-481,-4 9 2648,-2 2-1959,0 10-777,0 2-128,2 2-320,1-1-72,4-4-256,2-4-80,1-8-312,3-6-241,-1-12-415,4-3-240,-6-12 1024,-3-4-257,-1-7-71</inkml:trace>
  <inkml:trace contextRef="#ctx0" brushRef="#br0" timeOffset="1">10 155 15899,'-7'-8'2393,"4"0"-1329,9 5-296,8 2 1337,11-1-553,3 1-248,6-1-615,2 1-353,2-3-729,1-4 490,1-2-226,-8 1-47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5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 22133,'0'13'1936,"-1"6"-1344,-2 3-288,0 6 905,3-1-377,-2 5-464,2 1-240,3-4-384,0-3-360,0-7-633,1-4-223,-4-11 992,-4-4-256,-8-7-256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5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14579,'13'6'2489,"5"3"-1249,8-4-360,6 1 2305,6-1-1689,1-1-272,2-1-696,0 0-584,-10 0 216,-8 1-71,-14 2-298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5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80 16636,'2'-4'573,"2"0"-61,0-1 0,-1 1-1,0-1 1,0 0 0,0 0 0,-1-1-1,1 1 1,-1-1 0,-1 1-1,3-11 1,-4 15-439,0 1 0,0 0 0,0-1 1,0 1-1,0 0 0,0-1 0,0 1 0,0 0 0,0-1 0,0 1 0,0 0 0,0-1 0,0 1 0,-1 0 1,1-1-1,0 1 0,0 0 0,0-1 0,0 1 0,-1 0 0,1 0 0,0-1 0,0 1 0,-1 0 1,1 0-1,0 0 0,0-1 0,-1 1 0,1 0 0,0 0 0,-1 0 0,1 0 0,0 0 0,-1 0 0,1-1 0,-16 5 1243,-13 13-358,10-2-882,1 0 0,1 1 0,0 1 0,1 0 0,1 1 0,1 1 0,0 0 0,1 1-1,2 0 1,0 1 0,-10 26 0,20-43-78,0-1 0,-1 0 0,2 1 0,-1-1-1,0 1 1,1-1 0,-1 1 0,1-1 0,0 1 0,0 0-1,0-1 1,1 1 0,1 5 0,-1-6-5,0-1 0,0 0 1,1 1-1,-1-1 0,1 0 0,0 0 1,-1 0-1,1 0 0,0 0 0,0 0 1,0-1-1,0 1 0,0-1 0,1 1 1,-1-1-1,0 0 0,1 0 0,-1 0 1,4 1-1,12 3-70,34 6 0,-36-8 31,0 0 0,31 11 0,-46-14 50,0 0 1,0 0-1,0 1 1,0-1-1,0 1 0,0-1 1,0 1-1,0-1 1,0 1-1,0 0 1,0 0-1,0-1 1,-1 1-1,1 0 1,0 0-1,0 0 1,-1 0-1,1 0 0,-1 0 1,1 0-1,-1 0 1,2 2-1,-3-2 11,1 0-1,0 0 1,0 0-1,0 0 1,-1 0-1,1 0 1,-1 0-1,1 0 1,0 0-1,-1 0 1,0 0-1,1 0 1,-1 0-1,0 0 1,1-1 0,-1 1-1,0 0 1,-1 1-1,-5 3 94,-1 0 0,1 0 0,-1-1 0,-12 5 1,-2 0 107,-40 10 0,51-17-1212,1 0-1,-21 1 1,38-3 387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6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5 21061,'0'-1'70,"0"1"1,-1 0 0,1-1 0,0 1 0,-1 0 0,1 0 0,0-1 0,0 1 0,-1 0 0,1 0 0,-1 0 0,1-1 0,0 1 0,-1 0 0,1 0 0,0 0 0,-1 0 0,1 0 0,-1 0 0,1 0 0,0 0 0,-1 0 0,1 0 0,-1 0-1,1 0 1,-1 0 0,1 0 0,0 0 0,-1 0 0,1 0 0,0 0 0,-1 1 0,1-1 0,-1 0 0,1 0 0,0 0 0,-1 1 0,1-1 0,-18 11 469,12-6-229,0 1 1,0 1-1,1-1 1,-1 1-1,2 0 1,-1 0-1,1 1 1,-5 9-1,1 2-195,0 1-1,-5 24 1,10-35-128,1-1 0,0 1 1,1 0-1,-1 1 0,2-1 1,-1 0-1,1 0 0,2 15 1,-1-23 9,-1 0 1,0 0 0,0-1 0,1 1 0,-1 0 0,0 0 0,1-1 0,-1 1-1,1 0 1,-1-1 0,0 1 0,1 0 0,0-1 0,-1 1 0,1-1 0,-1 1 0,1-1-1,0 1 1,-1-1 0,1 1 0,0-1 0,0 0 0,-1 1 0,1-1 0,0 0-1,0 0 1,0 1 0,1-1-1,0-1-1,1 1 0,-1 0 0,0 0 1,0-1-1,0 1 0,0-1 1,0 0-1,-1 1 0,4-3 1,4-2-6,0 0 0,-1-1 0,10-9 1,86-91 83,-40 39-35,-59 61-40,-4 5-1,0-1 0,0 1 1,0 0-1,0 0 0,0 0 0,0 0 0,0 0 1,0 0-1,0 0 0,1 0 0,-1 0 1,0 1-1,0-1 0,1 1 0,-1-1 0,1 1 1,-1-1-1,1 1 0,2-1 0,-4 1 0,0 0 0,0 0 0,1 0 0,-1 1 1,0-1-1,0 0 0,0 0 0,0 0 0,1 0 0,-1 0 0,0 1 0,0-1 0,0 0 0,0 0 0,0 0 0,1 0 0,-1 1 1,0-1-1,0 0 0,0 0 0,0 0 0,0 1 0,0-1 0,0 0 0,0 0 0,0 0 0,0 1 0,0-1 0,0 0 0,0 0 0,0 0 1,0 1-1,0-1 0,0 0 0,0 1 0,-2 12 2,-1 0 0,0 0 1,-1 0-1,-9 20 0,-5 16-38,13-32-47,-2 7-689,-7 42 0,15-53-314,5-13 486,15-21-104,2-7-87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5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21 18860,'0'-1'145,"0"0"-1,0 0 1,0 0-1,0 0 1,0 0-1,0 0 1,0 1-1,0-1 1,0 0-1,0 0 1,0 0-1,-1 0 1,1 0-1,0 1 1,0-1-1,-1 0 1,1 0-1,-1 1 1,0-2 0,1 1-66,-1 1 1,1 0 0,-1 0 0,0-1 0,1 1 0,-1 0 0,1 0 0,-1 0 0,0-1 0,1 1 0,-1 0 0,1 0 0,-1 0 0,0 0 0,1 0 0,-1 0 0,1 0 0,-1 0 0,0 1 0,0-1-1,-4 2 213,1-1 0,0 1 0,0 1 0,0-1 0,0 0-1,-4 5 1,-1 1-199,0 0 0,1 1 1,0 0-1,0 1 0,1 0 0,0 0 0,1 0 0,0 1 1,1 0-1,0 0 0,1 0 0,0 1 0,1-1 0,0 1 1,1 0-1,0 0 0,1 0 0,0 0 0,1 0 0,2 21 1,-1-30-85,-1 0 1,1 0 0,0 1-1,0-1 1,0 0 0,1 0-1,-1 0 1,1-1 0,0 1 0,-1 0-1,1 0 1,0-1 0,1 0-1,-1 1 1,0-1 0,1 0-1,-1 0 1,1 0 0,0 0 0,-1 0-1,1-1 1,0 1 0,0-1-1,0 0 1,0 0 0,1 0 0,-1 0-1,0-1 1,5 1 0,-1 0 26,0-1 0,0 0 1,0-1-1,0 0 0,0 0 1,0 0-1,-1-1 1,1 0-1,0 0 0,-1-1 1,0 0-1,1 0 0,5-4 1,-1-1 73,0-1-1,-1 0 1,0 0 0,0-1 0,-1 0 0,0-1 0,-1 0 0,13-23 0,-18 29-63,-1 0 1,0 0-1,0 0 0,0-1 1,-1 1-1,1 0 1,-1-1-1,-1 0 1,1 1-1,-1-11 0,0 12-31,-1 1 1,0-1-1,0 1 0,0-1 0,0 1 0,-1-1 0,1 1 0,-1 0 0,0 0 0,0 0 0,0 0 0,0 0 1,0 0-1,-1 0 0,1 1 0,-1-1 0,0 1 0,-3-3 0,1 2-159,0 0 1,1 1-1,-1 0 0,0-1 1,-1 2-1,1-1 0,0 1 1,0-1-1,-1 1 0,1 1 1,-1-1-1,1 1 0,0 0 1,-1 0-1,1 1 0,-9 1 1,2 1-356,0 0 1,0 1 0,1 0-1,-1 0 1,1 2 0,-14 8-1,-2 4-619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6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18428,'4'3'2536,"-1"7"-1535,0 3-393,-2 2 2000,1 4-1455,2 1-249,1 3-384,0 2-216,1-3-488,3 1-240,-2-5-488,1-3-265,-4-5-679,-4-9 1312,-2 2-360,-6-7-177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7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17420,'2'-2'1984,"16"2"-1056,4 0-384,13 0 1321,10-1-569,6-2-1048,5-2-560,4 2 400,-1 2-112,-5 1-256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7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9 22013,'-1'0'87,"0"-1"-1,1 0 1,-1 1 0,0-1 0,1 0 0,-1 1 0,0-1 0,0 1 0,1-1-1,-1 1 1,0-1 0,0 1 0,0 0 0,0 0 0,0-1 0,1 1-1,-1 0 1,0 0 0,0 0 0,0 0 0,0 0 0,0 0 0,0 0-1,0 0 1,0 0 0,0 0 0,0 1 0,1-1 0,-1 0 0,0 1 0,0-1-1,-1 1 1,-28 15 950,11-2-648,0 1 0,1 1 0,-22 24 0,31-29-386,1-1 1,-1 1-1,2 1 0,0 0 0,0 0 0,1 0 1,-5 17-1,10-28-6,0 1 0,1 0 0,-1 0 0,1-1 0,0 1 0,0 0 0,-1-1 0,1 1 0,0 0 0,0 0 0,1 0 0,-1-1 0,0 1 0,1 0-1,-1-1 1,1 3 0,0-3 2,0 0-1,-1 0 1,1 0-1,0 0 1,0 0 0,0 0-1,0 0 1,0 0-1,0-1 1,0 1-1,0 0 1,0-1-1,1 1 1,-1 0-1,0-1 1,0 0-1,2 1 1,5 0-8,0 0 0,0 0 1,1-1-1,-1 0 1,13-2-1,-7 1-17,18-1 0,-19 0 11,0 0 0,0 1-1,0 1 1,0 0 0,0 1 0,0 1 0,0 0-1,16 4 1,-27-5 16,-1-1 0,0 1 0,0-1 0,1 1 1,-1-1-1,0 1 0,0 0 0,0 0 0,0 0 0,0-1 0,0 1 0,0 0 0,0 0 0,0 0 0,0 0 1,-1 0-1,1 1 0,0-1 0,-1 0 0,1 0 0,0 0 0,-1 1 0,1 1 0,-1-1 13,0 0 0,0 0 0,-1 0 0,1 0 0,0 0 0,-1 0 0,0 0 0,1 0 0,-1 0 0,0 0 0,0 0 0,0-1 0,0 1 0,-2 1 0,-3 5 79,-1 0-1,0-1 1,-1 0 0,0 0 0,-9 6-1,3-3-38,-2 0-1,1 0 1,-1-2-1,-1 0 1,1-1-1,-1-1 1,0 0-1,-1-1 0,0-1 1,-17 2-1,14-9-677,20 3 614,1 0-1,0 0 1,-1 0-1,1 0 1,0 0 0,-1 0-1,1 0 1,0 0-1,-1 0 1,1 0-1,0 0 1,-1 0 0,1 0-1,0 0 1,-1-1-1,1 1 1,0 0-1,0 0 1,-1 0 0,1-1-1,0 1 1,0 0-1,-1 0 1,1-1-1,0 1 1,0 0 0,0 0-1,-1-1 1,1 1-1,0 0 1,0-1-1,0 1 1,0 0-1,0-1 1,0 1 0,-1 0-1,1-1 1,0 1-1,0 0 1,0-1-1,0 1 1,0 0 0,1-1-1,-1 1 1,0 0-1,0-1 1,0 1-1,0 0 1,0-1 0,0 1-1,0 0 1,1-1-1,-1 1 1,0 0-1,0 0 1,1-1 0,11-8-373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8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4 16347,'4'-2'1702,"7"0"4048,-11 3-5626,1-1 0,-1 1-1,0-1 1,1 1-1,-1-1 1,0 1-1,0-1 1,1 1 0,-1-1-1,0 1 1,0-1-1,0 1 1,0 0 0,0-1-1,1 1 1,-1-1-1,0 1 1,-1 0-1,1-1 1,0 1 0,0-1-1,0 2 1,-3 19 466,-2 1 1,0-1 0,-1 0-1,-13 31 1,6-19-350,-15 35 8,18-45-681,1 0-1,0 0 1,-7 38-1,31-85-3043,-4 0 2646,2-4-198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8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250 2 19580,'0'0'55,"0"0"-1,0 0 0,0-1 1,0 1-1,0 0 0,0 0 1,0 0-1,1 0 1,-1 0-1,0 0 0,0 0 1,0 0-1,0 0 0,0 0 1,0 0-1,0 0 1,1 0-1,-1 0 0,0 0 1,0 0-1,0 0 0,0 0 1,0 0-1,0 0 1,0 0-1,0 0 0,1 0 1,-1 0-1,0 0 0,0 0 1,0 0-1,0 0 1,0 0-1,0 0 0,0 1 1,0-1-1,1 0 0,-1 0 1,0 0-1,0 0 1,0 0-1,0 0 0,0 0 1,0 0-1,0 0 0,0 0 1,0 1-1,0-1 1,0 0-1,0 0 0,0 0 1,0 0-1,0 0 0,0 0 1,0 1-1,-3 9 1763,-13 23-353,7-16-926,-57 145 462,57-131-1312,0 0 0,2 0 0,-5 45 0,11-63-1784,3-24 684,-2-11 617</inkml:trace>
  <inkml:trace contextRef="#ctx0" brushRef="#br0" timeOffset="1">0 146 20604,'3'8'2001,"4"-1"-1185,2-1-352,9 1 1088,2-1-351,8-5-545,-2 1-96,5-4-392,-2-4-160,-3-1-744,1 0-176,-7-3 696,-1 1-176,-6 0-129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2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17636,'0'5'1728,"11"-1"-944,5-2-240,9-1 801,6-1-137,7-6-216,3 2-152,4-2-288,-3 2-71,-2-1-249,-8 1-136,-6 4-360,-6 0-273,-8 4-559,-6-1-224,-7 3 952,-8-2-288,-3 4-160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3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18052,'20'9'1832,"11"-6"-1048,4-1-271,7-2 815,2-3-224,0 0-304,-5-2-280,-4 2-816,-7 1 1401,-8 2-1025,-2 0-16,-8 1-16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5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20 222 15139,'0'0'151,"-2"3"264,0-1 1,0 1 0,0-1-1,0 1 1,1 0-1,-1-1 1,1 1-1,0 0 1,0 0 0,0 0-1,0 0 1,-1 6-1,3-9-320,-1 1-1,1-1 0,-1 0 0,1 1 0,-1-1 0,1 0 0,0 0 1,-1 1-1,1-1 0,-1 0 0,1 0 0,0 0 0,-1 0 0,1 0 1,0 0-1,-1 0 0,1 0 0,0 0 0,-1 0 0,1 0 0,-1 0 1,1 0-1,0-1 0,-1 1 0,1 0 0,-1 0 0,1-1 0,0 1 1,0-1-1,22-9 809,39-29 57,-1-2 1,103-92-1,-125 100-790,-39 32-163,1 1 0,-1-1 0,1 1 0,-1-1 0,1 1 0,0-1 0,-1 1 0,1-1 0,0 1 0,-1 0 0,1-1 0,0 1 0,0 0 0,-1-1 0,1 1 1,0 0-1,0 0 0,0 0 0,0 0 0,0 0-3,-1 0-1,0 1 1,1-1 0,-1 0 0,0 1 0,0-1 0,0 1 0,1-1 0,-1 0 0,0 1 0,0-1 0,0 1 0,0-1 0,0 1 0,0-1 0,0 1 0,0-1 0,0 0 0,0 1 0,0-1-1,0 1 1,0-1 0,0 1 0,-1 0 0,-11 37 80,10-33-84,-68 185 45,65-165-170,8-16-387,-3-9 458,1 0 0,-1 0 0,1 0 0,-1 0 1,1 0-1,-1 0 0,1-1 0,-1 1 1,1 0-1,-1 0 0,1 0 0,-1 0 0,1 0 1,-1-1-1,0 1 0,1 0 0,-1-1 1,1 1-1,-1 0 0,0 0 0,1-1 0,-1 1 1,1-1-1,31-30-714,-10 11 262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5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4 18972,'0'0'65,"0"-1"1,0 1-1,0 0 1,0 0-1,0 0 1,1 0-1,-1-1 0,0 1 1,0 0-1,0 0 1,0 0-1,0 0 1,0-1-1,0 1 0,0 0 1,1 0-1,-1 0 1,0 0-1,0 0 1,0 0-1,0 0 0,0 0 1,1-1-1,-1 1 1,0 0-1,0 0 1,0 0-1,0 0 0,1 0 1,-1 0-1,0 0 1,0 0-1,0 0 1,0 0-1,1 0 0,-1 0 1,0 0-1,0 0 1,0 0-1,1 0 1,-1 0-1,0 0 0,0 0 1,0 1-1,0-1 1,0 0-1,1 0 1,-1 0-1,0 0 0,0 0 1,0 0-1,0 1 1,-1 12 1958,-8 17-450,-1-4-1058,2-9-445,1 1-1,1 1 1,0-1 0,2 1-1,-4 25 1,8-43-86,0 0 0,0 1 0,0-1 0,0 0-1,0 0 1,0 1 0,0-1 0,0 0 0,1 0 0,-1 1 0,0-1 0,1 0 0,-1 0 0,1 0 0,-1 1 0,1-1 0,0 0 0,-1 0 0,1 0 0,0 0 0,0 0-1,0 0 1,0-1 0,-1 1 0,1 0 0,1 0 0,-1 0 0,0-1 0,0 1 0,0-1 0,0 1 0,0-1 0,1 1 0,-1-1 0,0 0 0,0 0 0,0 1 0,1-1-1,-1 0 1,0 0 0,1 0 0,-1 0 0,0 0 0,0-1 0,1 1 0,1-1 0,5-1-449,-1 0-1,1 0 1,0-1-1,-1 0 1,15-7 0,-12 2-377,0 1 1,0-1 0,0-1 0,-1 1 0,-1-2-1,15-18 1,-3-2 2013,-61 110 3836,30-54-4166,1 1 0,-11 49 1,20-74-879,0 1 0,1 0 0,0 0 0,-1 0 0,1-1 0,0 1 1,1 0-1,-1 0 0,0 0 0,2 3 0,-2-5-13,0-1 0,1 1 0,-1 0 0,1-1 0,-1 1 0,1-1 0,-1 1 0,1-1 1,0 1-1,-1-1 0,1 1 0,0-1 0,-1 1 0,1-1 0,0 0 0,0 1 0,-1-1 0,1 0 0,0 0 0,0 1 0,-1-1 0,1 0 0,0 0 0,0 0 0,0 0 0,-1 0 0,1 0 0,0 0 0,0-1 0,0 1 0,-1 0 0,1 0 1,0 0-1,0-1 0,-1 1 0,1-1 0,0 1 0,-1 0 0,2-2 0,7-3-146,0 0-1,-1 0 1,9-8 0,-4 4-60,23-18-490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6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0 15547,'-1'5'348,"0"-1"-1,0 1 0,-1-1 0,0 0 1,0 0-1,0 0 0,-1 0 0,1 0 1,-1 0-1,0 0 0,-5 4 0,-8 14 1356,10-14-1386,1 1 1,0 0-1,0 1 1,1-1 0,1 1-1,-1 0 1,1-1 0,1 2-1,0-1 1,1 0-1,-1 14 1,2-22-276,0 0-1,0 0 1,0 0-1,1 0 1,-1 0-1,1 0 1,-1 0-1,1 0 1,0 0-1,0 0 1,0 0-1,0 0 1,0 0-1,0-1 1,0 1-1,1 0 1,-1-1-1,1 1 1,-1-1-1,3 2 1,-1-2 4,-1 1 0,1-1 1,0 0-1,0 0 0,0 0 1,0 0-1,0 0 0,1-1 1,-1 0-1,0 1 0,0-1 1,4-1-1,3 1 64,-1-2-1,1 0 1,0 0 0,-1-1-1,1 0 1,-1 0 0,15-8-1,-9 2 89,0 0 0,-1-1 0,13-11 0,-23 17-135,1 0-1,-1-1 1,0 1-1,0-1 1,-1 0-1,1 0 1,-1 0-1,0 0 0,0 0 1,-1-1-1,4-11 1,-5 16-48,-1-1 0,1 1 0,-1 0 0,0-1 0,0 1 0,0-1 0,0 1 0,0-1-1,0 1 1,0 0 0,-1-1 0,1 1 0,0 0 0,-1-1 0,1 1 0,-1 0 0,1-1 0,-1 1 0,0 0 0,1 0 0,-1-1 0,0 1 0,-1-1 0,0 1-37,0-1 0,0 1 0,0 0 0,0 0 0,0 0 0,0 0 0,0 0 0,0 1 0,0-1 0,-1 1 0,1-1 0,0 1 0,-3 0 0,-1-1-111,1 1-1,-1 0 1,0 1 0,1 0-1,-1 0 1,1 0-1,-1 0 1,1 1-1,-1 0 1,-9 5 0,0 6-175,7 4-123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43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743 43 12251,'-2'-3'205,"1"0"0,0 1 0,-1-1 0,0 0 0,1 1-1,-1 0 1,0-1 0,0 1 0,0 0 0,-1 0 0,1 0 0,0 1 0,-1-1 0,0 0 0,1 1 0,-1 0 0,0-1 0,1 1 0,-1 0 0,0 0 0,0 1 0,0-1 0,0 1 0,0-1 0,0 1 0,-6 0 0,-5 1 46,-1 1 0,1 1 0,0 0 0,-20 6 0,10-2-179,-182 41 188,42-11 152,150-34-341,1 1 0,0 0-1,0 1 1,0 0 0,1 1 0,-14 9-1,20-11-46,0 1-1,1-1 1,-1 1-1,1 0 1,1 1-1,-1-1 1,1 1-1,0-1 1,0 2-1,1-1 1,-1 0-1,1 0 1,-3 13-1,0 3-24,2 0 0,0 1 0,2 0 0,0-1 0,2 1 0,0 0 0,2 0 0,0 0 0,2-1 0,0 1 0,2-1 0,0 0 0,16 35 0,-15-43-1,1-1 0,0 0-1,0 0 1,2 0 0,-1-1 0,2-1 0,0 0 0,0 0 0,1-1 0,0 0 0,0-1 0,1 0 0,21 10-1,-17-12 5,-1 0-1,1-1 0,0 0 0,1-2 1,-1 0-1,1 0 0,0-2 0,0-1 0,0 0 1,0-1-1,26-3 0,-34 2 2,0-1-1,0-1 1,0 0-1,0 0 1,0-1 0,-1 0-1,1 0 1,-1-1-1,-1 0 1,1-1-1,-1 0 1,1 0 0,-2-1-1,11-10 1,-1-4 16,-1-1 0,0-1 0,-1 0 0,14-32-1,161-376 1045,-187 425-1033,-1 0 0,0 0 0,0 0 1,-1-1-1,0 1 0,0 0 0,0-8 0,-1 12-25,0 0 0,0-1 1,-1 1-1,1 0 1,-1 0-1,1 0 0,-1 0 1,0 0-1,0 0 0,0 0 1,0 0-1,0 0 1,0 0-1,-1 1 0,1-1 1,-1 0-1,1 1 0,-1-1 1,1 1-1,-1 0 1,0-1-1,0 1 0,0 0 1,-3-1-1,-4-2-216,0 1 0,-1 0 0,1 0 0,-1 1 0,0 1 0,0 0 0,0 0 0,1 1 0,-1 0 0,0 0 0,0 1 0,0 1 0,1 0 0,-1 0 0,0 1 0,1 0 0,0 0 0,0 1 0,0 0 0,0 1 0,-15 11 0,-2 3-637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7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30 19036,'2'-2'518,"-1"0"-184,1-1-1,0 1 0,0-1 1,1 1-1,-1 0 1,0 0-1,1 0 1,0 0-1,-1 1 1,1-1-1,0 1 1,6-3-1,-9 5-229,1-1-1,-1 1 1,1-1-1,-1 1 1,1 0-1,-1-1 1,0 1-1,1 0 1,-1-1-1,0 1 1,1 0-1,-1-1 1,0 1 0,0 0-1,0 0 1,1-1-1,-1 1 1,0 0-1,0 0 1,0 0-1,0-1 1,0 1-1,-1 0 1,1 0-1,0-1 1,-1 2-1,-2 23 277,-48 215-1105,51-237 437,-6 19-97,6-22 377,0 0 0,0 1 0,0-1 0,0 0 0,-1 1 1,1-1-1,0 0 0,0 1 0,0-1 0,0 0 0,-1 0 0,1 1 1,0-1-1,0 0 0,0 0 0,-1 1 0,1-1 0,0 0 0,-1 0 1,1 0-1,0 0 0,0 1 0,-1-1 0,1 0 0,0 0 0,-1 0 1,1 0-1,0 0 0,-1 0 0,1 0 0,0 0 0,-1 0 0,1 0 1,0 0-1,-1 0 0,1 0 0,0 0 0,-1 0 0,1 0 0,0 0 1,-1 0-1,1-1 0,0 1 0,-1 0 0,1 0 0,0 0 0,0 0 1,-1-1-1,1 1 0,0 0 0,0 0 0,-1-1 0,1 1 0,-7-10-460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38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29 15131,'1'-3'558,"1"0"0,0 1 0,0-1 0,0 1 0,1-1 0,-1 1 0,0 0 0,1 0 0,5-3-1,-8 5-431,1-1 0,-1 1 0,1 0 0,0 0 0,-1 0 0,1 0 0,-1 0-1,1 0 1,-1 0 0,1 0 0,0 0 0,-1 0 0,1 0 0,-1 0 0,1 0-1,-1 1 1,1-1 0,-1 0 0,1 0 0,-1 1 0,1-1 0,0 1 0,0 0 19,1 0 1,-1 1 0,0-1 0,0 1 0,0-1-1,0 1 1,0-1 0,0 1 0,-1 0 0,2 2-1,3 20 629,-5-22-705,0 1-1,1-1 1,-1 1-1,1-1 1,-1 0 0,1 1-1,0-1 1,0 0 0,1 2-1,-1-3-60,0 0 0,-1 0 0,1-1 0,0 1 0,0-1 0,0 1 0,0 0 0,0-1 0,0 0 0,0 1 0,0-1 0,0 0 0,0 1 0,0-1 0,0 0 0,0 0 0,0 0 0,0 0 0,1 0 0,-1 0 0,0 0 0,0 0-1,0-1 1,0 1 0,1-1 0,11-1-1,-1 0-1,0 0 1,1 2-1,-1-1 0,1 2 1,-1-1-1,23 6 1,-31-6-3,-1 1 0,1 0 1,-1 0-1,0 0 0,1 0 0,-1 1 1,0-1-1,0 1 0,0 0 1,0 0-1,0 0 0,-1 0 1,1 1-1,0-1 0,-1 1 1,0 0-1,0-1 0,0 1 0,0 0 1,0 0-1,0 0 0,-1 0 1,1 1-1,-1-1 0,0 0 1,0 1-1,0-1 0,-1 1 1,1-1-1,-1 1 0,0-1 1,0 6-1,0-6 44,-1 0 0,0 1 0,0-1 0,0 0 0,0 0 1,0-1-1,-1 1 0,0 0 0,1 0 0,-1-1 0,0 1 0,0-1 0,0 1 1,0-1-1,-1 0 0,1 0 0,-1 0 0,1 0 0,-1-1 0,0 1 1,0-1-1,1 1 0,-5 0 0,-7 4 207,0-1 0,0-1 0,-23 5 0,10-4 140,-37 2 1,53-7-478,-1 1 0,1-2 0,0 0 1,0 0-1,-1-1 0,-10-3 1,19 4 44,1 0 0,-1 0 0,1 0 1,-1 0-1,1-1 0,-1 1 1,1-1-1,0 1 0,0-1 0,0 0 1,0 0-1,0 0 0,0 0 0,0 0 1,0 0-1,1 0 0,-1-1 0,1 1 1,0-1-1,0 1 0,0-1 1,0 1-1,-1-4 0,0-10-331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39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20164,'8'2'2305,"4"-2"-1489,5-2-280,5 2 1433,5-3-873,0-1-288,8 0-312,2-2-136,-2 0-272,-3 2-288,-3 1-920,-5 1-553,2-2 1337,-1-3-280,-6-4-248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39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0 18868,'-12'36'2499,"3"-12"-1400,1 1 0,1 1 0,-6 43 0,11-56-955,1-1-1,1 1 1,0 0 0,4 24-1,-4-35-106,1 1 0,-1-1 0,1 1 0,-1-1-1,1 0 1,0 1 0,0-1 0,0 0-1,0 0 1,1 0 0,-1 0 0,1 0 0,-1 0-1,1 0 1,0 0 0,-1 0 0,1-1 0,0 1-1,0-1 1,0 0 0,0 1 0,1-1-1,-1 0 1,0 0 0,0 0 0,1 0 0,-1-1-1,1 1 1,-1-1 0,0 1 0,1-1-1,3 0 1,3-1 74,0 0 0,-1 0 0,1-1-1,-1 0 1,1-1 0,-1 0-1,0 0 1,0-1 0,0 0 0,11-8-1,6-5 524,39-35-1,-55 44-457,0 0 0,0-1 0,-1 0 0,0-1-1,-1 0 1,8-13 0,-13 21-147,-1 0 0,0 0-1,0-1 1,0 1-1,0 0 1,0-1-1,-1 1 1,1 0 0,-1-1-1,1 1 1,-1-1-1,0 1 1,0-1 0,0 1-1,0-1 1,-1 1-1,1-1 1,-1 1-1,1-1 1,-1 1 0,0 0-1,0-1 1,0 1-1,0 0 1,0 0 0,-1 0-1,1 0 1,0 0-1,-1 0 1,0 0 0,1 0-1,-1 0 1,0 1-1,0-1 1,0 1-1,0-1 1,-4 0 0,-6-4-290,-1 0 1,-1 1-1,1 1 1,-1 0-1,1 1 1,-1 1-1,0 0 1,-27 0-1,26 1 89,-3-2-347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44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41 309 11434,'-5'4'1386,"1"0"-1,-1 0 1,1 1-1,1 0 0,-1-1 1,0 1-1,1 1 0,0-1 1,-3 8-1,27-31 218,-11 12-1415,41-36 80,-2-2-1,-2-2 1,-2-2-1,77-107 1,-122 155-265,0 0 0,0 0 0,0 0 0,0-1 1,0 1-1,0 0 0,0 0 0,0 0 0,0-1 1,0 1-1,0 0 0,1 0 0,-1 0 0,0 0 1,0-1-1,0 1 0,0 0 0,0 0 0,0 0 0,1 0 1,-1 0-1,0-1 0,0 1 0,0 0 0,0 0 1,1 0-1,-1 0 0,0 0 0,0 0 0,0 0 0,0 0 1,1 0-1,-1-1 0,0 1 0,0 0 0,0 0 1,1 0-1,-1 0 0,0 0 0,0 0 0,0 0 1,1 0-1,-1 1 0,0-1 0,0 0 0,0 12 89,-9 21-14,8-31-74,-42 122 265,-1 0 183,43-112-1191,8-13-2348,2-1 2320,2 0-53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44.4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81 18004,'-12'29'3924,"-5"33"-2184,14-51-1650,1 1 0,1-1 0,0 0 1,0 1-1,1-1 0,0 1 0,4 18 0,-4-28-50,1 0-1,-1 0 1,1-1-1,0 1 1,0 0-1,0 0 0,0 0 1,0-1-1,0 1 1,0 0-1,0-1 1,1 1-1,-1-1 1,1 1-1,-1-1 1,1 0-1,0 0 0,-1 0 1,1 0-1,0 0 1,0 0-1,0 0 1,-1 0-1,1-1 1,0 1-1,0-1 1,0 1-1,0-1 1,0 0-1,0 0 0,0 0 1,0 0-1,0 0 1,0 0-1,4-2 1,3 0 122,-1 0 1,1 0-1,-1-1 1,1-1-1,-1 0 1,13-7-1,-2-2 349,0 0-1,30-28 1,-41 34-288,0-1 1,-1 0-1,0-1 0,0 0 0,-1 0 1,-1 0-1,9-19 0,-12 25-171,-1 0 0,0 0-1,0-1 1,-1 1 0,1 0 0,-1-1-1,0 1 1,0 0 0,0-1-1,0 1 1,0 0 0,-1-1 0,1 1-1,-1 0 1,0 0 0,0-1 0,0 1-1,-2-3 1,0 1-2,0 1 1,0 0-1,0 0 0,0 0 1,-1 0-1,1 0 0,-1 1 0,0-1 1,0 1-1,-1 0 0,-4-2 1,3 2-267,0-1 0,1 2 0,-1-1 1,-1 1-1,1 0 0,0 0 0,0 1 1,-1 0-1,1 0 0,-1 0 0,1 1 1,-1 0-1,1 0 0,-1 1 0,1-1 1,-1 1-1,1 1 0,0-1 0,-8 4 1,-2 5-430,3 0-169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47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43 14715,'3'-33'4993,"3"24"60,-10 37-2866,-4-3-1758,-20 40-1,3-6-208,25-59-219,-1 1-1,1-1 1,0 1 0,0-1 0,0 1 0,0-1 0,0 1-1,0-1 1,0 1 0,0-1 0,0 1 0,0-1 0,0 1 0,0-1-1,0 1 1,0-1 0,0 1 0,0-1 0,0 0 0,1 1-1,-1-1 1,0 1 0,0-1 0,1 1 0,-1-1 0,0 0 0,0 1-1,1-1 1,-1 0 0,1 1 0,-1-1 0,0 0 0,1 1 0,-1-1-1,1 0 1,-1 0 0,1 1 0,-1-1 0,0 0 0,1 0-1,-1 0 1,1 0 0,-1 0 0,1 0 0,-1 0 0,1 0 0,-1 0-1,1 0 1,0 0 0,33-2 43,-22 1-37,-6 1-5,0 0-1,-1 1 1,1 0 0,0 0-1,0 0 1,0 1 0,-1-1-1,1 2 1,-1-1 0,1 0 0,-1 1-1,0 0 1,0 0 0,0 1-1,0 0 1,5 4 0,-8-5 1,0-1 1,0 0 0,-1 0-1,1 1 1,0-1 0,-1 1-1,1 0 1,-1-1 0,0 1-1,0 0 1,0 0 0,0 0-1,-1 0 1,1-1 0,-1 1 0,1 0-1,-1 0 1,0 0 0,0 0-1,-1 0 1,1 0 0,0 0-1,-1 0 1,0 0 0,0 0-1,0 0 1,0-1 0,0 1-1,-1 0 1,1-1 0,-1 1-1,1-1 1,-1 1 0,-3 2-1,1-1 98,-1 1 1,1-1-1,-1 0 0,0 0 0,-1-1 0,1 1 0,-1-1 0,0-1 0,1 1 0,-1-1 1,0 0-1,0 0 0,-10 1 0,5-1-106,0 0-1,-1-1 1,1 0 0,0-1 0,-1-1 0,-19-2-1,29 2-95,1 1-1,-1 0 0,1-1 0,-1 1 0,1 0 1,0-1-1,-1 0 0,1 1 0,-1-1 1,1 0-1,0 0 0,-1 1 0,1-1 1,0 0-1,0-1 0,0 1 0,0 0 0,0 0 1,0 0-1,0 0 0,0-1 0,1 1 1,-1-1-1,0 1 0,1 0 0,-1-1 1,1 1-1,-1-1 0,1 1 0,0-1 0,0 1 1,-1-1-1,1 1 0,0-1 0,0 0 1,1 1-1,-1-1 0,0 1 0,0-1 1,1 1-1,-1-1 0,1 1 0,0 0 0,0-3 1,12-17-801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48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19724,'3'-1'1793,"7"-1"-1185,3 0-248,3-4 848,3-2-344,3 4-360,4 0-128,-4 2-376,0-1-336,-3 0 1241,-3 2-881,-3 1 24,-1 1-16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48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37 16099,'-15'17'6452,"-5"2"-5259,1 0-1,1 2 0,-16 22 0,26-33-1104,2 1-1,0-1 1,0 1-1,1 0 1,0 1-1,1-1 1,0 1-1,1 0 1,-2 13-1,4-23-82,1 0 0,-1 0-1,1 0 1,0 0 0,0 0-1,0 1 1,0-1 0,1 0-1,-1 0 1,0 0 0,1 0-1,0 0 1,-1 0 0,1 0-1,0 0 1,0 0 0,0 0-1,0-1 1,0 1 0,1 0-1,-1 0 1,0-1-1,3 2 1,-2-1 3,1-1 1,0 0-1,-1 0 0,1 0 1,0 0-1,0 0 0,-1-1 1,1 0-1,0 1 0,0-1 1,0 0-1,0 0 0,0 0 1,-1-1-1,1 1 0,5-2 1,5-2 69,0 0 0,0-1 1,-1 0-1,1-1 0,-1 0 1,0-1-1,18-15 0,-11 8 120,-2-1 0,0-2 0,26-30-1,-36 38-110,-1-1 0,1 1 1,-2-1-1,1 0 0,-1 0 0,4-14 0,-8 21-73,0-1 1,0 1 0,0 0-1,0 0 1,-1-1-1,0 1 1,1 0-1,-1-1 1,0 1-1,0-1 1,-1 1 0,1 0-1,-1-1 1,0 1-1,0 0 1,0 0-1,0-1 1,0 1 0,-1 0-1,1 0 1,-1 0-1,0 1 1,0-1-1,0 0 1,-3-2 0,3 3-84,-1 0 1,0 1-1,1-1 1,-1 1-1,0-1 1,0 1-1,0 0 0,0 0 1,0 0-1,0 1 1,0-1-1,0 1 1,-1-1-1,1 1 1,0 0-1,0 1 1,0-1-1,0 0 1,-1 1-1,1-1 1,0 1-1,-4 2 1,-3 0-195,1 1 0,-1 1 0,1 0 0,-1 0 0,-10 8 0,-9 9-352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3:00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0 155 11514,'25'-10'1121,"3"-3"-785,5-2-88,3 0 400,7 2-160,3 2-80,0 0-104,2 4-32,4 3-104,-1 1-96,6-2-232,4 4-256,2-6 344,4-8-48,3-10-32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3:01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 12947,'0'0'1152,"0"-3"-920,1 0-128,5 3 392,3 5-208,4 5-112,6 2-128,9 4-48,7 1-192,7-1-144,15-7 280,6-6-56,20-12-32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7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16724,'2'-2'2104,"5"1"-984,2 0-440,5-2 1593,5 0-753,6-2-568,1 1-159,7-2-505,-4 0-456,1-1-913,1 1-223,-9-1 944,-6 1-216,-7 3-256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3:01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1 148 13547,'10'5'992,"16"-13"-800,12-1-104,21 2 296,8-3-136,14-2-112,10 1-72,13-3-240,4-2 800,10-3-600,-4-4 56,-13 0 40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3:06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17 933 15427,'0'0'41,"-1"0"1,0 0-1,0 0 0,1 0 0,-1 0 0,0 1 1,0-1-1,1 0 0,-1 0 0,0 1 0,1-1 0,-1 0 1,1 1-1,-1-1 0,0 0 0,1 1 0,-1-1 1,1 1-1,-1-1 0,1 1 0,-1 0 0,1-1 0,-1 1 1,1-1-1,0 1 0,-1 0 0,1 1 0,0-1-12,1-1 0,-1 1-1,1 0 1,-1 0 0,1 0-1,-1 0 1,1-1 0,0 1-1,0 0 1,-1-1 0,1 1-1,0-1 1,0 1-1,0-1 1,0 1 0,-1-1-1,2 1 1,46 16 341,-48-17-354,24 7 218,0-2 1,0 0-1,32 1 0,-48-5-178,0-1 0,0 0 1,0-1-1,0 0 0,0 0 0,0 0 1,0-1-1,-1-1 0,1 1 0,-1-1 1,1 0-1,-1-1 0,0 0 1,10-7-1,-2-2 12,0-2-1,0 1 1,20-29 0,32-56 28,-64 93-95,54-87-375,56-130-1,18-108-262,-90 206 332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3:07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65 589 14291,'-22'10'1184,"2"-3"-880,4-2-120,10 4 369,6-1-81,9 4-152,7 0-40,9-2-56,7-3-8,10-11 56,5-9-16,14-19 16,8-15 8,21-32-248,12-16-240,8-25 232,2-2-16,-7-34-120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46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17 20780,'0'0'2201,"-8"-3"-1081,1 1-288,-2 1-752,2 0-272,0 1-672,-5 0 1032,5 0-584,0 0-200,7-9-232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47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15923,'-6'30'1673,"1"1"-1201,4 4-248,-2 6 2192,0-6-2512,6 1-88,4-3-208,1-4-192,-3-6-288,-2-2-1529,-6-11 1897,-1-1-400,-6-5-64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48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1 102 17772,'1'-5'216,"1"1"1,0 0-1,0 0 0,1 0 1,-1 0-1,1 0 0,0 0 1,0 0-1,0 1 0,0 0 1,0-1-1,1 1 1,0 0-1,-1 1 0,1-1 1,0 1-1,0 0 0,8-3 1,2-1 200,1 0 0,0 1 1,1 1-1,18-3 0,-12 4-175,0 1 0,1 1 1,-1 1-1,40 4 0,-49-2-224,0 0-1,0 1 1,0 1 0,-1 0 0,1 1-1,-1 0 1,0 1 0,0 0 0,14 10-1,-23-13-16,0 0-1,1-1 1,-1 1-1,0 0 1,0 0-1,-1 1 1,1-1-1,-1 1 1,1-1-1,-1 1 1,0 0-1,0-1 1,-1 1-1,1 0 1,-1 1-1,0-1 1,0 0-1,0 0 1,-1 0-1,1 1 1,-1-1-1,0 0 1,0 0-1,-1 1 1,1-1-1,-1 0 1,0 0-1,0 0 1,0 0-1,-1 0 1,-3 7-1,-2 2 9,0-1 0,-1 0-1,0-1 1,-1 0 0,-15 15-1,-1-3 12,-31 23 0,56-46-27,0 1 0,0-1 0,0 0-1,0 0 1,0 0 0,0 0-1,-1 0 1,1 0 0,0 0 0,0 0-1,0 0 1,0 0 0,0 0-1,0 1 1,0-1 0,0 0 0,0 0-1,0 0 1,0 0 0,-1 0-1,1 0 1,0 1 0,0-1 0,0 0-1,0 0 1,0 0 0,0 0 0,0 0-1,0 0 1,0 1 0,0-1-1,0 0 1,0 0 0,0 0 0,0 0-1,1 0 1,-1 0 0,0 1-1,0-1 1,0 0 0,0 0 0,0 0-1,0 0 1,0 0 0,0 1-1,9 3-283,26 2-181,-8-2 151,-14 0 196,-1 0-1,0 1 0,0 0 0,0 1 0,-1 1 0,13 8 0,-19-12 107,-1 1-1,1-1 1,-1 1-1,1 0 1,-1 0-1,-1 0 0,1 1 1,-1 0-1,1-1 1,-1 1-1,0 0 1,-1 1-1,1-1 1,-1 0-1,0 1 0,1 5 1,-3-7 41,0-1 1,0 0-1,0 0 1,-1 0-1,1 0 0,-1 1 1,0-1-1,0 0 1,0 0-1,0 0 0,0 0 1,-1 0-1,1-1 1,-1 1-1,0 0 0,0-1 1,0 1-1,0-1 1,0 1-1,0-1 0,-1 0 1,1 0-1,-1 0 1,0-1-1,-4 3 1,-7 4 213,0-1 0,-1 0 1,-25 7-1,36-13-189,-30 11 511,-2-1 1,1-2-1,-1-2 1,-54 5-1,86-12-561,1 0 0,-1 0 0,1-1 0,0 1 0,-1-1 0,1 0 0,-1 0 0,1 0 0,0 0-1,-5-3 1,7 4-7,1-1-1,-1 1 1,1 0-1,-1-1 1,0 1 0,1-1-1,-1 0 1,1 1-1,-1-1 1,1 1-1,0-1 1,-1 0-1,1 1 1,0-1-1,-1 0 1,1 1-1,0-1 1,0 0-1,0 1 1,-1-3-1,1 2 20,1 0 0,-1-1-1,0 1 1,1 0-1,-1-1 1,1 1-1,-1 0 1,1 0-1,0 0 1,-1-1-1,1 1 1,0 0-1,0 0 1,0 0 0,2-1-1,12-9-171,5 2-31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49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19356,'-9'32'1280,"5"4"-1120,0 1-80,-2 2 56,4 5-344,4-5 272,2-3-32,3-10-88,4-4-64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63 18412,'0'3'187,"0"1"1,0-1-1,0 0 0,0 1 1,-1-1-1,1 1 0,-1-1 1,0 0-1,0 0 0,0 1 0,0-1 1,-1 0-1,-3 5 0,-2 8 401,-23 69 178,19-51-1375,-1 0 0,-1-1 0,-2-1 0,-33 54 0,45-82 477,-1 0 1,1 0-1,0-1 1,-1 1-1,0-1 1,0 0-1,0 0 1,0 0-1,0 0 1,-1-1-1,1 0 1,-1 0 0,-7 2-1,9-3-77,0 0-1,0-1 1,1 0 0,-1 0-1,0 1 1,0-2 0,0 1 0,1 0-1,-1-1 1,0 1 0,0-1-1,1 0 1,-1 0 0,0 0-1,1 0 1,-1 0 0,1 0-1,-1-1 1,1 0 0,0 1-1,0-1 1,0 0 0,0 0-1,0 0 1,0 0 0,-2-3 0,0-2 159,0 0 1,0 0 0,0 0 0,1-1 0,1 1-1,-1-1 1,1 0 0,0 1 0,1-1 0,0 0-1,0 0 1,0 0 0,1 0 0,1 0 0,-1 0-1,1 0 1,1 0 0,4-15 0,-1 4 541,2 0-1,0 1 1,2 0 0,0 0-1,0 0 1,20-24 0,-19 29 148,1 1 1,0 0-1,0 0 1,1 1-1,1 1 1,0 0-1,24-13 1,-27 17-276,1 1 0,-1 0 0,1 1 0,0 1 0,0-1-1,0 2 1,0 0 0,0 0 0,1 1 0,-1 0 0,20 1 0,-28 0-309,-1 0 0,0 1 0,0-1 0,0 0 0,0 1 0,0-1 0,0 1 0,0 0-1,0 0 1,0 0 0,0 0 0,0 0 0,0 0 0,0 0 0,-1 0 0,1 1 0,0-1 0,1 3 0,-2-2-28,0 0 1,0-1 0,-1 1-1,1 0 1,-1-1 0,1 1-1,-1 0 1,0 0 0,0-1-1,1 1 1,-1 0 0,0 0-1,-1 0 1,1-1 0,0 1-1,-1 0 1,0 2-1,-2 4 12,0-1-1,0 0 0,-1 0 0,0-1 0,0 1 1,-1-1-1,1 1 0,-9 6 0,13-13-49,0 1-1,-1-1 0,1 0 1,0 0-1,0 0 0,-1 1 1,1-1-1,0 0 0,0 0 1,0 0-1,0 1 0,-1-1 1,1 0-1,0 0 1,0 1-1,0-1 0,0 0 1,0 1-1,0-1 0,0 0 1,-1 0-1,1 1 0,0-1 1,0 0-1,0 1 0,0-1 1,0 0-1,1 1 1,-1-1-1,0 0 0,0 0 1,0 1-1,0-1 0,0 0 1,0 1-1,0-1 0,0 0 1,1 0-1,-1 1 0,0-1 1,0 0-1,0 0 1,1 0-1,-1 1 0,0-1 1,1 0-1,17 8-619,1 0 233,-13-4 327,-1 1 0,0 1 0,0-1 0,-1 1 0,0 0 0,0 0 0,0 0 0,0 1 0,-1-1 0,0 1 0,-1 0-1,1 0 1,-1 0 0,-1 0 0,1 0 0,-1 0 0,0 15 0,0-11 123,-1 1-1,-1 0 1,0 0-1,-1-1 1,0 1 0,0 0-1,-1-1 1,-1 0-1,0 0 1,-8 17-1,6-20 74,0 0 0,0 1 0,0-2 1,-1 1-1,-1-1 0,1 0 0,-1-1 0,0 1 0,0-2 0,-1 1 0,0-1 0,0 0 0,0-1 0,-11 4 0,5-3 68,0-1 0,-1 0 0,1-1 0,-1-1 0,0 0 0,1-1 0,-1-1 0,-22-2 0,32 1-198,0 0 1,1 0-1,-1-1 0,0 1 1,1-1-1,-1-1 0,1 1 1,-8-5-1,13 6-34,-1 0-1,0 1 1,0-1 0,0 0-1,0 1 1,0-1 0,1 0-1,-1 0 1,0 0 0,1 0-1,-1 0 1,1 0 0,-1 0-1,1 0 1,-1 0 0,1 0-1,0 0 1,-1 0 0,1 0-1,0-2 1,0 2-56,1-1 1,-1 0-1,1 1 0,-1-1 1,1 1-1,0-1 1,-1 1-1,1 0 1,0-1-1,0 1 0,0 0 1,0-1-1,0 1 1,1 0-1,-1 0 0,0 0 1,0 0-1,3-1 1,12-9-679,1 2 1,23-10 0,-7 3 159,16-8-317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18916,'9'12'1984,"-12"8"-1407,-9 10-217,-1 3 832,-2 5-520,1 3-168,5-3-456,0-3-304,9-12-688,7-2-232,5-17 848,4-7-201,7-16-295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161 107 17692,'0'13'2000,"-13"9"-1360,-9 10-232,0 7 1321,1 13-1073,1 0-112,4 4-184,1 0-48,8-6-256,3-3-88,2-14-392,1-6-240,-1-16-432,2-9 872,-9-2-208,4-15-185</inkml:trace>
  <inkml:trace contextRef="#ctx0" brushRef="#br0" timeOffset="1">0 84 18436,'12'-10'314,"1"1"0,-1 0-1,2 1 1,-1 1 0,1 0 0,0 1-1,0 0 1,1 1 0,0 1 0,0 0 0,0 1-1,0 1 1,1 0 0,-1 1 0,0 0-1,1 2 1,-1 0 0,1 0 0,-1 2 0,29 8-1,-39-10-299,-1 0 0,0 1 0,0 0-1,-1 0 1,1 0 0,0 0 0,-1 1 0,1-1-1,-1 1 1,0 0 0,0 0 0,0 0 0,0 1-1,3 3 1,-5-4-12,0-1 1,0 0-1,-1 1 0,1-1 0,0 1 0,-1-1 1,0 1-1,1-1 0,-1 1 0,0 0 0,0-1 1,-1 1-1,1-1 0,-1 1 0,1-1 0,-1 1 1,0-1-1,1 1 0,-1-1 0,-1 0 0,1 1 1,0-1-1,0 0 0,-1 0 0,-3 4 0,-5 6 39,-2 0 0,1 0-1,-2-1 1,0 0 0,0-1-1,-25 14 1,-93 42 10,128-64-111,-34 11-316,36-12 365,-1-1 1,0 1 0,0-1 0,0 0 0,1 0 0,-1 0 0,0 0 0,0 0-1,0 0 1,1 0 0,-1-1 0,0 1 0,0-1 0,1 1 0,-1-1-1,0 0 1,1 1 0,-3-2 0,-5-9-141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8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15 21349,'7'-5'839,"12"-5"2149,-18 10-2925,-1 0 0,1 0 1,-1 1-1,1-1 1,-1 0-1,1 0 1,-1 0-1,1 0 0,-1 1 1,0-1-1,1 0 1,-1 0-1,1 1 1,-1-1-1,0 0 0,1 1 1,-1-1-1,0 1 1,1-1-1,-1 0 1,0 1-1,1-1 0,-1 1 1,0-1-1,0 1 1,0-1-1,0 1 0,1-1 1,-1 1-1,0-1 1,0 1-1,0-1 1,0 1-1,0-1 0,0 1 1,0-1-1,0 1 1,0-1-1,-1 2 1,1 10 43,0 1 1,-1 0-1,-1 0 1,0-1 0,-1 1-1,0-1 1,-8 17 0,-41 83-183,36-80 130,15-31-59,1 0-1,-1 0 0,1-1 1,-1 1-1,1 0 1,-1 0-1,1 0 0,0 1 1,-1-1-1,1 0 1,0 0-1,0 0 1,0 0-1,0 0 0,0 0 1,0 0-1,0 0 1,0 0-1,1 2 1,-1-2-15,1-1 0,-1 0 0,1 1 0,-1-1 0,1 0 1,-1 1-1,1-1 0,-1 0 0,1 0 0,0 0 0,-1 0 0,1 1 1,-1-1-1,1 0 0,0 0 0,-1 0 0,1 0 0,-1 0 0,1-1 1,0 1-1,-1 0 0,1 0 0,-1 0 0,2-1 0,3-1-404,0 0 0,0 0 0,0 0 0,0-1 0,0 0 0,6-5-1,10-16-743,-13 16 414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 16956,'-2'27'1670,"-8"49"1,0-2-462,7-45-952,1-15-145,1 0 1,0 1-1,1-1 1,0 0 0,1 1-1,0-1 1,5 15 0,-6-28-103,0 0 1,0 0 0,1 0 0,-1 0 0,0 0 0,1 0 0,-1 0-1,1 0 1,-1 0 0,1 0 0,0 0 0,-1-1 0,1 1 0,0 0 0,-1 0-1,1-1 1,0 1 0,0 0 0,0-1 0,0 1 0,0-1 0,0 1-1,0-1 1,0 1 0,1 0 0,0-2 3,-1 1 0,0 0 0,1 0 0,-1-1 1,0 1-1,1-1 0,-1 1 0,0-1 0,1 0 0,-1 0 0,0 1 0,0-1 0,0 0 0,0 0 1,0 0-1,2-2 0,3-4 41,-1-1-1,1 1 1,-1-1 0,6-15 0,6-22 28,-2-1 1,-2 0 0,7-49-1,-14 68-77,1 9 6,-7 18-12,1 0 0,-1 0 1,0 0-1,0 0 0,1-1 0,-1 1 0,0 0 0,0 0 0,1 0 0,-1 0 0,0 0 0,0 0 1,1 0-1,-1 0 0,0 0 0,0 0 0,1 0 0,-1 0 0,0 0 0,0 0 0,1 0 0,-1 1 1,0-1-1,0 0 0,1 0 0,-1 0 0,0 0 0,0 0 0,1 1 0,-1-1 0,0 0 1,0 0-1,0 0 0,1 1 0,17 30 3,-10-16 11,-5-9-7,1-1 0,0 0 0,0 0-1,0-1 1,1 1 0,0-1 0,-1 0 0,2 0-1,-1 0 1,0-1 0,1 0 0,0 0 0,-1 0-1,13 3 1,-10-4 20,0-1-1,1 0 0,0 0 0,-1 0 1,1-1-1,-1 0 0,1-1 0,-1 0 1,1 0-1,10-4 0,-8 2 26,0 0 0,-1-1-1,1-1 1,-1 0 0,0 0-1,0-1 1,-1 0 0,1-1-1,-1 0 1,-1 0 0,0-1-1,0 0 1,0-1 0,-1 0-1,0 0 1,11-19 0,-17 26-48,-1 1 0,1 0 0,0-1 0,-1 1 0,1-1 1,-1 1-1,1 0 0,-1-1 0,0 1 0,0-1 0,0 0 1,0 1-1,0-1 0,0 1 0,0-3 0,0 4-1,-1-1-1,1 1 1,0 0-1,-1-1 1,1 1-1,0 0 1,-1-1-1,1 1 1,0 0-1,-1-1 1,1 1-1,-1 0 1,1 0 0,-1-1-1,1 1 1,-1 0-1,1 0 1,-1 0-1,1 0 1,-1-1-1,1 1 1,-1 0-1,1 0 1,-1 0-1,1 0 1,-1 0-1,1 0 1,0 1 0,-2-1-1,-1 1 6,-1 0 0,1 0 0,-1 0 0,1 0 0,0 1 0,-1 0 0,1-1 0,0 1 0,0 1 0,-5 3 0,-4 7 9,1 0 0,0 1 0,0 0 0,2 1 0,0 0 0,0 0 0,2 1 0,0 0 0,0 1 0,2-1 0,0 1 0,1 0 0,-3 21 0,7-34-55,0 0 1,-1 0-1,2 0 0,-1 0 1,0 0-1,1 0 0,0 0 1,0 0-1,0 0 0,0 0 1,0 0-1,1 0 0,0-1 1,0 1-1,3 4 1,-3-6-70,1 1 1,-1-1 0,1 0 0,-1 0 0,1 0 0,0 0 0,0 0 0,0-1-1,0 1 1,0-1 0,0 0 0,0 0 0,0 0 0,1 0 0,-1-1 0,0 1 0,1-1-1,-1 0 1,4 0 0,25-3-346,3-8-145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8 18692,'-7'-2'232,"0"0"0,0 1-1,0-1 1,0 2 0,0-1 0,-1 1 0,1 0 0,0 1-1,0 0 1,0 0 0,0 0 0,0 1 0,0 0 0,0 0-1,1 1 1,-1 0 0,1 0 0,-7 5 0,3-2-141,1 1 0,0 1 0,0-1 0,1 1 0,0 1 0,0 0 0,1 0 0,0 0 0,0 1 0,-7 16 0,11-19-84,0 0 0,1 0 0,0 1 0,0-1 0,0 1 0,1 0 0,0-1 0,1 1 0,0 0-1,1 13 1,-1-16-6,1-1-1,-1 0 1,1 0-1,0 0 1,0 0-1,1 0 0,-1 0 1,1-1-1,0 1 1,0 0-1,0-1 1,0 1-1,1-1 0,-1 0 1,1 0-1,0 0 1,0 0-1,0 0 1,1-1-1,-1 1 0,6 3 1,-7-6 2,-1 1 1,0-1-1,1 1 0,-1-1 1,0 0-1,1 0 1,-1 1-1,1-1 0,-1 0 1,0 0-1,1-1 1,-1 1-1,1 0 0,-1 0 1,0-1-1,1 1 1,-1 0-1,0-1 0,1 1 1,-1-1-1,0 0 1,0 0-1,1 1 0,-1-1 1,2-2-1,2-2 28,1-1 0,-1 0 0,8-12 0,8-9 5,0 8 85,-1-1 1,-2-1-1,0 0 0,-1-2 1,-1 0-1,-1 0 0,13-28 1,-27 43 341,-6 9-215,-6 10-16,1 4-195,1 2 0,0-1 0,1 1 1,1 0-1,1 1 0,0-1 0,2 1 0,0 1 1,0-1-1,0 24 0,6-3-26,-2-38-42,0 0 0,0 0 0,0 1 0,1-1-1,-1 0 1,0 0 0,1 0 0,-1 0 0,1 0 0,-1 0 0,1 0 0,-1 0 0,1 0 0,0 0 0,-1 0-1,1 0 1,0 0 0,0 0 0,0 0 0,0-1 0,0 1 0,0 0 0,0-1 0,0 1 0,0-1-1,0 1 1,0-1 0,2 1 0,-2-1 14,0-1-1,0 1 0,1 0 0,-1-1 1,0 1-1,0-1 0,0 0 1,0 1-1,0-1 0,0 0 1,0 0-1,0 0 0,0 0 1,0 1-1,0-1 0,0 0 1,-1-1-1,1 1 0,0 0 0,-1 0 1,1 0-1,0-2 0,12-25-234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19004,'-2'4'2734,"-12"12"-2007,1-2 86,0 1 0,2 1 0,-11 17 0,11-14-680,1 1 1,0-1-1,2 1 0,1 1 1,0 0-1,1 0 1,2 0-1,-5 40 1,9-52-117,0 0 0,0 0 0,1 1 0,0-1 0,0 0 0,1 0 0,6 17 0,-7-22-30,1 0-1,0 0 0,0 0 1,1-1-1,-1 1 1,1-1-1,0 1 1,-1-1-1,1 0 1,1 0-1,-1 0 0,0-1 1,1 1-1,-1-1 1,1 0-1,0 0 1,0 0-1,0 0 1,5 1-1,-2-1-121,1-1 0,-1 0 0,0 0-1,0 0 1,1-1 0,-1 0 0,1 0 0,-1-1 0,0 0-1,0 0 1,8-3 0,3-2-33,0-1 0,0-1 0,17-10 0,19-13-340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14939,'0'0'1529,"6"4"-681,3-1-176,6 1 816,4 1-200,13-1-207,9-1-57,8 1-176,7-1-184,2-1-712,1 1-424,-3-2-680,-4 0 1480,-14-1-560,-8 2-176,-18 2-208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17492,'-10'11'1504,"17"-9"-912,14-3-184,27-5 496,15 0-175,10 2-273,4 0-200,6-1-544,-1 4-392,-8 1 560,-8 0-225,-21 1-95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16780,'-1'-1'92,"1"1"0,0-1 0,0 0 0,0 1 0,0-1 1,0 0-1,0 0 0,0 1 0,0-1 0,0 0 0,0 0 0,0 1 1,0-1-1,1 0 0,-1 1 0,0-1 0,1 0 0,-1 1 1,0-1-1,1 0 0,-1 1 0,1-1 0,-1 1 0,1-1 1,-1 1-1,1-1 0,-1 1 0,1-1 0,-1 1 0,1-1 0,0 1 1,-1 0-1,1-1 0,0 1 0,-1 0 0,1 0 0,0 0 1,0-1-1,0 1 0,5-1 177,0 1 0,0-1 1,0 1-1,8 1 0,3 0 217,10-1-26,136 1 796,-137 0-1364,0 2 0,0 1-1,-1 1 1,29 9 0,-53-13 78,1-1-1,0 1 1,-1-1-1,1 1 1,0 0-1,-1 0 1,1 0-1,-1 0 1,1 0-1,-1 0 1,1 0-1,-1 0 1,0 1-1,0-1 1,0 0-1,0 1 1,2 1-1,-3-1 12,0-1 0,1 0 0,-1 1 0,0-1 1,0 0-1,0 1 0,0-1 0,0 0 0,0 1 0,0-1 0,0 0 0,-1 1 0,1-1 0,0 0 0,-1 0 0,1 1 0,-1-1 0,0 1 0,-5 7-12,0-1 0,-1 0 0,1 0-1,-1-1 1,-10 8 0,0 1 141,-142 186 832,59-70-943,99-131-76,0 1 15,-1 0 0,1 0 0,-1 0 0,1 0 0,-1 0 0,0-1 0,0 1 0,0-1 0,-3 3 1,1-9-122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17548,'-13'27'1696,"2"2"-1288,-5 4-232,0 0 1145,1 10-1113,-1 0-56,6 0-136,1-1-200,3-8-529,0-4-183,3-11 704,-3-9-184,1-11-152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16195,'2'-9'279,"-1"0"0,2 0-1,-1 0 1,1 1-1,1-1 1,-1 1 0,2 0-1,-1 0 1,1 0-1,0 0 1,1 1-1,-1 0 1,1 0 0,1 0-1,-1 1 1,1 0-1,1 0 1,13-8 0,-6 6 21,0 0 0,0 1 1,1 0-1,0 1 0,0 1 1,0 1-1,1 0 0,-1 1 1,24-1-1,-31 3-226,0 1 0,0 1 0,0-1 1,0 1-1,0 1 0,0 0 0,0 0 0,0 1 1,10 4-1,-15-5-65,-1 0 1,1 0-1,-1 0 1,0 0-1,0 0 1,1 1-1,-2 0 1,1-1-1,0 1 1,0 0-1,-1 0 1,0 1-1,1-1 1,-1 1-1,0-1 1,-1 1-1,1-1 1,-1 1-1,0 0 1,0 0-1,0 0 0,0 0 1,0 4-1,-1 0-2,0 0 0,-1 0 0,0 0-1,-1 0 1,0 0 0,0 0-1,-1 0 1,1-1 0,-2 1-1,1-1 1,-1 0 0,0 0-1,-1 0 1,1 0 0,-2-1 0,-6 8-1,1-2 8,0-1 0,-1-1 0,0 0 0,-1 0 0,0-1 0,-1-1 0,-20 10 0,33-18-26,1 0 1,-1 0 0,1 0-1,-1 1 1,1-1-1,-1 0 1,1 0 0,-1 0-1,1 0 1,-1 1 0,1-1-1,0 0 1,-1 0-1,1 1 1,-1-1 0,1 0-1,0 1 1,-1-1-1,1 0 1,0 1 0,-1-1-1,1 1 1,0-1-1,0 0 1,-1 1 0,1-1-1,0 2 1,12 3-491,-3-2 423,0 0-4,-1 1-1,0 0 1,0 1 0,0 0 0,-1 0 0,1 1 0,-1 0 0,-1 0 0,1 0 0,-1 1 0,0 0 0,5 9 0,-8-12 72,-1 0 1,0 0 0,0 0-1,0 0 1,0 1 0,-1-1-1,1 1 1,-1-1 0,0 1 0,-1 0-1,1 5 1,-1-7 16,-1 0 1,1 1-1,-1-1 1,1 1-1,-1-1 1,0 0-1,0 0 1,-1 0-1,1 1 1,-1-1-1,1 0 1,-1-1-1,0 1 1,0 0-1,0 0 1,-5 3-1,-2 1 60,0 0-1,-1-1 1,0 0-1,0-1 1,0 0 0,0 0-1,-1-1 1,0-1-1,0 0 1,0 0-1,0-1 1,0-1 0,-1 0-1,1 0 1,0-1-1,-21-2 1,29 1-115,1 1 0,-1-1 0,0 1 0,0-1 0,1 0 0,-1 0 0,1 0 0,-1-1 0,1 1 0,-1 0 0,1-1 0,-4-3 0,5 4 7,0 0-1,1 0 1,-1 0-1,0 0 1,1-1-1,-1 1 1,1 0-1,-1 0 1,1 0-1,-1-1 1,1 1-1,0 0 1,0 0-1,0-1 1,0 1 0,0 0-1,0-1 1,0 1-1,0 0 1,0 0-1,0-1 1,1 1-1,-1 0 1,1 0-1,-1-1 1,1 1-1,-1 0 1,1 0-1,0 0 1,0-1-1,19-21-337,11 0-137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37 17980,'-10'36'1824,"-9"6"-1064,-4-2-296,-1 2 1049,1 3-721,5-2-128,5-7-192,7-9-688,5-4-384,4-10 496,4-7-136,8-5-88</inkml:trace>
  <inkml:trace contextRef="#ctx0" brushRef="#br0" timeOffset="1">494 0 18220,'6'19'1640,"-17"10"-1168,-13 0-200,-4 11 913,-1 2-601,2 5-368,2-2-96,7-5-376,2-4-192,6-5-272,0-5-233,1-7 673,0-3-240,0-7-88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15187,'15'-19'542,"1"1"-1,1 1 1,0 0-1,1 1 1,1 1-1,1 0 1,0 2-1,23-12 1,-31 19-298,0 0 0,1 1 1,0 1-1,0 0 0,0 0 0,0 2 0,1-1 0,-1 2 1,1 0-1,-1 0 0,1 1 0,0 1 0,-1 0 0,1 1 1,22 6-1,-30-5-196,1-1-1,-1 1 1,0 0 0,0 0 0,-1 0 0,1 1 0,-1 0 0,1 0-1,-1 1 1,-1-1 0,6 7 0,-8-8-35,1-1 1,-1 1-1,-1 0 1,1 0 0,0 0-1,-1 1 1,1-1-1,-1 0 1,0 1-1,0-1 1,0 1-1,-1-1 1,1 1-1,-1-1 1,0 1-1,0-1 1,0 1-1,0-1 1,-1 1 0,1-1-1,-1 1 1,0-1-1,-1 4 1,-2 0 24,0 0 0,0 0 0,0-1 0,-1 0 1,1 0-1,-2 0 0,1 0 0,-1-1 0,1 0 0,-1 0 1,-1 0-1,-11 6 0,-11 4 221,-52 21 0,63-29-154,-148 50 713,159-55-786,-8 5 46,15-7-77,0 0 1,-1 0-1,1 0 1,0 1-1,0-1 1,0 0 0,0 0-1,0 0 1,0 0-1,0 0 1,-1 0-1,1 1 1,0-1-1,0 0 1,0 0 0,0 0-1,0 0 1,0 0-1,0 1 1,0-1-1,0 0 1,0 0 0,0 0-1,0 0 1,0 1-1,0-1 1,0 0-1,0 0 1,0 0-1,0 0 1,0 1 0,0-1-1,0 0 1,0 0-1,0 0 1,0 0-1,0 1 1,0-1 0,1 0-1,23 11-46,60 18-675,-43-16-1958,-1-2-1,84 10 1,-91-19 1378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8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0 19164,'-1'5'6521,"-3"14"-4868,0-2-1349,-26 146 598,10-62-844,4-32 22,14-103-2556,4 25 1913,0 0 1,0 0-1,1 0 1,5-13-1,5 3-393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20132,'1'0'2125,"1"4"-699,0 15-102,0 23-800,0 93-280,-2-135-243,0 0-1,0 0 1,0 0 0,0 0-1,0 0 1,0 0 0,0 0-1,0 0 1,1 0 0,-1 0 0,0 0-1,0 0 1,0 0 0,0 0-1,0 0 1,0 0 0,0 0-1,0 0 1,1 0 0,-1 0 0,0 0-1,0 0 1,0 0 0,0 0-1,0 0 1,0 0 0,0 0-1,0 0 1,0 0 0,0 0 0,1 1-1,-1-1 1,0 0 0,0 0-1,0 0 1,0 0 0,0 0-1,0 0 1,0 0 0,0 0 0,0 0-1,0 1 1,0-1 0,0 0-1,0 0 1,0 0 0,0 0-1,0 0 1,0 0 0,0 0-1,0 0 1,0 1 0,0-1 0,0 0-1,0 0 1,0 0 0,0 0-1,0 0 1,0 0 0,0 0-1,0 0 1,0 0 0,0 1 0,0-1-1,-1 0 1,1 0 0,6-11 22,5-16 31,-5 5-19,-1-1 0,-1 1 0,-1-1 0,0-31 0,-2 54-37,-1 0 1,0-1 0,0 1 0,1 0-1,-1 0 1,0-1 0,1 1 0,-1 0-1,0 0 1,0 0 0,1-1 0,-1 1-1,0 0 1,1 0 0,-1 0 0,1 0-1,-1 0 1,0 0 0,1 0 0,-1 0-1,0 0 1,1 0 0,-1 0 0,0 0-1,1 0 1,-1 0 0,1 0 0,-1 0-1,0 0 1,1 0 0,-1 1 0,0-1-1,1 0 1,-1 0 0,1 1 0,24 7-27,-3 0 21,-3-4 6,1-1 1,0 0-1,0-2 1,0 0-1,0-1 1,0-1-1,0-1 1,0-1-1,0 0 1,35-13-1,-48 14 13,0-2 0,-1 1 1,12-8-1,-17 10-5,1 1 0,-1-1 0,0 0 0,0 0 0,0 0 0,0 0 0,0 0 0,0 0 0,0 0 1,0 0-1,0-1 0,0 1 0,0 0 0,-1 0 0,1-1 0,0 1 0,-1-1 0,1 1 0,-1 0 0,0-1 0,0 1 0,1-1 0,-1 1 1,0-4-1,-1 4-1,0 0-1,1 0 1,-1 0 0,0 0 0,0 0 0,0 1 0,0-1 0,1 0 0,-1 0 0,-1 1 0,1-1 0,0 0 0,0 1 0,0-1 0,0 1 0,0 0 0,0-1 0,-1 1-1,1 0 1,0-1 0,0 1 0,0 0 0,-1 0 0,1 0 0,0 0 0,0 0 0,-1 1 0,1-1 0,0 0 0,-2 1 0,-40 11 87,29-6-79,0 0 0,1 1 0,-1 0 0,-21 18 0,29-21-10,1 1 0,-1 0 0,1 0 0,0 0-1,0 1 1,1-1 0,0 1 0,0 0 0,0 0 0,1 1-1,0-1 1,-3 10 0,5-14-31,1 0 0,-1-1 0,1 1 0,0-1 0,-1 1 0,1 0 0,0-1 0,0 1 0,0 0 0,1-1 0,-1 1 0,0 0 0,0-1 0,1 1 0,-1-1 0,1 1 0,0-1 0,-1 1 0,1-1 0,0 1 0,0-1 0,1 2 0,0-1-63,0-1 0,0 1 1,1 0-1,-1-1 0,0 0 0,1 0 0,-1 1 0,1-1 1,-1-1-1,1 1 0,-1 0 0,5 0 0,6 0-183,0 0 0,0-1-1,0 0 1,18-3 0,13-4-338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79 13155,'8'-6'1343,"0"-1"-1,-1-1 1,0 1 0,0-1 0,-1 0-1,11-18 1,-13 18 1441,-9 11-1819,-9 14-653,-1 5-240,0 1 0,-2-2 0,0 0 0,-22 19 0,21-23-3,1 2 0,0 0 0,2 0 0,0 2 1,-17 30-1,23-30 33,1-1 1,0 1-1,2 0 1,0 1-1,2-1 1,0 1 0,0 22-1,3-43-93,1 0 0,0 0 0,0 0 0,0 0 0,0 0 0,0 0 1,0 0-1,0 0 0,0 0 0,0 0 0,0 0 0,1 0 0,-1 0 0,0 0 0,1 0 0,-1 0 0,1 0 0,-1 0 0,1 0 1,0 1-1,0-2-2,-1 0 1,1 0 0,0 0 0,-1 0-1,1-1 1,0 1 0,-1 0 0,1 0-1,-1 0 1,1-1 0,-1 1 0,1 0-1,0-1 1,-1 1 0,1-1 0,-1 1-1,0 0 1,1-1 0,-1 1 0,1-1-1,-1 1 1,1-2 0,24-38-54,-17 22-415,0 0 1,7-30 0,-12 39 375,-2 1 1,1-1-1,-1 0 1,0 0-1,-1 0 1,0 0-1,0 0 0,-2-9 1,-5-3-405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15379,'9'-18'987,"0"0"1,2 1-1,0 0 0,1 1 0,1 0 1,0 1-1,1 0 0,1 1 0,27-21 0,-20 20-579,0 0-1,1 2 0,0 0 0,1 2 1,1 0-1,47-12 0,-63 20-370,0 1 1,-1 1-1,1 0 1,0 0-1,0 0 1,0 1-1,0 1 1,0 0-1,14 3 1,-20-3-29,1 0 1,-1 0-1,1 0 0,-1 1 1,0 0-1,0 0 0,1 0 1,-1 0-1,-1 0 1,1 0-1,0 1 0,0 0 1,-1-1-1,0 1 1,1 0-1,-1 0 0,0 0 1,-1 0-1,1 1 0,0-1 1,-1 1-1,0-1 1,0 1-1,0-1 0,1 6 1,-1-1 16,0 1 1,-1-1 0,1 1-1,-2-1 1,1 1-1,-1-1 1,0 0 0,-1 1-1,0-1 1,-1 0-1,1 0 1,-1 0-1,-1 0 1,0-1 0,0 1-1,0-1 1,-1 0-1,-8 9 1,6-8 4,-1 0 0,0 0 0,0-1 0,-1 0 0,0-1 0,0 1 1,-1-2-1,0 1 0,0-2 0,0 1 0,0-1 0,-1-1 0,-18 4 0,-2-2 51,0-1-1,-57-1 1,69-4-131,0-1 0,0 0-1,0-1 1,1-1 0,-35-12-1,51 15 14,1 1-1,0 0 0,0-1 1,-1 0-1,1 1 0,0-1 0,0 0 1,-1 1-1,1-1 0,0 0 1,0 0-1,0 0 0,0 0 1,0 0-1,0 0 0,-1-2 0,2 2-17,0 1 0,0-1 0,0 1 0,0-1 0,1 1 0,-1-1 0,0 1 0,0-1 0,0 1 0,1-1 0,-1 1 0,0-1-1,0 1 1,1 0 0,-1-1 0,0 1 0,1-1 0,-1 1 0,1 0 0,-1-1 0,0 1 0,1 0 0,-1 0 0,1-1 0,-1 1-1,1 0 1,-1 0 0,2-1 0,3-1-294,1 0 0,0 1-1,0-1 1,0 1-1,11 0 1,12 1-393,1 4-97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43 20188,'0'-3'103,"-1"1"0,1 0 0,-1 0 0,0 0 0,0 0 0,0 0 0,0 0 0,0 0 0,0 0-1,-1 0 1,1 1 0,-1-1 0,1 0 0,-1 1 0,0-1 0,1 1 0,-1 0 0,0-1 0,0 1 0,0 0 0,0 0-1,0 0 1,0 0 0,0 1 0,0-1 0,-1 1 0,1-1 0,0 1 0,0 0 0,0 0 0,-1-1 0,1 2 0,-3-1 0,-2 0 57,0 1 0,0 0 0,1 0 1,-1 1-1,0-1 0,0 1 1,1 1-1,-1-1 0,-9 7 1,8-4-108,1 1-1,0 0 1,0 0 0,0 0 0,1 1 0,0 0-1,0 0 1,-5 9 0,8-11-50,0 0-1,1 0 1,-1 0 0,1 0-1,0 1 1,0-1-1,0 1 1,1-1 0,0 1-1,0 0 1,1 0 0,-1-1-1,2 11 1,-1-15 0,1 1 1,-1 0-1,1 0 0,-1-1 1,1 1-1,0 0 0,0-1 1,0 1-1,0-1 1,0 1-1,0-1 0,0 0 1,1 1-1,-1-1 1,0 0-1,1 0 0,-1 0 1,1 0-1,0 0 0,-1 0 1,1 0-1,0 0 1,-1-1-1,1 1 0,0-1 1,0 1-1,-1-1 0,1 0 1,0 0-1,0 0 1,0 0-1,-1 0 0,3 0 1,6 0 16,0-1 1,0-1 0,-1 1 0,19-6 0,0-4 104,0-1 0,-1-2 0,-1 0 0,0-2 1,-1-1-1,0 0 0,38-38 0,-53 44-1,-10 7 47,-1 4-160,0 0 0,0 1 0,0 0 0,-1-1 0,1 1 0,0-1 0,0 1 0,0 0 0,0 0-1,0 0 1,0 0 0,0 0 0,0 0 0,-1 1 0,-8 9-36,1 1-1,0 0 1,-9 17 0,16-26-63,0 1 0,0-1 1,0 0-1,1 1 0,-1 0 1,1-1-1,0 1 0,0 0 1,0 0-1,1 0 0,-1 0 1,1 0-1,0-1 0,0 1 1,1 0-1,-1 0 0,1 0 1,1 4-1,-1-6 83,0-1 0,0 1 0,0-1 0,1 1 0,-1-1 1,1 1-1,-1-1 0,1 0 0,-1 0 0,1 0 0,0 0 0,-1 0 0,1 0 1,0 0-1,0 0 0,0-1 0,0 1 0,0-1 0,0 0 0,0 1 0,-1-1 1,1 0-1,0 0 0,0 0 0,2 0 0,21 0-370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19740,'-1'6'186,"1"-1"0,-2 1 1,1 0-1,-1-1 0,1 0 0,-2 1 0,1-1 0,0 0 0,-1 0 1,0 0-1,0 0 0,-1 0 0,1-1 0,-6 5 0,-6 10 206,-29 41 933,-59 81 606,80-105-1593,1 1 0,-17 40 0,35-68-302,0-1 0,1 1 0,1 0 0,-1 0 0,1 0 0,1 0 0,-1 1 0,1 9 0,1-16-39,0 0 0,1 0-1,-1 0 1,1 0 0,0 0 0,0 0 0,0 0-1,0 0 1,0 0 0,0 0 0,1-1 0,0 1-1,-1 0 1,1-1 0,0 0 0,0 1 0,0-1-1,1 0 1,-1 0 0,0 0 0,1 0 0,-1 0 0,1-1-1,0 1 1,0-1 0,0 0 0,3 2 0,0-1-17,0-1 0,0 1 1,1-1-1,-1 0 0,0 0 1,1-1-1,-1 0 0,1 0 1,-1 0-1,0-1 0,1 0 1,-1 0-1,0-1 0,0 0 1,0 0-1,0 0 0,0-1 1,7-4-1,7-6-117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21309,'35'-1'1912,"10"-7"-1328,6 1-232,16-2 736,4 1-255,-1 0-529,1 0-480,-14 3-857,-10 1 921,-34 5-200,-12 4-160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19548,'25'0'2217,"11"-2"-1489,7-5-376,5 0 1296,3 2-1080,-4 1-488,-5-2 120,-13 2-152,-13 1-184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17772,'8'0'1712,"-11"15"-1048,-3 1-280,-3 9 857,2 4-377,0 11-312,-1 2-192,7 5-488,-1-1-360,1-3-576,-2-3 63,-4-7 681,-4-10-240,-6-10-296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11674,'1'-11'475,"-1"0"0,2 0-1,-1 1 1,2-1-1,-1 0 1,1 1 0,5-12-1,-5 16-178,0 1-1,0-1 0,1 1 1,-1 0-1,1 0 1,1 0-1,-1 1 0,0-1 1,1 1-1,0 0 1,0 0-1,0 1 0,12-6 1,2 1 35,0 1 1,1 1-1,0 1 0,0 1 1,0 0-1,0 2 1,1 0-1,0 2 0,-1 0 1,1 1-1,-1 1 1,0 1-1,28 7 1,-43-8-293,1-1 0,-1 2 0,0-1 0,0 0 1,6 5-1,-10-6-35,0 0 0,0-1 1,0 1-1,0 0 0,0-1 0,0 1 1,0 0-1,-1 0 0,1 0 1,0 0-1,-1 0 0,1 0 0,0 0 1,-1 0-1,1 0 0,-1 0 0,0 0 1,1 0-1,-1 1 0,0-1 0,0 0 1,0 0-1,0 0 0,0 0 0,0 1 1,0-1-1,0 0 0,0 0 1,0 0-1,-1 0 0,1 0 0,-1 2 1,-2 1-1,1 0 1,-1 0-1,0 0 1,0-1-1,0 1 1,-1-1 0,1 0-1,-1 0 1,0 0-1,1-1 1,-6 3 0,-51 25 25,40-21-21,-10 4 3,13-5-6,-30 17 0,46-25-7,1 0 0,-1 0-1,1 1 1,-1-1 0,0 0-1,1 1 1,-1-1 0,1 0-1,-1 1 1,0-1 0,1 1-1,-1-1 1,1 1 0,0-1-1,-1 1 1,1-1 0,-1 1-1,1 0 1,0-1 0,-1 1-1,1 0 1,0-1 0,0 1-1,0-1 1,-1 1-1,1 0 1,0 0 0,0-1-1,0 1 1,0 0 0,0-1-1,0 1 1,0 0 0,1-1-1,-1 1 1,0 0 0,0-1-1,0 1 1,1 0 0,-1-1-1,0 1 1,1-1 0,-1 1-1,0 0 1,1-1 0,-1 1-1,1-1 1,-1 1 0,1-1-1,-1 1 1,1-1 0,-1 0-1,1 1 1,1 0 0,5 3-37,0 0 0,1 0 0,15 5 0,-8-4-13,5 5-29,-1 0 0,0 1 1,0 1-1,31 26 0,-44-32 62,0-1 0,0 1 0,0 1 0,-1-1 0,0 1-1,0 0 1,0 0 0,-1 0 0,0 1 0,-1-1 0,1 1 0,-1 0 0,-1 0 0,0 0 0,2 15 0,-3-19 30,-1 0-1,0-1 0,0 1 1,-1 0-1,1 0 1,-1-1-1,0 1 1,0 0-1,0-1 1,0 1-1,-1-1 0,0 0 1,1 1-1,-1-1 1,0 0-1,-3 4 1,1-3 28,0-1 1,0 1 0,0 0-1,-1-1 1,1 0 0,-1 0-1,0-1 1,0 1 0,0-1-1,-6 2 1,-3 0 94,-1-1 1,0 0-1,0-1 1,0 0-1,-1-2 1,1 1-1,-17-3 1,13 0 89,1-1-1,-33-9 1,46 10-290,0 1 0,0-1 0,0 0 0,0-1 0,0 1 0,0-1 0,0 0 0,1 0 0,0 0 0,-1-1 0,1 1 0,0-1 0,-6-8 0,10 11-29,-1 0 0,1 0 1,-1 1-1,1-1 1,0 0-1,-1 0 0,1 0 1,0 0-1,0 0 0,0 0 1,0 0-1,0 0 1,0 0-1,0 0 0,0 0 1,0 0-1,0 0 0,0 1 1,0-1-1,1 0 1,-1 0-1,0 0 0,1 0 1,-1 0-1,1-1 0,18-17-1424,-14 15 1369,11-10-876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21157,'-9'9'1784,"-2"6"-1336,-4 4-184,1 4 680,0 3-304,6 3-512,0 1-344,7-3-872,1-3-1096,7-16 1792,3-8-345,5-10-303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8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21 17676,'3'-3'631,"0"1"1,0 0-1,0 0 1,1 0-1,-1 0 1,1 1-1,0 0 1,-1-1-1,1 1 0,0 0 1,7 0-1,-11 1-555,1 1-1,-1-1 1,1 1-1,-1 0 1,1-1-1,-1 1 1,1-1-1,-1 1 1,0 0-1,1-1 1,-1 1-1,0 0 1,0 0-1,0-1 1,0 1-1,1 0 1,-1-1-1,0 1 1,0 0-1,0 0 1,0-1-1,-1 1 1,1 0-1,0 0 1,0-1-1,0 1 1,-1 0-1,1-1 1,-1 2-1,-7 25 270,7-25-278,-21 46 149,-49 81 0,26-50-135,44-77-76,-12 28 39,12-29-42,1-1 1,0 1-1,0-1 0,0 1 0,0-1 1,0 1-1,0 0 0,0-1 0,0 1 1,0-1-1,0 1 0,1-1 0,-1 1 1,0-1-1,0 1 0,0-1 1,1 1-1,-1-1 0,0 0 0,0 1 1,1 0-1,0-1 3,0 1 0,0-1-1,-1 0 1,1 1 0,0-1 0,0 0 0,0 0 0,-1 1 0,1-1-1,0 0 1,0 0 0,0 0 0,0 0 0,0 0 0,0-1 0,-1 1-1,1 0 1,1 0 0,18-7-268,0 0-1,0-1 1,-1-1 0,0-1-1,24-16 1,-5-5-449,-25 20 224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23 16844,'12'-12'1632,"0"1"331,-11 13-734,-5 9 268,-23 56-520,-27 108 1,17-50-2485,36-121 1341,-3 7-115,1 0 0,-1-1-1,-7 11 1,10-19 235,1 0-1,-1-1 0,0 1 0,0 0 0,-1-1 1,1 1-1,0-1 0,0 0 0,-1 1 0,1-1 1,-1 0-1,1 0 0,-1 0 0,1 0 1,-1 0-1,0 0 0,0 0 0,1 0 0,-1-1 1,0 1-1,0-1 0,0 0 0,0 1 0,0-1 1,-2 0-1,-15-5-679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12467,'3'-12'460,"1"-1"0,0 1 1,0 0-1,2 0 1,-1 0-1,10-14 0,-11 21-193,0 0-1,0 0 0,0 0 1,0 0-1,1 1 0,0 0 1,0 0-1,0 0 0,1 0 1,-1 1-1,1 0 1,0 0-1,-1 1 0,1-1 1,7 0-1,1 0 167,1 1 0,0 0-1,-1 1 1,1 1 0,0 1 0,0 0 0,0 0-1,-1 2 1,29 8 0,-24-5-256,1 1-1,-1 1 1,0 0 0,-1 2 0,0 0-1,26 20 1,-41-27-162,1 0 1,-1 0-1,0 0 0,0 0 0,0 1 0,3 4 0,-6-8-10,1 1 0,-1-1 0,1 1 0,-1 0 0,0-1-1,1 1 1,-1 0 0,0-1 0,0 1 0,0 0-1,0 0 1,1-1 0,-1 1 0,0 0 0,0-1-1,0 1 1,0 0 0,0 0 0,-1-1 0,1 1-1,0 0 1,0 0 0,0-1 0,-1 1 0,1 0 0,0-1-1,-1 1 1,1 0 0,-1-1 0,1 1 0,0-1-1,-1 1 1,1-1 0,-1 1 0,0-1 0,1 1-1,-1-1 1,1 1 0,-1-1 0,0 0 0,1 1-1,-1-1 1,0 0 0,-1 1 0,-6 2 46,-2-1 1,1 0-1,0 0 1,0 0-1,0-2 0,-19 1 1,-61-8 118,70 5-249,-14-3-1750,26 3-903,21 2 1303,6 3 229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15603,'1'5'2177,"7"-3"-1297,5-9-400,4-1 2337,7 4-2081,2-2-384,2 3-960,-2-4 648,-7-3-176,-7-4-104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18508,'-1'6'461,"0"0"0,0 0 1,-1-1-1,0 1 0,0 0 0,-1-1 0,1 0 1,-1 0-1,-4 7 0,-6 10 309,6-8-553,0 0 0,1 1 0,0 0 0,1 0-1,1 1 1,-3 20 0,6-34-210,1-1-1,0 0 1,0 0-1,0 1 1,0-1-1,0 0 1,0 0-1,0 1 1,0-1-1,0 0 1,0 0 0,1 1-1,-1-1 1,1 0-1,-1 0 1,1 0-1,-1 0 1,1 0-1,-1 1 1,1-1-1,0 0 1,0 0-1,0-1 1,-1 1-1,1 0 1,0 0 0,0 0-1,0-1 1,0 1-1,0 0 1,1-1-1,-1 1 1,0-1-1,0 1 1,0-1-1,0 1 1,1-1-1,-1 0 1,0 0-1,0 0 1,1 0 0,-1 0-1,0 0 1,0 0-1,1 0 1,-1 0-1,0 0 1,2-1-1,5-1 4,0 0 0,-1 0 0,1-1 0,0 0 0,-1 0 0,10-7 0,10-8 8,0-2 1,-2-1 0,0-1-1,-2-1 1,41-52 0,-73 88-26,1 0 0,0 1 1,0 0-1,2 0 0,0 0 1,0 1-1,-4 19 0,10-33 7,0 1 1,-1-1-1,1 1 0,0-1 0,0 0 0,0 1 0,0-1 1,0 1-1,0-1 0,0 1 0,1-1 0,-1 0 0,1 1 1,-1-1-1,1 0 0,-1 1 0,1-1 0,-1 0 1,1 0-1,1 2 0,-1-2-41,0 0-1,0 0 1,1-1 0,-1 1 0,0-1-1,0 1 1,1-1 0,-1 1 0,0-1-1,1 0 1,-1 1 0,0-1-1,1 0 1,-1 0 0,0 0 0,1 0-1,1 0 1,5-2-71,-1 1-1,1-1 0,-1 0 1,1-1-1,-1 0 1,8-4-1,1-2-72,31-22-1,-16 8-183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13451,'-22'15'3011,"16"-12"-2270,1 0 0,0 1 1,0-1-1,1 1 1,-1 0-1,1 1 0,-5 4 1,9-8-699,-1-1-1,1 0 1,0 1 0,0-1-1,-1 1 1,1-1 0,0 0 0,0 1-1,0-1 1,-1 1 0,1-1 0,0 1-1,0-1 1,0 0 0,0 1-1,0-1 1,0 1 0,0-1 0,0 1-1,0-1 1,0 1 0,0-1 0,0 0-1,0 1 1,1-1 0,-1 1 0,0-1-1,0 1 1,0-1 0,1 0-1,-1 1 1,0-1 0,0 0 0,1 1-1,-1-1 1,0 0 0,1 1 0,-1-1-1,0 0 1,1 0 0,-1 1 0,0-1-1,1 0 1,-1 0 0,1 0-1,-1 1 1,1-1 0,-1 0 0,0 0-1,1 0 1,-1 0 0,1 0 0,-1 0-1,1 0 1,-1 0 0,1 0-1,0 0 1,32 0 478,-29 0-480,43-6 72,-1-2-1,67-19 1,-45 9-44,-67 18-62,0-1 1,1 1-1,-1-1 0,0 1 0,0 0 0,0 0 0,0 0 0,0 0 1,0-1-1,0 1 0,0 1 0,0-1 0,0 0 0,1 0 1,-1 0-1,0 0 0,0 1 0,0-1 0,0 1 0,0-1 1,2 2-1,-3-1 15,1 0 1,-1 0-1,0 0 1,1 0-1,-1 0 1,0 0-1,0 1 1,1-1-1,-1 0 1,0 0 0,0 0-1,0 0 1,0 1-1,-1 0 1,1 0 12,0 1 1,0-1 0,0 1 0,0-1 0,0 1-1,1-1 1,-1 0 0,1 1 0,0 2 0,1-3-15,-1 0 1,0 0 0,1 0 0,-1-1 0,1 1-1,0 0 1,0-1 0,-1 0 0,1 1-1,0-1 1,0 0 0,0 0 0,0 0-1,0 0 1,1 0 0,-1 0 0,0-1-1,0 1 1,1-1 0,2 1 0,7 0 29,0-1 1,19 0-1,-26-1-43,38-5 30,10 0-24,-49 5-27,0 1 1,0 0-1,0 1 0,0-1 1,1 1-1,-1 0 1,0 0-1,0 0 1,5 2-1,-8-2-14,0-1 0,0 1 0,-1-1-1,1 1 1,0 0 0,0-1 0,-1 1 0,1 0-1,0 0 1,-1 0 0,1-1 0,-1 1 0,1 0-1,-1 0 1,1 2 0,1 2-1881,-4-14 1505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16788,'61'4'1886,"0"-2"1,79-10 0,-39 2-769,1475-27 2174,-1532 33-3325,382-17-1066,-393 12 681,-23 2-759,-13 0 537,-12 1-79,-61 4-219,23 0 421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178 108 19796,'0'23'2757,"-21"128"-103,12-105-3530,-18 57 1,23-94 295,1 0 1,-1 0 0,0-1 0,-1 1-1,-8 11 1,12-19 376,0 0 1,0 0-1,0 1 1,0-1-1,0 0 0,0 0 1,-1 0-1,1 0 0,0 0 1,-1-1-1,1 1 0,-1 0 1,1-1-1,-1 1 1,1-1-1,-1 1 0,-1-1 1,2 0 24,-1 0 0,1 0 1,-1-1-1,1 1 1,-1-1-1,1 1 0,0-1 1,-1 0-1,1 1 1,0-1-1,0 0 0,-1 0 1,1 0-1,0 0 1,0 0-1,0 0 1,0 0-1,0 0 0,0-1 1,1 1-1,-1 0 1,-1-3-1,-3-6-66,-1-1 0,2 0 0,-1-1 1,2 1-1,-1-1 0,2 0 0,0 0 0,0 0 0,0-23 0,2 13 879,1 1 0,1-1 0,1 1 0,10-36 0,-8 42 15,0 0 0,1 0 0,0 1 0,2 0-1,-1 1 1,2-1 0,0 1 0,0 1 0,17-17 0,-21 24-435,0 0 1,0 0-1,0 1 1,1 0-1,0 0 1,0 0-1,0 1 1,0-1-1,1 2 1,-1-1-1,1 1 1,-1 0-1,1 0 1,0 0-1,0 1 1,0 0-1,0 1 1,0 0-1,0 0 1,0 0-1,0 1 1,0 0-1,7 2 1,-10-2-161,0 0 0,1 1 0,-1-1 1,0 1-1,0 0 0,-1 1 0,1-1 0,0 0 1,-1 1-1,1 0 0,-1 0 0,0 0 1,0 0-1,0 1 0,-1-1 0,1 1 1,-1-1-1,0 1 0,1 0 0,-2 0 0,1 0 1,0 0-1,-1 1 0,0-1 0,0 0 1,0 7-1,0-5-40,-1 1 0,0-1 1,-1 0-1,1 1 0,-1-1 0,-1 0 1,1 1-1,-1-1 0,0 0 0,0 0 1,-1 0-1,0-1 0,0 1 0,0-1 1,-1 1-1,1-1 0,-9 8 0,2-4-24,-1 0 0,0 0-1,0-1 1,-1-1 0,0 0-1,-20 9 1,31-16-9,1 1 0,-1-1 0,1 0-1,0 0 1,-1 1 0,1-1 0,-1 0 0,1 0 0,0 1 0,-1-1 0,1 1-1,0-1 1,0 0 0,-1 1 0,1-1 0,0 1 0,0-1 0,0 0-1,-1 1 1,1-1 0,0 1 0,0-1 0,0 1 0,0-1 0,0 1 0,0-1-1,0 1 1,0-1 0,0 1 0,0-1 0,0 0 0,0 1 0,1-1 0,-1 1-1,0-1 1,0 1 0,0-1 0,1 1 0,-1-1 0,0 0 0,0 1-1,1-1 1,0 1 0,17 20-253,-11-14 126,2 4 87,0 1 0,0 0 0,-1 0-1,-1 1 1,7 14 0,-13-24 82,1 1 0,-1 0 1,0-1-1,0 1 0,0 0 0,-1 0 0,1 0 0,-1 0 1,0 0-1,0 0 0,-1 0 0,1 0 0,-1-1 0,0 1 1,0 0-1,0 0 0,0 0 0,0-1 0,-1 1 0,0-1 1,0 1-1,0-1 0,-5 6 0,-1 0 96,0 0 1,-1-1-1,-1 0 0,1-1 1,-1 0-1,0 0 0,-1-1 1,-14 6-1,16-8-75,-1 0 0,0 0-1,0-1 1,1-1 0,-2 0 0,1 0 0,0-1 0,0 0 0,-1-1 0,-10 0-1,20 0-92,0 0-1,-1 0 1,1 0-1,0 0 1,0-1-1,0 1 0,-1 0 1,1 0-1,0-1 1,0 1-1,0-1 1,0 1-1,0-1 1,0 1-1,0-1 0,0 0 1,0 1-1,0-1 1,0 0-1,0 0 1,0 0-1,0 0 0,1 0 1,-1 0-1,0 0 1,1 0-1,-1 0 1,1 0-1,-1 0 0,1 0 1,-1 0-1,1 0 1,0-1-1,0 1 1,0 0-1,-1 0 1,1 0-1,0-1 0,0 1 1,1 0-1,-1 0 1,0-1-1,0 1 1,1 0-1,-1-2 0,3-3-132,-1 0 0,1 0-1,0 0 1,1 0 0,0 0-1,7-9 1,14-14-547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17980,'3'3'1848,"-8"16"-1016,-7 2-303,-5 4 1199,-2 5-672,1 2-424,1 0-128,7-4-384,4-3-448,6-9 808,3-6-512,8-8-24,7-4-48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173 115 16412,'3'4'2360,"-3"10"-1312,-7 2-432,-2 1 2617,-3 8-2257,-1 4-248,-2 5-327,1 4-65,1 0-264,1-3-144,3-2-353,2-2-207,1-9-544,2-6 1968,-2-16-1000,0-5-144,-1-12 32</inkml:trace>
  <inkml:trace contextRef="#ctx0" brushRef="#br0" timeOffset="1">1 111 15155,'6'-9'418,"0"1"-1,1 0 0,0 0 0,0 0 1,1 1-1,0 1 0,0-1 0,0 1 1,1 0-1,0 1 0,1 0 1,-1 1-1,1 0 0,-1 0 0,1 1 1,0 0-1,1 1 0,15-2 1,-13 2-193,1 1 1,-1 1-1,0 0 1,0 0 0,1 2-1,-1-1 1,0 2 0,0 0-1,0 0 1,-1 1 0,1 1-1,-1 0 1,0 1 0,13 8-1,-22-12-211,1 1 0,-1-1 0,1 1-1,-1 0 1,0 1 0,0-1 0,-1 0-1,1 1 1,-1 0 0,1-1 0,-1 1-1,0 0 1,1 5 0,-2-7-2,-1 0 0,1 0 0,-1 0 0,0 1-1,1-1 1,-1 0 0,0 0 0,-1 0 0,1 0 0,0 0 0,-1 1 0,1-1 0,-1 0-1,1 0 1,-1 0 0,0 0 0,0 0 0,0 0 0,0 0 0,0-1 0,-1 1 0,1 0-1,0-1 1,-1 1 0,1 0 0,-1-1 0,0 0 0,-2 2 0,-7 4 98,-1 0 0,1-1 0,-1 0 0,-1-1 0,-23 7 0,-67 10 370,31-11-569,34-7-2729,46-4 2200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19180,'-4'2'2017,"0"2"-1433,7-3-272,7-4 1136,6-1-856,3 0-200,7-1-680,2-1-448,0-4 640,-4-1-160,-3-1-104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9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1 16540,'0'13'2648,"-2"5"-1472,-7 4-520,-2 1 2753,-1 3-2241,-1 3-271,1-1-593,-1 1-440,3-4-809,1-2-295,3-5 1096,2-3-240,3-10-256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17916,'2'0'1640,"-2"10"-1328,-6 4-120,1 3 760,-3 9-591,3 7-209,-2 9-280,0 3-168,1 5-497,0-4-119,0-3 648,-3-4-168,-2-13-248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12843,'3'-4'282,"-1"-1"1,1 1 0,-1 0-1,1 1 1,1-1-1,-1 0 1,0 1 0,1 0-1,0 0 1,-1 0-1,1 0 1,0 0 0,1 1-1,-1 0 1,0 0-1,1 0 1,-1 0 0,1 1-1,0 0 1,-1 0-1,1 0 1,8 0 0,5-1 281,1 2 1,-1 1 0,0 0-1,32 6 1,-37-4-448,0 0-1,-1 0 1,1 1-1,-1 0 1,0 1 0,0 1-1,-1 0 1,18 12-1,-25-15-107,1 1 0,-2-1-1,1 1 1,0 0 0,-1 0-1,1 0 1,-1 1 0,-1-1-1,1 1 1,0 0 0,-1-1-1,0 1 1,0 0 0,-1 0-1,1 0 1,-1 1-1,0-1 1,0 0 0,-1 0-1,0 1 1,0-1 0,0 0-1,0 1 1,-2 4 0,-1 2 12,0-1 0,-1 0 1,0 0-1,0-1 0,-2 1 1,1-1-1,-1 0 1,-1-1-1,1 1 0,-2-1 1,1 0-1,-1-1 0,-1 0 1,1 0-1,-1-1 0,-15 9 1,11-7 17,-1 0 0,-1-2 0,1 0 0,-1 0 0,0-1 0,-1-1 0,0-1 0,1 0 1,-1-1-1,-1 0 0,-18 0 0,34-3-78,-1 0 0,0 0 0,1 0 1,-1 0-1,0 0 0,1 0 0,-1 0 0,0-1 1,1 1-1,-1-1 0,1 1 0,-1-1 0,1 1 0,-1-1 1,1 0-1,-1 0 0,1 0 0,-1 0 0,1 0 1,0 0-1,-2-1 0,3 0 9,-1 0 0,1 1 0,0-1 0,0 0 0,-1 1 0,1-1 0,0 0 0,1 0 0,-1 1 0,0-1 0,0 0 0,1 1 0,-1-1 0,1 1 0,-1-1 0,1 0 0,0 1 0,0-1 0,0 1 0,1-3 0,16-22-313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15851,'3'2'269,"0"-1"0,0 0 1,0 0-1,0-1 0,1 1 0,-1-1 0,0 1 0,0-1 0,0 0 0,1 0 0,-1-1 0,0 1 0,0-1 0,0 1 0,0-1 0,1 0 0,-1 0 0,0 0 0,-1-1 0,1 1 0,0-1 0,0 1 1,2-4-1,4 0 123,-1-1 0,0 0 0,0-1 0,0 0 0,-1-1 0,7-9 0,-9 11-254,-1 0 0,-1-1-1,1 1 1,-1-1 0,4-12 0,-6 18-120,-1-1 0,1 1 0,-1 0 1,1-1-1,-1 1 0,0-1 1,0 1-1,1 0 0,-1-1 0,0 1 1,0-1-1,0 1 0,-1-1 1,1 1-1,0 0 0,0-1 1,-1 1-1,1-1 0,-1 1 0,1 0 1,-1-1-1,0 1 0,1 0 1,-1 0-1,0-1 0,0 1 0,0 0 1,0 0-1,0 0 0,0 0 1,0 0-1,0 0 0,-1 1 0,1-1 1,0 0-1,-2 0 0,1 0-13,0 1 0,-1 0 0,1 0 0,0 0-1,0 0 1,-1 0 0,1 0 0,0 1 0,0-1-1,-1 1 1,1-1 0,0 1 0,0 0 0,0 0-1,0 0 1,0 0 0,0 0 0,0 0 0,0 1 0,0-1-1,1 1 1,-1-1 0,1 1 0,-1 0 0,1-1-1,-1 1 1,1 0 0,-2 4 0,-3 3-9,1 0 1,1 0 0,-1 1-1,-5 19 1,9-23-2,-1 0-1,1 0 0,0 1 1,1-1-1,-1 11 1,1-16 4,0 1 0,0 0 0,1-1 0,-1 1 0,0 0 0,1-1 0,-1 1 0,1-1 0,-1 1 0,1 0 0,0-1 0,-1 0 0,1 1 0,0-1 1,0 1-1,0-1 0,0 0 0,0 0 0,1 0 0,-1 1 0,0-1 0,0 0 0,1-1 0,-1 1 0,1 0 0,-1 0 0,2 0 0,3 0-3,-1 0 0,0-1 0,0 1 0,1-1 0,-1 0 1,0-1-1,1 1 0,-1-1 0,0 0 0,0-1 0,0 1 0,8-4 0,11-5-5,29-18 0,-42 22 9,46-27 30,-2-2 0,-2-2 0,-2-3 0,61-59 0,-107 94-23,0 0 5,-1 1 0,0 0 1,0-1-1,0 0 0,0 0 0,4-7 0,-8 12-11,0-1 0,0 1 0,0 0-1,0 0 1,0 0 0,0-1-1,0 1 1,0 0 0,0 0-1,0 0 1,0-1 0,0 1 0,0 0-1,0 0 1,0 0 0,0-1-1,0 1 1,0 0 0,0 0 0,0 0-1,0 0 1,-1-1 0,1 1-1,0 0 1,0 0 0,0 0-1,0 0 1,0-1 0,0 1 0,-1 0-1,1 0 1,0 0 0,0 0-1,0 0 1,0 0 0,-1-1 0,1 1-1,0 0 1,0 0 0,0 0-1,-1 0 1,1 0 0,0 0-1,0 0 1,0 0 0,-1 0 0,1 0-1,0 0 1,0 0 0,0 0-1,-1 0 1,1 0 0,-13 3 23,2 2-19,-1 0 0,1 1 0,1 1 0,-1 0 0,-11 10 0,-48 47 30,48-41-30,1 2 1,1 0-1,1 2 0,1 0 1,2 1-1,0 0 0,2 1 1,2 1-1,0 0 0,2 1 1,-8 39-1,-28 118-153,60-198 98,6-10 43,385-474 151,-390 475-142,99-132-36,-190 246-117,59-69 147,1-1 1,0 2-1,2 0 0,1 1 1,2 1-1,0-1 0,-10 52 1,20-74-169,0-1 1,1 1 0,0-1-1,0 0 1,1 1 0,-1-1-1,1 1 1,0-1 0,1 0-1,2 10 1,-3-14 110,0 1 0,0 0 0,0-1 0,0 1 1,0-1-1,0 1 0,0-1 0,0 1 0,1-1 0,-1 0 0,1 0 0,-1 1 1,1-1-1,-1 0 0,1 0 0,0-1 0,-1 1 0,1 0 0,0 0 0,0-1 1,-1 1-1,1-1 0,0 0 0,0 1 0,0-1 0,0 0 0,-1 0 0,1 0 0,0 0 1,0-1-1,0 1 0,0 0 0,0-1 0,2 0 0,20-11-584,2-3-231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58 17396,'-5'16'2064,"1"-7"-1216,1-11 1009,3-5-1161,1-9-128,5-9-48,3-7-456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18972,'6'1'1960,"-5"2"-1151,1 0-345,1 0 832,-1 2-280,6 0-384,-2-2-384,8-3 817,5 0-929,6-3-72,1-1 24</inkml:trace>
  <inkml:trace contextRef="#ctx0" brushRef="#br0" timeOffset="1">370 22 16852,'7'-16'1888,"-4"12"-1168,-3 2-264,-7 15 985,-3 9-217,-5 13-440,-4 6-176,-1 7-320,-3 6-96,-2 8-152,1 0-248,4 3-504,-1-6-320,10-6-304,2-3 959,8-20-279,5-9-272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42 17172,'-52'57'2948,"33"-38"-1802,-27 37 0,40-48-962,1 0 1,0 0 0,1 1-1,0-1 1,0 1-1,1 0 1,0 0 0,-2 15-1,4-23-158,1 1-1,-1 0 1,1-1 0,0 1-1,0 0 1,0-1-1,0 1 1,0 0 0,0-1-1,1 1 1,-1 0 0,0-1-1,1 1 1,-1-1-1,1 1 1,0 0 0,-1-1-1,1 1 1,0-1 0,0 0-1,0 1 1,0-1-1,0 0 1,0 1 0,1-1-1,-1 0 1,0 0 0,1 0-1,-1 0 1,0 0-1,1-1 1,-1 1 0,1 0-1,0-1 1,-1 1 0,1-1-1,3 1 1,1 0 29,1 0 0,-1-1 0,1 0 0,-1 0 0,1 0 0,-1-1 1,1 0-1,8-3 0,5-2 57,0-1 0,0-1 0,-1-1 0,0-1 0,0 0 0,-1-2 0,-1 0 0,0-1 0,25-23 0,-39 32-103,1 0 0,0-1-1,-1 1 1,0-1 0,0 0 0,0 1 0,-1-1 0,1-1-1,-1 1 1,0 0 0,-1 0 0,1-1 0,-1 1 0,0-1-1,-1 1 1,1-1 0,-1-7 0,-1 9-24,0 0 0,1 0 0,-1 1 0,0-1 1,-1 0-1,1 0 0,-1 1 0,0-1 0,0 1 0,0-1 1,0 1-1,0 0 0,-1 0 0,1 0 0,-1 0 0,0 0 1,0 1-1,0-1 0,0 1 0,-1 0 0,1 0 0,-1 0 1,1 0-1,-7-2 0,3 2-94,0 0 0,1 0 0,-1 0 1,0 1-1,0 0 0,0 0 0,0 1 0,0 0 0,0 0 1,0 0-1,0 1 0,0 0 0,1 1 0,-1 0 0,0 0 1,1 0-1,-12 6 0,-6 11-322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34 17716,'0'-1'138,"0"-2"197,0 1 0,0-1 1,0 1-1,0-1 0,-1 0 0,1 1 1,-1-1-1,-1-3 0,2 6-279,0-1-1,0 1 0,-1-1 1,1 1-1,0 0 1,-1 0-1,1-1 1,0 1-1,-1 0 0,1-1 1,0 1-1,-1 0 1,1 0-1,0 0 1,-1-1-1,1 1 0,-1 0 1,1 0-1,-1 0 1,1 0-1,0 0 1,-2 0-1,-15 6 1207,4 2-1099,1 0 0,-1 1 1,2 1-1,-1 0 1,1 1-1,1 0 1,0 0-1,0 1 0,1 0 1,1 1-1,0 0 1,0 1-1,2-1 0,-10 29 1,15-39-158,0-1 0,1 1 0,-1-1 0,1 1 0,0-1 1,-1 1-1,1-1 0,1 1 0,-1 0 0,0-1 0,1 1 0,-1-1 0,1 1 1,0-1-1,-1 0 0,1 1 0,0-1 0,1 0 0,-1 1 0,0-1 0,1 0 1,-1 0-1,1 0 0,0 0 0,0 0 0,-1-1 0,1 1 0,1 0 0,-1-1 0,0 0 1,0 1-1,0-1 0,1 0 0,-1 0 0,0 0 0,6 1 0,-2-1 11,1 1-1,-1-1 0,1 0 1,0-1-1,0 0 0,-1 0 0,1 0 1,0-1-1,-1 0 0,1 0 1,0-1-1,-1 0 0,9-4 1,-11 5-17,0-1 0,-1 0 0,1 0 0,-1 0 0,0 0 1,0-1-1,0 1 0,0-1 0,0 0 0,0 0 0,-1 0 0,1 0 1,-1 0-1,0-1 0,0 1 0,0-1 0,-1 1 0,1-1 0,-1 0 1,0 0-1,0 0 0,1-7 0,-1 4-159,-1 0 1,-1 0-1,0 0 0,1 0 0,-2 0 1,1 1-1,-1-1 0,0 0 0,-1 1 0,1 0 1,-1-1-1,-7-8 0,9 12 70,-1 0 0,0 0 0,0 0 0,0 0 0,-1 1 0,1-1 0,0 1 0,-1-1-1,-3-1 1,-5-2-476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21 311 16444,'-19'64'3323,"19"-64"-3278,-1 0 0,1 1 1,0-1-1,0 0 0,0 0 0,0 1 1,0-1-1,-1 0 0,1 0 0,0 1 1,0-1-1,0 0 0,0 1 0,0-1 1,0 0-1,0 0 0,0 1 0,0-1 1,0 0-1,0 1 0,0-1 0,0 0 1,0 0-1,1 1 0,-1-1 0,0 0 1,0 1-1,0-1 0,0 0 0,0 0 1,1 0-1,-1 1 0,0-1 0,0 0 1,0 0-1,1 1 0,-1-1 0,0 0 1,0 0-1,1 0 0,-1 0 0,0 0 0,0 1 1,1-1-1,-1 0 0,13-9 813,17-25-350,-2-1 1,37-63-1,-37 55-283,-4 6-54,47-66 221,-69 100-381,0 1 0,-1 0 1,1-1-1,1 1 0,-1 0 1,0 0-1,0 0 0,1 0 1,-1 1-1,1-1 0,3-1 1,-6 3-10,1 0 1,-1 0-1,0-1 0,1 1 1,-1 0-1,0 0 1,1 0-1,-1 0 1,1 1-1,-1-1 1,0 0-1,1 0 0,-1 0 1,0 0-1,1 0 1,-1 0-1,0 0 1,1 1-1,-1-1 0,0 0 1,0 0-1,1 0 1,-1 1-1,0-1 1,0 0-1,1 0 0,-1 1 1,0-1-1,0 0 1,0 1-1,1-1 1,-1 2 2,1 0 1,0 0-1,-1 0 1,0 0-1,0 0 1,1 0-1,-1 0 1,0 0 0,-1 3-1,-8 69-23,-18 72 1,4-27-887,21-110 684,1-5 107,0 1-1,0-1 0,1 0 0,0 0 0,-1 1 0,1-1 0,2 8 0,-2-12 108,0 0 0,0 0 1,0 1-1,0-1 0,0 0 0,0 0 0,0 0 0,0 0 0,0 0 0,0 1 0,0-1 0,1 0 0,-1 0 0,0 0 0,0 0 0,0 0 0,0 0 1,0 0-1,0 0 0,1 0 0,-1 1 0,0-1 0,0 0 0,0 0 0,0 0 0,0 0 0,1 0 0,-1 0 0,0 0 0,0 0 0,0 0 1,0 0-1,1 0 0,-1 0 0,0 0 0,0 0 0,0 0 0,0 0 0,0 0 0,1-1 0,-1 1 0,0 0 0,0 0 0,0 0 0,0 0 1,0 0-1,1 0 0,-1 0 0,0 0 0,0 0 0,0-1 0,0 1 0,0 0 0,0 0 0,0 0 0,16-16-435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70 17892,'-3'4'258,"0"0"0,0 0 1,0 1-1,0-1 0,1 1 0,0-1 1,0 1-1,-3 9 0,-6 41 709,9-44-783,1 0 1,0 0-1,1 0 0,0 0 0,1 0 1,4 20-1,-5-29-152,1 0 0,-1 1 0,1-1 1,0 0-1,0 0 0,-1 1 0,1-1 0,1 0 1,-1 0-1,0 0 0,0 0 0,1 0 0,-1 0 0,1 0 1,0-1-1,0 1 0,-1-1 0,1 1 0,0-1 1,0 1-1,0-1 0,0 0 0,1 0 0,-1 0 0,0 0 1,0-1-1,1 1 0,-1-1 0,0 1 0,1-1 1,-1 0-1,1 1 0,-1-1 0,0-1 0,1 1 1,4-1-1,1-1 113,0-1 0,0 0 1,0 0-1,-1-1 0,1 0 1,-1 0-1,0-1 0,0 0 1,0 0-1,-1 0 0,0-1 1,0 0-1,9-11 0,-5 4 154,-1-1-1,0 0 1,0 0-1,-1 0 0,-1-1 1,5-17-1,-10 25-191,0 0-1,0 1 0,0-2 1,-1 1-1,-1 0 1,1 0-1,-1 0 0,0 0 1,-2-13-1,1 17-119,1 1-1,-1 0 1,0-1-1,0 1 0,1 0 1,-1 0-1,-1 0 1,1 0-1,0 0 1,-1 0-1,1 0 1,-1 0-1,1 0 1,-1 0-1,0 1 1,0-1-1,1 1 1,-1-1-1,0 1 1,-1 0-1,1 0 0,0 0 1,0 0-1,0 0 1,-1 0-1,1 1 1,0-1-1,-1 1 1,1-1-1,-1 1 1,1 0-1,-4 0 1,2 1-243,-1-1-1,1 1 1,-1-1 0,1 2 0,-1-1 0,1 0-1,0 1 1,0 0 0,-1 0 0,1 0 0,0 0-1,1 1 1,-1-1 0,0 1 0,1 0 0,-1 0-1,1 1 1,-4 5 0,1 0-612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28 22189,'3'-3'315,"1"0"1,0 0 0,0 0-1,1 0 1,-1 0-1,8-2 1,-11 4-271,0 0-1,0 1 1,0 0 0,0-1 0,0 1-1,0 0 1,0-1 0,0 1 0,0 0-1,0 0 1,1 0 0,-1 0 0,0 0-1,0 0 1,0 0 0,0 0 0,0 1-1,0-1 1,0 0 0,0 0 0,0 1-1,0-1 1,0 1 0,0-1 0,0 1-1,0 0 1,0-1 0,0 1-1,-1 0 1,1-1 0,0 1 0,0 0-1,-1 0 1,1 0 0,-1 0 0,1 0-1,0 0 1,0 1 0,0 3 12,0-1 0,-1 0-1,1 0 1,-1 0 0,0 1 0,0-1 0,0 0 0,-1 0 0,1 0 0,-1 1-1,0-1 1,0 0 0,-1 0 0,-2 7 0,-3 2 65,1 0 0,-1-1 0,-10 13 1,0-4 240,0-1 0,-39 35 0,58-53-446,8-2-68,20-3-247,-15 1 151,-8 2 125,-1 0 0,1 0 1,0 0-1,0 1 0,0 0 0,-1 0 0,1 1 0,-1-1 0,12 6 0,-16-6 131,0 0 0,0 0 0,-1 0 0,1 1 0,0-1 0,-1 0 0,1 1 0,-1-1 0,0 1 0,1-1 0,-1 1 0,0 0 0,0 0 0,0-1 0,0 1 0,0 0 0,-1 0 0,1 0 0,-1 0 0,1 0 0,-1 0 0,0 0 0,1 0 0,-1 0 0,0 0 0,0 0 0,0 0 0,-1 0 0,1 0 0,-1 0 0,1 0 0,-1 0 0,1 0-1,-1 0 1,0 0 0,-2 3 0,-3 9 208,-2-1-1,1 1 0,-2-2 0,0 1 1,0-1-1,-1 0 0,-1-1 0,0 0 1,0-1-1,-1 0 0,0-1 0,-21 12 1,32-20-285,0-1 1,0 1 0,0-1-1,0 1 1,0-1-1,0 0 1,-1 1 0,1-1-1,0 0 1,0 0-1,0 0 1,0 1 0,0-1-1,-1 0 1,1-1-1,0 1 1,0 0 0,0 0-1,0 0 1,-2-1 0,2 0 2,1 0 1,-1 1-1,1-1 1,-1 0-1,1 1 1,0-1 0,-1 0-1,1 0 1,0 1-1,-1-1 1,1 0 0,0 0-1,0 0 1,0 1-1,0-1 1,0 0 0,0 0-1,0 0 1,0 1-1,0-1 1,0 0 0,0 0-1,0 0 1,1 1-1,-1-1 1,0 0 0,0 0-1,1 1 1,0-2-1,11-17-572,7-2-217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9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12 15227,'8'-10'1963,"-9"8"-293,-18 16 992,6-1-2355,0 0 0,2 1 1,-1 0-1,2 1 0,0 0 0,1 1 0,0 0 1,2 0-1,-1 1 0,-5 23 0,12-37-284,0 1-1,0-1 0,1 1 0,-1 0 0,1-1 0,0 1 1,-1 0-1,2-1 0,-1 1 0,0 0 0,1-1 0,0 1 1,0-1-1,0 1 0,0-1 0,0 1 0,1-1 1,2 4-1,-3-6 1,0 0 1,0 1-1,0-1 1,0 0-1,1 0 1,-1 0 0,1 0-1,-1 0 1,1 0-1,-1 0 1,1 0-1,-1-1 1,1 1-1,0 0 1,-1-1-1,3 1 1,-1-1 14,0 0 0,0 0 0,0 0 0,0 0-1,0-1 1,0 1 0,0-1 0,0 1 0,0-1 0,-1 0 0,6-3 0,8-4 141,-1-1 1,-1 0 0,0-1 0,0-1 0,23-23 0,-27 25-94,-1-2 0,-1 1 0,0-1-1,0 0 1,-1-1 0,0 0 0,-1 0 0,6-15 0,-11 24-148,-1 1-1,1 0 1,-1-1-1,1 1 1,-1 0-1,0-1 1,0 1 0,0-1-1,0 1 1,0 0-1,0-1 1,-1 1 0,1 0-1,-1-1 1,1 1-1,-1 0 1,0-1-1,0 1 1,0 0 0,0 0-1,-1 0 1,1 0-1,-1 0 1,1 0 0,-1 0-1,1 1 1,-1-1-1,0 1 1,0-1-1,0 1 1,0-1 0,0 1-1,0 0 1,0 0-1,0 0 1,-1 0 0,1 1-1,0-1 1,-1 0-1,1 1 1,0 0-1,-1-1 1,1 1 0,-1 0-1,1 0 1,0 1-1,-1-1 1,1 0 0,-1 1-1,1-1 1,0 1-1,0 0 1,-1 0-1,1 0 1,-3 2 0,-14 8-652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23141,'-16'35'1824,"-4"8"-1336,2-3-296,5-2 433,7-7-385,8-10-856,5-10-561,8-17 865,-1-10-184,8-11-328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5 244 18508,'-4'11'1687,"7"-7"-471,-1-4-1082,-1 0-1,1-1 1,-1 1-1,0 0 1,1-1-1,-1 1 0,0-1 1,0 1-1,1-1 1,-1 0-1,0 1 1,0-1-1,0 0 1,2-2-1,24-24 511,-1-2 1,-1 0-1,-2-2 1,23-39-1,-14 22-129,-21 33-257,-11 16-253,0-1 0,0 0-1,0 0 1,0 0 0,0 0-1,0 0 1,0 0-1,0 0 1,0 0 0,0 0-1,0 0 1,0 0 0,0 0-1,0 0 1,0 0-1,0 0 1,0 0 0,0 1-1,0-1 1,0 0 0,0 0-1,0 0 1,0 0 0,0 0-1,1 0 1,-1 0-1,0 0 1,0 0 0,0 0-1,0 0 1,0 0 0,0 0-1,0 0 1,0 0 0,0 0-1,0 0 1,0 0-1,0 0 1,0 0 0,0 0-1,1 0 1,-1 0 0,0 0-1,0 0 1,0 0-1,0 0 1,0 0 0,0 0-1,0 0 1,0 0 0,0-1-1,0 1 1,0 0 0,0 0-1,0 0 1,0 0-1,0 0 1,0 0 0,0 0-1,0 0 1,1 0 0,-9 24 357,6-17-367,-18 50 103,-39 134-1137,58-187 786,0-3 190,1 0-1,-1 0 0,1 0 1,0 0-1,-1 0 0,1 0 1,0 0-1,0 1 0,0-1 1,0 0-1,0 0 0,0 0 1,0 0-1,0 1 0,0-1 1,1 0-1,-1 0 0,0 0 1,1 0-1,-1 0 0,2 2 1,4-2-495</inkml:trace>
  <inkml:trace contextRef="#ctx0" brushRef="#br0" timeOffset="1">649 203 29150,'-1'-5'1985,"1"1"-1713,0-2-248,3 0 168,0 1-416,-2-6-3313,3 5 3169,1 4-472,-1-3-313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80 16628,'12'-22'1318,"-7"12"-637,0-1 0,7-18-1,-12 29-654,0 0-1,0 0 0,0 0 0,0-1 1,1 1-1,-1 0 0,0 0 0,0 0 1,0 0-1,0 0 0,0-1 0,0 1 1,0 0-1,0 0 0,0 0 0,0 0 1,0-1-1,0 1 0,0 0 0,0 0 1,0 0-1,0-1 0,0 1 0,0 0 1,0 0-1,0 0 0,0 0 0,0-1 1,0 1-1,0 0 0,0 0 0,0 0 1,0 0-1,0-1 0,0 1 0,0 0 1,-1 0-1,1 0 0,0 0 0,0 0 1,0 0-1,0-1 0,0 1 0,-1 0 1,1 0-1,0 0 0,0 0 1,0 0-1,0 0 0,-1 0 0,1 0 1,0 0-1,0 0 0,0 0 0,0 0 1,-1 0-1,1 0 0,0 0 0,-11 7 879,3 2-656,1 1 0,0 0 0,0 0 0,1 1 0,-9 19-1,-19 62 29,12-22-91,-13 81 0,27-108-48,3 0-1,1 1 1,3 52-1,2-85-138,-1 0-1,2-1 1,-1 1-1,1 0 0,1-1 1,6 17-1,-8-24-36,1 0-1,-1-1 0,1 1 1,0 0-1,-1-1 0,1 1 0,0-1 1,1 0-1,-1 0 0,0 0 1,1 0-1,-1 0 0,1 0 1,-1 0-1,1-1 0,0 1 1,0-1-1,0 0 0,0 0 1,0 0-1,0 0 0,0-1 1,0 1-1,0-1 0,0 0 0,6 0 1,28-4-203,6-6-91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3 399 19580,'-3'10'1775,"10"-12"-1029,12-15-17,14-21 240,44-71 0,19-49 193,-82 133-866,17-31 477,-27 53-479,-3 5-174,-2 8 12,-49 213 221,21-105-461,21-90-42,5-20-92,1 0 0,0 0 0,0 0 0,0 0 0,1 0 0,0 0 0,1 0 0,0 0 0,1 9 0,-1-16 181,0-1 0,0 1 0,1-1 0,-1 0 0,0 1 0,0-1 0,1 1 0,-1-1 0,1 1 0,-1-1 0,0 0 0,1 1 1,-1-1-1,1 0 0,-1 1 0,1-1 0,-1 0 0,1 0 0,-1 1 0,1-1 0,-1 0 0,1 0 0,-1 0 0,1 0 0,-1 0 0,1 0 0,-1 0 0,1 0 0,-1 0 0,1 0 0,0 0 0,-1 0 0,1 0 0,-1 0 0,1 0 0,-1 0 0,1-1 0,-1 1 0,1 0 1,-1 0-1,1-1 0,1 0-77,8-2-731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19980,'0'6'1873,"0"11"-1249,-3 2-288,1 14 1096,-3 2-584,1 4-400,1 5-199,0 1-265,3 0-121,0-7-271,1-3-152,2-10-424,2-3-264,-4-9 848,-1-11-232,0 6-89</inkml:trace>
  <inkml:trace contextRef="#ctx0" brushRef="#br0" timeOffset="1">3 283 18204,'-3'-6'2040,"8"3"-1199,2-2-369,6-3 1344,6 3-640,3-3-568,3 1-352,3 3-880,-2-2 352,-1-10 144,0 0-112,-6-8-88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0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41 103 15043,'-1'-3'225,"1"0"1,-1-1-1,0 1 0,1 0 1,0 0-1,0-1 0,0 1 0,0 0 1,1-1-1,-1 1 0,1 0 0,0 0 1,0 0-1,0 0 0,0-1 1,0 1-1,1 1 0,-1-1 0,1 0 1,0 0-1,0 0 0,0 1 0,0-1 1,0 1-1,1 0 0,-1 0 1,1 0-1,0 0 0,-1 0 0,1 0 1,0 1-1,0-1 0,0 1 0,0 0 1,6-2-1,-6 2-132,1 0 1,-1-1-1,1 2 1,0-1-1,0 0 0,-1 1 1,1-1-1,0 1 1,0 0-1,0 1 1,-1-1-1,1 0 0,0 1 1,0 0-1,-1 0 1,1 0-1,0 1 1,-1-1-1,0 1 0,1-1 1,-1 1-1,0 1 1,5 2-1,-5-1-69,0-1 1,0 1-1,0 0 1,0 0-1,-1 0 1,1 0-1,-1 1 0,0-1 1,-1 0-1,1 1 1,-1 0-1,0-1 0,0 1 1,0 0-1,0 0 1,-1-1-1,0 1 0,-1 9 1,-1 4-10,-1 1-1,0 0 1,-2-1 0,0 0-1,-1 0 1,-16 31-1,-64 97 33,9-18-9,76-125-36,-1-1 1,1 1 0,0 0 0,0-1 0,0 1 0,0 0 0,0 0 0,1 0 0,0 0 0,-1 0 0,1 0 0,0 3 0,1-5-3,-1 1 1,1-1 0,-1 1 0,1-1-1,-1 0 1,1 1 0,0-1-1,0 0 1,0 0 0,0 1 0,0-1-1,0 0 1,0 0 0,0 0-1,0 0 1,0 0 0,1 0 0,-1-1-1,0 1 1,1 0 0,-1-1-1,0 1 1,1-1 0,1 1 0,8 2-201,1 0 0,0-1 0,0-1 0,-1 0 0,1 0 1,0-1-1,22-3 0,81-19-2140,-87 15 1606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0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13755,'1'8'1872,"-1"5"-943,-1 1-321,-2 7 1512,-1 2-976,1 5-359,0 0-113,0-1-600,1 1-352,2-6 1640,0-4-1328,0-11 80,3-4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0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16564,'1'-1'296,"0"0"1,1 0-1,-1 0 1,1 0-1,-1 1 1,1-1-1,0 0 1,-1 1-1,1-1 1,0 1-1,-1 0 1,1 0-1,0 0 1,-1 0-1,4 0 1,10-1 812,51-17 788,-51 13-1663,-1 0 0,1 1 0,0 1 1,0 1-1,26-2 0,-40 4-220,0 0 0,0 0-1,0 1 1,1-1 0,-1 0 0,0 1 0,0-1 0,0 0 0,0 1 0,1-1 0,-1 1-1,0 0 1,0-1 0,0 1 0,0 0 0,0 0 0,-1-1 0,1 1 0,0 0 0,0 0-1,0 1 1,1 1 4,-1-1-1,0 1 1,0 0-1,0-1 1,0 1-1,0 0 1,-1 0-1,1-1 1,-1 4-1,0 7 33,0 1 0,-1-1 0,-3 16 0,4-25-29,-54 244 429,25-128-256,4-20-162,25-100-77,0 1 0,0-1 0,0 0 0,0 1 0,0-1-1,0 0 1,0 0 0,0 1 0,0-1 0,0 0-1,0 0 1,0 1 0,0-1 0,0 0 0,0 0 0,0 1-1,0-1 1,-1 0 0,1 0 0,0 1 0,0-1-1,0 0 1,0 0 0,-1 0 0,1 0 0,0 1 0,0-1-1,-1 0 1,1 0 0,0 0 0,0 0 0,0 0-1,-1 1 1,1-1 0,0 0 0,-1 0 0,1 0 0,0 0-1,-1 0 1,-8-10-1158,-9-29-5,14 30 984,-9-20-633</inkml:trace>
  <inkml:trace contextRef="#ctx0" brushRef="#br0" timeOffset="1">22 334 16131,'2'-6'1753,"5"5"-937,3 1-296,9 3 1008,0-2-287,11-1-441,2 0-344,3-1-696,0-3-312,0-4 504,-3-3-160,-1-10-144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0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18364,'3'10'1784,"-7"10"-1096,-7 5-255,-3 10 735,-1 7-216,-2 8-320,-2 3-192,3-1-320,0-5-280,2-8-600,4-7-320,4-19 848,1-10-208,5-19-152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0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50 11098,'-1'-17'1646,"-4"-13"6457,4 30-8030,1-1-1,0 1 1,0 0-1,0 0 0,0 0 1,0-1-1,-1 1 1,1 0-1,0 0 1,0 0-1,0 0 1,-1 0-1,1 0 1,0 0-1,0-1 1,-1 1-1,1 0 1,0 0-1,0 0 1,0 0-1,-1 0 1,1 0-1,0 0 0,0 0 1,-1 0-1,1 0 1,0 0-1,0 0 1,-1 0-1,1 0 1,0 1-1,0-1 1,0 0-1,-1 0 1,1 0-1,0 0 1,0 0-1,0 0 1,-1 1-1,1-1 0,0 0 1,0 0-1,0 0 1,0 0-1,-1 1 1,1-1-1,0 0 1,0 1-1,-7 9 814,4-9-289,-1 1-521,0 0 0,0-1-1,1 1 1,-1 0 0,0 1 0,1-1-1,0 1 1,-6 5 0,3 4-70,1 0 1,0 0-1,0 1 1,1 0-1,1 0 1,0 0-1,1 0 1,0 0-1,1 1 1,1-1-1,0 1 1,1-1-1,4 25 1,-5-36-5,1-1-1,-1 1 1,1 0 0,-1-1 0,1 1 0,-1 0-1,1-1 1,0 1 0,0-1 0,-1 1 0,1-1-1,0 0 1,0 1 0,1-1 0,-1 0 0,0 0-1,0 0 1,1 0 0,-1 0 0,0 0 0,1 0-1,-1 0 1,1 0 0,0-1 0,-1 1 0,1 0 0,-1-1-1,1 0 1,2 1 0,0-1 10,-1-1 1,1 1-1,-1-1 1,1 0-1,-1 0 0,0 0 1,1 0-1,-1-1 1,0 1-1,0-1 0,0 0 1,0 0-1,4-3 1,5-6 100,0 1 1,-1-2 0,0 0 0,0 0-1,14-23 1,-21 29-68,0 0-1,-1 0 0,1 0 1,-1-1-1,-1 1 1,1-1-1,-1 0 1,-1 1-1,1-1 1,-1 0-1,0 0 1,0 0-1,-1 0 0,0-1 1,-2-8-1,2 14-56,0 0-1,-1 1 1,1-1-1,-1 0 1,0 0-1,0 1 1,1-1-1,-1 1 1,0-1-1,0 0 1,0 1-1,-1 0 1,1-1-1,0 1 1,-1 0-1,1 0 1,0-1-1,-1 1 1,0 0-1,1 1 1,-1-1-1,1 0 1,-1 0-1,0 1 1,0-1-1,1 1 1,-1-1-1,0 1 0,0 0 1,0 0-1,1-1 1,-1 1-1,0 1 1,0-1-1,0 0 1,0 0-1,-2 2 1,-2-1-177,0 1 1,0-1-1,0 2 1,0-1-1,1 1 1,-1-1-1,1 1 1,0 1-1,-10 7 1,11-7-26,-1 0 0,1 1 0,0 0 1,0 0-1,1 0 0,-1 0 0,1 0 0,0 1 0,0-1 1,1 1-1,0 0 0,0 0 0,0 0 0,1 0 0,0 0 1,-1 7-1,4 10-535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01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85 15203,'-6'9'1940,"10"-6"-624,18-5 82,-17 1-1243,195-31 2214,180-22-1051,-309 49-1302,-1 2 0,1 4 1,102 13-1,-146-10-13,-1 1 1,0 1 0,0 1-1,0 1 1,-1 2-1,41 20 1,-62-27 15,0-1-1,1 0 0,-1 0 1,1 0-1,0 0 1,5 0-1,-9-1-28,0-1 0,0 0 0,0 0 0,1 0 0,-1 0 0,0 0 0,0 0 0,0 0 0,1 0 0,-1-1 0,0 1 0,0 0 0,0-1 0,0 1 0,0-1 0,0 1 0,0-1 0,0 0 0,0 1 0,0-1 0,0 0 0,0 0 0,0 0 0,0 1 0,-1-1 0,1 0 0,0 0 0,-1 0 0,2-2 0,-2 2-17,0 1-1,0 0 0,0-1 0,0 1 0,0 0 1,0-1-1,0 1 0,0 0 0,-1-1 0,1 1 0,0 0 1,0 0-1,0-1 0,0 1 0,-1 0 0,1-1 1,0 1-1,0 0 0,0 0 0,-1 0 0,1-1 1,0 1-1,0 0 0,-1 0 0,1 0 0,0-1 1,-1 1-1,1 0 0,0 0 0,-1 0 0,1 0 0,0 0 1,-1 0-1,-5-1-256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0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129 107 14563,'3'5'385,"-1"1"0,0 0-1,0 0 1,-1-1 0,0 1 0,0 0-1,0 0 1,-1 0 0,0 10 0,-2 2 1221,-9 33 1,0 6-21,13-46-989,5-11 41,9-15 118,-9 3-555,-1 0-1,0 0 1,-1 0-1,0-1 1,0 0-1,-2 0 1,0 0-1,3-20 0,-5 25-155,0 0 0,-1 0 0,0-1 0,0 1 0,-1 0 0,0 0 0,0 0 0,-1 0 0,0 0 0,0 0 0,-1 0 0,0 0 0,0 1 0,-1 0 0,-5-8 0,8 12-44,-1 1 0,1 0 1,-1 0-1,0 0 0,1 1 1,-1-1-1,0 0 0,0 0 1,0 1-1,0 0 0,0-1 1,-1 1-1,1 0 0,0 0 1,-1 0-1,1 0 0,0 0 1,-1 1-1,1-1 0,-1 1 1,1 0-1,-1-1 0,0 1 1,1 0-1,-1 1 0,1-1 1,-1 0-1,1 1 0,-1-1 1,1 1-1,-1 0 0,1 0 1,0 0-1,-1 0 0,1 0 1,0 1-1,0-1 0,-4 3 1,0 2-18,0-1 1,0 1 0,1 0-1,-1 0 1,1 1 0,1-1 0,-1 1-1,1 0 1,0 1 0,-5 14 0,7-16-29,0-1 1,0 1-1,1 0 1,0 0-1,0 0 1,1 0-1,-1 0 1,1 0-1,1 0 1,1 10-1,-2-14-71,1 1 1,0 0-1,0 0 1,1-1-1,-1 1 0,1-1 1,-1 1-1,1-1 0,0 0 1,-1 1-1,1-1 0,1 0 1,-1 0-1,0 0 0,0-1 1,1 1-1,-1-1 0,1 1 1,-1-1-1,1 0 1,0 1-1,-1-2 0,6 2 1,-2 0-87,0-1 0,0 0 1,-1 0-1,2 0 0,-1-1 1,0 0-1,0 0 1,0-1-1,0 0 0,0 0 1,-1 0-1,1-1 1,10-3-1,23-14-669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15843,'6'0'1617,"10"6"-889,0 1-176,8 9 808,0 5-295,3 6-177,0 8-64,-6 12-264,-4 10-80,-11 21-168,-6 8-96,-17 10-32,-10 11-64,-21 21-424,-13 5 1320,-25 7-936,-5-7 48,-2-16 41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14331,'5'-9'3627,"1"13"-758,3 5-2790,16 12 397,52 34-1,-56-42-420,0 1-1,-1 2 0,0 0 0,29 31 1,39 66 69,-58-71-107,2-2 1,2-1-1,60 54 0,-32-45-30,98 58 1,79 26 3,-35-20 38,100 86-90,16 8 42,509 283 503,-464-254 21,-19 24 411,-217-138-265,-38-33-181,-91-88-479,0 0 0,0 0 1,0 0-1,0 0 0,0-1 1,0 1-1,0 0 1,0 0-1,0 0 0,0 0 1,0 0-1,1 0 0,-1-1 1,0 1-1,0 0 0,0 0 1,0 0-1,0 0 0,0 0 1,0 0-1,0 0 0,0-1 1,0 1-1,1 0 0,-1 0 1,0 0-1,0 0 1,0 0-1,0 0 0,0 0 1,0 0-1,1 0 0,-1 0 1,0 0-1,0 0 0,0 0 1,0 0-1,0 0 0,0 0 1,1 0-1,-1 0 0,0 0 1,0 0-1,0 0 0,0 0 1,0 0-1,1 0 1,-1 0-1,0 0 0,0 0 1,0 0-1,0 0 0,0 0 1,1 0-1,-5-13-65,-18-56-94,7 16 12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17 599 12963,'-17'43'3250,"17"-40"-1273,5-8-951,4-12-6,13-40 520,-2-1 0,12-63 1,-21 65-1090,-3 1 0,-2-2 0,-2 1 0,-6-91 0,3 132-463,6 28-43,-2-1 48,16 30-281,2 0 0,2-1 0,2-2 0,2-1-1,1-1 1,44 42 0,-69-73 163,1-1 1,0 0-1,0-1 0,0 1 0,12 5 0,2-2-374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58 554 17004,'-6'6'584,"-1"-1"0,-1 1 0,1-1 0,-1-1 0,-14 7 0,33-29 2036,50-64-1649,-4-3 1,-4-2-1,49-109 1,-55 91-739,-39 87-173,-8 18-59,0 0 0,0 0 0,0 0 0,0 1 0,0-1 0,0 0 1,0 0-1,0 0 0,0 0 0,0 0 0,1 0 0,-1 0 0,0 0 0,0 0 0,0 0 1,0 0-1,0 0 0,0 0 0,0 1 0,0-1 0,0 0 0,0 0 0,0 0 1,0 0-1,0 0 0,0 0 0,0 0 0,0 0 0,0 0 0,0 0 0,0 0 0,1 0 1,-1 0-1,0 0 0,0 0 0,0 0 0,0 0 0,0 0 0,0 0 0,0 0 1,0 0-1,0 0 0,0 0 0,0 0 0,1 0 0,-1 0 0,0 0 0,0 0 0,0 0 1,0 0-1,0 0 0,0 0 0,0 0 0,0 0 0,0 0 0,0 0 0,0 0 1,-5 36 71,-26 114 32,12-64-789,-16 165 0,34-247 369,1 0 0,0 0 1,1 0-1,-1 0 0,2 7 0,-2-11 271,0 1 0,0-1-1,0 0 1,1 1 0,-1-1-1,0 0 1,0 1 0,0-1-1,0 0 1,1 0 0,-1 1-1,0-1 1,0 0-1,0 0 1,1 1 0,-1-1-1,0 0 1,1 0 0,-1 0-1,0 1 1,1-1 0,-1 0-1,0 0 1,0 0 0,1 0-1,0 0 1,0 0-9,-1 0 0,1 0 0,0-1-1,0 1 1,0 0 0,-1-1 0,1 1 0,0 0 0,0-1 0,-1 1 0,1-1 0,0 0-1,-1 1 1,1-1 0,0-1 0,11-11-860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 19868,'0'-1'70,"-1"1"0,0-1 1,1 1-1,-1-1 0,0 1 0,0-1 0,0 1 0,1 0 0,-1-1 0,0 1 0,0 0 1,0 0-1,0-1 0,1 1 0,-1 0 0,0 0 0,0 0 0,0 0 0,0 0 0,0 0 1,0 0-1,0 0 0,1 1 0,-1-1 0,0 0 0,0 1 0,0-1 0,0 0 0,1 1 1,-2 0-1,-25 19 273,13-3-156,0 1 0,1 0 0,1 1 1,1 0-1,0 1 0,2 0 0,0 1 1,1-1-1,1 2 0,2-1 0,0 1 0,-4 32 1,9-48-161,-1 0 0,1 1 0,0-1 0,1 0 0,0 0 0,0 0 0,0 0 0,0 0 0,4 8 0,-4-12-5,0 0 1,0 0 0,0 0 0,1 0 0,-1 0-1,1-1 1,-1 1 0,1 0 0,0-1 0,0 1-1,-1-1 1,1 0 0,0 0 0,0 0-1,0 0 1,0 0 0,1 0 0,-1 0 0,0 0-1,0-1 1,0 1 0,1-1 0,-1 0 0,0 0-1,0 0 1,1 0 0,3 0 0,3-2 74,0 1 1,0-1-1,0-1 1,0 0-1,-1 0 1,1-1 0,-1 0-1,0 0 1,0-1-1,-1 0 1,1 0-1,-1-1 1,0 0-1,0 0 1,11-14-1,-11 12 20,0-1-1,-1 0 0,0 0 1,0-1-1,-1 0 0,0 0 1,-1 0-1,0 0 0,0-1 1,-1 1-1,-1-1 0,3-21 0,-5 26-82,0 1 0,-1-1 0,1 0 0,-1 1 0,0-1-1,-1 0 1,1 1 0,-1-1 0,0 1 0,-4-6-1,5 9-78,0 0 0,0 0 0,0 1 0,0-1 0,0 1 0,-1-1-1,1 1 1,-1-1 0,1 1 0,-1 0 0,1 0 0,-1 0 0,0-1-1,0 2 1,1-1 0,-1 0 0,0 0 0,0 1 0,0-1 0,0 1 0,0-1-1,0 1 1,0 0 0,0 0 0,0 0 0,0 0 0,0 0 0,0 0-1,0 0 1,0 1 0,0-1 0,-2 2 0,1-1-58,1 0 0,0 0 0,-1 1 0,1-1 0,0 1 0,0 0 1,0-1-1,0 1 0,0 0 0,0 0 0,1 0 0,-1 0 0,1 1 0,-1-1 0,1 0 0,0 1 0,0-1 1,0 1-1,0-1 0,1 1 0,-1-1 0,0 1 0,1 4 0,-1 17-680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15843,'-8'14'2194,"7"-13"-2071,1 0 0,-1 0 0,0 0 0,1 0 0,-1 0 0,0 0 0,1 0 1,-1 0-1,1 0 0,-1 0 0,1 1 0,0-1 0,0 0 0,-1 0 0,1 0 0,0 1 0,0 0 0,-1 129 5599,1-130-5702,0 0 1,0 1 0,0-1 0,0 0-1,0 1 1,0-1 0,1 0 0,-1 1-1,1-1 1,-1 0 0,1 0 0,-1 1-1,1-1 1,0 0 0,-1 0 0,1 0-1,0 0 1,0 0 0,0 0 0,0 0 0,0 0-1,0 0 1,0 0 0,0-1 0,0 1-1,1 0 1,-1-1 0,0 1 0,0-1-1,1 1 1,-1-1 0,0 0 0,0 1-1,1-1 1,-1 0 0,3 0 0,5 0-54,0 0-1,0-1 1,1 0 0,12-4 0,-6 2 41,0 0-58,0 1 1,0 1-1,0 0 0,28 2 0,-40 0 46,-1-1 1,0 1 0,0 0-1,1 0 1,-1 0-1,0 0 1,0 0-1,0 1 1,0 0-1,0-1 1,0 1 0,4 4-1,-5-4 10,-1 0 0,1 0 1,-1 0-1,0 1 0,0-1 0,0 0 0,0 0 0,0 1 0,0-1 0,0 0 1,-1 1-1,0-1 0,1 1 0,-1-1 0,0 0 0,0 1 0,0-1 1,0 1-1,-1-1 0,0 3 0,0 3 44,-1-1-1,-1 0 1,0 0-1,1 0 1,-2-1-1,1 1 1,-1-1 0,0 1-1,-1-1 1,1 0-1,-1-1 1,0 1-1,-1-1 1,1 0 0,-9 6-1,1-2 111,-1 0 0,0-1-1,0-1 1,0 0 0,-1-1-1,-19 6 1,27-10-144,-1 0 0,0 0 1,-1-1-1,1 0 0,0 0 0,0-1 0,0 0 1,-1-1-1,1 1 0,-11-4 0,15 3-167,0 0 0,0-1 0,0 1 0,1-1 0,-1 0 0,1 0 1,-1 0-1,1-1 0,0 1 0,-1-1 0,2 0 0,-1 0 0,0 0 0,0 0 0,1 0 0,0-1 0,0 1 0,0-1 0,0 1 0,0-1 0,1 0 0,-3-7 0,2 0-80,0 1 0,0-1 0,1 1 0,1-1 0,0-12 0,5-22-662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18868,'14'-7'2096,"2"4"-1207,4 0-353,8 2 1208,5-1-440,11 2-807,0 0-505,4 0-1041,-3 2 993,5-2-256,-5 0-184</inkml:trace>
  <inkml:trace contextRef="#ctx0" brushRef="#br0" timeOffset="1">555 385 19148,'-7'44'1624,"2"-9"-1271,1-4-313,3-9 224,-1-5-432,4-14 528,2-6-440,5-11-192,1-4-153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 17228,'0'0'34,"0"0"1,0 0-1,0 0 1,0 0-1,0 0 1,0 0-1,0 0 1,0 0-1,0 0 1,0 0-1,0 0 1,0 0-1,0 0 1,0 0-1,0 0 1,0 0-1,-1 0 1,1-1 379,0 1-380,0 0 1,0 0-1,0 0 1,0 0-1,0 0 1,0 0-1,0 0 0,0 0 1,0 0-1,0 0 1,0 0-1,0 0 1,0 0-1,0 0 1,0 0-1,0 0 1,0-1-1,0 1 1,0 0-1,0 0 1,0 0-1,0 0 1,0 0-1,0 0 1,0 0-1,0 0 1,0 0-1,0 0 1,0 0 34,0 0-35,-8 3 678,-9 8-83,8-3-364,0 0 0,1 1 0,1 0 1,-1 0-1,1 1 0,1 0 0,0 0 0,1 1 0,-1-1 0,2 1 0,0 0 0,0 1 1,1-1-1,0 1 0,1-1 0,1 1 0,0 0 0,0 19 0,2-27-252,0 0 0,-1 0 0,2 0-1,-1-1 1,0 1 0,1 0 0,-1-1 0,1 0 0,0 1-1,1-1 1,-1 0 0,0 0 0,1 0 0,0 0 0,-1 0-1,1-1 1,0 1 0,0-1 0,6 3 0,6 4 17,1-1-1,1-1 1,19 6 0,-19-7 4,29 14 0,-41-17-32,-1 0-1,1 0 0,-1 0 1,0 0-1,0 1 1,0 0-1,-1 0 0,1 0 1,-1 0-1,4 5 0,-6-6 1,0-1-1,0 0 1,0 1-1,0-1 1,-1 0-1,1 1 0,0-1 1,-1 1-1,0-1 1,0 1-1,0 0 0,0-1 1,0 1-1,0-1 1,-1 1-1,1-1 1,-1 1-1,0-1 0,1 0 1,-1 1-1,0-1 1,-1 0-1,-1 4 1,-3 2 58,0-1 1,0-1 0,0 1 0,-1-1-1,0 0 1,0 0 0,0-1 0,-1 0-1,0 0 1,0-1 0,-12 5 0,12-6 34,0 0 1,-1 0-1,1 0 1,0-1-1,-1-1 1,0 0-1,1 0 1,-1 0 0,0-1-1,1 0 1,-1-1-1,-10-2 1,16 3-69,1-1 1,-1 0-1,1 0 1,-1 0 0,1 0-1,-1 0 1,1-1-1,0 1 1,-1-1-1,1 1 1,0-1 0,0 0-1,0 0 1,0 0-1,1 0 1,-1 0-1,0 0 1,-1-4 0,1 2-18,1 0 0,0 0 0,0 0 0,0 0 0,0 0 0,1 0 0,-1 0 0,1 0 0,0 0 0,1 0 1,0-6-1,1-1-32,1-1 0,0 1 0,1 0 0,0 0 0,1 0 0,0 0 0,12-18 0,7-1-40,1 1 0,42-39-1,-42 44 70,-1 0 0,-1-2-1,30-42 1,-51 65-6,0-1 0,0 1-1,0-1 1,-1 1 0,1-1 0,-1 0-1,0 1 1,0-1 0,-1 0 0,1 0-1,0-5 1,-1 8 1,-1-1-1,1 0 1,0 0-1,-1 1 1,1-1 0,-1 0-1,1 1 1,-1-1-1,0 0 1,1 1 0,-1-1-1,0 1 1,0-1-1,0 1 1,-1 0 0,1-1-1,0 1 1,0 0-1,-1 0 1,1 0 0,-1 0-1,1 0 1,-1 0-1,1 0 1,-1 0 0,-2 0-1,-3-1-27,0 0 0,0 0 0,-1 1-1,1 0 1,0 0 0,-1 0 0,1 1 0,0 1 0,-12 1-1,14-2-147,0 1 0,1 0 0,-1 0 0,0 1 0,1 0 0,-1-1 0,1 1 0,-1 1 0,1-1-1,0 1 1,0-1 0,0 1 0,0 0 0,1 1 0,-5 4 0,7-7 100,1-1 47,-1 0 0,1 1-1,0-1 1,-1 0 0,1 1 0,0-1-1,-1 0 1,1 1 0,0-1 0,-1 1-1,1-1 1,0 1 0,0-1-1,-1 1 1,1-1 0,0 1 0,0-1-1,0 1 1,0-1 0,0 1 0,0-1-1,0 1 1,0-1 0,0 1 0,0-1-1,0 1 1,0-1 0,0 1-1,0-1 1,0 1 0,1-1 0,-1 0-1,0 1 1,0-1 0,0 1 0,1-1-1,-1 1 1,0-1 0,1 1 0,10 4-743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16676,'-1'4'433,"0"-1"1,0 1 0,0-1-1,0 0 1,-1 0 0,0 0-1,1 0 1,-1 0 0,0 0 0,-5 5-1,-4 7 1370,6-6-1345,-1 0 1,2 0-1,-1 0 1,1 1-1,1 0 0,0 0 1,-3 16-1,6-22-448,-1-1-1,1 1 1,0-1-1,0 1 0,1-1 1,-1 1-1,1-1 1,0 1-1,0-1 1,0 0-1,0 1 1,1-1-1,-1 0 0,1 0 1,0 0-1,-1 0 1,2 0-1,-1 0 1,0-1-1,0 1 0,1-1 1,0 1-1,-1-1 1,1 0-1,0 0 1,4 2-1,38 21-79,-28-17 45,-1 0 1,0 2-1,0 0 0,-1 1 1,17 15-1,-29-23 24,0 1 1,0-1-1,0 1 0,-1-1 0,1 1 0,-1 0 1,0 0-1,0 0 0,0 0 0,-1 0 1,1 0-1,-1 1 0,0-1 0,-1 1 1,1-1-1,-1 0 0,1 1 0,-1-1 1,0 1-1,-1-1 0,1 1 0,-1-1 0,0 1 1,0-1-1,-1 0 0,-3 8 0,-1 1 56,-1-1-1,0 1 0,-1-2 1,-1 1-1,0-1 0,0 0 1,-1-1-1,0 0 1,-1-1-1,0 0 0,-17 10 1,24-17-21,0 0 1,1 0-1,-1-1 1,-1 1-1,1-1 1,0 0-1,0 0 1,-8 0-1,10-1-26,1 0-1,-1 0 1,1 0 0,-1 0-1,1 0 1,-1 0-1,1-1 1,-1 1-1,1-1 1,-1 1 0,1-1-1,-1 0 1,1 1-1,0-1 1,-1 0-1,1 0 1,0 0 0,0 0-1,0 0 1,0 0-1,0 0 1,0 0-1,0-1 1,0 1 0,0 0-1,0-1 1,0-1-1,-1-4-21,0 1 0,1-1 0,-1 0 0,2 1 0,-1-1 0,1 0 0,0 0 0,0 0 0,1 1 0,0-1 0,0 0 0,3-7 0,2-6-66,0 1 0,17-34 0,-1 15 42,1 1 0,3 1 1,1 1-1,39-40 1,1-1 155,-63 70-101,1 1-1,-1-1 0,0 0 0,-1 0 1,6-11-1,-8 16-14,-1 0 0,0 0-1,0 0 1,1 0 0,-1 1 0,0-1 0,0 0 0,0 0-1,0 0 1,0 0 0,0 0 0,0 0 0,0 0 0,-1 0 0,1 0-1,0 0 1,-1 1 0,1-1 0,0 0 0,-1-1 0,0 1-1,0 0 1,0 0 0,-1 1 0,1-1-1,0 0 1,0 0 0,-1 1 0,1-1-1,0 0 1,-1 1 0,1 0 0,0-1-1,-1 1 1,1 0 0,-1 0 0,1-1-1,-3 1 1,-9 1-214,0-1 0,-1 1 0,1 1 0,0 1 0,-16 4 0,-18 4-719,35-10 532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02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37 723 13971,'-11'9'1114,"-12"9"-189,20-15 65,12-7 911,319-174 2262,160-94-2800,-131 57-1733,-354 213 377,9-6-33,0 0 0,0-1 0,-1 0 0,14-16 0,-8 3-127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16075,'8'1'237,"1"0"0,-1-1-1,1 0 1,-1-1-1,1 0 1,-1 0 0,1-1-1,-1 0 1,0 0 0,11-5-1,4 0 235,238-68 1553,537-130-404,-227 121-2245,7 28-119,-290 30 1194,-231 20-127,5 0 724,77 1 0,-138 5-1013,1 0 0,0 0 0,0 1 0,-1-1 1,1 1-1,-1-1 0,1 1 0,0 0 0,-1 0 1,0 0-1,1 0 0,-1 0 0,2 1 1,-2-2-35,-1 1 1,0-1 0,0 0 0,1 0 0,-1 1 0,0-1 0,0 0-1,1 1 1,-1-1 0,0 0 0,0 1 0,0-1 0,0 0 0,0 1 0,0-1-1,1 0 1,-1 1 0,0-1 0,0 1 0,0-1 0,0 0 0,0 1-1,0-1 1,-1 0 0,1 1 0,0-1 0,0 1 0,0-1 0,0 0-1,0 1 1,0-1 0,-1 0 0,1 1 0,0-1 0,0 0 0,-1 1-1,1-1 1,0 0 0,0 0 0,-1 1 0,1-1 0,0 0 0,-1 0-1,1 0 1,0 1 0,-1-1 0,1 0 0,0 0 0,-1 0 0,1 0 0,0 0-1,-1 0 1,1 0 0,0 0 0,-1 0 0,1 0 0,-1 0 0,1 0-1,-1 0 1,1 0 2,0 0-1,-1 1 1,1-1 0,0 0-1,-1 0 1,1 0-1,0 0 1,-1 0-1,1 0 1,-1 0 0,1-1-1,0 1 1,-1 0-1,1 0 1,0 0-1,-1 0 1,1 0 0,0 0-1,0-1 1,-1 1-1,1 0 1,0 0-1,-1-1 1,1 1 0,0 0-1,0 0 1,-1-1-1,-3-5-66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0 594 16964,'1'9'1450,"4"-10"-258,9-13 246,-10 9-1293,272-349 4176,-226 284-3964,51-76 90,-91 134-399,-10 12-48,0 0 1,0 0-1,0 0 1,0 0-1,0 0 1,1 0 0,-1 0-1,0 0 1,0 0-1,0 0 1,0 0-1,0 0 1,0 0-1,0 0 1,0-1 0,0 1-1,0 0 1,0 0-1,0 0 1,1 0-1,-1 0 1,0 0-1,0 0 1,0 0 0,0 0-1,0 0 1,0 1-1,0-1 1,0 0-1,0 0 1,0 0-1,0 0 1,1 0-1,-1 0 1,0 0 0,0 0-1,0 0 1,0 0-1,0 0 1,0 0-1,0 0 1,0 0-1,0 0 1,0 0 0,0 0-1,0 0 1,0 1-1,0-1 1,0 0-1,0 0 1,0 0-1,0 0 1,0 0 0,0 0-1,0 0 1,0 0-1,0 0 1,0 0-1,0 0 1,0 1-1,0-1 1,0 0 0,0 0-1,0 0 1,0 0-1,-5 29 24,-45 139 27,24-89-625,-25 137-1,51-196-405,1-20 957,-1 1 0,0-1 0,1 1 0,-1-1 0,0 0 0,1 1-1,-1-1 1,1 0 0,-1 1 0,0-1 0,1 0 0,-1 1-1,1-1 1,-1 0 0,1 0 0,-1 0 0,1 1 0,0-1 0,-1 0-1,1 0 1,-1 0 0,1 0 0,-1 0 0,1 0 0,-1 0-1,1 0 1,-1 0 0,1 0 0,-1 0 0,1-1 0,0 1-1,-1 0 1,1 0 0,-1 0 0,1-1 0,0 1 0,22-11-540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 16516,'0'0'37,"-1"0"0,1 0 0,0 0 0,0 0 0,-1 0 0,1 0 0,0 0 0,0 0 0,0 0 0,-1 0 0,1 0 0,0 0 0,0 0 0,0 0 0,-1 0 0,1 0 0,0 0 0,0 0 0,0-1 0,-1 1 0,1 0 0,0 0 0,0 0 0,0 0 0,0-1 0,0 1 0,-1 0 0,1 0 0,0 0 0,0 0 0,0-1 0,0 1 0,0 0 0,0 0 0,0 0 0,0-1 0,0 1 0,0 0 0,0 0 0,0-1 0,0 1 0,0 0 0,0 0 0,0 0 0,0-1 0,0 1 0,0 0 0,0 0 0,0 0 0,0-1 0,0 1 0,0 0 0,0 0 0,0 0 0,1-1 0,-1 1 0,0 0 0,0 0 0,0 0 0,0 0 0,1-1 0,-1 1 0,0 0 0,-20 8 1034,13-2-825,1 0 0,0 0 0,0 1 0,1 0 0,-1 0 1,-5 11-1,-24 51 558,32-63-725,-12 27 271,1 1 1,2 0-1,1 1 0,2 0 1,1 1-1,-4 40 0,12-72-299,0 0 0,0 0 0,0 0 0,0 0 0,0 0 0,1 0 0,0 0 0,0-1 0,0 1 0,0 0 0,0 0 0,1-1 0,0 1 0,4 6 0,-5-8-25,1-1 0,0 1 0,0 0 0,0-1-1,0 0 1,0 1 0,1-1 0,-1 0 0,0 0 0,0 0-1,1 0 1,-1-1 0,1 1 0,-1-1 0,0 1 0,1-1 0,-1 0-1,1 0 1,-1 0 0,1 0 0,-1 0 0,1-1 0,-1 1-1,4-2 1,5-1 48,1-1-1,-1 0 0,0-1 0,0 0 1,-1-1-1,1 0 0,-1-1 1,-1 0-1,1 0 0,10-12 1,-1 1 118,-2-1 1,-1 0 0,26-41 0,-33 45-109,-1 0 1,0-1-1,-2 0 1,0 0-1,0 0 0,3-20 1,-7 27-70,-1-1-1,0 1 1,0-1 0,-1 0 0,0 1 0,-1-1 0,0 1 0,0-1 0,-1 1-1,0 0 1,-1-1 0,-5-12 0,6 18-122,1 1 0,-1-1 0,0 1 0,0 0 0,-1 0 0,1 0 0,-1 0 0,1 0-1,-1 0 1,0 1 0,0-1 0,0 1 0,0 0 0,-1 0 0,1 0 0,0 0 0,-1 0 0,0 1 0,1 0 0,-1 0 0,0 0-1,0 0 1,1 0 0,-1 1 0,0 0 0,0-1 0,0 1 0,0 1 0,0-1 0,0 1 0,1-1 0,-1 1 0,0 0 0,0 1 0,1-1-1,-1 1 1,-3 1 0,-5 6-605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 21613,'2'-1'299,"0"0"0,0 0 1,1 0-1,-1 0 0,0 0 0,0 1 1,1-1-1,-1 1 0,0-1 1,1 1-1,-1 0 0,1 0 1,-1 0-1,4 0 0,-5 1-233,0-1-1,0 0 0,1 0 1,-1 0-1,0 1 1,1-1-1,-1 1 0,0-1 1,0 1-1,0-1 1,1 1-1,-1 0 1,0-1-1,0 1 0,0 0 1,0 0-1,0 0 1,0 0-1,-1 0 1,1 0-1,0 0 0,0 0 1,-1 0-1,1 0 1,0 1-1,-1-1 1,1 2-1,0 3-41,0 0-1,-1 0 1,0 0 0,0-1-1,-1 1 1,0 0-1,0 0 1,0 0 0,0-1-1,-1 1 1,0 0 0,-3 6-1,-6 8 0,-25 37 1,25-42-28,2 0 0,-1 1 0,-7 19 1,16-34-4,1-1 1,0 1 0,-1-1-1,1 1 1,0 0 0,0-1-1,0 1 1,0 0 0,-1-1 0,1 1-1,0 0 1,0 0 0,0-1-1,0 1 1,0 0 0,1-1-1,-1 1 1,0 0 0,0-1-1,0 1 1,1-1 0,-1 1-1,0 0 1,1-1 0,-1 1-1,0-1 1,1 1 0,-1 0-1,1-1 1,-1 1 0,1-1-1,-1 0 1,1 1 0,-1-1 0,2 1-1,26 6-183,-7-3 61,-14-1 100,1 0 0,-1 1 0,0 0 0,0 0-1,0 0 1,-1 1 0,1 0 0,-1 0 0,0 1 0,-1 0 0,1 0 0,6 10 0,-10-13 57,0 0 1,0 0-1,-1 0 1,1 1-1,-1-1 1,1 0-1,-1 1 1,0-1-1,0 1 1,-1-1-1,1 1 1,-1-1-1,0 1 1,0 0-1,0-1 1,0 1 0,-1-1-1,1 1 1,-1 0-1,0-1 1,0 0-1,0 1 1,0-1-1,-1 0 1,0 1-1,1-1 1,-1 0-1,0 0 1,-5 5-1,0 0-10,1-1-1,-2 0 0,1-1 0,-1 1 0,0-1 0,0-1 0,-1 1 1,0-2-1,0 1 0,0-1 0,0 0 0,-1-1 0,1 0 1,-13 2-1,22-5-43,0 0 1,0 0 0,-1 0-1,1 0 1,0 0 0,0 0-1,0 0 1,0 0 0,0 0-1,-1 0 1,1 0 0,0 0-1,0 0 1,0 0 0,0 0-1,-1 0 1,1 0 0,0 0-1,0 0 1,0 0 0,0 0-1,0 0 1,-1-1 0,1 1-1,0 0 1,0 0-1,0 0 1,0 0 0,0 0-1,0 0 1,0 0 0,-1 0-1,1-1 1,0 1 0,0 0-1,0 0 1,0 0 0,0 0-1,0 0 1,0-1 0,0 1-1,0 0 1,0 0 0,0 0-1,0-1 1,5-7-322,11-7-158,3 1-132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21052,'-6'31'2009,"-10"-1"-1393,3 5-248,1-1 840,2-2-399,5-9-697,4-5-408,5-12-721,4-6 809,-3-6-184,0-6-192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22941,'0'-1'81,"0"0"0,-1 0 0,1 1-1,0-1 1,0 0 0,0 0 0,0 1 0,0-1 0,0 0 0,1 0 0,-1 1 0,0-1 0,0 0-1,0 1 1,1-1 0,-1 0 0,0 0 0,1 1 0,-1-1 0,1 1 0,-1-1 0,1 0-1,-1 1 1,2-1 0,0-1 43,0 1 0,0-1 0,0 1 0,0 0 0,0 0 0,0 0 0,1 0 0,2 0 0,8-2 155,0 1-1,18-1 1,-18 2-51,127-22-44,-140 23-184,1 0 1,-1 0-1,0 0 0,1 0 0,-1 0 0,0 0 0,1 0 1,-1 0-1,1 0 0,-1 0 0,0 1 0,1-1 1,-1 0-1,0 0 0,0 0 0,1 1 0,-1-1 0,0 0 1,1 0-1,-1 1 0,0-1 0,0 0 0,1 0 1,-1 1-1,0-1 0,0 0 0,0 1 0,0-1 0,0 0 1,1 1-1,-1-1 0,0 1 0,0-1 0,0 0 1,0 1-1,0-1 0,0 0 0,0 1 0,0-1 0,0 1 1,-3 17 30,-31 75 127,-12 42 65,21-49-776,-13 93-1,38-179 508,0 0 0,0 0-1,0 0 1,0 0-1,0 0 1,0 0 0,0 0-1,0 0 1,0 0 0,0 0-1,0 0 1,-1 0-1,1 0 1,0 0 0,0 0-1,0-1 1,0 1 0,0 0-1,0 0 1,0 0-1,0 0 1,0 0 0,0 0-1,0 0 1,0 0-1,-1 0 1,1 0 0,0 0-1,0 0 1,0 0 0,0 1-1,0-1 1,0 0-1,0 0 1,0 0 0,0 0-1,0 0 1,0 0 0,0 0-1,-3-11-157,-1-15-436</inkml:trace>
  <inkml:trace contextRef="#ctx0" brushRef="#br0" timeOffset="1">27 257 18804,'9'-1'2297,"7"-1"-1409,4-2-376,5-2 1360,3-1-912,4-2-279,0-1-873,2-2-609,-5-1 729,-3 0-248,-2 1-144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18068,'4'-4'581,"0"0"1,0 0-1,1 1 0,-1-1 1,1 1-1,0 0 0,0 1 1,0-1-1,0 1 0,1 0 1,-1 1-1,11-3 0,-7 2-112,1 0-1,-1 1 0,1 0 1,0 1-1,0 0 0,16 2 1,-23-1-421,0 0 0,0 0 0,0 0 0,0 0 0,0 0 0,0 0 0,0 1 0,0-1 0,-1 1 0,1 0 1,-1 0-1,4 3 0,-5-4-39,0 0 0,0 0 0,0 1 1,-1-1-1,1 0 0,0 1 0,-1-1 0,1 1 1,0-1-1,-1 1 0,0-1 0,1 1 0,-1-1 1,0 1-1,0-1 0,0 1 0,0 0 0,0-1 1,0 1-1,0-1 0,-1 1 0,1-1 0,0 1 1,-1-1-1,1 1 0,-1-1 0,-1 3 0,-4 6 9,-1 0-1,1 0 0,-2-1 0,1 0 0,-2-1 1,-12 12-1,-60 43 94,35-32-99,42-27-99,5-2-9,13-4-107,23-9-151,-33 10 317,14-4-179,1 0-1,0 1 1,1 1 0,-1 0 0,22 1-1,-34 3 121,0-1-1,0 1 0,0 0 0,0 0 1,0 1-1,0 0 0,10 5 1,-13-5 48,0 0 0,0 0 0,-1 0 0,1 1 0,-1 0 0,0 0 0,0 0 0,0 0 0,0 0 0,0 0 0,0 1 0,-1-1 0,3 7 0,-3-6 55,-1-1 0,1 1 1,-1 0-1,0 0 1,0 0-1,0-1 0,-1 1 1,0 0-1,1 0 0,-1 0 1,-1 0-1,1 0 1,-2 6-1,1-3 98,-1 0 0,-1 0 0,1 0 0,-1 0 0,-1-1-1,-7 13 1,2-7 177,-1 0-1,0-1 0,0 0 0,-1 0 0,-1-1 0,-19 13 1,16-14-6,1 0 1,-2-1-1,-19 7 1,32-13-302,-1-1 1,1 0 0,-1 1-1,1-1 1,-1 0-1,0-1 1,1 1 0,-1-1-1,0 0 1,0 0-1,1 0 1,-1 0 0,0 0-1,0-1 1,1 0-1,-1 0 1,0 0 0,1 0-1,-1-1 1,1 1-1,-4-3 1,5 2-89,0 0 0,1 0 1,-1 0-1,1 0 0,0 0 0,-1 0 0,1 0 0,0-1 1,0 1-1,0 0 0,1-1 0,-1 1 0,1-1 0,-1 1 1,1-1-1,0 1 0,0-1 0,0 1 0,0-1 0,0 1 1,1-1-1,-1 1 0,2-3 0,0-6-134,1 0 1,1 1-1,0 0 1,6-11-1,12-20-732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20556,'1'-1'112,"3"-3"505,0 1 1,0 0 0,0 0 0,0 0 0,10-5-1,-13 8-517,0-1-1,0 1 0,0 0 1,0 0-1,0-1 0,1 1 0,-1 0 1,0 0-1,0 0 0,0 0 1,0 0-1,0 1 0,1-1 1,-1 0-1,0 0 0,0 1 0,0-1 1,0 1-1,0-1 0,0 1 1,0-1-1,0 1 0,0 0 1,0-1-1,0 1 0,0 0 0,-1 0 1,1 0-1,0 0 0,-1-1 1,1 1-1,1 2 0,2 5 41,1 1 0,-1-1-1,3 10 1,-4-9-99,0-2 1,0 1-1,9 14 1,-10-20-38,0 0 0,-1 0 0,1 0 0,0 0 0,0 0 1,1 0-1,-1-1 0,0 1 0,0-1 0,1 1 0,-1-1 0,1 0 1,-1 0-1,1 0 0,0 0 0,2 0 0,14 3 20,-7-2-36,-1 0 0,1 1 0,-1 0 1,21 9-1,-28-10 8,-1 0 0,1 1 0,-1-1 0,0 1 0,0-1 0,0 1-1,0 0 1,-1 0 0,1 0 0,-1 1 0,0-1 0,1 0 0,-2 1 0,1 0 0,0-1 0,-1 1 0,1 0 0,0 6 0,-1-1 66,0-1 0,0 1 0,-1 0-1,0-1 1,-1 1 0,0-1 0,0 1 0,-1-1 0,0 1 0,-1-1-1,0 0 1,0 0 0,0 0 0,-1 0 0,-1-1 0,1 1 0,-7 7-1,3-5 126,1 0-1,-1-1 1,-1 0-1,0 0 0,0-1 1,0 0-1,-1-1 1,-1 0-1,1-1 0,-1 0 1,-17 7-1,26-12-214,0 0 0,0-1 0,0 1-1,0-1 1,0 1 0,0-1 0,0 0 0,0 0 0,0 0-1,0 0 1,0 0 0,0 0 0,0-1 0,0 1 0,0-1 0,-3 0-1,4 0-31,-1 0 0,1 0 0,0 0 0,0 0 0,-1 0 0,1 0 0,0 0 0,0-1 0,0 1 0,0 0 0,0-1 0,1 1 0,-1-1 0,0 1 0,1-1 0,-2-1 0,1-4-92,0 0 0,0 0 0,0 1 0,1-1 0,0 0 0,0 0 0,3-14 0,2-11-411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23805,'-8'4'2569,"5"2"495,14-12-2552,0 0-376,4-4 32,0 1-152,1 1-152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17692,'6'-12'1085,"2"1"0,-1 0 0,17-18 0,-12 15-237,230-248 3384,-233 253-4134,1 0 0,16-11 0,-26 20-95,0 0-1,0 0 1,0 0 0,0 0 0,0-1 0,1 1-1,-1 0 1,0 0 0,0 0 0,0 0 0,0 0-1,0 0 1,0 0 0,0 0 0,0 0 0,0 0-1,0 0 1,0 0 0,0 0 0,1 0 0,-1 0-1,0 0 1,0 0 0,0 0 0,0 0 0,0 0-1,0 0 1,0 0 0,0 0 0,0 0 0,0 0-1,0 0 1,0 0 0,1 0 0,-1 0 0,0 0-1,0 0 1,0 0 0,0 1 0,0-1 0,0 0-1,0 0 1,0 0 0,0 0 0,0 0 0,0 0-1,0 0 1,0 0 0,0 0 0,0 0 0,0 0-1,0 0 1,0 0 0,0 1 0,0-1 0,0 0-1,0 0 1,0 0 0,0 0 0,0 0 0,0 0 0,0 0-1,-1 9 79,-6 9 13,-54 124 832,52-116-690,1 0 1,1 1-1,-6 47 1,13-70-315,-1 0 0,1 1-1,1-1 1,-1 1 0,0-1 0,1 0-1,0 1 1,2 5 0,-3-10 11,1 1 1,-1 0 0,0 0-1,1 0 1,-1-1-1,1 1 1,-1 0-1,1-1 1,-1 1-1,1 0 1,0-1-1,-1 1 1,1-1-1,0 1 1,-1-1-1,1 1 1,0-1-1,0 0 1,-1 1-1,2-1 1,0 0-12,-1 0 0,0 0 1,1 0-1,-1 0 0,0 0 0,1 0 0,-1-1 0,0 1 1,1-1-1,-1 1 0,0-1 0,0 1 0,0-1 1,1 0-1,-1 1 0,0-1 0,1-1 0,16-15-551,0-3-249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 16972,'0'-1'1696,"-1"17"-1176,-5 10-216,-13 10 1281,-6 11-1041,-1 7-272,-2 3-24,2 4-184,-2 1-48,3-2 8,-1-5-48,4-8-288,3-9-128,7-16-465,4-12 409,6-22 240,7-13-192,12-17-112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20084,'-9'0'350,"0"2"-1,0-1 0,0 1 1,0 0-1,0 1 0,0 0 0,1 0 1,-1 1-1,-7 5 0,0-1 281,1 2-1,0 0 1,-22 21-1,29-23-475,1-1 0,0 2 0,0-1 0,1 1 0,0 0 0,0 0 0,1 0 0,-5 13 0,9-20-130,0 1 0,1-1 0,-1 0 0,0 0 0,1 1-1,0-1 1,0 0 0,0 0 0,0 1 0,0-1 0,0 0-1,0 0 1,1 1 0,-1-1 0,1 0 0,0 0 0,1 4-1,0-4-13,0 0-1,0 0 0,0 0 1,0 0-1,0 0 0,0-1 1,0 1-1,1-1 0,-1 0 1,0 0-1,1 0 0,-1 0 0,1 0 1,0 0-1,-1-1 0,1 1 1,-1-1-1,1 0 0,3 1 1,4-1 1,-1-1 0,1 1 1,-1-2-1,1 1 0,-1-1 1,0 0-1,1-1 0,-1 0 1,-1-1-1,1 0 0,0 0 1,13-10-1,-11 7-1,-1-1 1,0 1-1,0-2 0,-1 1 0,0-1 0,0-1 0,-1 0 1,-1 0-1,8-13 0,-12 19-3,-1-1 0,0 0 0,0 0 0,-1 0 0,1 0 0,-1 0 0,0 0-1,-1 0 1,1 0 0,-1-8 0,0 11-6,0 0 1,0 0-1,-1 1 0,1-1 0,0 0 0,-1 1 0,0-1 0,1 0 0,-1 1 1,0-1-1,0 1 0,0-1 0,0 1 0,0-1 0,0 1 0,0 0 0,0 0 1,0-1-1,-1 1 0,1 0 0,-1 0 0,1 0 0,-1 0 0,1 1 1,-1-1-1,1 0 0,-1 1 0,0-1 0,1 1 0,-1-1 0,0 1 0,1 0 1,-4 0-1,0-1-135,-1 1 0,0 1 1,1-1-1,-1 1 0,1 0 1,0 0-1,-1 1 0,1 0 1,0 0-1,0 0 0,0 0 1,0 1-1,0 0 0,0 0 1,1 0-1,-1 1 0,1-1 1,0 1-1,0 0 0,1 0 1,-7 9-1,10-12 86,-1 0 1,0 0-1,1 0 0,0 0 0,-1 1 1,1-1-1,0 0 0,-1 0 1,1 0-1,0 1 0,0-1 0,0 0 1,0 0-1,0 1 0,0-1 0,1 0 1,-1 0-1,0 0 0,0 1 0,1-1 1,-1 0-1,1 0 0,1 2 1,13 8-715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135 118 21020,'-22'14'1770,"-31"23"0,47-32-1513,0 1 0,0-1 0,1 1 0,-1 0 0,2 0 0,-1 1 0,0-1 0,1 1 0,-4 9 0,8-14-210,-1-1 0,0 1 1,1 0-1,-1-1 0,1 1 0,-1 0 1,1-1-1,0 1 0,-1 0 0,1 0 1,0-1-1,1 1 0,-1 0 0,0 0 1,0-1-1,1 1 0,-1 0 0,1-1 1,-1 1-1,1 0 0,0-1 1,0 3-1,1-2-11,0-1 1,0 1-1,0 0 1,0-1-1,0 1 1,0-1-1,0 1 1,1-1-1,-1 0 1,0 0 0,1 0-1,-1 0 1,4 0-1,7 2 7,1-2 0,-1 1 0,0-2-1,23-1 1,-11-1-33,-1-1 0,0-2 0,41-12-1,-50 12-6,0-1-1,0 0 0,0-1 0,-1-1 0,0 0 1,20-17-1,-30 22-17,-1 1 1,0-1-1,-1 0 1,1 0-1,-1 0 1,1 0-1,-1-1 1,0 1-1,0-1 1,0 1-1,-1-1 1,1 0-1,-1 0 1,2-5 0,-3 6-36,0 0-1,0 0 1,0 0 0,0 0 0,0 0 0,-1 1 0,1-1 0,-1 0 0,0 0 0,0 0 0,0 0 0,0 1 0,0-1 0,-1 0 0,1 1 0,-1-1 0,0 1 0,1 0 0,-5-4 0,-5-4-206,0 1 0,0 1-1,-1 0 1,-21-12 0,2 3-62,-11-10-217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13971,'1'-1'139,"-1"0"-1,1 0 1,0 0 0,0 0-1,0 0 1,0 0 0,0 0 0,0 0-1,0 1 1,0-1 0,0 0-1,0 1 1,0-1 0,0 1-1,1-1 1,-1 1 0,0-1 0,0 1-1,1 0 1,-1 0 0,0-1-1,1 1 1,-1 0 0,0 0-1,1 1 1,-1-1 0,0 0-1,0 0 1,1 1 0,-1-1 0,0 0-1,0 1 1,1-1 0,-1 1-1,0 0 1,0-1 0,0 1-1,0 0 1,0 0 0,0 0 0,0-1-1,0 1 1,1 2 0,19 20 298,-1 2 0,18 29 0,21 26-425,-26-43 28,1-2 0,2-1 0,1-2 0,1-2 0,2-1 0,1-2 0,1-1 0,1-3 0,48 19 0,21 0 15,181 42 1,127-2-25,112-19 82,5-32-34,-4 0-101,-117 3 12,349 25-50,0-33 116,-73-45 142,-389 7 217,287 26 1077,-566-13-1932,-35-9-665,-12-4 943,-20-6-222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10 774 13683,'0'1'100,"0"-1"1,0 0-1,0 0 1,0 1-1,0-1 1,0 0-1,-1 1 1,1-1-1,0 0 1,0 0-1,0 1 1,0-1 0,-1 0-1,1 0 1,0 1-1,0-1 1,-1 0-1,1 0 1,0 0-1,0 1 1,-1-1-1,1 0 1,0 0-1,0 0 1,-1 0-1,1 0 1,0 0-1,-1 1 1,1-1-1,0 0 1,-1 0-1,1 0 1,0 0-1,-1 0 1,1 0-1,0 0 1,-1-1-1,1 1 1,1-14 2130,10-23-327,-10 37-1868,68-232 4166,-51 156-3623,-3-1 0,7-128 1,-21 190-541,-1 0 1,-1-1-1,0 1 1,-1 0-1,0 0 1,-8-22-1,5 26-171,15 27 45,3-2-34,1-1 0,1 0 0,1-1 0,-1 0 0,36 18-1,-7-8 134,57 20 0,-33-20-98,4-3-66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17612,'1'-6'263,"0"1"0,1-1 0,-1 0 1,1 1-1,0-1 0,0 1 0,1 0 1,-1 0-1,5-6 0,4-9 156,22-50 1127,3-1-173,-3-3 0,30-100 0,-103 350-584,35-143-923,1 1 0,1 0-1,3 47 1,1-74-75,-1 1 0,1-1 0,1 0-1,-1 0 1,4 7 0,-5-13 139,0 0 0,1 0 0,-1 0 0,1 0 1,-1 0-1,1 0 0,-1 0 0,1 0 0,-1 0 0,1 0 0,-1-1 1,1 1-1,0 0 0,0-1 0,-1 1 0,1 0 0,0-1 0,0 1 1,0-1-1,0 1 0,0-1 0,0 1 0,0-1 0,0 0 0,0 0 1,0 1-1,0-1 0,0 0 0,0 0 0,0 0 0,0 0 0,0 0 1,0 0-1,0 0 0,0 0 0,0-1 0,0 1 0,0 0 0,0-1 1,0 1-1,0-1 0,-1 1 0,1-1 0,0 1 0,1-1 0,9-7-676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45 13675,'-22'-16'3578,"21"16"-3442,0-1-1,0 0 1,1 1-1,-1-1 1,1 0 0,-1 1-1,1-1 1,-1 0 0,1 0-1,-1 0 1,1 1 0,-1-1-1,1 0 1,0 0-1,0 0 1,-1 0 0,1 0-1,0 0 1,0 1 0,0-1-1,0 0 1,0 0 0,0 0-1,0 0 1,0 0 0,1-1-1,1 1-159,-1 1 0,1-1 0,0 1 0,-1 0 1,1 0-1,0 0 0,-1 0 0,1 0 0,0 0 0,-1 1 0,1-1 0,0 0 0,-1 1 0,3 1 781,-4-3-692,0 1 0,0-1 0,0 1 1,0 0-1,-1-1 0,1 1 0,0-1 1,0 1-1,-1 0 0,1 0 0,0-1 1,-1 1-1,1 0 0,0-1 0,-1 1 1,1 0-1,0 0 0,-1-1 0,1 1 1,0 0-1,-1 0 0,1 0 0,-1 0 1,1 0-1,-1 0 0,1 0 0,0-1 1,-1 1-1,1 0 0,-1 0 0,1 1 1,0-1-1,-1 0 0,1 0 0,-1 0 1,1 0-1,-1 0 0,1 0 0,0 0 1,-1 1-1,1-1 0,-1 0 1,-18 8 828,12-3-815,0 1 0,1 0 0,-1 0 0,1 1 0,0-1-1,1 1 1,-1 1 0,2-1 0,-1 1 0,1 0 0,0 0-1,-3 9 1,1-1-23,2-1 0,-1 1 0,2 0 0,0 0 0,-1 30 0,4-41-48,0 0 1,0 0 0,1 1 0,-1-1-1,1 0 1,0 0 0,1 0 0,-1 0-1,1 0 1,0 0 0,0 0 0,1 0-1,-1-1 1,1 1 0,0-1 0,6 7-1,-5-8 1,-1 0-1,1 0 0,0-1 0,0 1 0,0-1 0,0 0 0,0 0 0,0 0 0,1-1 0,-1 0 0,0 1 1,1-1-1,0-1 0,-1 1 0,1-1 0,-1 0 0,1 0 0,0 0 0,6-2 0,1 0 51,0-1-1,-1 0 0,1-1 0,-1-1 1,0 1-1,0-2 0,0 0 0,-1 0 1,1-1-1,-2 0 0,1-1 0,-1 0 1,0 0-1,-1-1 0,0 0 1,0 0-1,-1-1 0,11-20 0,-16 26-21,0 0-1,0-1 0,-1 1 1,0-1-1,0 1 1,0-1-1,-1 1 0,1-1 1,-1 1-1,0-1 0,-1 1 1,1-1-1,-1 0 1,1 1-1,-2-1 0,-2-8 1,2 8 6,-1 0 1,0 0-1,0 0 1,-1 0-1,0 0 1,1 1-1,-1 0 1,-1 0 0,1 0-1,-1 0 1,-9-6-1,6 5-92,-1 1 0,1 0 0,-1 0-1,0 0 1,1 1 0,-2 1 0,1 0-1,0 0 1,0 0 0,-1 1 0,1 1-1,-1 0 1,1 0 0,0 1 0,-1 0 0,-11 3-1,19-4-120,0 1-1,0 0 1,0 0-1,1 0 0,-1-1 1,0 2-1,1-1 1,-1 0-1,-2 2 0,3 5-1321,12-3 783,10-2-15,9-2-103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20908,'11'-8'594,"-1"0"-1,1 0 0,0 1 0,1 1 0,-1 0 0,21-7 0,-28 11-510,-1 1 0,1 1-1,-1-1 1,1 1-1,-1-1 1,1 1-1,-1 0 1,1 0-1,-1 0 1,1 1 0,-1-1-1,6 3 1,-6-2-50,-1 0 0,1 0 0,-1 1 0,0-1 0,0 1 0,0-1 0,0 1 0,0 0 0,0 0 0,0 0 0,0 0 0,-1 0-1,1 1 1,-1-1 0,0 0 0,0 1 0,0-1 0,2 5 0,-1 2-22,0-1-1,-1 0 1,0 1-1,0-1 0,-1 1 1,0 0-1,-1-1 1,1 1-1,-2-1 0,1 0 1,-1 1-1,0-1 1,-7 15-1,-1-1 101,0 0-1,-1-1 1,-25 34 0,16-30 230,-31 31 0,10-13 281,41-42-611,-1-1 1,0 1 0,1-1 0,-1 1-1,1 0 1,-1-1 0,1 1-1,-1 0 1,1-1 0,-1 1 0,1 0-1,0-1 1,-1 1 0,1 0-1,0 0 1,0 0 0,0-1-1,-1 1 1,1 0 0,0 0 0,0 0-1,0 0 1,0-1 0,0 1-1,1 0 1,-1 0 0,0 0-1,0-1 1,1 3 0,0-2-8,0 0 0,0 0 0,1 0 0,-1 0 0,0 0 0,1-1 0,-1 1 0,1 0 0,-1 0 0,1-1 1,-1 1-1,1-1 0,-1 0 0,3 1 0,8 1-130,-1-1 1,24-1-1,-34 0 105,21-1-654,-1-2 0,1 0 0,-1-1 0,0-1 0,23-9 0,-23 5-113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21669,'-11'9'2048,"6"11"-1424,-3 4-272,4 5 1233,-1 3-689,3 1-576,2 0-168,0-6-472,0-2-208,4-4-488,-1-5-185,1-9-319,-1-6-168,2-6 967,-1-7-391,3-7 64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18444,'1'-2'298,"0"1"1,1 0-1,-1 0 0,1 0 1,0 0-1,-1 1 0,1-1 1,0 0-1,-1 1 0,1-1 1,0 1-1,0-1 0,-1 1 1,4 0-1,3-2 816,27-6-403,-1-3-1,0-1 1,-1-1-1,48-27 1,-81 40-708,0 0 0,0 0 0,0 0 0,0 0 0,0 0 0,0 0 0,0 1 0,-1-1 0,1 0 0,0 0 0,0 0-1,0 0 1,0 0 0,0 0 0,0 1 0,0-1 0,0 0 0,0 0 0,0 0 0,0 0 0,0 0 0,0 1 0,0-1 0,0 0 0,0 0 0,0 0 0,0 0 0,0 0 0,0 1 0,0-1 0,0 0 0,0 0 0,0 0 0,0 0 0,0 0 0,0 1 0,1-1 0,-1 0 0,0 0 0,0 0 0,0 0-1,0 0 1,0 0 0,0 0 0,0 0 0,1 0 0,-1 1 0,0-1 0,0 0 0,0 0 0,0 0 0,0 0 0,0 0 0,1 0 0,-1 0 0,0 0 0,0 0 0,0 0 0,0 0 0,0 0 0,1 0 0,-1 0 0,0 0 0,0 0 0,0 0 0,0 0 0,0 0 0,1 0 0,-6 13 33,4-12-25,-22 66 142,3 0 0,-16 102 0,33-157-130,-4 22 66,1 0 0,2 0 1,1 61-1,12-66-3,1-18-174,-10-11 71,0 1 0,1-1 0,-1 0 0,0 0 0,1 0 0,-1 0 0,0 0 0,1 0 0,-1 0 0,0 0 0,1 0 0,-1 0-1,0 0 1,1 0 0,-1 0 0,0 0 0,1 0 0,-1 0 0,0 0 0,1-1 0,-1 1 0,0 0 0,1 0 0,-1 0 0,0 0 0,1-1 0,-1 1 0,0 0 0,0 0 0,1-1 0,-1 1-1,0 0 1,0-1 0,2-1-256,-1 0 0,0-1-1,-1 1 1,1 0 0,0-1-1,-1 1 1,1 0 0,-1-1-1,0 1 1,0-1 0,0 1-1,0-1 1,0 1-1,0-1 1,-1 1 0,0-3-1,0 0-316,0 1-1,0-1 0,0 1 1,-1 0-1,0-1 0,0 1 0,-4-7 1,0 6-465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57 17540,'1'-2'240,"-1"0"1,0 0-1,0-1 0,-1 1 1,1 0-1,0 0 0,-1 0 1,1-1-1,-1 1 1,0 0-1,0 0 0,0 0 1,0 0-1,0 0 1,0 0-1,0 0 0,-1 1 1,1-1-1,-1 0 0,1 1 1,-1-1-1,0 1 1,1 0-1,-1-1 0,0 1 1,0 0-1,0 0 1,0 0-1,0 0 0,0 0 1,0 1-1,0-1 0,-1 1 1,1-1-1,-4 1 1,1 0-123,1 0 1,-1 0 0,1 0 0,0 1-1,-1 0 1,1 0 0,0 0 0,-1 1-1,1-1 1,0 1 0,0 0 0,0 0 0,0 1-1,1-1 1,-1 1 0,0 0 0,-5 5-1,-3 7-66,0 1 0,2-1 0,-1 2 0,2 0 0,0 0 0,1 1 0,1-1 0,-6 25 0,7-21-14,1 1-1,1-1 1,1 1 0,1 0 0,1 0 0,3 44 0,-1-61-28,-1-1 0,1 1-1,0-1 1,0 1 0,0-1 0,1 0 0,0 0 0,0 1 0,0-1 0,0 0 0,0-1 0,1 1 0,0 0 0,0-1 0,0 1 0,0-1 0,5 4 0,-3-4 2,0 0 1,0-1-1,0 0 0,0 0 0,0 0 0,0 0 1,0-1-1,1 0 0,-1 0 0,1 0 0,-1-1 1,1 1-1,-1-2 0,6 1 0,3-2 49,0 0-1,-1-1 0,0 0 0,1-1 1,-2-1-1,1 0 0,0 0 1,-1-1-1,0-1 0,0 0 0,-1-1 1,0 0-1,0-1 0,-1 0 1,0 0-1,-1-1 0,0-1 0,0 1 1,-1-1-1,-1-1 0,0 0 1,0 0-1,-1 0 0,-1-1 1,0 1-1,0-1 0,-2-1 0,5-26 1,-6 30-20,-1-1 1,-1 0 0,0 1-1,0-1 1,-1 0 0,-1 1 0,0-1-1,0 1 1,-1-1 0,-6-14-1,6 19-34,0 0-1,0 0 0,-1 0 0,0 1 0,0 0 0,-1-1 0,1 2 1,-1-1-1,0 0 0,0 1 0,-1 0 0,1 0 0,-1 1 1,0 0-1,0 0 0,0 0 0,-13-3 0,10 3-42,-1 1-1,0 0 1,-1 1-1,1 0 1,0 1-1,0 0 1,0 1-1,0 0 1,0 0 0,0 1-1,0 1 1,0-1-1,-10 6 1,15-7-174,-1 2-1,1-1 1,0 1 0,0 0 0,0 0-1,0 0 1,0 1 0,1-1 0,-1 1-1,1 1 1,0-1 0,0 0 0,1 1 0,-1 0-1,1 0 1,0 0 0,0 0 0,1 0-1,0 1 1,0-1 0,0 1 0,0-1-1,-1 11 1,3-14 30,0 0-1,-1 1 1,1-1-1,0 0 1,1 0-1,-1 0 1,0 0-1,0 0 0,1 0 1,-1 0-1,1 0 1,0 0-1,0 0 1,0 0-1,0 0 1,0 0-1,0-1 1,0 1-1,0 0 1,1-1-1,-1 1 1,1-1-1,-1 1 0,1-1 1,-1 0-1,4 2 1,13 3-1266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44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512 155 15371,'1'-3'170,"0"0"0,-1 0 0,1 0 0,-1 0 0,1 0 0,-1 0 0,0 0 0,0-1 0,0 1 0,0 0 0,-1 0 0,1 0 0,-1 0 0,-1-3 0,1 4-84,0 1 0,0-1-1,0 1 1,0-1 0,0 1 0,0-1-1,-1 1 1,1 0 0,-1 0 0,1 0-1,-1 0 1,1 0 0,-1 0 0,1 0-1,-1 0 1,0 1 0,0-1 0,1 0-1,-1 1 1,0 0 0,0-1 0,0 1-1,0 0 1,1 0 0,-1 0 0,-2 0-1,-5 1 49,1 0 0,-1 1 0,1 0 0,-1 0 0,1 1 1,0 0-1,0 0 0,0 1 0,0 0 0,1 1 0,-14 9 0,-4 6-20,-42 42 1,35-28-85,2 1 0,1 1-1,1 2 1,-22 42 0,34-51-25,2 0-1,0 1 1,3 0-1,0 1 1,2 1 0,-9 50-1,16-68-5,1 0-1,1 0 0,0 1 1,0-1-1,2 0 0,0 0 0,0 0 1,1 0-1,1 0 0,1 0 0,6 14 1,-8-21 0,1 1 0,0-1 0,1 0 1,0 0-1,0-1 0,1 1 0,-1-1 0,1 0 1,1-1-1,-1 1 0,1-1 0,0 0 0,0-1 1,0 0-1,1 0 0,0 0 0,-1-1 0,1-1 1,0 1-1,12 1 0,-1-1 36,0-2-1,-1 0 0,1-2 1,0 0-1,0-1 1,0 0-1,-1-2 1,1 0-1,-1-1 1,0-1-1,-1-1 1,19-9-1,-2-1 96,0-2-1,-2-2 1,0-1 0,56-50-1,-34 21 271,61-76 0,-91 97-220,-2 0 1,-1-2 0,-1-1 0,22-50-1,-36 68-129,-1 0-1,0 0 0,-1 0 1,0-1-1,-2 0 0,0 0 0,0 1 1,-2-20-1,0 25-63,-1 0 0,-1 0 1,0 0-1,0 0 0,-1 0 0,0 1 1,0 0-1,-1-1 0,-1 1 0,1 1 1,-1-1-1,-1 1 0,0-1 0,-7-6 1,4 4-127,-2 2 0,1-1 1,-1 1-1,0 1 0,-1 0 0,0 1 1,-1 0-1,1 0 0,-27-8 0,28 12 32,0 0 0,0 1 0,0 0 1,0 0-1,-1 2 0,1-1 0,0 1 0,-1 1 0,1 0 0,0 1 0,0 0 0,-20 6 0,-24 17-437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 17220,'18'-6'1776,"-5"6"-1280,-10 20-232,0 14 776,-3 10-431,-2 5-121,4 11-240,2 1-144,4-4-104,2 0-56,3-7-184,0-5-224,0-8-393,0-8-119,-5-16 688,-7-12-192,-8-8-128</inkml:trace>
  <inkml:trace contextRef="#ctx0" brushRef="#br0" timeOffset="1">0 191 20500,'4'4'1529,"11"10"-1257,8 3-104,17 0 304,8-2-472,10-5 1304,-2-9-1176,4 1 24,-2-2-16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 19796,'-12'-7'3041,"12"7"-2983,0 0-1,-1 0 0,1 0 0,0 0 0,0 0 0,0 0 1,0 0-1,0 0 0,0 0 0,0-1 0,0 1 1,0 0-1,0 0 0,0 0 0,0 0 0,0 0 0,0 0 1,0 0-1,0-1 0,0 1 0,0 0 0,0 0 0,0 0 1,0 0-1,0 0 0,0 0 0,0-1 0,0 1 1,0 0-1,0 0 0,0 0 0,0 0 0,0 0 0,0 0 1,0 0-1,0 0 0,1-1 0,-1 1 0,0 0 1,0 0-1,0 0 0,0 0 0,0 0 0,0 0 0,0 0 1,1 0-1,21-6 2979,-9 4-3403,78-27 569,-43 13-207,-48 16 6,1 0 0,-1 0-1,1-1 1,0 1-1,-1 0 1,1 0 0,-1 0-1,1 0 1,0 0-1,-1 0 1,1 0 0,0 0-1,-1 0 1,1 0-1,0 0 1,-1 0 0,1 1-1,-1-1 1,1 0 0,0 0-1,-1 1 1,1-1-1,-1 0 1,1 1 0,-1-1-1,1 0 1,-1 1-1,1-1 1,-1 1 0,1-1-1,-1 1 1,0-1-1,1 1 1,-1-1 0,0 1-1,1 0 1,-1-1-1,0 1 1,0-1 0,0 1-1,1 0 1,-1-1-1,0 1 1,0 0 0,0-1-1,0 1 1,0-1-1,0 1 1,0 0 0,0-1-1,-1 1 1,1 1-1,-1 7 19,0 0-1,-1 1 0,-3 9 0,2-8 0,-21 92 151,3-21 29,4-1 0,-6 88 0,23-166-233,-1 8 71,0 0 1,3 18-1,-2-28-84,0 1 0,0-1 1,0 1-1,0-1 0,0 0 0,1 0 0,-1 1 0,0-1 0,1 0 0,-1 1 1,1-1-1,-1 0 0,1 0 0,0 0 0,0 0 0,-1 1 0,1-1 1,0 0-1,0 0 0,0-1 0,0 1 0,0 0 0,0 0 0,0 0 0,0-1 1,1 1-1,-1 0 0,0-1 0,0 1 0,1-1 0,1 1 0,-1-1-18,-1-1-1,0 1 1,1 0-1,-1-1 1,0 0-1,1 1 1,-1-1-1,0 0 1,0 1-1,0-1 1,0 0-1,0 0 1,0 0-1,0 0 1,0 0-1,0 0 1,0 0-1,0-1 1,-1 1-1,1 0 0,0 0 1,-1-1-1,1 1 1,-1 0-1,1-1 1,-1 1-1,0 0 1,0-1-1,0 1 1,1-1-1,-1-1 1,-1-20-588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18396,'2'2'2040,"9"-2"-1039,7-2-385,7-2 1032,4-2-288,5 0-399,4-4-305,-1 0-592,-1 1-496,-12-3 376,-8-2-96,-10-4-104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96 18820,'-18'11'1792,"6"-4"-1215,-4 3-241,9-3 664,10-2-120,12-5-216,4-6-160,10-7-264,6-3-80,4-2-104,5-1-104,3 0-568,-1 0-240,-11 6 688,-5 4-160,-14 5-136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0 608 17924,'21'-39'5512,"37"-71"-3681,-14 12-268,59-196 0,-98 263-1394,3-5 80,-16 55-257,2 0 0,0 0 0,2 0-1,-4 26 1,0 0-33,5-33-17,-20 118 205,20-109-469,2-1-1,0 1 1,1 0 0,5 28 0,-1-28-1537,-4-20 1252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64 19268,'-1'-5'310,"0"1"-1,0-1 1,-1 1-1,0 0 1,0 0-1,0-1 1,0 1-1,-1 1 1,1-1-1,-7-7 1,7 10-230,1 0 0,0 0 1,-1 0-1,1 0 0,-1 0 0,0 0 1,1 1-1,-1-1 0,0 0 0,1 1 0,-1 0 1,0-1-1,0 1 0,1 0 0,-1 0 1,0 0-1,0 0 0,0 0 0,1 0 1,-1 0-1,0 1 0,0-1 0,1 1 0,-1-1 1,0 1-1,1-1 0,-1 1 0,1 0 1,-1 0-1,-2 2 0,-4 4 55,0-1-1,0 1 1,1 1 0,0-1-1,1 1 1,-1 0-1,1 1 1,1 0 0,-8 15-1,2 0-95,1-1 0,-11 44 0,18-55-36,-1 1-1,2 0 1,0 0 0,1-1-1,0 1 1,0 0 0,2 0-1,2 22 1,-3-33 4,1 0 0,-1 0 0,0 0-1,1 0 1,0 0 0,-1 0 0,1 0 0,0 0 0,0 0-1,0 0 1,0 0 0,0 0 0,0-1 0,1 1 0,-1-1-1,1 1 1,-1-1 0,1 1 0,-1-1 0,1 0 0,0 0-1,0 0 1,0 0 0,-1 0 0,1 0 0,0 0 0,0 0-1,0-1 1,0 1 0,0-1 0,1 0 0,-1 1 0,0-1-1,0 0 1,0 0 0,0 0 0,0-1 0,0 1 0,0 0-1,0-1 1,0 0 0,0 1 0,4-3 0,1 0 69,1 0 1,-1-1-1,0 0 1,0-1-1,0 0 1,0 0-1,-1 0 1,0-1-1,11-12 1,-8 6 63,-1-1 0,0 0 1,-1 0-1,-1-1 0,0 1 1,0-1-1,5-27 1,-9 31-104,0 0 0,0 0 1,-2 0-1,1 0 0,-1 0 1,0 0-1,-1 0 0,0 0 1,-1 0-1,0 1 0,-1-1 1,-6-15-1,8 22-97,0 1-1,0-1 1,-1 1 0,1-1-1,-1 1 1,1 0-1,-1 0 1,0 0 0,0 0-1,0 0 1,0 0 0,-1 0-1,1 1 1,0-1 0,-1 1-1,1-1 1,-4 0-1,4 1-15,0 1 0,-1 0-1,1-1 1,-1 1 0,1 0-1,0 0 1,-1 0 0,1 1-1,0-1 1,-1 0 0,1 1-1,0 0 1,-1-1 0,1 1-1,0 0 1,0 0-1,0 0 1,0 1 0,0-1-1,-4 3 1,-15 18-445,9 6-168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19436,'1'0'117,"0"0"0,0 0 0,-1 1 0,1-1 0,0 0-1,-1 0 1,1 0 0,0 0 0,0 0 0,-1 0 0,1 0 0,0 0 0,0 0 0,-1 0-1,1-1 1,0 1 0,0 0 0,-1 0 0,1-1 0,0 1 0,-1 0 0,1-1-1,0 1 1,-1-1 0,1 1 0,-1-1 0,2 0 0,15-20 161,-12 15 132,205-262 4674,-157 199-4545,-89 174-271,-24 90-255,50-152-308,1 1 0,-4 69 1,13-107 76,-1 1 0,1-1 1,1 1-1,-1-1 0,3 12 0,-2-17 180,-1 0 0,1 0-1,-1 0 1,0 0-1,1 0 1,0 0-1,-1 0 1,1 0 0,0 0-1,-1 0 1,1 0-1,0-1 1,0 1 0,0 0-1,-1-1 1,1 1-1,0 0 1,0-1-1,0 1 1,0-1 0,0 1-1,0-1 1,1 0-1,-1 1 1,0-1 0,0 0-1,0 0 1,0 0-1,0 0 1,0 0-1,0 0 1,1 0 0,-1 0-1,0 0 1,0-1-1,0 1 1,0 0 0,1-1-1,22-9-608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13027,'-4'5'984,"4"-8"-736,0-6-432,0 0 2328,2 1-2040</inkml:trace>
  <inkml:trace contextRef="#ctx0" brushRef="#br0" timeOffset="1">48 43 13619,'-6'23'2707,"-9"30"1,9-39-1583,2 0-1,0 1 1,1 0 0,0-1 0,1 1-1,0 18 1,1 69 366,0-53-1453,4 49 0,-3-96-116,0 0 1,0-1-1,0 1 0,0-1 0,1 1 1,-1-1-1,0 1 0,1-1 0,-1 1 0,1-1 1,-1 1-1,1-1 0,0 0 0,0 1 1,0-1-1,1 2 0,-1-3 26,-1 0 0,1 0 0,-1 0-1,1 0 1,-1 0 0,1-1 0,0 1 0,-1 0 0,1 0-1,-1-1 1,1 1 0,-1 0 0,1-1 0,-1 1 0,0 0-1,1-1 1,-1 1 0,1-1 0,-1 1 0,0-1 0,1 1-1,-1-1 1,0 1 0,0-1 0,1 1 0,-1-1-1,0 0 1,6-11-407,-1 1-1,4-17 0,4-14-439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20308,'1'2'1622,"-1"-2"-1570,0 0 0,0 0 1,0 0-1,0 0 0,0 0 1,0 0-1,0 0 0,0 0 1,2 0 1254,-2 0-1254,-5 10 2076,-12 19-285,11-19-1357,-2 3-155,4-8-244,0 1-1,1 0 0,-1 0 0,-3 11 0,7-17-90,-1 1 0,1 0-1,0 0 1,-1 0 0,1 0-1,0 0 1,0 0 0,0 0-1,0 0 1,0 0 0,0 0-1,0 0 1,0 0-1,1 0 1,-1 0 0,0 0-1,0-1 1,1 1 0,-1 0-1,1 0 1,-1 0 0,1 0-1,-1 0 1,1-1 0,-1 1-1,1 0 1,0 0 0,-1-1-1,1 1 1,0-1 0,0 1-1,0 0 1,-1-1 0,1 0-1,0 1 1,0-1 0,0 1-1,0-1 1,1 0-1,14 5-102,1-2-1,0 0 0,29 1 0,-25-2-14,37 6-1,-51-6 100,0 0 1,0 0-1,0 1 0,0 0 0,-1 0 0,0 1 1,1-1-1,-1 1 0,6 6 0,-9-8 17,-1 0 1,0 0-1,0 0 0,0 1 0,-1-1 0,1 1 0,0-1 1,-1 1-1,0-1 0,1 1 0,-1 0 0,0-1 0,0 1 0,-1 0 1,1 0-1,-1 0 0,1 0 0,-1 0 0,0 0 0,0 0 1,0 0-1,0 0 0,-1 0 0,1-1 0,-1 1 0,0 0 1,0 0-1,0 0 0,0-1 0,0 1 0,-1 0 0,1-1 0,-1 1 1,-1 2-1,-5 4 6,1 1 0,-1-1 0,0 0 1,-1 0-1,0-1 0,-1 0 0,-10 6 0,9-6-42,0-1-1,-1-1 1,0 0-1,0-1 1,0 0-1,0 0 1,-1-2-1,-17 4 1,26-6-33,0-1 1,-1 0 0,1 1-1,0-2 1,-1 1-1,1 0 1,0-1-1,-1 0 1,1 0-1,0 0 1,0-1 0,0 1-1,0-1 1,0 0-1,0 0 1,0 0-1,1-1 1,-1 1-1,1-1 1,0 0 0,-1 0-1,1 0 1,1 0-1,-1-1 1,0 1-1,1-1 1,0 1 0,-4-8-1,-11-38-331,5-5-169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15587,'17'-3'2505,"2"0"-1297,5 0-528,2 0 2545,8 0-2097,2-1-480,3-1 713,-2-5-1009,2 1-128,4-4-64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 19660,'-9'18'1426,"3"-9"-793,2 0 1,-1 0-1,1 1 0,-3 12 0,6-20-567,1 1-1,0-1 1,-1 1 0,1 0-1,0-1 1,0 1-1,0 0 1,0-1-1,1 1 1,-1-1 0,1 1-1,0-1 1,-1 1-1,1-1 1,0 1-1,1-1 1,-1 0 0,0 0-1,1 1 1,-1-1-1,4 3 1,2 2-49,0-1 0,0 0 0,1-1 1,0 0-1,0 0 0,0 0 0,14 4 0,68 20 4,-55-19 8,-4-1 6,65 23 48,-88-29-64,0 1-1,0-1 1,-1 2-1,1-1 1,-1 1-1,0 0 1,-1 1 0,1 0-1,5 6 1,-10-10-9,-1 0 0,1 0 1,-1 0-1,0 0 0,0 0 1,0 1-1,0-1 0,0 0 1,-1 0-1,1 1 0,-1-1 1,1 0-1,-1 1 0,0-1 1,0 1-1,0-1 1,0 0-1,-1 6 0,0-4 4,-1 1 0,1-1 0,-1 1 0,0-1 1,0 0-1,-1 0 0,1 0 0,-1 0 0,-3 4 0,-6 4 18,0-1 1,0 1 0,-1-2-1,-20 13 1,11-8 25,0-2 0,-34 14 0,47-23-44,-1-1 1,0 1-1,-1-2 1,1 1 0,0-2-1,-1 1 1,1-1-1,-18-1 1,24 0-16,0-1 0,1 1 0,-1-1-1,0 1 1,1-1 0,-1 0 0,1 0 0,-1-1 0,1 1-1,0-1 1,0 0 0,0 0 0,-1 0 0,2 0-1,-1 0 1,0-1 0,0 1 0,1-1 0,-1 0 0,1 0-1,0 0 1,0 0 0,0 0 0,0 0 0,1 0-1,-1-1 1,1 1 0,0-1 0,0 1 0,0-1 0,0 1-1,1-1 1,-1 0 0,1-5 0,0-2-28,1 0-1,0 0 1,0 0 0,1 1 0,0-1 0,1 0-1,0 1 1,1-1 0,0 1 0,9-15-1,-3 10 13,0 0 0,1 1-1,1 0 1,0 1 0,0 0-1,2 1 1,17-13 0,111-63 588,-112 71-338,-26 15-204,4-3 87,1 0 1,-1 0-1,0-1 1,7-7-1,-14 13-98,-1-1 1,1 0-1,0 1 0,0-1 1,0 0-1,-1 0 0,1 0 1,0 0-1,-1 1 0,1-1 1,0 0-1,-1 0 0,0 0 1,1 0-1,-1 0 0,1 0 1,-1-1-1,0 1 0,0 0 1,0 0-1,0 0 0,0 0 1,0 0-1,0 0 0,0 0 1,0 0-1,0 0 0,0-1 1,-1 1-1,1 0 0,0 0 1,-1 0-1,1 0 0,-1 0 1,1 0-1,-1 1 0,0-1 1,1 0-1,-1 0 0,0 0 1,0 0-1,0 1 0,1-1 1,-3-1-1,-4-2 17,0 0-1,0 0 1,-1 0 0,0 1-1,0 0 1,0 1-1,0 0 1,-10-2 0,-69-5-341,81 9 265,-19-2-122,0 2 1,0 0-1,0 2 0,-30 5 0,19 3-104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16900,'-8'33'1344,"-3"18"-1040,-2 6-136,-3 13 464,2 8-288,0 9-152,4 5 0,0 0-224,3-3-168,-1-10-304,-2-7-128,1-15-808,1-12 1128,-4-26-192,-3-18-233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1562 12683,'0'1'50,"1"0"0,-1 0 0,0-1 1,0 1-1,1 0 0,-1 0 0,1 0 1,-1-1-1,0 1 0,1 0 0,0 0 1,-1-1-1,1 1 0,-1-1 0,1 1 1,0 0-1,-1-1 0,1 1 0,0-1 1,0 1-1,-1-1 0,1 0 0,0 1 0,0-1 1,0 0-1,0 0 0,-1 1 0,1-1 1,0 0-1,0 0 0,0 0 0,0 0 1,0 0-1,0 0 0,-1 0 0,1 0 1,1-1-1,44-9 625,-41 9-541,292-95 3380,798-215 196,569-89-3642,-789 225 284,186-41 792,-40-44 397,-997 253-1508,319-72 239,-342 79-313,1 0 1,-1 0 0,0 0-1,0-1 1,1 1-1,-1 0 1,0 0-1,0-1 1,1 1-1,-1-1 1,0 1-1,0-1 1,0 1 0,0-1-1,0 0 1,0 0-1,0 1 1,0-1-1,2-2 1,-4 2 7,0 0-1,0 0 1,0 1 0,-1-1 0,1 0 0,0 1-1,0-1 1,0 0 0,-1 1 0,1 0 0,0-1-1,-1 1 1,1 0 0,0-1 0,-1 1-1,-1 0 1,-19-3-287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12 316 15339,'-12'54'3794,"14"-50"-1508,4-8-1232,6-11-206,22-38 276,48-97-1,-45 76-955,3-1-100,-36 72-48,-4 10-2,-4 13-1,3-19-17,-27 146 13,24-119-25,2 0 0,0 0-1,4 38 1,-2-64-11,0 0 1,1 0-1,-1 0 0,0-1 1,1 1-1,-1 0 0,1 0 1,0 0-1,-1-1 0,1 1 1,2 2-1,-3-4-55,0 0 0,1 1 0,-1-1 0,0 0 0,1 1 0,-1-1 0,1 0 0,-1 0 0,0 1 0,1-1 0,-1 0 0,1 0 0,-1 0 0,1 1 0,-1-1 0,1 0 0,-1 0 0,0 0 0,1 0 0,-1 0 0,1 0 0,-1 0 0,1 0 0,-1 0 0,1 0 0,-1-1 0,1 1 0,2-1-131,-1-1 1,0 1 0,0-1 0,0 1 0,0-1 0,0 0 0,0 0-1,-1 0 1,1 0 0,-1 0 0,1 0 0,-1 0 0,0-1-1,1-2 1,7-17-816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56 15595,'-9'-6'515,"-1"0"0,0 0 0,0 0 0,-1 1 0,1 1 0,-1 0 0,0 1 0,0-1 0,-18-1 0,23 5-287,-1-1 1,0 1-1,1 1 1,-1 0-1,0-1 1,1 2-1,-1-1 0,1 1 1,0 0-1,-1 0 1,1 1-1,0 0 1,0 0-1,1 1 1,-1-1-1,1 1 1,-10 8-1,5-2-121,1 0 0,0 1 0,1-1 1,0 2-1,0-1 0,1 1 0,1 0 0,0 0 0,1 1 0,0 0 0,1 0 0,0 0 0,1 0 0,1 1 0,0 0 0,0-1 0,2 23 0,0-33-101,0-1 0,0 0 0,1 1 0,-1-1 0,1 0 0,-1 1-1,1-1 1,0 0 0,0 0 0,0 1 0,0-1 0,0 0-1,0 0 1,1 0 0,-1 0 0,1-1 0,-1 1 0,1 0 0,0-1-1,2 2 1,-2-2 6,0 0 0,0 0 0,1 0 0,-1-1 0,0 1 0,0-1 0,1 0 0,-1 0 0,1 0 0,-1 0 0,0 0 0,1 0 0,-1-1 0,0 1 0,1-1 0,2 0 0,6-4 51,0 0 0,0 0 1,-1-1-1,1 0 0,-2-1 1,14-11-1,-5 2 87,-1 1 1,-2-2-1,23-28 0,-30 34-82,-1-1 0,0 0 0,-1 0 0,0 0 0,-1-1 0,0 1 0,4-19 0,-8 27-77,-1 1 0,1 0 0,-1-1 0,0 1 0,1 0 0,-2-1 0,1 1 0,0 0 0,-1-1 0,1 1 0,-1 0 0,0-1 0,0 1 0,0 0 0,-1 0 0,-1-4 0,1 5-50,1 1-1,0-1 1,-1 1-1,1 0 1,-1-1-1,0 1 1,1 0-1,-1 0 1,0 0-1,0 0 1,1 0-1,-1 1 1,0-1 0,0 1-1,0-1 1,0 1-1,0-1 1,0 1-1,0 0 1,0 0-1,0 0 1,0 0-1,0 1 1,0-1 0,0 0-1,0 1 1,0-1-1,-3 2 1,1 0 32,0 0 0,0 0-1,1 0 1,-1 0 0,0 1 0,1 0 0,0-1 0,0 1 0,0 0 0,0 0 0,0 1 0,0-1 0,1 1-1,0-1 1,-4 8 0,-5 13-459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17524,'15'-21'7468,"20"-38"-6338,-20 32-545,85-167-5,-96 187-503,-2 8-21,-5 19 7,-8 31 0,1-14-68,-1 0-86,2 0 0,2 1 0,1 0 0,-1 56 0,7-92-12,0-1-1,0 1 1,0 0 0,0-1-1,0 1 1,1-1 0,-1 1 0,1-1-1,-1 1 1,1-1 0,-1 1 0,1-1-1,0 0 1,0 1 0,1 1-1,-1-2 50,0-1 0,0 1 0,0-1 0,0 1 0,-1-1 0,1 0-1,0 0 1,0 1 0,0-1 0,0 0 0,0 0 0,0 0 0,0 0-1,0 0 1,0 0 0,0 0 0,0 0 0,0 0 0,0 0 0,0-1-1,0 1 1,0 0 0,0-1 0,1 0 0,14-7-653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22 376 18508,'3'4'2248,"-4"12"-1343,-4 2-393,-2 2 2072,1 3-1319,3 2-1065,0-1-368,6-5-737,5-3-335,3-14 952,4-4-288,5-14-176</inkml:trace>
  <inkml:trace contextRef="#ctx0" brushRef="#br0" timeOffset="1">373 0 20580,'-44'53'4233,"34"-39"-3912,0 1 0,1 0 0,1 0 0,-13 33 0,21-47-318,-1 0-1,1 0 1,0 0 0,-1-1 0,1 1 0,0 0 0,0 0 0,0 0 0,0 0 0,0 0 0,0 0-1,0 0 1,0 0 0,0 0 0,0 0 0,1 0 0,-1 0 0,0 0 0,1 2 0,0-3-5,-1 1 0,1-1 0,0 0 0,-1 1 0,1-1 0,0 0 0,-1 1 1,1-1-1,0 0 0,-1 1 0,1-1 0,0 0 0,-1 0 0,1 0 0,0 0 1,0 0-1,-1 0 0,1 0 0,0 0 0,1 0 0,6-2-51,0 0 0,0-1 0,16-6-1,-5 2-42,-13 5 69,1 0 0,-1 1 0,1 0 0,-1 0 1,1 1-1,-1 0 0,1 0 0,-1 0 0,1 1 0,-1 0 0,1 0 1,10 4-1,-13-3 14,0 0 0,0 0 0,-1 0 0,1 0 0,-1 1 0,1-1 0,-1 1 1,0 0-1,0 0 0,0 1 0,0-1 0,-1 0 0,1 1 0,-1 0 0,0-1 0,0 1 0,0 0 0,-1 0 1,1 0-1,0 7 0,-1-4 49,0 0 0,-1-1 1,1 1-1,-2 0 0,1 0 1,-1 0-1,0 0 0,0-1 1,-1 1-1,0 0 1,0-1-1,-1 0 0,1 1 1,-1-1-1,-1 0 0,1 0 1,-1-1-1,0 1 0,-1-1 1,-4 6-1,0-2 97,0 0 1,0-1 0,0 0-1,-1 0 1,0-1-1,-1 0 1,0-1 0,0 0-1,0-1 1,-16 6-1,24-10-193,0 0-1,1 0 0,-1-1 1,0 1-1,0-1 0,0 1 1,1-1-1,-1 0 0,0 0 1,0 0-1,0-1 0,1 1 1,-1-1-1,0 0 0,0 1 1,1-1-1,-1 0 0,1 0 1,-1-1-1,1 1 0,-1-1 1,-3-2-1,3 0-29,0 1 1,0-1-1,1 0 0,-1 0 1,1 0-1,0 0 0,1 0 1,-1 0-1,1 0 0,-1-1 0,1 1 1,0-1-1,1 1 0,-1-6 1,0-39-569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20348,'9'0'2209,"6"-3"-1385,-1-1-376,8-3 1432,3-2-759,4-1-1057,2-2-456,2-4 416,4-1-216,-3 0-120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 17716,'-14'8'977,"0"1"1,0 1-1,1 0 1,-12 14 0,21-21-790,0 1 1,1 0 0,0 0-1,0 0 1,0 1 0,0-1-1,1 1 1,-1-1 0,1 1 0,0 0-1,1 0 1,-1 0 0,1 0-1,0 0 1,0 0 0,1 0 0,0 6-1,0-8-171,1-1-1,-1 1 1,1 0-1,0 0 1,0-1-1,0 1 1,1-1-1,-1 1 1,1-1-1,-1 0 1,1 0-1,0 1 0,-1-1 1,1 0-1,1 0 1,-1-1-1,0 1 1,0 0-1,1-1 1,-1 1-1,5 1 1,7 3-62,1 0 0,26 7 0,-20-7 37,-1 0-1,-1 1-1,0 0 0,29 17 1,-43-21 11,0 0 0,0 1 1,-1-1-1,1 1 0,-1 0 1,0 0-1,0 1 0,0-1 0,0 1 1,-1 0-1,0 0 0,0 0 1,0 0-1,-1 1 0,0-1 0,0 1 1,2 8-1,-3-8 36,0 0 0,-1 0 1,0 0-1,0 1 0,-1-1 0,0 0 0,0 0 0,0 0 1,-1 0-1,0 0 0,0 0 0,0 0 0,-1-1 1,0 1-1,0-1 0,0 1 0,-1-1 0,0 0 1,0-1-1,-7 8 0,-2 0 169,0-1 0,0 0-1,-1-1 1,-1 0 0,0-1 0,-20 9 0,26-14-72,-1 0 0,0-1 0,0 0 0,0 0-1,0-1 1,-14 1 0,21-3-100,-1 0 0,1 0 0,-1 0 0,1-1 0,-1 1 0,1-1 0,0 0 0,-1 0 0,1 0 1,-4-2-1,6 2-29,-1 0 0,0 0 0,1 0 0,-1-1 0,1 1 0,-1-1 0,1 1 0,0-1 0,-1 1 0,1-1 0,0 1 0,0-1 0,0 0 0,0 0 0,1 0 0,-1 0 0,0 1 0,0-5 0,0-1-30,1 0 1,-1 0-1,1-1 0,1 1 0,-1 0 1,1 0-1,0 0 0,1-1 0,0 1 1,3-8-1,5-11-108,18-31 1,-24 50 110,35-61-138,62-80 0,-44 69 261,-54 74-84,0 1 1,0-1 0,0 0-1,-1 0 1,0 0 0,0 0-1,0 0 1,1-8 0,-3 12-16,0 0 1,0-1-1,0 1 1,0-1-1,0 1 1,0 0 0,0-1-1,-1 1 1,1 0-1,0-1 1,-1 1 0,0 0-1,1 0 1,-1-1-1,0 1 1,1 0-1,-1 0 1,0 0 0,0 0-1,0 0 1,0 0-1,0 0 1,0 0 0,0 0-1,0 0 1,0 1-1,-1-1 1,1 0-1,0 1 1,-1-1 0,1 1-1,0-1 1,-1 1-1,1 0 1,0 0-1,-1-1 1,-1 1 0,-10-1-211,-1 0 1,1 1-1,0 1 1,0 0-1,0 0 1,0 2-1,-21 5 1,-19 3-386,20-7 150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8:2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17220,'2'0'16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19852,'-1'-1'1513,"1"-1"-1225,-2 2-128,-1 3 392,3 5-272,3 0-528,0 1-448,0-2 544,1-2-120,1-12-97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14987,'-1'1'155,"0"-1"-1,1 0 1,-1 0 0,1 1-1,-1-1 1,0 0-1,1 1 1,-1-1-1,1 1 1,-1-1 0,1 1-1,-1-1 1,1 1-1,-1-1 1,1 1 0,-1-1-1,1 1 1,0-1-1,-1 1 1,1 0 0,0-1-1,0 1 1,0 0-1,-1-1 1,1 2-1,-5 20 794,4-18-568,-8 69 538,4 0 1,6 132 0,2-69-1776,-9-183-1364,3 23 1613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13115,'36'-5'753,"1"1"0,0 3 1,55 3-1,55-2-225,-52-11-470,-1-5 0,-1-3 1,115-41-1,-192 55-71,-8 2 5,0 0 0,0 1 1,0 0-1,0 0 0,11 0 0,-18 2 9,-1 0 1,1 0 0,0 0-1,-1 0 1,1 0-1,-1 0 1,1 0-1,-1 1 1,1-1 0,0 0-1,-1 0 1,1 1-1,-1-1 1,1 0-1,-1 1 1,1-1-1,-1 0 1,1 1 0,-1-1-1,0 1 1,1-1-1,-1 1 1,0-1-1,1 1 1,-1-1 0,0 1-1,1-1 1,-1 1-1,0 0 1,1 19 72,-5 22 156,-3 1 0,-12 43 0,4-20 93,-18 115 970,-16 339 1,49-508-1414,-5 44-206,5-52 302,-1 0 0,0-1 0,0 1 0,0 0 0,0 0 0,-1-1 0,1 1 0,-1-1 0,0 1 0,0-1 0,-4 4 0,4-6-4,1 1 0,-1-1 0,0 1 0,0-1 0,-1 0 0,1 0 0,0 0 0,-3 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23 103 16484,'4'-7'290,"0"1"0,0-1 0,1 1 0,0 0 0,0 1 0,0-1 0,1 1 1,0 0-1,0 1 0,0-1 0,1 1 0,0 0 0,-1 1 0,1 0 1,8-3-1,-1 1-22,0 1 1,0 1-1,0 0 0,1 1 1,-1 0-1,1 1 1,14 1-1,-24 0-232,-1 0-1,1 1 1,0-1 0,-1 1 0,1 0-1,-1 1 1,1-1 0,-1 1-1,1 0 1,-1 0 0,0 0 0,0 0-1,4 4 1,-6-4-29,0 0 1,0 0 0,0 1-1,0-1 1,0 1-1,-1-1 1,1 1-1,-1-1 1,0 1-1,1 0 1,-1 0-1,-1 0 1,1 0-1,0 0 1,-1 0-1,1 0 1,-1 0-1,0 0 1,0 0-1,0 0 1,-1 5-1,-1 3 9,0-1 0,-1 1 0,0 0-1,-1-1 1,0 0 0,-11 19 0,-41 57 131,17-30-44,36-51-99,1-2 2,0 1 0,0-1 0,0 0 0,0 1 0,1 0 0,-3 7 0,4-10-7,0 0 0,0 0 0,0 0 0,0 0 0,0 0 0,1 0 0,-1 0-1,0 0 1,0 0 0,1 0 0,-1 0 0,1 0 0,-1 0 0,0 0-1,1-1 1,0 1 0,-1 0 0,1 0 0,0 0 0,-1-1 0,1 1 0,0 0-1,0-1 1,0 1 0,-1-1 0,1 1 0,0-1 0,0 1 0,0-1-1,0 1 1,1-1 0,38 15-120,-22-9 13,0 1 1,21 11-1,-35-16 85,0 1 1,-1-1-1,1 1 0,0-1 1,-1 1-1,0 0 0,1 1 1,-1-1-1,-1 0 0,1 1 1,0 0-1,-1-1 0,0 1 1,3 7-1,-4-8 27,0 1-1,-1-1 1,0 0-1,1 1 1,-1-1-1,0 0 1,-1 1-1,1-1 1,-1 0-1,0 0 1,1 1-1,-1-1 1,-1 0-1,1 0 1,0 0-1,-1 0 1,1 0-1,-1 0 1,0 0-1,0-1 1,0 1-1,-1-1 1,-2 4-1,-6 4 128,0-1-1,0 1 1,0-2 0,-15 8 0,9-6 130,0-1 0,-1 0 0,0-2 0,-31 9 0,41-13-168,1-2 1,-1 1 0,0-1 0,0 0 0,0 0 0,0-1 0,0 0 0,0-1 0,0 0 0,0 0 0,0-1 0,0 1 0,-14-7 0,19 7-100,1-1-1,-1 1 1,1-1 0,0 1-1,-1-1 1,1 0-1,0 0 1,0 0 0,1 0-1,-1 0 1,0 0-1,1-1 1,-1 1 0,1 0-1,0-1 1,-1 1 0,0-6-1,2 6-124,-1 1 0,1 0 0,0-1 1,0 1-1,1-1 0,-1 1 0,0-1 0,0 1 0,1 0 0,-1-1 0,1 1 0,-1 0 0,1-1 0,-1 1 1,1 0-1,0-1 0,0 1 0,0 0 0,0 0 0,0 0 0,0 0 0,0 0 0,0 0 0,0 0 0,0 0 0,0 1 1,1-1-1,-1 0 0,0 1 0,0-1 0,1 1 0,-1-1 0,1 1 0,-1-1 0,3 1 0,32-3-1778,-16 3 751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 20988,'5'-14'2276,"-6"17"-591,-9 25-426,-33 274-777,26-156-518,16-123-498,4-17-702,5-13-743,11-20 611,-6 5 427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18964,'10'16'2024,"-9"4"-1423,-8 13-249,-6 5 992,-2 8-720,1 4-128,-2 2-232,-2-1-264,5-8-536,3-5-264,1-12-432,2-6 1904,-5-11-984,-2-3-160,-2-7-8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18916,'9'-7'295,"1"1"0,0 0 0,0 0-1,1 1 1,0 0 0,-1 1 0,1 0 0,1 1 0,-1 0 0,0 1-1,1 0 1,0 1 0,-1 0 0,1 1 0,19 2 0,-18-1-246,-1 1 0,1 0 1,-1 1-1,0 1 1,0 0-1,0 0 0,0 1 1,-1 0-1,1 1 1,-1 1-1,-1 0 0,1 0 1,-1 1-1,11 12 1,-17-16-48,0 0 0,0 0 1,-1 1-1,0 0 1,0 0-1,0 0 1,0 0-1,-1 0 1,0 0-1,0 1 1,0-1-1,-1 1 0,0 0 1,0-1-1,0 1 1,-1 0-1,1-1 1,-2 1-1,1 0 1,0 0-1,-1-1 1,-3 12-1,1-9 25,0 0 1,-1 0-1,0 0 0,0-1 1,-1 1-1,0-1 0,0 0 1,-1-1-1,1 1 1,-1-1-1,-1 0 0,1-1 1,-1 1-1,-11 6 0,-1-1 97,-1-1 0,-20 8 0,34-15-133,0-1 0,0 0 0,0 0 0,0-1 0,0 1 1,-1-1-1,1-1 0,0 1 0,-1-1 0,1 0 1,-9-2-1,14 2 5,0 0 0,1 0 1,-1-1-1,0 1 0,1 0 1,-1 0-1,0-1 0,1 1 1,-1 0-1,0-1 0,1 1 1,-1-1-1,1 1 0,-1-1 1,1 1-1,-1-1 0,1 1 1,-1-1-1,1 0 0,-1 1 0,1-1 1,0 0-1,-1 1 0,1-1 1,0 0-1,0 1 0,-1-2 1,1 0 16,0 0 1,0 0 0,1 0 0,-1 0 0,0 0-1,1 1 1,-1-1 0,1 0 0,0 0-1,1-3 1,3-3-6,0 1 1,0-1-1,10-10 0,18-15-111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19020,'35'11'1496,"1"-9"-1112,-2-2-223,7-2 135,-3-1 976,3-7-1000,-6-6-40,-8-9-168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18836,'-10'16'1784,"1"6"-1384,-2 11-167,1 8 959,-1 10-768,4 3-136,3 5-336,-1-5-240,2-7-400,2-7-224,-6-13 671,-2-7-119,-9-10-176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78 18340,'16'-11'327,"0"1"0,1 1 0,0 1 0,0 1 0,1 0 0,0 1 0,1 1-1,-1 0 1,1 2 0,0 0 0,0 1 0,0 1 0,0 1 0,0 0 0,0 2 0,0 0 0,-1 1 0,37 11 0,-48-12-324,0 1 0,0 0 1,-1 1-1,1-1 0,-1 1 0,0 0 0,0 1 1,-1-1-1,1 1 0,-1 1 0,0-1 1,0 1-1,0-1 0,-1 1 0,0 1 0,0-1 1,2 7-1,-3-5-8,-1-1 1,0 1-1,0-1 0,-1 1 1,0-1-1,0 1 0,-1 0 1,0 0-1,0-1 0,-1 1 1,0 0-1,0-1 0,-1 1 1,0 0-1,0-1 0,-4 8 1,-3 3 66,0 0-1,-1-1 1,-1 0 0,-1-1 0,0 0 0,-1-1 0,0 0 0,-1-1 0,-1-1 0,-31 22 0,18-16 125,-1-2-1,0-1 1,-1-1 0,-1-2 0,-54 17-1,73-26-265,-1-1-1,1 0 0,0 0 1,-1-1-1,0-1 0,-23-1 1,26-4-1239,14-3 463,14-5 262,14 0-11,15 1-228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1 487 15483,'1'3'308,"-1"0"1,1 0-1,0 0 0,-1 0 0,0 0 0,0 0 1,0-1-1,0 1 0,0 0 0,-1 6 0,1-9-254,-1 0 0,1 1 0,0-1 0,0 0 0,0 1 0,0-1-1,0 0 1,0 1 0,0-1 0,0 0 0,0 1 0,0-1 0,0 0-1,0 0 1,0 1 0,0-1 0,1 0 0,-1 1 0,0-1 0,0 0 0,0 0-1,0 1 1,1-1 0,-1 0 0,0 1 0,0-1 0,0 0 0,1 0-1,-1 0 1,0 1 0,0-1 0,1 0 0,-1 0 0,0 0 0,1 0-1,-1 0 1,1 1 0,14-4 757,14-13-381,-13 5-371,-1 0 1,-1-1-1,0-1 1,19-23 0,-26 27-58,0 1 0,-1-1 0,-1-1 0,1 1 0,-1-1 0,-1 0 0,0 0 0,0 0 0,2-15 0,-5 24-2,-1 0 0,0-1 0,1 1 0,-1-1 0,0 1 0,0 0 0,0-1 0,0 1 0,0-1 0,-1 1 0,1 0 0,0-1-1,-1 1 1,1 0 0,-1-1 0,1 1 0,-2-1 0,2 1 1,-1 1 0,0-1 0,0 1 0,1-1 0,-1 1 0,0 0 0,0-1 0,0 1 0,0 0 0,0 0 0,0 0 0,0 0 0,0 0 0,1 0 0,-1 0 0,0 0 0,0 0 0,0 0 0,0 0 0,0 1 0,0-1 0,0 0 0,1 1 0,-1-1 0,0 0 0,0 1 0,0-1 0,1 1 0,-2 0-1,-7 5 11,0 0 0,1 1-1,0 0 1,0 0-1,1 1 1,0 0-1,0 0 1,-10 16-1,-1 6 48,-20 44 0,38-73-56,-5 9 25,0 0 1,1 1 0,1 0-1,-4 17 1,6-26-24,1-1 1,-1 1-1,1-1 0,0 1 0,0-1 0,0 0 0,0 1 1,0-1-1,0 1 0,0-1 0,0 1 0,1-1 0,-1 1 1,0-1-1,1 0 0,-1 1 0,1-1 0,0 0 0,-1 1 1,1-1-1,0 0 0,0 0 0,0 1 0,0-1 0,0 0 1,0 0-1,0 0 0,0-1 0,1 1 0,-1 0 0,0 0 1,0 0-1,1-1 0,-1 1 0,0-1 0,1 1 1,-1-1-1,1 0 0,-1 1 0,1-1 0,-1 0 0,1 0 1,-1 0-1,0 0 0,1 0 0,2-1 0,5 0-1,1-1-1,-1 0 0,0 0 1,0-1-1,0 0 0,-1-1 1,1 0-1,-1 0 0,0-1 1,8-6-1,13-10-184,33-31 1,-44 35 11,-1 0 0,0-1 0,-2-1 0,27-40 0,-38 53 165,-6 8 167,-5 3 225,5-6-229,3-8-83,7-18 49,2 1 0,0-1 1,25-43-1,10-22-189,-40 78 82,0 0 0,0 0 1,-2 0-1,4-27 0,-7 41-13,0-1-1,0 1 1,0 0 0,0 0-1,0 0 1,0-1-1,0 1 1,0 0-1,0 0 1,0 0-1,0-1 1,0 1 0,0 0-1,0 0 1,0 0-1,0-1 1,0 1-1,0 0 1,0 0 0,0 0-1,0-1 1,-1 1-1,1 0 1,0 0-1,0 0 1,0 0-1,0 0 1,-1-1 0,1 1-1,0 0 1,0 0-1,0 0 1,0 0-1,-1 0 1,1 0 0,0 0-1,0 0 1,0 0-1,-1 0 1,1 0-1,0 0 1,0 0-1,0 0 1,-1 0 0,1 0-1,0 0 1,0 0-1,0 0 1,-1 0-1,1 0 1,0 0 0,0 0-1,0 0 1,-1 0-1,1 0 1,0 0-1,0 1 1,0-1-1,0 0 1,-1 0 0,1 0-1,-12 10 51,-7 15 154,1 2 0,1 0-1,-22 53 1,24-49-43,-20 45 313,4 2-1,3 2 1,-33 159-1,61-237-483,-29 119 97,25-109-264,0 0 0,-1 0 0,0 0 0,-1 0 0,-1-1 0,1 0 0,-14 15 0,19-25 47,1 0-1,-1 0 1,0 0 0,0-1-1,0 1 1,0 0 0,1 0 0,-1-1-1,0 1 1,0 0 0,0-1-1,0 1 1,0-1 0,-1 0-1,1 1 1,0-1 0,0 0 0,0 1-1,0-1 1,0 0 0,0 0-1,-1 0 1,1 0 0,0 0-1,0 0 1,-2-1 0,1 0-21,0 0 0,0 0 0,0-1-1,0 1 1,1 0 0,-1-1 0,0 1 0,1-1 0,-1 0 0,1 0 0,-1 1 0,-1-4 0,-8-17-1067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14531,'28'-14'1024,"-2"-7"-304,4-11-824,3-9 753,3-17-337</inkml:trace>
  <inkml:trace contextRef="#ctx0" brushRef="#br0" timeOffset="1">531 0 16860,'-141'194'3475,"120"-160"-2976,1 0 0,2 1 1,2 1-1,-13 39 1,15-18-184,13-52-349,1 0 0,-1 0 0,1 0 0,0 0 0,0 0 0,1 0 0,0 0 0,0 0 0,2 7 0,-3-11-21,0-1 0,1 1-1,-1 0 1,1 0 0,-1 0-1,1-1 1,-1 1 0,1 0-1,0 0 1,-1-1 0,1 1 0,0-1-1,-1 1 1,1-1 0,0 1-1,0-1 1,0 1 0,-1-1-1,1 1 1,0-1 0,0 0-1,0 0 1,1 1 0,0-1-78,0 0-1,1 0 1,-1 0-1,0 0 1,1-1 0,-1 1-1,0-1 1,5-1 0,2-1-167,0-1 0,0-1 0,9-6 0,16-12-310,5-6-122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14691,'-29'33'2384,"19"-21"-1761,-1 0 0,1 0 0,1 1 0,-13 24 0,21-36-577,1 0 1,-1 0 0,0 1-1,1-1 1,-1 0 0,1 1-1,-1-1 1,1 1-1,0-1 1,0 0 0,0 1-1,0-1 1,0 1 0,0-1-1,0 1 1,0-1 0,0 1-1,1-1 1,0 3 0,0-3-25,-1-1 1,1 1 0,0 0 0,0-1 0,-1 1 0,1 0 0,0-1 0,0 1 0,0-1 0,0 0 0,0 1-1,0-1 1,0 0 0,0 1 0,0-1 0,0 0 0,0 0 0,0 0 0,0 0 0,0 0 0,1 0 0,8-1 52,0-1 0,0 0 0,0 0 0,12-6-1,-18 7-48,7-4 6,0 1 0,16-11 0,9-4-100,-39 28 62,-5 14 239,8-22-226,-1-1 0,1 0 0,0 1 1,0-1-1,0 0 0,0 1 0,0-1 0,0 1 0,0-1 0,0 1 0,0-1 0,0 0 0,0 1 0,0-1 0,0 1 0,0-1 0,0 0 0,0 1 0,0-1 0,1 1 1,-1-1-1,0 0 0,0 1 0,0-1 0,1 0 0,-1 1 0,0-1 0,0 0 0,1 0 0,-1 1 0,0-1 0,1 0 0,-1 0 0,0 1 0,1-1 0,-1 0 0,1 0 0,-1 0 1,0 0-1,1 1 0,-1-1 0,1 0 0,0 0 0,7-1-165,1 1 0,0-2-1,0 1 1,0-1 0,0-1 0,-1 0 0,1 0 0,-1 0 0,0-1 0,0 0-1,0-1 1,-1 0 0,9-7 0,4-1-313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18804,'0'-9'1656,"19"-5"-1080,7-2-167,18-2 607,10 1-216,15-2-280,4 0-280,4 3-504,-1 1-472,-6 8 640,-4-2-208,-14-4-120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16548,'-33'50'1472,"2"0"0,-39 89 0,-22 118 1913,86-236-3395,4-13-5,0 0-1,0 0 0,-1-1 0,0 1 1,0-1-1,-5 9 0,7-32-317,8-40-275,-1 7-362,0-52 1,-4 103 923,0 1 1,0-1 0,0 0 0,0 1-1,1-1 1,-1-1 0,0 1 0,1 0-1,0 0 1,-1-1 0,1 0 0,0 1-1,3 0 1,5 3-307,1 0 1,21 6-1,-18-8 122,1-2 1,0 0-1,0 0 0,0-2 0,29-3 0,0-3-271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16 179 13619,'1'4'295,"0"1"1,0-1-1,0 0 0,-1 1 1,0-1-1,0 1 1,0-1-1,0 0 0,-1 1 1,0-1-1,0 0 0,0 1 1,0-1-1,-4 7 1,4-6-112,-1-1 1,0 1 0,1 0-1,0-1 1,0 1 0,0 0-1,1 0 1,0 0 0,0 0-1,0 0 1,1 6 0,0-11-165,-1 1 0,0 0 0,1-1 0,-1 1 0,1 0 0,-1-1 0,1 1 0,0-1 0,-1 1 0,1-1 0,0 1 0,-1-1-1,1 1 1,0-1 0,-1 0 0,1 1 0,0-1 0,0 0 0,-1 0 0,1 0 0,0 1 0,0-1 0,0 0 0,-1 0 0,1 0 0,0 0 0,0 0 0,0 0 0,-1-1 0,3 1 0,25-7 264,-9 0-279,0 0 1,-1-1 0,0-1 0,0-1 0,24-18 0,-35 23-20,-1-1-1,0 1 1,0-1 0,-1 0-1,0-1 1,0 1-1,5-10 1,-8 13 22,0-2 0,0 1 1,-1 0-1,1 0 0,-1 0 0,0-1 1,0 1-1,-1-1 0,1 1 0,-1 0 1,0-1-1,0 1 0,0-1 0,-2-4 1,0 4 287,0-1 1,-1 1 0,0 0-1,0 0 1,0 0 0,0 0 0,-1 1-1,0 0 1,0-1 0,0 1 0,-8-5-1,56 14 4,-1-2 1,66-3-1,-74-1-581,-21 1 247,0-2 0,1 0 0,-1 0 0,0-1-1,0-1 1,-1 0 0,1-1 0,24-14-1,3-6-149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19252,'28'0'1841,"9"-3"-1401,9-6-352,13-2 816,9-3-1632,1 3-257,-8-4 857,-8 2-264,-18 3-272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16652,'6'14'1728,"17"-6"-960,12 0-240,15-3 664,5 1-127,8-3-457,1 0-488,-4-1 152,-9 0-128,-16 0-192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 17884,'6'-10'1960,"-2"7"-1432,-7 6-216,-4 9 1049,-3 7-889,0 4-312,-2 8-768,0 1-328,-4-3 687,2-1-151,-1-5-216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18556,'13'-10'260,"1"0"1,-1 0-1,2 2 1,-1 0-1,1 0 1,0 1-1,1 1 1,0 1-1,0 0 0,0 1 1,0 1-1,1 0 1,-1 1-1,1 1 1,-1 0-1,22 3 1,-33-2-219,1 1 0,0 0 1,0 0-1,-1 0 1,1 1-1,0 0 1,-1 0-1,1 1 0,-1-1 1,0 1-1,0 0 1,0 0-1,8 8 1,-10-8-38,-1-1 1,0 1 0,0 0 0,0 0 0,0-1-1,-1 1 1,1 1 0,-1-1 0,1 0-1,-1 0 1,0 0 0,0 1 0,-1-1 0,1 1-1,-1-1 1,0 0 0,1 1 0,-1-1 0,-1 1-1,1-1 1,-1 1 0,1-1 0,-1 0 0,-2 7-1,0-2 0,-1 0 1,0 0-1,0 0 0,-1-1 0,0 1 0,0-1 0,0 0 0,-1-1 0,-7 7 0,-9 6-20,-33 23-1,21-18-116,34-24 126,0 0 0,0 0 0,0 0 0,0 0 0,0 0 0,0 0 0,0 0 0,0 0 0,0 0 0,0 0 0,0 0 0,0 0-1,-1 0 1,1 0 0,0 0 0,0 0 0,0 1 0,0-1 0,0 0 0,0 0 0,0 0 0,0 0 0,0 0 0,0 0 0,0 0 0,0 0 0,0 0-1,0 0 1,0 1 0,0-1 0,0 0 0,0 0 0,0 0 0,0 0 0,0 0 0,0 0 0,1 0 0,-1 0 0,0 0 0,0 0 0,0 0 0,0 0-1,0 0 1,0 1 0,0-1 0,0 0 0,0 0 0,0 0 0,0 0 0,0 0 0,0 0 0,0 0 0,1 0 0,-1 0 0,0 0 0,0 0-1,0 0 1,0 0 0,10 3-256,20 1-94,-13-2 139,-10 0 149,1 0 0,-1 0 1,0 0-1,0 1 0,-1 0 0,1 0 1,0 1-1,-1 0 0,11 8 0,-15-10 70,-1-1-1,1 1 0,-1-1 1,1 1-1,-1 0 1,0 0-1,0-1 0,0 1 1,0 0-1,0 0 1,0 0-1,-1 0 0,1 0 1,-1 0-1,1 0 0,-1 3 1,0-3 22,0 1 0,-1-1 0,1 1 0,-1-1 0,0 1 0,1-1 0,-1 0 0,0 1 0,-1-1 0,1 0 0,0 0 0,-1 0 0,1 0 0,-1 0 0,1 0 0,-1 0 0,-2 1 0,-6 6 183,-1-1 0,0 0 0,0 0-1,-1-2 1,-23 11 0,-67 21 1036,74-29-923,7-4-146,18-4-246,-1-1-1,0 1 1,1 0-1,-1 0 0,0 1 1,1-1-1,0 1 1,-7 3-1,8-1-774,7-3 471,16-5 26,-17 3 235,24-5-456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 17396,'22'-5'1936,"-14"7"-1096,-9 4-352,-9 1 1433,-2 5-817,0 2-544,-1 4-272,0-1-584,1 2-344,6-1-576,4-5 952,3-7-240,-2-5-161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 19364,'5'-10'2241,"-10"13"-1977,1 10 824,-3 3-272,-2 7-432,-1 4-280,-1 2-328,0 3-184,-1-1-352,2-1-128,-2 1-273,2-3-103,-2-6 672,1-5-224,-1-10-40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14539,'6'-13'387,"0"1"0,1 0 0,0 0 1,0 1-1,1-1 0,1 2 0,0-1 0,0 1 0,1 1 0,1 0 0,-1 0 1,1 1-1,15-8 0,-16 10-174,0 1 1,1 0-1,0 0 0,0 1 1,0 1-1,1 0 0,-1 1 1,1 0-1,0 0 1,-1 1-1,1 1 0,0 0 1,0 0-1,-1 1 1,20 5-1,-27-5-183,1 0 0,-1 0 0,0 1 0,1 0 0,-1 0 0,0 0 0,0 0 0,0 1 0,0-1 0,-1 1 0,1 0 0,-1 0 0,0 0 0,1 1 0,-2-1 0,1 1 0,3 5 0,-5-6-22,1 0 1,-1 0 0,-1 0 0,1 0-1,0 0 1,-1 0 0,1 0-1,-1 0 1,0 0 0,0 0-1,0 0 1,-1 0 0,1 0 0,-1 0-1,0 0 1,1 0 0,-1 0-1,-1 0 1,1 0 0,0-1 0,-1 1-1,1 0 1,-1-1 0,0 1-1,0-1 1,-3 4 0,-6 5 102,0-1 0,0 0 0,-1 0 0,-1-1 0,0-1 0,0 0 0,-20 8 0,-7 1 340,-57 16 1,59-24-1332,36-9-299,7-3 769,9-2-18,5 0-249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10458,'1'1'376,"-1"0"0,1 0 0,-1 0 0,0 0 0,1-1 0,-1 1 0,0 0 0,0 0 0,1 0 0,-1 0 0,0 0 0,0 0 0,0 0 0,0 0 0,0 0 0,0 0 0,0 0 0,-1 0 0,1-1 0,0 1 1,-1 0-1,1 1 0,-11 23 1577,8-19-1267,-12 22 644,-31 43 1,-1 1-415,46-71-902,1 0 0,-1 1 0,0-1 0,1 0 0,-1 0 0,1 0 0,0 0 0,-1 0 1,1 1-1,0-1 0,-1 0 0,1 0 0,0 1 0,0 0 0,0-1-10,1-1 0,-1 0 0,0 0 0,0 1 0,0-1 0,1 0 0,-1 0 0,0 0-1,0 1 1,1-1 0,-1 0 0,0 0 0,0 0 0,1 1 0,-1-1 0,0 0 0,1 0 0,-1 0 0,0 0 0,1 0-1,-1 0 1,0 0 0,0 0 0,1 0 0,-1 0 0,0 0 0,1 0 0,-1 0 0,0 0 0,1 0 0,-1 0 0,1 0 0,4-2 7,1 0 1,-1 0-1,0 0 1,8-5-1,42-25 20,-5 2-4,1 2-1,1 3 0,64-23 1,-86 43-16,-30 5-10,0 0 0,1 0 0,-1 0 0,0 0 0,1 0 0,-1 0 0,0 0 0,1 0 0,-1 0 0,0 0 0,1 0 0,-1 1 0,0-1 0,1 0 0,-1 0 0,0 0 0,0 0 0,1 1 0,-1-1-1,0 0 1,0 0 0,1 1 0,-1-1 0,0 0 0,0 0 0,0 1 0,1-1 0,-1 1 1,0 0-1,0 0 1,-1 0-1,1 0 1,0 0 0,0-1-1,0 1 1,-1 0-1,1 0 1,0 0-1,-1-1 1,1 1 0,-1 0-1,1-1 1,-1 1-1,0 1 1,-8 9 21,-1-1 1,-17 15-1,17-16 5,-1 1 0,-13 17 1,24-27-28,0 0 0,0 0 1,0 0-1,0 0 1,0 0-1,0 0 1,0 1-1,-1-1 1,1 0-1,0 0 0,0 0 1,0 0-1,0 0 1,0 1-1,0-1 1,0 0-1,0 0 0,0 0 1,0 0-1,0 1 1,0-1-1,0 0 1,0 0-1,0 0 0,0 0 1,0 0-1,0 1 1,1-1-1,-1 0 1,0 0-1,0 0 1,0 0-1,0 0 0,0 1 1,0-1-1,0 0 1,0 0-1,1 0 1,-1 0-1,0 0 0,0 0 1,0 0-1,0 0 1,0 0-1,0 1 1,1-1-1,-1 0 0,0 0 1,0 0-1,0 0 1,15 2 30,17-4-188,-30 2 131,3 0-120,20-2-501,-25 2 515,1 0 1,0 0 0,0 0 0,0 0 0,0 0-1,0 1 1,0-1 0,-1 0 0,1 0 0,0 1 0,0-1-1,0 0 1,0 1 0,-1-1 0,1 1 0,0-1 0,0 1-1,-1-1 1,1 1 0,1 1 0,-2-2-502,0 2-112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16396,'-1'70'2129,"2"78"607,1-118-2415,1-1 0,2 0 1,7 28-1,-11-53-270,0 0 0,0-1 1,1 1-1,0 0 0,-1 0 0,1-1 0,0 1 1,1-1-1,-1 0 0,4 4 0,-5-6-25,0 0 0,0-1 0,0 1 0,0 0 0,0-1 0,1 1 0,-1-1 0,0 1 0,1-1 0,-1 0 0,0 1 0,1-1 0,-1 0 0,0 0 0,1 0 0,-1 0 0,0 0 0,1 0 0,-1 0 0,0-1 0,1 1 0,-1 0 0,0-1 0,0 1 0,1-1 0,-1 0 0,0 1 0,0-1 0,0 0 0,0 1 0,0-1 0,0 0 0,0 0 0,2-2-1,9-8 133,-1-1 0,1 0 0,-2-1 0,10-15 0,37-63 352,-32 49-301,112-184 286,-120 203-795,-12 18 162,-9 11 560,1-2-405,-1 0 0,1-1 1,-1 1-1,0-1 1,-8 6-1,11-9-15,-22 16-44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20316,'-32'18'1739,"18"-11"-1426,1 1 1,0 0 0,0 1-1,0 0 1,1 1-1,0 0 1,1 1 0,-13 16-1,23-26-307,0 0 0,1 0 0,-1 0 0,1 0 0,-1 0 0,0-1 0,1 1 0,0 0 0,-1 0 0,1 0 1,-1 0-1,1 1 0,0-1 0,0 0 0,0 0 0,0 0 0,0 0 0,0 0 0,0 1 0,0-1 0,1-1 0,-1 1 0,0-1 1,1 1-1,-1-1 0,1 1 1,-1-1-1,1 1 0,-1-1 0,1 0 1,-1 1-1,1-1 0,-1 0 0,1 0 1,0 1-1,-1-1 0,1 0 0,-1 0 1,1 0-1,0 0 0,-1 0 1,1 0-1,0 0 0,6 0 24,-1 0 1,0-1-1,0 0 1,0 0-1,8-3 1,103-45-113,-86 34 44,2 1 1,43-12-1,-99 49 107,17-19-48,4-3-12,0 0 0,0 1 0,0-1-1,1 0 1,-1 1 0,0-1 0,1 1-1,0-1 1,-1 1 0,1 0 0,0 0-1,0 0 1,0 0 0,-1 2-1,2-4-4,0 1-1,1 0 1,-1-1-1,0 1 1,1-1-1,-1 1 1,1-1-1,-1 0 1,1 1-1,-1-1 1,1 1-1,-1-1 1,1 0-1,-1 1 1,1-1-1,-1 0 1,1 0-1,0 1 1,-1-1-1,1 0 0,0 0 1,-1 0-1,1 0 1,-1 0-1,1 0 1,0 0-1,-1 0 1,1 0-1,0 0 1,-1 0-1,1 0 1,0-1-1,27-1-12,116-28-621,-52 8-12,-65 21 303,-23 6 257,-10 7 150,-8 5 127,10-12-79,-1 0-1,1 0 1,0 1-1,0-1 1,-5 13 0,9-18-103,0 1 1,-1-1 0,1 1-1,0 0 1,0-1 0,0 1-1,0-1 1,0 1 0,0 0-1,0-1 1,0 1 0,0-1-1,0 1 1,1 0 0,-1-1-1,0 1 1,0-1-1,0 1 1,1-1 0,-1 1-1,0-1 1,1 1 0,-1-1-1,0 1 1,1-1 0,-1 1-1,1-1 1,-1 0 0,1 1-1,-1-1 1,1 0 0,-1 1-1,1-1 1,-1 0 0,1 0-1,-1 1 1,1-1 0,-1 0-1,1 0 1,0 0 0,-1 0-1,1 0 1,-1 0 0,1 0-1,0 0 1,-1 0 0,2 0-1,30-2 218,1-6-231,-1-2-1,44-18 0,0-1-355,-65 29 164,-11 7 175,-17 21 283,3-5 13,13-22-266,1 0 0,-1 0 0,1 1 1,0-1-1,-1 0 0,1 0 0,0 0 0,0 0 1,0 1-1,0-1 0,0 0 0,0 0 0,0 0 1,0 1-1,0-1 0,1 0 0,-1 0 0,0 0 1,1 0-1,-1 0 0,1 0 0,-1 0 0,1 0 1,0 0-1,-1 0 0,1 0 0,0 0 0,0 0 1,-1 0-1,1 0 0,0-1 0,0 1 0,0 0 1,0-1-1,0 1 0,0 0 0,0-1 0,0 1 1,1-1-1,-1 0 0,0 1 0,0-1 0,0 0 1,0 0-1,1 0 0,1 0 0,5 1-57,0-1 0,-1 0 0,1-1 0,0 0 0,14-3 0,5-4-1014,38-15-1,-4-6-4356,-67 31 3145,1 1 1920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21613,'-1'1'119,"-11"7"841,0 0 0,1 1 0,0 1-1,-10 11 1,19-18-926,-1 0 0,1 1 0,-1-1 0,1 1 0,0 0 0,0 0-1,1 0 1,-1 0 0,1 0 0,0 0 0,0 0 0,0 0 0,1 0 0,0 0 0,-1 1-1,1-1 1,1 0 0,0 5 0,-1-9-64,0 0 0,0 0 0,0 1 0,0-1 0,0 0 0,0 0 0,0 0 0,0 0 0,0 1 0,0-1 0,0 0 0,0 0-1,0 0 1,0 0 0,0 1 0,0-1 0,0 0 0,0 0 0,1 0 0,-1 0 0,0 0 0,0 0 0,0 1 0,0-1 0,0 0 0,1 0 0,-1 0 0,0 0 0,0 0 0,0 0-1,0 0 1,0 0 0,1 0 0,-1 0 0,0 0 0,0 0 0,0 0 0,0 0 0,1 0 0,-1 0 0,0 0 0,0 0 0,1 0 0,8-6-1186,7-11-1001,-15 16 2044,9-11-1545,25-23 0,-13 18 679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16612,'1'0'145,"0"-1"1,-1 1-1,1 0 1,-1 0-1,1 0 1,0 0 0,-1 0-1,1 0 1,0 0-1,-1 0 1,1 1-1,-1-1 1,1 0-1,0 0 1,-1 0 0,1 1-1,-1-1 1,1 0-1,-1 1 1,1-1-1,0 0 1,-1 1 0,0-1-1,1 1 1,-1-1-1,1 1 1,-1-1-1,1 1 1,-1-1 0,0 1-1,1 0 1,-1 1 174,0 0 0,0 0 0,-1 0 1,1 0-1,0 0 0,-1-1 0,0 1 0,1 0 1,-1 0-1,-1 2 0,-17 35 1705,12-27-1787,1 0-1,0 1 0,1 0 0,-5 19 0,10-32-248,-1 0-1,1 0 0,0 1 0,0-1 0,0 0 1,0 0-1,0 1 0,0-1 0,0 0 1,0 0-1,0 1 0,0-1 0,0 0 0,0 0 1,0 1-1,0-1 0,0 0 0,0 0 1,0 1-1,0-1 0,0 0 0,0 0 0,0 1 1,0-1-1,0 0 0,1 0 0,-1 1 1,0-1-1,0 0 0,0 0 0,0 0 0,1 1 1,-1-1-1,0 0 0,0 0 0,0 0 1,1 0-1,-1 0 0,0 1 0,0-1 0,1 0 1,12-5-788,13-16-863,-25 20 1522,60-55-688,-38 38 297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126 312 13035,'-6'2'2611,"-23"10"3117,-7 7-3468,32-16-2115,0-1 0,-1 1 0,1 0 0,0 1 0,0-1 0,1 1 0,-1-1-1,1 1 1,-1 0 0,1 0 0,1 1 0,-1-1 0,-4 10 0,7-14-130,0 1 0,0 0-1,0-1 1,0 1 0,0 0 0,0 0 0,0-1 0,0 1-1,0 0 1,0 0 0,0-1 0,0 1 0,0 0 0,0-1-1,1 1 1,-1 0 0,0-1 0,1 1 0,-1 0 0,0-1 0,1 1-1,-1-1 1,1 1 0,-1-1 0,1 1 0,-1-1 0,1 1-1,0-1 1,-1 1 0,1-1 0,-1 0 0,1 1 0,0-1-1,-1 0 1,1 0 0,0 1 0,-1-1 0,1 0 0,0 0 0,0 0-1,-1 0 1,1 0 0,0 0 0,0 0 0,37 0-18,-34-1 23,18-1-58,-1-1 0,-1 0 0,1-2-1,0-1 1,-1 0 0,0-2-1,-1 0 1,1-1 0,-2-1 0,1-1-1,-1 0 1,-1-1 0,0-2 0,-1 1-1,24-27 1,-25 21-2,-2 0 0,0 0 1,-1-1-1,-1-1 0,-1 0 0,0 0 0,-2-1 0,-1 0 0,9-45 0,-17 55-49,-5 12 18,-8 13 51,-8 16 162,1 0 0,2 2 0,1 0 0,1 1 1,-17 48-1,31-72-106,0-1 1,1 1 0,0 0-1,1-1 1,0 1-1,0 0 1,0 0 0,2 9-1,-1-14-29,0 1 0,1-1 0,0 0 0,0 0-1,0 1 1,0-1 0,0 0 0,1 0-1,-1 0 1,1 0 0,0 0 0,0 0-1,0-1 1,0 1 0,1-1 0,-1 1-1,1-1 1,-1 0 0,1 0 0,0 0 0,4 2-1,0-1-73,0 0 0,-1 0 0,1-1 0,0 0 0,0-1-1,1 0 1,-1 0 0,0 0 0,0-1 0,0 0 0,1 0-1,-1-1 1,12-2 0,-5-3-148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17500,'39'5'996,"0"-1"0,1-1 0,51-4 0,-26 0-115,759 3 2600,742-3-5815,-390-37 2021,-757 21 1070,-392 14-740,-22 2-45,0 1 0,1-1 0,-1 1 1,0 0-1,0 0 0,0 1 0,9 1 0,-45 4 787,-10 0-784,-13-3-6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23925,'-1'1'1728,"3"1"-1431,9-4-241,5-6-272,6-1 440,-2 2-200,3-2-80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4 408 16812,'0'0'194,"-1"1"0,1 0 0,0 0 1,-1-1-1,1 1 0,0 0 1,0 0-1,-1 0 0,1 0 1,0-1-1,0 1 0,0 0 0,0 0 1,0 0-1,0 1 0,0-1-121,1-1 0,-1 0 0,0 0 0,0 1 0,0-1-1,1 0 1,-1 0 0,0 1 0,1-1 0,-1 0-1,0 0 1,0 0 0,1 1 0,-1-1 0,0 0 0,1 0-1,-1 0 1,0 0 0,1 0 0,-1 0 0,0 0 0,1 0-1,-1 0 1,1 0 0,-1 0 0,1 0 0,31-8 1769,-20 4-1442,28-11-172,0-1 0,-1-1-1,-1-3 1,-1-1 0,-1-2-1,0-1 1,-2-2 0,-1-1-1,-2-2 1,34-37 0,-56 56-264,0-1 1,0 1 0,-1-1 0,0-1-1,-1 0 1,-1 0 0,0 0 0,8-22-1,-14 34 34,0-1-1,0 1 0,0 0 0,0 0 1,0 0-1,0 0 0,0-1 1,0 1-1,0 0 0,0 0 0,0 0 1,0 0-1,0-1 0,0 1 0,0 0 1,0 0-1,0 0 0,0 0 1,0-1-1,0 1 0,-1 0 0,1 0 1,0 0-1,0 0 0,0 0 1,0-1-1,0 1 0,0 0 0,-1 0 1,1 0-1,0 0 0,0 0 0,0 0 1,0 0-1,0 0 0,-1 0 1,1 0-1,0-1 0,0 1 0,0 0 1,0 0-1,-1 0 0,1 0 0,0 0 1,0 0-1,0 0 0,0 0 1,-1 0-1,1 0 0,0 1 0,0-1 1,0 0-1,0 0 0,-1 0 1,1 0-1,0 0 0,0 0 0,0 0 1,0 0-1,-1 0 0,1 0 0,0 1 1,0-1-1,0 0 0,0 0 1,0 0-1,0 0 0,-1 1 0,-12 9-70,-12 22 1,1 0 0,2 1 0,2 1 0,1 2 0,1 0 0,-14 41 0,27-63-97,1 0 1,0 0-1,1 0 0,0 1 1,0 16-1,2-28 84,1 0-1,0 0 1,0-1-1,0 1 1,1 0-1,-1-1 1,1 1-1,-1 0 1,1-1 0,0 1-1,0-1 1,0 1-1,0-1 1,0 1-1,1-1 1,-1 0 0,1 1-1,0-1 1,-1 0-1,1 0 1,0 0-1,0-1 1,0 1 0,1 0-1,-1-1 1,0 1-1,1-1 1,-1 0-1,0 0 1,1 0-1,0 0 1,-1 0 0,1 0-1,-1-1 1,4 1-1,35-1-605,2-6-205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75 15731,'-31'26'1424,"9"-9"-454,1 1 1,-19 23 0,35-36-801,1-1 0,0 2 0,0-1 0,1 0 0,0 1 0,0-1 0,0 1 0,0 0 1,1 0-1,0 0 0,0 0 0,1 1 0,0-1 0,-1 9 0,2-12-117,0 0 1,0-1-1,1 1 0,-1 0 0,1 0 0,0 0 0,-1-1 1,1 1-1,1-1 0,-1 1 0,0 0 0,0-1 1,1 0-1,0 1 0,-1-1 0,5 4 0,-2-3-3,0 1 0,0-1 0,1 0 0,-1 0 0,1-1 0,0 0 0,0 1 0,7 1 0,6 0 37,0 0 0,0-1 0,0-1 0,21 1 0,-21-3 10,0-1 1,0 0 0,0-1 0,0-1-1,0-1 1,0 0 0,-1-1-1,1-1 1,27-15 0,-37 17-39,0-1 1,-1 0-1,1 0 1,-1-1-1,0 0 0,-1 0 1,0-1-1,0 1 1,7-12-1,-9 12-29,-1 0 0,0 0-1,0 0 1,-1 0 0,1-1-1,-1 0 1,-1 1 0,0-1-1,0 0 1,0 0 0,0 0-1,-1 1 1,-1-12 0,0 10-70,-1 0 1,0 0-1,0 0 1,0 0-1,-1 0 1,0 1 0,0-1-1,-1 1 1,0 0-1,-1 0 1,-7-9-1,9 12-94,0 0-1,-1 1 0,1-1 1,-1 1-1,0 0 0,0 0 0,0 0 1,-1 0-1,1 1 0,-1 0 1,1 0-1,-1 0 0,0 0 1,0 1-1,1 0 0,-1 0 0,0 0 1,0 1-1,-9-1 0,-6 6-430,10 5-75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20244,'-10'2'340,"-1"0"0,1 2 0,0-1 0,0 1 0,0 1 0,1 0 0,-1 0 0,1 1 0,0 0 0,-14 13 0,12-9-194,0 0 0,1 1 1,0 0-1,1 1 1,1 0-1,-1 0 0,-6 16 1,13-24-126,0 1 1,0-1 0,0 1 0,1-1 0,-1 1-1,1-1 1,1 1 0,-1 0 0,0 0 0,1-1-1,0 1 1,0 0 0,1 0 0,-1-1 0,1 1-1,0 0 1,0-1 0,4 8 0,-3-7-15,1-1 0,0 0 1,0 1-1,0-1 0,0-1 1,1 1-1,0 0 0,0-1 0,0 0 1,0 0-1,0 0 0,0 0 1,1-1-1,0 0 0,-1 0 1,1 0-1,5 1 0,2 0 7,0 0 1,0-1-1,0-1 0,0 0 1,0 0-1,0-1 0,0-1 1,0 0-1,0 0 0,0-2 0,22-6 1,-29 7-23,0 0 1,0 0 0,0 0-1,-1-1 1,1 0 0,-1 0-1,1 0 1,-1 0-1,0-1 1,0 0 0,-1 0-1,5-6 1,-5 6-36,-1 0-1,0 1 1,-1-1-1,1-1 1,-1 1 0,0 0-1,0 0 1,0 0-1,0-1 1,-1 1 0,0 0-1,0-1 1,0 1-1,0 0 1,-1-1-1,1 1 1,-3-6 0,1 3-85,-1 0 0,0 1 0,0-1 0,0 0 0,-1 1-1,0 0 1,0 0 0,-1 0 0,1 0 0,-1 1 0,-1 0 0,1 0 0,-1 0 0,0 1 0,0 0 0,0 0 0,0 0 0,-1 1 0,0 0 0,-11-4 0,-28-7-589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8:3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16412 178 12531,'-29'-9'879,"0"2"1,-1 1 0,0 1-1,0 1 1,-33 1-1,-150 15-871,167-8 145,-419 18-138,245-15 14,-55 0 122,-192 12 360,168 0-500,240-19 2,0-2 1,0-4-1,-62-13 1,-43-17-26,-131-27 32,245 52 1,-76-29 0,77 23-10,-68-14 0,99 28-14,0 0 1,0 2-1,0 0 0,0 1 1,0 0-1,0 2 0,-31 6 1,-68 25-1,77-19 1,1-3-1,-2-2 1,-49 6 0,10-9-8,-2-1 12,-150 30-1,223-33-9,-1 1 1,1 0-1,0 0 0,1 1 1,-1 1-1,1-1 1,0 1-1,0 1 0,0-1 1,0 1-1,-12 14 0,17-16-3,0 0-1,-1 0 0,2 1 0,-1-1 0,0 1 1,1 0-1,0-1 0,0 1 0,1 0 0,-1 0 1,1 0-1,0 0 0,0 1 0,1-1 0,-1 0 1,1 0-1,1 0 0,-1 1 0,1-1 0,-1 0 1,2 0-1,-1 0 0,3 7 0,5 10-18,15 26-1,-17-35 31,-1-1 1,0 1 0,0 0 0,-1 0-1,-1 0 1,0 1 0,2 21-1,-5-21 17,0 0 0,-2-1 0,0 1 0,0-1 0,-1 1 0,-1-1 0,0 1 0,-1-1 0,0 0-1,-1-1 1,0 1 0,-2-1 0,1 0 0,-1 0 0,-13 15 0,13-20 28,0 0 0,0-1 1,-1 0-1,0-1 0,0 1 0,0-1 1,-1-1-1,0 0 0,0 0 0,-12 3 1,-12 2 132,-55 7 0,43-9-34,-512 67 393,92-25-543,-87 7 17,-4-31-147,-902-97-687,4-86 386,1128 120 404,-374-26-222,-4 21-239,345 23 206,-1499-23 275,1175 11 24,249-4-139,-1 24-16,-110 68 118,449-42 23,-151 44-1,211-47-10,2 1 0,-1 2 0,2 2 0,0 1 1,1 1-1,0 2 0,-40 33 0,62-44 2,1 0 0,-1 1-1,1 0 1,1 0 0,0 1 0,1 0 0,-9 16 0,14-22 2,-1 0 0,1 0 0,0 0 0,1 1-1,0-1 1,-1 1 0,2-1 0,-1 1 0,1-1 0,-1 1 0,1-1 0,1 1 0,-1-1 0,1 1-1,0-1 1,1 1 0,-1-1 0,1 0 0,4 11 0,1-5-14,1 0 0,0-1 0,0 1 0,1-2 0,0 1 0,0-1 0,1 0 0,1-1 0,-1 0 0,1-1 0,1 0 0,21 9 0,11 2-21,1-1-1,53 10 1,-91-25 40,67 15-28,1-3 1,87 5-1,153-7 27,1246-66 15,-826 9 22,-677 41-33,669-47-415,262-12 257,1121 10 146,-1313 34-18,418-4 104,686 94-180,-970-33 150,212 16-28,-892-28 41,138 11-45,2-30-53,266-65 92,-435 35-69,911-150 32,-1037 154-7,92-22-33,-145 29 11,0-1 0,51-24 1,-85 33 18,-1 0 0,0-1 0,0 1 1,0-2-1,0 1 0,-1-1 1,0 0-1,0-1 0,0 1 0,-1-1 1,0-1-1,-1 1 0,1-1 0,-1 0 1,-1 0-1,0 0 0,0-1 0,0 0 1,-1 0-1,-1 0 0,1 0 0,-1 0 1,-1 0-1,0 0 0,0-14 0,0-20 205,-2 0-1,-2 0 1,-16-83-1,16 115-174,0 1 0,-1-1 0,-1 1 0,0 0-1,0 0 1,-1 1 0,0-1 0,0 1 0,-1 0 0,0 1 0,-1 0 0,0 0 0,0 0 0,-1 1 0,0 1 0,-15-10-1,1 4-222,0 1-1,-1 1 1,0 1-1,-1 1 0,1 2 1,-30-5-1,10 1-25,1-1-93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18916,'1'19'1304,"-14"19"-1104,-9 7-88,-4 14 288,-5 5-231,1 6-41,-1-3-32,5-5-168,2-8-145,5-16-415,3-12 2033,8-22-1401,5-8 72,7-28 40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8:5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5107 908 8386,'19'-137'1108,"-11"95"-564,-2 1 0,2-53 0,-8 82-390,-1 0 0,1 0 0,-2 0 0,0 0-1,0 1 1,-1-1 0,-1 1 0,0-1-1,0 1 1,-1 0 0,-1 1 0,-8-14-1,1 8-6,0 0 0,-1 2 0,-1-1 0,-1 2-1,0 0 1,0 1 0,-20-11 0,-131-64 154,166 87-300,-89-41 21,-1 4 0,-1 4 1,-2 5-1,-1 3 0,-1 5 1,-1 4-1,-108-5 0,40 20-18,1 6 0,-241 40 0,-316 104-41,346-41-173,288-77 113,1 4 1,-93 54 0,-344 242-525,441-268 412,-79 78 0,-63 86-205,154-148 405,4 3 1,3 2 0,5 3 0,3 2-1,-66 146 1,60-91 112,6 3-1,7 2 0,-30 160 1,46-147-86,8 1 0,-6 306 1,32-352-18,5 1 0,5-2 1,5 1-1,58 204 0,-48-242 10,2-2-1,5-1 1,2-2-1,70 107 1,-63-119 1,2-3 0,3-1 0,2-3 0,2-2 0,73 57 1,-39-47-8,3-4 1,2-5-1,2-3 1,128 50-1,411 118 19,-474-169-19,-100-32-6,291 89 10,6-29-1,-247-65 19,1-6 0,0-3 1,0-6-1,0-4 1,-1-6-1,0-3 1,-1-6-1,-1-4 1,123-47-1,-157 45 10,-2-4 0,-1-3 0,-2-2 0,-1-4-1,-2-2 1,62-54 0,-58 36-20,-2-3-1,-3-3 0,-3-2 1,91-137-1,-14-17 5,117-261 1,60-259-75,-259 590 6,37-167 0,-67 201 139,-4 0 0,5-136-1,-23 165 33,-4 0 0,-4 0 1,-24-132-1,14 149-10,-3 2 1,-3 0-1,-3 2 1,-61-120 0,51 126-140,-3 1 0,-2 2 0,-3 1 0,-89-94 1,31 55-31,-5 5 1,-139-96 0,55 65-9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17516,'1'0'100,"-1"0"0,1 1-1,-1-1 1,1 0 0,-1 1 0,0-1 0,1 0 0,-1 1 0,0-1 0,1 1 0,-1-1 0,0 1-1,0-1 1,0 1 0,1-1 0,-1 1 0,0-1 0,0 1 0,0-1 0,0 1 0,0-1 0,0 1-1,0-1 1,0 1 0,0-1 0,0 1 0,0 0 0,-5 17 284,3-15-157,-64 176 3479,-44 84-2497,109-262-1206,-6 14-81,1 0 0,-2 0 0,0-1 0,-1 0 0,-18 21-1,27-34 3,-1-1-1,0 1 0,0 0 0,1 0 1,-1-1-1,0 1 0,0 0 0,0-1 1,0 1-1,0-1 0,0 1 0,0-1 1,0 1-1,0-1 0,0 0 0,0 0 1,0 1-1,-2-1 0,3 0 37,-1-1 0,0 1 0,1 0 1,-1 0-1,1-1 0,-1 1 0,0 0 0,1-1 0,-1 1 0,1-1 0,-1 1 0,1-1 0,-1 1 0,1-1 0,-1 1 1,1-1-1,0 1 0,-1-1 0,1 0 0,0 1 0,-1-2 0,-1-4-128,0-1 1,1 1-1,0-1 1,-1-12-1,-1-36-610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16011,'10'22'1745,"3"9"-905,6 4-312,6 10 832,3 0-135,3 6-305,1-4-160,4-2-520,4-5-424,1-11 216,2-1-24,4-14-128</inkml:trace>
  <inkml:trace contextRef="#ctx0" brushRef="#br0" timeOffset="1">974 31 21645,'22'6'1736,"0"1"-1368,5-4-144,10 1 616,2 1-360,8-1-440,-3 2-248,-2 0-680,-2 0-312,-11-2 928,-7 0-264,-12-2-184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18004,'32'23'1904,"6"-14"-1200,1-9-312,8-5 1057,-2 0-721,0-6-904,-4 1 440,-6-10-296,-6-4-152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17508,'26'-11'725,"0"1"-1,1 2 1,0 0 0,0 2 0,1 0 0,0 2-1,0 2 1,0 0 0,49 4 0,-74-2-675,0 1 0,0-1 0,0 1 0,0-1 0,0 1 0,0 0 0,-1 0 0,1 0 0,0 1 0,-1-1 0,1 1 0,0-1 0,-1 1 0,0 0 0,0 0 0,3 2 0,-4-2-35,0-1 1,-1 1-1,1-1 1,-1 1-1,1-1 1,-1 1-1,0 0 1,1-1-1,-1 1 1,0 0-1,0-1 1,0 1-1,0 0 1,0-1-1,-1 1 1,1-1-1,-1 1 1,1 0-1,-1-1 1,1 1-1,-1-1 0,0 1 1,1-1-1,-1 1 1,0-1-1,0 0 1,0 0-1,-3 3 1,-9 11 61,-1-1 0,-1 0 0,0-2-1,-26 18 1,22-17-65,0 2-1,-27 26 1,45-41-24,0 1 0,0 1 1,0-1-1,0 0 0,0 0 1,0 0-1,0 1 0,0-1 1,0 0-1,1 1 0,-1-1 1,0 0-1,1 1 0,0-1 1,-1 1-1,1-1 0,0 1 1,-1-1-1,1 1 0,0-1 1,0 1-1,0-1 0,1 1 1,-1 0-1,0-1 0,1 1 1,-1-1-1,0 0 0,1 1 1,0-1-1,-1 1 0,1-1 1,0 0-1,0 1 0,0-1 1,1 2-1,4 3-63,1-1 0,0 0-1,-1 0 1,1 0 0,13 5 0,-1 1-56,-1 0 7,71 48-368,-81-52 457,1-1 0,-2 1 0,1 1 0,-1 0 0,0 0 0,-1 0 0,11 18 0,-16-24 56,0 0-1,0 0 1,0 0 0,0 1-1,0-1 1,-1 0-1,1 0 1,-1 1 0,0-1-1,0 0 1,0 1 0,0-1-1,0 0 1,0 1 0,0-1-1,-1 0 1,1 1 0,-1-1-1,0 0 1,0 0 0,0 0-1,0 0 1,0 0 0,0 0-1,0 0 1,-1 0-1,1 0 1,-1 0 0,1 0-1,-1-1 1,0 1 0,1-1-1,-1 1 1,0-1 0,0 0-1,0 0 1,0 0 0,-3 1-1,-5 3 132,0-1 0,-1 0-1,0 0 1,0-1 0,0-1-1,-18 2 1,26-3-137,-9 0-156,1 1 0,-1-2 0,0 1 0,0-2 0,1 1 0,-20-5 0,30 5 142,1 0 0,0 0 1,0 0-1,-1 0 1,1 0-1,0 0 0,0-1 1,-1 1-1,1 0 0,0 0 1,0 0-1,0 0 0,-1 0 1,1 0-1,0-1 1,0 1-1,0 0 0,0 0 1,-1 0-1,1-1 0,0 1 1,0 0-1,0 0 0,0 0 1,0-1-1,0 1 1,0 0-1,-1 0 0,1-1 1,0 1-1,0 0 0,0 0 1,0-1-1,0 1 0,0 0 1,0 0-1,0 0 1,0-1-1,0 1 0,1 0 1,-1 0-1,0-1 0,0 1 1,0 0-1,0 0 0,0-1 1,0 1-1,0 0 0,0 0 1,1 0-1,-1-1 1,0 1-1,0 0 0,0 0 1,1 0-1,-1 0 0,0 0 1,0-1-1,0 1 0,1 0 1,-1 0-1,0 0 1,0 0-1,0 0 0,1 0 1,-1 0-1,0 0 0,19-10-280,12-1-124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61 498 17764,'0'40'2136,"-6"1"-1408,-9-6-312,-1-2 1577,4-3-1609,4-6-488,5-15-1816,3-6 1728,8-16-353,4-10-215</inkml:trace>
  <inkml:trace contextRef="#ctx0" brushRef="#br0" timeOffset="1">418 1 19756,'-11'18'3152,"8"-12"-2683,1-2-190,-66 119 3119,60-107-3348,1 1 1,0 0-1,1 0 1,2 1-1,-6 30 1,10-46-45,-1 0 0,1 1 1,0-1-1,0 1 1,0-1-1,0 0 1,0 1-1,1-1 0,-1 1 1,1-1-1,0 0 1,-1 0-1,1 1 0,0-1 1,0 0-1,1 0 1,-1 0-1,0 0 1,1 0-1,-1 0 0,3 2 1,-1-2-4,-1 0 0,1-1 0,0 1 0,0-1 0,0 0 0,0 0 0,0 0 0,1 0 0,-1 0 0,0-1 0,0 1 0,0-1 0,7 0 0,3-1-291,1-1-1,-1 0 1,0-1-1,0-1 0,0 0 1,19-8-1,-18 5-196,1 0 1,-2-1-1,1-1 1,16-13-1,-10 2-359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77 234 17652,'-14'21'2008,"-2"14"-1136,-2 3-368,4 6 1161,3 1-417,7 0-512,4-4-368,12-10-856,5-7-368,14-24 696,4-11-160,6-20-152</inkml:trace>
  <inkml:trace contextRef="#ctx0" brushRef="#br0" timeOffset="0.06">444 1 16051,'-19'32'2184,"2"1"0,2 1-1,-13 39 1,26-69-2041,-4 11 194,1 1-1,1-1 0,0 1 1,-2 18-1,6-30-305,-1 0-1,1 0 1,1-1 0,-1 1 0,0 0-1,1 0 1,0-1 0,0 1 0,0-1-1,2 7 1,-2-8-28,1-1-1,-1 1 1,0 0 0,1 0 0,-1-1-1,1 1 1,-1-1 0,1 1-1,0-1 1,-1 0 0,1 0-1,0 0 1,0 0 0,0 0 0,0 0-1,0 0 1,0 0 0,0-1-1,4 1 1,4 0-183,-1-1 0,0 1 1,0-2-1,0 0 0,0 0 0,0 0 0,0-1 1,-1-1-1,1 1 0,0-1 0,9-5 0,-3 0-431,0 0-1,0 0 0,-1-2 1,0 1-1,14-14 0,-5 0-303,-5-2-181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15307,'-7'14'2097,"-2"2"-1169,-1 10-280,0 3 1216,1 10-511,3 4-209,1 1-432,2 1-312,1-7-1056,2-5 752,7-19-192,2-14-96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87 295 11530,'-2'2'185,"-11"5"579,1 2 0,0-1 0,0 1 0,1 1 0,-12 12 0,23-22-712,0 0-1,0 1 1,0-1-1,-1 0 0,1 0 1,0 1-1,0-1 1,0 0-1,0 0 0,0 1 1,0-1-1,-1 0 1,1 1-1,0-1 0,0 0 1,0 1-1,0-1 0,0 0 1,0 0-1,0 1 1,0-1-1,1 0 0,-1 1 1,0-1-1,0 0 1,0 1-1,0-1 0,0 0 1,0 0-1,1 1 0,-1-1 1,0 0-1,0 0 1,0 1-1,1-1 0,-1 0 1,0 0-1,0 0 1,0 1-1,1-1 0,-1 0 1,0 0-1,1 0 1,-1 0-1,0 0 0,0 0 1,1 0-1,-1 1 0,0-1 1,1 0-1,-1 0 1,0 0-1,1 0 0,19 3 842,-17-3-700,44 1 946,0-2 0,0-2 0,86-17-1,-80 12-636,415-73 1440,228-34-1502,152 19-638,3 51 35,-347 58-980,-486-13 945,-18-1 192,1 1 0,-1 0 0,0 0 0,0 0 1,1 0-1,-1 0 0,0 0 0,0 0 0,0 0 0,1 0 0,-1-1 0,0 1 1,0 0-1,0 0 0,0 0 0,0 0 0,1-1 0,-1 1 0,0 0 1,0 0-1,0 0 0,0-1 0,0 1 0,0 0 0,0 0 0,0 0 1,1-1-1,-1 1 0,0 0 0,0 0 0,0-1 0,0 1 0,0 0 0,0 0 1,0 0-1,0-1 0,-1 1 0,1 0 0,0 0 0,0 0 0,0-1 1,0 1-1,0 0 0,0 0 0,0 0 0,0-1 0,-1 1 0,1 0 0,0 0 1,0 0-1,0 0 0,0-1 0,-1 1 0,1 0 0,0 0 0,0 0 1,0 0-1,-1 0 0,-10-11-276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0 471 16988,'4'-1'200,"-1"0"1,0 0 0,0 0 0,0 0-1,-1 0 1,1-1 0,0 1-1,0-1 1,-1 0 0,1 0 0,4-4-1,24-29 154,-23 26-70,58-79 1850,68-119-1,-88 132-1471,-45 74-659,21-30 391,-22 30-387,0 1-1,0 0 1,1 0-1,-1-1 1,0 1-1,0 0 1,0 0-1,1 0 0,-1 0 1,0-1-1,0 1 1,0 0-1,1 0 1,-1 0-1,0 0 1,0 0-1,1 0 0,-1-1 1,0 1-1,0 0 1,1 0-1,-1 0 1,0 0-1,0 0 1,1 0-1,-1 0 0,0 0 1,1 0-1,-1 0 1,0 0-1,0 1 1,1-1-1,-1 0 1,3 17 137,-32 196 177,5-46-777,21-147 93,2-15 176,0 0 0,0 1 0,0-1 0,1 0-1,0 0 1,0 1 0,1-1 0,-1 0 0,3 10-1,-3-15 175,0 0 0,0 0 0,0 1 1,1-1-1,-1 0 0,0 0 0,0 0 0,0 1 0,0-1 0,1 0 0,-1 0 0,0 0 0,0 1 0,0-1 0,1 0 0,-1 0 0,0 0 0,0 0 0,0 0 0,1 0 1,-1 1-1,0-1 0,0 0 0,1 0 0,-1 0 0,0 0 0,0 0 0,1 0 0,-1 0 0,0 0 0,1 0 0,-1 0 0,0 0 0,13-9-568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 15155,'20'-5'1953,"-5"8"-1201,-15 16-320,-7 10 1816,-2 17-1559,-4 6-129,-3 8-168,0 0-64,2 1-192,3-5-56,1-8-48,4-7 8,3-15-344,3-9-320,0-14 552,1-6-120,-4-10-48</inkml:trace>
  <inkml:trace contextRef="#ctx0" brushRef="#br0" timeOffset="1">0 295 20524,'18'3'1841,"7"-4"-1297,-1-5-240,10-3 456,2-4-488,-2 0-640,-3-3 536,-8-6-336,-7 1-168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16908,'0'46'1880,"-6"1"-1280,-3 0-296,0-4 1177,8-6-1185,1-5-568,7-17 344,4-11-176,8-14-137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78 16412,'-1'-1'114,"1"0"0,-1 0 1,1 0-1,-1 0 0,1 0 1,-1 0-1,0 0 0,0 0 1,1 0-1,-1 0 0,0 0 1,0 0-1,0 0 0,0 1 1,0-1-1,0 0 0,0 1 1,0-1-1,0 1 0,-1-1 1,-1 0-1,2 1-21,0 0 0,0 1-1,0-1 1,0 0 0,0 0-1,-1 1 1,1-1 0,0 1-1,0-1 1,0 1 0,0-1-1,0 1 1,1 0 0,-1-1-1,0 1 1,0 0 0,0 0-1,-1 1 1,-2 3 124,1 1 0,-1-1 0,1 1 0,0 0 0,0 0 0,-3 10 0,0 5-2,0 1 0,-3 35-1,8-49-189,1 0 0,0 0-1,0 0 1,0 0 0,1 0-1,0 0 1,0-1-1,1 1 1,0 0 0,6 11-1,-8-17-5,1-1 0,0 1 0,-1-1 0,1 1 0,0-1 0,0 0 0,0 1 0,0-1 0,1 0 0,-1 0 0,0 0 0,0 0 0,1 0 0,-1 0 0,1 0 0,-1 0 0,0 0 0,1-1 0,0 1 0,-1-1 0,1 1 0,-1-1 0,4 1 0,-3-1 19,1-1-1,0 1 1,-1-1 0,1 1 0,-1-1 0,1 0-1,-1 0 1,0 0 0,1 0 0,-1-1 0,0 1-1,0-1 1,3-2 0,5-4 150,-1-1 1,-1-1-1,1 0 1,12-20-1,-10 13 102,-1-2 0,-1 1-1,11-32 1,-17 40-178,0 0 0,0 0 0,-1-1 0,-1 1 0,1-1 0,-2 0 0,0 1 0,-1-19 0,0 27-179,1 0-1,0 0 0,-1 0 0,1 0 0,-1 0 0,0 0 0,1 0 0,-1 0 0,0 0 0,0 1 0,0-1 0,-1 0 0,1 1 0,0-1 1,-1 1-1,1-1 0,-1 1 0,1-1 0,-1 1 0,0 0 0,1 0 0,-1 0 0,0 0 0,0 0 0,0 0 0,0 1 0,0-1 0,1 1 1,-1-1-1,-1 1 0,1 0 0,0-1 0,0 1 0,0 0 0,0 1 0,0-1 0,0 0 0,0 0 0,0 1 0,0-1 0,0 1 0,0 0 1,1 0-1,-1-1 0,0 1 0,-3 2 0,1 2-575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18348,'9'-1'716,"-1"2"0,0-1 0,0 1 1,12 2-1,-18-2-519,0-1-1,1 0 1,-1 1 0,1 0 0,-1 0 0,0 0 0,0 0 0,0 0 0,1 0 0,-1 0-1,0 1 1,-1-1 0,1 1 0,0-1 0,0 1 0,-1 0 0,1 0 0,2 3-1,-4-4-146,0 1 0,1-1 0,-1 0 0,0 0 0,0 1 0,0-1 0,0 0 0,0 1 0,0-1 0,-1 0 0,1 0-1,0 1 1,-1-1 0,1 0 0,-1 0 0,1 0 0,-1 1 0,1-1 0,-1 0 0,0 0 0,-1 2 0,-22 20 258,19-17-196,-23 16 180,21-18-259,1 1 0,0 0-1,0 1 1,0-1 0,0 1-1,1 1 1,-7 9 0,11-15-47,1 0 0,-1 1 0,1-1-1,0 0 1,-1 0 0,1 0 0,0 0 0,0 1 0,0-1 0,0 0-1,0 0 1,0 0 0,0 1 0,0-1 0,1 0 0,-1 0 0,0 0-1,1 0 1,-1 1 0,1-1 0,-1 0 0,1 0 0,0 0 0,-1 0-1,1 0 1,0 0 0,0 0 0,-1-1 0,1 1 0,0 0 0,0 0 0,0 0-1,0-1 1,0 1 0,0-1 0,0 1 0,2 0 0,5 3-81,-1-1 1,2 0-1,15 4 1,-20-6 65,35 8-167,-15-5 144,30 11-1,-49-13 56,0-1 0,0 1 0,0 1 0,0-1 0,-1 1 0,1 0 0,-1 0 0,0 0 0,0 0 1,0 1-1,6 6 0,-9-8 7,1 0 1,-1 0 0,0 0 0,0 1-1,0-1 1,-1 0 0,1 0 0,0 0 0,-1 1-1,1-1 1,-1 0 0,0 1 0,0-1-1,0 0 1,0 1 0,0-1 0,-1 4-1,0-2 27,-1 1 0,1-1 0,-1 0 0,0 1 0,0-1-1,0 0 1,-1 0 0,-4 5 0,1-2 49,0 0 1,0 0-1,-1-1 1,0 0-1,-1 0 0,1-1 1,-1 0-1,-10 5 1,14-8-108,-1 0 0,0-1 0,1 1 0,-1-1 0,0 0 0,0 0-1,0-1 1,0 1 0,0-1 0,0 0 0,0-1 0,0 1 0,-9-3 0,11 2-59,1 0 0,-1 0 1,1 0-1,0 0 0,-1 0 0,1-1 0,0 1 0,0-1 0,0 0 0,0 1 0,0-1 0,0 0 0,1 0 0,-1 0 0,1 0 0,-1-1 0,1 1 0,0 0 1,0-1-1,0 1 0,0-1 0,0 1 0,1-1 0,-1 1 0,1-1 0,-1 1 0,1-5 0,1-19-507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19532,'8'-5'465,"-1"-1"0,0-1 0,0 1 0,-1-1 0,0 0 0,0 0 1,9-17-1,4-3 626,36-47 805,46-55-238,-95 124-1540,-4 9-81,-5 9-39,-4 7-60,-40 123 275,41-121-455,2 0 0,0 1-1,1-1 1,1 38 0,4-46-823,1-13 530,0-8 123,1-8-162</inkml:trace>
  <inkml:trace contextRef="#ctx0" brushRef="#br0" timeOffset="1">511 192 20068,'5'7'2497,"4"2"-1545,-2-6-448,-1 0 2033,-1-2-729,-7-2-1696,-3-4-576,-5-5 464,0 0-128,-6-3-64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17756,'1'0'114,"0"0"1,0 0 0,0 0-1,0 0 1,0 0-1,-1 0 1,1 0 0,0 0-1,0 0 1,0-1-1,0 1 1,0 0 0,0-1-1,-1 1 1,1-1 0,0 1-1,0-1 1,-1 1-1,1-1 1,0 1 0,-1-1-1,2-1 1,18-21 283,-12 14 6,23-28 837,259-326 3535,-290 363-4774,0 0-1,0 1 1,0-1 0,0 0-1,0 0 1,0 0-1,0 0 1,0 0 0,1 0-1,-1 0 1,0 0-1,0 0 1,0 0 0,0 0-1,0 0 1,0 0-1,0 0 1,0 0 0,0 0-1,0 0 1,1 0-1,-1 0 1,0 0 0,0 0-1,0 0 1,0 0-1,0 0 1,0 0 0,0 0-1,0 0 1,0 0-1,0 0 1,1 0 0,-1 0-1,0 0 1,0 0-1,0 0 1,0 0 0,0 0-1,0 0 1,0 0-1,0 0 1,0 0 0,0-1-1,0 1 1,0 0 0,0 0-1,0 0 1,0 0-1,1 0 1,-1 0 0,0 0-1,0 0 1,-2 14 9,-7 20-28,-6 13-74,2-10-439,2 1 1,-11 71-1,22-108 511,0-1-1,0 1 1,0 0 0,-1-1-1,1 1 1,0-1 0,0 1-1,0 0 1,0-1 0,0 1-1,0-1 1,0 1 0,1-1-1,-1 1 1,0 0 0,0-1-1,0 1 1,0-1 0,1 1-1,-1-1 1,0 1 0,1-1-1,-1 1 1,0-1 0,1 1-1,-1-1 1,1 1 0,-1-1-1,0 0 1,1 1 0,-1-1-1,1 0 1,-1 1 0,1-1-1,0 0 1,13 1-460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13547,'6'10'4185,"1"5"-2729,-2 10-448,-3 4-472,-2 5 2017,-1 1-1249,-2 4-816,-1-4-640,-1-7 208,-1-9-64,6-12-160,0-10-24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49 17300,'0'-1'113,"-1"-25"1728,1 26-1802,0-1 0,-1 1 0,1-1 0,0 0 0,-1 1 0,1-1 0,0 1 0,-1-1 0,1 1 0,-1 0 0,1-1 1,-1 1-1,1-1 0,-1 1 0,1 0 0,-1 0 0,1-1 0,-1 1 0,0 0 0,1 0 0,-1-1 0,0 1 1,1 0-1,-1 0 0,1 0 0,-1 0 0,0 0 0,1 0 0,-1 0 0,0 0 0,1 0 0,-1 0 0,1 1 0,-1-1 1,0 0-1,1 0 0,-1 1 0,1-1 0,-1 0 0,1 1 0,-2-1 0,-5 4 234,1 0-1,-1 0 1,0 0-1,1 1 0,0 0 1,0 0-1,1 0 1,-1 1-1,1 0 1,0 0-1,1 0 1,-6 9-1,0 4-164,0 0 1,1 0-1,-9 27 1,13-31-85,0 0 0,2 0-1,0 0 1,0 1 0,0 26 0,3-38-12,0 0 1,0-1-1,0 1 0,0 0 0,1 0 0,0-1 1,0 1-1,0 0 0,0-1 0,0 1 0,1-1 1,0 1-1,-1-1 0,1 0 0,1 0 0,-1 0 1,0 0-1,1 0 0,-1 0 0,1-1 0,0 1 1,0-1-1,0 1 0,0-1 0,0 0 0,1-1 1,-1 1-1,1 0 0,3 0 0,2 0 46,0 0 0,0-1 0,1 0-1,-1-1 1,0 0 0,0-1 0,0 0 0,0 0 0,0-1-1,0 0 1,0 0 0,0-1 0,0 0 0,-1-1 0,0 0-1,0 0 1,0-1 0,8-6 0,1 0 80,-1-2 0,-1 0 0,0 0 1,-1-1-1,-1-1 0,0-1 0,14-21 1,-20 25-43,0 0 1,-1-1-1,0 0 1,-1 0 0,6-23-1,-10 30-90,1-1 0,-1 0-1,0 1 1,-1-1-1,0 0 1,0 0 0,0 1-1,-1-1 1,0 0 0,0 1-1,-1-1 1,1 0 0,-5-7-1,5 12-53,0 0-1,0 0 0,0 0 0,-1 0 1,1 0-1,-1 0 0,1 0 0,-1 0 1,0 1-1,0-1 0,0 1 0,0-1 1,0 1-1,0 0 0,0 0 0,0 0 1,0 0-1,0 0 0,-1 0 0,1 1 1,0-1-1,-1 1 0,1-1 0,-1 1 1,1 0-1,0 0 0,-1 0 0,1 0 1,0 1-1,-1-1 0,1 1 0,-1-1 1,1 1-1,0 0 0,-3 1 1,-5 2-265,0 1 1,0 0 0,0 1-1,0 0 1,-16 13 0,-8 13-318,4 4-118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21341,'10'-8'592,"-1"0"1,1 0 0,0 1-1,1 0 1,20-9 0,-24 13-420,0 1 0,-1 0 0,1 0 1,0 0-1,0 1 0,0 0 0,0 0 0,0 1 1,0 0-1,0 0 0,12 2 0,-16-1-157,-1-1-1,1 1 1,-1-1-1,0 1 1,1 0 0,-1 0-1,0 0 1,1 0-1,-1 0 1,0 0-1,0 1 1,0-1-1,0 1 1,0 0 0,-1-1-1,1 1 1,0 0-1,-1 0 1,1 0-1,-1 0 1,0 0 0,0 0-1,0 1 1,0-1-1,0 0 1,0 1-1,0-1 1,-1 0 0,1 1-1,-1-1 1,0 1-1,0-1 1,0 1-1,0-1 1,0 1 0,0-1-1,-1 4 1,-1 3-13,0 0 0,-1 0 0,0-1 0,0 1 0,-1-1 0,0 1 1,0-1-1,-1-1 0,-6 8 0,-55 58 47,9-12 11,56-60-58,1-1 1,-1 1 0,0 0-1,0 0 1,1 0 0,-1 0-1,0 0 1,1 0 0,-1 0-1,1 0 1,0 0 0,-1 0-1,1 0 1,0 0 0,-1 0-1,1 1 1,0-1 0,0 0-1,0 0 1,0 2 0,1-2-16,-1 0 1,1-1 0,-1 1 0,1 0-1,-1-1 1,1 1 0,-1-1 0,1 1-1,0-1 1,-1 1 0,1-1 0,0 1-1,0-1 1,-1 1 0,1-1 0,0 0-1,0 0 1,0 1 0,-1-1 0,3 0-1,5 1-196,0 0-1,0-1 0,-1 0 0,11-2 1,50-10-292,-27 3 139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17828,'0'0'66,"0"0"0,0 0 0,0 0 0,0 0 1,0 1-1,0-1 0,0 0 0,0 0 0,0 0 0,0 0 1,0 1-1,0-1 0,0 0 0,0 0 0,0 0 0,0 0 0,1 0 1,-1 1-1,0-1 0,0 0 0,0 0 0,0 0 0,0 0 1,0 0-1,0 0 0,1 1 0,-1-1 0,0 0 0,0 0 0,0 0 1,0 0-1,0 0 0,1 0 0,-1 0 0,0 0 0,0 0 1,0 0-1,0 0 0,1 0 0,-1 0 0,0 0 0,0 0 0,14 1 1120,12-5 620,144-36 1490,-129 29-3112,-39 11-178,0-1-1,1 0 1,-1 1-1,1-1 1,-1 1-1,0 0 1,1 0-1,-1 0 1,1 0-1,-1 0 1,1 1-1,-1-1 1,3 2-1,-4-2-3,-1 0 0,1 1-1,-1-1 1,1 0 0,-1 1 0,1-1-1,-1 1 1,0-1 0,1 1 0,-1-1-1,0 1 1,1-1 0,-1 1 0,0-1-1,1 1 1,-1-1 0,0 1 0,0 0 0,0-1-1,1 2 1,-5 19 19,-20 39 85,-40 70 0,-8 18 49,30-33-1937,41-114 1446,1-4 15,0-3-161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21677,'17'-6'2032,"8"1"-1360,7-3-272,10 1 937,5-2-361,3 3-608,-2-1-640,-4-2 304,-5 1-96,-13-7-104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23909,'0'0'1600,"-1"0"-1712,1-1-312,10-4 1625,2-3-993,1-4-152,0-4-56</inkml:trace>
  <inkml:trace contextRef="#ctx0" brushRef="#br0" timeOffset="1">252 72 20388,'4'17'1665,"-5"-13"-1265,1 2-216,4-6 40,-2-5 1392,-2-9-1264,0-8-64,-6-7-144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54 190 15627,'-3'0'296,"0"1"0,0-2-1,0 1 1,0 0-1,0 0 1,0-1 0,0 0-1,0 0 1,1 1 0,-1-1-1,0-1 1,-4-1-1,6 1-157,0 1-1,0 0 1,0 0-1,0-1 1,0 1-1,0-1 1,1 1-1,-1 0 1,0-1-1,1 0 1,-1 1-1,1-1 1,0 1-1,-1-1 1,1 0-1,0 1 1,0-1-1,0 1 1,0-1-1,0 0 1,0 1-1,1-1 1,-1 0-1,2-2 1,-2 0-59,1-1 1,1 1-1,-1 0 1,1-1-1,0 1 1,-1 0 0,2 0-1,-1 0 1,0 0-1,1 1 1,0-1 0,0 1-1,0-1 1,0 1-1,1 0 1,-1 0-1,1 1 1,-1-1 0,1 1-1,0 0 1,0 0-1,0 0 1,1 0-1,-1 1 1,0-1 0,1 1-1,-1 0 1,1 1-1,5-1 1,4 0-69,0 1 0,1 1 0,-1 0 0,1 1 0,-1 0 0,0 1 0,26 10 0,-31-10-12,7 3 3,0-1 0,0 0 1,0-1-1,17 2 0,-28-6-3,-1 0 1,1 0-1,-1 0 0,1 0 0,-1-1 1,1 1-1,-1-1 0,1-1 0,-1 1 0,0 0 1,0-1-1,0 0 0,0 0 0,0 0 0,0-1 1,0 1-1,0-1 0,-1 0 0,6-5 0,2-6-591,0 0 0,16-28 0,-24 61 817,-3 2-478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15 168 13627,'-1'1'88,"1"-1"0,0 1 0,0-1 0,-1 0 0,1 1 0,0-1 0,-1 0 0,1 0 0,-1 1 0,1-1 0,0 0 1,-1 0-1,1 1 0,-1-1 0,1 0 0,0 0 0,-1 0 0,1 0 0,-1 0 0,1 0 0,-1 0 0,1 0 0,-1 0 0,1 0 0,0 0 0,-1 0 0,1 0 0,-1 0 0,0 0 0,0-13 1214,12-22 1175,-5 24-2139,1 1 0,1-1 1,-1 1-1,2 1 0,-1-1 0,1 1 1,0 1-1,1 0 0,19-13 0,-25 19-315,0-1-1,0 1 0,1 0 0,-1 0 0,0 1 0,1-1 1,-1 1-1,1 0 0,0 0 0,-1 1 0,1-1 0,0 1 1,-1 0-1,1 0 0,0 1 0,0 0 0,-1-1 0,1 1 1,-1 1-1,1-1 0,-1 1 0,1 0 0,-1 0 0,0 0 1,0 0-1,0 1 0,0-1 0,0 1 0,3 4 0,28 32 13,-27-27-27,1-2 0,1 1 0,19 16 1,-26-25 3,-1 0 1,1 0 0,0-1 0,-1 1-1,1-1 1,0 1 0,0-1 0,0 0-1,0 0 1,0-1 0,0 1-1,0-1 1,0 1 0,0-1 0,0 0-1,0 0 1,1 0 0,-1-1 0,0 1-1,0-1 1,0 1 0,4-3 0,4-2 48,0 0 0,0-1 0,-1-1 0,0 0 0,17-15 0,40-45-273,-64 64 104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18372,'0'-1'96,"-1"1"0,1-1-1,0 0 1,0 1 0,0-1 0,0 0 0,0 0 0,0 1 0,-1-1-1,2 0 1,-1 0 0,0 1 0,0-1 0,0 0 0,0 1 0,0-1-1,1 0 1,-1 0 0,0 1 0,1-1 0,-1 1 0,0-1 0,1 0-1,-1 1 1,1-1 0,0 0 0,14-18 438,-8 12-194,0 1 0,1 0 1,0 0-1,0 1 0,0 0 0,12-5 1,-15 7-241,0 1 0,0 0-1,0 1 1,0-1 0,0 1 0,1 0 0,-1 0 0,0 0 0,1 1 0,-1 0 0,0 0 0,11 2 0,-14-2-82,0 1 0,0 0 0,0 0 0,0 0 0,0 0 0,0 0 0,0 0 0,0 0 0,0 1 0,-1-1 0,1 1 0,0-1 0,-1 1 0,1 0 0,-1-1 0,0 1 0,0 0 0,2 2 0,-1 1 3,-1-1 0,1 1 1,-1 0-1,0-1 0,0 1 1,0 0-1,0 0 0,-1 5 1,-1 6 27,0 0 1,-1 0 0,0 0 0,-6 17 0,-6 8 71,9-30-70,1 1 1,1-1-1,-4 22 0,7-32-48,0 0-1,0 0 1,0 0-1,0 0 1,0 0-1,1 1 1,-1-1 0,0 0-1,1 0 1,-1 0-1,1 0 1,-1 0-1,1 0 1,-1-1-1,1 1 1,0 0-1,0 0 1,-1 0-1,1 0 1,0-1-1,0 1 1,0 0 0,0-1-1,0 1 1,0-1-1,0 1 1,0-1-1,0 1 1,0-1-1,1 1 1,42 7-66,-25-5-6,-9 0 29,1-1 1,-1 2-1,1 0 0,-1 0 1,0 1-1,-1 0 0,1 0 0,12 11 1,-18-13 42,-1-1 0,0 1 1,0 0-1,0 1 0,0-1 1,-1 1-1,1-1 0,-1 1 0,0 0 1,0 0-1,0-1 0,-1 2 1,1-1-1,-1 0 0,0 0 1,0 0-1,-1 0 0,1 1 0,-1-1 1,0 0-1,0 1 0,0-1 1,-1 0-1,0 6 0,-2 1 89,0-1-1,-1 0 0,0-1 1,-1 1-1,0 0 0,0-1 1,-1 0-1,0-1 1,-9 10-1,5-7 102,0 0 0,-1-1 0,0 0 0,-1-1-1,-25 16 1,35-24-205,0 0-1,0 0 0,0 0 0,0-1 1,0 1-1,-1-1 0,1 1 1,0-1-1,0 1 0,-1-1 1,-2 0-1,5 0-15,0 0-1,-1 0 1,1 0 0,0 0 0,0 0 0,-1-1-1,1 1 1,0 0 0,-1 0 0,1 0 0,0 0-1,0 0 1,-1-1 0,1 1 0,0 0 0,0 0-1,-1 0 1,1-1 0,0 1 0,0 0 0,0 0-1,0-1 1,-1 1 0,1 0 0,0 0 0,0-1-1,0 1 1,0 0 0,0-1 0,0 0-67,0 0 1,0 0 0,0 0-1,0 0 1,1 0-1,-1 0 1,1 0-1,-1 0 1,0 0 0,1 0-1,0 0 1,-1 0-1,2-1 1,3-4 2,0 0-1,1 0 1,0 1 0,0 0 0,0 0 0,8-4-1,8-6-443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19820,'-2'7'1929,"8"14"-1265,-3 0-256,6 10 936,1 3-328,5 4-504,-2 1-79,1-4-417,1-3-208,-3-8-793,-4-8-1591,3-18 2216,-1-8-376,-3-12-265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3 161 20684,'-1'-8'335,"0"0"0,1 0 0,0 0-1,0 0 1,1 0 0,0-1 0,1 1-1,0 1 1,0-1 0,0 0 0,5-9-1,-5 13-239,-1 1 0,1-1-1,0 1 1,0 0-1,0 0 1,1 0-1,-1 0 1,1 0 0,0 0-1,0 1 1,0-1-1,0 1 1,0 0-1,0 0 1,0 0 0,1 0-1,-1 0 1,1 1-1,0 0 1,-1 0 0,1 0-1,0 0 1,0 0-1,-1 1 1,7-1-1,-7 1-69,-1 1-1,1-1 0,-1 0 0,1 1 0,-1-1 0,1 1 0,-1 0 1,0 0-1,1 0 0,-1 0 0,0 0 0,0 1 0,0-1 0,0 0 1,0 1-1,3 3 0,-2-2-6,0 0 0,-1 1 1,1 0-1,-1 0 0,0-1 1,0 1-1,-1 1 0,3 6 1,-1 3 1,0 0 1,-1-1 0,-1 1 0,-1 28-1,-4-3 55,-2 1 1,-1 0-1,-3-1 0,-22 58 0,-11 51 316,42-147-377,1 1-1,-1-1 1,1 1-1,0-1 1,0 1-1,0-1 1,0 1-1,0-1 1,0 1-1,0-1 1,0 1-1,1-1 1,-1 1-1,1 2 1,0-3-9,-1-1-1,1 0 1,-1 1 0,0-1-1,1 1 1,-1-1 0,1 0 0,-1 1-1,1-1 1,-1 0 0,1 1-1,0-1 1,-1 0 0,1 0 0,-1 0-1,1 1 1,0-1 0,-1 0 0,1 0-1,-1 0 1,1 0 0,0 0-1,-1 0 1,1 0 0,0-1 0,6 0 1,-1-1 0,0 0 1,0-1-1,0 0 1,8-4-1,1-1-55,59-24-335,-22 10-724,-1-2 0,74-46 0,-76 34 372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20548,'-3'7'421,"0"0"-1,0-1 1,1 2-1,1-1 1,-1 0-1,1 0 1,0 0-1,1 1 1,0 12-1,-1-4 256,1-4-378,-1-3-154,0 0 1,1 0 0,0 0-1,1-1 1,1 10 0,-1-16-137,-1-1 0,0 0 0,1 0 0,-1 1 1,1-1-1,-1 0 0,1 0 0,-1 0 0,1 0 0,0 0 1,-1 0-1,1 0 0,0 0 0,0 0 0,0 0 0,0 0 1,0 0-1,0 0 0,0-1 0,0 1 0,0 0 0,0-1 1,1 1-1,-1-1 0,0 1 0,0-1 0,1 0 0,-1 1 1,0-1-1,0 0 0,1 0 0,-1 0 0,0 0 0,1 0 1,-1 0-1,0-1 0,0 1 0,1 0 0,-1 0 0,0-1 1,2 0-1,68-25 79,-53 19-112,1 0 0,0 0 0,0 2 0,0 0 0,0 2 0,26-2 0,-38 4-3,0 2 1,0-1-1,0 1 0,-1 0 1,1 1-1,0-1 1,0 1-1,-1 1 0,1-1 1,-1 1-1,0 0 1,1 1-1,8 6 1,-12-7 20,0-1 1,0 1 0,0 0-1,-1 0 1,1 0 0,-1 0-1,0 1 1,0-1 0,0 1-1,0-1 1,-1 1 0,1 0-1,-1-1 1,0 1 0,0 0-1,-1 0 1,1 0 0,-1 0-1,0 0 1,0 0 0,0 0-1,0 0 1,-1 0 0,1-1-1,-3 7 1,-1 4 85,-1 0 0,-1 0 0,-1-1 1,0 0-1,0 0 0,-1 0 0,-10 11 0,-1-2 198,0 0 0,-38 32 0,47-46-289,0 0-1,0 0 0,-1-1 1,0-1-1,-1 0 0,0 0 1,-23 7-1,31-12-39,1 0 0,-1 0 0,0 0 0,1-1 0,-1 1 0,1-1 0,-1 0 0,0 0 0,1-1 0,-1 1 0,0-1 0,1 1 0,-1-1 0,1 0 0,0-1 0,-1 1 0,1-1 0,0 1 0,-1-1 0,1 0 1,0 0-1,0 0 0,1-1 0,-1 1 0,0-1 0,1 1 0,0-1 0,-1 0 0,1 0 0,0 0 0,0 0 0,-1-4 0,-15-33-466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21197,'11'-19'2280,"10"-4"-1368,7-2-376,13-4 1065,6-3-313,8-2-520,-1 1-328,0 7-736,-7 1 240,-9-2-24,-7-2-88,-18-4-24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9:0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5112 11050,'0'-1'43,"0"0"-1,0 1 0,-1-1 0,1 0 0,0 1 0,0-1 0,0 0 1,0 1-1,0-1 0,0 0 0,0 0 0,0 1 0,0-1 1,0 0-1,0 1 0,0-1 0,1 0 0,-1 1 0,0-1 0,0 0 1,1 1-1,-1-1 0,1 1 0,-1-1 0,0 1 0,1-1 1,0 0-1,12-19 214,24-21 216,1 1 0,64-52 0,19-17-207,54-80-133,71-69-126,-69 99 6,202-138 1,-261 213-6,297-204 2,-244 177 7,244-148 15,217-111-126,-60 34 7,-39 43 69,-272 155-58,421-159 0,-342 168 34,192-71-7,11 31 53,200-2 63,-57 14-13,-499 110-50,453-112 35,5 28-7,269-3-36,-156 25-29,255-18 168,-1007 127-132,499-82 247,-202 27-216,-239 46 9,-64 9-64,0 0-1,0 0 0,0 0 0,0 0 0,0 0 0,0 0 0,0 0 0,-1-1 1,1 1-1,0 0 0,0 0 0,0 0 0,0 0 0,0 0 0,0 0 1,0-1-1,0 1 0,0 0 0,0 0 0,0 0 0,0 0 0,0 0 0,0-1 1,0 1-1,0 0 0,0 0 0,0 0 0,0 0 0,0 0 0,0-1 1,0 1-1,0 0 0,0 0 0,0 0 0,0 0 0,0 0 0,0 0 0,0-1 1,0 1-1,0 0 0,1 0 0,-1 0 0,0 0 0,0 0 0,0 0 0,0 0 1,0 0-1,0-1 0,0 1 0,1 0 0,-1 0 0,0 0 0,0 0 1,0 0-1,0 0 0,1 0 0,-20-10-657,9 5 555,-6-6-252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9:0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13843,'25'-5'288,"0"1"-1,1 1 1,-1 1 0,41 2 0,-14 1-165,-14-3-72,-19 1-8,-1 0-1,1 1 1,0 1-1,-1 1 1,30 6-1,-47-8-39,0 1 1,0-1-1,0 0 0,0 0 0,0 1 0,0-1 0,0 0 0,0 1 0,0-1 1,0 1-1,0 0 0,0-1 0,0 1 0,0 0 0,-1-1 0,1 1 0,0 0 1,0 0-1,-1 0 0,1 0 0,-1 0 0,1 0 0,-1-1 0,1 1 0,-1 0 1,1 1-1,-1-1 0,0 0 0,0 0 0,1 0 0,-1 0 0,0 0 0,0 0 0,0 0 1,0 0-1,0 0 0,0 0 0,-1 0 0,1 1 0,0-1 0,-1 0 0,1 0 1,0 0-1,-1 0 0,1 0 0,-1 0 0,0-1 0,0 3 0,-5 5 16,0 1 0,-1-1-1,0-1 1,-10 10 0,11-12-18,-44 41 8,-1-3-1,-113 71 1,75-66-7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9:0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69 9194,'-2'-6'452,"0"0"1,0 0-1,0 0 1,-1 0-1,0 0 1,0 1-1,-1-1 1,0 1-1,0 0 1,-5-5-1,9 9-421,-1 1 0,1 0 0,-1 0 1,1 0-1,-1-1 0,0 1 0,1 0 0,-1 0 0,1 0 0,-1 0 1,0 0-1,1 0 0,-1 0 0,1 0 0,-1 0 0,0 1 0,1-1 0,-1 0 1,1 0-1,-1 0 0,1 1 0,-1-1 0,0 0 0,1 1 0,-1-1 1,1 0-1,-1 1 0,-15 12 189,15-11-178,-35 35 136,1 2 0,-31 47 0,-52 92 42,112-169-169,0 1 0,1 0-1,-7 20 1,12-30-49,0 0 0,0 0-1,0 0 1,0 0 0,0 0 0,0 1-1,0-1 1,0 0 0,0 0 0,-1 0 0,1 0-1,0 0 1,0 0 0,0 0 0,0 0-1,0 0 1,0 1 0,0-1 0,0 0-1,0 0 1,0 0 0,0 0 0,1 0-1,-1 0 1,0 0 0,0 0 0,0 0 0,0 1-1,0-1 1,0 0 0,0 0 0,0 0-1,0 0 1,0 0 0,0 0 0,0 0-1,0 0 1,0 0 0,0 0 0,1 0-1,-1 0 1,0 0 0,0 0 0,0 1 0,0-1-1,0 0 1,0 0 0,0 0 0,0 0-1,0 0 1,1 0 0,-1 0 0,0 0-1,0 0 1,0 0 0,0 0 0,0 0-1,0 0 1,0 0 0,0-1 0,0 1 0,1 0-1,9-4 29,9-10-15,19-14-32,0 2 0,2 2 0,1 2-1,0 1 1,2 2 0,0 2 0,62-15 0,-39 13-13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18164,'0'13'1568,"-2"11"-1264,1 20-160,-2 13 560,0 24-479,0 13-161,-3 17-168,-1 3-65,1-8-31,-3-4-80,-4-17-184,4-9-152,-7-31 456,-3-17-64,-7-28-32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76 13939,'-1'0'164,"1"0"0,-1-1 1,1 1-1,-1 0 0,1 0 0,-1-1 1,1 1-1,-1 0 0,1-1 0,0 1 1,-1-1-1,1 1 0,-1 0 0,1-1 0,0 1 1,0-1-1,-1 1 0,1-1 0,0 1 1,0-1-1,-1 1 0,1-1 0,0 1 0,0-1 1,0 0-1,0 1 0,0-1 0,0 1 1,0-1-1,0 1 0,0-1 0,0 0 1,0 1-1,0-1 0,0 0 0,1-1 221,1 0 0,-1 0 0,0 0 0,0 0 0,1 0 0,-1 1 0,1-1 0,-1 0-1,3-1 1,4-4 336,1 1 0,-1 1-1,12-7 1,-18 11-669,0 0 0,0 0 0,0 0 0,0 0 0,0 0 0,1 1 0,-1-1 0,0 1 0,0-1 0,1 1 0,-1 0 0,0 0 0,0 0 0,1 0 0,3 1 0,-5 0-42,0-1 0,0 1 0,0 0-1,0 0 1,0 0 0,0 0 0,0 1 0,-1-1 0,1 0 0,0 0-1,-1 0 1,1 1 0,-1-1 0,1 0 0,-1 1 0,1-1 0,-1 0-1,0 1 1,0-1 0,0 1 0,0-1 0,0 0 0,0 1 0,0-1-1,-1 3 1,-1 15 20,-1-1-1,0 0 0,-2 0 1,0 0-1,-10 23 0,-13 43-18,28-84-14,0 1 0,0-1 0,0 0 0,0 1 0,0-1 0,0 0 0,0 1 0,0-1 1,0 0-1,0 1 0,0-1 0,1 1 0,-1-1 0,0 0 0,0 1 0,0-1 0,0 0 0,0 1 0,1-1 0,-1 0 0,0 1 0,0-1 1,1 0-1,-1 0 0,0 1 0,0-1 0,1 0 0,-1 0 0,0 0 0,1 1 0,-1-1 0,0 0 0,1 0 0,-1 0 0,0 0 0,1 0 0,-1 0 1,0 1-1,1-1 0,-1 0 0,1 0 0,22-1-76,-6 1 54,-14 0 21,-1 1-1,1 0 0,0-1 0,0 1 1,0 0-1,-1 0 0,1 1 1,-1-1-1,1 1 0,-1-1 0,1 1 1,-1 0-1,0 0 0,0 0 1,0 0-1,0 0 0,0 0 0,0 0 1,0 1-1,-1-1 0,1 1 1,-1-1-1,0 1 0,0 0 0,2 4 1,-2-2 12,0 0 0,-1 0 0,1 0 0,-1 0 0,0-1 0,0 1 0,-1 0 0,1 0 0,-1 0 0,0 0 0,-1-1 0,1 1 0,-1 0 0,-3 6 0,-4 5-41,-1-1 1,0-1-1,-1 1 1,-1-2 0,0 1-1,-18 13 1,26-24-2275,4-7 1569,5-6 261,5-5-374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18628,'3'29'2192,"-3"3"-1479,0 1-321,0-1 1152,0 1-648,0-2-344,1-6-856,3-3-416,2-14 864,0-2-296,-3-4-144,0-2-104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20348,'6'-5'533,"0"-1"0,1 1 0,-1 0 0,1 1 0,0 0 0,1 0-1,-1 0 1,1 1 0,7-3 0,-13 6-480,0-1 0,0 0 0,1 1 0,-1-1 0,0 1 0,0 0 0,1 0 0,-1 0 0,0 0 0,0 0 0,1 0 0,-1 0 0,0 1 0,0-1-1,1 1 1,-1 0 0,0 0 0,0-1 0,0 1 0,0 1 0,0-1 0,0 0 0,0 0 0,-1 1 0,1-1 0,0 1 0,-1 0 0,1-1 0,-1 1 0,0 0 0,1 0 0,-1 0 0,0 0 0,0 0 0,0 0 0,1 4 0,0 1-45,-1-1 0,0 1 0,0 0 0,0 0 0,-1-1 0,0 1 0,-1 0 0,1 0 0,-1-1 0,-3 13 0,-4 7 1,-14 34-1,17-47 1,-56 128 42,61-140-48,-1 0-1,1 0 1,-1 1-1,1-1 1,-1 0 0,1 0-1,0 0 1,0 1-1,0-1 1,0 0 0,0 1-1,0-1 1,0 0-1,0 0 1,0 1 0,0-1-1,1 0 1,-1 0-1,0 0 1,1 1 0,-1-1-1,1 0 1,1 2-1,-1-3 0,0 1 0,0 0 0,0-1-1,0 1 1,0-1 0,1 1 0,-1-1-1,0 0 1,0 1 0,1-1 0,-1 0-1,0 0 1,1 0 0,-1 0 0,0 0-1,1 0 1,-1 0 0,0 0 0,0-1-1,1 1 1,-1 0 0,2-2 0,27-7-309,0-3 1,-1 0-1,0-2 1,33-22-1,-36 18 23,-1-2-79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72 18932,'-2'3'532,"0"1"0,1 0 0,-1 0 0,1 1 0,0-1 1,0 0-1,0 7 0,0-6 235,1-5-736,-3 15 321,0 0 0,1 0 1,1 0-1,0 1 0,1-1 0,3 22 0,-3-36-362,1 0-1,-1 0 0,1 0 0,-1 0 1,1 0-1,0 0 0,-1 0 1,1 0-1,0 0 0,-1 0 0,1 0 1,0 0-1,0 0 0,0-1 0,0 1 1,0 0-1,0 0 0,0-1 1,0 1-1,0-1 0,0 1 0,0-1 1,1 0-1,-1 1 0,0-1 1,2 0-1,40 1-368,-39-2 324,1 1-1,0 0 1,0 0 0,-1 0 0,1 0 0,0 1 0,7 1 0,-10 0 42,-1-1 0,1 0 0,0 1 0,0-1 1,-1 1-1,1-1 0,-1 1 0,0 0 0,1-1 0,-1 1 1,0 0-1,0 0 0,0 0 0,0 0 0,0 0 0,-1 0 1,1 0-1,-1 1 0,1-1 0,-1 0 0,0 0 0,0 0 1,1 0-1,-2 1 0,1-1 0,0 3 0,-1 4 70,-1 1 0,0-1 0,0 0 0,-6 16 0,6-20-39,-23 50 409,24-52-444,-1 0 0,0 0 1,0 0-1,0-1 0,0 1 0,0-1 0,0 1 0,-1-1 0,0 0 0,1 1 0,-1-2 0,0 1 0,0 0 0,-5 2 0,7-4 13,0 1-1,0-1 1,0 0-1,0 0 1,0 0-1,0 0 1,0 0-1,0 0 1,-1 0-1,1-1 1,0 1-1,0 0 0,0 0 1,0-1-1,1 1 1,-1-1-1,0 1 1,0-1-1,0 1 1,0-1-1,0 0 1,0 1-1,1-1 1,-1 0-1,0 0 1,1 1-1,-1-1 1,0 0-1,1 0 1,-1 0-1,1 0 1,-1 0-1,0-2 1,-7-26-174</inkml:trace>
  <inkml:trace contextRef="#ctx0" brushRef="#br0" timeOffset="1">33 63 20604,'8'-9'2137,"5"0"-1329,0 1-352,7-1 1216,2-1-535,3 1-705,0 0-664,-6 9 224,-3 3-72,-6 4-128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3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7566 12875,'-5'-4'181,"-1"-2"-164,1 1 1,-1-1-1,1 0 1,-1 0-1,2-1 1,-1 1-1,1-1 1,0 0-1,0 0 1,1 0-1,-3-10 1,-5-26-75,2-2 1,-7-74-1,8-94 149,7 152-81,-9-245 365,-2-227 49,12 460-419,-5-493 74,-34 2-14,-20 120-59,-18-157 168,68 509-132,-80-598 120,43 473-172,-50-303-7,56-144 204,76 1 0,-14 485-224,62-239 0,-10 188 8,-69 216 41,1 1 0,0 0 0,1 0-1,0 1 1,0 0 0,2 0 0,-1 1-1,1 0 1,0 0 0,1 1 0,17-12 0,-5 7 13,-1 0 1,2 2 0,0 1 0,0 0 0,28-7 0,-33 13 91,0 2 0,0 0 0,0 1 0,0 1 0,0 0 0,35 4 0,9 0 480,-54-4-530,17-1 359,-17 3-423,-7 4-372,-2-4 357,0-1-1,1 1 1,-1-1 0,0 1 0,0-1 0,1 1-1,-1-1 1,0 1 0,0-1 0,0 0-1,1 1 1,-1-1 0,0 0 0,0 0-1,0 0 1,0 0 0,0 0 0,-1 0 0,-11-1-130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12171,'-4'7'2825,"5"-8"-2786,0 0 0,0 1 0,-1-1 0,1 0 0,0 1 0,0-1 0,0 1 0,0-1 0,0 1 0,-1 0 0,1-1 0,0 1 0,0 0-1,0 0 1,2-1 0,2 1 58,0 1 0,-1-1 0,1 1 0,0 0 0,0 0 1,0 0-1,-1 1 0,1-1 0,6 4 0,14 5 42,6-2-126,-2 2 1,1 2-1,-2 0 1,0 2-1,0 1 1,-1 2-1,35 27 1,52 35-34,-114-79 30,1 1 0,-1-1-1,0 0 1,0 0 0,1 1 0,-1-1 0,0 0-1,0 1 1,0-1 0,1 1 0,-1-1 0,0 0-1,0 1 1,0-1 0,0 0 0,0 1 0,0-1-1,0 1 1,0-1 0,0 0 0,0 1 0,0-1 0,0 1-1,0-1 1,0 0 0,0 1 0,0-1 0,-1 0-1,1 1 1,0-1 0,0 0 0,0 1 0,0-1-1,-1 0 1,1 1 0,0-1 0,0 0 0,-1 1-1,1-1 1,-1 0 0,-15 15 198,12-12-139,-224 199 923,169-143-1227,-84 109 1,43-33 7,55-84 79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16596,'7'-10'4738,"88"-124"-900,-51 74-3460,48-60-199,-91 118-180,0 1-1,0 0 1,0 0-1,0 0 1,0 0-1,0 0 1,0 0-1,1 0 1,-1 0-1,0 0 1,1 0-1,-1 1 1,1-1-1,-1 1 1,1-1-1,2 0 1,-3 2 0,0-1-1,0 0 1,0 1 0,0-1 0,-1 1 0,1-1 0,0 1-1,0 0 1,0-1 0,0 1 0,-1 0 0,1-1 0,0 1-1,-1 0 1,1 0 0,-1 0 0,1 0 0,-1 0-1,1 0 1,-1 0 0,0 0 0,1-1 0,-1 1 0,0 1-1,0-1 1,1 1 0,5 31-14,-1 1 0,-1-1 0,-2 1 0,-1 0 0,-5 43 1,2 16-3874,2-88 2980,0-10 128,0-4-263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18276,'1'0'98,"-1"-1"0,0 1 0,0 0 0,0 0 0,0-1 0,0 1 0,1 0 0,-1 0 0,0-1 0,0 1 0,0 0 0,1 0 0,-1-1 0,0 1 0,1 0 0,-1 0 0,0 0 0,0 0 1,1-1-1,-1 1 0,0 0 0,1 0 0,-1 0 0,0 0 0,1 0 0,-1 0 0,0 0 0,0 0 0,1 0 0,1 9 1831,-7 24-226,3-27-1545,-3 23-188,1 0 1,1 0-1,2 0 1,1 1-1,1-1 1,1 0-1,13 57 1,-9-70-1198,-3-12 336,-3-8-472,-3-9 509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18132,'-5'-3'3553,"10"3"-1841,6 1-432,8 1-480,4-2-167,12 0-505,6 0-296,13-3-729,-2 0-239,4-4 896,-2-1-192,1-2-176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22901,'5'-9'239,"0"1"-1,0-1 1,1 2 0,0-1 0,0 1 0,0-1-1,1 2 1,0-1 0,1 1 0,0 0 0,-1 1-1,2-1 1,-1 2 0,1-1 0,-1 1 0,16-5-1,-22 9-232,-1-1 0,1 1 0,-1 0 0,0-1 0,1 1 0,-1 0 0,1 0 0,-1 0 0,0 0 0,1 0-1,-1 0 1,1 1 0,-1-1 0,0 0 0,1 1 0,-1-1 0,0 1 0,1-1 0,-1 1 0,0-1 0,0 1-1,1 0 1,-1 0 0,0 0 0,1 1 0,-1 0-6,0-1 1,0 1-1,-1 0 0,1 0 0,-1 0 0,1 0 1,-1 0-1,1 0 0,-1 0 0,0 0 0,0 0 1,0 0-1,0 0 0,-1 0 0,0 3 0,-1 5-10,-1 0-1,0 0 1,0 0-1,-1-1 0,-9 16 1,-8 5 75,0-2 1,-44 44-1,44-50-11,21-22-54,0 0 0,0 0 0,-1 0 0,1 1 0,0-1 0,0 0 0,-1 0 0,1 1-1,0-1 1,0 0 0,0 0 0,-1 1 0,1-1 0,0 0 0,0 1 0,0-1-1,0 0 1,0 1 0,0-1 0,0 0 0,0 1 0,0-1 0,0 0 0,0 1-1,0-1 1,0 0 0,0 1 0,0-1 0,0 0 0,0 1 0,0-1 0,0 0-1,0 1 1,1-1 0,-1 0 0,0 0 0,0 1 0,0-1 0,0 0 0,1 0-1,-1 1 1,0-1 0,0 0 0,1 0 0,-1 1 0,0-1 0,1 0 0,-1 0-1,0 0 1,0 0 0,1 0 0,-1 1 0,0-1 0,1 0 0,-1 0 0,0 0-1,1 0 1,-1 0 0,0 0 0,1 0 0,-1 0 0,0 0 0,1 0 0,0 0 0,33 1-152,-18-1 47,-6 1 29,0 0-1,-1 1 1,1 0-1,0 1 1,-1 0-1,0 1 1,0 0-1,0 0 0,0 0 1,-1 1-1,12 9 1,-16-11 67,0 1 1,-1-1-1,0 0 1,0 1 0,0 0-1,0 0 1,0 0-1,-1 0 1,0 0 0,1 0-1,-2 1 1,1-1-1,0 1 1,-1-1-1,0 1 1,0 0 0,0-1-1,-1 1 1,0 0-1,1 0 1,-2 0 0,1-1-1,-1 1 1,1 0-1,-3 6 1,-1 1 122,0 0 0,-1-1 0,-1 1-1,1-2 1,-2 1 0,0 0 0,0-1 0,-10 10 0,11-12-10,0-1 0,-1-1 1,0 1-1,-1-1 0,1 0 1,-1-1-1,0 0 0,-1 0 0,1-1 1,-1 1-1,-10 2 0,17-7-122,1 1 0,0 0 0,-1-1 1,1 0-1,-1 1 0,1-1 0,-1 0 0,1 0 0,-1 0 0,1 0 0,-1 0 0,1 0 0,0 0 0,-1-1 0,1 1 0,-1 0 0,1-1 0,-1 1 0,1-1 0,0 0 0,-1 1 0,1-1 0,0 0 0,0 0 0,0 0 0,-1 0 1,1 0-1,0 0 0,0 0 0,0 0 0,1 0 0,-1 0 0,0 0 0,0-1 0,1 1 0,-2-3 0,1 0-12,0 0 0,1 0 0,-1 0 0,1-1 0,0 1 0,0 0 0,0 0 0,1 0 1,0 0-1,-1 0 0,1 0 0,2-5 0,8-19-282</inkml:trace>
  <inkml:trace contextRef="#ctx0" brushRef="#br0" timeOffset="1">510 495 20396,'-3'31'1777,"2"2"-1233,-2 4-272,1 7 832,2-1-520,0 4-296,0-3-240,3-6-560,-3-8-344,0-6 1736,4-8-1016,2-10-96,0-6-88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14827,'9'-11'124,"1"0"-1,-1 0 1,2 1 0,0 0-1,0 1 1,0 0-1,1 1 1,1 0 0,-1 1-1,1 0 1,0 1 0,23-7-1,155-20-73,-67 14-260,334-100-131,-327 81 515,-115 34-148,10-4 46,0 1-1,1 1 0,36-3 0,-55 9-34,0 0 1,0 0-1,0 1 0,-1 0 1,1 0-1,15 5 0,-19-4-9,0 0-1,0-1 1,0 2 0,0-1-1,0 0 1,-1 1-1,1 0 1,-1 0-1,1 0 1,-1 0-1,0 0 1,0 1-1,2 4 1,1 2 37,-1 0 0,0 1 0,0 0 0,-2 0 0,1 0 0,1 13 0,9 74 368,-12-84-373,35 792 1882,-41-601-1976,1-154-80,-19 98 1,20-140 110,0-1 1,0 1 0,-1 0 0,0-1 0,-1 0 0,1 1-1,-10 12 1,12-20-5,-1 1 0,0-1-1,0 1 1,0-1 0,0 0 0,0 0-1,0 0 1,0 0 0,0 0-1,-4 0 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8 268 18996,'-2'4'344,"1"0"1,0 0-1,0 1 0,0-1 1,1 1-1,-1 5 0,1-10-310,0 1-1,0-1 1,0 0-1,0 1 1,0-1-1,0 0 1,0 1-1,0-1 1,0 0-1,1 1 1,-1-1-1,0 0 1,0 0-1,0 1 1,0-1-1,1 0 1,-1 0-1,0 1 1,0-1-1,0 0 1,1 0-1,-1 1 1,0-1-1,0 0 1,1 0-1,-1 0 1,0 0-1,1 1 1,-1-1-1,0 0 1,1 0-1,-1 0 1,1 0-1,0 0 57,1-1 0,-1 1 0,1-1 0,-1 1 0,1-1 0,-1 1 0,1-1 0,-1 0 0,1 0 0,-1 0 0,0 0-1,2-1 1,46-42 1110,47-52 0,-55 52-599,77-63 1,-116 106-587,-1 0 0,1-1 0,-1 1 1,1 0-1,-1 0 0,1 1 1,0-1-1,0 0 0,-1 0 0,3 0 1,-3 1-13,-1 0 0,0 0 0,1 0 1,-1 0-1,0 1 0,0-1 0,1 0 0,-1 0 1,0 0-1,0 0 0,1 0 0,-1 0 0,0 0 1,0 1-1,1-1 0,-1 0 0,0 0 0,0 0 1,0 0-1,0 1 0,1-1 0,-1 0 0,0 0 1,0 1-1,0-1 0,0 0 0,0 0 0,1 1 1,-1-1-1,0 0 0,0 0 0,0 1 0,0-1 1,0 0-1,0 0 0,0 1 0,0-1 0,0 1 1,-1 4 16,1 0 1,-1 1 0,-1-1 0,1 0-1,-3 6 1,-6 20 1,-43 137 353,43-132-508,2 1 1,-5 59 0,13-84-421,-1-15 140,0-8 289,-3-13-170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 17732,'10'-3'1760,"-10"11"-1056,-7 6-272,-6 9 881,-3 7-305,-4 11-192,-2 5-96,-5 10-272,1-1-88,3 1-128,-1-4-72,7-9-448,2-8-328,5-18 504,1-14-16,6-19-120,2-10-96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16051,'-6'10'446,"-13"25"1580,-22 52 0,37-76-1795,0 1 0,1-1 0,0 1 0,1-1 0,0 1 0,1 0 0,1-1 0,-1 1 1,3 15-1,-2-26-207,0 1 0,0-1 0,0 0 0,0 0 0,0 0 0,1 1 0,-1-1 1,0 0-1,1 0 0,-1 0 0,1 0 0,-1 1 0,1-1 0,0 0 1,-1 0-1,1 0 0,0 0 0,0 0 0,0-1 0,0 1 0,0 0 0,0 0 1,1 0-1,0 0 8,-1-1 0,0 0 0,0 0 0,1 0 0,-1 0 0,0 0 0,0-1 0,1 1 0,-1 0 0,0-1 0,0 1 0,1 0 0,-1-1 0,0 0 0,0 1 0,0-1 0,0 0 0,2 0 0,3-5 149,0 1 0,0-1 0,0 0 0,-1 0 0,9-13 0,-5 5 158,-1-1-1,-1 0 0,11-30 0,-16 39-262,-1 0-1,1 1 0,-1-1 0,0 0 1,0 0-1,-1 0 0,1 0 0,-1 0 1,-1-1-1,1 1 0,-1 0 0,0 0 1,0 1-1,-3-8 0,3 12-62,1 0 0,-1-1 0,1 1 0,-1 0 0,0 0 0,0 0 0,0-1-1,0 1 1,0 0 0,0 0 0,0 0 0,0 0 0,0 0 0,0 1 0,0-1 0,0 0 0,-1 0 0,1 1-1,0-1 1,-1 1 0,1-1 0,-1 1 0,0-1 0,-1 1-17,1 1 0,-1-1 0,1 0-1,0 0 1,-1 1 0,1 0 0,0-1 0,-1 1 0,1 0 0,0 0-1,0 0 1,-4 2 0,0 2-183,-1 0 1,1 1-1,-1-1 0,1 1 1,1 0-1,-10 14 0,11-14-10,0 0-1,0 0 1,1 1-1,0 0 1,0 0-1,1-1 1,0 2-1,0-1 1,1 0-1,0 0 1,-1 11 0,4 12-513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225 196 19532,'0'-5'199,"-1"1"-1,1 0 1,-1 0-1,0-1 1,0 1-1,0 0 1,-1 0-1,1 0 1,-1 0-1,0 0 1,0 0-1,-1 1 1,1-1-1,-1 1 1,1-1-1,-1 1 1,0 0-1,0 0 1,-1 0-1,1 1 1,-1-1-1,1 1 1,-1 0-1,0 0 1,0 0-1,0 0 1,-8-2-1,7 3-139,0 0 1,-1 0-1,1 1 0,0 0 1,-1 0-1,1 0 0,0 1 0,-1-1 1,1 1-1,0 0 0,0 1 1,0-1-1,0 1 0,0 0 0,0 1 1,0-1-1,1 1 0,-1 0 1,1 0-1,0 0 0,0 0 0,-5 6 1,5-5-64,1 0 0,0 0 0,0 1 0,1-1 0,-1 0 0,1 1 0,0 0 0,0 0 0,0 0 0,1 0 0,-1 0 0,1 0 0,1 0 0,-1 0 0,1 0 1,0 0-1,0 0 0,1 8 0,-1-11 2,1 0 1,-1 1-1,1-1 1,0 0-1,0 0 1,0 0 0,0 1-1,0-1 1,0 0-1,1 0 1,-1 0-1,1-1 1,-1 1-1,1 0 1,0 0 0,3 2-1,-2-3 4,0 0 1,-1 1-1,1-1 0,0 0 1,0-1-1,0 1 0,0 0 1,0-1-1,0 0 0,0 0 1,0 0-1,0 0 0,0 0 1,1 0-1,-1-1 0,3 0 1,4-2-4,0-1 0,0 0 0,-1 0 0,0-1 0,1 0 0,-2 0 0,1-1 0,-1 0 0,0-1 0,0 0 0,0 0 0,-1 0 1,0-1-1,8-13 0,-10 14-90,-1 0 0,0 0 0,-1 0 0,1-1 0,-1 1 0,-1-1 1,0 0-1,3-12 0,-5 14-27,1 1-1,-1-1 1,0 1 0,-1 0 0,1-1-1,-1 1 1,0 0 0,0 0 0,-1-1-1,1 1 1,-1 0 0,0 0 0,-5-7-1,-7-7-414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18044,'26'27'3188,"35"48"0,-44-51-2517,-2 0 0,19 40-1,-24-41-618,-1-1 0,-1 1 0,-2 1-1,0-1 1,-1 1 0,-2 0-1,0 0 1,-2 46 0,-4-26-136,-2-1 0,-2 0 0,-2-1-1,-2 0 1,-2 0 0,-25 56 0,16-49-278,-3-1 0,-2-1 0,-2-1 0,-60 72 0,1-26-60,1-24-186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13 14611,'0'0'58,"0"-1"-1,0 1 0,0-1 1,0 1-1,0-1 1,0 1-1,0 0 1,0-1-1,0 1 1,0-1-1,0 1 0,0-1 1,0 1-1,-1-1 1,1 1-1,0 0 1,0-1-1,-1 1 1,1-1-1,0 1 0,0 0 1,-1-1-1,1 1 1,0 0-1,-1-1 1,1 1-1,-1 0 1,1 0-1,0-1 0,-1 1 1,1 0-1,-1 0 1,1 0-1,-1-1 1,1 1-1,-1 0 1,1 0-1,0 0 0,-1 0 1,1 0-1,-1 0 1,1 0-1,-1 0 1,1 0-1,-1 0 1,1 0-1,-1 1 0,1-1 1,-1 0-1,0 0 1,-1 1 149,-1 0-1,1 1 1,-1-1 0,1 0 0,-1 1-1,1-1 1,0 1 0,-3 2-1,-4 8 166,1-1 0,0 1-1,1 1 1,0 0-1,0 0 1,2 0-1,-8 26 1,4-15-74,-108 352 1995,93-276-1945,-19 188 0,40-252-311,2-1-1,5 60 0,-3-82-221,2 0 0,-1 1 0,2-1 0,-1 0-1,2 0 1,0 0 0,0-1 0,1 0-1,1 0 1,9 12 0,-14-20-21,1 0 0,1 0 0,-1-1 0,1 1 0,-1-1 0,1 0 0,0 0 0,0 0 0,0-1 0,1 1 0,-1-1 0,0 0 0,1 0-1,0 0 1,-1-1 0,1 0 0,0 0 0,0 0 0,6 0 0,20-6-954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38 407 18612,'-14'24'1339,"10"-18"-1088,0 0-1,1 0 1,-1 1 0,1-1 0,-2 10-1,4-16-227,1 0 0,0 0-1,0 0 1,0 1 0,0-1-1,0 0 1,0 0 0,0 0-1,0 0 1,0 1 0,0-1-1,0 0 1,1 0 0,-1 0-1,0 0 1,0 0 0,0 1-1,0-1 1,0 0 0,0 0-1,0 0 1,0 0 0,0 0-1,0 1 1,1-1 0,-1 0-1,0 0 1,0 0 0,0 0-1,0 0 1,0 0 0,0 0-1,1 0 1,-1 0 0,0 0-1,0 1 1,0-1 0,0 0 0,1 0-1,-1 0 1,0 0 0,0 0-1,0 0 1,0 0 0,1 0-1,-1 0 1,0 0 0,0 0-1,0 0 1,0-1 0,0 1-1,1 0 1,-1 0 0,0 0-1,0 0 1,0 0 0,0 0-1,1 0 1,11-6 562,19-17-186,-2 0 0,32-32 0,49-61-254,-101 106-105,190-205 307,-175 187-218,-14 22 12,-6 13-3,-7 14 34,3-20-168,-39 136 555,13-51-389,20-65-135,-27 116-1029,32-135 935,1-1 41,-1 0 0,1 1 0,0-1 0,-1 0 1,1 0-1,0 0 0,0 0 0,0 0 0,0 0 0,0 0 0,0 0 0,0 1 0,0-1 0,0 0 0,1 0 0,-1 0 0,0 0 0,1 0 0,-1 0 0,0 0 0,1 0 0,1 1 0,7-5-262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 12827,'9'-7'12242,"-7"11"-12542,0 3 371,0 1 0,-1-1 0,1 1 1,-2 0-1,1 0 0,-1-1 0,0 1 0,-2 9 0,2-2 55,-5 35 270,-2 0 1,-2 0-1,-17 51 1,3-8-88,3-12-476,18-80-555,1-6 327,0-9-280,4-18-682,-3 1-1,-3-47 1,-4 36 434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15235,'7'6'2185,"4"6"-969,0-3-448,7-1 2017,1 0-1321,10-3-480,-1 0-120,4-5-575,-1 0-410,-2-3 970,-3-1-809,0-1-8,-1 1-16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36 103 16299,'9'-13'695,"2"2"-1,-1-1 0,2 2 0,0-1 1,0 2-1,14-10 0,-22 17-547,-1 0-1,1 0 1,0 0 0,0 0-1,0 1 1,0-1 0,0 1 0,0 0-1,0 0 1,0 1 0,1-1-1,-1 1 1,0 0 0,0 0 0,0 0-1,1 1 1,-1-1 0,0 1-1,0 0 1,0 0 0,0 1-1,0-1 1,0 1 0,0 0 0,-1 0-1,1 0 1,4 4 0,-4-3-90,0 1 0,0-1 0,0 1 0,0 0 0,0 1 0,-1-1 0,0 1 0,0-1 0,0 1 0,-1 0 0,1 0 0,-1 0 0,0 0 0,2 9 0,-3-7-34,-1 0-1,1 0 1,-1 1 0,0-1 0,-1 0-1,0 0 1,0 0 0,0 0 0,-1 0-1,-3 7 1,-3 6 1,-2 0-1,0-1 1,-1 0 0,-1-1-1,-1 0 1,-18 21 0,-40 35 201,42-46 10,-44 58 1,71-84-226,0 0 1,1 1 0,-1-1-1,1 0 1,0 1-1,-1-1 1,1 1 0,0-1-1,1 1 1,-1 0-1,0-1 1,1 1 0,0 0-1,-1-1 1,1 1-1,1 5 1,-1-6-30,1-1 0,0 1 0,0 0-1,0-1 1,0 1 0,0-1 0,0 0 0,0 1 0,0-1 0,1 0 0,-1 0-1,1 1 1,-1-1 0,1 0 0,-1 0 0,1-1 0,-1 1 0,1 0-1,0 0 1,0-1 0,-1 1 0,1-1 0,0 0 0,0 1 0,2-1-1,9 1-345,1-1 0,-1 0 1,0-1-1,0 0 0,0-1 0,0-1 0,0 0 0,-1 0 0,1-2 0,-1 1 0,14-8 0,13-7-479</inkml:trace>
  <inkml:trace contextRef="#ctx0" brushRef="#br0" timeOffset="1">427 419 17460,'-3'29'2200,"-1"5"-1368,-5 8-352,0 2 1241,2 1-841,1 1-440,3-7-1048,3-4 736,6-16-296,4-10-168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37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14651,'-1'-13'2105,"10"19"-1153,4 5-663,7 1-48,1-1 0,0-1 1,0-1-1,44 13 0,2 1 156,-29-8-241,-1 1 0,-2 2-1,1 1 1,-2 2 0,-1 1-1,0 2 1,35 34 0,26 34 47,102 93 137,19-4 16,288 268 237,111 228-303,-375-402-208,360 467 52,-540-660-118,207 295 149,-25 13 62,-198-307-160,-4 2 1,36 114 0,26 185 980,-71-267 102,-29-116-812,-2-1-381,1 0 0,-1 1 1,1-1-1,-1 0 0,0 0 0,1 0 0,-1 0 1,1 0-1,-1 0 0,1 0 0,-1 0 1,1 0-1,-1 0 0,1 0 0,-1 0 0,1 0 1,-1-1-1,1 1 0,-1 0 0,1 0 1,-1-1-1,1 1 0,-1 0 0,0-1 0,-12-2-1808,9 5 1258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5 142 17124,'-5'17'1264,"14"-11"-920,12-6-88,25-8 456,10-6-184,23-3-120,5-4-8,17 0-207,8-3-297,4 1 184,-4 2-40,-14 5-96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19740,'10'-5'4016,"15"1"-3052,-23 4-660,186-22 1474,-167 19-1717,-8 1-36,0 0 0,0 1 1,0 1-1,0 0 0,17 3 0,-29-3-24,0 0 1,0 1 0,0-1-1,0 0 1,0 1-1,0 0 1,0-1 0,0 1-1,-1-1 1,1 1-1,0 0 1,0 0 0,-1 0-1,1-1 1,0 1 0,-1 0-1,1 0 1,-1 0-1,1 0 1,-1 0 0,0 0-1,1 0 1,-1 0-1,0 0 1,0 0 0,1 0-1,-1 1 1,-1 33 48,0-31-35,-3 31 179,-3 0-1,-16 55 0,-34 66 433,6-16-911,50-135-9,-1-1 1,1 1 0,-1-1 0,0 0 0,-4 6 0,6-10 236,-1 0 0,1 0 1,0 0-1,-1 0 0,1 0 1,0-1-1,-1 1 1,1 0-1,-1 0 0,1 0 1,0 0-1,-1-1 0,1 1 1,0 0-1,-1 0 1,1 0-1,0-1 0,0 1 1,-1 0-1,1-1 0,0 1 1,0 0-1,0-1 1,-1 1-1,1 0 0,0-1 1,0 1-1,0 0 0,0-1 1,0 1-1,-1 0 1,1-1-1,0 0 0,-7-14-442,-1-8-365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23181,'13'0'2152,"0"0"-1399,2 1-321,6-1 1000,4 0-392,3 0-592,3-1-328,-1-2-1032,-6-2-232,-1 2 872,-3 0-240,-2 0-192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5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7 20892,'-1'-6'1921,"-7"7"-1321,-8 13-240,-4 12 680,-3 9-216,-10 9-295,1 5-137,-3 7-272,3-2-64,0-3-200,4-6-192,2-8-585,3-5-375,7-15 1032,-2-7-224,8-10-184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5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18212,'-11'0'346,"0"0"0,0 1 0,0 0-1,1 1 1,-1 0 0,0 1 0,1 0 0,-1 0 0,1 1 0,0 1 0,0-1 0,-18 14-1,11-6 115,-1 1-1,2 1 0,0 0 1,0 1-1,-21 29 0,34-41-399,-14 21 181,17-23-227,-1 0 0,0 0 0,0 0-1,1 0 1,-1 1 0,1-1-1,-1 0 1,1 0 0,0 1 0,-1-1-1,1 0 1,0 1 0,0-1-1,0 0 1,0 1 0,0-1 0,0 2-1,1-3-8,-1 0-1,1 0 1,0 0 0,-1 0-1,1 0 1,0 0-1,-1 0 1,1 0 0,0 0-1,-1 0 1,1 0-1,0 0 1,-1 0-1,1 0 1,0-1 0,-1 1-1,1 0 1,-1-1-1,1 1 1,-1 0 0,1-1-1,0 1 1,-1-1-1,1 1 1,-1 0 0,1-2-1,16-12 31,-6 6-14,-1-1-1,-1-1 1,0 0-1,-1 0 1,1-1 0,-2 0-1,0 0 1,0-1-1,-1 0 1,6-17 0,-11 28-18,-1 0 1,0 0 0,1 0-1,-1 0 1,0 0 0,0 0-1,0 0 1,0 0-1,0-1 1,0 1 0,0 0-1,0 0 1,0 0 0,0 0-1,-1 0 1,1 0 0,0 0-1,-2-2 1,2 3-2,0-1 0,-1 1 0,1-1 0,-1 1 0,0 0 0,1-1 0,-1 1 0,1 0 0,-1 0 0,0 0 0,1-1 0,-1 1 0,1 0 0,-1 0 0,0 0-1,1 0 1,-1 0 0,0 0 0,1 0 0,-1 0 0,1 0 0,-1 0 0,0 1 0,-3 0-11,0 0-1,0 1 0,0-1 0,0 1 1,1 0-1,-1 1 0,1-1 1,-5 4-1,1 1-264,-1 0 0,1 1 0,1 0 0,0 0 0,0 0 0,0 1 0,1 0 0,0 0-1,1 1 1,0-1 0,0 1 0,1 0 0,-2 13 0,5-5-345,3-1-83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5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123 666 18628,'-6'0'818,"1"0"0,0 1 0,0 0 0,0 0 0,-6 2 0,5-1-558,-1 1 0,1 0 0,0 0 0,-6 4 0,8-4-240,0-1 1,1 1-1,-1 0 1,1 0-1,0 0 1,0 0-1,0 1 1,0-1-1,0 1 1,1 0-1,-1 0 1,1 0-1,0 0 1,1 0-1,-1 0 1,-1 5-1,3-8-11,0-1 0,0 1-1,0 0 1,0-1 0,0 1 0,0 0-1,-1-1 1,2 1 0,-1 0 0,0-1-1,0 1 1,0 0 0,0-1 0,0 1-1,0 0 1,1-1 0,-1 1 0,0 0-1,1-1 1,-1 1 0,0-1 0,1 1 0,-1 0-1,1-1 1,-1 1 0,1-1 0,-1 1-1,1-1 1,-1 0 0,1 1 0,-1-1-1,1 0 1,0 1 0,-1-1 0,1 0-1,0 0 1,-1 1 0,1-1 0,0 0-1,-1 0 1,1 0 0,0 0 0,-1 0-1,1 0 1,0 0 0,-1 0 0,1 0-1,0 0 1,-1 0 0,1-1 0,0 1 0,5-1 41,0 0 1,0-1-1,0 0 1,9-4-1,6-4 67,-1-1-1,0-1 1,33-27 0,-42 30-95,0-1 1,0-1-1,-1 0 1,0 0-1,-1-1 1,15-24-1,-23 35-24,0-1 0,0 1-1,0-1 1,-1 1-1,1-1 1,0 0-1,-1 1 1,1-1 0,-1 0-1,0 1 1,0-1-1,1 0 1,-1 0 0,0 1-1,0-1 1,-1 0-1,1 0 1,0 1-1,0-1 1,-2-2 0,1 3-19,0 0 0,0-1 0,0 1 0,0 1 0,0-1 0,0 0 0,0 0 1,0 0-1,0 0 0,-1 1 0,1-1 0,0 1 0,-1-1 0,1 1 0,0-1 0,-1 1 0,1 0 1,0 0-1,-3 0 0,-4-1-209,-1 1 0,1 1 1,0 0-1,-1 0 0,1 1 1,-13 3-1,15-3 118,1 0-1,0 0 1,0 1 0,0-1 0,0 1 0,-5 4-1,2 4-376</inkml:trace>
  <inkml:trace contextRef="#ctx0" brushRef="#br0" timeOffset="1">709 0 22109,'0'25'1728,"9"10"-1304,1 7-160,-1 12 504,-1 5-167,-7 9-225,-4 5-192,-10 13-184,-9 8-104,-13 9-176,-6-2-73,-9-6-615,1-2 1208,-5-8-448,0-3-72,3-19 40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5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 17604,'-16'0'1848,"9"0"-1016,10-5-248,16-2 1097,5-2-353,13-5-352,4-1-176,5 0-255,6 2-73,-4 5-280,-3 2-184,-9 6-424,-3 1-248,-12 8-569,-3 1-247,-12-3 1024,-6-1-344,-13 2-121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15651,'-1'16'2121,"4"-3"-1193,14-7-264,9-3 1217,11-3-681,7 0-208,7-5-256,0-1-136,-3-1-448,0 0-352,-7-2-816,-6-1 880,-9 3-136,-7-1-96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63 12595,'-14'4'5165,"19"-8"-2369,26-10-931,-8 5-1445,1 0 0,1 1 1,-1 2-1,1 0 0,0 2 0,42-2 1,-65 6-405,1 0 1,-1 0-1,1 0 1,-1 0-1,1 1 1,-1-1-1,1 1 1,-1 0-1,0 0 1,1-1-1,-1 2 1,0-1-1,0 0 1,3 2-1,-5-2-12,1-1 0,0 1 0,-1 0 0,1 0 0,-1 0 0,1 0 0,-1 0 0,1 0 0,-1 0 0,0 0 0,0 0 0,1 0 0,-1 0 0,0 0-1,0 1 1,0-1 0,0 0 0,0 0 0,0 0 0,0 0 0,-1 0 0,1 0 0,0 0 0,-1 0 0,1 0 0,-1 0 0,1 0 0,-1 0 0,1 0-1,-1 0 1,1 0 0,-1 0 0,0-1 0,-1 2 0,-10 13 16,-2 0-1,0-1 1,0 0 0,-1-1-1,-18 11 1,11-8 10,-34 33 0,54-48-31,1 1 0,-1-1 0,1 1 0,0-1 1,0 1-1,0-1 0,0 1 0,0 0 0,0-1 1,0 1-1,0 0 0,1 0 0,-1-1 0,1 1 1,-1 0-1,1 0 0,0 0 0,0 0 0,0 0 1,0 0-1,0 0 0,0 0 0,0 0 0,1-1 1,-1 1-1,1 0 0,-1 0 0,1 0 0,0 0 1,0-1-1,0 1 0,0 0 0,0-1 0,0 1 1,0-1-1,0 1 0,1-1 0,-1 0 0,2 2 1,8 6-18,-1-1 1,1 0-1,0-1 1,21 9 0,-19-8-4,6 1-10,56 34-129,-66-36 127,0-1 0,-1 1 0,1 0-1,-1 1 1,11 13 0,-17-19 28,0 1 0,0 0 1,0-1-1,-1 1 0,1 0 0,-1 0 0,0 0 0,0-1 1,0 1-1,0 1 0,-1-1 0,1 0 0,-1 0 1,0 0-1,0 0 0,0 0 0,0 0 0,-1 5 0,0-4 20,-1 1 1,1 0-1,-1-1 0,0 0 0,-1 1 0,1-1 0,-1 0 0,0 0 0,0 0 0,-6 6 0,-6 3 137,-1-1 1,0 0-1,0-1 0,-31 16 0,29-18 132,-34 13-1,45-20-237,1 0-1,-1 0 0,1-1 0,-1 0 1,0 0-1,1 0 0,-1-1 1,0 0-1,-8-1 0,13 1-103,1-1-1,0 1 1,0 0-1,0 0 1,-1-1-1,1 1 0,0 0 1,0-1-1,0 0 1,0 1-1,0-1 1,0 1-1,0-1 1,0 0-1,0 0 1,0 0-1,0 0 1,0 1-1,1-1 1,-1 0-1,0 0 1,1 0-1,-1-1 1,1 1-1,-1 0 1,1 0-1,-1 0 0,1 0 1,0 0-1,-1-1 1,1 1-1,0-2 1,0 1-77,1 0 1,-1-1-1,0 1 0,1 0 1,0 0-1,-1 0 1,1 0-1,0 0 0,0 0 1,0 0-1,1 0 1,-1 0-1,0 0 0,1 0 1,-1 1-1,4-4 1,8-5-693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19900,'-6'2'1921,"3"9"-1249,-4 5-304,-4 8 1344,3 3-824,-1 8-559,2 3-73,-1 0-184,4-1-120,1-7-224,2-3-105,1-11-439,4-6-264,0-16 784,2-10-232,10-12-48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20084,'0'0'50,"0"0"-1,1 1 0,-1-1 1,0 0-1,0 0 0,0 0 1,1 0-1,-1 0 1,0 1-1,0-1 0,1 0 1,-1 0-1,0 0 0,0 1 1,0-1-1,0 0 0,0 0 1,1 1-1,-1-1 1,0 0-1,0 0 0,0 1 1,0-1-1,0 0 0,0 0 1,0 1-1,0-1 0,0 0 1,0 0-1,0 1 1,0-1-1,0 0 0,0 0 1,0 1-1,0-1 0,0 0 1,0 1-1,0-1 0,0 0 1,-1 0-1,1 0 0,0 1 1,0-1-1,0 0 1,0 0-1,0 1 0,-1-1 1,1 0-1,0 0 0,-11 20 227,6-13 68,-28 60 1572,-49 142 0,79-202-1886,-3 10 54,0 0-1,1 1 1,1 0-1,1 0 1,-2 28-1,5-45-79,0 1 0,0-1 0,1 1 0,-1 0 0,0-1 0,1 1 0,-1-1 0,1 1 0,0-1 0,-1 1 0,1-1 0,0 1 0,0-1 0,0 0 0,0 1 0,0-1 0,0 0 0,0 0 0,1 0 0,-1 0 0,0 0 0,1 0 0,-1 0 0,1 0 0,-1-1 0,1 1 0,-1 0 0,1-1 0,-1 1 0,1-1 0,-1 0 0,4 1 0,4 0 9,0-1 0,1 0 0,-1 0 0,14-3 0,-23 3-12,32-5-226,0-1 0,0-2 0,-1-1 0,0-2 0,-1-1 0,48-26 0,-74 36 119,0 0 1,-1 0-1,1-1 1,-1 0-1,0 1 1,0-1-1,0 0 1,0-1-1,-1 1 1,1 0-1,-1-1 1,0 1-1,0-1 1,0 0-1,0 0 1,0 0-1,-1 0 1,0 0-1,1-7 1,0-21-562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4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22861,'-1'0'18,"-2"4"-7,-3 17-5,-7 30 0,12-44-6,-1 1-1,1 0 1,1 0 0,0 0-1,0 0 1,0 0-1,1 0 1,0 0 0,4 12-1,-4-16-1,1 0 0,-1 0 0,1 0 0,0 0 0,1-1 0,-1 1 0,1 0 0,-1-1 1,1 0-1,0 0 0,0 0 0,1 0 0,-1 0 0,1 0 0,-1-1 0,1 0 0,0 0 0,8 4 0,6 0-35,1-1 0,29 4 1,-34-7-5,0 1 1,0 0 0,0 1 0,0 0 0,-1 1 0,22 11 0,-33-15 35,0 0-1,0 0 1,-1 0-1,1 0 1,-1 0-1,1 1 1,-1-1-1,1 1 1,-1-1-1,0 1 1,1-1-1,-1 1 1,0 0-1,0 0 1,0-1-1,-1 1 1,1 0-1,0 0 1,-1 0-1,2 4 1,-3-4 10,1 0 0,0 0 0,-1 1 0,1-1 0,-1 0 1,0 0-1,0 0 0,1 0 0,-1 0 0,-1 0 0,1 0 0,0 0 0,0 0 0,-1-1 0,-2 4 1,-6 4 95,0-1-1,0 0 1,-1-1 0,0 0 0,-14 7 0,-13 5 612,-44 15 0,63-27-336,1-2 0,-1 0 0,0-1 1,-35 3-1,53-7-345,0 0 1,-1 0-1,1 0 1,0 0 0,0 0-1,0 0 1,0 0-1,0 0 1,0-1-1,0 1 1,0 0 0,0-1-1,-2 0 1,3 1-78,0 0 1,0-1 0,-1 1-1,1 0 1,0 0-1,0-1 1,0 1-1,0 0 1,-1 0-1,1-1 1,0 1 0,0 0-1,0-1 1,0 1-1,0 0 1,0 0-1,0-1 1,0 1 0,0 0-1,0-1 1,0 1-1,0 0 1,0-1-1,0 1 1,0 0-1,0-1 1,0 1 0,0 0-1,0-1 1,1 0-98,0 0 0,-1 0 0,1 0 0,0-1 0,0 1 0,0 0 0,0 0 0,0 1 0,0-1 0,1 0 0,-1 0 0,0 0 0,0 1 0,0-1 0,1 1 0,-1-1 0,0 1 0,1-1 0,1 1 0,14-2-534,1 2-249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47 325 18412,'-10'41'1928,"0"3"-1143,-2-2-289,6 0 944,2-2-232,0-5-616,4-3-376,4-12-936,5-4-56,7-13 592,6-1-224,4-9-128</inkml:trace>
  <inkml:trace contextRef="#ctx0" brushRef="#br0" timeOffset="1">418 1 19804,'-3'8'742,"0"-1"-1,-1 1 0,-8 12 1,-7 14 68,-50 140 857,59-143-1415,2 0 1,0 1 0,-4 58 0,12-86-222,-1-1 0,1 1 0,0-1 1,1 1-1,-1-1 0,0 1 0,1-1 1,0 0-1,0 1 0,0-1 0,0 0 1,1 0-1,-1 0 0,1 0 0,0 0 0,2 4 1,-2-5-12,1 0-1,-1 0 1,1 0 0,0 0 0,-1-1-1,1 1 1,0-1 0,0 1 0,0-1-1,0 0 1,0 0 0,1-1 0,-1 1-1,0-1 1,0 1 0,0-1 0,6 0-1,-1 0-168,-1-1-1,0 1 1,1-2-1,-1 1 1,0-1-1,1 0 1,-1 0-1,0-1 1,-1 0-1,1 0 0,0 0 1,-1-1-1,0 0 1,0-1-1,0 1 1,0-1-1,-1 0 1,1 0-1,-1-1 1,-1 0-1,7-10 0,1-11-531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17396,'-7'38'2144,"-1"2"-1320,-2 6-264,0 5 1313,1 2-697,0-2-264,2-3-376,-2-3-288,5-2-1048,-2-2-2208,0-8 2648,2-4-425,0-4-335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19132,'24'4'2057,"5"-1"-1481,9 0-264,4-5 1200,8 1-952,-1 0-184,1 1-512,-3 0-360,-9-2-616,-6 2 1064,-10 0-232,-6 0-160,-10 3-144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17452,'19'11'1864,"7"0"-1024,5-7-368,13-3 921,1 1-281,9-4-760,0-1-464,-3-2 216,-1 0-104,-12-1-264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16019,'43'5'2339,"-8"-2"-781,-1 1 1,0 2-1,61 18 1,-91-22-1542,0-1-1,0 1 1,0 0 0,0 0 0,-1 0-1,1 1 1,-1 0 0,1-1-1,-1 1 1,0 0 0,0 0 0,0 1-1,0-1 1,-1 1 0,1-1-1,-1 1 1,2 4 0,-2-3 3,-1 0 0,1 1 0,-1-1 0,0 1 0,-1-1 0,1 0 0,-1 1 0,0-1 0,-1 1 0,1-1 0,-3 11 0,-3 3 46,0 0-1,-2-1 1,0 1 0,-1-2 0,0 1 0,-16 19-1,-28 35 47,-3-2-1,-67 64 0,108-120-172,-1 1 1,-17 11 0,12-12-105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1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17044,'-6'-15'3556,"13"22"-1092,15 22-840,129 225 541,-37-55-1471,-87-158-449,1-1 1,54 58-1,-54-67-1308,-49-38-2916,-27-17 2171,14 9 707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1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46 538 14035,'-3'-2'418,"0"1"0,-1-1 0,1 0 0,0 0 0,0 0 0,0-1 0,0 1 0,0-1 0,1 1 0,-1-1 0,1 0 0,-4-5 0,5 5-129,0 1 0,0-1 0,1 0 0,-1 0 0,1 0 0,-1 0 0,1 0 0,0 0 0,0 0 0,0 0 0,1 0 0,-1 0-1,1 0 1,-1 1 0,1-1 0,2-5 0,4-10 240,0 0 0,2 0-1,0 1 1,1 0 0,0 1-1,2 0 1,0 0 0,24-23 0,7 0-350,75-54 0,-18 16-1570,-96 74 1318,0 0-1,0 0 0,0-1 0,0 0 1,-1 1-1,0-1 0,0-1 0,0 1 1,4-7-1,-5-10-426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27 17948,'6'-18'1408,"-4"10"-671,-2 8-719,0 0-1,0 0 0,0 0 1,0 0-1,0 0 0,0 0 0,0 0 1,0 0-1,0 1 0,0-1 0,0 0 1,0 0-1,0 0 0,0 0 0,0 0 1,0 0-1,0 0 0,0 0 0,0 0 1,0 0-1,0 0 0,-1 0 1,1 0-1,0 0 0,0 0 0,0 0 1,0 0-1,0 0 0,0 0 0,0 0 1,0-1-1,0 1 0,0 0 0,0 0 1,0 0-1,0 0 0,0 0 0,0 0 1,0 0-1,0 0 0,0 0 0,0 0 1,0 0-1,0 0 0,0 0 1,0 0-1,0 0 0,0 0 0,0 0 1,0 0-1,-10 14 490,1 1-1,1 1 1,0 0 0,1 0-1,-8 29 1,10-29-353,-24 77 188,4 2 1,5 0-1,3 2 0,5 0 1,4 0-1,10 195 0,2-233-146,18 87-1,-19-130-347,1 0 0,1 0 0,0 0 0,1-1 0,1 0 0,1 0 0,0 0 0,0-1 0,2 0 0,13 16 0,-21-27 91,0-1 0,1 1 0,-1-1 0,0 1 0,1-1 1,-1 0-1,1 0 0,0 0 0,0-1 0,0 1 0,0 0 0,0-1 1,0 0-1,0 0 0,0 0 0,1 0 0,-1 0 0,6 0 0,8-4-492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3:2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1 594 9530,'496'45'1062,"2"-38"-16,-371-6-695,449-7 499,16 1-360,0 27 115,-204 12-215,552 27 171,-284-77-486,2-25-40,271-12-35,-221 37-15,481-19 28,134-41 36,-6-55 2,-75-107-14,-528 96-684,-797 140 3321,44 1-2237,-8-1 125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3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230 185 8402,'-24'-17'840,"0"-1"1,1-1 0,-31-34-1,3 3-28,50 49-803,-23-19 241,23 20-241,0-1 1,0 0 0,1 1-1,-1-1 1,0 1-1,0-1 1,0 1-1,0-1 1,0 1-1,0-1 1,0 1-1,0 0 1,0 0 0,0 0-1,0-1 1,0 1-1,0 0 1,0 0-1,0 0 1,0 0-1,0 1 1,0-1-1,0 0 1,-2 1-1,3-1-5,0 1-1,-1-1 0,1 1 0,0-1 0,0 1 1,-1 0-1,1-1 0,0 1 0,0-1 0,0 1 1,0 0-1,0-1 0,0 1 0,0-1 1,0 1-1,0 0 0,0-1 0,0 1 0,0-1 1,0 1-1,0-1 0,1 1 0,-1 0 0,0-1 1,0 1-1,1-1 0,-1 1 0,0-1 0,1 1 1,0 0-1,13 15 5,-5-9-17,0-2 0,1 1-1,-1-1 1,1-1 0,0 0-1,0 0 1,0-1 0,18 3-1,4 0-20,53 1 0,33-7 59,200-28-1,-97 5 330,-187 20-276,233-7 986,-237 11-822,0 1 0,0 2 0,-1 1 0,1 1 0,-1 2 0,50 20-1,-79-28-242,39 20 242,-37-19-234,0 1 0,0-1 0,0 1 1,0-1-1,0 1 0,0 0 0,-1-1 0,1 1 0,-1 0 0,1 0 0,-1 0 0,0 0 1,0 1-1,0-1 0,1 3 0,-2-3-2,0-1 0,0 0 0,0 1 0,0-1 0,-1 0-1,1 0 1,-1 1 0,1-1 0,-1 0 0,1 0 0,-1 1 0,0-1 0,1 0 0,-1 0 0,0 0 0,0 0 0,0 0 0,0 0-1,0 0 1,0 0 0,-2 1 0,-28 18 100,24-15-126,-7 6-185,15-7 162,10-2 15,13-2-61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15 145 15099,'-5'-5'1545,"2"-5"-929,-2-2-168,4 1 696,1-3-40,1 3-168,4 1-175,5 2-249,0 1-24,8 3-104,4-2-104,8 3-96,5-3-136,2 0-440,-1-1-288,-5-2 584,-9 0-160,-16 2-64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4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18724,'-2'12'816,"4"-5"-1560,-4 1-1152,6-11 1095,6-9 41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1567 12259,'-8'23'2828,"3"-18"-974,2-15-604,3-30-233,3 0 1,12-69 0,-6 50-621,75-496 983,-18-49-726,-66 598-652,21-160 77,-20 161-228,-3 6 241,-3 11 201,-4 20-3551,4-31 2159,4-5 396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11 301 14619,'-10'11'2417,"16"-17"-298,19-19-304,141-213 1717,-160 229-3438,-4 6-74,16-22 210,-18 25-227,0 0 0,0 0 0,1-1 0,-1 1 0,0 0 0,0-1 0,0 1 0,1 0 0,-1-1 0,0 1 0,0 0 0,1 0 0,-1 0 0,0-1 0,0 1 1,1 0-1,-1 0 0,0 0 0,1-1 0,-1 1 0,0 0 0,1 0 0,-1 0 0,0 0 0,1 0 0,-1 0 0,0 0 0,1 0 0,-1 0 0,0 0 0,1 0 0,-1 0 0,0 0 0,1 0 0,-1 0 0,0 0 0,1 0 0,-1 1 0,0-1 0,1 0 0,-1 0 0,0 0 0,1 0 0,-1 1 0,0-1 0,0 0 0,1 0 0,-1 1 0,0-1 0,0 0 0,0 0 0,1 1 0,-1-1 0,0 0 0,0 1 0,0-1 0,0 0 0,0 1 1,1-1-1,-1 0 0,0 1 0,0-1 0,0 0 0,0 1 0,0-1 0,0 0 0,0 1 0,0 0 0,9 76 56,1 127 0,-10-177-59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3:3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8 263 12307,'-8'1'1041,"14"-10"-591,5 2-319,0 1 1,0 1-1,1 0 1,-1 0-1,1 1 1,0 0-1,17-2 1,-4 0-48,82-19 38,132-13-1,113 7 115,-140 15-94,-170 12 108,-1-1 0,0-2-1,49-15 1,-89 22-245,-1 0-1,1-1 1,-1 1-1,1 0 1,-1 0 0,1 0-1,0-1 1,-1 1-1,1 0 1,-1-1 0,1 1-1,-1 0 1,0-1-1,1 1 1,-1-1-1,1 1 1,-1-1 0,0 1-1,1-1 1,-1 1-1,0-1 1,0 1-1,1-1 1,-1 1 0,0-1-1,0 1 1,0-1-1,0-1 1,-4-15-293,0 6 289,-1-7-78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3:3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13251,'0'-1'71,"1"-1"0,-1 0 0,1 1 0,0-1 1,-1 1-1,1-1 0,0 1 0,0-1 0,0 1 0,0-1 1,0 1-1,0 0 0,0 0 0,1 0 0,-1-1 0,0 1 1,1 0-1,-1 1 0,1-1 0,-1 0 0,1 0 0,-1 1 1,1-1-1,0 0 0,-1 1 0,1 0 0,0-1 0,2 1 1,7-1 28,1 0 0,-1 0 1,16 2-1,-8 0-35,76-3-3,133-22 0,91-37 95,-288 54-132,44-10 75,0 3 0,86-5 1,-152 18-100,0 1 1,0 0-1,0 1 1,0 0 0,-1 0-1,1 1 1,0 0-1,0 1 1,8 3 0,-15-5-3,0 0 1,0 1 0,0-1 0,-1 0 0,1 1 0,0-1-1,-1 1 1,0 0 0,1-1 0,0 3 0,-1-4 0,-1 1 0,0-1 0,1 1 0,-1-1 0,0 1 0,1 0 0,-1-1-1,0 1 1,0-1 0,0 1 0,0-1 0,1 1 0,-1 0 0,0-1 0,0 1 0,0 0 0,0-1 0,0 1 0,-1-1 0,1 1 0,0 0 0,0-1 0,0 1 0,0-1 0,-1 1 0,1-1 0,0 1 0,0-1 0,-1 1 0,1-1 0,-1 2 0,-1-1-1,0-1-1,0 1 1,0 0 0,0-1 0,0 1 0,0-1-1,0 0 1,0 1 0,0-1 0,-2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 18076,'1'-3'1879,"-2"5"-614,-7 11-63,-9 24-531,-8 40-233,4 0 0,-19 126 0,40-200-383,-1 0 0,1 0 0,0 0 0,0 0 0,0 0 0,0 0 0,1 0 0,-1 0 0,1 0 1,0 0-1,0 0 0,0 0 0,2 4 0,-2-5-28,1-1 1,-1 1-1,0-1 1,1 1-1,-1-1 1,1 0-1,-1 0 0,1 0 1,0 0-1,0 0 1,-1 0-1,1 0 1,0 0-1,0-1 0,0 1 1,0-1-1,0 0 1,0 1-1,0-1 1,0 0-1,2 0 1,28-2 68,1-1 1,-1-1 0,0-2 0,57-18 0,-13 3-44,-68 20-108,26-8-887,0 2-1,39-2 1,-73 9 912,1 0-55,-1 0 0,1 0-1,-1 0 1,1 0 0,0 0 0,-1 0-1,1 0 1,-1 0 0,1-1-1,0 1 1,-1 0 0,1 0-1,-1 0 1,1-1 0,-1 1 0,1 0-1,-1-1 1,1 1 0,-1 0-1,1-1 1,-1 1 0,1 0-1,-1-1 1,0 1 0,1-1 0,-1 1-1,0-1 1,1 1 0,-1-1-1,0 1 1,1-2 0,-1-10-901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16211,'3'4'350,"1"-1"-1,-1 0 1,0 0-1,1-1 0,0 1 1,0-1-1,0 0 1,0 0-1,5 2 0,45 13 1271,-23-8-926,-24-7-563,16 6 73,0 0 1,0 1 0,-1 1 0,0 2 0,20 13 0,-37-21-218,-1-1 1,1 1-1,-1 0 1,0 0-1,0 0 1,-1 0-1,1 0 1,-1 1-1,0 0 0,0 0 1,0 0-1,-1 0 1,0 0-1,0 0 1,0 1-1,0-1 1,-1 1-1,0-1 1,0 1-1,-1 0 0,0-1 1,0 1-1,0 0 1,0-1-1,-1 1 1,0 0-1,-3 8 1,1-4-12,0-1 1,-1 1 0,0-1-1,-1 0 1,0 0 0,0-1 0,-8 10-1,-7 5-337,-23 21 0,28-29-17,13-12 202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18836,'0'9'1832,"3"6"-1119,-3 2-321,2 9 1232,-1 5-672,-1 8-544,1 1-176,1 4-648,-2-3-384,0-5-624,-2-5 1128,-3-9-272,-1-3-177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16508,'3'-11'411,"1"1"0,-1 0 1,2 0-1,-1 0 1,1 0-1,8-10 1,-9 15-235,0 0-1,1 0 1,-1 1 0,1-1-1,0 1 1,0 1 0,0-1-1,1 1 1,0 0 0,-1 0-1,1 0 1,7-2 0,4 0 295,1 1 1,-1 0 0,1 1-1,-1 1 1,37 0 0,-42 2-355,0 1 1,-1 0 0,1 1 0,0 0-1,0 1 1,-1 0 0,0 1 0,1 0-1,19 11 1,-28-13-117,-1-1 0,1 1 1,-1 0-1,1 0 0,-1 0 0,1 0 0,-1 0 0,0 0 0,0 0 0,0 1 1,-1-1-1,1 1 0,0 0 0,-1-1 0,0 1 0,1 0 0,-1 0 0,0 0 1,0 0-1,-1 0 0,1 0 0,-1 0 0,0 0 0,1 0 0,-1 0 0,-1 0 0,1 5 1,-2-1-11,0-1 1,-1 1 0,1-1-1,-1 0 1,-1 0 0,1 0 0,-1 0-1,0-1 1,0 1 0,0-1-1,-8 7 1,-9 7-7,-34 23-1,32-25-49,22-16 44,0 0 0,0-1 0,0 1 0,0 0 0,0 0 0,0 0 0,0 0 0,1 0 0,-1 0 0,0 0 0,1 0 0,-1 0-1,0 0 1,1 0 0,-1 2 0,1-2-1,0 0-1,0 0 0,0-1 0,0 1 0,0 0 0,0-1 1,0 1-1,1 0 0,-1 0 0,0-1 0,0 1 1,1 0-1,-1-1 0,1 1 0,-1-1 0,0 1 0,1 0 1,-1-1-1,2 2 0,3 1-121,0 0 1,0 1-1,0-2 0,0 1 1,9 3-1,2 1-86,-12-5 158,13 7-142,0 1 1,-1 0-1,0 1 1,14 13-1,-27-20 189,1 0-1,-1-1 1,1 1 0,-1 1-1,-1-1 1,1 0-1,0 1 1,3 8 0,-5-10 27,-1 0 0,1 0 1,0 1-1,-1-1 0,0 0 1,0 0-1,0 0 0,0 0 1,0 0-1,0 0 0,-1 0 0,0 0 1,0 0-1,1 0 0,-4 6 1,1-5 51,0 0 0,1 0-1,-2 0 1,1 0 0,0 0 0,-1-1 0,0 1 0,0-1 0,0 0 0,0-1-1,0 1 1,-1 0 0,-4 1 0,-6 2 294,0 0 1,-28 7-1,-4-5 335,44-7-735,0-1 0,0 0 0,0 0 1,0 0-1,0-1 0,1 1 0,-1-1 0,0 1 0,0-1 0,0 0 0,0 0 0,1 0 0,-5-3 0,6 4 9,1-1 0,-1 1 0,1-1 1,-1 1-1,1-1 0,-1 1 0,1-1 1,-1 1-1,1-1 0,0 0 0,-1 1 0,1-1 1,0 0-1,0 1 0,-1-1 0,1 0 1,0 0-1,0 1 0,0-1 0,0 0 0,0 1 1,0-1-1,0 0 0,0 0 0,0 1 1,0-1-1,0 0 0,1 1 0,-1-2 0,14-17-469,5 1-111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84 21093,'1'24'1648,"-8"4"-1216,-6 1-216,3 8 416,-4 1-264,6 1-296,0-4-344,8-8-704,0-4-248,5-7 856,-1-4-241,3-8-263</inkml:trace>
  <inkml:trace contextRef="#ctx0" brushRef="#br0" timeOffset="1">365 0 20700,'0'30'1553,"-3"6"-1209,-4 2-176,0 4 456,1 7-296,4-1-320,2-2-48,3-6-456,3-4-136,0-6-360,-2-7-177,-2-6 681,-2-6-224,-4-8 48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15363,'15'2'1313,"-9"21"-961,-6 12-136,-11 22 480,0 10-272,-4 18-104,-1 9-48,-1 14-240,0 4-152,6-3-336,1-8-152,4-22 480,0-15-128,6-32-72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91 17916,'0'-7'331,"-1"1"-7,0 0 0,1-1-1,1 1 1,0-10 0,0 14-266,-1 0 0,0 1 0,1-1 0,0 0 1,-1 0-1,1 1 0,0-1 0,0 1 0,0-1 0,0 0 1,0 1-1,0 0 0,1-1 0,-1 1 0,0 0 1,1 0-1,-1 0 0,1-1 0,-1 2 0,1-1 1,2-1-1,3-1 227,1 1 1,0 0-1,0 1 0,0 0 1,0 0-1,0 0 0,0 1 1,10 1-1,67 11 766,-51-5-869,0 1 0,33 14-1,-48-15-167,-1 1 1,0 0-1,-1 2 0,0 0 0,17 13 0,-29-19-21,-1 0 1,0 0-1,0 0 1,0 0 0,0 1-1,0-1 1,-1 1-1,0 0 1,0 0-1,-1 0 1,1 0-1,-1 1 1,2 5-1,-3-7 1,-1 0 0,1 0 0,-1 0 0,0 0-1,0 0 1,0 0 0,0 0 0,-1 0-1,0 0 1,0 0 0,0 0 0,0 0 0,0 0-1,-1-1 1,0 1 0,1 0 0,-2-1-1,1 0 1,-5 7 0,0-3-100,0-1 0,-1 1 0,0-1 0,0 0 0,0-1 0,-1 0 0,0 0 0,0-1 0,0 0 0,0-1-1,-1 0 1,1 0 0,-1-1 0,0 0 0,0-1 0,0 0 0,0 0 0,0-1 0,0-1 0,-14-2 0,21 2 52,0 0-1,0 0 1,1 0 0,-1-1 0,0 1-1,1-1 1,0 0 0,-1 1 0,1-1 0,0 0-1,0-1 1,0 1 0,0 0 0,-3-5-1,-1-13-511</inkml:trace>
  <inkml:trace contextRef="#ctx0" brushRef="#br0" timeOffset="1">745 367 20436,'18'15'1905,"-2"-11"-1337,-3-4-256,1-2 712,5-2-672,5-2-920,3-7 656,7-7-320,4-4-168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195 101 18196,'-8'26'1312,"5"8"-1056,3 5-160,2 8 264,2 2-136,4 5-344,-1-2-288,0-6-312,0-3 560,-2-13-184,-2-4-56</inkml:trace>
  <inkml:trace contextRef="#ctx0" brushRef="#br0" timeOffset="1">2 136 17332,'-1'-7'268,"1"-1"0,0 1 1,0 0-1,1-1 0,0 1 1,0 0-1,0 0 0,1 0 0,5-12 1,-6 16-146,1 0 0,0-1 1,1 1-1,-1 0 0,1 0 0,-1 1 1,1-1-1,0 0 0,0 1 0,0 0 1,0-1-1,0 1 0,0 1 1,1-1-1,-1 0 0,1 1 0,0 0 1,-1-1-1,1 1 0,6 0 0,8-2 38,0 2-1,0 0 0,0 1 0,0 1 0,0 1 1,0 0-1,-1 1 0,1 1 0,-1 1 0,21 8 1,-25-8-164,0 1 1,0 0 0,0 1-1,-1 0 1,0 1 0,-1 0-1,0 1 1,0 0 0,-1 1-1,0 0 1,0 1 0,-1 0 0,10 17-1,-15-22 7,-1 0 0,0 0 0,-1 0 0,1 1 0,-1-1 0,0 0 0,-1 1-1,0 0 1,0-1 0,0 1 0,-1 0 0,0-1 0,0 1 0,-1 0 0,-2 11 0,1-9 44,-1-1 1,-1 1-1,1-1 0,-1 0 1,-1 0-1,0 0 1,0-1-1,0 1 1,-1-1-1,-10 9 0,-2 0 60,-1 0 0,-1-2 0,0 0 0,-1-1 0,-1-1 0,0-1 0,-40 14 0,51-21-249,5-2 96,1 1 0,-1-1 0,0 0 0,0-1 0,-1 0 0,1 1 0,0-2-1,-9 1 1,13-6-211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6 210 15203,'-1'0'161,"1"1"0,-1 0 0,1-1 0,-1 1 0,1 0 0,-1 0 0,1 0 0,0 0 0,-1-1 0,1 1-1,0 0 1,0 0 0,0 0 0,-1 0 0,1 0 0,0 0 0,0-1 0,0 1 0,1 0 0,-1 0 0,0 0 0,0 0 0,0 0-1,1 0 1,-1-1 0,0 1 0,1 0 0,-1 0 0,1 0 0,-1-1 0,1 2 0,1-1 27,0 0 0,0 0 0,0-1 1,0 1-1,1-1 0,-1 1 0,0-1 0,0 0 1,0 0-1,0 0 0,0 0 0,0 0 0,3-1 1,6-1 54,0 0 1,0 0 0,-1-2 0,0 1 0,1-1 0,-1-1 0,-1 1 0,1-2 0,-1 1 0,17-15 0,-18 14-217,0 0 1,-1-1-1,0 0 1,-1-1-1,0 0 1,0 0-1,0 0 1,-1-1-1,0 1 1,-1-1-1,0 0 1,3-12-1,-6 19-26,0-1-1,0 0 0,-1 0 0,1 0 1,-1 0-1,0 0 0,0 0 1,0 0-1,-1 0 0,1 1 0,0-1 1,-1 0-1,-2-5 0,2 6-1,1 0 0,-1 1 1,0-1-1,0 1 0,-1 0 0,1-1 0,0 1 0,0 0 0,-1 0 0,1-1 0,-1 1 0,1 0 1,-1 0-1,1 1 0,-1-1 0,0 0 0,-2 0 0,0 0-2,0 0 0,0 1 0,-1-1 0,1 1 0,0 0 0,0 0 0,-1 1 0,1 0 0,0-1 0,0 1 0,0 0 0,0 1 0,0-1 0,0 1 0,0 0 0,0 0 0,-6 5 0,-2 2-7,0 0 1,1 2 0,0-1 0,0 1-1,-14 22 1,18-24 5,2 0 0,-1 0 0,1 1 0,0 0 0,1 0 0,0 0 0,1 1 0,-4 19 0,6-27-3,1 0 0,0 0 0,0 1 0,0-1 0,0 0 0,0 0 0,1 0 0,-1 0 0,1 0 0,0 0 0,0 0 0,0 0 0,0 0 0,1 0 0,-1 0 0,1 0 1,-1-1-1,1 1 0,0-1 0,3 4 0,-1-3-48,0 0 0,0-1 1,0 1-1,0-1 0,0 0 0,0 0 1,1 0-1,-1 0 0,1-1 0,-1 0 1,1 0-1,-1 0 0,8 0 0,0-1-64,0 0-1,0-1 1,0 0-1,0-1 0,0-1 1,0 0-1,-1 0 0,1-1 1,-1 0-1,0-1 1,0-1-1,0 0 0,-1 0 1,0-1-1,16-14 1,20-24-376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 17196,'2'-15'3103,"-5"22"-695,-6 26-751,-3 48-1040,-3 98 1,12 83-432,3-206-61,-2 42 136,-3-129-318,2 1 0,1-1 0,2-36 1,0 19-94,0 9 15,-2-8-246,9-76-1,-7 122 367,0-1 0,0 1 0,1-1-1,-1 0 1,0 1 0,1-1 0,-1 0 0,1 1 0,0-1-1,0 1 1,-1-1 0,1 1 0,2-2 0,-3 2 12,1 1 0,-1 0 1,1 0-1,-1-1 0,1 1 0,-1 0 0,0 0 1,1 0-1,-1 0 0,1 0 0,-1 0 1,1 0-1,-1 0 0,1 0 0,-1 0 0,1 0 1,-1 0-1,1 0 0,-1 0 0,1 0 1,-1 0-1,1 1 0,-1-1 0,0 0 0,1 0 1,-1 1-1,1-1 0,-1 0 0,1 1 1,4 4 6,0 0 1,0 1-1,0-1 0,7 13 1,2 1 0,-8-13 7,0 0 0,1 0-1,-1 0 1,1-1 0,1 0 0,-1 0 0,1 0 0,0-1 0,0-1-1,0 1 1,0-1 0,0-1 0,1 0 0,0 0 0,10 1 0,-12-2 9,0-1 1,0 0 0,0-1-1,0 0 1,0 0-1,0 0 1,-1-1 0,1 0-1,0 0 1,-1 0 0,0-1-1,1 0 1,-1-1 0,0 1-1,-1-1 1,1 0 0,-1-1-1,1 1 1,8-11 0,-6 4 15,1 0 0,-2-1 1,1 0-1,-2 0 0,0-1 1,0 0-1,-1 0 0,-1 0 1,0 0-1,-1-1 0,0 0 1,-1 0-1,-1 1 1,0-1-1,-1-21 0,0 32-34,-1 1 0,1-1 0,-1 0 0,1 0 0,-1 0 0,0 1 0,0-1 0,0 0-1,0 1 1,-1-1 0,1 1 0,-1-1 0,0 1 0,1 0 0,-1 0 0,-3-3 0,3 4-3,1 0 1,-1 0-1,1 0 0,-1 1 1,0-1-1,1 1 1,-1-1-1,1 1 0,-1 0 1,0-1-1,1 1 1,-1 0-1,0 0 0,0 0 1,1 0-1,-1 1 1,0-1-1,1 0 1,-1 1-1,1-1 0,-1 1 1,0-1-1,1 1 1,-1 0-1,1 0 0,-1 0 1,1 0-1,-2 1 1,-6 5 12,1 1 1,0-1 0,1 1 0,0 1 0,0-1-1,1 1 1,0 0 0,-9 19 0,6-10 26,1 1 0,1 0 1,-8 38-1,12-44-16,2 0 0,0 0 0,0 0 0,1-1 1,1 1-1,0 0 0,1 0 0,0 0 0,1-1 0,7 21 0,-6-24-17,0 1-1,1-1 0,-1 0 1,2 0-1,0 0 0,0-1 0,0 0 1,1 0-1,0-1 0,1 1 0,-1-2 1,1 1-1,16 9 0,-23-15-72,0-1 0,0 1-1,0 0 1,1-1-1,-1 1 1,0-1-1,1 1 1,-1-1 0,0 1-1,1-1 1,-1 0-1,1 0 1,-1 0 0,1 0-1,-1 0 1,0 0-1,1 0 1,-1 0 0,1 0-1,-1-1 1,3 0-1,-1-1-133,0 0-1,0 0 0,0-1 1,0 1-1,-1-1 0,1 0 1,2-3-1,-2 2 249,11-13-621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146 321 13787,'2'-2'444,"0"0"-1,0 0 1,0-1-1,-1 1 1,1-1 0,-1 1-1,3-6 1,-4 8-361,1-1 1,-1 1-1,0-1 1,0 1-1,0-1 1,0 1-1,0 0 0,0-1 1,0 1-1,1-1 1,-1 1-1,-1-1 1,1 1-1,0-1 0,0 1 1,0-1-1,0 1 1,0-1-1,0 1 1,0-1-1,-1 0 1,0 1 3,1 0 0,-1-1 0,1 1 0,-1 0 1,1-1-1,-1 1 0,0 0 0,1 0 0,-1 0 0,1 0 1,-1-1-1,0 1 0,1 0 0,-1 0 0,0 0 1,1 0-1,-1 0 0,0 1 0,1-1 0,-1 0 1,0 0-1,-7 3 163,1-1 1,0 1 0,0 0-1,0 0 1,0 1-1,0 0 1,1 0 0,0 1-1,-8 6 1,5-3-111,0 1 1,0 0-1,1 0 1,-13 21 0,19-27-110,0 0 0,0 1 0,1-1 0,-1 0 1,1 1-1,0-1 0,0 1 0,0-1 1,0 1-1,0 0 0,1-1 0,0 1 1,0 0-1,1 7 0,-1-9-9,1 0 0,0 0 0,0 0-1,0 0 1,0 0 0,0 0 0,0 0 0,0 0 0,1-1-1,-1 1 1,1 0 0,-1-1 0,1 1 0,0-1 0,-1 0-1,1 1 1,0-1 0,0 0 0,0 0 0,0 0 0,0-1-1,0 1 1,0 0 0,0-1 0,5 1 0,2 1 5,1-2 1,-1 1-1,1-1 1,0-1-1,-1 0 1,1 0-1,-1-1 1,0 0-1,1-1 1,-1 0-1,0 0 1,0-1-1,-1 0 1,1 0-1,-1-1 1,0 0-1,0-1 1,0 0-1,-1 0 1,0-1-1,0 1 1,-1-2 0,0 1-1,0-1 1,0 0-1,7-15 1,-13 22-35,1 0 0,0 0 1,-1 0-1,1 0 0,-1-1 1,0 1-1,1 0 1,-1 0-1,0-1 0,0 1 1,1 0-1,-1-1 0,0 1 1,-1 0-1,1 0 1,0-1-1,0 1 0,0 0 1,-1 0-1,1-1 0,-1 1 1,1 0-1,-1 0 1,-1-3-1,1 4 0,0 0 0,1-1 0,-1 1 0,0 0 0,0-1 0,0 1 0,0 0 0,0 0 1,0 0-1,0 0 0,0 0 0,0 0 0,0 0 0,0 0 0,0 0 0,0 0 0,0 1 0,0-1 0,0 0 0,0 1 0,0-1 0,0 1 0,0-1 0,0 1 0,0-1 0,1 1 1,-1 0-1,0-1 0,0 1 0,1 0 0,-1 0 0,-1 1 0,-1 2-28,0 0 1,0 0-1,0 0 1,0 1 0,1-1-1,0 1 1,0 0-1,-2 5 1,4-9 3,-1 0-1,1 0 1,0 0 0,0 0-1,0 0 1,-1 0 0,1 0 0,0 0-1,0 0 1,0 0 0,1 0 0,-1 1-1,0-1 1,0 0 0,1 0-1,-1 0 1,0 0 0,2 1 0,-2-1-20,1-1 0,0 1 0,0 0 1,0-1-1,0 0 0,0 1 1,0-1-1,0 1 0,0-1 0,0 0 1,0 0-1,0 1 0,0-1 0,0 0 1,0 0-1,0 0 0,0 0 0,0 0 1,0-1-1,0 1 0,0 0 1,0 0-1,2-1 0,6-2-313,1-1 1,-1 0-1,0 0 0,-1 0 0,1-1 0,-1-1 1,0 1-1,0-1 0,0-1 0,-1 0 1,0 0-1,10-13 0,6-10-1086,35-62 1,-57 91 1415,14-22-28,-2-1-1,-1 0 0,0-1 0,-2 0 0,10-40 0,-19 64 149,-1-1 1,1 1-1,-1-1 1,0 1-1,0-1 1,0 1-1,0-1 1,0 1-1,0-1 1,0 1-1,0-1 1,-1-2-1,0 4-47,1 0 0,0 0-1,-1 0 1,1 0-1,0 0 1,-1 0 0,1 0-1,0 0 1,-1 0 0,1 0-1,0 0 1,-1 0 0,1 0-1,0 0 1,-1 1 0,1-1-1,0 0 1,0 0 0,-1 0-1,1 0 1,0 1-1,-1-1 1,1 0 0,0 0-1,0 1 1,0-1 0,-1 0-1,1 0 1,0 1 0,0-1-1,0 0 1,-1 1 0,-3 6 410,-1-1 1,1 1 0,-5 12-1,0 4-24,1 1 0,2-1 1,0 1-1,2 1 0,0-1 0,2 1 0,1 34 0,1-45-499,1 1 0,0-1-1,2 1 1,-1-1 0,2 1-1,0-1 1,1-1 0,0 1-1,1-1 1,0 1 0,2-2-1,-1 1 1,18 21 0,-12-25-532,-10-10 207,-7-7 285,-10-12 166,0 1 0,-2 1 0,0 0 0,-1 1 0,0 1 0,-29-20 0,37 31 197,10 9-24,13 8 33,-6-8-514,0 0 0,1-1 0,-1-1 0,1 1 0,0-1 0,0-1 0,0 0 0,0 0 0,0 0 0,0-1-1,0-1 1,1 0 0,12-2 0,17-5-421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144 133 17740,'-35'10'2235,"-26"10"-254,57-18-1829,1-1 1,-1 1-1,1 0 0,-1 0 1,1 0-1,0 1 1,-1-1-1,1 1 0,0 0 1,1 0-1,-1 0 1,-2 4-1,4-6-141,1 0-1,-1 0 0,1 0 1,0 0-1,-1 0 1,1 0-1,0 1 0,0-1 1,0 0-1,0 0 1,0 0-1,0 0 0,0 1 1,0-1-1,0 0 1,1 0-1,-1 0 1,0 0-1,1 0 0,-1 0 1,1 1-1,-1-1 1,1 0-1,0 0 0,-1 0 1,1-1-1,0 1 1,0 0-1,0 0 0,-1 0 1,1-1-1,0 1 1,0 0-1,0-1 1,0 1-1,2 0 0,5 4-43,0-1-1,1 1 1,13 3-1,-18-6 33,53 15-147,2-2 1,-1-3 0,73 6 0,-125-18 150,-3 1-23,20 1 288,-17-3 101,-11-4 165,-2 1-364,1-1 1,0 1-1,-1-1 0,2-1 1,-1 1-1,1-1 0,0 0 1,0 0-1,0-1 1,1 1-1,0-1 0,0 0 1,1 0-1,0 0 0,-5-15 1,4 4-81,0 0 1,0 0 0,2 0 0,0 0-1,2-32 1,0 46-93,0 1 0,0 0 0,1 0 0,-1 0 0,1 0 0,0 0 0,0 0 0,0 0 0,0 0 0,0 0 0,1 0 0,-1 0 0,1 0-1,0 1 1,0-1 0,2-2 0,-2 3-16,1 1 0,-1-1-1,1 1 1,-1-1-1,1 1 1,-1 0 0,1 0-1,0 0 1,-1 1-1,1-1 1,0 1-1,0-1 1,-1 1 0,1 0-1,0 0 1,0 0-1,0 0 1,-1 1 0,4 0-1,24 6-720,56 19 0,-58-16 505,1-1 0,42 8 0,4-13-248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21077,'13'0'1816,"17"2"-1336,5-2-192,6-5 632,11 1-296,4-2-464,-1 2-296,-5-1-840,-6 2-352,-18 2 1016,-6 1-280,-14 6-232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18020,'10'9'1944,"15"-2"-1056,7-3-351,15-2 895,5-1-264,5-1-632,1-3-464,-1-4-1000,-7 0 912,-6 2-328,-6 2-160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5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18404,'26'-7'2088,"1"0"1,55-6-1,-73 12-1925,1 1-1,0 0 1,0 0-1,-1 1 1,1 0-1,0 1 1,-1 0-1,1 0 1,-1 1-1,1 0 1,15 8-1,-23-10-152,-1 1-1,1-1 1,0 0-1,0 0 1,0 1-1,-1-1 1,1 1-1,-1-1 1,1 1 0,-1 0-1,1-1 1,-1 1-1,0 0 1,0 0-1,0 0 1,0 0-1,0 0 1,-1 0 0,2 5-1,-2-5-5,0 1-1,0 0 1,-1 0-1,1 0 1,-1-1-1,1 1 1,-1 0 0,0-1-1,0 1 1,0 0-1,0-1 1,-1 1-1,-2 3 1,-3 3 0,0 0 0,0-1 0,-1 0-1,-1 0 1,0-1 0,-12 9 0,-2-2 34,0-1 0,-46 17-1,68-29-38,1-1 0,-1 0 0,0 0 0,1 0 0,-1 1-1,1-1 1,-1 0 0,0 1 0,1-1 0,-1 0 0,1 1-1,-1-1 1,1 1 0,-1-1 0,1 1 0,-1-1 0,1 1-1,-1 0 1,1-1 0,0 1 0,-1-1 0,1 2 0,0-2-1,0 1 0,0-1 0,0 1 1,1-1-1,-1 1 0,0 0 0,0-1 1,1 1-1,-1-1 0,0 1 0,1-1 1,-1 0-1,0 1 0,1-1 0,-1 1 1,1-1-1,-1 0 0,1 1 0,-1-1 1,2 1-1,37 16-65,-24-11 53,6 4-42,85 46-175,-95-49 192,1 0 0,-1 1 0,-1 1 0,0 0 0,0 0 0,13 17 0,-22-26 52,0 1-1,0 0 0,0 0 0,0 0 1,0 1-1,-1-1 0,1 0 0,0 0 1,-1 0-1,1 0 0,-1 1 0,1-1 1,-1 0-1,0 1 0,1-1 0,-1 0 1,0 0-1,0 1 0,0-1 0,0 1 1,0-1-1,0 0 0,0 1 1,-1-1-1,1 0 0,0 0 0,-1 1 1,1-1-1,-1 0 0,1 0 0,-1 1 1,0-1-1,1 0 0,-1 0 0,0 0 1,0 0-1,0 0 0,0 0 0,0 0 1,0 0-1,0-1 0,0 1 0,0 0 1,0 0-1,0-1 0,-1 1 0,1-1 1,0 1-1,-1-1 0,1 0 1,-2 1-1,-20 6 328,1-2 1,-2 0-1,1-2 0,0 0 1,-1-1-1,1-2 1,-31-2-1,39-1-585,11-2-2708,5 4 2745,0 0 0,0 0 0,-1 1 0,1-1 0,0 0 0,0 1 0,0-1 0,0 1 0,0-1 0,0 1 0,0 0 0,0-1 0,0 1 0,0 0 0,1 0 0,-1 0 0,0-1 0,2 1 0,19 0-1056,5 0-327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21501,'0'9'2360,"-3"4"-1664,-5 3-328,4 1 1329,-2 5-1089,5 2-296,-2-1-1208,1-4-2017,8-9 2481,3-3-400,4-7-328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16211,'27'-7'614,"0"2"0,1 1 0,46-2 0,-5 1-192,521-90 125,-569 91-558,8-4-19,1 2 0,0 2 0,-1 0 0,45 1 0,-71 3 27,0 0 1,-1 0-1,1 1 1,0-1-1,0 1 1,-1-1-1,1 1 1,0 0-1,-1 0 1,1 0-1,-1 0 1,1 1-1,-1-1 1,0 1-1,1-1 1,-1 1-1,0 0 1,0 0-1,0 0 1,0 0-1,-1 0 0,1 0 1,0 1-1,-1-1 1,0 0-1,1 1 1,-1-1-1,0 1 1,0 0-1,-1-1 1,1 1-1,0 3 1,0 7 19,-1 0 0,0-1 0,-1 1 0,0-1 0,-6 23 0,4-21 9,-20 121 334,6 0 0,2 268 0,24-256-374,0 86-892,-10-215 793,0-1-1,-7 26 1,1-21-167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5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20348,'0'-3'206,"0"0"0,0 0 0,0 0 0,1 0 0,-1 0 0,1 1 0,0-1 0,0 0-1,0 0 1,0 1 0,1-1 0,-1 1 0,1-1 0,-1 1 0,1 0 0,0-1 0,3-2 0,-1 2 74,1-1 1,-1 1-1,1 0 1,0 1-1,0-1 1,0 1-1,0 0 1,9-3-1,7 1 332,0 1-1,0 0 0,36 1 1,-33 1-473,1 2 0,-1 0 0,0 2 1,0 0-1,0 2 0,0 1 0,44 16 0,-67-21-140,1 0 0,-1-1 1,1 1-1,-1 0 0,0-1 0,0 1 0,1 0 0,-1 0 0,0 0 0,0 0 0,0 0 0,0 0 0,0 0 0,0 1 0,0-1 0,0 0 0,-1 0 0,1 1 0,0-1 0,-1 1 0,1-1 0,-1 0 0,0 1 0,1-1 0,-1 1 0,0 2 0,0-2-2,-1 0 0,1 0-1,-1 0 1,0 0 0,0 0-1,0 0 1,0 0 0,0 0 0,0 0-1,0 0 1,-1 0 0,1-1-1,-1 1 1,1-1 0,-1 1 0,0-1-1,-2 2 1,-64 41-104,48-32 11,0 1-1,1 0 0,-19 18 1,37-31 79,0 1 0,0 0 1,0 0-1,0 0 0,0 0 1,0 1-1,0-1 0,1 0 1,-1 0-1,0 0 0,1 1 1,-1-1-1,1 0 0,-1 1 0,1-1 1,0 0-1,0 1 0,-1-1 1,1 1-1,0-1 0,0 1 1,0-1-1,1 0 0,-1 1 1,0-1-1,0 0 0,1 1 1,-1-1-1,1 0 0,-1 1 1,1-1-1,0 0 0,-1 0 1,1 1-1,0-1 0,0 0 1,0 0-1,0 0 0,0 0 1,0 0-1,0 0 0,0 0 1,2 1-1,7 5-95,0-1 1,0 1 0,1-2-1,13 6 1,-12-5 11,19 8-80,-18-9 123,0 0 0,-1 1 0,1 1 0,-1 0 0,-1 1 0,1 0 0,15 15 0,-26-22 68,-1 0 0,1 0 1,0-1-1,0 1 1,-1 0-1,1 0 1,-1 0-1,1 0 1,-1 0-1,1 0 1,-1 0-1,0 0 0,1 1 1,-1-1-1,0 0 1,0 0-1,0 0 1,0 0-1,0 0 1,0 0-1,0 1 0,0-1 1,0 0-1,-1 0 1,1 0-1,-1 1 1,0 0 27,0 0 0,-1 0-1,1 0 1,-1 0 0,1-1 0,-1 1 0,0 0 0,0-1 0,0 1 0,0-1 0,-4 2 0,-5 2 190,0 0 0,-1 0 0,-18 3 0,30-8-228,-20 5 253,0-1-1,-1-1 0,1 0 1,-1-2-1,-34-2 1,40 0-1024,-1-1 1,-21-7-1,31 7 325,4 3-126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54 19020,'-7'-2'858,"-27"-11"1060,33 13-1732,-1-1 1,1 0 0,-1 0-1,1 1 1,-1-1-1,1 0 1,-1 0 0,1 0-1,0 0 1,0-1-1,-1 1 1,1 0 0,0 0-1,0-1 1,-1-2-1,2 3-63,1 1-1,-1-1 0,1 1 1,-1-1-1,1 0 0,-1 1 1,1 0-1,-1-1 0,1 1 1,0-1-1,-1 1 0,1 0 1,0-1-1,-1 1 0,1 0 1,0-1-1,0 1 1,-1 0-1,1 0 0,1 0 1,21-5 628,-21 5-566,14-3 133,0 1 0,1 1 0,27 1 0,-37 0-289,-1 0 0,1 1 0,0 0 0,-1 1 0,1 0 0,-1 0 0,1 0 0,-1 1 0,0-1-1,0 1 1,9 7 0,-13-8-28,0 0-1,0 0 1,0 0-1,0 0 1,-1 1-1,1-1 1,-1 0 0,0 1-1,1-1 1,-1 1-1,0-1 1,0 1-1,-1 0 1,1 0-1,-1-1 1,1 1-1,-1 0 1,0 0-1,0-1 1,0 1-1,0 0 1,0 0-1,-1 0 1,0-1-1,1 1 1,-1 0-1,0-1 1,0 1-1,-2 3 1,-3 6 3,0 1 0,-2-1 0,1 0 0,-13 14 0,6-10 6,-11 13-9,23-27-2,1-1 0,0 1 0,0 0 0,0 0 0,0 0 0,0 0 0,0-1 0,1 1 0,-1 0 0,1 0 0,-1 0 0,1 1-1,-1 1 1,2-3-1,-1 0-1,0-1 1,1 1-1,-1 0 0,1 0 1,-1 0-1,1-1 0,-1 1 1,1 0-1,0-1 1,-1 1-1,1-1 0,0 1 1,-1-1-1,1 1 0,0-1 1,0 1-1,0-1 0,-1 1 1,1-1-1,0 0 1,0 0-1,0 1 0,1-1 1,29 6-76,-18-4 27,-4-1 16,-1 2-1,0-1 1,1 1 0,-1 1 0,0-1 0,-1 1 0,1 1 0,12 9 0,-15-10 17,-1 0 0,0 0 0,0 1 0,0 0 0,0 0 0,-1 0 0,0 0 0,0 0 0,0 1 0,-1 0 0,1-1 0,-1 1 0,1 10 0,0-5 52,-1 0 0,-1 0 1,0 1-1,-1-1 1,0 1-1,-1-1 0,0 0 1,-1 0-1,0 1 1,-1-1-1,0 0 0,0-1 1,-1 1-1,-1-1 1,0 1-1,0-1 0,-1-1 1,0 1-1,-1-1 1,0 0-1,-1 0 0,1-1 1,-2 0-1,1-1 1,-1 1-1,0-2 0,0 1 1,-1-1-1,0-1 1,0 0-1,-1 0 0,1-1 1,-1 0-1,0-1 1,0 0-1,0-1 0,0 0 1,-13 0-1,14-2 41,0 0 0,0 0 0,-19-4 0,26 3-115,1 1 1,-1-1 0,1 1-1,-1-1 1,1 0 0,0 0-1,-1 0 1,1 0 0,0-1-1,0 1 1,0 0 0,0-1 0,0 0-1,0 1 1,0-1 0,0 0-1,1 0 1,-1 0 0,1 0-1,0 0 1,-2-4 0,3 3-55,0 1 0,0-1 0,0 0 0,1 0 0,-1 0 0,1 0 0,0 1 0,0-1 0,0 0 0,0 1 0,0-1 0,1 1 0,-1-1 0,1 1 0,-1-1 0,1 1 0,3-2 0,4-11-303,6-11-164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 11458,'7'-9'1857,"-1"8"-657,-1 1-384,-1 7 2065,-3 3-1209,-1 8-303,0 3-201,-1 7-320,-3 6-152,-4 5-480,1 2-320,-3 1-768,-1-4-336,-2-7 912,0-6-224,-1-15-225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19020,'9'-9'299,"0"-1"0,1 1 0,0 1 0,0 0 0,1 0 0,0 1 1,0 0-1,1 1 0,-1 1 0,2-1 0,-1 2 0,0 0 0,1 0 0,0 1 0,0 1 0,0 0 0,0 1 0,0 0 0,0 1 0,0 1 0,0 0 0,0 1 1,16 3-1,-26-4-284,0 0 0,0 0-1,0 0 1,0 1 0,-1-1 0,1 1 0,0 0 0,-1 0 0,1 0 0,-1 0 0,1 0 0,-1 0 0,0 1 0,0-1 0,2 4 0,-3-4-14,0 0 1,0 0-1,-1 0 1,1 0-1,-1 0 1,1 0-1,-1 0 0,0 0 1,1 1-1,-1-1 1,0 0-1,0 0 0,-1 0 1,1 1-1,0-1 1,-1 0-1,0 0 1,1 0-1,-1 0 0,0 0 1,0 0-1,-2 4 1,-3 2 0,1 0 1,-2 0 0,1-1-1,-1 0 1,0 0-1,-13 10 1,-52 31-2,66-44-2,5-3-6,0-1-1,0 1 0,0-1 0,0 1 0,0 0 1,0 0-1,0-1 0,1 1 0,-1 0 1,0 0-1,0 0 0,1 0 0,-2 2 0,2-3-1,0 0 0,0 1 0,0-1-1,0 1 1,0-1 0,0 1-1,0-1 1,0 0 0,0 1-1,0-1 1,0 1 0,1-1 0,-1 1-1,0-1 1,0 0 0,0 1-1,0-1 1,1 0 0,-1 1-1,0-1 1,0 1 0,1-1 0,-1 0-1,1 1 1,2 1-81,1 1 1,-1-1-1,1 0 0,0 0 0,8 3 1,3 1-71,0 2-23,-1 1 0,1 0 0,-2 1 0,1 0 0,-1 1 0,-1 1 0,14 15 0,-23-23 196,1 0 1,-1 1-1,0-1 1,0 1 0,-1 0-1,0 0 1,1-1 0,-1 2-1,-1-1 1,1 0 0,-1 0-1,0 0 1,0 1 0,0-1-1,-1 1 1,0-1 0,0 0-1,0 1 1,-1-1 0,0 1-1,0-1 1,0 0 0,-1 0-1,0 1 1,0-1 0,-3 6-1,-1-1 170,0-1-1,-1 0 1,1-1-1,-2 0 1,1 0-1,-1 0 1,-1-1-1,1 0 0,-1-1 1,0 0-1,-11 5 1,12-6-62,0-1 0,-1-1 0,1 1 0,-1-1 0,0-1 0,0 0 0,0 0 0,-1 0 0,1-1 0,0-1 0,-1 0 0,1 0 0,-13-2 0,20 2-172,-1-1 1,1 0 0,0 1 0,0-1-1,0 0 1,0 0 0,0 0-1,0 0 1,0-1 0,0 1 0,0 0-1,1-1 1,-1 1 0,0-1-1,1 0 1,-1 1 0,0-3-1,1 2-70,0 1-1,1-1 0,-1 1 1,0-1-1,1 1 0,0-1 1,-1 1-1,1-1 0,0 0 1,0 1-1,0-1 0,0 0 1,0 1-1,0-1 0,1 0 1,-1 1-1,0-1 0,1 1 1,-1-1-1,1 1 0,0-1 1,-1 1-1,1-1 0,0 1 1,1-2-1,29-35-1382,-6 12 533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34 177 11939,'3'5'1936,"0"6"-616,-3 4-344,0 7 2193,-3 4-1384,-2 6-193,1 5-136,-2 1-376,-1 1-159,1-4-377,2-4-256,1-9-536,1-5-352,2-11-729,0-26-767,0-7 1296,0-9-209</inkml:trace>
  <inkml:trace contextRef="#ctx0" brushRef="#br0" timeOffset="1">9 23 20468,'0'-11'2313,"3"8"-1569,-2-1-408,2 1 1577,2 2-1729,1 1-577,-4 0 393,3 5-264,-2 7-144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18140,'-87'96'4808,"77"-82"-4431,0-1 0,0 2 0,2-1 0,0 1-1,-10 24 1,17-36-350,1-1 0,-1 1 0,0-1 0,0 0 0,1 1 0,0-1-1,-1 1 1,1 0 0,0-1 0,0 1 0,0-1 0,1 1 0,-1-1-1,1 1 1,-1-1 0,1 1 0,1 3 0,0-5-14,-1 0 1,0 0-1,0 0 0,0 0 0,0 0 1,1 0-1,-1 0 0,0-1 1,1 1-1,-1 0 0,1-1 1,-1 1-1,1-1 0,-1 0 1,1 1-1,-1-1 0,1 0 1,-1 0-1,1 0 0,-1 0 0,1 0 1,-1 0-1,1 0 0,-1-1 1,1 1-1,-1-1 0,1 1 1,-1-1-1,1 1 0,0-2 1,9-2 63,-2-1 0,1 0 1,0 0-1,-1-1 1,0 0-1,-1-1 0,1 0 1,11-12-1,-16 15-36,0-1 0,0 1 0,0 0 1,-1-1-1,0 0 0,0 0 0,0 0 0,-1 0 0,1 0 0,-1-1 0,-1 1 0,1-1 0,-1 1 0,0-1 1,0 0-1,0 1 0,-1-12 0,0 14-38,-1 1 1,1-1-1,-1 1 0,0-1 1,0 0-1,0 1 0,0-1 0,0 1 1,-1 0-1,1-1 0,-1 1 1,1 0-1,-1 0 0,0 0 1,0 0-1,0 0 0,0 1 1,0-1-1,-1 0 0,1 1 1,-4-2-1,-3-1-243,-1 0 0,0 1 1,1 1-1,-16-3 0,-9-3-380,22 4 221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16476,'-10'31'1760,"0"4"-1232,2 9-248,4 11 1120,4 7-1192,4-4-288,2-5-72,1-10 152,5-15-144,1-3-128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16155,'10'-8'534,"0"1"0,0 0-1,1 1 1,0 0 0,0 0 0,1 2-1,-1-1 1,1 1 0,20-3-1,0 0 202,1 3 0,46-2 0,-67 6-618,0 0-1,0 0 1,1 1-1,-1 1 1,13 3 0,-23-5-104,0 1 0,0-1 0,0 1 0,0 0 0,0 0 0,0-1 1,0 1-1,0 0 0,0 1 0,-1-1 0,1 0 0,0 0 0,-1 1 1,1-1-1,-1 1 0,1-1 0,-1 1 0,0 0 0,0-1 0,0 1 1,0 0-1,0 0 0,0 0 0,0 0 0,-1 0 0,1 0 1,-1 0-1,1 0 0,-1 0 0,0 0 0,0 0 0,0 0 0,0 1 1,0-1-1,0 0 0,0 0 0,-1 0 0,-1 3 0,0 4 34,-2 0 0,0 0 0,0-1 0,0 0 0,-1 0 0,0 0 0,-1 0 0,-7 8 0,-60 55 322,18-20-327,54-51-57,0 1 0,1-1-1,-1 1 1,1-1 0,-1 1 0,0-1 0,1 1 0,-1-1 0,1 1 0,-1 0-1,1 0 1,0-1 0,-1 1 0,1 0 0,0-1 0,-1 1 0,1 0 0,0 0-1,0 0 1,0-1 0,-1 1 0,1 0 0,0 0 0,0 0 0,0 0 0,0-1-1,1 1 1,-1 0 0,0 0 0,0 0 0,0-1 0,1 1 0,-1 0 0,0 0-1,1-1 1,-1 1 0,1 0 0,-1-1 0,1 1 0,-1 0 0,1-1 0,0 2 0,4 0-103,-1 1 1,1 0 0,0-1-1,-1 0 1,11 3-1,2 1-125,1 2 14,-1 1 0,0 0 0,-1 2 0,20 15 1,-32-23 207,1 1 1,-1 0 0,0 0 0,0 0 0,0 1-1,0-1 1,-1 1 0,0 0 0,0 0 0,0 0-1,-1 1 1,1-1 0,-1 0 0,0 1 0,-1 0-1,0-1 1,0 1 0,1 9 0,-2-11 68,-1-1 1,0 1-1,0-1 0,0 1 1,0-1-1,0 1 1,-1-1-1,0 0 0,1 0 1,-1 0-1,0 0 1,-1 0-1,1 0 0,0 0 1,-1-1-1,1 1 1,-1-1-1,0 0 0,0 0 1,0 0-1,0 0 0,0 0 1,-7 2-1,-7 3 384,-1-1 0,0 0-1,-23 3 1,36-7-325,-12 1 164,6 0-130,0 0 0,-1-1 0,1 0 0,-1-1 0,0-1 0,-15 0 0,29-3-2078,11-3 1315,20-4 37,0 3-192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6 268 17284,'6'-1'2288,"-4"3"-1336,-4 7-391,-2 4 2039,1 2-1528,0 1-368,3 0-648,-2 0-344,4-3-736,1-5-176,4-10 856,-1-5-304,-2-11-280</inkml:trace>
  <inkml:trace contextRef="#ctx0" brushRef="#br0" timeOffset="1">50 5 16796,'0'-4'1720,"-1"5"-1128,-1 2-248,4 5 888,5 2-831,6-3-161,6 0-208,7-4-224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17788,'-53'24'3076,"34"-17"-1932,1 2 1,-28 16-1,41-22-1048,1-1 1,0 2-1,0-1 0,1 0 0,-1 1 1,1-1-1,-1 1 0,1 0 1,0 0-1,0 1 0,1-1 0,0 1 1,-1-1-1,1 1 0,-1 5 1,2-7-87,1-1 1,-1 1 0,1-1 0,0 0-1,0 1 1,0-1 0,0 1 0,0-1-1,0 1 1,1-1 0,-1 0 0,1 1 0,-1-1-1,1 0 1,0 1 0,0-1 0,0 0-1,1 0 1,-1 0 0,2 2 0,0-1-19,0 1 0,0-2 0,1 1 0,-1 0 0,1-1 1,-1 1-1,1-1 0,0 0 0,0 0 0,7 2 0,-4-2-211,0 0 0,0 0 0,0-1 0,0 0-1,0 0 1,1-1 0,-1 1 0,0-2 0,0 1 0,0-1-1,1 0 1,-1-1 0,11-3 0,-2-3-307,-1 0-188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16948,'-10'9'1696,"11"-3"-1144,24-3-144,9 0 568,21 2-191,12 0-89,17-1-464,2 2-352,7-8 256,-5-6-104,-15-5-144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30 16812,'0'-2'230,"-1"0"1,0 0-1,0 1 0,1-1 1,-1 1-1,0-1 1,0 1-1,-1-1 1,1 1-1,0 0 1,0-1-1,-1 1 1,1 0-1,-1 0 1,1 0-1,-1 0 0,1 0 1,-1 0-1,0 1 1,-2-2-1,0 2-1,1-1 0,0 1 0,0 0 0,0 0 0,0 0-1,-1 0 1,1 1 0,0-1 0,0 1 0,0 0 0,-3 1 0,-5 3 2,0 0 1,0 0 0,1 2 0,0-1-1,-11 9 1,14-9-214,0 1 0,0 0-1,0 0 1,-7 11 0,12-16-18,1 0 1,-1 0-1,1 0 1,-1 0-1,1 1 0,0-1 1,0 0-1,0 1 1,0-1-1,0 1 1,1 0-1,-1-1 1,1 1-1,0-1 1,-1 1-1,1 0 1,0-1-1,1 1 1,-1 0-1,2 4 1,-1-5 5,0 0 0,0-1 0,1 1 0,-1-1 0,1 0 0,-1 1 0,1-1 0,0 0 0,-1 0 0,1 0 0,0 0 0,0 0 0,0 0 0,0 0 0,0-1 0,0 1 0,0-1 0,0 1 0,0-1 0,0 0 0,4 0 0,4 1 62,0-2-1,21-2 1,-17 1 37,0-1 0,0-1 0,0-1 0,25-11 0,-33 13-32,1-1 0,-1 1 0,0-1 0,0-1 0,0 1-1,0-1 1,-1 0 0,1 0 0,-1 0 0,-1-1 0,7-8 0,-11 13-48,1-1-1,0 1 1,0 0 0,-1-1-1,1 1 1,0-1 0,-1 1 0,0-1-1,1 1 1,-1-1 0,0 1-1,0-1 1,0 1 0,0-1-1,0 1 1,0-1 0,0 0 0,0 1-1,-1-1 1,1 1 0,0-1-1,-2-1 1,1 2-36,0 0 0,0 0 0,0 0 0,0 0 0,0 0 0,0 0 0,-1 0 0,1 0 0,0 0 0,-1 0 0,1 1 0,-1-1 0,1 0 0,-1 1-1,1-1 1,-1 1 0,-2-1 0,0 1-63,0-1-1,0 1 0,0 0 0,-1 0 1,1 1-1,0-1 0,0 1 0,0 0 0,0 0 1,0 0-1,0 0 0,1 1 0,-1-1 1,0 1-1,-5 4 0,7-1-225,5 0-85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 20620,'0'0'52,"0"0"-1,0 0 1,0 0-1,0 0 1,0 0-1,0 0 1,0 0-1,0-1 1,0 1-1,0 0 1,0 0-1,0 0 1,0 0-1,0 0 1,0 0-1,0 0 1,0 0-1,0 0 1,0-1-1,0 1 1,0 0-1,0 0 1,0 0 0,0 0-1,0 0 1,0 0-1,0 0 1,0 0-1,0 0 1,0 0-1,0 0 1,-1 0-1,1-1 1,0 1-1,0 0 1,0 0-1,0 0 1,0 0-1,0 0 1,0 0-1,0 0 1,0 0-1,0 0 1,-1 0-1,1 0 1,0 0-1,0 0 1,0 0-1,0 0 1,0 0-1,0 0 1,0 0-1,0 0 1,0 0-1,-1 0 1,1 0-1,0 0 1,-11 2 872,-12 7 171,-5 6-811,1 3 1,0 0 0,1 1-1,1 2 1,1 1 0,-36 40-1,55-55-292,-1 0-1,2 0 0,-1 0 0,-6 14 1,10-20 6,0 0 0,1 1 0,-1-1 0,1 1 0,-1-1 0,1 0 0,-1 1 0,1-1 0,0 1 0,0-1 0,0 1 0,0-1 0,0 1 0,0-1 0,0 1 0,0-1 0,1 1 0,-1-1 1,1 1-1,-1-1 0,1 1 0,-1-1 0,1 0 0,0 1 0,-1-1 0,1 0 0,0 0 0,0 0 0,0 1 0,0-1 0,0 0 0,0 0 0,1 0 0,1 1 0,5 1-37,-1 0-1,1 0 0,0-1 1,0 0-1,0-1 1,0 0-1,0 0 0,1 0 1,-1-1-1,9-1 1,15-2-574,37-7 0,-52 7 294,38-8-1441,-51 10 1519,0 0 0,1 0 0,-1-1 0,0 0 1,0 0-1,0 0 0,0 0 0,-1-1 0,5-3 0,-2-3-606,-9 0-44</inkml:trace>
  <inkml:trace contextRef="#ctx0" brushRef="#br0" timeOffset="1">1 218 16660,'0'6'1784,"10"-3"-1032,6-3-264,10 0 872,2 0-215,7-3-529,2 1-368,2-2-680,-3-1-408,-6-2 696,-4 0-224,-11-6-145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 14907,'-19'9'1913,"13"-3"-1041,16-3-256,13-3 1344,20-2-783,5-2-193,10 1-328,2-1-184,1 2-648,-5-1-424,-9-2 544,-9-3-152,-14-8-112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91 15059,'1'-2'190,"19"-38"2495,-19 38-2476,0 0-1,0 0 0,0 0 0,-1-1 0,1 1 0,-1 0 0,1-1 0,-1 1 0,0 0 0,0-1 0,0 1 0,0-1 0,-1 1 0,1 0 0,-1-1 0,0-1 0,1 3-135,-1 1 1,1-1-1,0 1 0,-1-1 0,1 1 0,-1-1 0,1 1 1,-1 0-1,1-1 0,-1 1 0,1 0 0,-1-1 1,1 1-1,-1 0 0,1-1 0,-1 1 0,1 0 0,-1 0 1,0 0-1,1 0 0,-1 0 0,1 0 0,-1 0 0,0 0 1,1 0-1,-1 0 0,1 0 0,-1 0 0,0 0 0,1 0 1,-1 0-1,1 1 0,-1-1 0,1 0 0,-1 0 1,1 1-1,-1-1 0,1 0 0,-1 1 0,-21 15 859,22-15-895,-35 34 312,3 2 1,1 2 0,2 0-1,-34 60 1,37-54-189,-35 79-1,54-109-140,1 1-1,1 0 1,1-1 0,1 1-1,0 1 1,0-1 0,2 0-1,0 1 1,2 24 0,0-35-77,0 0 1,0 0 0,1 0 0,0 0 0,0 0 0,0-1-1,1 1 1,-1-1 0,1 0 0,1 0 0,-1 0 0,1 0-1,0 0 1,0-1 0,0 1 0,0-1 0,1 0 0,0-1-1,7 6 1,-4-5-24,0 0-1,1-1 0,-1 0 0,1 0 1,0-1-1,-1 0 0,1 0 1,0-1-1,0-1 0,0 1 1,0-1-1,15-2 0,35-9-342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13139,'0'9'1411,"0"9"4354,0-18-5682,0 0-1,0 1 1,0-1-1,1 0 1,-1 0-1,0 1 1,0-1-1,0 0 1,1 0-1,-1 1 1,0-1-1,1 0 1,-1 0-1,0 0 1,1 0-1,-1 0 1,0 1-1,0-1 1,1 0-1,-1 0 1,0 0-1,1 0 0,-1 0 1,0 0-1,1 0 1,-1 0-1,0 0 1,1 0-1,-1 0 1,0 0-1,1 0 1,-1-1-1,0 1 1,1 0-1,-1 0 1,0 0-1,1 0 1,-1-1-1,0 1 1,0 0-1,1 0 1,-1 0-1,0-1 1,0 1-1,1 0 1,-1 0-1,0-1 1,131-89 2570,157-141-2116,-229 172-469,-225 295-67,159-225-245,0 0 0,1 1 0,1 0 0,-8 25 0,12-36 186,1-1 0,0 1 1,0 0-1,-1-1 1,1 1-1,0 0 0,0 0 1,0-1-1,0 1 1,0 0-1,0-1 0,0 1 1,0 0-1,0 0 1,0-1-1,0 1 1,0 0-1,1 0 0,-1-1 1,1 2-1,0-1 19,0-1 0,0 0 0,0 0 0,0 1 0,0-1 0,0 0 0,0 0 0,0 0 0,0 0 0,0 0 0,0 0 0,0-1-1,0 1 1,0 0 0,0 0 0,0-1 0,1 0 0,24-7-525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20252,'-3'10'2017,"-7"5"-1561,-4 7-200,-1 1 912,0 6-648,2 2-104,0 4-296,3 0-72,3-1-88,1-2-24,1-6-184,2-1-192,3-5-536,-2-5-256,-3-15 392,1-12 127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16315,'3'-3'2289,"4"3"-1369,8 0-400,5-1 2121,12 1-1681,5 0-280,9 0-792,4-2-400,1-1 456,5 2-120,-2-1-128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 18844,'0'-1'111,"-1"1"0,0-1 0,1 0 0,-1 1 0,0-1 0,0 0 0,0 1 0,1-1 0,-1 1 0,0 0 0,0-1 1,0 1-1,0 0 0,0-1 0,0 1 0,0 0 0,0 0 0,0 0 0,0 0 0,0 0 0,-1 0 0,-1 0 73,0 1 1,0 0-1,0 0 1,0 0-1,0 0 1,0 0-1,-2 2 1,-5 2 164,2 1 0,-1 0 1,-8 9-1,10-10-292,1 0 0,1 1 0,-1 0 1,1 0-1,0 1 0,0 0 0,1-1 1,0 1-1,0 1 0,-4 11 0,8-19-51,0 1-1,0 0 0,-1-1 0,1 1 1,0 0-1,0-1 0,0 1 1,0-1-1,0 1 0,0 0 1,0-1-1,0 1 0,0 0 0,1-1 1,-1 1-1,0-1 0,0 1 1,1 0-1,-1-1 0,0 1 0,0-1 1,1 1-1,-1-1 0,1 1 1,-1-1-1,0 1 0,1-1 0,-1 1 1,1-1-1,-1 0 0,1 1 1,0 0-1,2-1 6,-1 1 1,0-1-1,0 1 1,0-1-1,0 0 1,1 0-1,-1 0 1,0 0-1,0 0 0,2 0 1,7-2 14,0-1 0,0 1 0,10-6-1,42-22 10,-41 19-63,29-12 0,-51 23 25,0 0 1,1 0-1,-1 0 1,0 0-1,0 0 0,0 0 1,1 0-1,-1 0 0,0-1 1,0 1-1,0 0 0,1 0 1,-1 0-1,0 0 1,0 0-1,0 0 0,1 0 1,-1 0-1,0 0 0,0 0 1,0 0-1,1 1 0,-1-1 1,0 0-1,0 0 1,0 0-1,1 0 0,-1 0 1,0 0-1,0 0 0,0 0 1,1 1-1,-1-1 0,0 0 1,0 0-1,-1 9-43,-14 17 37,10-17 14,-16 37 207,1 1-1,2 1 1,3 0 0,2 1 0,2 1 0,-9 92 0,18-117-102,2-13-43,-1 0-1,0 0 0,-1 0 0,-1 0 1,-6 20-1,8-30-57,1-1 0,-1 0-1,0 1 1,1-1 0,-1 0 0,0 0 0,0 1 0,0-1 0,0 0 0,0 0-1,0 0 1,-1 0 0,1 0 0,0-1 0,0 1 0,-1 0 0,1 0 0,-1-1 0,1 1-1,0-1 1,-3 1 0,1-1 8,0 1 0,1-1 0,-1-1 0,1 1 0,-1 0 0,1-1 0,-1 1 0,1-1 0,-1 0 0,1 0 0,0 0 0,-3-1 0,0-1 18,0 1-1,1-1 1,-1 0-1,1-1 1,0 1-1,0-1 1,0 0-1,0 0 1,1 0 0,0 0-1,-6-10 1,6 7-15,1 0 0,0-1 0,0 1 0,1 0 0,0-1 0,0 1 0,1-1 0,0 1 0,0-1 0,1 1 0,0-1 0,0 1 0,0-1 0,1 1 1,0 0-1,1 0 0,0 0 0,0 0 0,0 0 0,1 0 0,7-9 0,-1 2-167,1 0-1,1 1 1,0 0 0,1 1 0,0 0-1,1 1 1,1 0 0,17-9-1,74-40-1756,-73 42 1321</inkml:trace>
  <inkml:trace contextRef="#ctx0" brushRef="#br0" timeOffset="1">448 327 20076,'0'1'93,"0"0"-1,0 0 0,1 0 1,-1 0-1,0 0 1,0 0-1,1 0 1,-1-1-1,0 1 0,1 0 1,-1 0-1,1 0 1,-1 0-1,1-1 0,0 1 1,-1 0-1,1-1 1,0 1-1,-1 0 0,1-1 1,0 1-1,0-1 1,1 1-1,0 0 23,0 0 0,1-1-1,-1 1 1,0-1 0,1 1 0,-1-1 0,0 0-1,1 0 1,3-1 0,3 0 269,1-1 0,-1 0-1,19-7 1,5-6-42,0-1 0,-1-1 1,53-39-1,-85 56-339,0 0 0,0-1 0,0 1 0,0 0 0,0 0 0,0 0 0,0 0 0,0 0 0,0 0 0,0 0 0,1-1 0,-1 1 0,0 0 0,0 0 0,0 0 0,0 0 0,0 0 0,0 0 0,0 0 0,1 0 0,-1 0 0,0 0 1,0 0-1,0 0 0,0 0 0,0 0 0,1 0 0,-1 0 0,0 0 0,0 0 0,0 0 0,0 0 0,0 0 0,0 0 0,1 0 0,-1 0 0,0 0 0,0 0 0,0 0 0,0 0 0,0 0 0,0 0 0,1 0 0,-1 0 0,0 0 0,0 0 0,0 1 1,0-1-1,0 0 0,0 0 0,0 0 0,0 0 0,0 0 0,1 0 0,-1 0 0,0 1 0,0-1 0,-3 12 71,-12 22-31,12-28-14,-17 36 179,-25 57-1245,39-82 769,0-1-1,1 1 1,1 0 0,-2 18-1,5-10-159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 18436,'2'0'139,"0"-1"1,0 1-1,0 0 0,1 0 1,-1 0-1,0 0 0,0 0 0,0 0 1,1 1-1,-1-1 0,0 1 1,0 0-1,0-1 0,0 1 1,0 0-1,0 0 0,0 0 1,0 0-1,0 1 0,-1-1 1,1 0-1,0 1 0,-1 0 1,3 2-1,3 5 139,0-1 1,-1 1-1,8 17 1,-11-21-204,6 13 17,0 1 1,-1 1 0,-1-1 0,-1 2 0,-1-1-1,-1 0 1,0 1 0,-2 0 0,1 40 0,-5-34-63,-1 0 0,0 0 0,-2 0 0,-2 0 0,0-1 0,-2 0 0,-13 28 0,6-18-300,-2-1 1,-1 0-1,-2-2 0,-44 55 1,36-59 55,27-27 177,-1-1-1,1 1 0,0-1 0,-1 0 1,0 0-1,1 0 0,-5 1 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17 14779,'5'-13'2616,"-5"13"-2565,0-1-1,0 1 1,0 0-1,0 0 1,0 0-1,0 0 1,0 0-1,0 0 1,0-1-1,0 1 1,0 0-1,-1 0 1,1 0 0,0 0-1,0 0 1,0 0-1,0 0 1,0-1-1,0 1 1,0 0-1,0 0 1,0 0-1,0 0 1,0 0-1,-1 0 1,1 0-1,0 0 1,0 0-1,0 0 1,0 0-1,0 0 1,0 0-1,0 0 1,-1 0-1,1 0 1,0 0-1,0 0 1,0 0-1,0 0 1,0 0-1,0 0 1,-1 0-1,1 0 1,0 0 0,0 0-1,0 0 1,-2 1 163,0-1 0,1 1 0,-1 0 1,1 1-1,-1-1 0,1 0 0,0 0 1,-1 0-1,1 1 0,0-1 0,-2 3 1,-10 16 255,1 1 1,1 0-1,-10 25 1,-22 72-274,38-103-130,-10 29 22,2 1 0,1 0 0,3 1 0,2 1 0,-3 85 0,10-121-135,1 0 0,0 0-1,1 0 1,0 0 0,1-1-1,0 1 1,5 11 0,-7-19 22,0 0 0,0-1 0,1 1 0,-1 0 0,1-1 0,0 0 0,0 1 1,0-1-1,0 0 0,0 0 0,0 0 0,1 0 0,-1 0 0,0-1 0,1 1 1,0-1-1,-1 1 0,1-1 0,0 0 0,0 0 0,0 0 0,-1-1 0,1 1 0,0-1 1,0 1-1,0-1 0,0 0 0,0 0 0,0-1 0,0 1 0,3-1 0,26-9-201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16764,'1'3'223,"-1"0"0,0 0 1,0 0-1,0 0 0,0 0 1,0-1-1,0 1 1,-1 0-1,0 0 0,1 0 1,-1 0-1,-2 3 0,-19 34 676,15-29-254,-5 10-349,1-1-1,0 1 0,2 1 0,1 0 1,0 0-1,-9 46 0,17-63-282,-1-1 0,1 1 0,0 0 0,0 0 0,0-1 0,1 1 0,0 0 0,2 8 0,-2-11-12,0 0 0,0 0 0,0 0 0,0 0 0,0-1 0,0 1 0,0 0 0,1-1 0,-1 1 0,1-1 1,-1 1-1,1-1 0,0 0 0,0 0 0,-1 1 0,1-1 0,0-1 0,0 1 0,0 0 0,0 0 0,0-1 1,4 2-1,2-2-8,-1 1 0,0-1 0,1-1 0,-1 1 0,0-1 0,1-1 0,-1 1 0,0-1 0,0 0 1,0-1-1,0 0 0,0 0 0,6-4 0,7-4-16,-1-2 0,36-29 0,-27 17 36,-1-1-1,23-30 1,-37 40 68,0-1 1,-1-1-1,-1 0 0,0-1 0,7-20 1,-17 39-64,-1-1 0,1 0 0,-1 0 0,0 1 0,1-1 0,-1 0 0,0 0 0,0 1 0,1-1 0,-1 0 1,0 0-1,0 0 0,0 0 0,0 1 0,0-1 0,0 0 0,0 0 0,0 0 0,0 0 0,0 1 0,-1-1 0,1-1 0,-2 2 16,1 1 1,0 0-1,0-1 0,0 1 0,0 0 0,0 0 0,0-1 0,1 1 0,-1 0 0,0 0 0,0 0 0,0 0 0,1 0 0,-1 0 0,1 0 1,-2 3-1,-10 17 121,1 2 0,1-1 1,0 2-1,2-1 0,1 1 0,1 0 1,1 1-1,-2 28 0,6-47-205,1 1 0,0-1 0,1 0-1,0 1 1,0-1 0,0 1 0,1-1-1,-1 0 1,2 0 0,-1 0 0,1 0 0,0 0-1,4 6 1,-4-8-14,0 0 0,1 0 0,-1 0 0,1-1 0,0 1 0,0-1 0,0 0 0,0-1 0,0 1 0,1 0 0,-1-1 0,1 0 0,0 0 0,-1-1 0,1 1 0,0-1 0,8 1 0,20-2-344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18268,'0'0'79,"0"1"0,0-1 0,1 1 1,-1-1-1,0 1 0,0-1 0,0 1 0,0-1 1,0 0-1,1 1 0,-1-1 0,0 1 0,0-1 1,1 0-1,-1 1 0,0-1 0,1 0 0,-1 1 1,0-1-1,1 0 0,-1 1 0,1-1 0,-1 0 1,0 0-1,1 1 0,-1-1 0,1 0 0,-1 0 0,1 0 1,-1 0-1,1 0 0,-1 1 0,1-1 0,0 0 1,21-7 1251,20-20 179,1-9-854,-2-1-1,-1-2 1,-2-2-1,-2-1 0,59-92 1,-95 134-650,0 0-1,0 0 1,0-1 0,0 1 0,0 0-1,0-1 1,1 1 0,-1 0 0,0-1-1,0 1 1,0 0 0,0 0-1,0-1 1,1 1 0,-1 0 0,0 0-1,0-1 1,0 1 0,1 0 0,-1 0-1,0 0 1,0 0 0,1-1-1,-1 1 1,0 0 0,0 0 0,1 0-1,-1 0 1,0 0 0,1 0 0,-1-1-1,0 1 1,1 0 0,-1 0 0,0 0-1,0 0 1,1 0 0,-1 14 61,-10 25-36,-61 182-47,39-127-453,30-88 572,0-4-320,1 1 0,1-1 0,-1 1 0,0 0 0,1-1 0,-1 1 0,1 0 0,0 3-1,0-6 178,0 0 0,0 0-1,0 0 1,0 1-1,0-1 1,0 0-1,0 0 1,1 0-1,-1 0 1,0 1-1,0-1 1,0 0-1,0 0 1,1 0-1,-1 0 1,0 0-1,0 0 1,0 0-1,1 1 1,-1-1-1,0 0 1,0 0-1,0 0 1,1 0-1,-1 0 1,0 0-1,0 0 1,0 0-1,1 0 1,-1 0 0,0 0-1,0 0 1,1 0-1,-1 0 1,16-7-668,3-3-37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20812,'12'0'1849,"-11"3"-1329,-1 7-200,-6 11 888,-3 6-384,-2 8-431,-4 2-201,-2 5-120,1 2-24,1-5-56,0-2-88,5-8-160,1-7-209,5-5-567,3-3-248,1-10 944,-5-8-992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 18524,'-3'-5'1984,"3"-1"-1207,1 5-265,11 2 1040,4 1-216,13-1-496,4 2-231,7-3-577,3-1-368,2-2-2041,0-3 2169,-2-3-320,-7-2-296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63 15955,'3'-2'418,"-1"0"0,-1-1 0,1 1 0,0-1 0,-1 0 0,1 1 0,-1-1 0,0 0-1,0 0 1,0 0 0,0 0 0,0-5 0,0 7-289,-1 0 0,-1 0 0,1 0 0,0 1 0,0-1 0,0 0 0,0 0 0,0 0 0,-1 0 0,1 1 0,0-1 0,-1 0 0,1 0 0,-1 1 0,1-1 0,-1 0 0,1 1 0,-1-1 0,0 0 0,-1 0-45,1 0 1,-1 0-1,1 1 0,-1-1 0,1 0 0,-1 1 0,1 0 1,-1-1-1,1 1 0,-1 0 0,1 0 0,-1 0 0,0 0 1,-1 0-1,-3 1-30,0 0 1,0 0-1,1 1 1,-1 0-1,1 0 1,-1 0-1,1 1 1,-1 0-1,1 0 1,0 0-1,-6 6 1,-9 7 18,-22 24 0,37-35-52,-11 11 22,1 0 0,-15 23 0,26-34-31,1 0 0,-1 0 1,1 0-1,1 1 1,-1-1-1,1 1 1,0 0-1,0 0 1,0 0-1,1 0 1,0 0-1,0 0 1,1 7-1,0-12-11,0-1 0,0 1 0,0 0 0,0-1 0,0 1 0,0 0 0,0-1 0,1 1 0,-1 0 0,0-1 0,1 1 0,-1 0 0,0-1 0,1 1 0,-1-1 0,0 1 0,1-1 0,-1 1 0,1-1 0,-1 1 0,1-1 0,0 1 0,-1-1 0,1 0 0,-1 1 0,1-1 0,0 0 0,-1 0 0,1 1 0,1-1 0,0 0 0,1 1 0,-1-1 0,1 0 1,-1-1-1,0 1 0,1 0 0,-1-1 0,1 1 0,2-2 1,7-3 1,0 0 0,17-10 0,4-7 69,-1-1-1,-1-2 1,-1-1 0,-1-2-1,-1 0 1,34-47-1,-126 172 541,53-78-609,2 0 0,-1 0-1,2 1 1,-8 30 0,16-48-7,-1 0 0,1-1 0,0 1 1,0 0-1,1 0 0,-1 0 0,0 0 0,1 0 0,-1 0 1,1-1-1,-1 1 0,1 0 0,0 0 0,0-1 1,0 1-1,0 0 0,2 2 0,7 19-34,-7-6 53,-1 0-1,-1 0 0,-1 1 1,0-1-1,-1 1 0,-1-1 1,-1 0-1,-6 24 1,-1-8 29,-1-1 0,-2 0 1,-21 39-1,23-50 25,-1 0 1,-18 22-1,26-38-44,0 1-1,-1-1 0,0 0 1,0 0-1,0-1 0,0 0 0,-1 0 1,0 0-1,1 0 0,-2-1 0,1 0 1,-8 3-1,13-6-18,-1 1 0,1-1 1,-1 1-1,0-1 0,1 0 0,-1 0 0,1 0 0,-1 0 1,1 0-1,-1 0 0,1 0 0,-1-1 0,1 1 0,-1 0 1,1-1-1,-1 1 0,1-1 0,-1 0 0,1 1 1,0-1-1,-1 0 0,1 0 0,0 0 0,0 0 0,0 0 1,-1 0-1,1 0 0,0 0 0,1-1 0,-1 1 0,0 0 1,0-1-1,0 1 0,1 0 0,-1-1 0,1 1 0,-1-1 1,1 1-1,-1-1 0,1 1 0,0-3 0,-1-5 11,0 1 0,0-1-1,1 0 1,0 0 0,1 1-1,2-11 1,1 0-86,2 0 0,0 0-1,1 0 1,1 1 0,1 0-1,0 0 1,2 1 0,0 0 0,0 1-1,2 0 1,0 1 0,1 1-1,0 0 1,1 1 0,0 0 0,1 1-1,1 1 1,0 0 0,29-12-1,-36 19-384,-1-1-1,-1 1 0,1-1 0,8-7 1,-5 3-276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23 18732,'31'-9'2695,"-22"6"-2110,0 0-1,0 1 1,1 0-1,-1 1 1,0-1-1,1 2 0,16 0 1,-25 0-547,0 0-1,0 0 1,0 0-1,0 0 1,0 0-1,0 1 1,0-1 0,0 0-1,0 1 1,0-1-1,0 1 1,0-1-1,0 1 1,0 0 0,0-1-1,0 1 1,-1 0-1,1 0 1,0-1-1,-1 1 1,1 0 0,0 0-1,-1 0 1,2 2-1,-2-1-13,0-1-1,1 1 0,-1 0 0,0 0 0,0 0 0,0 0 1,0 0-1,-1 0 0,1 0 0,0 0 0,-1-1 1,-1 5-1,-2 3-4,0 0 0,-1 0 0,0 0 0,-7 8 0,-21 23 35,-3-1 0,0-2 1,-3-1-1,-48 35 0,87-71-48,-1 1 0,0-1 0,0 1 0,0-1 0,0 1-1,1 0 1,-1-1 0,0 1 0,1 0 0,-1 0 0,0-1 0,1 1 0,-1 0 0,1 0 0,-1 2 0,12-3 64,32-14-38,-37 12-53,23-9-153,13-3-716,-1-1 0,0-3 0,58-34 0,-64 29 175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20836,'14'19'1673,"-7"6"-1217,-3 7-144,5 11 528,-2 6-176,-2 8-144,-5 3-120,-13 4-143,-6 3-73,-15 6-48,-5-1-152,-13-1-480,0-2-537,-2-9 857,1-6-112,12-19-120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18796,'3'3'1880,"4"-3"-1095,6 0-249,18 0 928,5 0-296,10 0-360,2-3-143,4 3-425,2-3-288,-5 4-697,-7 2-471,-17 0 976,-11 3-256,-14 4-184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14107,'-6'6'1760,"16"4"-807,8-1-265,14-5 1456,6-1-864,10-2-303,4 1-137,2-2-984,0-5 448,-11 1-168,-7 0-144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59 17972,'0'-1'146,"0"0"0,1 0 0,-1 0 0,0 0 0,1 0 0,-1 1 0,0-1 0,1 0 0,-1 0 0,1 1 0,-1-1 0,1 0 0,-1 1 0,1-1-1,0 0 1,-1 1 0,1-1 0,0 1 0,-1-1 0,1 1 0,0-1 0,0 1 0,1-1 0,11-6 329,0 1 1,1 1-1,-1 0 0,1 0 0,1 1 0,-1 1 0,0 1 0,1 0 0,0 1 1,16 0-1,-30 1-461,0 0 1,0 0-1,0 0 1,0 0-1,0 0 0,0 0 1,0 0-1,-1 0 1,1 0-1,0 1 1,0-1-1,0 0 1,0 1-1,-1-1 1,1 0-1,0 1 1,0-1-1,0 1 0,-1 0 1,1-1-1,0 1 1,-1-1-1,1 1 1,-1 0-1,1 0 1,-1-1-1,1 1 1,0 1-1,-1 0-4,0-1-1,0 1 1,0-1-1,-1 1 1,1-1-1,0 1 1,-1-1-1,1 1 1,-1-1 0,1 1-1,-1-1 1,0 0-1,0 1 1,0-1-1,-1 2 1,-6 7 3,-1 1 0,-19 16 1,25-25 2,-54 46 21,29-25-47,-34 34 0,61-56 6,1-1-1,-1 1 1,0-1-1,1 1 1,-1-1-1,1 1 1,-1 0-1,1-1 1,-1 1 0,1 0-1,-1 0 1,1-1-1,0 1 1,-1 0-1,1 0 1,0 0-1,0-1 1,0 1-1,-1 0 1,1 0 0,0 0-1,0 0 1,0-1-1,0 1 1,1 0-1,-1 0 1,0 0-1,0 0 1,0-1-1,1 1 1,-1 0-1,0 0 1,1-1 0,-1 1-1,0 0 1,1 0-1,0 0 1,3 2-23,-1-1 0,0 0 0,1 1 0,-1-2 1,1 1-1,6 2 0,2 2-23,5 2-26,1 2 0,-2 0 0,0 2 0,17 13 0,-27-19 56,0-1 0,-1 1 0,1 0 0,-1 0 1,-1 0-1,1 1 0,-1 0 0,0 0 0,0 0 0,-1 0 0,0 1 0,3 13 1,-5-18 26,-1 0 0,1 0 0,-1 0 0,0 0 0,0 0 0,0 0 0,0 0 1,0 0-1,-1 0 0,1-1 0,-1 1 0,0 0 0,0 0 0,0 0 0,0-1 0,-1 1 1,1-1-1,-1 1 0,-1 2 0,-1-2 43,1 0-1,0 0 1,-1 0 0,0 0-1,0 0 1,0-1 0,0 0-1,0 0 1,0 0-1,-9 3 1,-6-1 266,0 0-1,1-1 1,-1-1-1,-31-1 0,41-1-241,5 0-154,-1 0 0,1 0 0,0 0 0,-1-1 0,1 1 0,-9-3 0,35-6-3224,-4 8 2579,3 0-282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17412,'0'17'2144,"-6"3"-1400,-1 5-320,-2 4 1145,2 4-593,2 2-408,2-2-1048,3-5-416,6-12 720,3-9-168,10-13-176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17436,'6'8'1768,"0"19"-1088,-2 14-288,-13 3 1041,1 11-665,-4 7-400,2 1-288,3-9-872,5-5-369,2-18 897,6-14-232,10-17-248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44 19388,'11'-4'648,"82"-26"2227,-82 27-2406,1 1 1,0 0-1,0 1 1,1 0 0,21 1-1,-33 0-416,0 0-1,1 0 0,-1 0 1,1 1-1,-1-1 1,1 0-1,-1 1 1,0-1-1,1 1 1,-1-1-1,0 1 0,1 0 1,-1-1-1,0 1 1,0 0-1,1 0 1,1 2-1,-3-2-22,0 0 0,1 0 1,-1 0-1,0 0 0,1-1 0,-1 1 1,0 0-1,0 0 0,0 0 0,0 0 0,0 0 1,0 0-1,0 0 0,0 0 0,0 0 0,0 0 1,-1 0-1,1-1 0,0 1 0,-1 2 0,-3 2 36,1 1 0,0-1 0,-1 0 0,0 0 0,0 0-1,-9 7 1,-74 63 231,-36 34-107,120-106-194,0 0-1,0 0 1,1 0 0,-1 0-1,1 0 1,0 1 0,-3 6-1,4-9 0,1 0-1,0 0 1,0-1-1,0 1 1,0 0-1,0 0 1,0 0-1,0-1 1,1 1-1,-1 0 1,0 0-1,0 0 1,1-1-1,-1 1 1,0 0-1,1-1 1,-1 1-1,0 0 1,1-1-1,-1 1 1,1 0-1,-1-1 1,1 1-1,0-1 1,-1 1-1,1-1 1,0 1-1,-1-1 1,1 1-1,0-1 1,-1 0-1,1 1 1,0-1-1,0 0 1,0 0-1,-1 1 1,1-1-1,0 0 1,0 0-1,1 0 1,22 4-181,0 0 0,0-2 0,31-1 0,14 2-216,-61-3 355,28 3-350,50 11 1,-77-12 309,1 0 0,-1 1 0,0 0 1,0 1-1,0 0 0,0 1 0,-1 0 1,0 0-1,0 0 0,10 9 0,-17-12 63,1-1 0,0 1 0,0-1-1,-1 1 1,1 0 0,-1 0-1,1 0 1,-1 0 0,0 0 0,0 0-1,0 1 1,0-1 0,0 0-1,0 0 1,-1 1 0,1-1 0,-1 0-1,0 1 1,1-1 0,-1 1 0,-1 3-1,1-4 30,-1 1 0,0 0 0,-1-1-1,1 1 1,0 0 0,-1-1 0,0 0 0,1 1-1,-1-1 1,0 0 0,0 0 0,0 0-1,-1 0 1,1 0 0,-3 1 0,-7 4 117,0 0-1,0-1 1,-1-1 0,0 0 0,0 0-1,-15 2 1,-9 1 16,0-1 0,0-2 0,0-2 0,-1-1 0,-61-6 0,91 2-1577,8 0 848,12-1-169,1 4-9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21004,'-7'16'1961,"-2"6"-1545,-4 4-168,0 3 1008,1 12-856,0 1-200,3 5-448,1-2-272,3-5-584,1-7-112,0-9 832,4-1-248,-3-11-297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18572,'18'-10'640,"0"0"0,1 1 0,0 1 0,0 1 0,0 0-1,1 2 1,20-3 0,-13 3-264,0 3 1,-1 0-1,1 1 0,50 6 0,-69-4-338,0 0-1,1 1 1,-1 0 0,0 1-1,8 3 1,-15-6-37,1 1 0,-1-1 1,0 1-1,1 0 0,-1-1 0,0 1 1,0 0-1,0 0 0,1 0 0,-1 0 1,0 0-1,0 0 0,0 0 0,-1 0 1,1 0-1,0 0 0,0 0 0,0 1 1,-1-1-1,1 0 0,-1 1 0,1-1 1,-1 0-1,0 1 0,1-1 0,-1 1 1,0-1-1,0 1 0,0-1 0,0 0 1,0 1-1,0-1 0,0 1 0,-1-1 1,1 1-1,-1 1 0,-3 4 5,1-1-1,-1 1 1,0-1-1,-1 0 0,1 0 1,-1 0-1,-1-1 1,-9 8-1,-54 37 83,46-35-66,6-3 0,12-9-22,-1 1 1,0-1-1,1 1 1,0 1-1,0-1 1,-8 10-1,13-14-4,0 1 0,-1-1-1,1 0 1,0 1 0,0-1-1,-1 0 1,1 1 0,0-1 0,0 0-1,0 1 1,0-1 0,-1 1-1,1-1 1,0 1 0,0-1-1,0 0 1,0 1 0,0-1 0,0 1-1,0-1 1,0 1 0,1-1-1,-1 0 1,0 1 0,0-1 0,0 1-1,0-1 1,0 0 0,1 1-1,-1-1 1,0 0 0,0 1-1,1-1 1,-1 0 0,0 1 0,0-1-1,1 0 1,-1 1 0,0-1-1,1 0 1,-1 0 0,1 1 0,20 7-226,-13-6 160,15 6-175,-1 2-1,38 21 0,-51-26 204,0 0 0,-1 1 0,1 0 0,-2 1 0,1 0 0,-1 0 0,0 1 0,0 0 0,6 10 0,-11-14 43,0-1 1,0 1-1,0 0 1,-1-1-1,0 1 1,1 0-1,-1 0 1,-1 0-1,1 0 1,-1 0-1,1 0 1,-1 0 0,0 0-1,-1 0 1,1-1-1,-1 1 1,1 0-1,-3 8 1,0-7 40,0 0 1,0 0-1,0 0 1,0 0-1,-1 0 1,1 0-1,-1-1 1,-1 0 0,1 0-1,-1 0 1,-7 5-1,0-1 101,1-2 1,-1 1-1,0-2 0,-1 0 0,1 0 1,-1-1-1,0 0 0,0-1 0,-1-1 0,-20 1 1,30-3-142,0 0 0,0 0 1,-1 0-1,1-1 1,0 0-1,0 0 0,0 0 1,-6-3-1,9 4 14,-1-1-1,1 0 1,0 1-1,0-1 1,0 0 0,0 0-1,1 0 1,-1 0-1,0 0 1,0 0 0,1 0-1,-1 0 1,0 0-1,1 0 1,-1-1 0,1 1-1,-1 0 1,1 0-1,0-1 1,-1 1 0,1 0-1,0 0 1,0-1-1,0 1 1,0 0 0,0 0-1,0-1 1,0 1-1,1 0 1,-1-1 0,0 1-1,1-1 1,13-27-35,6-5 6</inkml:trace>
  <inkml:trace contextRef="#ctx0" brushRef="#br0" timeOffset="1">690 289 18900,'8'35'2201,"-8"0"-1489,-6 3-296,-2-2 1040,-1-1-608,6 0-264,-3-13-856,3-3-360,3-12 496,5-7-120,-1-13-176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16844,'5'-17'1744,"-4"12"-1112,1 3-312,-1 4 768,2 4-768,7 2-55,-1 0-241,12 1-249</inkml:trace>
  <inkml:trace contextRef="#ctx0" brushRef="#br0" timeOffset="1">276 325 19084,'-27'24'2177,"19"-18"-1649,0 1 1,0 0-1,-8 9 1,15-14-442,0 0 0,-1 0 0,1 0 0,0 0 0,0-1 0,0 1 0,0 1 0,0-1 0,0 0 0,1 0 0,-1 0 0,1 0 0,0 0 0,-1 1 0,1-1 0,0 0 0,0 0 0,0 1 0,1 3 0,0-5-60,-1 0-1,1 1 1,0-1 0,0 0 0,-1 1 0,1-1 0,0 0-1,0 0 1,0 0 0,0 0 0,1 0 0,-1 0-1,0 0 1,0 0 0,1 0 0,-1 0 0,0-1 0,1 1-1,-1 0 1,0-1 0,1 0 0,-1 1 0,1-1 0,-1 0-1,1 1 1,-1-1 0,1 0 0,-1 0 0,1 0 0,-1-1-1,1 1 1,-1 0 0,3-1 0,4-1 44,0 1 0,0-1 0,0-1 0,-1 1 1,9-5-1,-8 2 11,0 0-1,0 0 1,0-1 0,-1 1 0,0-2 0,0 1 0,11-13 0,-16 16-77,0 0-1,0 0 1,0 0 0,0 0 0,0 0 0,0 0-1,-1 0 1,0 0 0,1-1 0,-1 1 0,-1 0 0,1-1-1,0 1 1,-1-1 0,1 1 0,-1-1 0,0 1 0,-1-1-1,1 1 1,0-1 0,-1 1 0,0-1 0,-2-5-1,2 6-100,-1 1 0,0-1 0,0 1 0,0-1-1,-1 1 1,1 0 0,0 0 0,-1 0-1,1 0 1,-1 0 0,0 0 0,0 1-1,0-1 1,0 1 0,0 0 0,0 0-1,-6-1 1,2 0-329,0 1 0,0 0 0,0 0 0,0 1 0,0 0 0,-14 2 0,14 0-487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18572,'11'0'2486,"-25"7"-646,-4 2-917,-6 5-501,1 2 0,1 0 0,1 2 0,0 0 0,1 1 0,1 1 0,1 1 0,-29 43 0,44-59-396,0 0-1,0 0 1,0 1-1,1-1 1,0 1-1,0 0 1,1-1 0,0 1-1,-2 12 1,4-16-21,-1 0-1,0 1 1,0-1 0,1 0 0,0 0 0,-1 0 0,1 0 0,0 0 0,0 0 0,0 0 0,0 0 0,0 0-1,1 0 1,-1 0 0,0-1 0,1 1 0,-1 0 0,1-1 0,0 1 0,0-1 0,-1 0 0,1 0 0,0 0 0,0 0-1,0 0 1,0 0 0,0 0 0,1 0 0,2 0 0,11 3-35,-1-2 1,1 1-1,0-2 1,-1 0-1,1-1 1,21-2-1,94-19-1117,-114 18 576,0-2-1,25-9 1,-38 12 460,1 0 1,-1-1-1,1 1 1,-1-1-1,0 1 1,0-1-1,0-1 1,0 1-1,0 0 0,-1-1 1,1 0-1,-1 0 1,3-4-1,0-17-522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17452,'-21'10'1848,"24"-4"-928,13-3-376,21-3 857,8-5-177,12 2-376,4-2-160,5-1-488,0 3-392,-17 1-928,-9-2 2048,-23 2-1048,-9 1-32,-22-3-136</inkml:trace>
  <inkml:trace contextRef="#ctx0" brushRef="#br0" timeOffset="1">14 144 17132,'-13'17'1944,"26"-9"-1056,12-8-352,20-5 953,12-1-257,12-2-328,4-4-248,4-1-1008,-1-3 472,-19-14-168,-7 0-40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189 118 20676,'9'-11'1623,"-10"7"-175,0 4-1344,-1 1 0,1-1 0,0 1 1,0 0-1,0-1 0,0 1 0,0 0 0,0 0 1,1 0-1,-1 0 0,0 0 0,0 0 1,0 0-1,1 0 0,-1 0 0,1 0 1,-2 2-1,2-3-69,-8 14 113,1 0 0,0 0 0,0 0 0,2 0 1,0 1-1,-5 27 0,10-42-149,0 1 0,0 0 0,0 0 0,0-1 0,1 1 0,-1 0 0,0-1 0,0 1 0,1 0 0,-1-1 0,0 1 0,1 0 0,-1-1 0,1 1 0,-1-1 0,1 1 0,-1 0 0,1-1 0,0 1 0,-1-1 0,1 0 0,-1 1 0,1-1 0,0 0 0,-1 1 0,1-1 0,1 1 0,25 6-115,-10-3 20,-13-2 73,1 0-1,0 1 1,-1-1 0,1 1 0,-1 0 0,0 1-1,0-1 1,0 1 0,-1 0 0,1 0-1,-1 0 1,0 0 0,0 1 0,0-1-1,-1 1 1,1-1 0,1 7 0,-3-8 9,0 1 0,0-1 0,-1 1-1,1 0 1,-1-1 0,0 1 0,0-1 0,0 1 0,0-1 0,0 1 0,-1 0 0,0-1 0,0 1 0,0-1 0,0 0 0,0 1 0,-1-1 0,1 0 0,-1 0 0,0 0 0,0 0 0,0 0 0,-1 0 0,1 0 0,-6 4 0,3-3-67,0-1 0,0 1-1,-1-1 1,1 0 0,-1 0-1,0-1 1,1 0 0,-1 0 0,-1 0-1,1-1 1,0 0 0,0 0-1,0 0 1,-1-1 0,1 0 0,0 0-1,0 0 1,-11-3 0,12 2-17,0 0 0,0-1-1,-1 1 1,1-1 0,1 0 0,-1 0 0,0-1 0,0 1 0,1-1 0,0 0 0,-1 0 0,1-1-1,0 1 1,1-1 0,-1 0 0,1 0 0,0 0 0,-1-1 0,2 1 0,-1-1 0,1 0-1,-3-5 1,2-2-570,0-1 0,1 1 0,0-1 0,1 0 0,1 0 0,0 0 0,0 0 0,1 1 0,5-22 0,2-1 15,2 1 1,16-39-1,-24 67 946,0 0 0,1 0 0,0 1 0,0-1 0,0 1-1,1 0 1,-1 0 0,1 0 0,1 0 0,-1 1 0,1-1-1,6-4 1,-4 5 186,0 1-1,0 0 0,0 0 0,0 0 1,0 1-1,0 0 0,1 1 1,-1-1-1,14 1 0,7 0-603,-1 1-1,39 6 0,-5 0-1249,-39-5 772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17004,'-2'5'1872,"-6"9"-1360,-11 10-200,-3 6 984,-4 10-623,-2 0-233,2 1-256,-2 0-72,9-6-208,0-4-128,6-9-464,3-6-153,1-10 633,3-3-104,5-6-184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16155,'-3'1'175,"-1"0"-1,1 1 0,-1-1 0,1 1 0,0-1 1,0 1-1,0 0 0,0 0 0,0 0 1,0 1-1,0-1 0,1 1 0,-1 0 0,1-1 1,0 1-1,0 0 0,0 0 0,0 1 0,0-1 1,1 0-1,-1 1 0,0 3 0,-3 5 112,1 1-1,1-1 0,0 1 0,-3 25 1,6-33-224,0-1 0,0 1 1,0-1-1,0 0 0,1 1 0,-1-1 1,1 0-1,0 1 0,1-1 1,2 8-1,-3-11-36,0 0 0,0 1 0,0-1 0,0 0 0,0 0 0,1 1 0,-1-1 0,0 0 0,0 0 0,1 0 0,-1-1 0,1 1 0,-1 0 0,1 0 0,-1-1 0,1 1 0,-1-1 0,1 1 1,-1-1-1,1 0 0,0 1 0,-1-1 0,1 0 0,0 0 0,-1 0 0,1-1 0,-1 1 0,1 0 0,0-1 0,-1 1 0,1 0 0,1-2 0,5-1 79,0 0 1,0-1-1,-1 0 1,1-1-1,-1 1 1,0-2-1,11-9 0,-14 12-68,0-1 0,0 0 0,-1 0 0,1 0 0,-1-1 0,0 1 0,0-1 0,0 0 0,-1 1 0,0-1-1,0 0 1,0-1 0,1-5 0,-2 10-33,-1 0 0,0-1 0,0 1 0,0 0 0,0 0 0,0 0 0,0 0 0,0 0 0,0 0 0,0-1 0,-1 1 0,1 0 0,0 0 0,-1 0 0,1 0 1,-1 0-1,1 0 0,-1 0 0,0 0 0,1 0 0,-1 0 0,0 0 0,0 1 0,0-1 0,-1-1 0,1 1 2,-1 1-1,0-1 1,0 0 0,0 1 0,0-1 0,0 1 0,0-1 0,0 1 0,-1 0 0,1 0-1,0 0 1,-4 1 0,-1 0 6,0 0 0,-1 1 0,1 0 0,0 1 0,0-1-1,-11 7 1,13-5-123,-1 0 1,1 0-1,0 0 0,1 1 0,-1 0 0,-6 8 1,9-11-5,1 1 0,-1-1 0,1 0 0,-1 0 0,1 1 0,0-1 0,0 1 0,0-1 0,0 1 0,1-1 0,-1 1 0,1 0 0,-1-1 0,1 1 0,0 0 0,0-1 0,0 1 0,1 5 0,8 4-372,6-3-187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95 15979,'-10'18'1228,"8"-15"-1066,0 0 0,0 0 0,0 0 0,0 1 0,1-1 0,-1 1 0,1-1 0,0 1 0,0 0 0,0 6 0,0-10-129,1 1 0,0-1 0,0 0 0,0 1 0,1-1-1,-1 0 1,0 1 0,0-1 0,0 0 0,0 0-1,0 1 1,0-1 0,0 0 0,0 1 0,1-1 0,-1 0-1,0 0 1,0 1 0,0-1 0,1 0 0,-1 0 0,0 0-1,0 1 1,1-1 0,-1 0 0,0 0 0,0 0 0,1 0-1,-1 1 1,0-1 0,0 0 0,1 0 0,0 0 0,13-2 523,12-11-27,-19 8-364,-1 0 0,0 0 0,-1-1 0,0 0 0,1 0 1,-2 0-1,1 0 0,-1-1 0,0 0 0,3-7 0,-6 11-90,0 0-1,0 1 1,0-1 0,0 0 0,-1 1 0,1-1-1,-1 0 1,0 0 0,0 0 0,0 1 0,0-1-1,0 0 1,-1-4 0,0 5-37,0 0 1,0 0-1,0 0 0,0 0 1,0 1-1,-1-1 1,1 0-1,0 1 0,-1-1 1,1 1-1,-1-1 1,0 1-1,1 0 0,-1 0 1,0 0-1,0 0 0,0 0 1,0 0-1,0 0 1,-3 0-1,0 0-34,-1 0 1,1 0 0,0 1-1,-1-1 1,1 1-1,-1 1 1,1-1-1,0 1 1,-1 0-1,-5 2 1,8-3 8,0 1 1,0 0 0,0 0 0,0 0 0,1 0-1,-1 1 1,0-1 0,1 1 0,-1-1-1,1 1 1,-1 0 0,1 0 0,0 0 0,0 0-1,0 0 1,0 1 0,0-1 0,1 1 0,-3 4-1,3 6-38,11-7-18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14163,'-10'41'2040,"-2"9"-1239,-7 11-345,2 5 2192,1 4-1896,1-2-111,5-8-633,9-6-392,3-16-553,4-7 841,3-14-208,0-2-160</inkml:trace>
  <inkml:trace contextRef="#ctx0" brushRef="#br0" timeOffset="1">0 332 18892,'11'-2'1544,"5"2"-1144,3 3-216,8 0 617,6 0-425,4 0 1104,3 0-1248,1-3 16,-6-6 24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18292,'-2'8'495,"-1"-1"0,0 0 0,0 0 0,-1 0 0,-4 6 0,-7 14 301,-37 67 548,33-62-1116,1 1-1,2 0 0,-15 43 0,30-74-212,0 0 1,1 0 0,-1 0-1,0 0 1,1 0 0,0 0-1,-1 0 1,1 0 0,0 0-1,0 0 1,0 0 0,1 0-1,-1 0 1,0 0 0,1 0-1,-1 0 1,1 0 0,0 0-1,1 4 1,0-5-3,-1 0-1,1 0 1,-1 0 0,1 0-1,0 0 1,-1 0 0,1-1-1,0 1 1,0-1 0,-1 1-1,1-1 1,0 0 0,0 1-1,0-1 1,0 0 0,0 0-1,-1 0 1,1 0 0,0-1-1,0 1 1,3-1 0,7-2-83,0-1 1,0 0 0,0 0 0,0-1-1,0-1 1,-1 0 0,0 0 0,13-11-1,-9 6-424,-1-1 0,0-1 0,-1 0 0,0-1 0,11-16 0,-17 21 144,0-1-1,-1 0 1,-1-1-1,9-21 0,-8-1-3913,-6 33 4149,0-1 0,0 1 0,0-1 0,0 1 0,0-1 0,0 0 0,0 1 0,0-1 0,0 1 0,0-1 0,0 1 0,0-1 1,0 1-1,0-1 0,0 1 0,-1-1 0,1 1 0,0 0 0,0-1 0,-1 1 0,1-1 0,0 1 0,-1-1 0,1 1 0,0 0 0,-1-1 0,1 1 0,0 0 0,-2-1 0,1 1 81,1 0 0,-1 0 0,0 1 0,0-1 0,1 0 0,-1 1 0,0-1 0,0 0 0,1 1 0,-1-1 0,0 1 0,1-1 0,-1 1 0,1 0 0,-1-1 0,0 1 1,-20 29 1429,13-9-424,0 0-1,1 1 1,0 0-1,2 0 1,-3 32-1,5-10 360,3 81-1,0-124-1300,0 0 1,0 0-1,0 0 1,0 0-1,0 0 1,0-1-1,0 1 1,1 0-1,-1 0 1,0 0-1,1 0 1,-1 0-1,0-1 1,1 1-1,-1 0 1,1 0-1,0 0 1,-1-1-1,1 1 1,1 1-1,7-1 265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20116,'-4'9'1721,"-2"10"-1201,-3 0-240,-1 4 888,0 5-408,-1-1-456,3 3-216,2-6-424,3-3-304,3-8-560,3-4 2136,3-9-1144,2 0-88,3-6-128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19140,'0'0'96,"-1"0"1,1 0-1,0 1 0,-1-1 0,1 0 1,0 1-1,-1-1 0,1 0 0,0 1 1,0-1-1,-1 0 0,1 1 0,0-1 1,0 1-1,0-1 0,-1 0 0,1 1 1,0-1-1,0 1 0,0-1 0,0 1 1,0-1-1,0 0 0,0 1 0,0-1 1,0 1-1,0-1 0,0 1 0,0-1 1,0 0-1,1 1 0,-1-1 0,0 1 1,0-1-1,0 0 0,1 1 0,-1-1 1,1 1-1,0 0 22,1 0 1,-1 1-1,1-2 1,0 1-1,-1 0 0,1 0 1,0 0-1,0-1 1,3 1-1,44 5 115,-31-7-191,0-1 0,0 0-1,0-2 1,20-6 0,-6 1-3,-32 9-38,1 0 1,0-1-1,-1 1 1,1 0-1,-1 0 1,1 0 0,0 0-1,-1 0 1,1 0-1,-1 0 1,1 0-1,0 0 1,-1 0-1,1 0 1,0 0 0,-1 0-1,1 1 1,-1-1-1,1 0 1,0 0-1,-1 1 1,1-1 0,-1 0-1,1 1 1,-1-1-1,1 0 1,-1 1-1,1 0 1,0 0 0,-1 1 0,1-1 0,-1 0 1,0 0-1,1 1 0,-1-1 0,0 0 0,0 1 0,0-1 0,0 0 1,0 1-1,-1-1 0,1 2 0,-3 9 11,-1-1 0,-8 18 0,8-18-2,-47 110 60,-38 114-545,87-225-1733,6-22 428,-2-10 1052,-1-4-237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13491,'0'6'2168,"4"1"-1167,2-4-377,4 0 2088,9-3-1615,4 0-305,5 0-864,1-1-344,-1-5 400,4-4-128,0-5-201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23 16620,'1'0'130,"-1"-1"1,1 0 0,-1 0 0,1 1 0,-1-1 0,1 0 0,-1 0 0,1 0 0,-1 1 0,0-1 0,0 0-1,1 0 1,-1 0 0,0 0 0,0 0 0,0 0 0,0-1 0,0 1-66,0 1 0,-1-1-1,1 1 1,0 0 0,0-1 0,-1 1 0,1 0-1,0-1 1,-1 1 0,1 0 0,0 0 0,-1-1-1,1 1 1,0 0 0,-1 0 0,1 0 0,-1-1-1,1 1 1,0 0 0,-1 0 0,1 0 0,-1 0-1,1 0 1,-1 0 0,1 0 0,-1 0 0,-2 0 131,1 0 1,-1 1 0,0-1 0,1 1 0,-1-1 0,0 1 0,1 0 0,-1 0 0,1 0 0,0 1 0,-5 2 0,-6 7 10,1 0 0,0 1 0,0 1-1,1 0 1,1 0 0,0 1 0,-8 16 0,6-7-173,0 0 1,2 1-1,-15 48 0,22-61-16,1 0 0,0 0-1,0 0 1,1 1-1,1-1 1,1 18 0,-1-27-6,0 1 0,1-1 1,-1 0-1,1 0 1,0 1-1,0-1 1,0 0-1,0 0 1,0 0-1,0 0 1,0 0-1,1 0 1,-1 0-1,1-1 1,3 4-1,-3-4 7,0 0 0,0 0 0,0 0 0,0 0 0,1 0 0,-1-1 0,0 1 0,1-1 0,-1 1 0,1-1 0,-1 0 0,0 0 0,1 0 0,-1 0 0,1-1 0,-1 1 0,0-1 0,5 0 0,-2-1 32,0 0-1,0 0 1,0 0-1,0-1 1,0 0-1,0 0 1,-1 0-1,1 0 1,4-5-1,-6 5-10,-1 0 0,1 1 0,-1-1 1,1 0-1,-1 0 0,0-1 0,0 1 0,0 0 0,-1-1 1,1 1-1,-1-1 0,0 0 0,0 1 0,1-5 0,-2 7-29,0 0-1,0 1 0,1-1 0,-1 0 0,0 0 1,0 1-1,0-1 0,-1 0 0,1 0 0,0 1 1,0-1-1,0 0 0,0 0 0,-1 1 0,1-1 1,0 0-1,-1 1 0,1-1 0,0 0 1,-1 1-1,1-1 0,-1 1 0,1-1 0,-1 0 1,0 1-1,1-1 0,-1 1 0,1 0 0,-1-1 1,0 0-1,-1 1-70,0 0 0,0-1 1,0 1-1,0 0 0,0 0 0,0 0 1,0 0-1,0 0 0,1 0 1,-1 1-1,-3 0 0,-2 1-661,0 0 0,1 1 0,-1 0 0,1 0 0,-10 6 0,13-5-96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19956,'-8'10'1577,"-8"10"-1185,-5 5-208,-4 10 608,-2 5-256,-3 0-256,3 1-104,2-3-344,3-4-160,4-12-496,5-8-168,5-14 744,5-5-185,0-20-223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17540,'-11'0'692,"0"1"0,-1 0 0,1 1 1,-19 5-1,26-6-531,0 0-1,0 0 1,0 1 0,1-1-1,-1 1 1,1 0-1,-1 0 1,1 1 0,0-1-1,0 1 1,0-1 0,0 1-1,0 0 1,0 0-1,1 0 1,-4 6 0,5-8-140,1 0 1,-1 0 0,1 0 0,0 0-1,-1 0 1,1 0 0,0 0-1,-1 0 1,1 1 0,0-1-1,0 0 1,0 0 0,0 0 0,0 0-1,0 0 1,0 0 0,1 0-1,-1 0 1,0 0 0,1 0-1,-1 1 1,0-1 0,1 0 0,-1-1-1,1 1 1,0 0 0,-1 0-1,1 0 1,0 0 0,-1 0-1,1-1 1,0 1 0,0 0 0,0 0-1,0-1 1,0 1 0,0-1-1,0 1 1,0-1 0,0 1-1,0-1 1,0 0 0,0 0 0,0 1-1,0-1 1,2 0 0,6 2 12,0-1 0,1 0 0,-1 0-1,11-1 1,-19 0-24,20-1 43,0-1 0,0-1 0,24-6 0,-35 7-19,0-1 1,-1-1 0,1 1-1,-1-1 1,1-1 0,-1 0-1,-1 0 1,13-10 0,-20 15-33,-1-1 0,1 1 0,-1 0 1,1 0-1,-1-1 0,0 1 0,1 0 0,-1 0 1,0-1-1,1 1 0,-1 0 0,0-1 0,1 1 1,-1 0-1,0-1 0,1 1 0,-1-1 1,0 1-1,0-1 0,0 1 0,0 0 0,1-1 1,-1 1-1,0-1 0,0 1 0,0-1 0,0 1 1,0-1-1,0 1 0,0-1 0,0 1 0,0-1 1,0 1-1,0-1 0,-1 1 0,1-1 1,0 1-1,0 0 0,0-1 0,-1 1 0,1-1 1,0 1-1,0 0 0,-1-1 0,1 1 0,0 0 1,-1-1-1,1 1 0,0 0 0,-1-1 0,1 1 1,-1 0-1,1 0 0,0-1 0,-1 1 0,1 0 1,-1 0-1,1 0 0,-1 0 0,1 0 1,-1-1-1,1 1 0,-1 0 0,0 0 0,-35-3-8,21 4-164,1 0-1,-1 1 1,1 1-1,-1 0 1,1 1-1,-17 8 1,25-10 45,0 0-1,0 1 1,1 0 0,-1 0 0,1 1 0,0-1-1,0 1 1,0 0 0,0 1 0,1-1-1,0 1 1,-1 0 0,2 0 0,-1 0-1,1 0 1,0 1 0,-3 6 0,2 3-367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16035,'-11'24'1191,"-11"35"-56,21-55-970,0 0 1,0 0-1,0 0 0,1 0 0,-1 0 1,1 1-1,0-1 0,0 0 1,1 0-1,-1 0 0,3 8 0,-2-10-78,0 0-1,0 0 0,0 0 1,1 0-1,-1-1 1,1 1-1,-1 0 0,1-1 1,0 1-1,0-1 0,-1 0 1,1 1-1,0-1 1,0 0-1,0 0 0,1 0 1,-1 0-1,0-1 0,0 1 1,0-1-1,1 1 0,-1-1 1,0 0-1,0 0 1,1 0-1,-1 0 0,3 0 1,1 0 163,1-1 1,-1 0 0,0 0 0,0 0 0,0-1 0,0 0-1,0 0 1,11-6 0,-14 7-176,0-1-1,-1 0 1,1 0 0,-1-1-1,1 1 1,-1 0-1,0-1 1,0 1 0,0-1-1,0 0 1,0 0 0,-1 0-1,1 0 1,-1 0 0,0 0-1,0 0 1,0 0-1,0 0 1,0 0 0,-1-1-1,0 1 1,1 0 0,-1-1-1,-1-5 1,0 6-87,1 0 1,-1 1 0,1-1-1,-1 1 1,0-1-1,0 1 1,-1 0-1,1-1 1,0 1-1,-1 0 1,1 0-1,-1 0 1,0 0-1,0 0 1,1 0-1,-1 0 1,0 1 0,-1-1-1,1 1 1,0 0-1,0-1 1,-1 1-1,1 0 1,-1 0-1,1 0 1,-1 1-1,1-1 1,-1 1-1,1-1 1,-1 1-1,-4 0 1,4 0-48,0 0 0,0 0 1,0 0-1,-1 0 0,1 1 0,0-1 0,0 1 0,0 0 1,0 0-1,0 0 0,0 1 0,0-1 0,1 1 1,-1-1-1,0 1 0,1 0 0,-1 0 0,-3 4 0,-9 14-273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4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76 17324,'-17'6'1817,"15"-6"-677,5-1 23,34-7 1740,256-36 944,1 22-6307,-269 21 1195,-19 0 557,-11-1 23,-13-1-250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4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 18516,'-12'16'2008,"22"-7"-1015,14-4-321,24-5 920,12-3-256,24-4-359,8-2-169,8-1-472,-4 1-352,-11 2-936,-9 0-425,-21 1 1065,-10 5-208,-21-1-184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13827,'20'10'1872,"-5"11"-1159,-10 23-329,1 13 2008,-1 16-1888,0 10-168,0 16-288,-1 5-216,2 5-464,-2-5-168,-1-20 568,2-12-160,-4-25-88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4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 20452,'18'-4'855,"1"0"-1,0 2 0,0 0 0,0 1 0,32 3 1,-37-1-679,0 1 1,-1 1 0,0 0 0,1 0-1,-1 2 1,0 0 0,-1 0 0,20 12-1,-28-15-169,0 1-1,-1-1 1,1 1-1,-1 0 1,0 0-1,0 0 1,0 1-1,-1-1 1,1 1-1,-1-1 1,0 1-1,0 0 0,0 0 1,3 7-1,-4-5 2,0 0-1,0 1 0,0-1 0,-1 0 0,1 1 0,-1-1 0,-1 0 0,0 1 0,-1 6 0,-4 8-2,0-1 0,-1 0 0,-1 0 0,-2-1 0,-10 19 0,-2-1-217,-2-1 1,-1 0-1,-2-2 1,-1-1 0,-1-1-1,-2-2 1,-1-1-1,-66 46 1,66-56-119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40 358 25485,'-37'28'325,"34"-26"-250,6-4-3,21-15 66,10-9 103,-2-1 0,55-59 0,46-81 290,-99 110-419,-30 52-69,-3 9-37,-4 12-9,-36 90-20,-23 67 60,60-166-260,-1 0 0,1 0 0,0 0 0,1 1 0,0-1 0,0 0 0,0 0 0,1 1 0,0-1 0,2 10 0,-2-16 185,0 0 0,1 0 0,-1 0 0,1-1 0,-1 1 0,1 0 0,-1 0 0,1-1 0,0 1 0,-1-1 0,1 1 0,0 0 0,0-1 0,-1 1 0,1-1 0,0 1 0,0-1 0,0 0-1,0 1 1,0-1 0,-1 0 0,1 0 0,2 1 0,-2-1 5,17 3-564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3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20556,'0'0'55,"1"0"0,-1 0 0,0 0 0,0 0 1,1 0-1,-1 0 0,0 0 0,0 0 0,0 0 0,1 0 0,-1 0 0,0 0 0,0 0 0,0 0 0,1 0 0,-1 0 0,0 1 0,0-1 0,0 0 0,1 0 0,-1 0 0,0 0 0,0 0 0,0 1 0,0-1 0,0 0 0,1 0 0,-1 0 0,0 1 0,0-1 0,0 0 0,0 0 0,0 0 0,0 1 0,0-1 0,0 0 0,0 0 0,0 1 0,0-1 0,0 0 0,0 0 0,0 0 0,0 1 0,0-1 0,0 0 0,0 0 0,0 1 0,0-1 0,0 0 0,0 0 1,-1 0-1,1 0 0,0 1 0,0-1 0,0 0 0,0 0 0,0 0 0,-1 1 0,1-1 0,0 0 0,0 0 0,-12 22 553,7-13 283,-17 35 188,-21 62 0,38-92-1291,1 0 0,0 1 0,1-1 0,1 1 0,0 0 0,1 0 0,1 0 0,2 28 0,1-32-812,-2-5-2067,-10-12 1256,-1-2 736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3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15883,'-12'-8'2065,"5"0"-897,6 3-384,7 3 1129,8 2-97,11 0-448,4 3-271,12 1-409,1-1-168,7 2-488,0-1-328,-4-1-736,-2-2-225,-5 2 929,-5 2-216,-8-5-272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3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16 18276,'-1'-1'147,"0"0"1,0-1-1,0 1 1,0 0-1,0 0 0,-1 0 1,1 0-1,0 0 1,-1 0-1,1 0 0,-1 1 1,1-1-1,-1 0 1,1 1-1,-1-1 0,0 1 1,1 0-1,-1-1 1,0 1-1,-3 0 1,2 0 42,-1 1 0,0 0 1,1-1-1,-1 1 1,1 1-1,-1-1 1,1 0-1,-1 1 1,-3 2-1,-1 1 38,0 1 1,0 0-1,1 0 1,0 0-1,0 1 0,-10 14 1,12-14-167,0 0 0,1 0 0,0 1-1,1 0 1,-4 11 0,6-17-51,1-1 0,-1 1 0,1 0-1,0 0 1,-1 0 0,1 0 0,0 0-1,1 0 1,-1 0 0,0 0 0,0 0-1,2 4 1,-2-5-5,1 0 0,0 0 0,0 0 0,-1 0 0,1 0 0,0 0 0,0 0 0,0-1 0,0 1 0,0 0 0,0 0-1,0-1 1,0 1 0,0-1 0,0 1 0,0-1 0,1 1 0,-1-1 0,0 1 0,0-1 0,1 0 0,1 0 0,4 1 5,0-1 0,0-1 0,0 1 0,0-1 0,0-1 0,0 1 0,0-1 0,0 0 0,0-1 0,-1 1 0,1-1 0,6-5-1,9-5 34,-1-1-1,22-19 0,-30 23-13,-1-1 0,0 0 0,19-24 0,-64 77-25,13-13 0,1 2 1,2 0-1,1 1 0,2 1 0,1 0 0,1 1 1,2 0-1,2 0 0,1 1 0,-3 47 1,9-14 34,-1 23 29,2-87-48,-1-1 1,1 1-1,-1 0 1,0-1-1,-1 1 0,1-1 1,-3 5-1,4-8-11,0 1 1,-1 0-1,1-1 0,-1 1 0,1 0 1,-1-1-1,1 1 0,-1-1 0,1 1 1,-1-1-1,1 1 0,-1-1 0,0 1 0,1-1 1,-1 0-1,0 1 0,0-1 0,1 0 1,-1 1-1,0-1 0,0 0 0,1 0 1,-1 0-1,0 0 0,0 0 0,1 0 0,-1 0 1,0 0-1,0 0 0,1 0 0,-1 0 1,0 0-1,0-1 0,1 1 0,-1 0 1,0 0-1,0-1 0,1 1 0,-1-1 0,-1 0 1,-1-2 27,-1 0 0,1-1 0,-1 1 0,1-1 0,0 0 0,0 0 0,1 0 0,-1 0 0,1 0 1,0 0-1,0-1 0,-1-4 0,-2-6 71,1 0 0,-4-24 1,6 23-73,0 0 0,1-1 0,1 1 0,0 0 1,5-31-1,-4 40-70,1 1 0,0-1 1,0 1-1,0 0 0,1 0 1,-1 0-1,2 0 0,-1 0 1,1 0-1,-1 1 0,1 0 0,1 0 1,-1 0-1,1 0 0,0 1 1,0 0-1,7-5 0,5 1-601,1 0 0,0 1 0,0 1 0,0 1 0,1 1 0,0 0 0,21-1 0,-29 4 608,39-6-967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3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18348,'19'28'2304,"0"5"-1431,4 10-393,2 3 1368,4 10-1000,0 2-24,-11 4-327,-3 0-209,-17 3-344,-10 3-96,-21 7-217,-9 2-231,-15 2-568,-9-6 880,7 0-120,4-6-144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84 15115,'3'-4'494,"20"-31"1698,-22 33-2027,0 1 1,0-1 0,0 0-1,0 0 1,0 0 0,-1 0 0,1 0-1,-1 0 1,1 0 0,-1 0-1,0 0 1,0 0 0,0 0 0,0 0-1,0 0 1,-1-4 0,0 5-93,1 1 1,-1-1-1,1 1 0,0-1 1,-1 1-1,1-1 1,-1 1-1,1 0 1,-1-1-1,0 1 0,1 0 1,-1-1-1,1 1 1,-1 0-1,0 0 1,1-1-1,-1 1 0,0 0 1,1 0-1,-1 0 1,0 0-1,1 0 0,-1 0 1,0 0-1,1 0 1,-1 0-1,0 0 1,1 0-1,-1 1 0,0-1 1,1 0-1,-1 0 1,0 1-1,0-1 1,-22 12 696,12-5-628,1 1-1,-1 1 0,2-1 0,-1 2 1,1-1-1,1 1 0,0 1 0,-10 16 0,-3 8 13,-21 53-1,21-41-6,-24 91 1,38-108-105,1 0 0,1 0 0,2 0 1,0 45-1,4-65-59,-1-1-1,1 1 1,1-1 0,0 1 0,0-1 0,1 0-1,0 0 1,7 15 0,-6-19-87,-1 1 0,1-1-1,0 0 1,0 0 0,0 0 0,1 0-1,0-1 1,0 0 0,0 0 0,0 0 0,1 0-1,-1-1 1,12 5 0,-6-4 4,0-1 1,1 0-1,-1 0 0,1-1 0,0 0 1,24-1-1,24-2-333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8 364 19044,'-8'9'2318,"18"-12"-1500,21-15 166,16-21-494,-2-2 0,-2-1 0,-1-3 0,-3-2 0,50-74 0,-77 106-350,-12 15-138,0 0 1,0 0-1,0 0 1,0 0-1,0-1 0,0 1 1,0 0-1,0 0 1,0 0-1,0 0 1,1 0-1,-1 0 1,0 0-1,0 0 0,0 0 1,0 0-1,0 0 1,0 0-1,0 0 1,0 0-1,0 0 1,0 0-1,1 0 1,-1 0-1,0 0 0,0 0 1,0 0-1,0 0 1,0 0-1,0 0 1,0 0-1,0 0 1,0 0-1,1 0 0,-1 0 1,0 0-1,0 0 1,0 0-1,0 0 1,0 1-1,0-1 1,0 0-1,0 0 1,0 0-1,0 0 0,0 0 1,0 0-1,0 0 1,0 0-1,0 0 1,0 0-1,0 0 1,0 1-1,0-1 1,1 0-1,-1 0 0,0 0 1,0 0-1,0 0 1,0 0-1,0 0 1,-1 0-1,1 0 1,0 1-1,0-1 0,0 0 1,-6 30 187,6-26-193,-23 77 69,10-37-349,1 2-1,-5 48 1,16-90 95,0 10-396,1-14 567,0 1 0,0-1-1,0 0 1,0 0 0,1 1-1,-1-1 1,0 0 0,0 1-1,0-1 1,0 0 0,0 0-1,0 1 1,1-1-1,-1 0 1,0 0 0,0 1-1,0-1 1,0 0 0,1 0-1,-1 0 1,0 1 0,0-1-1,1 0 1,-1 0 0,0 0-1,1 0 1,-1 1-1,0-1 1,0 0 0,1 0-1,-1 0 1,0 0 0,1 0-1,-1 0 1,0 0 0,0 0-1,1 0 1,-1 0 0,11-2-405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20100,'-2'22'1753,"-8"7"-1281,0 2-208,-5 7 624,2 3-264,3 0-192,-2-5-160,7-4-272,3-4-120,2-9-304,0-2-232,0-6-544,3-4 280,-6-10-81,-3-3 257</inkml:trace>
  <inkml:trace contextRef="#ctx0" brushRef="#br0" timeOffset="1">1 231 18124,'1'-2'1800,"8"1"-1200,4-1-224,10 1 817,2 1-297,12 0-800,2-1-472,5 1 392,-2-3-152,0 3-104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15971,'-7'5'743,"0"-1"0,0 0-1,-15 6 1,18-9-594,0 1 0,0-1 0,1 1 0,-1 0 0,0 0 0,0 0 0,1 0 0,-1 1 0,1 0 0,0-1 0,0 1 0,0 0 0,0 0 0,0 1 0,1-1 0,0 1 1,-4 6-1,5-9-142,1-1 1,0 1-1,0-1 1,0 1-1,0 0 1,0-1-1,-1 1 1,1-1-1,0 1 1,0-1-1,0 1 1,0 0 0,1-1-1,-1 1 1,0-1-1,0 1 1,0-1-1,0 1 1,0 0-1,1-1 1,-1 1-1,0-1 1,1 1-1,-1-1 1,0 0-1,1 1 1,-1-1-1,0 1 1,1-1 0,-1 1-1,1-1 1,-1 0-1,1 0 1,-1 1-1,1-1 1,-1 0-1,1 1 1,-1-1-1,1 0 1,-1 0-1,1 0 1,0 0-1,-1 0 1,1 0 0,-1 0-1,1 0 1,-1 0-1,1 0 1,0 0-1,0 0 1,32-5 61,-7-4-28,33-17 0,-39 16-43,2 1-1,32-10 1,-53 19 0,-1 0 1,1 0 0,-1 0-1,0-1 1,1 1-1,-1 0 1,1 0 0,-1 0-1,1 0 1,-1 0-1,1 0 1,-1 0 0,1 0-1,-1 1 1,1-1-1,-1 0 1,1 0 0,-1 0-1,0 0 1,1 1-1,-1-1 1,1 0 0,-1 0-1,0 1 1,1-1-1,-1 0 1,0 1 0,1-1-1,-1 0 1,1 1-1,0 16 5,-12 23 102,10-38-88,-31 82 546,-44 137 1845,69-189-2053,5-20-233,-1 0 0,0 0 0,-1 0 0,-10 23 0,13-34-120,1 1 0,-1-1 0,0 1 1,0-1-1,-1 1 0,1-1 0,0 1 1,0-1-1,-1 0 0,1 0 0,-1 0 1,1 0-1,-1 0 0,1 0 1,-1 0-1,1 0 0,-1-1 0,0 1 1,0-1-1,1 1 0,-1-1 0,-2 1 1,1-1 2,-1-1 0,1 1 0,0 0-1,0-1 1,0 0 0,0 0 0,0 0 0,0 0 0,0 0 0,0-1 0,-5-3 0,2 1 7,-1-1-1,1 0 1,0-1-1,0 1 1,0-1-1,1 0 1,0-1-1,0 1 1,-5-11-1,8 13-8,1 1 0,-1-1 0,1 1 0,0-1 0,0 0 0,0 0 0,0 1 0,1-1 0,-1 0 0,1 0 0,0 0 0,0 0 0,1 1 0,-1-1 0,1 0 0,0 0 0,0 1 0,0-1 0,0 0 0,1 1 0,-1-1 0,1 1 0,0-1 0,3-3 0,0 2-7,0-1 0,0 1 1,1 0-1,0 0 0,0 1 0,1-1 1,-1 2-1,1-1 0,0 1 0,0 0 0,11-4 1,82-21-541,-59 17 646,80-30 0,-71 14-190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38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13827,'1'12'601,"0"-1"0,1 1 0,0-1 1,1 0-1,0 0 0,1 0 0,0 0 0,8 14 0,-1-4-20,2-1 0,0 0 0,16 18 0,-27-35-501,0-1 1,0 1 0,1-1 0,-1 1 0,1-1-1,-1 0 1,1 0 0,0-1 0,0 1 0,0 0-1,0-1 1,4 2 0,-5-3-35,0 0 0,-1 0-1,1 1 1,0-1 0,0-1 0,-1 1 0,1 0 0,0 0-1,-1-1 1,1 1 0,0-1 0,-1 1 0,1-1 0,0 0-1,-1 1 1,1-1 0,-1 0 0,1 0 0,-1 0-1,0 0 1,0 0 0,1-1 0,-1 1 0,0 0 0,2-3-1,8-14 291,0-1 0,-1 0 0,-1 0-1,-1-1 1,7-27 0,0 5-42,2-2-104,-8 22-420,0 0-1,-2-1 1,0 0 0,3-25-1,-9 20-49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16700,'47'-15'735,"1"2"0,0 2 1,64-7-1,-1 1-321,31-14-647,-1-7-1,234-94 1,-362 127 192,1-2-14,0 2 0,1-1 0,18-3 0,-31 9 56,0-1 0,1 1 0,-1-1 0,0 1 0,0 0 0,1 0 0,-1 0-1,0 0 1,1 0 0,-1 0 0,0 0 0,0 1 0,0-1 0,1 1 0,-1 0 0,0 0 0,0 0 0,0 0-1,0 0 1,0 0 0,0 0 0,0 1 0,-1-1 0,1 1 0,0-1 0,-1 1 0,1 0 0,-1-1 0,2 3-1,0 4 34,0-1 1,-1 1-1,0-1 0,0 1 0,-1 0 0,0 0 0,0 11 0,-3 62 238,-1-35-111,3 242 616,-4 93-335,-16-149-1242,16-206 590,-2 0 1,0-1 0,-2 0 0,-1 0 0,-1 0 0,-22 39-1,0-17-231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15331,'4'21'2129,"6"7"-1065,3 5-416,5 5 1985,1 4-1513,-3 10-288,-6 2-120,-10 5-416,-10 3-120,-16 6-136,-12 4-144,-13 2-424,-6 1-344,-8-10 736,-5-6-160,3-15-104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0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20908,'7'-11'335,"1"-1"-1,0 2 0,1-1 0,1 1 0,0 1 0,0-1 0,0 2 0,1-1 0,1 2 1,21-12-1,-18 11-154,1 1 1,0 1 0,1 1-1,-1 0 1,1 1 0,0 1-1,0 0 1,19 0 0,-30 3-154,0 0-1,1 0 1,-1 1 0,1-1 0,-1 2 0,0-1 0,0 1 0,0-1 0,11 6 0,-15-5-23,0-1 1,0 0-1,0 1 1,0-1-1,0 1 0,0-1 1,-1 1-1,1 0 1,-1-1-1,0 1 1,1 0-1,-1 0 1,0 0-1,0 1 1,0-1-1,0 0 0,0 0 1,-1 0-1,1 1 1,-1-1-1,1 0 1,-1 1-1,0-1 1,0 0-1,0 1 1,0-1-1,-1 0 0,1 0 1,-2 5-1,-1 4 27,0-1-1,-1 0 1,-1 0 0,0 0-1,0-1 1,-1 0-1,0 0 1,-1 0-1,0-1 1,-8 8-1,-10 10 218,-50 37-1,-13-5 243,88-58-487,0 0 0,0 0-1,0 1 1,-1-1 0,1 0 0,0 0 0,0 0 0,0 0 0,0 0 0,-1 0 0,1 0 0,0 1 0,0-1 0,0 0 0,0 0 0,0 0 0,-1 0 0,1 1-1,0-1 1,0 0 0,0 0 0,0 0 0,0 1 0,0-1 0,0 0 0,0 0 0,0 0 0,0 1 0,0-1 0,0 0 0,0 0 0,0 0 0,0 1 0,0-1-1,0 0 1,0 0 0,0 0 0,0 1 0,0-1 0,0 0 0,0 0 0,0 0 0,1 1 0,-1-1 0,0 0 0,0 0 0,0 0 0,0 0 0,0 1 0,1-1-1,-1 0 1,0 0 0,0 0 0,0 0 0,0 0 0,1 0 0,-1 0 0,0 0 0,0 1 0,0-1 0,1 0 0,-1 0 0,0 0 0,7 1 4,0 0 1,0 0-1,0-1 1,0 0 0,11-1-1,11 0 0,3 3 7,55 9 1,-78-9-36,1 0 0,-1 0 0,0 1 0,0 0 0,-1 1 0,1 0 0,-1 0 0,0 1 0,0 0 0,11 10 0,-16-13 10,-1 1-1,1-1 1,-1 1-1,0 0 1,0 0-1,0 0 1,0 0-1,0 0 1,-1 1-1,1-1 1,-1 0-1,0 1 1,0-1-1,0 1 1,-1-1-1,1 1 1,-1 6-1,0-4 25,-1-1 0,0 0-1,0 0 1,0 1 0,-1-1 0,0 0 0,0 0-1,0-1 1,-1 1 0,-6 9 0,1-3 94,-1-1-1,-1 1 1,0-1 0,0-1 0,-1 0 0,0 0 0,0-1-1,-19 9 1,19-12 20,-1 0 1,-1 0-1,1-1 0,0-1 0,-1 0 0,0 0 1,0-2-1,-24 1 0,30-2-185,-1 0 0,1-1-1,0 0 1,0 0 0,-1 0 0,1-1-1,0 0 1,0-1 0,1 1-1,-1-2 1,1 1 0,-1 0 0,1-1-1,0 0 1,0-1 0,0 0-1,-4-5 1,7 8-176,1-1 0,1 0 0,-1 1 0,0-1 0,1 0 0,-1 0 0,1 0 0,-2-5 0,3 6 146,0 1 0,-1-1 0,1 1 0,0-1 0,0 1 0,0-1 0,0 1 0,0-1 0,0 1 1,0-1-1,0 1 0,1 0 0,-1-1 0,1 1 0,-1-1 0,1 1 0,-1 0 0,1-1 0,0 1 0,1-2 0,11-6-836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0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20388,'2'9'1961,"-8"19"-1233,-9 1-320,-1 10 1104,0 5-631,0 3-505,3-1-144,4-3-792,3-2-449,5-14-567,1-5 1200,-4-13-320,-4-3-312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18932,'12'-7'349,"0"0"0,0 1 0,0 1 0,1 0 1,0 1-1,0 0 0,0 1 0,0 1 0,0 0 0,1 0 0,-1 1 0,1 1 0,13 1 0,-18 0-204,0 1 0,0-1-1,0 1 1,0 1 0,-1 0-1,1 0 1,-1 0 0,16 10 0,-19-9-104,1-1 0,-2 1 0,1 0 0,0 1 1,-1-1-1,0 1 0,0 0 0,0 0 1,-1 0-1,0 1 0,0-1 0,0 1 1,4 11-1,-6-12-34,1 0 1,-1 1 0,0 0-1,0-1 1,-1 1 0,1 0-1,-1-1 1,-1 1-1,1 0 1,-1-1 0,0 1-1,0-1 1,-1 1-1,1-1 1,-1 1 0,0-1-1,-1 0 1,1 0-1,-1 0 1,0 0 0,-1-1-1,1 1 1,-7 6 0,2-3-55,-2 1 0,1-2 0,-1 1 0,0-1 0,-1-1 1,1 0-1,-1 0 0,0-1 0,-21 6 0,31-11 21,1 0 0,0 0 0,-1 0 0,1 1 0,0-1 0,-1 0 0,1 0 0,-1 0 0,1 0 0,0 0 0,-1 1 0,1-1 0,0 0 0,-1 0 0,1 0 0,0 1 0,-1-1 0,1 0 0,0 1 0,0-1 0,-1 0 0,1 1 0,0-1 0,0 0 0,0 1 0,0-1-1,-1 0 1,1 1 0,0-1 0,0 0 0,0 1 0,0-1 0,0 1 0,9 10-578,31 11-77,-30-16 491,2 0 115,0 1-1,-1 1 1,0 0 0,19 18 0,-27-23 108,-1 0 0,1 0 0,-1 0 0,0 0 0,0 0 0,0 1 1,0-1-1,-1 1 0,1-1 0,-1 1 0,0 0 0,0-1 0,0 1 0,-1 0 0,1 0 1,-1-1-1,0 1 0,0 0 0,0 0 0,0 0 0,-1 0 0,-1 4 0,-1 1 131,0-1 0,-1 0 0,0 0 0,0-1 0,-1 1 0,0-1-1,0 0 1,0 0 0,-1-1 0,0 0 0,-1 0 0,1 0 0,-1-1 0,0 1 0,-1-2-1,1 1 1,-9 3 0,9-5-74,-1 1-1,1-1 1,0-1-1,-1 1 1,0-1 0,1-1-1,-1 1 1,0-1-1,0-1 1,0 1-1,0-1 1,0-1-1,1 1 1,-1-2 0,0 1-1,0-1 1,1 0-1,-1 0 1,-7-4-1,13 5-160,1 1-1,-1-1 0,1 0 0,0 1 0,-1-1 1,1 0-1,0 0 0,0 0 0,0 0 0,0 0 1,0 0-1,0 0 0,0-1 0,0 1 0,0 0 0,0 0 1,1-1-1,-2-1 0,2 2-15,0 0-1,0 1 1,0-1-1,1 0 1,-1 0 0,0 0-1,0 1 1,0-1-1,1 0 1,-1 0 0,1 1-1,-1-1 1,0 0-1,1 0 1,-1 1 0,1-1-1,0 1 1,-1-1-1,1 0 1,-1 1 0,1-1-1,0 1 1,0-1-1,7-3-299,-1 0-1,0 1 0,1 0 0,0 0 0,9-2 0,23-5-629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0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57 320 20044,'7'-3'2121,"-7"15"-1313,-5 2-344,-6 7 1152,0 4-639,-1 1-577,2 2-256,1-2-800,5-3-433,2-7-503,2-7 1136,3-9-336,1-6-233</inkml:trace>
  <inkml:trace contextRef="#ctx0" brushRef="#br0" timeOffset="0.49">110 9 22789,'0'-4'1912,"-5"2"-1464,-2-1-176,3 8 577,1 2-577,3 0-1233,0 1 961,1-4-272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0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12 17148,'-14'7'1097,"1"1"0,0 1 1,0 0-1,-14 14 0,20-17-744,1 0 0,-1 1 0,2 0-1,-1 0 1,1 1 0,0-1 0,0 1 0,-5 13 0,9-20-326,1 1 0,-1 0 1,0 0-1,1 0 1,-1 0-1,1 0 1,-1 0-1,1 0 1,0 0-1,0 0 1,0 0-1,0-1 1,0 1-1,0 0 0,1 0 1,-1 0-1,1 0 1,-1 0-1,1 0 1,0 0-1,-1 0 1,1-1-1,0 1 1,0 0-1,1-1 1,-1 1-1,0 0 0,0-1 1,1 0-1,-1 1 1,1-1-1,-1 0 1,1 0-1,0 0 1,-1 0-1,1 0 1,2 1-1,2 0-4,0 0 1,0-1-1,0 1 0,0-1 1,0-1-1,0 1 0,0-1 1,0 0-1,1 0 0,11-3 1,-4 0 37,1-1 1,-1 0-1,0-2 0,0 0 1,0 0-1,16-11 1,-22 12-19,-1 1 1,0-1 0,-1 0-1,1-1 1,-1 0 0,0 0-1,-1 0 1,1-1 0,-1 1-1,0-1 1,-1 0 0,7-14-1,-11 19-50,1 0 0,0 0 1,0 0-1,-1 0 0,1-1 0,-1 1 0,0 0 0,1 0 0,-1 0 0,0-1 0,0 1 0,-1 0 0,1 0 0,0-1 0,-1 1 0,1 0 0,-1 0 1,0 0-1,0 0 0,0 0 0,0 0 0,0 0 0,0 0 0,0 0 0,-1 1 0,1-1 0,-1 0 0,1 1 0,-1-1 0,0 1 0,1 0 0,-1-1 1,0 1-1,0 0 0,0 0 0,0 0 0,0 0 0,0 0 0,-4 0 0,1-1-66,0 1 0,0 0 0,0 1 1,0-1-1,-1 1 0,1 0 0,0 0 0,0 0 0,0 1 0,0 0 0,0 0 0,0 0 1,0 0-1,0 1 0,0 0 0,-6 4 0,-4 8-320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0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 20452,'-3'-6'1745,"-16"15"-1209,-6 10-232,-7 25 624,-5 10-152,-2 19-264,-2 6-128,4 10-215,7 4-9,9 1-96,7-1-80,11-11-457,6-8-391,11-15 736,11-2-152,9-12-80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18892,'-28'39'5891,"-77"119"-4942,101-151-931,-1 1 5,0 1 1,0 0-1,1 0 1,-4 12 0,7-20-19,1 1 1,-1-1-1,1 0 1,0 1 0,-1-1-1,1 1 1,0-1 0,0 0-1,0 1 1,0-1-1,0 1 1,0-1 0,0 1-1,1-1 1,-1 0 0,0 1-1,1-1 1,-1 0-1,1 1 1,-1-1 0,1 0-1,0 0 1,-1 1 0,1-1-1,0 0 1,0 0-1,0 0 1,0 0 0,0 0-1,0 0 1,0 0 0,1 0-1,-1-1 1,0 1-1,0 0 1,1-1 0,-1 1-1,2 0 1,7 1-10,-1-1 0,0 1 1,1-2-1,-1 1 0,1-1 0,-1-1 1,1 0-1,11-2 0,4-3-712,45-15 0,-69 21 619,28-13-1298,-20 4 397,-8 9 965,-1 0 0,0-1-1,0 1 1,0 0 0,0-1-1,0 1 1,0 0-1,0-1 1,0 1 0,0 0-1,0 0 1,0-1 0,0 1-1,0 0 1,-1-1-1,1 1 1,0 0 0,0-1-1,0 1 1,0 0-1,0 0 1,-1-1 0,1 1-1,0 0 1,0 0 0,-1-1-1,1 1 1,0 0-1,0 0 1,-1 0 0,1-1-1,0 1 1,-1 0-1,-13-6-798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14379,'-13'1'1368,"11"1"-599,4-2-145,14 1 720,7-1-32,14 0-184,5-3-183,7 2-169,1-2-96,-2 2-424,-4-2-328,-9 1-488,-10 1-272,-24 1-441,-21 1-1295,-6 1 1624,-15-1-169</inkml:trace>
  <inkml:trace contextRef="#ctx0" brushRef="#br0" timeOffset="1">38 18 12211,'-6'2'2776,"21"-2"-2056,5-2 1241,9 1-665,5-2-256,8 1-808,-1 1 264,2 4-200,0 1-111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4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13347,'4'-12'265,"0"0"1,1 0-1,1 0 1,0 0-1,0 1 1,1 0-1,1 0 1,0 1-1,0 0 1,1 0-1,0 1 1,1 0-1,11-8 1,-15 13-204,1 0 1,-1 0-1,1 0 1,0 1 0,0 0-1,0 0 1,0 1-1,0 0 1,1 0-1,-1 1 1,1 0-1,0 0 1,-1 0 0,1 1-1,-1 0 1,1 1-1,0 0 1,-1 0-1,1 1 1,-1 0 0,0 0-1,0 0 1,11 6-1,3 4-44,0 2-1,0 0 0,-2 1 1,29 28-1,28 22 12,-64-56-22,-1-2 0,2 1 1,-1-1-1,1-1 0,15 5 0,-5-4 8,0-2 0,0 0 0,1-2 0,-1-1 0,1 0 0,0-2 0,35-3 0,3-5 75,99-26 0,-110 21-31,-12 2 133,1 1 1,-1 2-1,81-5 0,-76 11 161,0-3-1,72-16 1,-67 10-25,81-6 1,-121 17-264,0 0-1,0 0 0,0 1 0,0 0 1,0 1-1,0 0 0,0 0 0,0 1 1,-1 0-1,1 1 0,-1 0 0,0 0 1,0 0-1,-1 1 0,1 1 0,10 9 1,-15-12-51,0-1 1,0 1 0,0-1 0,1 0 0,-1 0 0,1 0 0,-1 0 0,1-1 0,0 1-1,-1-1 1,1 0 0,0 0 0,0-1 0,0 1 0,0-1 0,0 1 0,0-1 0,7-1-1,-7 0-83,0-1 0,0 1 0,0-1-1,0 1 1,0-1 0,0 0-1,-1-1 1,1 1 0,-1-1 0,0 1-1,1-1 1,-1 0 0,-1 0-1,1-1 1,0 1 0,-1 0 0,3-6-1,14-28-238,-3-3-99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15459,'1'19'1441,"30"-16"-873,11-6-192,31-14 584,15-8-288,17-10-128,9-3-288,5-9-40,-2 0-64,0 2-128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4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13 393 15971,'0'0'80,"-1"-1"-1,0 1 1,0-1-1,0 0 1,0 1-1,1-1 1,-1 0-1,0 0 1,0 0-1,1 1 1,-1-1-1,1 0 0,-1 0 1,1 0-1,-1 0 1,1 0-1,0 0 1,-1 0-1,1 0 1,0 0-1,0 0 1,0 0-1,0 0 1,0 0-1,0 0 1,0 0-1,0 0 1,0 0-1,0 0 0,0 0 1,1 0-1,-1 0 1,0 0-1,1 0 1,-1 0-1,1 0 1,-1 0-1,1 0 1,-1 0-1,1 0 1,1-1-1,3-5 250,1-1 0,0 1 1,11-10-1,6-5-98,1 1 1,1 2-1,1 0 1,0 2-1,2 0 1,0 2 0,34-13-1,-43 21-225,0 0-1,0 2 1,0 0-1,0 1 1,1 1-1,0 1 1,-1 1-1,1 0 1,0 2 0,0 0-1,-1 1 1,35 9-1,49 26-358,-75-25 202,0-2 0,0-1 0,50 10 0,-36-17 53,-1-1 1,1-2 0,0-2 0,55-10-1,-40 4-313,76-1-1,-125 10 348,1 1-1,0-1 1,0 1 0,-1 1 0,1 0-1,-1 0 1,1 1 0,-1 0-1,0 0 1,0 1 0,0 0 0,0 0-1,-1 1 1,12 9 0,-16-11 88,0 0 1,0-1 0,0 1-1,0-1 1,1 1 0,-1-1-1,1 0 1,0 0 0,0 0 0,0-1-1,0 0 1,0 1 0,0-1-1,0-1 1,0 1 0,0-1-1,0 1 1,0-1 0,9-1-1,4-2 142,0-1-1,-1 0 0,1-2 0,27-12 1,65-39 521,-67 33-450,30-16 96,-19 9 54,106-44-1,-157 74-371,0 0 0,0 0 0,1 0 0,-1 1 0,0-1 0,0 1 0,0-1 0,1 1-1,-1 0 1,0-1 0,1 1 0,-1 0 0,0 1 0,0-1 0,1 0 0,-1 1 0,0-1 0,0 1 0,1 0 0,-1-1 0,0 1 0,0 0 0,0 1 0,3 1 0,-3-1-4,-1 1 1,1 0 0,-1-1-1,1 1 1,-1 0 0,0 0-1,0 0 1,0 0 0,0 0-1,-1 0 1,1 0 0,-1 0-1,0 0 1,0 1 0,0-1-1,0 3 1,-1 4-71,0-1 23,2-11 23,1-13-35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4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47 16732,'0'-3'213,"1"0"1,-1 1-1,0-1 1,0 1-1,0-1 1,0 0-1,0 1 0,-1-1 1,1 0-1,-1 1 1,-1-4-1,2 5-147,-1 0 0,0 1 0,0-1 0,1 0 0,-1 0 0,0 0 0,0 1-1,0-1 1,0 0 0,0 1 0,0-1 0,0 1 0,0-1 0,0 1 0,0 0 0,0-1-1,0 1 1,0 0 0,0 0 0,0 0 0,0 0 0,0 0 0,-1 0 0,1 0-1,0 0 1,0 0 0,0 0 0,0 1 0,-1-1 0,-9 3 296,1 0-1,0 0 1,0 1 0,0 0-1,0 1 1,-10 6 0,-54 40 555,61-41-791,-155 126 1126,149-119-1114,0 2 0,2 1 0,0 0 0,2 1 0,0 0 0,-15 29 0,28-45-120,0 0 1,0 0-1,0 0 0,1 0 0,-1 0 1,1 0-1,0 0 0,1 1 0,-1 7 1,1-10-14,1-1 0,-1 1 0,1 0 1,-1-1-1,1 1 0,0-1 1,0 1-1,0-1 0,0 1 0,1-1 1,-1 0-1,1 1 0,-1-1 1,1 0-1,0 0 0,0 0 0,0 0 1,0 0-1,0-1 0,4 3 1,2 1-7,1-1 0,0 0 1,1-1-1,-1 0 1,1 0-1,-1-1 0,1 0 1,0-1-1,0 0 1,0-1-1,0 0 0,17-2 1,4-2 0,0-1 1,54-16-1,10-13 56,-81 29-35,-1-2 0,0 0 1,-1 0-1,22-17 1,-33 23-19,0 1 0,0-1 0,0 0 0,0 0 1,0 0-1,0 0 0,0 0 0,-1 0 0,1 0 1,0 0-1,-1 0 0,1 0 0,-1 0 0,1 0 1,0-3-1,-1 4-2,0-1 0,0 1 0,0-1 1,-1 1-1,1 0 0,0-1 0,0 1 1,0-1-1,-1 1 0,1 0 0,0-1 1,-1 1-1,1 0 0,0-1 0,0 1 0,-1 0 1,1 0-1,-1-1 0,1 1 0,0 0 1,-1 0-1,1 0 0,-1-1 0,1 1 0,0 0 1,-1 0-1,1 0 0,-1 0 0,0 0 1,-4-1 4,-1 1 1,1 0 0,-1 0-1,1 0 1,0 1 0,-7 1-1,11-2-5,-23 4 36,0 1-1,0 1 0,0 2 0,-29 13 0,52-21-35,1 0 0,0 0 1,-1 0-1,1 0 1,0 0-1,-1 0 0,1 0 1,0 0-1,-1 0 0,1 0 1,0 0-1,0 1 1,-1-1-1,1 0 0,0 0 1,0 0-1,-1 1 1,1-1-1,0 0 0,0 0 1,-1 1-1,1-1 0,0 0 1,0 0-1,0 1 1,0-1-1,-1 0 0,1 1 1,0-1-1,0 0 1,0 1-1,0-1 0,0 0 1,0 1-1,13 0 34,23-5-28,66-18-101,-53 10 1,56-6 0,-101 18 86,0-1-1,0 1 0,0 0 1,0 0-1,-1 0 0,1 1 1,0 0-1,0-1 0,0 1 1,4 2-1,-7-2 8,1 0 0,-1 0 0,0-1-1,0 1 1,0 0 0,0 0 0,0 0 0,-1 0 0,1 1 0,0-1 0,0 0 0,-1 0-1,1 0 1,-1 1 0,1-1 0,-1 0 0,1 0 0,-1 1 0,0-1 0,0 0 0,1 1-1,-1-1 1,0 1 0,0-1 0,0 0 0,-1 1 0,1-1 0,0 0 0,0 1 0,-1-1-1,1 0 1,-2 3 0,-5 16 121,-1 0 0,-1-1 0,0 0 0,-21 31-1,30-50-116,0 0-1,0 0 1,0 1-1,0-1 1,-1 0-1,1 0 0,0 0 1,0 0-1,0 0 1,0 0-1,0 0 1,0 0-1,0 1 0,0-1 1,0 0-1,0 0 1,0 0-1,0 0 1,0 0-1,0 0 0,-1 0 1,1 0-1,0 0 1,0 0-1,0 0 1,0 0-1,0 1 0,0-1 1,0 0-1,0 0 1,-1 0-1,1 0 1,0 0-1,0 0 1,0 0-1,0 0 0,0 0 1,0 0-1,-1 0 1,1 0-1,0 0 1,0 0-1,0 0 0,0-1 1,0 1-1,0 0 1,0 0-1,0 0 1,-1 0-1,1 0 0,0 0 1,0 0-1,0 0 1,-1-5 85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57 13659,'4'-3'488,"0"1"0,-1-1-1,1 0 1,-1-1 0,5-5 0,-8 9-405,1-1 1,-1 1-1,0-1 1,1 1-1,-1-1 1,1 0-1,-1 1 1,0-1-1,0 0 1,1 1-1,-1-1 1,0 0-1,0 1 1,0-1-1,0 0 1,0 0-1,0 1 1,0-1-1,0 0 1,0 1-1,0-1 1,0 0-1,0 0 1,0 1-1,-1-1 1,1 0-1,0 1 1,0-1-1,-1 0 1,1 1-1,-1-1 1,1 1-1,0-1 1,-1 1-1,1-1 1,-1 1 0,0-1-1,1 1 1,-1-1-1,1 1 1,-1-1-1,0 1 1,1 0-1,-1-1 1,0 1-1,-3-1 108,1 0 1,0 0-1,-1 0 0,1 0 1,-1 1-1,1 0 0,0-1 1,-1 1-1,1 1 0,-1-1 1,1 0-1,-1 1 0,1 0 1,-1 0-1,1 0 0,0 0 1,0 0-1,-4 2 0,-6 4 122,1 0 1,0 0-1,-14 11 0,-6 8 16,0 1 0,2 2 1,-34 41-1,46-47-233,0 0 0,1 2 0,2 0-1,0 1 1,-14 38 0,25-55-70,1 1 1,0-1-1,0 1 0,1 0 1,1 0-1,-1 14 0,2-21-20,0 0 0,0 0 0,0-1 0,0 1-1,1 0 1,0 0 0,-1 0 0,1 0 0,0-1 0,1 1-1,-1 0 1,0-1 0,1 1 0,-1-1 0,1 1 0,0-1 0,0 0-1,0 0 1,0 0 0,0 0 0,0 0 0,1 0 0,-1 0 0,1-1-1,4 3 1,3 0 6,1-1 0,0 0 1,0 0-1,1-1 0,-1 0 0,1-1 0,-1-1 0,0 0 0,20-2 0,5-3 26,62-16 1,-91 19-36,9-1 16,0-1 0,-1-1 0,1-1 0,-1 0 0,27-16 0,-41 21-14,0 1 0,1-1 1,-1 0-1,0 1 0,0-1 1,0 0-1,0 0 0,0 0 0,0 0 1,-1 0-1,1 0 0,0 0 0,0 0 1,-1 0-1,1 0 0,0-1 0,-1 1 1,0 0-1,1 0 0,0-3 0,-2 3 0,1 1 0,0-1-1,-1 0 1,1 0 0,-1 1-1,1-1 1,-1 0-1,1 1 1,-1-1 0,1 0-1,-1 1 1,0-1-1,1 1 1,-1-1 0,0 1-1,1-1 1,-1 1 0,0 0-1,0-1 1,0 1-1,1 0 1,-3-1 0,-5-1 20,1 1 0,-1 0-1,0 0 1,-16 0 0,1 2 29,-43 9-1,58-8-58,-1 0 0,0 0-1,1 1 1,-1 0-1,1 1 1,0 0 0,-12 8-1,20-12 5,-1 0 1,1 0-1,0 0 0,0 0 0,0 0 0,-1 1 0,1-1 0,0 0 0,0 0 0,0 0 0,-1 0 0,1 0 0,0 1 0,0-1 0,0 0 1,0 0-1,0 0 0,-1 1 0,1-1 0,0 0 0,0 0 0,0 0 0,0 1 0,0-1 0,0 0 0,0 0 0,0 0 0,0 1 0,0-1 1,0 0-1,0 0 0,0 1 0,0-1 0,0 0 0,0 0 0,0 1 0,0-1 0,0 0 0,0 0 0,0 0 0,0 1 0,1-1 0,-1 0 1,0 1-1,13 3-17,17-2-7,16-7-95,-1-1-1,79-22 1,10-2-248,-132 30 356,-1 0 0,1-1 0,0 1 1,-1 0-1,1 0 0,-1 0 0,1 0 0,-1 0 0,1 0 1,0 1-1,-1-1 0,1 1 0,1 0 0,-2-1 10,-1 0-1,0 1 0,1-1 1,-1 0-1,0 1 0,1-1 1,-1 1-1,0-1 0,0 0 1,1 1-1,-1-1 1,0 1-1,0-1 0,0 0 1,0 1-1,1-1 0,-1 1 1,0-1-1,0 1 0,0-1 1,0 1-1,0-1 0,0 1 1,0-1-1,0 1 0,-1-1 1,1 1-1,0 0 0,-2 4 4,-1 0-1,1 1 0,-1-1 0,0 0 0,-6 7 0,1-1 16,-12 18-3,12-19-126,0 0-1,1 1 1,0 0 0,1 1 0,1-1-1,-1 1 1,-4 19 0,10-30 104,-1-1-1,1 1 1,0-1 0,0 1-1,1-1 1,-1 1-1,0-1 1,0 0 0,0 1-1,0-1 1,0 1 0,0-1-1,1 1 1,-1-1 0,0 0-1,0 1 1,0-1-1,1 0 1,-1 1 0,0-1-1,1 0 1,-1 1 0,0-1-1,1 0 1,-1 1 0,0-1-1,1 0 1,-1 0-1,1 1 1,-1-1 0,0 0-1,1 0 1,-1 0 0,1 0-1,-1 0 1,1 0 0,-1 0-1,1 0 1,-1 0-1,1 0 1,-1 0 0,0 0-1,1 0 1,-1 0 0,1 0-1,-1 0 1,1 0 0,0-1-1,16-3-273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70 16828,'-21'0'1768,"17"3"-976,2-2-296,18-2 1209,18-3-729,20-1-232,10 1-144,14 1-320,1-1-128,-1-1-592,-2 1-384,-7-4 680,-9-3-104,-18-14-128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19412,'-1'0'136,"0"1"-1,0-1 1,1 1-1,-1 0 1,0 0 0,1-1-1,-1 1 1,1 0-1,-1 0 1,1 0 0,-1-1-1,1 1 1,-1 0-1,1 0 1,0 0 0,-1 1-1,2-1-35,0 0 1,1 0-1,-1-1 1,0 1-1,0 0 0,0-1 1,0 1-1,1-1 0,-1 1 1,0-1-1,0 0 1,1 0-1,1 1 0,26 6 90,98 27 712,-109-28-808,-1 1 0,1 0 1,-1 2-1,30 19 0,-45-27-91,1 1 0,0 0 0,-1 0 0,1 0-1,-1 0 1,0 0 0,0 1 0,0-1 0,0 1 0,0-1-1,0 1 1,-1 0 0,1 0 0,-1-1 0,0 1 0,0 0-1,0 0 1,0 1 0,0-1 0,-1 0 0,1 0 0,-1 0-1,0 0 1,0 1 0,0-1 0,-1 0 0,1 0 0,-1 0-1,1 0 1,-1 0 0,0 0 0,0 0 0,-1 0 0,1 0-1,0 0 1,-1 0 0,0-1 0,0 1 0,-2 2 0,-21 25 19,-1-2 0,-1-1 1,-42 33-1,-7 7-419,3 6 186,54-50 72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38 16860,'-10'11'546,"2"1"1,-1 1-1,2-1 1,-1 1-1,2 1 1,-6 13 0,9-17-396,0-1 0,0 1 0,1 0 1,0 0-1,1 0 0,0 0 0,0 0 1,1 0-1,2 16 0,-2-24-137,1 0 0,-1 0-1,1-1 1,-1 1 0,1-1-1,0 1 1,0 0 0,-1-1 0,1 1-1,0-1 1,0 0 0,0 1 0,1-1-1,-1 0 1,0 0 0,0 0-1,1 1 1,-1-1 0,1-1 0,-1 1-1,1 0 1,-1 0 0,1 0 0,0-1-1,-1 1 1,1-1 0,0 1-1,-1-1 1,1 0 0,0 0 0,0 0-1,2 0 1,4 0 30,1-1 1,-1 0-1,0 0 0,0-1 1,13-3-1,3-4 10,0-1-1,-1-1 1,0-1 0,0-1-1,20-16 1,-2-2 7,56-54 0,-80 66-65,-5 6-21,-19 27 23,-9 12 40,-14 34-1,25-48-13,0 0 1,1 0-1,0 0 1,1 0-1,-2 21 1,5-31-13,0 0 1,-1 1-1,1-1 1,0 0-1,0 0 1,1 0 0,-1 0-1,0 0 1,1 1-1,-1-1 1,1 0-1,0 0 1,0 0-1,0 0 1,0-1 0,0 1-1,0 0 1,0 0-1,1 0 1,2 2-1,-2-3 8,0 1 0,0-1 0,1 0 0,-1 0 0,0 0 0,1 0 0,-1-1 0,1 1 0,-1-1 0,1 1 0,-1-1 0,1 0 0,-1 0 0,1 0 0,2-1 0,5 0 42,0-1 1,-1 0-1,1-1 1,-1 0-1,1-1 1,-1 0-1,15-9 1,-9 3 20,0-1 0,-1 0 0,0-1 0,-1 0 0,-1-1 0,13-16 0,-19 21-18,0 0 0,-1 0 0,0-1 1,0 0-1,-1 0 0,0 0 0,-1 0 0,0 0 0,0-1 0,-1 0 1,0 1-1,1-19 0,-3 27-53,0 0-1,0-1 1,0 1 0,0 0-1,0 0 1,-1-1 0,1 1-1,0 0 1,-1 0 0,1-1-1,-1 1 1,0 0 0,1 0 0,-1 0-1,0 0 1,1 0 0,-1 0-1,0 0 1,0 0 0,0 0-1,0 0 1,0 0 0,-2-1-1,2 2-67,0 0 0,0-1 0,0 1 0,0 0 0,0 0 0,0 0 0,0 0 0,0 0 0,0 0 0,1 1 0,-1-1 0,0 0 0,0 0 0,0 1 0,0-1 0,0 0 0,0 1 0,0-1 0,1 1 0,-1-1 0,0 1 0,0-1 0,1 1 0,-1 0 0,0-1 0,1 1 0,-1 0 0,1 0 0,-1-1 0,1 1 0,-1 0 0,1 0 0,-1 0 0,1 1 0,-1-1-17,0 0 22,1 0 0,-1 0-1,1 0 1,-1 0 0,1 0-1,-1 0 1,1 1 0,0-1-1,0 0 1,-1 0 0,1 0-1,0 0 1,0 0 0,0 1-1,1 0 1,2 8-577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15 18644,'-58'24'2237,"39"-17"-1797,-1 1 1,2 1 0,-1 1 0,1 0-1,-19 15 1,35-24-419,0 0 1,1 1-1,0-1 1,-1 0-1,1 1 0,0-1 1,-1 1-1,1 0 1,0-1-1,0 1 0,-1 2 1,2-3-15,0-1 1,0 0 0,0 1-1,0-1 1,0 1 0,0-1-1,0 1 1,0-1 0,0 1-1,0-1 1,0 0 0,1 1-1,-1-1 1,0 1-1,0-1 1,0 1 0,0-1-1,1 0 1,-1 1 0,0-1-1,0 0 1,1 1 0,-1-1-1,0 0 1,1 1 0,-1-1-1,0 0 1,1 1-1,0-1 1,2 1 19,0 0 0,0 0-1,0 0 1,1 0 0,-1 0 0,0-1-1,1 0 1,-1 0 0,0 0 0,7 0 0,8-4 53,0 0 1,0-1-1,-1 0 1,1-2-1,-1 0 1,-1 0 0,1-2-1,-1 0 1,-1-1-1,0-1 1,16-14-1,-28 23-31,-1-1-1,1 0 0,-1 0 0,0 0 0,0 0 0,0 0 1,2-5-1,-3 8-37,-1-1 1,0 1-1,0-1 1,0 1-1,1 0 1,-1-1-1,0 1 0,0-1 1,0 1-1,0-1 1,0 1-1,0-1 1,0 1-1,0-1 1,0 1-1,0-1 1,0 1-1,0-1 1,-1 1-1,1-1 1,0 1-1,0-1 1,-1 0-1,1 1 1,-1 0 0,0-1 0,0 1 0,1 0 0,-1-1 0,0 1 0,0 0 0,1 0 0,-1 0 0,0-1 0,0 1 0,0 0 0,0 0 0,1 0 0,-1 0 0,0 1 0,0-1 0,1 0 0,-1 0 0,-1 1 0,-5 1-23,1 1 1,-1 0-1,0 0 1,1 1-1,0 0 0,0 0 1,0 0-1,0 1 1,1 0-1,0 0 1,0 0-1,0 1 0,1 0 1,-1 0-1,-4 9 1,9-15-40,-1 1 1,1 0 0,-1 0 0,1 0 0,-1-1 0,1 1 0,0 0 0,0 0-1,-1 0 1,1 0 0,0 0 0,0-1 0,0 1 0,0 0 0,0 0 0,0 0-1,0 0 1,0 0 0,0 0 0,1 0 0,-1-1 0,0 1 0,0 0 0,1 0-1,-1 0 1,1-1 0,-1 1 0,1 0 0,-1 0 0,1-1 0,-1 1 0,1 0 0,0-1-1,-1 1 1,1-1 0,0 1 0,-1-1 0,1 1 0,0-1 0,1 1-1,1 0-38,1 0-1,-1-1 0,1 1 0,-1-1 0,1 0 0,-1 0 0,1 0 0,-1 0 0,7-2 0,25-6-532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91 236 17196,'-6'10'778,"0"1"1,-1-1 0,-14 17-1,15-22-561,1 1 0,1-1 0,-1 1 0,1 0 0,0 1 0,0-1 0,1 1 0,0-1 0,0 1 1,0 0-1,1 0 0,-2 11 0,4-17-206,0 0 0,0-1 1,0 1-1,0-1 0,0 1 1,0-1-1,0 1 0,1-1 0,-1 1 1,0-1-1,0 1 0,1-1 1,-1 1-1,0-1 0,0 1 1,1-1-1,-1 0 0,1 1 1,-1-1-1,0 1 0,1-1 1,-1 0-1,1 1 0,-1-1 1,1 0-1,-1 0 0,1 0 1,-1 1-1,1-1 0,-1 0 1,1 0-1,-1 0 0,1 0 0,-1 0 1,1 0-1,-1 0 0,1 0 1,0 0-1,-1 0 0,1 0 1,0 0-1,23-5 71,-13 1-71,0-1 0,-1-1 0,1 0 1,-1 0-1,-1-1 0,1 0 0,16-17 0,-8 6 9,-1-1 0,24-35 0,-32 40-1,0 0 0,0 0 0,-2-1 0,0-1 0,0 1 0,-2-1 0,0 0 0,-1-1 0,0 1 0,1-20-1,-5 34-10,0-1 0,0 1 0,0 0 0,0-1 0,0 1 0,0 0 0,-1-1-1,1 1 1,-1 0 0,0 0 0,0-1 0,0 1 0,0 0 0,0 0 0,0 0 0,0 0-1,-2-2 1,1 3 0,1 0 0,0 1 1,0-1-1,-1 0 0,1 0 0,-1 1 0,1-1 0,-1 1 0,1-1 0,-1 1 0,1 0 0,-1-1 1,1 1-1,-1 0 0,0 0 0,1 0 0,-1 0 0,1 0 0,-2 1 0,-4 1 20,0 0 1,0 0-1,0 1 0,1 0 0,-1 0 0,1 0 0,0 1 1,0 0-1,-7 6 0,1-1 15,1 1-1,0 1 1,0 0 0,1 0-1,0 1 1,1 0 0,1 1-1,0 0 1,-8 17 0,15-28-41,0-1 1,1 1 0,-1-1 0,1 0 0,-1 1-1,1-1 1,0 1 0,0-1 0,-1 1-1,1-1 1,0 1 0,0-1 0,0 1-1,1-1 1,-1 1 0,0-1 0,1 1-1,-1-1 1,0 1 0,1-1 0,0 1-1,-1-1 1,1 0 0,0 1 0,0-1 0,1 1-1,0 0-13,0-1-1,0 1 0,1-1 1,-1 0-1,1 0 0,-1 0 1,1 0-1,0-1 1,-1 1-1,1-1 0,0 1 1,-1-1-1,1 0 0,2 0 1,33 0-184,-19-1 64,1 1-1,-1 1 0,0 0 1,0 2-1,24 6 0,-39-8 121,-1 0 0,1 0 0,-1 1 0,1-1 0,-1 1 0,0 0 0,0 0 0,0 0 0,0 0 0,0 1 0,0-1 0,0 1 0,-1 0 0,1 0 0,-1 0 0,0 0 1,0 0-1,0 0 0,-1 1 0,1-1 0,-1 1 0,1-1 0,-1 1 0,0-1 0,-1 1 0,1 0 0,0-1 0,-1 1 0,0 0 0,0 0 0,0-1 0,-2 8 0,-1 6-356,1 1 269,2-18 104,1 1-1,0-1 1,-1 0-1,1 0 0,0 1 1,-1-1-1,1 0 0,0 0 1,-1 0-1,1 0 1,0 0-1,-1 0 0,1 0 1,0 0-1,-1 0 1,1 0-1,0-1 0,0 1 1,-1 0-1,1 0 1,-1 0-1,1-1 0,0 1 1,-1 0-1,1-1 0,-1 1 1,1-1-1,0 0 1,23-11-73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16436,'-15'8'964,"0"0"0,1 0 0,0 2 0,1 0 1,0 0-1,0 1 0,1 1 0,-12 14 0,24-25-951,-1-1-1,1 1 0,-1 0 0,1-1 1,-1 1-1,1 0 0,0-1 0,-1 1 0,1 0 1,0-1-1,-1 1 0,1 0 0,0 0 1,0-1-1,0 1 0,0 0 0,0 0 1,0-1-1,0 1 0,0 0 0,0 0 1,0-1-1,0 1 0,0 0 0,1 0 0,-1-1 1,0 2-1,1-1-15,0 0 0,0-1 0,0 1 0,0 0 0,0 0 1,0-1-1,1 1 0,-1-1 0,0 1 0,0-1 0,0 1 0,0-1 0,1 0 0,-1 0 0,2 1 1,7-1-98,1 1 1,0-1-1,11-2 1,-15 1 87,12 0-98,53-3-317,-66 4 386,0 1 0,1-1 0,-1 1 0,0 0 0,0 0 0,0 1 0,0 0 0,11 5 0,-16-6 43,0-1-1,0 1 1,0-1-1,0 1 0,-1 0 1,1 0-1,0 0 1,0-1-1,0 1 0,-1 0 1,1 0-1,0 0 1,-1 0-1,1 0 0,-1 0 1,1 1-1,-1-1 0,0 0 1,1 0-1,-1 0 1,0 0-1,0 0 0,0 1 1,0-1-1,0 0 1,0 0-1,0 0 0,0 0 1,0 1-1,0-1 0,-1 0 1,1 0-1,0 0 1,-1 0-1,1 0 0,-1 0 1,0 0-1,1 0 1,-1 0-1,0 0 0,1 0 1,-1 0-1,-1 0 0,-4 7 95,-1 0 0,0-1-1,-16 11 1,18-13-49,1-2-24,-7 7-11,1-2-1,-1 1 1,-1-1 0,0-1-1,0 0 1,-13 5-1,24-12-36,1 0-1,-1 1 0,1-1 1,-1 0-1,1 0 1,-1 0-1,1 0 0,-1 1 1,1-1-1,-1 0 1,1 0-1,-1 0 0,1 0 1,-1 0-1,1 0 1,-1 0-1,1 0 0,-1-1 1,1 1-1,-1 0 1,1 0-1,-1 0 0,1 0 1,-1-1-1,1 1 1,-1 0-1,1-1 0,0 1 1,-1 0-1,1-1 1,-1 1-1,1 0 0,0-1 1,-1 1-1,1-1 1,-1 0 4,1 0 1,0 0 0,0-1 0,0 1 0,0 0 0,0 0 0,0 0 0,0 0 0,0 0 0,1 0 0,-1 0 0,0 0 0,1 0 0,-1 0-1,1-2 1,11-18-365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18156,'0'1'95,"1"-1"1,-1 0 0,1 0-1,-1 1 1,0-1-1,1 0 1,-1 1-1,1-1 1,-1 1-1,0-1 1,1 0 0,-1 1-1,0-1 1,1 1-1,-1-1 1,0 1-1,1-1 1,-1 1-1,0-1 1,0 1-1,0-1 1,0 1 0,0-1-1,0 1 1,1 0-1,-1-1 1,0 1-1,-1-1 1,1 1-1,-4 19 321,2-14-69,-38 135 3292,14-43-2389,-18 141-1,45-233-959,3-11-181,6-15-26,-3-1-147,0 0-1,-2-1 1,0 0 0,-2 0 0,0-1 0,-1-26-1,-2 53 43,0 1-1,1 0 0,0 0 1,0-1-1,0 1 0,0-1 1,1 1-1,-1-1 0,1 1 1,1-1-1,-1 0 0,0 0 1,1 0-1,0 0 0,0 0 1,0-1-1,0 1 0,1-1 1,-1 0-1,1 0 0,0 0 1,0-1-1,8 5 0,-5-5 25,-1 0 1,1 0-1,0-1 0,0 0 1,-1 0-1,1-1 0,0 1 0,0-2 1,0 1-1,0-1 0,0 0 0,-1 0 1,1-1-1,0 0 0,7-3 0,-2-1-4,-1 1-1,0-2 1,0 1-1,0-2 1,-1 1-1,0-1 1,10-11-1,-26 25 11,2 0 1,-1 0-1,1 1 0,-1 0 0,2 0 1,-1 0-1,1 0 0,0 0 0,1 1 0,-1-1 1,0 10-1,3-16-1,0 0 0,0-1 0,0 1 0,0 0 0,0 0 0,0 0 0,0 0 0,0 0 0,1 0 0,-1 0 0,0 0 0,1 0 0,-1 0 0,0 0 0,1 0 0,0-1 0,-1 1 0,1 0 0,-1 0 0,1-1 0,0 1 0,-1 0 0,1-1 0,0 1 0,0 0 0,0-1 0,-1 1 0,1-1 0,0 0 0,0 1 0,0-1 0,0 0 0,0 1 0,0-1 0,0 0 0,0 0 0,0 0 0,0 0-1,0 0 1,0 0 0,0 0 0,0 0 0,0 0 0,1-1 0,5 0 26,1 0-1,0-1 0,-1 0 0,12-4 0,48-26 98,-50 23-169,1 0 1,0 1 0,34-10 0,-52 18 34,1 0 0,0-1 0,-1 1 1,1 0-1,0 0 0,0 0 0,-1-1 0,1 1 0,0 0 0,0 0 1,0 0-1,-1 0 0,1 0 0,0 0 0,0 1 0,-1-1 0,1 0 1,0 0-1,0 0 0,-1 1 0,1-1 0,0 1 0,-1-1 0,1 0 1,0 1-1,-1-1 0,1 1 0,-1-1 0,1 1 0,0-1 0,-1 1 1,1 1-1,0 0-3,-1 1 1,1-1 0,-1 1-1,0 0 1,0-1-1,0 1 1,0-1-1,0 4 1,-1 16 128,2-21-118,-1-1 0,0 1 0,0-1 0,1 1 0,-1-1 0,0 1 0,1-1 0,-1 1 0,0-1 0,1 0 0,-1 1 0,1-1 0,-1 1 0,1-1 0,-1 0 0,1 0-1,-1 1 1,1-1 0,-1 0 0,1 0 0,-1 1 0,1-1 0,0 0 0,-1 0 0,1 0 0,-1 0 0,1 0 0,0 0 0,-1 0 0,1 0 0,-1 0 0,1 0 0,-1 0 0,1-1 0,0 1 0,0 0 0,25-9 57,-24 8-55,26-11 31,49-18-93,-68 26 39,1 2 1,-1-1-1,1 2 1,0-1-1,0 1 1,9 0-1,-18 1 18,0 0-1,0 0 1,0 0-1,0 0 1,0 0-1,0 0 1,-1 0-1,1 1 1,0-1 0,0 0-1,0 0 1,0 1-1,-1-1 1,1 1-1,0-1 1,0 0 0,0 1-1,-1-1 1,1 1-1,0 0 1,-1-1-1,1 1 1,-1 0-1,1-1 1,-1 1 0,1 0-1,-1 0 1,1-1-1,-1 1 1,1 0-1,-1 0 1,0 0 0,0-1-1,1 1 1,-1 0-1,0 1 1,0-1 7,0 1 0,1-1 0,-1 0 0,1 0 0,-1 0-1,1 0 1,-1 0 0,1 1 0,-1-1 0,1 0 0,0 0 0,0 0 0,-1 0 0,1-1 0,1 2 0,0-1-8,-1 0-1,1-1 1,0 1-1,-1-1 1,1 1-1,0-1 1,-1 0 0,1 0-1,0 1 1,-1-1-1,1-1 1,0 1-1,0 0 1,-1 0 0,1 0-1,2-2 1,29-9-807,-30 10 650,33-13-3416,42-24 0,-66 32 2674,0-2 0,-1 0 1,16-14-1,-22 16 969,1 1 0,-1-1 0,0-1 1,4-6-1,-9 13-17,0-1 0,1 1 1,-1 0-1,0 0 0,0 0 1,0 0-1,0 0 0,0 0 0,0 0 1,0-1-1,0 1 0,1 0 0,-1 0 1,0 0-1,0 0 0,0 0 0,0-1 1,0 1-1,0 0 0,0 0 1,0 0-1,0 0 0,0-1 0,0 1 1,0 0-1,0 0 0,0 0 0,0 0 1,0 0-1,0-1 0,0 1 1,0 0-1,0 0 0,0 0 0,0 0 1,0-1-1,-1 1 0,1 0 0,0 0 1,0 0-1,0 0 0,0 0 1,0-1-1,-9 4 1451,-8 6 196,13-5-1481,0 1 0,0-1 0,0 0 0,1 1 1,0 0-1,0 0 0,0 0 0,-3 8 0,6-11-219,-1-1 0,0 1 0,1-1-1,0 1 1,-1 0 0,1-1 0,0 1 0,0 0 0,0-1 0,0 1-1,0 0 1,0-1 0,0 1 0,1 2 0,0-3-22,0 0 0,-1 0 0,1 0 1,-1 0-1,1-1 0,0 1 0,0 0 1,0 0-1,-1-1 0,1 1 0,0-1 0,0 1 1,0 0-1,0-1 0,0 0 0,0 1 1,0-1-1,0 0 0,0 1 0,0-1 0,0 0 1,1 0-1,-1 0 0,2 0 0,4 1-137,2-1-26,0 0 0,0 1 0,0 1 0,14 4-1,-22-6 198,1 0-1,-1 1 1,0-1-1,0 1 0,0 0 1,0-1-1,0 1 0,0 0 1,0 0-1,0-1 1,0 1-1,0 0 0,0 0 1,0 0-1,-1 0 0,1 0 1,1 2-1,-2-2 45,0 1 1,0-1-1,0 0 0,0 1 0,0-1 0,0 0 1,0 1-1,0-1 0,0 0 0,-1 1 0,1-1 1,-1 0-1,1 0 0,-1 1 0,1-1 0,-1 0 1,1 0-1,-1 0 0,0 0 0,-1 2 0,-3 2 149,0 1 0,0-1-1,0 0 1,-1 0 0,0 0-1,0-1 1,0 0 0,0 0-1,-1-1 1,0 0-1,1 0 1,-1 0 0,0-1-1,0 0 1,-10 2 0,16-4-236,1 0 0,0 0 0,-1 0 0,1 0 1,0 0-1,0 0 0,-1 0 0,1 0 0,0 0 1,-1 1-1,1-1 0,0-1 0,-1 1 1,1 0-1,-1 0 0,1 0 0,0 0 0,0 0 1,-1 0-1,1 0 0,0 0 0,-1 0 1,1-1-1,0 1 0,-1 0 0,1 0 0,0 0 1,0-1-1,-1 1 0,1 0 0,0 0 0,0-1 1,0 1-1,-1 0 0,1 0 0,0-1 1,0 1-1,0 0 0,0-1 0,0 1 0,-1 0 1,1-1-1,0 1 0,0 0 0,0-1 1,0 1-1,0 0 0,0-1 0,0 1 0,0 0 1,0-1-1,0 1 0,1 0 0,-1-1 0,0 1 1,0 0-1,0-1 0,0 1 0,14-19-768,1 5 131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 16043,'0'-10'1825,"0"4"-1121,1 4-304,-1 14 1528,-3 11-1167,-4 20-385,-2 9-120,2 18-352,-2 8-192,0 6-256,0 1-153,4-6-215,-3-9-96,5-18 632,2-12-232,2-23-8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14 16492,'8'-11'2288,"-8"11"-2224,0 0 0,0 0 0,-1 0 0,1-1 0,0 1 0,0 0 0,0 0 0,0 0 0,0 0 0,0 0 0,0-1 1,-1 1-1,1 0 0,0 0 0,0 0 0,0 0 0,0 0 0,-1 0 0,1 0 0,0-1 0,0 1 0,0 0 0,0 0 0,-1 0 0,1 0 0,0 0 0,0 0 0,0 0 1,-1 0-1,1 0 0,0 0 0,0 0 0,0 0 0,-1 0 0,1 0 0,0 1 0,-2-1 145,0 0 0,1 1 0,-1-1-1,0 1 1,0-1 0,1 1 0,-1 0 0,1 0 0,-1 0-1,1 0 1,-1 0 0,1 0 0,0 0 0,-3 3 0,-7 12 96,0 1 1,1 0 0,1 1-1,0 0 1,2 1 0,0-1-1,1 2 1,1-1 0,-4 28-1,2 1 170,3 2 1,2 80-1,2-108-367,1 0-1,1-1 1,1 1 0,10 33 0,-35-164-791,17 85 525,-2-5-98,1-1 0,-1-31 0,7 60 241,0 0-1,0 0 1,0 0-1,0 0 1,1 0-1,-1 0 1,0 0-1,0 0 1,1 0-1,-1 0 0,1 0 1,-1 0-1,1 0 1,-1 0-1,1 0 1,0 0-1,-1 0 1,1 1-1,0-1 1,0 0-1,0 0 1,0 1-1,-1-1 1,1 1-1,0-1 1,0 1-1,0-1 1,0 1-1,0-1 1,0 1-1,1 0 0,-1 0 1,0-1-1,0 1 1,0 0-1,0 0 1,0 0-1,0 0 1,0 0-1,2 1 1,8 0-314,0 0 0,0 1 0,15 4 0,-7-1-369,17 1-1700,67 2-1,-90-8 1960,-1 0 0,1-1 1,-1 0-1,0-1 0,1-1 1,-1 0-1,0-1 0,0 0 0,12-6 1,-22 9 497,0 0 1,-1 0-1,1-1 1,-1 1-1,1 0 1,-1-1-1,1 1 1,-1-1-1,0 1 0,2-5 1,-3 6-22,0 0 1,1 0-1,-1 0 1,0-1-1,0 1 1,0 0-1,0 0 0,0-1 1,0 1-1,0 0 1,0-1-1,0 1 1,0 0-1,0 0 0,0-1 1,0 1-1,0 0 1,0 0-1,0-1 1,0 1-1,0 0 0,0 0 1,0-1-1,-1 1 1,1 0-1,0 0 1,0-1-1,0 1 0,0 0 1,-1 0-1,-13-1 1512,4 4-921,-1 1 0,1-1 1,0 2-1,0-1 0,0 2 0,1-1 0,-12 10 0,5-3 30,1 1 1,0 0-1,-15 19 0,26-28-493,1 0 0,-1 1 0,1 0-1,-5 9 1,8-13-149,-1 0 0,1-1 0,0 1 0,-1 0 0,1-1 0,0 1-1,0 0 1,0-1 0,0 1 0,0 0 0,0 0 0,-1-1 0,2 1-1,-1 0 1,0-1 0,0 1 0,0 0 0,0-1 0,0 1-1,0 0 1,1 0 0,-1-1 0,0 1 0,1-1 0,-1 1 0,0 0-1,1-1 1,-1 1 0,1-1 0,-1 1 0,1-1 0,-1 1 0,1-1-1,-1 1 1,1-1 0,0 0 0,-1 1 0,1-1 0,0 0 0,-1 1-1,1-1 1,0 0 0,-1 0 0,1 0 0,0 1 0,-1-1 0,1 0-1,0 0 1,1 0 0,7 0-31,1 0 1,0 0-1,0-1 0,-1 0 0,1-1 1,-1 0-1,1 0 0,-1-1 1,0-1-1,0 1 0,0-1 0,12-8 1,2-2-304,-1-1 1,0-1-1,24-23 1,-34 29-243,-8 10 140,-11 17-40,-1 1 405,2-4 9,4-11-60,1 0 1,-1 1-1,1-1 0,0 0 0,0 1 1,0-1-1,0 0 0,1 1 0,-1 0 1,1-1-1,0 5 0,0-8 43,0 0 0,0 1 0,0-1 0,1 0 0,-1 0 0,0 1 0,0-1 0,0 0 0,0 0 0,0 0 0,1 0 0,-1 1 0,0-1 0,0 0 0,0 0 0,1 0 0,-1 0-1,0 0 1,0 0 0,1 0 0,-1 0 0,0 1 0,0-1 0,0 0 0,1 0 0,-1 0 0,0 0 0,0 0 0,1 0 0,-1 0 0,0 0 0,0 0 0,1-1 0,-1 1 0,0 0 0,0 0 0,0 0 0,1 0 0,-1 0 0,0 0 0,0 0-1,0 0 1,1-1 0,-1 1 0,0 0 0,0 0 0,0 0 0,0 0 0,1-1 0,-1 1 0,0 0 0,0 0 0,0 0 0,0-1 0,0 1 0,0 0 0,0-1 0,10-11-726,2-8-143,4-9-357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20396,'1'2'192,"-1"-1"-1,0 1 0,0 0 0,0 0 1,0 0-1,0 0 0,0-1 1,0 1-1,0 0 0,-1 0 0,1 0 1,-1-1-1,-1 4 0,-1 4 212,-14 99 1377,-6 152-1,23-260-1779,1 27 82,-1-26-77,1-1 0,-1 1 0,0-1 0,0 1 0,1-1 0,-1 1 0,1-1 0,-1 0 0,0 1 0,1-1 1,-1 1-1,1-1 0,-1 0 0,1 1 0,-1-1 0,1 0 0,0 0 0,-1 1 0,1-1 0,-1 0 0,1 0 0,-1 0 0,1 0 1,0 0-1,-1 0 0,1 0 0,-1 0 0,1 0 0,0 0 0,-1 0 0,1 0 0,-1 0 0,1 0 0,-1-1 0,1 1 0,0 0 1,-1 0-1,1-1 0,-1 1 0,1-1 0,14-6 63,0-1 0,-1 0 0,0-1 1,-1 0-1,13-13 0,58-60-1281,-81 79 1071,3-3-599,0 0 0,0-1 0,-1 1 0,0-1 0,0 0 0,0-1 0,5-13 0,-8 12-555</inkml:trace>
  <inkml:trace contextRef="#ctx0" brushRef="#br0" timeOffset="1">186 321 14315,'-4'23'2497,"4"-1"-1089,1-5-576,5 2 2505,3-3-1737,4-2-768,-2-1-616,3-6 8,-7 0-192,-1-4-208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20604,'-1'2'131,"0"0"0,-1 0-1,1 0 1,0 1 0,0-1-1,1 0 1,-1 1 0,0-1-1,1 1 1,0-1-1,-1 1 1,1-1 0,0 1-1,1 3 1,-2 1 98,-11 475 3092,12-479-3290,0-2-20,0 0 0,0 0 0,0 0 0,0 0 0,0 0 0,0 0 1,0 0-1,0 0 0,0 0 0,0 0 0,0 0 0,1 0 0,-1 0 0,1 0 0,-1 0 1,1 1-1,0-4 6,0-1 1,0 0 0,0 1 0,0-1 0,-1 0 0,1 0-1,-1 0 1,0 1 0,0-1 0,0-4 0,-2-14 70,0-1 0,-1 1-1,-1 0 1,-11-31 0,2 5 492,16 49-604,1 0 0,-1-1 0,0 0 0,1 1 0,-1-1 0,0-1 0,8 2 0,1-1-220,1-1 1,0 0 0,-1-1-1,1 0 1,0-1 0,19-5-1,4-3-156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192 109 17956,'-25'11'1500,"-57"28"1946,72-33-2938,0 0-1,1 0 0,-1 1 0,1 0 0,-12 14 1,19-19-459,1-1-1,-1 0 1,1 1 0,0 0 0,0-1 0,0 1 0,0 0 0,0 0 0,0 0 0,0-1 0,0 1 0,1 0 0,-2 4 0,2-5-37,1-1 0,-1 1-1,0 0 1,0-1 0,0 1 0,0-1-1,1 1 1,-1 0 0,0-1 0,1 1-1,-1-1 1,0 1 0,1-1 0,-1 1-1,1-1 1,-1 0 0,1 1 0,-1-1-1,1 1 1,-1-1 0,1 0 0,-1 1-1,1-1 1,-1 0 0,1 0 0,-1 1-1,1-1 1,1 0 0,4 1 4,0 0 0,1-1 1,-1 0-1,0 0 0,1 0 0,11-2 1,138-31-14,-102 19 18,1 3-1,84-6 1,-135 17-18,1-1 1,0 1 0,0 0 1,0 0-1,1 0 0,-1 0 1,0 1-1,0 0 0,0 0 1,0 0-1,0 1 0,0 0 0,8 3 1,-12-4 6,-1-1 0,0 0-1,1 1 1,-1-1 0,0 1 0,1-1 0,-1 0 0,0 1 0,0-1-1,1 1 1,-1-1 0,0 1 0,0-1 0,0 1 0,1-1 0,-1 0 0,0 1-1,0-1 1,0 1 0,0-1 0,0 1 0,0-1 0,0 1 0,0-1-1,0 1 1,0-1 0,-1 1 0,1-1 0,0 1 0,0-1 0,0 1 0,-1-1-1,1 1 1,0-1 0,0 1 0,-1-1 0,1 0 0,0 1 0,-1-1-1,1 0 1,0 1 0,-1-1 0,1 0 0,-1 1 0,1-1 0,-1 0 0,1 0-1,0 0 1,-1 1 0,1-1 0,-1 0 0,-2 1 61,1 0-1,0 0 1,0 0 0,0 0 0,0 0 0,-1 0 0,1-1-1,0 1 1,-1-1 0,-2 1 0,3-2-27,0 1 0,0-1 0,0 0 0,0 0 0,1 0 0,-1 0 0,0 0 0,0 0 0,1 0 0,-1 0 0,1-1 0,-1 1 0,1-1 1,0 1-1,-1-1 0,1 0 0,0 1 0,0-1 0,0 0 0,0 0 0,1 1 0,-1-1 0,0 0 0,0-2 0,-2-6 59,1 0 0,0 0 1,-1-14-1,0-9-79,3-38 0,0 71-38,0-1 0,0 1 0,-1-1-1,1 1 1,0-1 0,0 1 0,0-1-1,0 1 1,0-1 0,1 1-1,-1-1 1,0 1 0,0-1 0,0 1-1,0-1 1,0 1 0,1-1-1,-1 1 1,0-1 0,0 1 0,1 0-1,-1-1 1,0 1 0,1 0 0,-1-1-1,0 1 1,1 0 0,-1-1-1,1 1 1,-1 0 0,1-1 0,-1 1-1,0 0 1,1 0 0,-1 0-1,1 0 1,0-1 0,19 9-1289,1 1 84,-16-8 1112,0-1 1,0 0-1,0-1 0,0 1 1,0-1-1,0 0 1,-1 0-1,1 0 0,0-1 1,4-2-1,26-13-565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320 126 15843,'6'-5'527,"9"-4"454,-2-1 1,17-15-1,-27 22-723,-1 1 0,1-1-1,-1 0 1,1 0 0,-1 0-1,0 0 1,0-1 0,0 1-1,0-1 1,-1 1-1,1-1 1,-1 1 0,0-1-1,0 0 1,-1 1 0,1-5-1,-1 7-198,0 0 0,0 1 0,0-1 0,0 0 0,0 0 0,-1 1 0,1-1 0,0 0 0,0 1 0,-1-1 0,1 0-1,0 1 1,-1-1 0,1 1 0,-1-1 0,1 1 0,-1-1 0,1 1 0,-1-1 0,1 1 0,-1-1 0,1 1 0,-1-1-1,0 1 1,1 0 0,-1-1 0,0 1 0,1 0 0,-1 0 0,0 0 0,1-1 0,-1 1 0,0 0 0,0 0 0,1 0 0,-1 0-1,-1 0 1,-26 4 674,14 1-619,1 0 1,0 1-1,0 1 0,0 0 1,0 0-1,1 1 1,1 1-1,-19 17 0,-2 4 4,-41 54-1,52-58-44,2 1 1,1 1-1,-21 41 0,34-58-52,0 0-1,0 0 1,1 0-1,1 1 0,0-1 1,0 1-1,1 0 1,1 0-1,0 0 1,1 0-1,0 0 0,3 19 1,-2-26-9,0 0 1,0-1 0,1 0-1,0 1 1,0-1 0,0 0-1,0 0 1,1 0 0,-1 0-1,1 0 1,0-1 0,0 1-1,1-1 1,-1 0 0,8 5-1,-5-4-4,1 0 0,-1-1 0,1 0 0,0 0 0,0-1 0,0 0 0,0 0 0,0 0 0,12 0 0,-9-1 2,0-1 0,0 0 0,0 0-1,0-1 1,-1 0 0,1-1 0,0 0-1,-1-1 1,0 0 0,1 0 0,-1-1-1,0 0 1,-1-1 0,1 0 0,12-10 0,-19 14-5,0 0 0,-1-1 1,1 1-1,-1-1 1,1 1-1,-1-1 1,1 0-1,-1 1 1,0-1-1,0 0 1,0 0-1,0 0 1,0 0-1,0 0 0,-1 0 1,1 0-1,-1 0 1,1 0-1,-1-1 1,0 1-1,0 0 1,0 0-1,0 0 1,0 0-1,0-1 1,-1 1-1,1 0 0,-1 0 1,1 0-1,-1 0 1,0 0-1,-2-3 1,1 2 4,0 0-1,-1 0 1,0 0 0,0 0 0,0 1 0,0-1 0,0 1 0,0 0-1,-1 0 1,1 0 0,0 0 0,-1 1 0,0-1 0,1 1-1,-1 0 1,0 0 0,-5-1 0,-4 1 22,1 0 1,-1 1-1,-17 1 1,27-1-31,-1 0 0,1 1 0,0-1 1,0 1-1,0-1 0,0 1 0,0 0 0,0 0 1,1 1-1,-1-1 0,0 0 0,0 1 1,1 0-1,-1 0 0,1-1 0,0 2 1,-1-1-1,-3 5 0,6-7-3,0 0 0,0 0 1,0 1-1,0-1 0,-1 0 0,1 0 1,0 1-1,0-1 0,0 0 0,0 1 1,0-1-1,0 0 0,0 1 0,0-1 1,0 0-1,0 0 0,0 1 0,1-1 1,-1 0-1,0 1 0,0-1 0,0 0 1,0 0-1,0 1 0,0-1 0,1 0 1,-1 0-1,0 1 0,0-1 0,0 0 1,1 0-1,-1 0 0,0 1 0,0-1 1,1 0-1,-1 0 0,0 0 0,0 0 1,1 0-1,-1 1 0,14 2-16,-6-3 6,0 0 0,0 0 0,0-1 0,0 0 0,0-1 0,0 0 0,8-3 0,56-24-58,-53 21 58,47-25-9,-38 19-13,43-17 1,-70 31 30,0-1 1,0 1 0,0-1-1,0 1 1,0 0 0,0 0 0,0-1-1,0 1 1,0 0 0,0 0-1,0 0 1,0 0 0,0 0 0,0 0-1,0 1 1,0-1 0,0 0-1,0 0 1,0 1 0,0-1 0,0 0-1,0 1 1,1 1 0,-1-1 1,0 0 1,-1 0-1,1 0 1,-1 0-1,1 0 1,-1 0-1,0 0 1,1 0 0,-1 0-1,0 1 1,0-1-1,0 0 1,0 0-1,0 0 1,0 1-1,0-1 1,0 1-1,-2 8 9,0 0-1,-1 0 0,-7 16 0,8-21-11,-10 26-1,3-9-149,1 0 0,0 0 0,-4 27-1,12-49 142,0 1-1,0-1 1,-1 1-1,1 0 1,0-1-1,0 1 1,0-1-1,0 1 1,0 0-1,0-1 1,0 1-1,1 0 1,-1-1-1,0 1 1,0-1 0,0 1-1,0 0 1,1-1-1,-1 1 1,0-1-1,1 1 1,-1-1-1,0 1 1,1-1-1,-1 1 1,1 0-1,6 2-175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16876,'8'-9'491,"1"0"0,0 1 1,0 1-1,0 0 1,1 0-1,0 0 0,1 1 1,-1 1-1,1 0 1,0 0-1,1 1 0,-1 1 1,1 0-1,-1 0 1,1 1-1,0 1 0,0 0 1,24 1-1,-34 0-420,1 0-1,-1 1 1,0-1 0,1 1-1,-1-1 1,0 1-1,1 0 1,-1 0-1,0 0 1,0 0 0,0 0-1,0 1 1,0-1-1,0 1 1,0-1-1,-1 1 1,1 0 0,3 3-1,-5-3-37,1 0 0,0-1 0,-1 1 0,1 0 0,-1 0 0,0 0 0,1 0 1,-1 0-1,0-1 0,0 1 0,0 0 0,0 0 0,-1 0 0,1 0 0,0 0 0,-1-1 0,1 1 0,-1 0 0,0 0 0,1-1 0,-1 1 0,0 0 0,0-1 0,-2 4 0,-4 3 43,1 0 0,-1 0 0,0-1 0,-1 1 0,0-1 0,-17 11 0,-58 28 238,55-32-228,-27 18 1,55-32-85,-1 1-1,1-1 1,-1 0 0,1 0-1,-1 1 1,1-1-1,0 0 1,-1 1-1,1-1 1,-1 0 0,1 1-1,0-1 1,-1 1-1,1-1 1,0 0 0,0 1-1,-1-1 1,1 1-1,0-1 1,0 1-1,0-1 1,0 1 0,-1-1-1,1 2 1,10 3 21,25-2-6,-29-3-15,161 13-1265,-47-2-579,-90-10 1265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19252,'3'12'1696,"21"-6"-1143,17-6-217,20-3 632,10 2-232,8-4-280,0 2-256,-3-1-568,-7 1-256,-18 2-1537,-13-4 1817,-21-1-296,-18 2-312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17876,'-4'17'1752,"17"-8"-984,14-5-264,22 1 705,9-3-137,17 0-512,8-2-360,4 0-928,2-3-984,-5-1 1416,-7 2-345,-17-5-255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16003,'20'2'1593,"7"1"-953,2-1-216,6 13 1136,-1 4-856,-4 13-199,-4 6-9,-18 7-176,-8 6-32,-24 5-128,-6-4-72,-14 1-24,-4 0 32,-5-5-144,-1-3-264,15-11 288,5-10-80,17-9-24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67 16211,'1'-3'246,"-1"-1"1,1 1-1,-1-1 0,0 1 0,0 0 0,0-1 0,0 1 0,-1-1 0,1 1 0,-1-1 0,0 1 0,0 0 0,-2-4 0,2 5-151,0 1 1,-1 0-1,1-1 0,0 1 1,-1 0-1,0 0 0,1 0 1,-1 0-1,1 0 1,-1 1-1,0-1 0,0 0 1,1 1-1,-1-1 0,0 1 1,0-1-1,0 1 0,0 0 1,0 0-1,1 0 1,-1 0-1,0 0 0,0 1 1,0-1-1,0 0 0,0 1 1,-1 0-1,-11 3 144,1 0-1,0 0 0,1 1 1,-1 1-1,1 0 1,0 1-1,0 0 1,-20 17-1,3 1 190,2 1-1,-26 29 1,33-31-47,1 0 0,-30 50 0,42-63-281,1 1 0,1-1 1,0 1-1,1 1 0,0-1 0,1 1 1,0-1-1,1 1 0,-1 20 1,3-27-74,0 0 0,0-1 1,1 1-1,0 0 1,0-1-1,1 1 1,-1-1-1,1 0 0,0 1 1,1-1-1,-1 0 1,1 0-1,0 0 1,0-1-1,7 8 0,-4-6-9,0 0-1,1-1 1,0 0-1,-1-1 1,2 1-1,-1-1 0,0-1 1,1 1-1,14 3 1,-1-1 8,-1-2-1,1-1 1,-1-1 0,1 0 0,0-2 0,0 0 0,38-6 0,-46 4 42,0-1 0,0 1 0,0-2 0,0 0 0,-1-1 0,0 0 0,0 0 0,0-2 0,-1 1 0,22-17 0,-32 22-44,0 0-1,1-1 1,-1 1 0,0 0-1,0 0 1,0-1 0,0 1-1,0-1 1,0 1 0,0-1-1,-1 1 1,1-1 0,0 0-1,-1 1 1,1-1-1,-1 0 1,0 1 0,0-1-1,1 0 1,-1-2 0,-1 2-1,1 1 0,-1-1 0,0 0 0,1 1 0,-1-1 0,0 1 0,0-1 0,0 1 0,0-1-1,0 1 1,0 0 0,-1 0 0,1-1 0,0 1 0,-1 0 0,-1-1 0,-4-2 25,0 0-1,0 1 1,-1 0-1,1 0 1,-1 0-1,1 1 0,-13-1 1,3 0 3,0 2 0,-28 0 1,39 2-49,1-1 0,-1 1 1,1 0-1,-1 0 0,1 0 1,0 1-1,0-1 0,0 1 1,0 1-1,0-1 1,0 1-1,-5 3 0,10-6-3,-1 1-1,0-1 0,1 1 1,-1-1-1,1 1 0,-1-1 1,1 1-1,-1-1 0,1 1 1,-1-1-1,1 1 1,0 0-1,-1-1 0,1 1 1,0 0-1,0-1 0,-1 1 1,1 0-1,0-1 0,0 1 1,0 0-1,0 1 0,0-2 1,0 1 0,0 0-1,1-1 1,-1 1-1,1-1 1,-1 1 0,0-1-1,1 1 1,-1-1-1,1 1 1,-1-1 0,1 0-1,-1 1 1,1-1-1,0 0 1,-1 1 0,1-1-1,-1 0 1,2 1-1,3 0-4,-1 0 0,1 0-1,0 0 1,0-1 0,7 1 0,13-4-26,0 0 1,0-2-1,0-1 1,-1-1 0,35-14-1,47-13-66,-105 34 95,0-1 1,0 1-1,0 0 1,1-1-1,-1 1 1,0 0 0,1 0-1,-1 0 1,0 0-1,0 0 1,1 0 0,-1 1-1,0-1 1,0 0-1,3 1 1,-4 0 1,1-1 0,-1 1 1,0-1-1,1 0 0,-1 1 0,0-1 1,0 1-1,1-1 0,-1 1 0,0-1 0,0 1 1,0-1-1,1 1 0,-1-1 0,0 1 1,0-1-1,0 1 0,0-1 0,0 1 1,0-1-1,0 1 0,0-1 0,0 1 1,0-1-1,-1 2 0,-1 4 7,-1 1 1,0-1-1,0 0 0,-6 9 0,4-7-4,-48 93 43,12-22-1273,35-70 1025,2-5-54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13979,'2'-3'118,"0"1"1,0 0-1,0 0 0,0-1 1,0 1-1,0 1 0,0-1 1,1 0-1,-1 0 0,1 1 1,-1 0-1,1-1 1,0 1-1,-1 0 0,7-1 1,3-1 143,0 1 0,19-1 0,-18 2 89,71-6 74,0-3-1,119-31 1,87-67-1041,-279 102 553,28-9-157,-38 15 213,-1-1 1,1 1-1,0 0 0,0 0 0,-1 0 0,1-1 1,0 1-1,0 0 0,-1 0 0,1 0 0,0 0 1,0 0-1,0 1 0,-1-1 0,1 0 0,0 0 1,0 0-1,-1 1 0,1-1 0,0 0 0,-1 1 1,1-1-1,0 1 0,-1-1 0,1 1 0,0-1 1,-1 1-1,1-1 0,-1 1 0,1-1 0,-1 1 0,1 0 1,-1-1-1,0 1 0,1 0 0,-1-1 0,0 1 1,0 0-1,1 1 0,0 8 15,-1-1 0,-1 1-1,1 0 1,-1-1 0,-1 1 0,0 0 0,0-1 0,-1 0-1,-7 16 1,0 6 63,-19 65 389,-30 179-1,53-225-413,1 1-1,3 0 1,2 0 0,3-1-1,13 79 1,6-23-574,-20-85 381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21133,'-2'8'2144,"8"0"-1336,6-4-352,10-3 1905,8 2-1353,7 0-704,7 0-408,4-1-392,0 1-328,-4-2 1336,-5-1-696,-8-1-104,-11-4-176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20116,'16'10'1961,"13"-11"-1313,12-2-232,10-3 800,5-3-232,4 1-688,-2 0-536,-5 2 312,-4-1-160,-11-2-80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 17932,'-9'-6'1672,"-10"12"-1040,-7 7-216,-6 13 961,0 5-417,0 17-120,4 6-112,5 7-128,7 5-56,8 0-111,8-2-33,11-7-136,3-6-120,12-16-608,4-10-425,8-13 729,1-10-120,0-10-128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20644,'15'-7'401,"0"-1"0,-1 0 0,0-1-1,-1 0 1,0-1 0,18-18-1,4-3 311,-1 3-188,175-134 620,-203 158-1130,-3 1 10,1 1-1,0-1 1,0 0 0,1 1-1,-1 0 1,0 0 0,6-1-1,-9 3-16,-1-1-1,0 1 0,0 0 0,1 0 1,-1 1-1,0-1 0,0 0 0,0 0 1,1 0-1,-1 0 0,0 0 0,0 0 1,1 0-1,-1 0 0,0 0 0,0 0 1,0 0-1,1 1 0,-1-1 1,0 0-1,0 0 0,0 0 0,1 0 1,-1 1-1,0-1 0,0 0 0,0 0 1,0 0-1,0 1 0,0-1 0,0 0 1,1 0-1,-1 1 0,0-1 1,0 0-1,0 0 0,0 1 0,0-1 1,0 0-1,0 0 0,0 1 0,0-1 1,0 0-1,0 1 0,-4 12 170,-47 103 674,31-74-507,-16 45 1,31-73-309,2-6-76,0 0-1,0 1 1,1-1 0,0 1 0,1-1 0,-1 15 0,2-23 29,0-1 0,0 1 0,1 0 0,-1 0 0,0-1 0,0 1 0,0 0 0,0 0 0,1 0 0,-1 0 0,0-1 0,0 1 0,0 0 0,1 0 0,-1 0 1,0 0-1,0 0 0,1-1 0,-1 1 0,0 0 0,0 0 0,1 0 0,-1 0 0,0 0 0,0 0 0,1 0 0,-1 0 0,0 0 0,1 0 0,-1 0 0,0 0 0,0 0 0,1 0 1,-1 1-1,0-1 0,0 0 0,1 0 0,-1 0 0,0 0 0,0 0 0,0 0 0,1 1 0,-1-1 0,0 0 0,0 0 0,0 0 0,1 1 0,-1-1 0,0 0 0,0 0 1,0 0-1,0 1 0,0-1 0,0 0 0,0 0 0,1 1 0,-1-1 0,0 0 0,0 1 0,0-1 0,0 0 0,0 0 0,0 1 0,0-1 0,0 0 0,0 0 0,0 1 0,-1-1 1,17-18-159,-15 17 146,17-26-289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17612,'3'12'2376,"-6"6"-1063,-4 6-529,-6 7 1456,3 2-327,-2 5-585,-1 0-304,4 0-568,2-3-240,4-9-560,1-7-352,5-11-192,2-8 648,-4-8-200,-1-6-168</inkml:trace>
  <inkml:trace contextRef="#ctx0" brushRef="#br0" timeOffset="1">0 158 19668,'13'0'1801,"8"0"-1249,8-2-248,6-4 752,3 1-592,7-2-1056,2-3 688,4-3-296,1-2-112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15739,'-17'4'1992,"0"0"0,1 2-1,-25 10 1,34-13-1695,0 1 0,0 0-1,0 0 1,1 0 0,-1 1 0,1 0-1,0 0 1,1 1 0,-9 10 0,13-16-295,1 1 1,-1-1 0,1 1-1,-1-1 1,1 1 0,0-1-1,-1 1 1,1-1 0,0 1-1,0-1 1,-1 1 0,1-1-1,0 1 1,0 0 0,0-1 0,-1 1-1,1-1 1,0 1 0,0 0-1,0-1 1,0 1 0,0-1-1,0 1 1,1 0 0,-1-1-1,0 1 1,0-1 0,0 1-1,0-1 1,1 1 0,-1 0-1,0-1 1,1 1 0,-1-1-1,0 1 1,1-1 0,-1 0-1,0 1 1,1-1 0,-1 1-1,1-1 1,-1 0 0,1 1-1,-1-1 1,1 0 0,-1 1-1,1-1 1,0 0 0,-1 0-1,1 0 1,-1 1 0,1-1 0,0 0-1,-1 0 1,1 0 0,-1 0-1,1 0 1,0 0 0,-1 0-1,2-1 1,38-1-578,-40 2 575,21-4-330,-15 2 142,1 1-1,0 0 1,0 0-1,0 1 1,12 0-1,-17 0 153,0 0-1,0 1 1,-1-1-1,1 1 1,0-1-1,-1 1 1,1 0-1,-1 0 1,1 0 0,-1 0-1,1 0 1,-1 0-1,1 0 1,-1 0-1,0 0 1,0 1-1,0-1 1,0 1-1,0-1 1,0 1-1,0-1 1,0 1 0,0-1-1,-1 1 1,1 0-1,-1-1 1,1 1-1,-1 2 1,3 8 50,-2 1 0,0 0 1,0 0-1,-2 20 0,-10 57 629,7-61-354,-1 10 542,-17 60 0,19-87-638,-1 0 0,-1-1-1,1 1 1,-2-1-1,0-1 1,0 1 0,-1-1-1,0 0 1,-11 12-1,15-19-139,0-1 0,0 1 0,0-1 0,0 0-1,0 0 1,0 0 0,0 0 0,-1 0-1,1-1 1,-1 1 0,0-1 0,1 0 0,-1 0-1,0-1 1,-3 1 0,5-1-37,0 0 0,0 0 0,0 0 0,0-1 1,0 1-1,0-1 0,1 1 0,-1-1 0,0 0 0,0 0 0,1 1 0,-1-1 1,0-1-1,1 1 0,-1 0 0,1 0 0,-1 0 0,1-1 0,0 1 0,0-1 0,-1 1 1,1-1-1,0 1 0,0-1 0,1 0 0,-1 0 0,0 1 0,0-1 0,1 0 1,-1-3-1,-1-1-65,1-1 1,-1 1 0,2-1-1,-1 1 1,1-1-1,0 1 1,0-1 0,0 1-1,1-1 1,0 1-1,1-1 1,-1 1 0,1 0-1,1 0 1,-1 0-1,5-8 1,-3 7-101,1 0 0,0 0 0,0 1 1,1-1-1,0 1 0,0 0 0,0 1 0,1 0 0,0 0 0,0 0 0,0 1 1,10-5-1,71-31-382,-36 13 106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3 118 13979,'-1'7'879,"0"-3"-237,1-1 1,-1 1-1,1-1 1,0 0-1,1 1 1,-1-1-1,1 5 1,-1-8-500,1 1 0,-1 0 0,0-1-1,1 1 1,-1-1 0,1 1 0,-1 0 0,1-1 0,-1 1 0,1-1 0,0 0 0,-1 1 0,1-1 0,-1 1 0,1-1 0,0 0 0,0 1-1,-1-1 1,1 0 0,0 0 0,-1 0 0,1 1 0,0-1 0,0 0 0,-1 0 0,1 0 0,0 0 0,0 0 0,-1 0 0,1-1-1,0 1 1,0 0 0,-1 0 0,1 0 0,0-1 0,-1 1 0,1 0 0,0-1 0,0 0 0,10-4 333,0 0-1,-1-1 1,0 0 0,-1 0 0,1-1 0,-1 0 0,13-15-1,-11 11-383,0-1 0,-1-1-1,0 0 1,15-27 0,-23 31-75,-7 13-14,-10 12-7,8-5-251,1-1 1,0 1-1,0 1 1,1-1-1,0 1 1,1 0 0,1 0-1,0 0 1,-2 21-1,5-32 204,-1 0-1,1 0 0,0 0 1,0 0-1,0 0 0,0 0 1,0 0-1,1 0 0,-1 0 1,0 0-1,0 0 0,1 0 1,-1 0-1,1 0 0,-1 0 1,1 0-1,-1 0 0,1 0 1,7 1-589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 17772,'0'-8'1912,"2"10"-1080,4 7-328,5 4 1737,2 6-1169,3 8-440,0 6-192,0 9-63,-2 5-33,-9 8-56,-5 3-40,-15 5-40,-5 3 72,-9-5-280,-4-4-400,-2-12 384,-3-5-16,-1-17-112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 19588,'0'-4'1945,"-9"10"-1193,-4 6-264,-6 9 1040,-3 9-288,-1 9-423,-4 5-265,4 16-184,4 2-64,6 4-88,4-3-32,12-2-136,7-5-160,17-14-640,9-10-256,17-20 768,8-8-113,9-18-151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21621,'1'0'77,"-1"0"0,0 0 0,0 0 1,1 0-1,-1 0 0,0 1 0,1-1 1,-1 0-1,0 0 0,1 0 0,-1 0 1,0 0-1,0 0 0,1 0 0,-1 0 1,0 0-1,1 0 0,-1 0 0,0 0 1,1 0-1,-1 0 0,0 0 0,0 0 1,1 0-1,-1-1 0,0 1 1,1 0-1,-1 0 0,0 0 0,0 0 1,1-1-1,-1 1 0,0 0 0,0 0 1,0-1-1,1 1 0,17-12 140,-13 10 103,245-141 3220,-133 79-3339,-98 53-177,1 1 1,0 1 0,25-8-1,-45 17-23,-1 0-1,1 0 1,0 0-1,0 0 1,0 0-1,0 0 1,0 0-1,0 0 1,0 0-1,0 1 1,0-1-1,0 0 0,0 0 1,0 0-1,0 0 1,0 0-1,0 0 1,0 0-1,0 0 1,0 0-1,0 0 1,0 1-1,0-1 1,0 0-1,0 0 0,0 0 1,0 0-1,0 0 1,0 0-1,0 0 1,1 0-1,-1 0 1,0 0-1,0 0 1,0 0-1,0 0 1,0 1-1,0-1 0,0 0 1,0 0-1,0 0 1,0 0-1,0 0 1,0 0-1,0 0 1,1 0-1,-1 0 1,0 0-1,0 0 1,0 0-1,0 0 0,0 0 1,0 0-1,0 0 1,0 0-1,1 0 1,-8 7 10,-20 19-1,2 0-1,1 2 1,1 0 0,1 2-1,2 0 1,-23 46 0,40-71-124,1 1 0,0-1 0,1 1 0,-1 0-1,1-1 1,-1 11 0,2-15 82,0-1 0,0 1-1,0 0 1,0 0-1,0 0 1,0 0 0,0 0-1,0-1 1,1 1 0,-1 0-1,0 0 1,0 0 0,1-1-1,-1 1 1,1 0 0,-1 0-1,0-1 1,1 1 0,-1 0-1,1-1 1,0 1 0,-1 0-1,1-1 1,0 1-1,-1-1 1,1 1 0,0-1-1,-1 1 1,1-1 0,0 0-1,0 1 1,0-1 0,-1 0-1,1 0 1,0 1 0,0-1-1,0 0 1,0 0 0,-1 0-1,1 0 1,0 0 0,0 0-1,0 0 1,0-1-1,-1 1 1,1 0 0,0 0-1,0-1 1,0 1 0,0-1-1,28-11-369,10-9-127</inkml:trace>
  <inkml:trace contextRef="#ctx0" brushRef="#br0" timeOffset="1">735 126 21445,'-12'19'1856,"0"6"-1272,-2 1-296,4 9 816,2 3-271,5 3-529,3 0-272,0-6-600,3-5-353,2-9-511,0-5 1112,-5-19-1200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18428,'3'-3'1472,"22"-9"-984,23-8-208,25-1 297,11 1-41,13 1-192,6 3-232,-1 7 1336,-3 5-1264,-25 8-48,-12 2 56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17956,'4'-3'2256,"7"-3"-1472,9 3-351,6 0 1199,11 0-728,5 0-656,9-3-8,12 1-88,0-4-280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19404,'-9'0'524,"0"0"1,0 1-1,0 0 0,0 1 0,-11 3 1,16-4-334,1 1 0,-1-1 0,0 1 1,1 0-1,0 0 0,-1 0 1,1 0-1,0 0 0,0 1 0,0-1 1,0 1-1,1 0 0,-1 0 1,-3 6-1,6-9-161,-1 1 0,1-1 0,-1 1 0,1 0 0,-1-1 0,1 1 0,0 0-1,-1-1 1,1 1 0,0 0 0,0 0 0,0-1 0,-1 1 0,1 0 0,0 0 0,0-1 0,0 1 0,0 0 0,0 0 0,0-1 0,1 1 0,-1 0 0,0 0 0,0-1 0,0 1 0,1 0 0,-1-1 0,0 1 0,1 0 0,-1-1 0,1 1 0,0 1 0,1-1-2,0 0-1,-1 0 1,1-1 0,0 1 0,0 0 0,0-1 0,0 1 0,0-1 0,0 1 0,0-1 0,0 0 0,2 0 0,8 0-31,-1-1-1,0 0 1,16-4 0,9-6-117,-28 8 49,1 0 0,0 0-1,0 1 1,1 0 0,14 0 0,-23 2 59,0 0 0,0 0 0,0 0 0,0 0 0,0 1 0,0-1 0,0 0 0,0 1 0,0-1-1,0 1 1,0-1 0,0 1 0,0 0 0,-1-1 0,1 1 0,0 0 0,0 0 0,-1-1 0,1 1 0,0 0 0,-1 0 0,1 0 0,-1 0 0,1 0 0,-1 0 0,1 0 0,-1 0 0,0 0 0,0 0-1,1 0 1,-1 0 0,0 0 0,0 2 0,0 5-13,1 0-1,-1 0 1,-2 11-1,2-15 26,-40 212 641,34-190-498,-1 1 222,-15 43 0,17-58-183,0 0 0,-1-1 0,0 1 0,-1-1 0,-16 19 0,22-28-139,-1-1-1,0 1 1,0 0 0,0 0 0,0-1 0,0 1 0,0-1 0,-1 0 0,1 1-1,0-1 1,-5 1 0,6-2-31,1 0 0,-1 0 1,0 0-1,0 0 0,0 0 0,1 0 0,-1 0 0,0 0 1,0 0-1,0 0 0,1-1 0,-1 1 0,0 0 0,0 0 0,1-1 1,-1 1-1,0-1 0,0 1 0,1-1 0,-1 1 0,1-1 1,-1 1-1,0-1 0,1 1 0,-1-1 0,1 0 0,-1 1 0,1-1 1,0 0-1,-1 0 0,1 1 0,0-1 0,-1 0 0,1 0 0,0 1 1,0-1-1,0-2 0,-2-4-5,1-1-1,1 0 1,-1 1 0,1-1-1,1 0 1,-1 0 0,1 1-1,1-1 1,2-10 0,4-8-363,15-32-1,-14 38-402,1 1-1,2 0 0,0 0 0,0 1 0,2 1 0,0 0 1,17-15-1,-4 8-376</inkml:trace>
  <inkml:trace contextRef="#ctx0" brushRef="#br0" timeOffset="1">526 132 17532,'7'3'598,"-1"-1"261,0 1 0,-1 0 0,1 0 0,0 0 0,-1 0 0,8 7 0,-12-9-726,0 0-1,0 1 1,0-1 0,0 1-1,0 0 1,0-1 0,0 1-1,0 0 1,-1-1 0,1 1-1,-1 0 1,1 0 0,-1 0-1,1-1 1,-1 1 0,0 0-1,0 0 1,0 0 0,0 0 0,-1 0-1,1-1 1,0 1 0,-1 0-1,1 0 1,-1 0 0,0-1-1,0 3 1,-5 8-3,0-1-1,-1 0 1,-1 0 0,1 0-1,-2-1 1,-17 18-1,12-14 84,-21 30-1,34-43-196,0 0 0,0 0 0,1 0-1,-1 1 1,0-1 0,1 0 0,-1 0-1,1 1 1,-1-1 0,1 1 0,-1-1-1,1 0 1,0 1 0,0-1 0,0 1-1,0-1 1,0 4 0,1-5-8,-1 1 1,0 0 0,1 0-1,-1 0 1,1-1-1,-1 1 1,1 0 0,0-1-1,-1 1 1,1 0-1,0-1 1,-1 1 0,1-1-1,0 1 1,0-1-1,0 1 1,0-1-1,-1 0 1,1 1 0,2-1-1,3 1-30,0 0-1,0 0 1,0-1-1,0 0 1,0 0-1,12-2 1,-1-2-180,0 0 0,0-2-1,-1 0 1,0 0 0,0-2 0,0 0-1,-1 0 1,0-2 0,-1 0 0,20-18-1,19-17-263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17564,'0'10'2432,"3"6"-1416,6 3-319,2 6 1527,3 7-904,0 6-127,-4 13-433,-4 8-192,-12 5-256,-8 3-56,-14 6-216,-7-1-120,-12-4-560,-4-2-408,-3-15 848,-4-7-112,-4-14-177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19524,'-13'7'1977,"13"7"-1073,10-6-352,15 1 1104,7-5-327,13-1-457,5-3-80,8 0-448,5-2-256,-5-1-600,-4 1-328,-14-1 624,-11 3-128,-28 0-153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20452,'10'6'2033,"21"-6"-1161,4 0-384,11-1 928,5-4-343,2 1-641,2 1-504,-15 0 160,-7 3-72,-15 4-272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22 466 16307,'-6'11'1524,"3"-8"-929,1 0-1,0 1 1,0-1 0,1 1 0,-1 0-1,1-1 1,-1 5 0,19-18 2824,57-53-1475,91-100 1,-113 109-1673,139-165 59,-224 258-282,3 11-7,2 2 0,-24 60 0,40-81-374,2 0-1,0 1 1,2 0 0,2 0-1,-3 42 1,9-72 288,-1 0 1,1 0 0,0 0-1,1 0 1,-1 0 0,0 0-1,0 0 1,1 0-1,-1 0 1,1 0 0,0 0-1,0-1 1,-1 1-1,1 0 1,0 0 0,3 2-1,7 6-461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20380,'11'1'2305,"-10"8"-1545,-11 6-240,-6 7 1929,-3 11-1697,-2 8-192,1 9-192,1-1-56,3 2-96,3 2-64,1-8-160,8-1-72,-1-12-416,4-7-408,-3-12-392,-1-4 1039,-4-9-279,2-4-176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15779,'-3'-12'2321,"7"8"-1009,5-2-536,13 5 2057,5-1-1145,14 2-599,5 0-361,8 0-1040,2-3-561,3-4 745,-4-2-160,-4-8-264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18332,'-11'4'650,"1"1"0,0 1 0,1-1 0,-1 1 0,1 1 0,0 0 0,1 0 0,-1 1 0,-12 16 0,15-18-461,1 1 1,-1 0-1,2 1 1,-1-1-1,1 1 1,1 0-1,-1 0 1,1 1-1,0-1 1,1 0-1,0 1 1,-1 16-1,3-23-173,-1 0 0,1-1 0,0 1-1,0 0 1,1 0 0,-1 0 0,0 0 0,1 0 0,-1 0-1,1 0 1,-1-1 0,1 1 0,0 0 0,0 0-1,0-1 1,0 1 0,0 0 0,0-1 0,0 1 0,1-1-1,-1 0 1,0 1 0,2 0 0,0-1-14,0 0-1,-1 0 1,1 0 0,0 0 0,0 0 0,-1-1-1,1 0 1,0 1 0,0-1 0,0 0-1,-1 0 1,1-1 0,5 0 0,8-3-57,-1 0 0,0-1 0,0-1 1,17-9-1,65-42-471,-96 57 514,0-1-1,-1 1 0,1 0 0,0-1 0,0 1 1,0 0-1,0-1 0,0 1 0,0 0 1,0 0-1,0 0 0,0 0 0,0 0 0,0 0 1,0 0-1,0 0 0,0 0 0,-1 0 0,3 1 1,-3 0 4,1-1 0,-1 0 0,1 1 1,-1-1-1,0 1 0,1 0 0,-1-1 0,1 1 1,-1-1-1,0 1 0,0-1 0,1 1 1,-1 0-1,0-1 0,0 1 0,0 0 0,0-1 1,0 1-1,0 0 0,0-1 0,0 2 1,-1 5-5,0-1 0,0 1 1,-1-1-1,-3 9 0,5-14 17,-153 397 2405,147-384-2293,-2 4-4,0 0 0,-16 25 0,22-40-95,0 1 1,0-1 0,-1 0-1,1 0 1,-1-1-1,1 1 1,-1 0 0,0-1-1,0 0 1,0 1 0,-1-1-1,1-1 1,0 1 0,-1 0-1,1-1 1,-1 1-1,1-1 1,-1 0 0,-6 0-1,8-1 0,-1 0 0,1 0-1,-1-1 1,0 1 0,1-1-1,-1 0 1,1 0 0,0 0-1,-1 0 1,1 0 0,0-1-1,-1 1 1,1-1-1,0 1 1,0-1 0,0 0-1,0 0 1,1 1 0,-1-1-1,0-1 1,1 1 0,0 0-1,-1 0 1,1-1 0,0 1-1,0 0 1,0-1 0,0-3-1,-2-3 32,0-1-1,1 0 0,0 1 0,1-1 0,0 0 1,1-11-1,0 10-62,1 1 0,1-1 1,-1 1-1,2 0 0,-1-1 1,2 1-1,-1 0 0,1 1 0,1-1 1,-1 1-1,2 0 0,-1 0 1,1 0-1,1 1 0,-1 0 0,2 0 1,-1 1-1,1-1 0,0 2 1,0-1-1,1 1 0,0 0 1,0 1-1,15-6 0,31-12-750,25-12 333,-27 6 83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17652,'10'-9'2432,"5"3"-1367,5-4-369,6 1 1376,12 5-592,6 1-343,7 5-417,3-1-248,0 2-376,-4 0-232,-5-2-464,-4-1-264,-13 0-585,-11-1 993,-20-6-728,-17 5 424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7062 394 10634,'-31'-2'1651,"-37"-6"-1,-7 0-682,-974-99 1747,265 18-2277,455 56-423,-1290-68-94,388 58 194,682 42 337,212 30-52,-6 1 42,-9-27 944,328-4-1226,-41-2 698,0 3 0,-66 8 0,130-8-864,1 0-1,0 0 1,0 0 0,0 0-1,-1 0 1,1 0 0,0 1 0,0-1-1,-1 0 1,1 0 0,0 0-1,0 0 1,-1 0 0,1 0-1,0 0 1,0 0 0,-1 0-1,1 0 1,0 0 0,0 0-1,-1 0 1,1 0 0,0 0-1,0-1 1,-1 1 0,1 0 0,0 0-1,0 0 1,0 0 0,-1 0-1,1 0 1,0-1 0,0 1-1,0 0 1,-1 0 0,1 0-1,0-1 1,0 1 0,0 0-1,0 0 1,0 0 0,0-1 0,-1 1-1,1 0 1,0 0 0,0-1-1,0 1 1,0 0 0,0 0-1,0-1 1,0 1 0,0 0-1,0 0 1,0-1 0,0 1-1,0 0 1,0 0 0,0-1-1,0 1 1,1 0 0,-1 0 0,0-1-1,12-17-1226,-6 9 1017,2-6-117,2-2-124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16492,'15'19'2144,"10"-13"-976,8-4-400,12 0 1241,5-2-377,4-3-544,-3 0-575,-1-3-1290,-6-1 921,-12-8-328,-7-5-192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4 482 13899,'-3'-21'2631,"2"17"-889,4 14-152,14 70 66,-4 1 0,4 87 0,-6-44-857,-9-100-676,5 37 291,14 62 0,-10-94-159,-11-29-246,1 1 1,-1-1 0,0 0-1,0 1 1,1-1 0,-1 0-1,0 1 1,1-1 0,-1 0-1,1 1 1,-1-1 0,0 0-1,1 0 1,-1 0 0,1 1-1,-1-1 1,0 0 0,1 0 0,-1 0-1,1 0 1,-1 0 0,1 0-1,0 0 2,0 0 1,-1 0-1,1-1 0,0 1 0,-1 0 1,1-1-1,0 1 0,-1-1 0,1 1 0,-1-1 1,1 1-1,-1-1 0,1 1 0,-1-1 1,1 0-1,-1 1 0,0-1 0,1 0 1,-1 0-1,5-12 51,0-1 0,-1 1 1,0-1-1,-2 0 0,1 0 1,-2 0-1,1-17 0,0 2-3,5-276-38,-5 63-435,-2 241 413,0 0-1,0 0 1,1 1 0,-1-1-1,0 0 1,0 0 0,1 0-1,-1 0 1,1 1-1,-1-1 1,1 0 0,-1 1-1,1-1 1,-1 0 0,1 1-1,0-1 1,-1 0 0,1 1-1,0-1 1,0 1 0,-1-1-1,1 1 1,0 0 0,0-1-1,0 1 1,0 0 0,-1 0-1,1-1 1,0 1 0,0 0-1,0 0 1,0 0 0,1 0-1,39 3-17,-26-1 11,363 2-9,-246-6 4,1083-91-335,-76-52 319,-936 113 109,-2-8 0,223-75 0,-385 103-32,-39 12-46,0 0 0,0 0 0,1 0 1,-1 0-1,0 0 0,0 0 0,0 0 0,0 0 0,0 0 1,1 0-1,-1 0 0,0 0 0,0 0 0,0 0 0,0 0 1,0 0-1,1 0 0,-1 1 0,0-1 0,0 0 1,0 0-1,0 0 0,0 0 0,0 0 0,0 0 0,0 0 1,1 1-1,-1-1 0,0 0 0,0 0 0,0 0 0,0 0 1,0 0-1,0 1 0,0-1 0,0 0 0,0 0 0,0 0 1,0 0-1,0 0 0,0 1 0,0-1 0,0 0 1,0 0-1,0 0 0,0 0 0,0 0 0,0 1 0,0-1 1,0 0-1,0 0 0,-1 0 0,1 0 0,0 0 0,0 0 1,0 1-1,0-1 0,0 0 0,0 0 0,0 0 1,0 0-1,-1 0 0,1 0 0,0 0 0,0 0 0,0 0 1,0 0-1,-1 1 0,-7 10 62,8-10-55,-14 19 107,1 0 0,2 2 0,0-1 0,1 1 0,-12 38 0,-23 119-35,40-161-309,4-14 107,-1 1 0,1-1 0,0 1-1,0-1 1,1 1 0,-1 0 0,1-1 0,0 1 0,0 0-1,0-1 1,1 1 0,0-1 0,1 5 0,-2-8 102,1 0 1,-1 0-1,0 0 1,1 0-1,-1 0 0,1-1 1,-1 1-1,1 0 1,0-1-1,-1 1 1,1 0-1,0-1 1,-1 1-1,1-1 1,0 1-1,0-1 1,1 1-1,-1-1-19,0 1 0,1-1 1,-1-1-1,0 1 0,1 0 0,-1 0 0,0 0 0,1-1 0,-1 1 0,0-1 0,2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1 496 17868,'53'-53'3602,"53"-67"-1,35-65-973,-137 180-2593,82-127 1020,-93 144-989,0 1 1,1 0-1,1 0 1,0 0-1,-5 25 1,4-18-37,-7 27-63,1 1 1,3 1-1,1-1 0,-1 98 0,9-143-117,1 1 1,-1-1-1,1 1 0,-1-1 1,1 1-1,2 4 0,-3-8 133,0 1-1,0-1 0,1 0 1,-1 1-1,0-1 0,0 1 1,1-1-1,-1 1 1,0-1-1,0 0 0,1 1 1,-1-1-1,0 0 0,1 1 1,-1-1-1,1 0 1,-1 1-1,1-1 0,-1 0 1,0 0-1,1 0 0,-1 1 1,1-1-1,-1 0 1,1 0-1,-1 0 0,1 0 1,-1 0-1,1 0 0,-1 0 1,1 0-1,-1 0 1,1 0-1,-1 0 0,1 0 1,-1 0-1,1-1 0,-1 1 1,1 0-1,-1 0 1,0 0-1,1-1 0,-1 1 1,1 0-1,-1-1 0,0 1 1,1 0-1,-1-1 1,0 1-1,1 0 0,-1-1 1,12-15-411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17700,'1'0'163,"0"1"-1,0-1 1,0 0 0,-1 0 0,1 1 0,0-1 0,0 1-1,0-1 1,-1 0 0,1 1 0,0-1 0,-1 1 0,1 0-1,0-1 1,-1 1 0,1 0 0,-1-1 0,1 1-1,-1 0 1,1-1 0,-1 1 0,0 0 0,1 0 0,-1 0-1,0 0 1,1-1 0,-1 1 0,0 0 0,0 0 0,0 0-1,0 0 1,0 0 0,0-1 0,0 1 0,0 2 0,-4 38 1678,2-33-1416,-5 43 490,-3 9-1135,-1 87 0,9-129-334,2-18 550,-1 1 1,1-1-1,0 0 0,0 0 1,0 0-1,0 1 0,0-1 1,0 0-1,-1 0 1,1 0-1,0 1 0,0-1 1,0 0-1,-1 0 0,1 0 1,0 0-1,0 1 1,0-1-1,-1 0 0,1 0 1,0 0-1,0 0 0,-1 0 1,1 0-1,0 0 1,0 0-1,-1 0 0,1 0 1,0 0-1,0 0 1,-1 0-1,1 0 0,0 0 1,0 0-1,-1 0 0,1 0 1,0 0-1,0 0 1,-1 0-1,1 0 0,0-1 1,0 1-1,-1 0 0,1 0 1,0 0-1,0 0 1,0-1-1,0 1 0,-1 0 1,1 0-1,0 0 0,0-1 1,0 1-1,0 0 1,0 0-1,-1-1 0,1 1 1,-8-10-323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16740,'0'6'2040,"9"0"-1016,5-5-400,10 3 1313,4-1-457,7-1-608,0-1-464,4-4-2592,-1-4 2176,-7-12-408,-5 0-192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93 14195,'5'-6'869,"0"-1"0,-1 1 0,0-1 1,-1 0-1,5-11 0,-8 16-618,1 0 1,0 0-1,-1 0 1,1 0-1,-1 0 1,0 0-1,0 0 1,0 0-1,0 0 1,0 0-1,-1-3 1,1 4-127,0 0 1,-1 0-1,1 1 1,-1-1-1,1 0 0,-1 0 1,1 1-1,-1-1 1,1 0-1,-1 0 1,0 1-1,0-1 1,1 1-1,-1-1 0,0 1 1,0-1-1,1 1 1,-1-1-1,0 1 1,0 0-1,0-1 1,0 1-1,0 0 1,1 0-1,-1 0 0,-2 0 1,-1-1 14,0 2 1,-1-1-1,1 1 1,0-1 0,0 1-1,-1 0 1,1 1-1,0-1 1,0 1-1,0-1 1,0 1-1,1 1 1,-1-1-1,-4 4 1,-7 5 49,-25 25 0,23-19-150,0 2-1,1 0 0,-14 23 1,24-33-42,1-1 0,0 1 0,1 0 0,0 1 0,0-1 0,1 1 0,0 0 0,0 0 0,1 0 0,0 11 0,1-20-1,1 1 0,0-1 0,0 1 0,0 0 0,0-1 0,0 1 0,0-1 0,0 1 0,1-1 0,-1 1 0,0-1 0,1 1 0,0-1 0,-1 1 0,1-1 0,0 1 0,-1-1 0,1 0 0,0 0-1,0 1 1,0-1 0,0 0 0,1 0 0,-1 0 0,0 0 0,0 0 0,1 0 0,-1 0 0,0-1 0,1 1 0,-1 0 0,1-1 0,-1 1 0,1-1 0,-1 1 0,1-1 0,-1 0 0,1 0 0,-1 0 0,1 0 0,0 0-1,-1 0 1,1 0 0,-1 0 0,1 0 0,-1-1 0,3 0 0,5-1-31,0-1 0,0 0 0,0-1 0,0 0-1,0 0 1,8-6 0,1-2-33,-2-1 0,0 0 0,0-1 1,-2-1-1,0 0 0,16-23 0,-49 87 32,-21 55 50,27-64 62,-3-1-1,-1 0 1,-33 54 0,45-85-53,-1 0 1,-1-1 0,1 0 0,-1 0-1,0-1 1,-1 1 0,1-2-1,-16 10 1,19-13-18,0 0-1,0 0 1,0 0 0,-1 0-1,1-1 1,0 0-1,-1 0 1,1 0 0,-1 0-1,0-1 1,1 0 0,-1 0-1,1 0 1,-1 0-1,0-1 1,1 0 0,-1 0-1,1 0 1,-1 0-1,-4-3 1,8 4-7,-1-1 0,1 0 0,-1 0 0,0 0 0,1 0 0,0 0 0,-1 0 1,1 0-1,0 0 0,-1 0 0,1-1 0,0 1 0,0-1 0,0 1 0,0-1 0,0 1 0,0-1 0,1 1 0,-1-1 0,1 0 0,-2-3 0,2 3 0,0-1-1,0 0 0,1 1 1,-1-1-1,1 0 0,-1 1 1,1-1-1,0 0 0,0 1 1,0-1-1,0 1 0,3-5 1,1-1-4,2-1 1,-1 1 0,1 1-1,0-1 1,1 1 0,11-9-1,83-47-433,-5 2-1832,-83 52 1907,-1-2 1,-1 0-1,0 0 1,21-26-1,-7-3-482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18700,'24'-19'4739,"1"0"-3599,201-152 1304,-236 182-2293,1 2 1,-12 18-1,-15 22-213,-35 50-2633,68-98 2212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 16396,'2'-1'300,"1"1"0,0 0 1,0 0-1,-1 0 0,1 0 1,0 1-1,-1-1 0,1 1 1,0-1-1,-1 1 0,1 0 1,-1 0-1,1 0 0,-1 0 1,1 1-1,-1-1 0,4 4 1,-3-2-61,0 1 0,0-1 0,0 1 0,0-1 0,-1 1 1,0 0-1,0 0 0,0 0 0,0 0 0,1 5 0,1 9 40,0 0 0,-1 1-1,-1-1 1,-1 24 0,-1-21-271,-1 1 0,-1-1 0,0 0 1,-2 1-1,-1-1 0,0-1 1,-2 1-1,0-1 0,-1 0 1,-2-1-1,0 0 0,-23 35 1,17-35-231,1 1-1,-2-2 1,-1 0 0,0-1 0,-1-1-1,-1-1 1,0 0 0,-1-2 0,0 0-1,-46 18 1,17-13-327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16067,'-7'6'1282,"1"-1"0,0 1 0,0 0 0,-8 11 0,-29 44 733,-37 76-1231,0 27-124,72-142-709,0 0 1,1 1-1,2 0 0,0 1 1,-2 37-1,6-56-31,1 0 0,0 0 0,0 1 0,1-1-1,-1 0 1,1 0 0,0 0 0,1 0 0,-1 0 0,1 0 0,0-1-1,0 1 1,1 0 0,-1-1 0,1 0 0,0 1 0,0-1 0,0 0-1,1-1 1,0 1 0,-1-1 0,1 1 0,0-1 0,1 0 0,-1-1-1,1 1 1,-1-1 0,1 1 0,-1-1 0,1-1 0,8 3 0,41 10-515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 16283,'7'-10'4596,"-21"26"-1478,-1 8-2523,1 0 0,1 2 0,2-1 0,0 1 0,-7 30 0,-27 140-91,26-80-324,17-96-396,1-1 1,0 0 0,2 1-1,2 19 1,-2-37 147,-1 1 0,0 0 1,1-1-1,-1 1 0,1-1 0,0 1 1,0-1-1,0 1 0,0-1 1,0 0-1,1 1 0,-1-1 0,1 0 1,-1 0-1,1 0 0,0 0 0,0 0 1,0-1-1,0 1 0,0 0 1,0-1-1,0 0 0,0 1 0,1-1 1,-1 0-1,1 0 0,4 1 0,17-1-508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 14835,'-10'5'450,"0"2"1,0-1-1,1 1 0,0 1 1,0 0-1,1 0 0,0 1 0,-14 18 1,-3 3-75,-21 21 48,-2-2-1,-2-1 0,-3-3 1,-1-3-1,-106 64 1,115-84-47,27-13-190,0 0 0,0 1-1,-24 19 1,41-29-181,0 1 0,0 0-1,0 0 1,0 0 0,1-1 0,-1 1 0,0 0 0,1 0 0,-1 0 0,0 0-1,1 0 1,-1 0 0,1 0 0,0 0 0,-1 0 0,1 2 0,0-2-5,0 0 1,0-1-1,0 1 1,0 0-1,0-1 1,0 1 0,1-1-1,-1 1 1,0 0-1,1-1 1,-1 1-1,0-1 1,1 1-1,-1 0 1,1-1 0,-1 1-1,0-1 1,1 1-1,0-1 1,0 1-1,2 1-1,1 0-1,-1 0 1,1-1-1,0 0 1,0 1-1,-1-1 1,1 0-1,5 0 1,43 4-235,1-3 0,75-6 1,-64 1-166,140-3-7,-109 6 162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8 402 17444,'-8'21'3706,"21"-33"-618,6-8-2035,40-39-139,-2-2-1,-4-2 1,58-88 0,-79 96-536,-31 53-221,-2 3-60,-5 8-32,-7 16-43,-5 21-178,2 1 0,3 0 1,1 2-1,-9 85 0,20-128-29,-1 22-796,2-27 926,0 0-1,0 0 0,0 0 1,0-1-1,0 1 1,0 0-1,0 0 0,1 0 1,-1 0-1,0 0 0,1 0 1,-1 0-1,0 0 0,1-1 1,-1 1-1,1 0 1,-1 0-1,1-1 0,0 1 1,-1 0-1,2 1 0,7-4-426,7-10-159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19204,'10'0'1977,"-5"6"-1153,-4 7-352,-4 12 1104,-2 6-272,-6 10-575,0 2-249,-3 8-176,1 1-104,3-4-176,0-3-80,3-11-424,1-4-369,3-12 1522,1-7-753,1-11-128,1-5-16</inkml:trace>
  <inkml:trace contextRef="#ctx0" brushRef="#br0" timeOffset="1">1 245 19420,'13'-1'2233,"2"-6"-1585,6-1-232,6 0 1184,5-1-1064,7-1-536,1-2 96,-2-3-88,-16-1-232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37 18180,'1'-2'157,"-1"1"-1,0 0 1,0 0 0,0-1-1,-1 1 1,1 0 0,0-1 0,0 1-1,-1 0 1,1 0 0,0 0-1,-1-1 1,0 1 0,1 0-1,-1 0 1,0 0 0,1 0 0,-1 0-1,0 0 1,0 0 0,0 0-1,0 0 1,0 0 0,-2-1-1,1 2 24,0-1-1,0 0 1,0 1 0,0 0-1,0-1 1,0 1-1,-1 0 1,1 0-1,0 0 1,0 0-1,0 1 1,0-1-1,-3 1 1,-4 2 102,1 0 0,-1 0 0,1 0 0,0 1 0,0 1 1,-8 5-1,6-2-240,0 0 0,0 1 0,1 0 0,1 1 0,-1 0 0,1 0 0,1 1 0,0 0 0,1 0 0,0 1 0,0 0 0,1 0 0,-6 25 0,10-35-40,1 0 1,0 0 0,0 0-1,0 0 1,0 0 0,0 0-1,0 1 1,0-1 0,1 0-1,-1 0 1,1 0-1,-1 0 1,1 0 0,0 0-1,0 0 1,0 0 0,0-1-1,0 1 1,0 0 0,0 0-1,1-1 1,-1 1-1,1-1 1,2 3 0,-1-2 3,-1-1 0,1 0 0,-1 0 0,1 0 0,-1 0 1,1 0-1,0-1 0,-1 1 0,1-1 0,0 0 0,0 0 0,0 0 1,-1 0-1,1 0 0,0 0 0,0-1 0,-1 1 0,5-2 1,6-3 13,0-1 1,0 0 0,0 0 0,-1-2 0,0 1 0,0-2 0,-1 1 0,14-15 0,-7 6 48,-1-2-1,-1 0 1,25-40-1,-36 52-41,13-23 18,-17 28-41,-1 0 1,1 0-1,0 0 1,0 0-1,-1 0 1,1 0-1,-1 0 1,1 0-1,-1 0 1,0 0-1,0 0 1,0 0-1,0-2 1,0 4-4,0 0 1,0-1-1,-1 1 1,1 0 0,0 0-1,0 0 1,0-1-1,0 1 1,0 0-1,0 0 1,0 0-1,0 0 1,0 0-1,-1-1 1,1 1-1,0 0 1,0 0-1,0 0 1,0 0-1,-1 0 1,1 0-1,0 0 1,0 0-1,0-1 1,0 1-1,-1 0 1,1 0-1,0 0 1,0 0-1,0 0 1,0 0-1,-1 0 1,1 0-1,0 0 1,0 0-1,0 0 1,-1 0-1,1 0 1,0 1-1,-10 4 13,-5 9-13,7-2 0,-1 1 0,1 0 1,1 0-1,0 1 1,-5 15-1,1 4 63,-8 37 0,9-14 156,3 1 0,-1 98 0,3-30 148,5-119-348,-1 0 0,0 1-1,0-1 1,-1-1 0,1 1 0,-1 0 0,-3 6 0,4-11-14,1 0 0,-1-1 0,1 1 0,-1 0 0,0 0 1,1 0-1,-1 0 0,0-1 0,1 1 0,-1 0 1,0-1-1,0 1 0,0 0 0,0-1 0,0 1 0,0-1 1,0 1-1,-2-1 0,2 0 3,-1 0 1,1 0-1,0 0 1,-1 0-1,1 0 0,0-1 1,-1 1-1,1-1 1,0 1-1,-1-1 0,1 1 1,0-1-1,0 0 1,0 0-1,0 0 0,0 1 1,0-1-1,-2-2 1,-1-2 18,-1-1 0,2 1 0,-1 0 1,1-1-1,-1 0 0,2 0 1,-1 0-1,1 0 0,0-1 0,-2-7 1,0-6 34,0 1 0,0-25 0,3 35-61,1 0 0,0 0 0,1-1 0,0 1 1,0 0-1,1 0 0,5-15 0,-6 20-83,1 1 1,0-1-1,0 0 0,0 1 1,0-1-1,0 1 0,1 0 1,-1 0-1,1 0 0,0 0 1,0 0-1,0 1 0,1-1 1,-1 1-1,0 0 0,1 0 0,0 0 1,-1 0-1,8-2 0,76-22-1888,-55 12 1329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18292,'30'-3'8324,"-28"4"-8240,-1-1 1,0 1-1,1 0 0,-1 0 0,0 0 0,1 0 0,-1 0 0,0 0 0,0 0 0,0 0 0,0 0 1,0 1-1,0-1 0,0 0 0,-1 1 0,1-1 0,0 0 0,-1 1 0,1-1 0,-1 1 0,1-1 1,-1 1-1,0-1 0,0 1 0,1 0 0,-1-1 0,0 1 0,0-1 0,-1 3 0,1 4-73,-1 1 0,0 0 1,-4 16-1,-2-3-2,-2 0 0,-10 20 0,10-21 3,0 0 1,-7 25 0,15-45-24,1 0 0,-1 1 0,1-1 1,0 0-1,0 0 0,-1 0 0,1 0 0,0 1 0,0-1 0,0 0 1,0 0-1,1 0 0,-1 1 0,0-1 0,0 0 0,1 0 1,-1 0-1,0 0 0,1 0 0,0 1 0,-1-1 0,1 0 1,-1 0-1,1 0 0,0 0 0,0-1 0,0 1 0,-1 0 1,1 0-1,0 0 0,0-1 0,0 1 0,0 0 0,0-1 0,0 1 1,1-1-1,-1 1 0,0-1 0,0 0 0,0 1 0,0-1 1,0 0-1,1 0 0,-1 0 0,0 0 0,0 0 0,0 0 1,3-1-1,4 1-299,0-1 0,0 0 1,0 0-1,-1-1 0,1 0 0,9-4 1,-12 3 139,1 1-1,-1-1 1,0 0 0,0 0 0,-1-1 0,1 1 0,-1-1 0,0 0 0,0 0-1,0-1 1,0 1 0,-1-1 0,1 0 0,-1 0 0,2-6 0,11-33-653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18612,'3'10'2176,"0"4"-1463,5 3-305,2 4 1128,3 9-680,-1 8-152,-1 15-288,-2 2-128,-10 12-119,-10 3-57,-8 2-72,-5-1-248,-10-3 976,-1-7-672,3-16-8,3-4 24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3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7 16331,'8'-4'1593,"-13"2"-373,-17 1-80,-200 26 1269,117-9-2200,49-9-156,-10 3-120,-98 0 0,159-10-54,2 1 66,-1-1-1,0 0 0,0 0 1,1 0-1,-1-1 0,0 1 1,1-1-1,-1 0 0,0 0 0,1 0 1,-1 0-1,1 0 0,0-1 1,-1 0-1,1 0 0,0 0 1,-5-4-1,1-6-229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3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829 7 15131,'19'-6'2211,"-14"6"-1075,-10 7 196,-10 2-899,1 0 0,-1-1 0,-1 0 0,1-2 0,-19 6 0,-8 4-221,-193 77 134,-186 84 9,417-175-345,-1 0-1,1 0 1,0 0-1,0 1 1,1-1-1,-1 1 1,0 0 0,-2 4-1,5-7-7,1 0-1,0 1 0,0-1 1,0 0-1,-1 0 1,1 1-1,0-1 1,0 0-1,0 1 1,0-1-1,0 1 1,0-1-1,0 0 1,0 1-1,0-1 1,0 0-1,0 1 0,0-1 1,0 0-1,0 1 1,0-1-1,0 0 1,0 1-1,0-1 1,1 0-1,-1 1 1,0-1-1,0 0 1,0 1-1,1-1 1,-1 0-1,0 0 0,0 1 1,1-1-1,1 2 2,0-1-1,1 0 0,-1 0 0,0 0 0,0 0 1,1 0-1,-1-1 0,5 1 0,129 21 14,42 8-564,1 10 12,-141-33 307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65 18316,'0'0'62,"0"0"-1,-1 0 1,1 0 0,-1-1-1,1 1 1,0 0 0,-1-1 0,1 1-1,0 0 1,-1 0 0,1-1-1,0 1 1,0-1 0,-1 1 0,1 0-1,0-1 1,0 1 0,0-1-1,-1 1 1,1 0 0,0-1 0,0 1-1,0-1 1,0 1 0,0-1-1,0 1 1,0 0 0,0-1 0,0 1-1,0-1 1,0 1 0,0-1-1,0 1 1,0-1 0,1 1 0,-1-1-1,1 0 43,0-1 0,1 1-1,-1 0 1,0 0 0,1 0 0,-1 0-1,0 0 1,1 0 0,-1 0-1,3-1 1,41-13 1090,61-5 132,-91 19-1220,1 0 0,0 0 0,0 2 0,28 3 1,-43-4-97,1 0 0,0 0 0,-1 1 0,1-1 0,0 1 0,-1-1 1,1 1-1,0-1 0,-1 1 0,1 0 0,-1 0 0,1 0 0,-1 0 0,0 0 1,1 0-1,-1 0 0,0 0 0,0 1 0,1-1 0,-1 0 0,0 1 0,-1-1 1,3 3-1,-3-2-1,0 0 0,0 0 0,0 0 0,0 0 1,-1 1-1,1-1 0,0 0 0,-1 0 0,0 0 1,1 0-1,-1 0 0,0 0 0,0-1 0,0 1 0,0 0 1,0 0-1,-1-1 0,1 1 0,-3 2 0,-11 12 52,-2 0 0,0-1-1,-1-1 1,0 0-1,-22 11 1,12-7 79,-31 26-1,58-43-135,0-1 0,0 1 1,0 0-1,0 0 0,0 0 0,1 0 0,-1 0 0,0 0 0,1 0 1,-1 0-1,1 0 0,-1 0 0,1 0 0,-1 0 0,1 0 1,-1 2-1,1-2-4,0 0 1,0-1 0,1 1 0,-1 0 0,0 0-1,0-1 1,0 1 0,1 0 0,-1-1 0,0 1 0,1 0-1,-1-1 1,1 1 0,-1-1 0,1 1 0,-1-1-1,1 1 1,-1-1 0,1 1 0,0 0 0,5 2-7,-1 0 0,1 0 0,0-1 0,0 0 0,7 2 1,3 1-2,7 4-11,-1 0 0,31 19 0,-48-25 19,0 0-1,0 0 1,0 1 0,0 0 0,-1 0 0,1 0 0,-1 1 0,0-1 0,0 1 0,-1 0 0,0 0 0,1 0 0,-2 0 0,1 1 0,3 9 0,-5-13 4,-1 0 0,0 1 1,0-1-1,0 0 0,1 0 0,-2 0 1,1 0-1,0 0 0,0 0 0,-1 0 1,1 0-1,-1 0 0,0 0 0,1 0 0,-1 0 1,0 0-1,0 0 0,-3 3 0,1-2 16,0 0 0,0 1-1,0-1 1,-1 0 0,0-1-1,1 1 1,-1-1 0,-6 3-1,-2 1 49,0-1-1,-1-1 1,0 0-1,0-1 1,-16 2-1,1-2-137,-1 0-1,-43-4 1,72 1 33,0 0-1,0 0 1,0 0 0,0 0 0,0 0-1,0 0 1,1 0 0,-1 0 0,0 0-1,0 0 1,0 0 0,0 0 0,0-1 0,0 1-1,0 0 1,0 0 0,0 0 0,1 0-1,-1 0 1,0 0 0,0 0 0,0 0-1,0-1 1,0 1 0,0 0 0,0 0-1,0 0 1,0 0 0,0 0 0,0 0-1,0 0 1,0-1 0,0 1 0,0 0-1,0 0 1,0 0 0,0 0 0,0 0-1,0 0 1,0-1 0,0 1 0,0 0-1,0 0 1,0 0 0,-1 0 0,1 0-1,0 0 1,0 0 0,0 0 0,0-1-1,0 1 1,0 0 0,0 0 0,0 0-1,0 0 1,-1 0 0,1 0 0,0 0-1,0 0 1,0 0 0,0 0 0,0 0-1,9-5-258,10 3-228,6 1-229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19252,'0'24'2081,"-6"2"-1289,-4-3-304,1 4 1000,0 0-528,2 1-255,-1-2-265,7-4-632,1-4-361,1-6-519,2-2-264,0-10 944,2-3-288,-4-9-136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18532,'11'-6'537,"-1"1"0,1 0 0,0 1 0,1 0 0,-1 1 0,0 0 0,1 1 0,0 0 0,0 1 0,-1 0 0,1 1 0,0 1 0,0-1 0,12 4 0,-22-4-510,-1 0 0,1 1 0,-1-1-1,1 1 1,-1-1 0,0 1 0,1-1 0,-1 1 0,0 0-1,1 0 1,-1 0 0,0 0 0,0 0 0,0 0 0,0 0-1,1 0 1,-2 0 0,1 0 0,1 3 0,-1-3-18,-1 0 1,0 0-1,0 0 1,0 0-1,0 0 1,0 1-1,0-1 0,0 0 1,-1 0-1,1 0 1,0 0-1,-1 0 1,1 0-1,0 0 0,-1 0 1,1 0-1,-1 0 1,0 0-1,-1 2 1,-5 5-11,0 0 0,-1-1 0,0 0 0,-13 9 0,9-8 46,-22 18-11,17-14-8,1 0 0,-27 27 1,43-39-27,-1 0 0,1 0 1,-1 1-1,1-1 0,-1 1 0,1-1 0,0 1 1,-1-1-1,1 0 0,-1 1 0,1-1 1,0 1-1,0 0 0,-1-1 0,1 1 1,0-1-1,0 1 0,-1-1 0,1 1 1,0 0-1,0-1 0,0 1 0,0-1 0,0 1 1,0 0-1,0-1 0,0 1 0,0-1 1,0 1-1,1 0 0,-1-1 0,0 1 1,0-1-1,0 1 0,1-1 0,-1 1 0,0-1 1,1 1-1,-1-1 0,0 1 0,1-1 1,-1 1-1,1-1 0,-1 1 0,1-1 1,-1 0-1,1 1 0,-1-1 0,1 0 0,-1 1 1,1-1-1,1 0 0,3 2-12,0-1 0,1 1 0,-1-1 0,10 0 0,-10-1 5,32 3-55,-11-2 8,0 2 0,30 7 0,-50-9 44,0 0-1,0 1 0,0 0 1,0 1-1,-1-1 0,1 1 1,-1 0-1,1 0 0,-1 1 1,0 0-1,0-1 0,-1 2 0,1-1 1,5 8-1,-8-9 8,0-1 0,0 1 0,-1 0 0,1 0 0,-1 0 0,0 0 0,0 0-1,0 0 1,0 0 0,0 0 0,-1 1 0,0-1 0,1 0 0,-1 0 0,0 1 0,-1-1 0,1 0 0,-1 5 0,-1-3 20,0-1 1,0 1 0,0-1 0,0 1-1,-1-1 1,0 0 0,0 0 0,0 0 0,0 0-1,0-1 1,-5 4 0,-4 3 82,0-1 0,0-1 0,-1 0 0,0 0 0,-1-2 0,0 0 0,-14 5 0,22-9-245,0 0 0,0 0 0,0-1 0,0 1 0,0-1 0,0-1 1,0 1-1,0-1 0,0 0 0,0-1 0,-9-1 0,4-8-681,3 5 238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17180,'9'17'1920,"-2"2"-1320,-1 0-264,-2 4 1401,8 4-1241,3-1-88,7 0-224,4-7-144,10-12-536,7-8-352,2-17-865,3-6 1353,-1-13-280,-3-2-216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17332,'0'0'79,"-1"1"0,1 0 1,0-1-1,0 1 0,0-1 1,0 1-1,0 0 0,0-1 1,0 1-1,0-1 0,0 1 1,0 0-1,1-1 0,-1 1 1,0-1-1,0 1 0,0-1 1,1 1-1,-1 0 0,0-1 1,1 1-1,-1-1 0,0 1 1,1-1-1,-1 0 0,1 1 1,-1-1-1,1 1 0,-1-1 1,1 0-1,-1 1 0,1-1 1,-1 0-1,1 0 0,-1 1 1,1-1-1,0 0 0,-1 0 1,1 0-1,-1 0 0,1 0 1,0 0-1,-1 0 0,1 0 1,-1 0-1,2 0 0,38-5 748,-30 3-224,245-44 3029,184-30-2068,22 35-4197,-461 41 2666,12 0-2136,-12 0 2044,0 0 0,-1 0 1,1 0-1,0 0 0,0 0 0,0 0 1,0 0-1,0 1 0,0-1 0,0 0 1,0 0-1,-1 0-470,1 0 470,0 0 0,0 1 1,0-1-1,0 0 0,0 0 0,0 0 1,0 0-1,0 0 0,0 0 0,0 0 1,0 0-1,0 0 0,0 0 0,0 1 0,0-1 1,0 0-1,0 0 0,0 0 0,0 0 1,0 0-1,0 0 0,0 0 0,0 0 1,0 0-1,0 0 0,0 1 0,1-1 1,-1 0-295,0 0 294,-3 2-957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18396,'-3'-2'1370,"8"0"-389,23-3 163,41 0 317,-22 1-885,1 3 0,-1 2 0,71 10 0,-114-10-545,1 0 0,-1 0 0,0 0-1,0 1 1,0 0 0,0-1 0,0 1 0,4 4 0,-7-6-25,0 1 0,-1-1 0,1 1 0,0 0 0,-1-1 1,1 1-1,-1 0 0,1 0 0,-1-1 0,1 1 0,-1 0 0,0 0 1,1 0-1,-1 0 0,0-1 0,1 1 0,-1 0 0,0 0 0,0 0 1,0 0-1,0 0 0,0 0 0,0 0 0,0 0 0,0 0 1,-1-1-1,1 1 0,0 0 0,0 0 0,-1 0 0,1 0 0,-1 0 1,1-1-1,0 1 0,-1 0 0,0 0 0,1-1 0,-1 1 1,1 0-1,-1-1 0,0 1 0,1-1 0,-3 2 0,-7 7 52,-1-1 0,-1 0 1,1-1-1,-1 0 0,-1 0 0,-25 8 0,-17 10 97,54-25-155,1 0 0,0 0 1,-1 0-1,1 1 0,-1-1 0,1 0 1,0 0-1,-1 0 0,1 0 1,0 1-1,-1-1 0,1 0 0,0 1 1,-1-1-1,1 0 0,0 0 1,0 1-1,-1-1 0,1 1 0,0-1 1,0 0-1,-1 1 0,1-1 0,0 0 1,0 1-1,0-1 0,0 1 1,0-1-1,0 0 0,0 1 0,0-1 1,0 1-1,0-1 0,0 1 1,0-1-1,0 0 0,0 1 0,0-1 1,0 1-1,0-1 0,0 0 1,1 1-1,-1-1 0,0 1 0,0-1 1,0 0-1,1 1 0,-1-1 1,0 0-1,1 1 0,-1-1 0,0 0 1,1 0-1,-1 1 0,0-1 0,1 0 1,0 1-1,30 15-18,-18-10 9,10 7-32,-1 2 0,0 0 0,35 34 0,-49-42 24,-1 0 0,0 1 1,-1 0-1,1 1 0,-2-1 0,1 1 1,-1 0-1,0 1 0,-1-1 1,0 1-1,-1 0 0,4 19 1,-6-24 29,-1 0 0,0-1 1,0 1-1,0 0 0,0 0 1,-1 0-1,0-1 0,0 1 1,0 0-1,-1-1 1,0 1-1,0-1 0,-2 5 1,0-2 40,-1 0 1,0-1-1,0 0 1,0 0 0,-1 0-1,0 0 1,-8 5-1,-2 0 116,0 0 0,-1-2 0,-1 0 0,1-1 0,-34 10 0,38-14-76,0-1 1,0 0-1,-27 1 1,34-4-155,0 0 0,0 0 0,0 0 0,1-1 0,-1 0-1,0 0 1,1-1 0,-1 1 0,1-1 0,-1 0 0,-8-6 0,12 8 71,1-1 0,0 0 0,0 0 0,-1-1 0,1 1 0,0 0 0,0 0 0,0-1 0,0 1 0,1 0 0,-1-1 0,0 1 0,1-1 0,-1 1 0,0-1-1,1 1 1,0-1 0,-1 1 0,1-3 0,0-1-33,0 1 0,0 0 0,1-1 0,0 1 0,0 0 0,2-8 0,13-24-167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16476,'3'3'1696,"15"-1"-896,5 0-288,9 1 664,8-3-175,3 1-193,4-1-176,-2 0-560,-2 0-408,-11-1-736,-10-2 896,-21 3-168,3-2-169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14923,'13'18'1625,"12"-8"-865,7-7-288,11-5 648,5-2-120,3-5-720,1-1-168,-6-6 80,-7 0-160,-11 0-216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15003,'3'16'2182,"-3"-15"-2138,0-1-1,1 0 1,-1 0 0,0 0-1,0 1 1,1-1-1,-1 0 1,0 0 0,0 0-1,1 0 1,-1 1 0,0-1-1,1 0 1,-1 0 0,0 0-1,1 0 1,-1 0 0,0 0-1,1 0 1,-1 0 0,0 0-1,1 0 1,-1 0-1,0 0 1,1 0 0,-1 0-1,1-1 1,2 0 213,1-1 0,0 0 1,-1-1-1,0 1 0,6-6 0,2-1 705,24-18 17,134-107 1106,-128 97-1619,70-78 0,-87 79 64,-18 25-79,-14 22-124,-7 12-267,2 1-1,0 0 1,2 1-1,1 0 0,0 0 1,-9 45-1,18-63-155,0 0-1,0 0 1,1 0-1,0 12 1,0-18 93,0 0 0,0 0 0,0 0 1,0-1-1,0 1 0,0 0 1,0 0-1,0 0 0,1-1 0,-1 1 1,0 0-1,0 0 0,1-1 1,-1 1-1,1 0 0,-1 0 0,1-1 1,-1 1-1,1-1 0,-1 1 0,1 0 1,-1-1-1,1 1 0,0-1 1,-1 1-1,1-1 0,0 1 0,-1-1 1,1 0-1,0 1 0,0-1 1,-1 0-1,1 0 0,0 0 0,0 1 1,0-1-1,-1 0 0,1 0 1,0 0-1,0 0 0,0 0 0,-1 0 1,1-1-1,0 1 0,0 0 1,0 0-1,-1 0 0,1-1 0,0 1 1,-1 0-1,2-1 0,16-10-115,3-5-31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16764,'-2'6'1912,"-10"8"-1072,-4 4-344,2 4 1361,1 3-857,2 5-408,7 2-208,1 0-408,2-1-224,2-3-464,3-3-288,1-11-1961,-4-5 2401,-4-12-368,-2-6-265</inkml:trace>
  <inkml:trace contextRef="#ctx0" brushRef="#br0" timeOffset="1">1 125 17492,'16'-2'1568,"7"0"-1088,6-3-192,11 2 528,1 2-424,7-4-768,2 2-240,-4-1 504,-2-2-208,-4-1-176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 15739,'0'0'94,"-1"-1"0,1 1-1,0-1 1,-1 1-1,1 0 1,0 0 0,-1-1-1,1 1 1,0 0 0,-1-1-1,1 1 1,0 0-1,-1 0 1,1 0 0,-1 0-1,1-1 1,-1 1-1,1 0 1,0 0 0,-1 0-1,1 0 1,-1 0 0,1 0-1,-1 0 1,1 0-1,-1 0 1,1 0 0,0 0-1,-1 0 1,1 1 0,-1-1-1,1 0 1,-1 0-1,1 0 1,0 0 0,-1 1-1,-18 6 1139,10-3-964,0 1 1,1 0-1,0 0 1,0 1-1,1 0 1,-1 1-1,1 0 1,1 0-1,-1 0 0,1 1 1,0 0-1,1 0 1,-9 17-1,14-24-258,0 0-1,-1 0 0,1 0 1,-1 0-1,1 0 0,0 0 1,0 0-1,0 0 0,0 1 1,0-1-1,0 0 0,0 0 1,0 0-1,0 0 0,0 0 1,1 0-1,-1 0 0,0 1 1,1-1-1,-1 0 0,1 0 1,-1 0-1,1 0 0,0 0 1,-1-1-1,1 1 0,0 0 1,0 0-1,-1 0 0,1-1 1,0 1-1,0 0 0,0-1 1,0 1-1,0 0 0,0-1 1,0 1-1,0-1 0,0 0 1,0 1-1,0-1 0,1 0 1,-1 0-1,2 0 0,6 2-14,1-1-1,0-1 0,0 0 1,11-1-1,-13 0-8,1 0-10,-1 1 1,0 0 0,1 0 0,-1 1-1,0 0 1,15 3 0,-21-3 16,0 0-1,1 0 1,-1 1-1,0-1 1,0 0-1,0 1 1,0 0 0,0-1-1,-1 1 1,1 0-1,0 0 1,-1 0-1,0 0 1,1 0-1,-1 0 1,0 0 0,0 0-1,0 1 1,0-1-1,0 0 1,-1 1-1,1-1 1,-1 1 0,1-1-1,-1 1 1,0-1-1,0 4 1,-1 12 55,0 0 0,-1-1 0,-1 1 0,0-1 0,-1 0 0,-1 0 1,-1 0-1,0-1 0,-2 1 0,1-1 0,-2-1 0,0 0 0,-21 26 0,28-38 10,-1-1 0,1 1 0,-1-1-1,1 0 1,-1 1 0,0-1 0,0-1 0,0 1-1,0 0 1,0-1 0,-1 1 0,-3 0-1,6-2-32,0 0 0,0 1 0,1-1 0,-1 0 0,0 0 0,0-1 0,0 1 0,0 0 0,1 0 0,-1 0 0,0 0 0,0-1 0,0 1 0,1 0 0,-1-1 0,0 1 0,0-1 0,1 1 0,-1-1 0,-1 0 0,1-1 2,0 0 0,0 0-1,0 1 1,0-1 0,0 0 0,0 0-1,0 0 1,1 0 0,-1 0-1,1 0 1,-1 0 0,1-3-1,-1-10-57,1 0 0,1 0 0,0 0-1,1 0 1,1 0 0,0 0 0,1 0 0,0 1-1,1 0 1,1 0 0,0 0 0,1 1 0,1-1-1,15-19 1,-16 26-394,1 0 0,0 0 0,0 1 0,0 0-1,17-9 1,-10 7 177,8-6-400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18900,'2'1'257,"0"0"-1,0 1 1,0-1-1,-1 1 1,1 0-1,0-1 1,0 1 0,-1 0-1,1 0 1,-1 0-1,2 4 1,15 29 857,-13-23-501,0-1-448,-1 1 0,0-1 0,0 1 0,-1 0-1,-1 0 1,0 1 0,-1-1 0,0 0 0,-1 15 0,-2-9-148,0 0 1,-1-1 0,0 1 0,-2-1 0,-11 31-1,4-22-243,0-1 0,-2 0-1,-1 0 1,-1-2 0,-1 0-1,-1-1 1,-38 37-1,42-47 80,0 0 0,-1-1-1,-28 16 1,2-7-301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 17980,'-4'7'275,"-1"0"0,0-1 0,-1 0 0,0 0 1,1 0-1,-2-1 0,-8 7 0,-11 10 278,-6 9-307,2 2 0,1 1 0,-45 71 0,61-84-250,1 0 1,1 2-1,1-1 0,1 1 0,1 1 1,1-1-1,1 1 0,-5 38 1,11-53-6,-1 1 1,1 0 0,1 0 0,-1-1 0,2 1-1,-1-1 1,1 1 0,1-1 0,0 0 0,0 1-1,9 14 1,-8-17-39,0 0-1,1-1 1,0 0 0,0 0 0,0-1-1,1 1 1,0-1 0,0 0-1,0 0 1,1-1 0,0 0-1,-1 0 1,2-1 0,13 6-1,-2-4-100,1 0-1,0-1 0,0-1 0,29 1 0,-7-4-29,48-5 0,8-8-162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19492,'7'-3'343,"1"0"-1,0 0 0,0 1 1,0 0-1,1 0 0,-1 1 1,0 0-1,1 1 1,-1 0-1,1 0 0,-1 1 1,15 3-1,-20-4-292,0 1 0,1-1 0,-1 1 0,0 0 0,0 1 0,0-1 0,0 0 0,0 1 0,0 0 0,0 0 0,-1-1 0,1 2 0,0-1 0,-1 0 0,0 0 0,0 1 0,1 0 0,-1-1 0,-1 1 0,1 0 0,0 0 0,-1 0 0,1 0 0,-1 0 0,0 0 0,0 0 0,0 0 0,-1 1 0,1-1 0,-1 0 0,0 1 0,1-1 0,-1 0 0,-1 5 0,-1 1-27,0 1 0,0-1-1,-1 0 1,0-1-1,0 1 1,-1 0 0,-1-1-1,-6 12 1,-52 63 19,11-16 10,49-64-50,1 0 0,0 1 0,1-1 0,-1 0 0,0 1 0,1-1 0,0 1 0,0-1 0,0 1 0,0-1 0,0 1 0,0 5 0,2-8-5,-1 1 0,1 0 0,-1 0 0,1-1-1,0 1 1,0 0 0,-1-1 0,1 1 0,0-1-1,0 1 1,1-1 0,-1 0 0,0 1 0,0-1-1,1 0 1,-1 0 0,1 0 0,-1 0 0,1 0-1,-1 0 1,1 0 0,0 0 0,-1-1 0,1 1-1,0-1 1,2 1 0,22 6-211,-1-2 0,1-1 0,0-1 0,51-2 0,-30-2 14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16676,'-16'27'1520,"-11"16"-1008,-6 6-208,-6 10 720,1 2-192,3 0-327,3-2-121,7-14-344,8-5-176,14-20-432,4-11 536,17-9-153,2-3-87</inkml:trace>
  <inkml:trace contextRef="#ctx0" brushRef="#br0" timeOffset="1">450 214 18044,'3'6'1888,"-7"5"-1392,-12 8-216,-5 6 1001,1 3-617,-1 1-328,4 3-744,1-3-256,12-10-345,5-4-103,18-19 704,9-8-256,17-11-280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14075,'5'8'359,"-1"1"0,0-1 0,0 1 0,0 0 0,-2 0-1,1 0 1,1 10 0,6 70 1020,-6-43-727,88 567 4257,-82-583-4060,-10-29-817,0-1 0,0 0 0,0 1 0,1-1 0,-1 0 0,0 1 0,0-1 0,1 0 0,-1 1 0,0-1 0,0 0 0,1 1 0,-1-1 0,0 0 0,1 0 0,-1 1 0,1-1 0,-1 0 0,0 0 0,1 0 0,-1 0 0,0 1 0,2-1 0,-2-1-8,1 1-1,0 0 1,-1-1-1,1 1 1,-1-1 0,1 1-1,-1-1 1,1 1 0,-1-1-1,0 0 1,1 1-1,-1-1 1,1 1 0,-1-1-1,0 0 1,0 1-1,1-1 1,-1 0 0,0 0-1,0 0 1,5-21 145,-1 0 1,-2 0-1,0-1 1,-2-35-1,0 25-72,-4-220 33,7-169-552,-3 407 387,0 9 17,1 0 1,-1-1 0,1 1 0,3-11 0,-4 16 16,0 0 0,1 0-1,-1 0 1,0 0 0,1 0 0,-1 0 0,1 0 0,0 1-1,-1-1 1,1 0 0,0 0 0,-1 0 0,1 1-1,0-1 1,0 0 0,0 1 0,0-1 0,0 1-1,-1-1 1,1 1 0,0-1 0,0 1 0,0 0 0,0-1-1,0 1 1,0 0 0,1 0 0,-1 0 0,0 0-1,0 0 1,0 0 0,0 0 0,1 0 0,43 8-22,-27-4 24,1-1 0,21 1 0,5-4-10,0-2 1,0-3 0,-1-1-1,80-22 1,168-73-73,-260 89 58,79-31-50,214-71-103,-312 111 167,19-7-3,0 2 1,0 1-1,0 1 0,63-1 0,-94 7 11,1 0-1,-1 0 1,0 0 0,1 0-1,-1 1 1,0-1-1,0 0 1,0 1 0,1-1-1,-1 1 1,0 0 0,0-1-1,0 1 1,0 0 0,0-1-1,0 1 1,0 0 0,0 0-1,0 0 1,0 0 0,-1 0-1,1 0 1,0 0 0,0 0-1,-1 0 1,1 1 0,-1-1-1,1 0 1,-1 0 0,0 0-1,1 1 1,-1-1 0,0 0-1,0 1 1,0-1 0,0 0-1,0 2 1,-1 7 19,0 0 0,0 0 0,-1-1 0,-3 12 0,0 0 68,-1 13 28,-2 5 46,2 1-1,2 0 1,1 76-1,3-113-272,0 0 0,1 0 0,-1-1 0,1 1 0,0 0 0,0-1 0,0 1 0,0 0 0,1-1 0,-1 1 0,3 3 0,-3-5-35,0 0-1,0 0 1,0 0-1,0 0 1,0-1 0,0 1-1,0 0 1,0-1-1,0 1 1,1 0 0,-1-1-1,0 0 1,0 1-1,0-1 1,1 0-1,-1 1 1,0-1 0,0 0-1,1 0 1,-1 0-1,0 0 1,1 0 0,-1 0-1,0-1 1,0 1-1,1 0 1,0-1 0,7-4-877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17148,'17'-12'764,"1"2"0,0 0-1,1 1 1,0 1 0,0 0 0,1 2 0,0 0 0,0 1 0,0 1 0,38-2 0,-49 6-637,-1 0 1,1 0-1,-1 1 1,0 0 0,11 3-1,-18-4-112,1 1 0,-1-1 0,0 1 0,0-1 0,1 1 0,-1-1 0,0 1 1,0 0-1,0 0 0,0-1 0,0 1 0,0 0 0,0 0 0,0 0 0,0 0 0,0 0 0,0 2 0,0-2-9,-1 0-1,0 1 1,0-1-1,0 0 1,0 0-1,0 0 1,0 1-1,0-1 1,0 0 0,-1 0-1,1 0 1,0 0-1,-1 1 1,1-1-1,-1 0 1,0 0-1,1 0 1,-1 0 0,0 0-1,1 0 1,-1 0-1,0 0 1,-1 1-1,-4 4 15,-1 0 0,1-1 0,-1 0 0,0 0 0,0 0 0,-1-1 0,1 0 1,-15 5-1,-70 19 213,65-21-168,27-7-64,0 0 0,0 0 0,-1 0-1,1 1 1,0-1 0,0 0 0,0 0 0,-1 0-1,1 0 1,0 0 0,0 0 0,0 1 0,-1-1-1,1 0 1,0 0 0,0 0 0,0 1 0,0-1 0,-1 0-1,1 0 1,0 0 0,0 1 0,0-1 0,0 0-1,0 0 1,0 1 0,0-1 0,0 0 0,0 0-1,0 1 1,0-1 0,0 0 0,0 0 0,0 0-1,0 1 1,0-1 0,0 0 0,0 0 0,0 1-1,0-1 1,0 0 0,0 0 0,0 1 0,0-1 0,0 0-1,1 0 1,-1 0 0,0 1 0,0-1 0,0 0-1,0 0 1,1 0 0,-1 0 0,0 1 0,0-1-1,0 0 1,1 0 0,-1 0 0,0 0 0,0 0-1,1 0 1,-1 1 0,16 9-3,-15-9-2,9 5-15,0 0-1,0 1 0,0 1 0,-1 0 0,13 13 0,-19-18 18,-1 0-1,0 0 1,1 1-1,-1-1 1,0 1-1,-1-1 1,1 1-1,-1 0 1,1-1-1,-1 1 0,0 0 1,0 0-1,-1 0 1,1 0-1,-1 0 1,0 0-1,0 0 1,0 0-1,-1 0 1,1 0-1,-2 3 1,-1 3 36,-1-1 1,0-1-1,0 1 1,0-1-1,-1 1 1,-1-1-1,1-1 0,-1 1 1,-1-1-1,1 0 1,-1 0-1,-9 6 1,7-6-57,0 0 0,-1-1 0,0 0 0,0 0 0,0-1 1,-1-1-1,0 1 0,0-2 0,-19 5 0,30-8-14,0 0 1,-1 0-1,1 0 0,0 0 1,0 0-1,0 0 0,0 0 0,-1 0 1,1 0-1,0 0 0,0 0 1,0 0-1,0 0 0,0 0 0,-1-1 1,1 1-1,0 0 0,0 0 1,0 0-1,0 0 0,0 0 0,0 0 1,-1 0-1,1 0 0,0-1 1,0 1-1,0 0 0,0 0 0,0 0 1,0 0-1,0 0 0,0-1 1,0 1-1,0 0 0,0 0 0,0 0 1,0 0-1,0-1 0,0 1 1,0 0-1,0 0 0,0 0 0,0 0 1,0 0-1,0-1 0,0 1 1,0 0-1,0 0 0,0 0 0,0 0 1,0-1-1,0 1 0,0 0 1,0 0-1,0 0 0,1 0 0,-1 0 1,0 0-1,0 0 0,0-1 1,0 1-1,0 0 0,0 0 0,1 0 1,-1 0-1,0 0 0,0 0 1,0 0-1,11-13-374,-10 11 305,15-16-493,7-4-215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17916,'-4'23'2080,"1"3"-1392,-3 1-328,3 2 1273,2 4-977,1 0-328,2-6-872,4-5-432,2-14 760,2-7-200,4-14-161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18884,'4'-3'314,"0"0"0,-1 0 0,1 1 0,0-1 0,0 1 1,1 0-1,-1 0 0,0 0 0,1 1 0,-1-1 0,1 1 0,0 0 0,-1 1 0,1-1 0,0 1 0,7 0 0,-10 0-214,0 0 0,-1 1 0,1-1-1,0 0 1,-1 1 0,1-1-1,0 1 1,-1 0 0,1 0-1,-1-1 1,1 1 0,-1 0-1,1 0 1,-1 0 0,0 0-1,1 1 1,-1-1 0,2 3 0,-2-2-49,0 0 1,0 0 0,-1 0 0,1 0 0,-1 1-1,1-1 1,-1 0 0,0 0 0,0 1 0,0-1-1,0 0 1,0 1 0,0-1 0,-1 0 0,1 0-1,-1 0 1,1 1 0,-2 2 0,-1 1 0,0 0 1,0 0 0,-1 0-1,1 0 1,-1 0 0,-9 8-1,8-8 9,0 1 1,0 0-1,-6 10 0,11-17-59,0 0 0,0 1 0,0-1-1,0 0 1,0 0 0,0 1 0,0-1-1,0 0 1,0 0 0,0 1 0,0-1 0,0 0-1,0 0 1,0 1 0,0-1 0,0 0-1,0 0 1,0 1 0,1-1 0,-1 0 0,0 0-1,0 1 1,0-1 0,0 0 0,1 0-1,-1 0 1,0 0 0,0 1 0,0-1 0,1 0-1,-1 0 1,0 0 0,0 0 0,0 0-1,1 0 1,-1 1 0,0-1 0,0 0-1,1 0 1,-1 0 0,0 0 0,1 0 0,-1 0-1,0 0 1,0 0 0,1 0 0,-1 0-1,0 0 1,1-1 0,16 1-2,-16 0 2,16-1-9,1-1-6,-1 1 1,1 0 0,31 4-1,-46-2 10,0-1 0,0 0 0,0 1 0,0 0 0,0-1 0,0 1 0,0 1 0,0-1 0,-1 0 0,1 1 0,0-1 0,-1 1 0,1 0 0,-1 0 0,1 0 0,-1 0 0,0 0 0,0 0 0,0 1 0,0-1 0,0 1 0,-1-1 0,1 1 0,-1 0 0,0 0 0,1 0 0,-1-1 0,0 6 0,0-5 1,-1 0 0,0 1 0,0-1 0,0 0 1,0 0-1,0 1 0,-1-1 0,0 0 0,1 0 0,-1 0 0,0 1 1,-1-1-1,1 0 0,-1 0 0,-3 5 0,2-3 20,-1-1-1,0 1 0,-1-1 1,1 1-1,-1-1 1,0-1-1,0 1 1,-7 3-1,5-2-14,-1-1 1,0-1-1,0 0 0,-1 0 1,1 0-1,0-1 1,-1 0-1,0-1 0,1 0 1,-1 0-1,0-1 0,-10 0 1,18 0-98,0-1 0,0 1 1,0 0-1,0 0 0,0-1 1,0 1-1,0 0 1,0-1-1,0 1 0,0-1 1,0 1-1,1-1 0,-1 0 1,0 1-1,0-1 0,0 0 1,1 0-1,-1 1 0,0-1 1,1 0-1,-1 0 1,1 0-1,-1 0 0,1 0 1,0 0-1,-1 0 0,1 0 1,0 0-1,-1 0 0,1-1 1,0 0-101,0-1 0,0 1 0,0 0 0,0 0 0,1-1 0,-1 1 0,1 0 0,-1 0 0,1 0 0,0 0 0,0 0 0,0 0 0,2-3 0,6-5-919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17276,'18'-1'945,"0"-1"0,-1-1 1,27-7-1,-7 1 151,261-41 3058,-214 42-4617,134 4 0,-216 4 437,10 1-699,0-1 0,21-2 0,-30 1 548,0 1-1,0-1 0,0 0 1,0 0-1,0 0 1,0 0-1,0-1 1,0 1-1,-1-1 0,1 1 1,0-1-1,-1 0 1,0 0-1,1-1 1,2-2-1,0-5-693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16996,'2'0'1797,"38"-2"1188,-32 1-2591,1 0 1,0 0-1,-1 1 0,1 0 0,0 1 1,-1 0-1,1 0 0,0 1 0,-1 0 1,11 4-1,-18-5-369,1-1 0,-1 1 0,1 0 0,-1 0 0,0 0 0,0 0-1,1 0 1,-1 0 0,0 1 0,0-1 0,0 0 0,0 1 0,0-1 0,0 0 0,-1 1 0,1-1 0,0 1 0,-1-1 0,1 4 0,0-2-9,-1 0-1,0 1 1,0-1 0,0 0 0,0 0 0,-1 0 0,1 0 0,-1 0 0,-2 6-1,0 0-7,-1-1 0,0 0 0,-1 0 0,0 0 0,0-1 0,-9 11 0,3-6 8,-1 0 0,-1-1-1,0 0 1,0 0-1,-16 8 1,42-21-165,1 1 0,25 2 0,-31-1 116,-1 1 1,1 0-1,-1 1 0,1 0 1,-1 0-1,1 1 0,-1 0 1,0 0-1,0 1 0,-1 0 1,1 0-1,-1 0 0,1 1 1,-2 0-1,1 0 1,0 0-1,7 11 0,-9-11 46,-1 0-1,0 0 1,0-1-1,-1 2 1,1-1 0,-1 0-1,-1 0 1,1 1-1,-1-1 1,1 1 0,-2-1-1,1 1 1,-1 0-1,1-1 1,-1 1-1,-1 0 1,1-1 0,-1 1-1,0 0 1,-1-1-1,1 1 1,-1-1-1,0 0 1,-5 10 0,2-7 79,-1 1 1,0-2-1,0 1 1,0-1 0,-1 1-1,0-2 1,-1 1-1,0-1 1,0 0-1,0-1 1,0 0 0,-1 0-1,-11 4 1,9-4-5,-1-1 0,0 0 1,0-1-1,-1 0 0,1-1 1,-1 0-1,1-1 0,-1-1 0,-24-1 1,34 0-146,0 1 0,0-1 0,0 0 0,0 0 0,0 0 1,0 0-1,0 0 0,0-1 0,0 1 0,0-1 0,-4-3 0,6 4 37,0 0-1,0 0 0,1 0 0,-1 0 0,0 0 0,0 0 0,1-1 0,-1 1 0,1 0 0,-1 0 0,1-1 0,0 1 0,-1 0 0,1 0 1,0-1-1,0 1 0,0 0 0,0-1 0,0 1 0,0 0 0,0-1 0,0 1 0,0 0 0,1-1 0,-1 1 0,1 0 0,-1 0 1,1-1-1,-1 1 0,2-2 0,16-22-287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16892,'-7'18'2123,"-34"69"-1185,3 1 0,5 1 1,3 3-1,-23 124 0,41-156-707,-7 106 0,18-146-336,1 1 0,1-1 0,0 1 0,2-1 0,0 0 0,2 0 0,0 0 0,1 0 0,9 19 0,-12-33 6,0 0 0,0-1 0,1 1 0,-1-1 0,1 0 0,0 0 0,1 0 0,-1 0 0,1-1 0,0 0 0,0 0 0,1 0 0,-1 0 0,1-1 0,10 5 0,16 2-423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19196,'9'7'1881,"3"-4"-1441,10-3-200,8 0 680,8-4-568,5 1-136,-1-4-456,-3-1-264,-7 2-472,-5 3-121,-17 2 697,-10-2-256,-19 3-48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 13739,'-2'11'1856,"10"-3"-695,6-8-409,8-3 1664,7-3-1039,5-1-345,2-4-416,1 1-968,1-3-1705,-15 0 1825,-4-3-344,-9-2-296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18764,'2'-1'200,"0"0"1,1 0-1,-1 0 0,0 0 0,0-1 1,0 1-1,0-1 0,0 1 0,-1-1 1,1 0-1,0 1 0,-1-1 0,1 0 1,-1 0-1,2-3 0,8-8 307,197-179 3807,-128 123-3971,-35 31-254,-18 16-3,27-30 0,-79 82-64,1 0 1,1 1 0,2 2 0,1 0 0,2 1 0,-26 66 0,42-93-96,0-2-66,0-1 1,0 1 0,1 0 0,-1 0 0,1 0 0,1 0 0,-1 0 0,1 0 0,-1 1-1,1-1 1,1 0 0,0 7 0,0-11 94,-1-1 1,0 1-1,0-1 0,1 1 0,-1-1 0,1 1 0,-1-1 1,0 0-1,1 1 0,-1-1 0,1 0 0,-1 1 1,1-1-1,-1 0 0,1 1 0,-1-1 0,1 0 1,-1 0-1,1 0 0,0 1 0,-1-1 0,1 0 1,-1 0-1,1 0 0,0 0 0,-1 0 0,1 0 1,-1 0-1,1 0 0,0 0 0,-1-1 0,1 1 0,-1 0 1,1 0-1,-1 0 0,1-1 0,0 1 0,23-15-391,-21 13 252,25-17-597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14091,'-5'16'1752,"-17"15"-887,-7 7-361,-7 10 2176,-2 3-1664,3 3-495,1 0-137,14-9-200,5-5-136,15-16-376,7-6-296,6-12 479,2-5-79,4-1-176</inkml:trace>
  <inkml:trace contextRef="#ctx0" brushRef="#br0" timeOffset="1">21 295 17980,'-13'-13'1928,"10"7"-1144,-1 0 1305,8 5-1089,8 2-360,6 2-232,3 1-488,6 1-344,2-2-680,2-3 88,2-2 704,-1-2-208,0-8-225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20156,'2'7'1689,"-10"11"-1217,-3 2-224,2 7 536,-1 3-192,1 4-144,3-1-136,3 1-184,0-2-64,2-1-208,1-5-304,-2-6-560,-1-6 872,-1-12-160,-3-4-80</inkml:trace>
  <inkml:trace contextRef="#ctx0" brushRef="#br0" timeOffset="1">1 166 16075,'4'1'1969,"8"4"-1249,7-4-328,4-1 1617,9 0-1809,9 0-496,5-4 416,3-3-80,-1-4-249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 15411,'1'-3'3844,"-10"8"-1765,-13 12-397,20-15-1613,0 0 0,0 0 0,0 0 0,1 0 0,-1 0 0,0 1 1,1-1-1,-1 0 0,1 1 0,0 0 0,0-1 0,-1 6 0,2-8-66,0 0 0,0 0-1,0 0 1,0 0 0,0 1-1,0-1 1,0 0 0,0 0-1,0 0 1,0 0 0,0 1-1,1-1 1,-1 0 0,0 0-1,0 0 1,0 0 0,0 0-1,0 1 1,1-1 0,-1 0-1,0 0 1,0 0 0,0 0-1,0 0 1,1 0 0,-1 0-1,0 0 1,0 0 0,0 0-1,1 0 1,-1 0 0,0 0-1,0 0 1,0 0 0,1 0-1,-1 0 1,0 0 0,0 0-1,0 0 1,1 0 0,12-3 3,-2 0 137,-11 3-134,1 0 1,-1 0-1,0 0 0,0 0 1,0 0-1,0 0 1,0 0-1,0 0 0,0 0 1,1 0-1,-1 0 0,0 0 1,0 0-1,0 0 1,0 0-1,0 0 0,0 0 1,0 0-1,1 0 1,-1 0-1,0 0 0,0 0 1,0 0-1,0 0 1,0 0-1,0 1 0,0-1 1,0 0-1,1 0 1,-1 0-1,0 0 0,0 0 1,0 0-1,0 0 1,0 0-1,0 0 0,0 0 1,0 1-1,0-1 1,0 0-1,0 0 0,0 0 1,0 0-1,0 0 1,0 0-1,0 0 0,0 1 1,0-1-1,0 0 0,0 0 1,0 0-1,-2 15 1257,6-23-22,5-28-718,-9 36-526,0-1 1,0 1-1,0-1 1,0 1-1,0-1 1,0 1-1,0-1 1,-1 1-1,1-1 1,0 1-1,0 0 1,0-1-1,0 1 1,-1-1-1,1 1 0,0 0 1,0-1-1,-1 1 1,1-1-1,0 1 1,-1 0-1,1 0 1,-1-1-1,1 1 1,0 0-1,-1-1 1,1 1-1,-1 0 1,1 0-1,0 0 1,-2-1-1,-17 3 48,-21 14 18,28-10-45,1 0 0,0 1 0,-14 10 1,23-15-17,0 0 1,-1 0-1,1 0 1,0 0-1,0 0 1,0 0-1,0 0 1,1 1-1,-1-1 1,1 1-1,-1-1 0,1 1 1,0 0-1,0 0 1,0-1-1,0 1 1,1 0-1,-1 0 1,1 0-1,0 0 1,0 3-1,0-5-4,0 0 0,1 0 0,-1 0 0,1 0 0,-1 0 0,1-1 0,-1 1-1,1 0 1,0 0 0,-1-1 0,1 1 0,0 0 0,0-1 0,0 1 0,-1 0 0,1-1-1,0 1 1,0-1 0,0 0 0,0 1 0,0-1 0,0 0 0,0 0 0,0 1 0,0-1 0,0 0-1,0 0 1,0 0 0,0 0 0,0 0 0,0 0 0,0 0 0,1-1 0,36-5 23,-21 0-19,0 0-1,0-1 1,0-1 0,17-11 0,59-43 15,-96 66-23,0 0 0,1 0 1,0 0-1,-1 0 0,2 1 0,-3 5 1,-2 4 0,-1 2-1,1 1 0,1 0 0,0 0 1,2 0-1,-3 22 0,-2 91 16,4-35-37,4-90 31,-3 27-5,-11 54 0,13-78 22,-1-1 0,-1 1-1,1 0 1,-1-1 0,-1 1-1,0-1 1,0 0-1,0 0 1,0-1 0,-1 1-1,0-1 1,-9 8-1,12-12 8,0 0-1,-1 0 1,1-1-1,0 1 0,-1-1 1,1 0-1,-1 1 1,1-1-1,-1 0 0,0 0 1,1-1-1,-1 1 1,0-1-1,0 1 0,1-1 1,-1 0-1,0 0 1,0 0-1,0 0 0,1-1 1,-1 1-1,0-1 1,0 1-1,-3-3 0,3 2 2,0-1 0,0 0 0,0 0 0,0 0 0,1 0 1,-1-1-1,1 1 0,-1-1 0,1 0 0,0 0 0,0 1 0,0-1 0,1 0 0,-1-1 0,1 1 0,-1 0 0,1 0 0,0-1 0,0-3 0,-2-6 0,2 0 0,0 1 0,1-1 1,0 0-1,0 0 0,2 0 0,0 0 1,0 1-1,1-1 0,9-22 0,-4 12-134,2 2-1,1-1 1,1 1 0,27-37-1,-25 42-653,1 1 0,0 0 0,28-20 0,6-6-609,-24 20 501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19164,'5'20'2081,"-2"7"-1425,2 9-168,1 8 936,2 7-568,-3 6-112,-2 7-111,-1 5-121,-12 8-184,-5 5-80,-22 0-168,-5-1-56,-16 3-960,-6-4 896,-2-4-184,2-8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1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 12331,'-6'-20'1151,"1"13"-624,5 7-504,0 0-1,0 0 0,-1 0 1,1 1-1,0-1 0,0 0 0,-1 0 1,1 0-1,0 0 0,0 0 1,0 0-1,-1 0 0,1 0 0,0 1 1,0-1-1,0 0 0,-1 0 1,1 0-1,0 1 0,0-1 0,0 0 1,0 0-1,-1 0 0,1 1 1,0-1-1,0 0 0,0 0 0,0 1 1,0-1-1,0 0 0,0 0 1,0 1-1,0-1 0,-1 5 134,0 1 1,0-1-1,1 0 0,0 0 0,0 1 0,0-1 0,0 0 1,1 1-1,3 9 0,0 7 75,31 182 964,-14-95-726,110 421 1229,-54-245-1209,-10-3-309,46 176 92,-68-289-207,-15-47 339,63 157 1,-70-222-159,13 26 347,38 136 0,-111-295-1395,22 47 624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1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13483,'1'4'169,"-1"-1"0,1 1 0,-1-1 0,1 1 0,0-1 0,0 1 0,1-1-1,-1 1 1,1-1 0,0 0 0,2 4 0,28 33 714,-13-18-436,83 122 1301,-34-46-293,-67-95-1356,1-1 0,0 0 0,0 0 0,0 0 0,0 0 0,0 0 1,0 0-1,4 2 0,-5-4-69,0 0 0,-1 0 1,1 1-1,-1-1 1,1 0-1,-1 0 0,1 0 1,-1 0-1,1 0 0,-1 0 1,1 0-1,0 0 0,-1 0 1,1 0-1,-1 0 1,1 0-1,-1 0 0,1-1 1,-1 1-1,1 0 0,0 0 1,-1 0-1,0-1 0,1 1 1,-1 0-1,1-1 1,-1 1-1,1-1 0,-1 1 1,0 0-1,1-1 0,-1 1 1,0-1-1,1 1 0,-1-1 1,0 1-1,1-1 1,-1 1-1,0-1 0,0 1 1,0-1-1,0 1 0,0-1 1,0 0-1,0 0 0,7-31 623,-1-1-1,-2 0 0,-2 0 0,-1-36 0,1-3-462,15-110-1950,-10 142 1335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1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1104 14731,'-18'-8'1886,"9"6"-1070,9 3-774,0-1 1,0 0-1,0 0 0,0 0 0,0 0 0,0 0 1,0 0-1,0 0 0,-1 1 0,1-1 1,0 0-1,0 0 0,0 0 0,0 0 1,0 0-1,0 0 0,0 1 0,0-1 0,0 0 1,0 0-1,0 0 0,0 0 0,0 1 1,0-1-1,0 0 0,0 0 0,0 0 1,0 0-1,0 0 0,0 0 0,0 1 0,0-1 1,0 0-1,1 0 0,-1 0 0,0 0 1,0 0-1,0 0 0,0 1 0,0-1 1,0 0-1,0 0 0,0 0 0,1 0 0,221 403 3427,-215-389-3370,12 23 225,-18-35-275,0 0-1,0 0 1,0 0-1,1 0 1,-1-1 0,1 1-1,-1 0 1,1-1-1,0 1 1,-1-1-1,1 0 1,0 0 0,2 2-1,-3-3-33,-1 0 0,0 0 0,1 0 0,-1 0 0,1 0 0,-1 0 0,0 0 0,1 0 0,-1 0 0,1 0 0,-1-1 0,0 1 0,1 0 0,-1 0 0,0 0 0,1 0 0,-1-1 0,0 1 0,1 0 0,-1 0 0,0-1 0,1 1 0,-1 0 0,0-1 0,0 1 0,0 0 0,1 0 0,-1-1 0,0 1 0,0-1 0,0 1-1,1 0 1,-1-1 0,0 1 0,4-18 341,-2-8-71,-2 0-1,-1 0 0,-4-31 1,-19-80 192,18 109-411,-72-279 166,74 293-231,1 6-11,1 0 1,0-1-1,0 1 0,1-1 0,0 0 1,1 1-1,0-1 0,0 0 1,1 1-1,0-1 0,1 1 0,-1-1 1,2 1-1,-1-1 0,1 1 1,0 0-1,1 0 0,0 1 0,0-1 1,10-12-1,14-18-25,2 1 0,1 1 0,65-56 0,122-75-117,-123 105 41,-53 37 19,-2-2 0,0-2-1,63-61 1,-77 61 32,-6 6-74,29-25 0,-44 43 93,1 1 1,0-1-1,0 1 0,0 0 1,0 1-1,1 0 1,-1 0-1,1 0 0,0 0 1,11-1-1,-15 3 28,1 1 0,-1 0 0,0 0 0,0 0 0,0 1 0,0-1 0,0 1 0,0 0 0,0 0 0,0 0 0,0 0 0,0 0 0,0 1 0,-1-1-1,1 1 1,0-1 0,-1 1 0,0 0 0,1 0 0,-1 1 0,0-1 0,0 0 0,2 3 0,4 7 23,0 0 1,-1 1-1,11 22 0,-11-18 29,25 52 161,-14-28 22,1-1-1,43 64 1,-62-103-197,1 0 1,-1 0-1,1 1 0,0-1 0,0 0 0,-1-1 1,1 1-1,0 0 0,0 0 0,0 0 1,0 0-1,0-1 0,0 1 0,0 0 1,0-1-1,0 1 0,1-1 0,-1 1 0,0-1 1,0 0-1,0 1 0,1-1 0,-1 0 1,0 0-1,0 0 0,1 0 0,-1 0 1,0 0-1,0 0 0,1-1 0,-1 1 0,0 0 1,0 0-1,0-1 0,2 0 0,8-8 109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10 144 18692,'0'0'130,"-1"0"1,1-1-1,-1 1 0,1 0 1,-1 0-1,1-1 0,-1 1 1,1 0-1,-1 0 0,1-1 1,-1 1-1,1-1 0,0 1 1,-1 0-1,1-1 0,0 1 1,-1-1-1,1 1 0,0-1 1,-1 1-1,1-1 0,0 1 1,0-1-1,0 1 0,0-1 1,-1 1-1,1-1 0,0 0 1,0 0-1,7-19 1244,20-13-275,-21 27-886,2-2-111,0 0 0,1 0 0,0 0 0,0 1 0,1 1 0,-1-1 0,1 1 0,16-6 0,-25 12-101,-1 0 0,1-1 1,0 1-1,0 0 0,-1 0 1,1 0-1,0 0 0,0 0 1,0 0-1,-1 0 0,1 0 1,0 0-1,0 0 1,0 0-1,-1 0 0,1 0 1,0 1-1,0-1 0,-1 0 1,1 1-1,0-1 0,-1 0 1,1 1-1,0-1 0,-1 1 1,1-1-1,0 1 0,-1 0 1,1-1-1,0 2 0,0 0 1,0 0-1,-1 0 1,1 0-1,-1 0 1,1 0-1,-1 1 1,0-1-1,1 0 0,-1 0 1,0 0-1,-1 3 1,0 6 5,-1 0 1,0 0-1,-5 14 1,-28 40 35,35-64-49,0 0 1,0-1 0,0 1 0,0 0 0,0 0-1,0 0 1,0 0 0,1 0 0,-1 0 0,0 0-1,1 0 1,-1 0 0,0-1 0,1 1 0,-1 0 0,1 0-1,-1 0 1,1-1 0,0 1 0,-1 0 0,1-1-1,0 1 1,0 0 0,-1-1 0,1 1 0,0-1-1,0 1 1,0-1 0,0 0 0,1 1 0,32 13-296,-29-12 232,23 6-213,-21-7 191,-1 0 0,0 1 1,1 0-1,-1 0 0,9 6 0,-14-7 88,1 0 0,-1 0-1,1 0 1,-1 0 0,0 0-1,0 1 1,0-1 0,1 0 0,-1 1-1,0-1 1,-1 1 0,1-1-1,0 1 1,0 0 0,-1-1 0,1 1-1,-1 0 1,1-1 0,-1 1-1,0 0 1,0 0 0,0-1 0,0 1-1,0 0 1,0 2 0,-1 5 126,-1 1-1,0-1 1,0 0 0,-8 18 0,9-24-95,0 0 1,-1 0-1,1 0 0,-1 0 1,0 0-1,1 0 0,-1-1 1,-1 1-1,1-1 0,0 1 1,-1-1-1,1 0 0,-1 0 1,0 0-1,1 0 0,-1 0 1,-4 1-1,7-3-59,0 0 1,0 0 0,-1 0-1,1 1 1,0-1-1,0 0 1,-1 0 0,1 0-1,0 0 1,0 0-1,-1 0 1,1 0 0,0 0-1,-1 0 1,1 0-1,0 0 1,-1 0 0,1 0-1,0 0 1,0 0 0,-1 0-1,1 0 1,0 0-1,-1 0 1,1 0 0,0 0-1,0 0 1,-1 0-1,1-1 1,0 1 0,0 0-1,-1 0 1,1 0-1,0-1 1,0 1 0,-1 0-1,1 0 1,0-1-1,0 1 1,0 0 0,0 0-1,-1-1 1,1 1-1,0 0 1,0 0 0,0-1-1,0 1 1,0 0-1,0-1 1,0 1 0,0 0-1,0-1 1,0 1-1,0 0 1,0 0 0,0-1-1,0 1 1,0 0-1,0-1 1,0 1 0,0 0-1,1 0 1,-1-1-1,0 1 1,0 0 0,0 0-1,0-1 1,1 1-1,-1-1 1,12-18-799,2 6 236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16900,'3'10'2200,"1"5"-1416,-1 1-328,0 1 1697,1-1-1689,2-1-432,1-5-832,1-4 760,-4-9-320,3-6-112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24 18788,'2'-2'375,"1"-1"0,0 1-1,0 0 1,0 0 0,0 0 0,0 0 0,1 0 0,-1 1-1,0 0 1,1-1 0,-1 1 0,5 0 0,-7 1-332,0-1 1,0 1-1,1 0 1,-1 0 0,0 0-1,0 0 1,1 1-1,-1-1 1,0 0 0,0 1-1,0-1 1,0 0-1,0 1 1,1-1-1,-1 1 1,0 0 0,0-1-1,0 1 1,0 0-1,0 0 1,-1-1 0,1 1-1,0 0 1,0 0-1,0 0 1,-1 0-1,1 0 1,0 0 0,-1 0-1,1 0 1,-1 1-1,0-1 1,1 0 0,-1 0-1,0 0 1,0 0-1,1 1 1,-1-1-1,0 2 1,0 7 137,0 1 0,-1 0 1,0 0-1,-1-1 0,0 1 0,-5 15 0,-2 13 549,11-36-333,6-7-259,14-13-256,-9 7 65,-5 5 2,-1 0 1,1 1-1,0 0 0,0 0 1,0 1-1,1 0 0,-1 0 1,1 1-1,-1 0 1,13-1-1,-16 3 35,-1 0 0,0 1 1,0-1-1,0 1 0,0-1 0,0 1 1,0 1-1,0-1 0,0 0 0,-1 1 1,1 0-1,0 0 0,-1 0 0,1 0 1,-1 0-1,0 1 0,0 0 0,0-1 1,0 1-1,0 0 0,-1 1 0,1-1 1,-1 0-1,3 6 0,-3-6 24,0 1 0,-1-1 0,1 0 0,-1 0 0,0 1 0,0-1 0,0 1 0,0-1 0,-1 1 0,1-1 0,-1 1 0,0-1 0,0 1 0,0 0 0,0-1 0,-1 1 0,0-1 0,0 1 0,0-1 0,0 1 0,0-1 0,0 0 0,-1 0 0,0 0 0,0 1 0,-3 3 0,1-2 12,-1 0 1,0 0-1,0-1 1,0 1-1,-1-1 1,0 0-1,1-1 0,-1 1 1,-1-1-1,1 0 1,0-1-1,-13 4 0,-5-2-793,18-3 550,0 0-1,0 0 1,0 1 0,0 0-1,-9 4 1,3 2-307</inkml:trace>
  <inkml:trace contextRef="#ctx0" brushRef="#br0" timeOffset="1">2 812 16884,'-1'2'134,"1"-1"1,0 1 0,0-1 0,-1 1 0,1 0-1,1-1 1,-1 1 0,0-1 0,0 1 0,0-1-1,1 1 1,-1-1 0,1 0 0,-1 1-1,1-1 1,0 1 0,0 0 0,0-1-79,-1-1-1,0 0 1,1 0 0,-1 1 0,1-1-1,-1 0 1,0 0 0,1 0 0,-1 1 0,1-1-1,-1 0 1,0 0 0,1 0 0,-1 0-1,1 0 1,-1 0 0,1 0 0,-1 0-1,1 0 1,-1 0 0,0 0 0,2-1-1,14-9 1106,81-87 2464,-7 7-2409,-45 50-1490,1 2-1,74-46 1,-85 64-1705,0 1 0,54-19 0,-79 34 797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17732,'1'0'112,"0"0"0,-1 1 0,1-1 0,0 0 0,0 0 0,0 0 0,-1 0 0,1 0 0,0 1 0,0-1 0,-1 0 0,1-1 0,0 1 0,0 0 0,0 0 0,-1 0 0,1 0 0,0-1 0,0 1 0,-1 0 0,1-1 0,0 1 0,-1 0 0,1-1 0,0 1 0,-1-1 0,1 1 0,-1-1 0,1 0 0,0 0 0,22-25 1096,-15 16-67,1 1-691,0 0 0,0 0 0,0 1 0,1 1 0,14-9 0,-22 15-421,0 0 0,0 0 0,0 0 1,0 0-1,1 1 0,-1-1 1,0 0-1,1 1 0,-1 0 0,1 0 1,-1-1-1,0 1 0,1 1 0,3-1 1,-4 1-30,-1 0 1,1-1-1,0 1 1,-1 0-1,1 0 0,0 1 1,-1-1-1,1 0 1,-1 0-1,0 1 1,1-1-1,-1 1 1,0-1-1,0 1 1,0-1-1,0 1 1,0 0-1,0 0 1,0-1-1,0 5 1,1 1-21,0 0 1,0 1 0,-1-1 0,0 1 0,0-1-1,-1 1 1,0-1 0,-2 9 0,-11 58-114,12-70 124,35-2-1243,-19-3 1064,-1 1 1,0 1-1,0 0 1,0 1-1,0 1 0,0 0 1,0 1-1,15 6 1,-26-8 195,1-1 0,-1 1 0,1 0 0,-1 1 0,1-1 1,-1 1-1,0-1 0,0 1 0,-1 0 0,1 0 0,0 0 0,-1 1 0,0-1 1,2 4-1,-2-3 55,-1 0 1,0-1-1,0 1 1,-1 0-1,1 0 1,-1 0-1,0 0 1,0 0-1,0 0 1,0 0-1,-1 0 1,1 0-1,-1-1 1,0 1-1,0 0 1,-1 0-1,-1 3 1,-2 3 153,0 0 0,0 0 0,-1-1 0,0 1-1,-1-1 1,0-1 0,0 0 0,-1 0 0,0 0 0,-16 11 0,19-15-184,-1 0 1,0-1-1,1 0 0,-1 0 1,0 0-1,0-1 0,-1 1 1,1-2-1,0 1 0,-1-1 1,1 0-1,-1 0 0,1 0 1,-1-1-1,0 0 0,1-1 1,-1 0-1,1 1 0,-11-4 1,14 3-104,0-1 0,0 1 0,0-1 0,0 1 0,0-1 0,1 0 0,-1 0 0,1 0 0,-1 0 0,1-1 0,0 1 0,-1-1 0,1 1 0,0-1 0,-2-5 0,1 2 17,1 0 0,-1 0 0,2 0 0,-1 0 0,1 0 0,0 0 1,-1-12-1,2-19-331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39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84 12267,'22'-51'4215,"-12"19"2896,-10 32-7046,-6 6 813,-7 11-486,-4 15-319,2 0 1,1 1-1,1 0 0,2 1 1,1 1-1,2-1 0,1 2 1,2-1-1,-1 56 0,6-80-79,0-1 0,1 1-1,0 0 1,0-1 0,1 0-1,1 1 1,3 9 0,-5-17-1,0-1 1,0 0 0,0 0-1,0 0 1,0 0-1,0 0 1,1 0-1,-1-1 1,1 1 0,-1 0-1,1-1 1,0 1-1,-1-1 1,1 1-1,0-1 1,0 0 0,0 0-1,0 0 1,0 0-1,1 0 1,-1 0-1,0-1 1,0 1 0,0-1-1,1 0 1,-1 1-1,0-1 1,0 0-1,1 0 1,-1 0-1,0-1 1,1 1 0,-1 0-1,0-1 1,0 0-1,0 1 1,1-1-1,2-2 1,1 0-410,0 1 0,0-1 0,-1-1 0,1 1 0,-1-1 0,0 0-1,0 0 1,0 0 0,-1-1 0,1 0 0,-1 0 0,0 0 0,-1 0 0,1 0 0,-1-1 0,0 0 0,4-10-1,-2-3-937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17940,'-16'16'1984,"1"6"-1408,-1 3-248,-4 5 1513,-5 11-1401,-1 3-40,-2 3-192,0-1-80,2 1-168,1-5-32,2-5-248,4-2-176,7-9-464,3-2-241,8-10 849,1-5-208,13-5-120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23653,'13'3'1880,"1"-6"-1487,2-6-161,6-2 352,2-2-416,2-2-912,2-2 1544,-1-1-880,-2 1-128,-6 0-56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18268,'3'-5'272,"1"1"0,-1-1 0,0 0 0,0-1 1,-1 1-1,1 0 0,-1-1 0,2-7 0,8-48 461,-9 45-296,6-57 234,-3 0 1,-3-1-1,-9-93 0,5 159-651,0-19 45,1 26-64,0 1 0,0 0 1,0 0-1,0 0 0,0 0 0,0-1 0,0 1 0,0 0 0,0 0 1,0 0-1,0 0 0,0-1 0,1 1 0,-1 0 0,0 0 0,0 0 1,0 0-1,0-1 0,0 1 0,0 0 0,0 0 0,1 0 1,-1 0-1,0 0 0,0 0 0,0 0 0,0-1 0,0 1 0,1 0 1,-1 0-1,0 0 0,0 0 0,0 0 0,0 0 0,1 0 1,-1 0-1,0 0 0,10 9 54,6 18-37,-1 0-1,-1 0 1,-1 2 0,14 48 0,-13-38 0,17 58-146,-14-43-384,24 53-1,-24-71 312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0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7 540 13891,'0'0'56,"0"0"-1,0 0 1,0 0 0,-1 0-1,1-1 1,0 1 0,0 0-1,0 0 1,0 0 0,0 0 0,0-1-1,0 1 1,0 0 0,0 0-1,0 0 1,0 0 0,-1 0-1,1-1 1,0 1 0,0 0-1,0 0 1,0 0 0,0 0-1,-1 0 1,1 0 0,0 0-1,0 0 1,0 0 0,0-1 0,-1 1-1,1 0 1,0 0 0,0 0-1,0 0 1,0 0 0,-1 0-1,1 0 1,0 0 0,0 0-1,0 0 1,-1 0 0,1 1-1,0-1 1,0 0 0,0 10 1411,7 27 55,-5-28-1026,144 813 5071,-125-692-4808,-14-86-519,-5-23-67,1-1 0,1 1 0,0-1 0,2 0 0,10 26 0,-15-45-162,-1 0 0,0-1 0,0 1 0,1-1 0,-1 1 0,0 0 0,1-1 0,-1 1 0,1-1 0,-1 1 0,1 0 0,-1-1 0,1 0 0,-1 1 0,1-1 0,-1 1 0,1-1 0,-1 1 0,1-1 0,0 0 0,-1 0 0,1 1 0,0-1 0,-1 0 0,2 0 0,-1 0-4,0 0 1,0-1 0,-1 1-1,1 0 1,0-1-1,-1 1 1,1-1-1,0 1 1,-1-1-1,1 0 1,-1 1-1,1-1 1,-1 0-1,1 1 1,-1-1-1,1 0 1,0-1-1,2-5 25,-1 0 0,1 0-1,2-12 1,5-40 46,-3 0 0,-1-114 0,-24-121-548,14 234 357,-46-341-621,48 389 755,2 9-7,-1 0-1,0 0 1,0 0-1,1 0 0,0 0 1,-1 0-1,1 0 1,0 0-1,1 0 0,-1 0 1,0 0-1,1 0 1,0 1-1,-1-1 0,1 0 1,1 0-1,-1 0 0,0 0 1,1 1-1,-1-1 1,1 1-1,3-5 0,-2 3 17,0 1 0,-1 0-1,1 0 1,1 0-1,-1 0 1,0 0 0,1 1-1,-1-1 1,1 1-1,-1 0 1,1 0-1,0 1 1,0-1 0,0 1-1,0 0 1,0 0-1,1 0 1,-1 0 0,0 1-1,0 0 1,7 0-1,236-6 104,36 1-171,131-4 81,-325 1-68,-1-4 0,144-38 0,20-31-30,119-31 47,-277 95-11,135-6 0,8 0-20,-44-8 46,270-36 39,-164 10 36,-192 33-121,-104 23 38,-1 0-1,0 1 1,1-1-1,-1 1 1,1 0-1,-1-1 1,1 1 0,-1 0-1,1 1 1,-1-1-1,0 0 1,1 1 0,-1-1-1,5 3 1,-6-2 4,1 0 1,-1 1 0,0-1 0,0 1-1,0-1 1,0 1 0,0-1 0,0 1-1,-1-1 1,1 1 0,0 0 0,-1 0-1,0-1 1,1 1 0,-1 0 0,0 0-1,0 0 1,0-1 0,0 1 0,0 3-1,-3 53 256,-3-1 0,-15 70-1,2-19-159,17-88-386,2-19 261,0 0-1,-1-1 0,1 1 0,0-1 0,0 1 0,0-1 1,0 1-1,0-1 0,0 1 0,0-1 0,0 1 1,0 0-1,0-1 0,1 1 0,-1-1 0,0 1 0,0-1 1,0 1-1,1-1 0,-1 1 0,0-1 0,1 1 0,-1-1 1,0 0-1,1 1 0,4-5-134,1-12-90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0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19396,'3'-3'3215,"9"-13"-2225,-3 9-343,-1 1 0,1 0 0,0 0 0,0 0 0,12-4 0,-12 5-529,1 1 0,1 0 0,-1 1 0,0 0 1,1 1-1,-1 0 0,1 0 0,19 1 0,-29 1-118,0 0 1,0 0-1,0 0 0,0 0 0,-1 0 1,1 0-1,0 0 0,0 0 0,0 0 0,-1 1 1,1-1-1,0 0 0,0 1 0,0-1 1,-1 0-1,1 1 0,0-1 0,-1 1 1,1 0-1,0-1 0,-1 1 0,1-1 0,-1 1 1,1 0-1,-1-1 0,1 1 0,-1 0 1,1 0-1,-1-1 0,0 1 0,0 0 1,1 0-1,-1 0 0,0-1 0,0 1 0,0 0 1,0 0-1,0 0 0,0 0 0,0-1 1,0 1-1,0 0 0,0 0 0,0 0 1,0 0-1,-1-1 0,1 1 0,0 0 1,-1 0-1,1 0 0,-1-1 0,0 2 0,-3 5-1,1 0 0,-2 0 0,1-1 0,-6 7 0,-44 47 25,-18 24 18,71-83-45,0-1 0,1 1 0,-1 0 0,0 0-1,1 0 1,-1 0 0,1 0 0,-1 0 0,1 0-1,-1 0 1,1 0 0,0 0 0,-1 0 0,1 0-1,0 0 1,0 1 0,0-1 0,0 0-1,0 0 1,0 0 0,0 0 0,0 0 0,0 0-1,1 0 1,-1 1 0,0-1 0,1 0 0,-1 0-1,1 0 1,-1 0 0,1 0 0,-1 0 0,1-1-1,0 1 1,0 0 0,-1 0 0,1 0 0,0-1-1,1 2 1,5 2-35,-1 0-1,1-1 1,-1 0 0,1 0-1,10 2 1,12 6-106,-25-9 129,-1 0 0,1 0 0,-1 1 1,0-1-1,1 1 0,-1 0 0,0 0 0,-1 0 1,1 0-1,0 0 0,-1 1 0,0-1 0,0 1 1,0 0-1,0 0 0,-1-1 0,1 1 1,-1 0-1,0 0 0,0 0 0,0 1 0,0 6 1,-1-5 33,-1-1 0,0 1 0,1 0 0,-2-1 0,1 1 0,-1-1 0,0 0 0,0 1 0,0-1 0,-1 0 0,1 0 0,-1 0 0,0-1 0,-1 1 1,1-1-1,-7 6 0,-4 1-103,0 0 0,-1-1 0,-1-1 0,0 0 0,0-1 0,-20 7 0,29-12-1014,62-34-2099,-23 14 2040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0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17844,'9'9'2016,"-9"7"-1072,-1 0-327,-4 5 983,2 4-312,-1 2-376,0 1-199,4 0-385,-2-3-280,4-6-592,2-3-345,0-9 697,1-6-88,1-1-184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0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17124,'0'0'182,"0"-1"0,0 0 0,1 0 0,-1 0 0,1 0 0,-1 0 0,0 0 0,1 1 0,-1-1 0,1 0 0,0 0 0,-1 1 0,1-1 0,0 0 0,-1 1 0,1-1 0,0 0 0,0 1 0,-1-1 0,1 1 0,0-1 0,0 1 0,1-1 0,24-8 1426,-22 8-860,9-2-318,0-1 0,0 2 0,0 0 0,1 1 0,-1 0 0,1 1 0,0 0 1,-1 1-1,23 4 0,-35-4-422,0-1 0,1 0 0,-1 0 0,1 1 0,-1-1 0,1 1 0,-1-1 0,0 1 0,1 0 0,-1-1 0,0 1 0,0 0 0,1 0 0,-1 0 0,0 0 0,0 0 0,0 0 0,0 0 0,0 0 0,0 1 0,-1-1 0,1 0 0,0 0 0,-1 1 0,1-1 0,-1 0 0,1 1 0,-1-1 0,1 1 0,-1-1 0,0 1 0,0-1 0,0 1 0,0-1 0,0 1 1,0-1-1,0 1 0,0-1 0,-1 1 0,1-1 0,-1 0 0,1 1 0,-1-1 0,1 0 0,-1 1 0,0-1 0,0 0 0,-1 3 0,-4 5 1,-1-1 0,1 1 0,-1-1 0,-1 0 0,-11 9-1,-74 53 224,93-70-230,0 0-1,0 0 0,0 0 1,0 0-1,0 0 0,-1 0 1,1 0-1,0 0 0,0 0 1,0 0-1,0 0 0,0 0 1,0 0-1,0 0 0,-1 0 1,1 1-1,0-1 0,0 0 1,0 0-1,0 0 0,0 0 1,0 0-1,0 0 0,0 0 1,0 1-1,0-1 0,0 0 1,0 0-1,0 0 0,0 0 1,0 0-1,0 0 0,0 1 1,0-1-1,0 0 0,0 0 0,0 0 1,0 0-1,0 0 0,0 1 1,0-1-1,0 0 0,0 0 1,0 0-1,0 0 0,0 0 1,0 0-1,0 1 0,0-1 1,0 0-1,0 0 0,1 0 1,-1 0-1,0 0 0,0 0 1,0 0-1,0 0 0,0 0 1,1 1-1,13 1 26,31-4-68,-30 1 2,-5 1 23,-1 0 1,1 0-1,-1 2 0,1-1 1,-1 1-1,0 0 0,1 1 1,-1 0-1,-1 0 0,10 5 1,-15-6 10,0 0 1,0 0 0,0 0-1,0 0 1,0 1 0,-1-1-1,1 1 1,-1-1 0,1 1-1,-1 0 1,0 0 0,0 0-1,-1 0 1,1 1 0,-1-1-1,1 0 1,-1 1 0,0-1-1,0 1 1,0-1 0,-1 1-1,1 0 1,-1-1-1,0 1 1,0-1 0,0 1-1,-1 0 1,1-1 0,-2 5-1,0 0 68,-1-1-1,0 1 0,-1-1 1,1 0-1,-1 0 0,-1 0 0,1-1 1,-1 1-1,0-1 0,-1 0 1,1-1-1,-1 1 0,-13 8 1,14-10-26,0-1 0,0 0-1,-1-1 1,1 1 0,-1-1 0,1 0 0,-1 0 0,-10 2 0,13-4-107,-1 0 0,1 0 0,-1 0 0,1 0 0,-1 0 0,1-1 0,0 1 0,-1-1 0,1 0 0,0 0 0,-1 0 0,1 0 0,0-1 0,0 1-1,-5-4 1,6 3-121,-1 0-1,1 0 0,0 0 0,0 0 0,0 0 0,0 0 0,0-1 0,1 1 0,-1-1 0,1 1 0,-1-1 0,-1-4 0,2-3-631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17780,'0'0'51,"0"0"0,0 0-1,0 0 1,0 0 0,0 1 0,0-1 0,1 0 0,-1 0 0,0 0 0,0 0 0,0 0 0,0 0-1,0 1 1,0-1 0,0 0 0,0 0 0,0 0 0,0 0 0,0 0 0,0 0 0,0 0-1,1 1 1,-1-1 0,0 0 0,0 0 0,0 0 0,0 0 0,0 0 0,0 0 0,0 0-1,1 0 1,-1 0 0,0 0 0,0 0 0,0 0 0,0 0 0,0 0 0,1 0 0,-1 0 0,0 0-1,0 0 1,0 0 0,0 0 0,0 0 0,0 0 0,1 0 0,-1 0 0,13-3 1092,19-10-284,-25 10-206,76-29 1774,142-32-1,-112 41-2209,0 5 0,139-3 0,-179 19-480,-13 1-954,69-10 0,-159 11-928,2 1 1490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34 20900,'0'-1'154,"0"0"0,0-1-1,0 1 1,0 0 0,0 0-1,0 0 1,1 0 0,-1 0-1,0 0 1,0 0 0,1 0-1,-1 0 1,1 0 0,-1 0-1,1 0 1,-1 0 0,1 0-1,0 0 1,-1 0 0,1 1-1,0-1 1,0 0 0,0 0-1,-1 1 1,1-1 0,0 1-1,0-1 1,0 0 0,0 1-1,0 0 1,0-1 0,0 1-1,0 0 1,0-1 0,2 1-1,0-1 55,0 0-1,0 0 1,0 1-1,0-1 1,0 1-1,0-1 1,0 1-1,0 0 1,0 0-1,0 0 1,4 2-1,-6-2-188,0 1-1,0-1 1,0 1 0,0 0-1,0 0 1,-1-1-1,1 1 1,0 0-1,0 0 1,-1 0 0,1 0-1,-1 0 1,1 0-1,-1 0 1,1 0 0,-1 0-1,0 0 1,1 0-1,-1 0 1,0 0-1,0 0 1,0 0 0,0 1-1,0-1 1,0 0-1,0 0 1,0 0 0,0 0-1,-1 2 1,0 2-12,0 1 0,-1-1 1,1 0-1,-1 0 0,-3 5 1,-4 5 0,-2-1 0,0 1 1,-1-2-1,0 1 1,-1-2-1,-28 22 0,35-28-4,5-2-88,8-2 22,8 0-42,-15-2 98,7 0-39,0 1 0,-1 1-1,1-1 1,0 1 0,-1 0-1,1 0 1,-1 1 0,1 0-1,-1 0 1,0 0-1,-1 1 1,1 0 0,0 0-1,-1 1 1,0-1 0,8 10-1,-10-10 55,0 0 0,-1-1 0,1 2-1,-1-1 1,0 0 0,0 0 0,0 1 0,0-1-1,-1 1 1,0-1 0,0 1 0,0 0-1,-1 0 1,1-1 0,-1 1 0,0 0 0,0 0-1,-1-1 1,0 1 0,1 0 0,-2 0-1,1-1 1,0 1 0,-1-1 0,-3 6-1,-2 2 156,-1 0-1,0-1 0,-1 0 0,-1-1 0,0 0 0,0 0 0,0-1 0,-1 0 0,-1-1 0,0 0 0,0-1 0,0 0 1,-22 7-1,6-9-300,27-5 102,1 0 1,0 0 0,-1 0-1,1 0 1,0 0-1,-1 0 1,1 0 0,0 0-1,-1 0 1,1 0-1,0-1 1,-1 1-1,1 0 1,0 0 0,-1 0-1,1 0 1,0-1-1,-1 1 1,1 0 0,0 0-1,0-1 1,-1 1-1,1 0 1,0 0-1,0-1 1,0 0-65,0 1 0,0-1 1,0 0-1,0 1 0,0-1 0,1 0 0,-1 1 0,0-1 0,1 0 1,-1 1-1,0-1 0,1 1 0,-1-1 0,1 1 0,-1-1 0,1 1 1,-1-1-1,1 1 0,0-1 0,46-39-3327,-24 19 2315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19460,'0'28'1889,"-4"5"-1177,-2 3-280,0 6 728,-1 0-176,1-1-256,6-4-175,-1-10-505,1-5-232,1-10-473,4-6-351,0-15 792,3-10-200,0-16-168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87 18244,'-3'10'2592,"-1"11"-1423,-5 3-489,-3 7 2489,1 3-1977,-2 1-272,2 0-400,1-3-80,1-6-208,2-3-144,4-5-224,2-2-120,1-9-416,1-2-288,4-5-440,-2-5 1023,2-3-295,6-3-224</inkml:trace>
  <inkml:trace contextRef="#ctx0" brushRef="#br0" timeOffset="1">375 1 22109,'0'0'85,"0"1"-1,1 0 1,-1-1 0,1 1 0,-1 0 0,0-1 0,0 1 0,1 0 0,-1 0 0,0-1-1,0 1 1,0 0 0,0 0 0,0-1 0,0 1 0,0 0 0,0 0 0,0-1-1,0 1 1,0 0 0,0 0 0,-1-1 0,1 1 0,0 0 0,-1-1 0,1 1-1,0 0 1,-1-1 0,1 1 0,-1 0 0,-17 25 257,15-22-93,-26 31 1174,7-8-518,-37 58-1,59-85-899,-1 1 0,1 0 0,-1 0-1,1-1 1,-1 1 0,1 0-1,0 0 1,0 0 0,-1 0 0,1-1-1,0 1 1,0 0 0,0 0-1,0 0 1,0 0 0,0 0 0,0 0-1,1 0 1,-1 0-6,0-1 0,0 1 0,1-1 0,-1 1-1,0-1 1,1 0 0,-1 1 0,1-1 0,-1 0 0,1 1 0,-1-1 0,1 0-1,-1 0 1,1 1 0,-1-1 0,1 0 0,-1 0 0,1 0 0,-1 0-1,1 1 1,0-1 0,5 0-35,0 0 0,-1-1 0,1 1 1,8-3-1,-8 2 9,50-11-243,-32 6 78,0 1-1,0 1 0,0 1 1,0 1-1,0 1 1,35 3-1,-56-2 157,1 1-1,-1 0 0,1-1 0,-1 2 0,0-1 0,0 0 1,1 0-1,-1 1 0,0 0 0,0 0 0,0 0 1,-1 0-1,1 0 0,3 4 0,-5-5 43,0 1 0,0 0 1,0-1-1,0 1 0,0 0 0,0 0 0,-1 0 1,1 0-1,-1 0 0,1 0 0,-1 0 0,0 0 0,0 0 1,0 0-1,0 0 0,0 0 0,0 0 0,-1 0 1,1 0-1,0 0 0,-1 0 0,0 0 0,1 0 0,-1-1 1,0 1-1,-2 2 0,-4 9 233,-1-1 1,0 0-1,-2 0 0,-16 17 0,-47 37 976,52-49-862,-28 18-1,44-32-427,-1 1-1,-1-1 1,1 0-1,0 0 1,-1 0-1,0-1 1,1 0-1,-1-1 1,0 1-1,-9-1 1,14-1-45,0 0 0,0 0 0,0-1 0,-1 1 0,1-1 0,0 1 0,0-1 0,0 0 0,0 0 0,0 0 1,0 0-1,0 0 0,0-1 0,0 1 0,0 0 0,1-1 0,-1 0 0,1 1 0,-1-1 0,-1-2 0,-1-3-124,0 1-1,1-1 1,0 1-1,-5-14 1,0-11-611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16492,'-45'68'2175,"32"-50"-1791,1-1 0,1 1 0,0 1 0,1 0-1,1 1 1,-10 32 0,19-51-366,-1 1 0,1-1 1,-1 1-1,1-1 0,0 1 1,-1-1-1,1 1 0,0 0 1,0-1-1,0 1 0,0-1 0,0 1 1,1 0-1,-1-1 0,0 1 1,1-1-1,-1 1 0,1-1 0,0 1 1,-1-1-1,1 1 0,0-1 1,0 1-1,0-1 0,0 0 1,0 0-1,0 0 0,0 1 0,1-1 1,-1 0-1,2 0 0,0 1-9,1-1 1,0 0-1,0 0 0,-1-1 0,1 1 0,0-1 0,0 0 0,0 0 1,0 0-1,0 0 0,-1-1 0,5-1 0,12-2-98,0-1-1,0-2 1,-1 0-1,31-15 1,69-48-499,-71 41 440,-83 67 1338,-38 44-85,65-72-1032,0 1 0,0 1 0,1-1 1,1 1-1,-10 24 0,15-36-93,1 1 1,0 0-1,-1 0 1,1 0-1,0 0 0,0 0 1,0 0-1,-1 0 0,1 0 1,0 0-1,0 0 1,0-1-1,0 1 0,1 0 1,-1 0-1,0 0 1,0 0-1,1 0 0,-1 0 1,0 0-1,1 0 0,-1 0 1,2 1-1,-1-1 9,0-1 0,0 1-1,0-1 1,0 1 0,0-1-1,0 1 1,0-1 0,1 0 0,-1 1-1,0-1 1,0 0 0,0 0-1,1 0 1,-1 0 0,0 0 0,2 0-1,21-3-193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20628,'25'0'2081,"0"2"-1321,0-2-360,4 1 1384,2 1-991,4 2-1057,-2-2-457,1-8 601,-5-5-184,-8-5-208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17564,'0'-1'169,"0"0"-1,0 0 1,-1 0 0,1 0 0,0 0 0,0 0 0,0 0 0,0 0 0,0 0-1,1 0 1,-1 0 0,0 0 0,0 0 0,1 0 0,-1 0 0,0 0 0,1 0-1,-1 1 1,1-1 0,-1 0 0,1 0 0,1-1 0,0 0 135,0-1 0,1 1 0,-1 0 1,1 0-1,0 0 0,0 1 0,3-3 1,2 1 97,0-1 1,0 1 0,0 1 0,16-4 0,-20 6-361,-1 0 0,1-1 0,-1 1 0,1 1 0,-1-1 0,1 0 0,-1 1 0,0 0-1,1 0 1,-1 0 0,0 0 0,6 3 0,-8-4-37,0 1 1,0 0-1,0 0 1,0 0-1,0 0 0,0 0 1,-1 0-1,1 0 1,0 0-1,0 0 0,-1 0 1,1 0-1,-1 1 0,1-1 1,-1 0-1,1 0 1,-1 1-1,0-1 0,1 0 1,-1 0-1,0 1 1,0-1-1,0 0 0,0 1 1,0-1-1,-1 0 1,1 1-1,0-1 0,0 0 1,-1 1-1,1-1 0,-1 0 1,1 0-1,-1 0 1,-1 2-1,-3 6 42,-1-1 0,0 1 1,0-1-1,-1-1 0,1 1 0,-2-1 0,1 0 0,-17 11 1,19-15-20,4-2-28,1-1-1,-1 1 0,1-1 1,0 1-1,-1-1 1,1 1-1,0-1 0,-1 1 1,1-1-1,0 1 0,0 0 1,-1-1-1,1 1 0,0-1 1,0 1-1,0 0 0,0-1 1,0 1-1,0-1 0,0 1 1,0 0-1,0-1 0,0 1 1,0 0-1,0-1 0,0 1 1,1-1-1,-1 1 0,0 0 1,0-1-1,1 1 0,-1-1 1,0 1-1,1-1 0,-1 1 1,1-1-1,-1 1 1,0-1-1,1 1 0,-1-1 1,1 0-1,-1 1 0,1-1 1,0 0-1,-1 1 0,1-1 1,0 0-1,30 18-205,-28-17 171,24 11-163,-18-9 95,0 1-1,0 0 1,0 1-1,10 6 1,-17-9 97,0 0 0,0-1 0,0 1 1,0 1-1,0-1 0,0 0 1,-1 0-1,1 1 0,-1-1 1,1 1-1,-1-1 0,0 1 1,0-1-1,0 1 0,0 0 1,-1 0-1,1-1 0,-1 1 1,1 3-1,-2 3 75,1 0 1,-1 0-1,-1 0 1,1 0-1,-2-1 1,1 1-1,-1-1 1,0 0-1,-1 1 1,0-1-1,-1-1 1,-8 14-1,10-16 0,-1-1 0,1 0 0,-1 0 1,1 0-1,-1 0 0,0 0 0,-1-1 0,1 0 0,-1 0 0,1 0 0,-1 0 0,0-1 0,0 1 0,0-1 0,0-1 1,0 1-1,-1-1 0,1 0 0,0 0 0,-1 0 0,-10-1 0,12-1-52,1 1 0,-1-1-1,0-1 1,1 1 0,-1-1 0,1 1 0,0-1-1,-1 0 1,1 0 0,-5-5 0,7 7-135,0-1-1,0 0 1,0 0 0,0 1 0,0-1 0,1 0 0,-1 0 0,0 0 0,0 0-1,1 0 1,-1 0 0,1 0 0,-1-1 0,1 1 0,-1 0 0,1 0-1,0 0 1,-1-1 0,1 1 0,0 0 0,0 0 0,0 0 0,0-1 0,0 1-1,0 0 1,0 0 0,1-1 0,-1 1 0,0 0 0,1 0 0,-1 0 0,1 0-1,-1-1 1,1 1 0,-1 0 0,2-1 0,25-21-1595,-10 10 671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18 886 11795,'-13'5'1544,"10"-7"-832,1-2-272,17-12 1945,17-7-1673,26-20-48,12-9-48,21-18-216,10-5-72,17-8-88,7 0-192,10-3-552,-5-2 720,-15-4-264,-7 2-80,-16 6-64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69 19564,'2'-3'244,"0"-1"-1,1 1 1,-1 0 0,1 0-1,0 0 1,-1 0 0,2 1-1,-1-1 1,0 1 0,0 0-1,1-1 1,-1 2-1,8-4 1,5-2 602,29-7 0,-35 12-584,-1 0 0,1 0 0,-1 1 0,20 0 0,-28 1-243,0 0 0,0 1 0,0-1 0,0 0 0,0 0 0,0 0 0,1 1 0,-1-1 1,0 0-1,0 1 0,0-1 0,0 1 0,-1-1 0,1 1 0,0-1 0,0 1 0,0 0 0,0 0 0,0-1 0,-1 1 1,2 1-1,-2 0-17,0 0 0,0-1 0,0 1 1,0-1-1,0 1 0,0-1 0,0 1 0,-1-1 1,1 1-1,0-1 0,-1 0 0,0 1 1,1-1-1,-1 1 0,0-1 0,1 0 1,-1 0-1,0 1 0,0-1 0,0 0 0,-2 1 1,-14 17 35,-1-2 1,0 0-1,-1-1 1,-1 0-1,-23 12 1,-16 13 35,56-39-72,1-1 1,0 1-1,0 0 0,0 0 0,0 0 1,0 0-1,1 0 0,-1 0 0,0 0 1,1 1-1,0-1 0,0 1 0,-2 3 1,3-4-8,0 0 0,-1 0 0,1 0 1,0 0-1,1-1 0,-1 1 0,0 0 1,0 0-1,1 0 0,-1 0 0,1 0 1,0-1-1,-1 1 0,1 0 0,0 0 1,0-1-1,0 1 0,0-1 1,1 1-1,1 2 0,35 33-240,-27-27 126,1 1 0,-1 0 0,-1 1 1,0 1-1,8 13 0,-16-23 117,-1 0 0,1 1 0,-1-1 1,1 0-1,-1 1 0,0-1 0,0 1 0,-1 0 0,1-1 0,-1 1 1,0 0-1,0-1 0,0 1 0,0 0 0,-1-1 0,1 1 0,-1 0 1,0-1-1,0 1 0,0-1 0,-1 1 0,1-1 0,-1 0 0,0 0 1,0 1-1,-3 3 0,-3 2 115,0 0 0,-1 0 0,0-1-1,0 0 1,-1-1 0,1 0 0,-16 7 0,7-4-110,0-2 1,-1 0-1,-28 8 0,47-16-24,0 0-1,0 0 1,0 0 0,0 0-1,0-1 1,0 1 0,0 0-1,0 0 1,0 0 0,0 0-1,0 0 1,0 0 0,0-1-1,0 1 1,0 0 0,0 0-1,0 0 1,0 0 0,-1 0-1,1 0 1,0 0 0,0-1-1,0 1 1,0 0 0,0 0-1,0 0 1,0 0 0,0 0-1,0 0 1,0 0 0,-1 0-1,1 0 1,0 0 0,0 0-1,0 0 1,0-1 0,0 1-1,0 0 1,0 0 0,-1 0-1,1 0 1,0 0 0,0 0-1,0 0 1,0 0 0,0 0-1,0 0 1,-1 0 0,1 0-1,0 0 1,0 0 0,0 1-1,0-1 1,0 0 0,0 0-1,0 0 1,-1 0 0,1 0-1,0 0 1,0 0 0,0 0-1,0 0 1,0 0 0,0 0-1,0 0 1,0 1 0,0-1-1,-1 0 1,9-6-214,8 0-244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17164,'2'5'1936,"-4"7"-1120,-2 4-320,-2 4 1217,-1 0-569,1 5-480,-1 0-184,2 1-480,1-2-296,1-7-472,1-2-264,2-8 776,0-5-865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15867,'0'0'117,"-1"0"0,1 0 0,0 0-1,-1 0 1,1 0 0,-1 0 0,1 0-1,0 0 1,-1 0 0,1 0 0,-1 0-1,1 1 1,0-1 0,-1 0 0,1 0-1,0 0 1,-1 1 0,1-1-1,0 0 1,-1 0 0,1 1 0,0-1-1,0 0 1,-1 0 0,1 1 0,0-1-1,0 0 1,0 1 0,-1-1 0,1 1-1,0-1 1,0 0 0,0 1 0,0-1-1,0 0 1,0 1 0,-7 20 1456,6-14-907,-46 178 3998,39-141-5480,2 0-1,1 57 1,6-102 372,5-12-124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19612,'-9'11'711,"1"0"-1,0 0 1,1 1-1,1-1 1,0 2-1,0-1 1,-5 18-1,11-30-703,0 1-1,0 0 1,0-1-1,0 1 0,0-1 1,1 1-1,-1-1 1,0 1-1,0-1 1,0 1-1,1-1 1,-1 1-1,0-1 1,1 1-1,-1-1 1,0 1-1,1-1 1,-1 1-1,0-1 1,1 0-1,-1 1 1,1-1-1,-1 0 1,1 1-1,-1-1 1,1 0-1,-1 0 1,1 1-1,-1-1 1,1 0-1,-1 0 1,1 0-1,-1 0 0,1 0 1,0 0-1,-1 0 1,1 0-1,-1 0 1,2 0-1,33 0 19,-19-1-16,-11 2-11,1-1 0,-1 1-1,0 0 1,0 0 0,0 0-1,0 1 1,0 0 0,0 0-1,0 0 1,0 1 0,-1-1-1,1 1 1,-1 0-1,0 0 1,0 1 0,7 7-1,-8-7 5,0 0-1,-1 0 1,1 0-1,-1 1 1,0-1-1,-1 1 1,1-1-1,-1 1 1,0 0-1,0 0 1,0-1-1,-1 1 1,1 0-1,-1 0 1,0 0-1,-1 0 0,1 0 1,-3 8-1,-1 3 41,0-1-1,-2 1 0,1-1 0,-2 0 1,0-1-1,-1 0 0,0 0 0,-1 0 1,-1-1-1,0-1 0,-22 22 0,29-31-80,0 0 1,0-1-1,-1 0 0,1 0 0,0 0 0,-1 0 0,0 0 0,1-1 1,-1 1-1,-7 1 0,10-3 14,-1 0-1,0 0 1,1 0-1,-1 0 1,1 0-1,-1 0 1,1-1 0,-1 1-1,0 0 1,1-1-1,-1 1 1,1-1 0,-1 0-1,1 1 1,0-1-1,-1 0 1,1 0 0,0 0-1,0 0 1,-1 0-1,1 0 1,0 0-1,0-1 1,0 1 0,0 0-1,0 0 1,1-1-1,-2-2 1,-1-3-14,0-1 1,1 1-1,0-1 0,0 0 1,1 0-1,0 0 0,0 0 1,1-9-1,-1-34-284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17300,'19'-7'1808,"1"3"-1096,2 1-296,2 3 969,2 3-361,2 3-768,-2-1-488,-6 1 288,-8 3-120,-11 1-144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18892,'5'-2'2893,"30"-8"-1685,0 1 0,0 1 0,59-3 0,-40 4-839,471-53-680,-506 59-137,8-1-1512,-36 6 1474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0 722 14587,'3'-1'1360,"12"-7"-1008,18-15-103,21-11 287,25-21-152,10-12 8,16-15-56,6-1-40,4-5-448,1 4-216,-18 5 320,-17 10-64,-34 21-40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20500,'0'8'1625,"10"-7"-1225,4-1-216,6-1 408,3 1-456,5 0-808,0 0-480,-6-5 912,-5-5-257,-9 3-239</inkml:trace>
  <inkml:trace contextRef="#ctx0" brushRef="#br0" timeOffset="1">0 148 18596,'0'6'1992,"6"-3"-1447,10-5-225,6-2 800,9-2-1096,5 0-480,8 2 488,-3 1-120,2 2-304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2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16740,'3'78'6989,"8"45"-4605,4 75-1985,-20-5 911,4-198-1953,-1-1-1,1 1 1,0 0-1,0-1 1,0 1 0,0-8-1,5-5-189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2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50 362 15555,'-7'4'1022,"0"0"-52,0 1 0,0-1 1,0 1-1,-7 8 1742,48-34 752,9-18-2538,0-2 0,37-46 0,64-102-182,-143 187-740,0 1-1,0-1 1,1 0 0,-1 1-1,0-1 1,1 1 0,0-1 0,-1 1-1,1-1 1,0 1 0,2-2-1,5 6 19,-3 12-12,4 31 225,20 67-1557,-25-101 985,0 0-1,0 0 1,1 0-1,1 0 1,0-1-1,16 19 1,-5-12-304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16524,'0'0'200,"1"0"0,-1 1 0,1-1 1,-1 0-1,1 1 0,-1-1 0,1 1 1,-1-1-1,0 1 0,1-1 0,-1 0 1,0 1-1,0 0 0,1-1 1,-1 1-1,0-1 0,0 1 0,0-1 1,1 1-1,-1-1 0,0 1 0,0 0 1,0-1-1,0 1 0,0-1 0,0 1 1,-1 0-1,4 26 1865,-3-24-1728,10 168 2089,1 85-2943,-10-256 452,-1 1 0,0-1 0,0 1 1,0 0-1,0-1 0,0 1 0,0-1 1,0 1-1,0 0 0,0-1 1,0 1-1,0-1 0,0 1 0,-1 0 1,1-1-1,0 1 0,0-1 0,0 1 1,-1-1-1,1 1 0,0-1 0,-1 1 1,1-1-1,-1 1 0,1-1 1,0 1-1,-2 0 0,2-2 22,-1 1 1,0 0-1,0-1 1,1 1-1,-1-1 0,0 1 1,1-1-1,-1 1 1,0-1-1,1 1 0,-1-1 1,1 0-1,-1 1 1,1-1-1,-1 0 0,1 0 1,0 1-1,-1-1 1,1 0-1,0 0 0,-1-1 1,-9-28-637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20452,'5'0'562,"0"-1"-1,1 1 1,-1-1-1,0 0 1,1-1 0,-1 1-1,0-1 1,0 0-1,0 0 1,6-5-1,11-4-168,26-18 0,-17 3-147,-1 0 0,-1-2 0,43-53 1,-41 45-28,-29 34-198,0-1 0,0 1 0,0 0 0,0 0-1,1 0 1,-1 0 0,1 0 0,-1 1-1,4-3 1,-5 4-15,-1 0-1,1 0 1,-1 0-1,1 0 1,-1 0 0,1 0-1,-1 0 1,0 0-1,1 0 1,-1 0-1,1 0 1,-1 0 0,1 0-1,-1 0 1,1 1-1,-1-1 1,1 0-1,-1 0 1,1 0 0,-1 1-1,0-1 1,1 1-1,8 16 53,15 97-35,-5-20-717,-18-92 659,5 23-795,-1-1-1,4 47 1,-7-47 227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11 17372,'-12'25'552,"0"0"-1,2 0 1,0 1 0,2 1 0,1 0 0,1 0 0,1 0 0,2 0 0,1 1-1,1 31 1,1-51-444,0 0 0,1 0-1,0 0 1,0 0-1,1 0 1,0 0-1,1 0 1,4 9 0,-6-15-66,0 0 1,0 0 0,0 0 0,1 0 0,-1 0 0,1-1 0,-1 1 0,1 0-1,0-1 1,-1 1 0,1-1 0,0 0 0,0 0 0,0 1 0,0-1 0,0 0-1,1-1 1,-1 1 0,0 0 0,0-1 0,1 1 0,-1-1 0,0 0-1,1 1 1,-1-1 0,0 0 0,1-1 0,-1 1 0,0 0 0,0-1 0,1 1-1,-1-1 1,3-1 0,5-2 50,0 0-1,0-1 1,-1 0-1,0-1 1,0 0-1,0 0 1,-1-1-1,0 0 1,-1-1 0,9-9-1,2-6 102,0 0-1,22-39 1,4-31 1,-25 50-123,-14 111-1,-4-49-79,0-1 0,6 24 1,-7-38 9,1-1 0,0 1 1,0 0-1,0-1 1,0 1-1,1-1 1,-1 1-1,1-1 1,0 0-1,0 1 1,0-1-1,1 0 1,-1 0-1,1-1 1,0 1-1,-1 0 1,1-1-1,4 3 1,-4-4 10,-1-1 1,0 1 0,0-1-1,0 0 1,0 1-1,0-1 1,0 0 0,0 0-1,1-1 1,-1 1 0,0 0-1,0-1 1,0 1 0,0-1-1,0 0 1,0 0-1,0 1 1,0-1 0,0 0-1,-1-1 1,1 1 0,0 0-1,1-2 1,4-3 70,-1 1-1,-1-1 1,1 0-1,8-13 1,-7 8 54,0-1 0,-1 1-1,0-2 1,-1 1 0,-1-1-1,0 1 1,4-23 0,-7 26-134,1 0 0,-2-1 1,1 1-1,-1-1 0,0 1 0,-1-1 0,-1 1 1,1-1-1,-1 1 0,-1 0 0,-5-14 0,-7 0-1158,14 22 1089,1 0-1,-1 0 1,1 1-1,-1-1 0,0 0 1,1 1-1,-1-1 1,0 1-1,0-1 1,0 1-1,1-1 0,-1 1 1,0-1-1,0 1 1,0 0-1,0 0 1,0-1-1,0 1 0,0 0 1,0 0-1,1 0 1,-1 0-1,0 0 0,0 0 1,0 0-1,-2 0 1,-1 4-619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75 21077,'-1'0'69,"1"-1"0,0 1 1,0 0-1,0-1 1,0 1-1,0 0 1,0 0-1,-1-1 1,1 1-1,0 0 0,0-1 1,-1 1-1,1 0 1,0 0-1,0-1 1,-1 1-1,1 0 1,0 0-1,0 0 1,-1-1-1,1 1 0,0 0 1,-1 0-1,1 0 1,0 0-1,-1 0 1,1 0-1,-1 0 1,1 0-1,0 0 0,-1 0 1,1 0-1,0 0 1,-1 0-1,1 0 1,0 0-1,-1 0 1,1 0-1,0 0 1,-1 0-1,1 0 0,0 1 1,-1-1-1,-15 7 1116,12-3-986,1-1 0,0 1-1,0 0 1,0 0 0,1 0-1,-1 0 1,1 0 0,0 0-1,-3 10 1,4-12-178,0 1 0,1-1-1,-1 1 1,0 0 0,1-1-1,0 1 1,0 0 0,0-1 0,0 1-1,0 0 1,0 0 0,1-1 0,-1 1-1,1-1 1,0 1 0,0 0-1,0-1 1,2 4 0,-3-5-18,1 0 0,0 0 0,0-1-1,0 1 1,0 0 0,0-1 0,0 1 0,0 0 0,0-1 0,0 1 0,0-1 0,0 0-1,0 1 1,0-1 0,0 0 0,0 0 0,0 0 0,1 1 0,-1-1 0,0 0 0,0-1-1,0 1 1,0 0 0,0 0 0,1 0 0,-1-1 0,0 1 0,0 0 0,0-1 0,0 1-1,0-1 1,0 1 0,0-1 0,0 0 0,1-1 0,4-2 16,0 0-1,0-1 1,0 0 0,5-6-1,1-2 29,0 0 0,-1-1 0,0-1 0,-2 0 0,1 0-1,-2-1 1,10-22 0,-16 25 28,-7 15 1,-9 18-67,9-10-324,0-1 1,1 1-1,0 0 0,1 0 0,0 1 1,0-1-1,-1 21 0,4-30 242,0-1 0,-1 1 0,1 0-1,0 0 1,0 0 0,0-1 0,0 1 0,0 0-1,0 0 1,0-1 0,1 1 0,-1 0 0,0 0 0,0 0-1,1-1 1,-1 1 0,0 0 0,1-1 0,-1 1-1,1 0 1,-1-1 0,1 1 0,-1 0 0,1-1-1,-1 1 1,1-1 0,0 1 0,-1-1 0,1 1-1,0-1 1,-1 0 0,1 1 0,0-1 0,-1 0 0,1 0-1,0 1 1,0-1 0,-1 0 0,1 0 0,0 0-1,0 0 1,0 0 0,-1 0 0,1 0 0,1 0-1,1-1-88,1 0 0,-1 0-1,0 0 1,1-1 0,-1 1-1,0-1 1,0 0 0,0 0-1,3-3 1,21-22-988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60 193 14427,'-21'65'2449,"12"-39"-1381,1 1-1,0 0 0,3 0 0,-4 30 1,12-35-108,-3-21-935,0-1 1,0 1-1,0-1 0,1 0 0,-1 1 0,0-1 0,1 1 0,-1-1 0,0 0 1,1 0-1,-1 1 0,0-1 0,1 0 0,-1 0 0,0 1 0,1-1 0,-1 0 1,1 0-1,-1 0 0,1 1 0,-1-1 0,0 0 0,1 0 0,-1 0 0,1 0 1,-1 0-1,1 0 0,-1 0 0,1 0 0,-1 0 0,1 0 0,-1 0 0,0-1 1,1 1-1,-1 0 0,1 0 0,-1 0 0,0-1 0,1 1 0,-1 0 0,1 0 1,-1-1-1,0 1 0,1 0 0,-1 0 0,0-1 0,1 1 0,-1-1 0,0 1 1,0 0-1,1-1 0,6-6 86,0 0 0,-1 0 0,0-1 0,0 0 0,0 0 0,6-13 1,26-60 272,-36 75-346,15-32 158,-2 0-1,-2-1 1,-1-1-1,8-55 1,-20 92-182,1 0 0,-1 0 1,0 0-1,0 0 1,0 0-1,-1 0 0,1 0 1,-1 0-1,-1-5 1,2 8-14,-1-1 1,1 1 0,0-1 0,0 1 0,-1-1 0,1 1 0,0 0 0,-1-1 0,1 1 0,0 0 0,-1-1 0,1 1 0,0 0 0,-1 0 0,1-1 0,-1 1 0,1 0 0,-1 0 0,1 0-1,-1 0 1,1-1 0,0 1 0,-1 0 0,0 0 0,0 0-1,0 1 0,-1-1-1,1 0 1,0 1 0,0-1 0,-1 1-1,1-1 1,0 1 0,0-1-1,0 1 1,0 0 0,0 0 0,-1 1-1,-8 7-8,1 0-1,0 1 0,1 0 0,0 1 0,1 0 0,0 0 0,1 1 0,-7 16 0,12-26 8,0-1 0,1 0-1,-1 0 1,1 1-1,0-1 1,-1 0-1,1 0 1,0 1-1,0-1 1,0 0 0,0 1-1,0-1 1,0 1-1,0-1 1,0 0-1,0 1 1,1-1 0,-1 0-1,1 0 1,-1 1-1,1-1 1,-1 0-1,1 0 1,0 0 0,-1 1-1,1-1 1,0 0-1,1 1 1,2 1-10,0-1 0,0 0 0,0 0 0,0-1 0,0 1 1,0-1-1,6 2 0,13 3-54,-15-2 30,0 0 0,0 0-1,0 0 1,0 1 0,-1 0 0,0 0-1,0 1 1,0 0 0,-1 0 0,0 1-1,0 0 1,0 0 0,5 10 0,-8-11 11,0-1 0,0 1 0,-1 0 0,0 0 0,0 0 0,0 0 1,-1 0-1,1 0 0,-2 0 0,1 0 0,-1 1 0,0-1 0,0 0 0,0 1 1,-1-1-1,0 0 0,-1 0 0,1 0 0,-5 10 0,-2-4-779,2-12 139,5-1 621,0-1 0,0 1 1,0 0-1,0 0 0,1-1 0,-1 1 1,1-1-1,-1 1 0,1-1 0,-1 1 1,1-1-1,0 1 0,-1-3 0,1-23-350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18364,'-26'19'3196,"21"-17"-2796,0 1 0,1 0-1,-1 0 1,1 0-1,0 0 1,0 1 0,0 0-1,0 0 1,1 0-1,0 0 1,-1 0-1,-2 7 1,6-11-408,0 1 1,0 0-1,0-1 1,0 1-1,0 0 1,0-1-1,0 1 1,0-1-1,1 1 0,-1 0 1,0-1-1,0 1 1,1-1-1,-1 1 1,0 0-1,1-1 1,-1 1-1,0-1 1,1 1-1,-1-1 0,1 1 1,-1-1-1,1 1 1,-1-1-1,1 0 1,-1 1-1,1-1 1,-1 0-1,1 1 0,-1-1 1,1 0-1,0 0 1,-1 0-1,1 1 1,0-1-1,0 0 1,29 6-399,-23-5 335,28 2-108,-28-3 172,1 1 1,-1-1-1,0 1 0,0 1 1,0-1-1,0 1 0,0 0 1,0 1-1,0 0 0,6 3 1,-12-5 13,0 1 0,0-1 0,0 0 0,0 0 0,0 0 0,0 1 0,-1-1 0,1 1 0,0-1 0,-1 0 0,1 1 0,-1-1 1,0 1-1,1-1 0,-1 1 0,0 0 0,0-1 0,0 1 0,0-1 0,0 1 0,0-1 0,0 1 0,-1-1 0,1 1 0,0-1 0,-1 1 0,1-1 0,-1 1 0,0-1 0,0 0 1,1 1-1,-2 1 0,-3 4 38,1 0 1,-1 0-1,1-1 0,-11 11 1,-22 13-25,35-28-126,0 0 0,-1-1-1,0 1 1,1-1 0,-1 0 0,0 0-1,0 0 1,0 0 0,1 0 0,-1-1-1,0 1 1,0-1 0,-5 0 0,7 0 84,0 0 0,-1-1 0,1 1 0,0-1 0,0 1 0,0-1 0,0 1 0,0-1 0,0 0 0,0 1 0,0-1 0,1 0 0,-1 0 0,0 0 0,0 0 0,1 0 0,-1 0 0,0 0 0,1 0 0,-1 0 0,1 0 0,-1 0 0,1 0 1,0 0-1,-1 0 0,1 0 0,0-1 0,0 1 0,0 0 0,0 0 0,0-2 0,-1-27-450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15459,'0'-1'181,"0"0"-1,1 0 1,0 0-1,-1 0 0,1 1 1,0-1-1,-1 0 1,1 0-1,0 0 1,0 1-1,-1-1 0,1 0 1,0 1-1,0-1 1,0 0-1,1 0 1,3 5 1873,-3 9 62,-7 86 1528,-1 14-2588,10 146 0,-4-256-1035,1 0 1,-1 0-1,1 0 1,-1 0-1,1 0 1,0 0 0,0 0-1,2 3 1,-3-6-19,0 0 0,0 0 0,0 0 0,0 0 0,0 0 1,0 0-1,1 1 0,-1-1 0,0 0 0,0 0 0,0 0 0,0 0 1,0 0-1,0 0 0,0 0 0,1 0 0,-1 0 0,0 0 0,0 0 1,0 0-1,0 0 0,0 0 0,0 0 0,1 0 0,-1 0 0,0 0 1,0 0-1,0 0 0,0 0 0,0 0 0,0 0 0,1 0 0,-1 0 1,0 0-1,0 0 0,0 0 0,0 0 0,0 0 0,0 0 0,0 0 1,1-1-1,-1 1 0,0 0 0,0 0 0,0 0 0,0 0 0,0 0 1,0 0-1,0 0 0,0 0 0,0-1 0,6-16 105,7-122 191,-9 76-264,-3 65-42,-1 1 0,0 0 0,1 0 0,-1 0 0,1 0 0,0-1 0,0 1 0,0 0 0,0 0 0,0-1 0,1 1 0,-1-1 0,1 0 0,0 1 0,0-1 1,3 3-1,-3-3 2,-1 0 1,1-1 0,0 0 0,-1 1-1,1-1 1,0 0 0,0 0 0,0 0 0,0 0-1,0 0 1,1-1 0,-1 1 0,0-1-1,0 1 1,0-1 0,1 0 0,-1 0 0,0 0-1,0 0 1,1 0 0,-1 0 0,0-1-1,0 1 1,0-1 0,0 1 0,4-2 0,3-3 13,0 0 0,0-1 0,8-7 0,17-9 23,-34 22-33,0 0 1,1-1 0,-1 1 0,1 0 0,-1 0 0,1 0 0,-1 0-1,1 0 1,-1 0 0,1 0 0,-1 0 0,1 0 0,-1 0 0,0 0 0,1 0-1,-1 0 1,1 0 0,-1 1 0,1-1 0,-1 0 0,1 0 0,-1 0-1,0 1 1,1-1 0,-1 0 0,1 0 0,-1 1 0,0-1 0,1 0 0,-1 1-1,0-1 1,0 1 0,1-1 0,-1 0 0,0 1 0,0-1 0,1 1-1,-1-1 1,0 1 0,0-1 0,0 0 0,0 1 0,0-1 0,0 1 0,0-1-1,0 1 1,0-1 0,0 2 0,3 31-35,-3-21 29,0-9 8,0-1 1,1 0 0,-1 0 0,0 1-1,1-1 1,0 0 0,-1 0 0,1 0 0,0 0-1,0 0 1,0 0 0,0 0 0,1 0-1,-1 0 1,3 2 0,-3-3 1,0-1-1,1 1 1,-1 0 0,1-1 0,0 1 0,-1-1-1,1 0 1,-1 0 0,1 1 0,-1-1-1,1 0 1,0 0 0,-1-1 0,1 1-1,-1 0 1,1 0 0,-1-1 0,1 1-1,-1-1 1,1 1 0,-1-1 0,1 0-1,1 0 1,100-53-1705,-87 45-68,-14 8 1714,1-1 1,-1 1-1,0 0 0,0-1 1,-1 0-1,1 1 0,0-1 1,-1 0-1,1 0 0,-1 0 1,2-2-1,3-10-412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16764,'-4'1'594,"-1"0"0,1 1 0,0-1 1,0 1-1,0 0 0,0 0 1,0 0-1,1 0 0,-7 6 0,-2 0 984,-15 14 252,26-21-1792,0 0 0,0 0 0,0 0 0,0 0 0,0 0 0,1 0 0,-1 0 0,0 0 0,0 0 0,1 1 0,-1-1 0,1 0 0,-1 1 0,1-1 0,-1 0 0,1 1 0,0-1 0,0 1 0,0-1 0,0 0 0,0 3 0,0-4-37,1 1 1,-1 0-1,1-1 0,0 1 1,-1-1-1,1 1 0,0-1 1,-1 1-1,1-1 1,0 0-1,0 1 0,0-1 1,-1 0-1,1 1 0,0-1 1,0 0-1,0 0 1,0 0-1,-1 0 0,1 0 1,1 0-1,21 0-48,-20 0 45,29-3-11,27-1-42,-56 4 52,0 0 1,0 0-1,0 1 0,0-1 1,0 1-1,0 0 1,0-1-1,0 1 1,0 1-1,0-1 1,-1 0-1,1 1 0,0-1 1,4 5-1,-6-4 31,1 0-1,-1 0 0,1 1 1,-1-1-1,0 0 0,0 1 1,0-1-1,0 1 0,0-1 1,-1 1-1,1 0 0,-1-1 1,0 1-1,1-1 0,-1 1 1,0 0-1,-1-1 0,1 1 1,0 0-1,-1-1 0,0 1 1,1-1-1,-1 1 0,0-1 1,0 1-1,0-1 0,-4 5 1,0 2 167,-1 1 1,0-1-1,-1-1 0,1 1 1,-12 9-1,16-16-182,0 0 0,0 0 0,0-1-1,-1 1 1,1 0 0,0-1 0,-1 0 0,1 0-1,-1 0 1,0 0 0,1 0 0,-1 0-1,0-1 1,0 1 0,1-1 0,-6 1 0,7-2-40,-1 1 1,1 0-1,0-1 1,-1 1-1,1 0 1,0-1-1,0 0 1,0 1 0,-1-1-1,1 0 1,0 1-1,0-1 1,0 0-1,0 0 1,0 0-1,0 0 1,0 0-1,1 0 1,-1 0 0,0 0-1,0-1 1,1 1-1,-1 0 1,1 0-1,-1-1 1,1 1-1,0 0 1,-1-1 0,1 1-1,0 0 1,0-1-1,0 1 1,0 0-1,0-1 1,0-1-1,0-2-33,1 1-1,-1-1 1,1 0-1,0 0 1,0 1-1,1-1 1,2-6-1,8-13-428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 16996,'14'1'768,"-1"1"1,1 1-1,-1 0 1,0 1-1,19 8 0,-29-11-673,-1 0 0,1 1 0,-1-1 0,0 1 0,0-1 0,0 1 0,0 0 0,0 0 0,0 0 0,0 0 0,0 0 0,-1 0 0,1 1 0,1 4 0,-2-5-57,-1 1 0,1-1 0,-1 1 0,0-1 0,1 1 0,-2 0 1,1-1-1,0 1 0,0 0 0,-1-1 0,1 1 0,-1-1 0,0 1 0,0-1 0,0 1 0,0-1 0,0 0 0,-3 4 0,-6 9 172,-1 0-1,-1-1 0,-1-1 1,0 0-1,0-1 1,-26 19-1,15-13 352,-24 25 0,47-42-524,0 1 0,-1-1 1,1 0-1,0 1 0,0-1 0,0 0 1,1 1-1,-1-1 0,0 1 1,0-1-1,1 1 0,-1 1 0,1-2-41,0-1 0,0 1 0,0-1 0,0 1 0,0-1 0,0 1 0,0-1 0,0 1 0,0-1 0,0 1 0,1-1 0,-1 1 0,0-1 0,0 1 0,0-1-1,1 0 1,-1 1 0,0-1 0,1 0 0,-1 1 0,0-1 0,1 0 0,-1 1 0,0-1 0,1 0 0,0 1 0,2 0-106,-1 0 1,1-1 0,-1 1-1,1-1 1,-1 1-1,1-1 1,0 0 0,-1 0-1,1 0 1,0 0 0,-1-1-1,1 1 1,3-2-1,7-2-146,0 0 0,23-12 0,0-4-228</inkml:trace>
  <inkml:trace contextRef="#ctx0" brushRef="#br0" timeOffset="1">434 1 16772,'-7'23'2392,"-7"4"-1160,-5 0-543,4 5 2719,2 2-2151,8-2-617,3-4-280,7-3-912,6-3-385,3-9 729,5-6-184,-6-8-144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20284,'11'-2'2753,"1"1"-1649,0-2-496,1 0 1857,2 0-1081,1-1-408,0 1-1048,1-1-528,-5-1 528,-5 5-168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17276,'5'-49'3291,"8"116"1575,40 588-567,-51-611-4058,0-28-191,-4-33-92,-23-153-214,-5-57-15,30 226 241,0 0 1,0 0-1,0 0 0,0 0 0,0 0 0,0 0 0,1 0 1,-1 0-1,0 0 0,0 0 0,1 0 0,-1 0 0,1 0 0,-1 0 1,1 0-1,-1 0 0,1 0 0,-1 0 0,1 1 0,0-1 1,-1 0-1,1 0 0,0 1 0,0-1 0,0 0 0,0 1 1,0-1-1,-1 1 0,1-1 0,0 1 0,2-1 0,2 0-408,1-1-1,0 1 1,-1 1-1,12-1 0,3-1-671,7-2 44,40-13 0,-32 7 191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124 374 13435,'1'-1'160,"-1"1"1,0-1-1,1 0 0,-1 1 1,0-1-1,1 0 0,-1 0 1,0 0-1,0 1 1,0-1-1,0 0 0,0 0 1,0 0-1,0 1 0,0-1 1,0 0-1,0 0 0,0 0 1,0 0-1,0 1 1,-1-1-1,1 0 0,-1-1 1,0 2 8,1-1 1,-1 1-1,0-1 1,0 1-1,1-1 0,-1 1 1,0 0-1,0-1 1,0 1-1,0 0 1,1 0-1,-1 0 1,0 0-1,0 0 1,0 0-1,0 0 1,1 0-1,-3 0 0,-1 1 218,0-1 0,0 1 0,0 0 0,0 1 0,0-1 0,0 1 0,0 0 0,-5 3 0,4 0-227,-1-1 0,1 1 0,0 0-1,0 1 1,0-1 0,1 1-1,-1 0 1,2 0 0,-1 0 0,1 1-1,0-1 1,0 1 0,0 0 0,1 0-1,0 0 1,-1 13 0,3-19-149,0 0 1,-1 0 0,1 0 0,0 0-1,1 0 1,-1 0 0,0 0 0,0 0-1,0 0 1,0 0 0,1 0 0,-1 0-1,1 0 1,-1 0 0,1 0 0,-1 0-1,1 0 1,-1 0 0,1 0 0,0 0-1,-1-1 1,1 1 0,0 0-1,1 1 1,0-2 5,-1 1-1,1-1 0,0 0 1,-1 1-1,1-1 0,0 0 0,-1 0 1,1 0-1,0 0 0,-1 0 1,1 0-1,-1 0 0,1-1 1,2 0-1,3-1 21,1-1 0,-1 0 1,0 0-1,0-1 0,11-7 0,6-9 21,-1-1 0,0-1-1,37-48 1,-50 57-103,-10 13 42,0 0 0,0-1 0,0 1 0,0 0 0,1 0 0,-1 0 0,0 0 0,0-1 0,0 1 0,0 0 0,0 0 0,1 0 0,-1 0 0,0 0 0,0 0 0,0-1 0,1 1 0,-1 0 0,0 0 0,0 0 0,0 0 0,1 0 0,-1 0 0,0 0 0,0 0 0,0 0 0,1 0 0,-1 0 0,0 0 0,0 0 0,0 0 0,1 0 0,-1 0 0,0 0 0,0 0 0,0 0 0,1 0 0,-1 1 0,0-1 0,0 0 0,0 0 0,1 0 0,-1 0 0,0 0 0,0 0 0,0 1 0,0-1 0,0 0 0,1 0 0,-1 0 0,0 0 0,0 1 0,0-1 0,0 0 0,0 0 0,0 0 0,0 1 0,0-1 0,0 0 0,0 0 0,0 0 0,0 1 0,3 11-110,-4 22-419,0-29 337,0-1 0,1 1 1,-1-1-1,1 1 0,0-1 1,0 1-1,1-1 0,0 0 1,-1 1-1,1-1 0,1 1 1,-1-1-1,3 6 0,-3-9 118,-1-1-1,1 0 0,-1 1 1,1-1-1,-1 1 1,1-1-1,-1 0 1,1 1-1,0-1 0,-1 0 1,1 0-1,-1 1 1,1-1-1,0 0 1,-1 0-1,1 0 0,0 0 1,-1 0-1,1 0 1,-1 0-1,1 0 1,0 0-1,-1 0 1,1 0-1,0 0 0,-1 0 1,1-1-1,-1 1 1,1 0-1,0 0 1,-1-1-1,1 1 0,-1 0 1,1-1-1,-1 1 1,1-1-1,-1 1 1,1-1-1,17-18-1677,-4-2 824,0-2 0,-1 1 0,-2-2-1,0 1 1,10-34 0,27-126 1021,-42 151 219,2-9 2894,-6 38-2309,-2 4-80,-2 21 332,-14 95 1657,8-72-2100,2 0 0,2 0-1,2 55 1,2-97-639,0 1 0,1 0-1,-1-1 1,1 1 0,0-1-1,0 0 1,0 1 0,3 3-1,-4-6-53,0 0 0,1-1-1,-1 1 1,1-1 0,-1 1 0,1 0-1,0-1 1,-1 0 0,1 1-1,-1-1 1,1 1 0,0-1 0,-1 0-1,1 1 1,0-1 0,0 0-1,-1 0 1,1 1 0,0-1 0,0 0-1,-1 0 1,1 0 0,0 0-1,0 0 1,-1 0 0,1 0 0,0 0-1,0-1 1,-1 1 0,1 0-1,0 0 1,-1-1 0,1 1 0,0 0-1,-1-1 1,1 1 0,0 0 0,-1-1-1,1 1 1,-1-1 0,1 1-1,0-2 1,3-1-14,-1 0 0,0-1-1,0 1 1,0-1 0,0 0 0,-1 0 0,1 0-1,-1 0 1,0 0 0,0 0 0,0-1 0,0-4-1,14-60-384,-14 54 270,3-10-572,-1-1-1,-1-34 0,-11 128-551,4-44 1199,-2 44-1,6-62 47,0 1-1,1-1 1,0 1-1,0-1 1,0 1-1,0-1 1,1 0-1,0 0 1,1 0-1,-1 0 1,7 10 0,-8-14-63,1 0 1,-1 0-1,1-1 1,-1 1 0,1 0-1,0 0 1,0-1 0,0 1-1,0-1 1,4 2-1,-5-2 45,0-1-1,0 0 1,0 1-1,0-1 1,0 0-1,0 0 1,0 0-1,0 0 1,0 0-1,0 0 0,0 0 1,0 0-1,0 0 1,0-1-1,0 1 1,0 0-1,0 0 1,0-1-1,0 1 0,0-1 1,0 1-1,0-1 1,0 0-1,0 1 1,0-1-1,1-1 1,11-15-244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18876,'4'18'1066,"0"1"0,-2 0 0,1 23 0,1 8 167,8 44-149,12 115-647,-29-232-2349,-17-42 0,-26-46 3680,48 111-1722,0-1-1,0 1 0,-1 0 0,1 0 0,0 0 0,0-1 0,0 1 0,0 0 0,0 0 0,0-1 1,0 1-1,0 0 0,0 0 0,0-1 0,0 1 0,0 0 0,0 0 0,0-1 0,0 1 0,0 0 1,0 0-1,0-1 0,0 1 0,0 0 0,0 0 0,0-1 0,0 1 0,1 0 0,-1 0 0,0 0 1,0-1-1,0 1 0,0 0 0,1 0 0,10-2 741,20 7-580,-22-3-280,5 0-371,1-1 1,0-1-1,-1 0 1,1-1-1,0 0 1,-1-2-1,1 1 1,-1-2 0,20-7-1,-1-2-513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70 109 16700,'-3'8'891,"-1"0"0,0 0 0,-1 0 1,-5 8-1,-12 22 1681,18-31-2231,1 0 1,0 1-1,0-1 1,1 1 0,0 0-1,1-1 1,-1 1-1,1 11 1,1-18-330,0 0 1,0 0-1,1-1 1,-1 1-1,0 0 1,1 0 0,-1-1-1,0 1 1,1 0-1,-1-1 1,1 1-1,-1 0 1,1-1-1,0 1 1,-1-1-1,1 1 1,0-1 0,-1 1-1,1-1 1,0 1-1,-1-1 1,1 0-1,0 1 1,0-1-1,-1 0 1,1 0-1,0 0 1,0 1 0,0-1-1,0 0 1,-1 0-1,1 0 1,0 0-1,0-1 1,0 1-1,-1 0 1,1 0-1,0 0 1,0 0 0,1-1-1,36-11-31,-34 11 30,35-16-24,-31 12 16,0 1 1,0 0-1,1 1 0,-1 0 1,1 0-1,0 1 0,0 0 0,0 1 1,0 0-1,14 0 0,-4 8 96,-13-3 169,-5-5-214,-1 1 0,0-1-1,1 0 1,-1 1 0,0-1 0,1 1 0,-1-1-1,0 0 1,0 1 0,0-1 0,1 1 0,-1-1-1,0 0 1,0 1 0,0-1 0,0 0 0,0 1-1,0-1 1,0 0 0,-1 1 0,1-1 0,0-1 0,-10-28 1256,-21-51 0,9 29-909,22 52-425,0-1-1,-1 1 0,1-1 0,0 1 0,0-1 0,-1 1 0,1-1 0,0 0 0,0 1 0,0-1 0,0 0 0,0 1 0,0-1 0,0 1 0,0-1 0,0 0 0,0 1 0,0-1 0,1 1 0,-1-1 0,0 0 0,0 1 1,1-1-1,-1 1 0,0-1 0,1 1 0,-1-1 0,0 1 0,1-1 0,-1 1 0,1-1 0,-1 1 0,1 0 0,-1-1 0,1 1 0,-1 0 0,1-1 0,-1 1 0,1 0 0,0-1 0,31-3-1392,-14 3 606,38-18-349,-22 4 516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43 145 16548,'-3'1'347,"0"-1"0,0 0 1,0 0-1,0 0 0,0 0 1,0-1-1,1 1 1,-1-1-1,0 1 0,-4-3 1,7 3-262,-1 0-1,1-1 1,-1 1 0,1 0 0,-1-1-1,1 1 1,0-1 0,-1 1 0,1-1 0,-1 1-1,1-1 1,0 1 0,0-1 0,-1 1-1,1-1 1,0 1 0,0-1 0,0 1-1,-1-1 1,1 0 0,0 1 0,0-1 0,0-1 78,1 0 1,-1 0 0,0 0 0,1 0 0,-1 1-1,1-1 1,-1 0 0,1 0 0,0 1 0,2-3 0,2-4 75,0 1 0,1 0 0,0 1 1,0-1-1,0 1 0,1 1 1,0-1-1,0 1 0,13-7 1,-8 6-139,0 0 0,1 0 0,-1 1 1,1 1-1,23-5 0,-31 8-78,1 0-1,-1 1 1,0 0-1,1 0 1,-1 0-1,0 0 1,11 3 0,-14-2-16,0-1 0,1 1 0,-1 0 1,0 0-1,0 0 0,0 0 0,0 1 0,0-1 1,0 1-1,0-1 0,-1 1 0,1-1 1,0 1-1,-1 0 0,0 0 0,1 0 1,-1 0-1,0 0 0,0 0 0,2 4 1,-1 1 1,-1 1 1,1-1-1,-1 1 1,-1 0-1,1-1 1,-2 1-1,1-1 1,-1 1-1,0 0 1,0-1-1,-1 1 1,0-1-1,-3 8 1,-5 12 34,-2 0-1,-15 26 1,8-20 44,-1 0 1,-1-1-1,-2-1 0,-42 44 1,35-50 24,30-25-108,-1 1-1,0 0 1,0-1-1,0 1 1,0 0-1,0-1 1,0 1-1,0-1 1,0 1-1,0-1 0,0 0 1,0 0-1,0 1 1,0-1-1,0 0 1,0 0-1,0 0 1,-1 0-1,1 0 1,0 0-1,0 0 1,0 0-1,0-1 1,0 1-1,0 0 1,0-1-1,0 1 1,-1-1-1,1 0-3,1 1-1,-1-1 1,1 1-1,0-1 1,-1 0-1,1 1 1,0-1-1,-1 0 1,1 1-1,0-1 1,0 0-1,-1 1 1,1-1-1,0 0 1,0 1 0,0-1-1,0 0 1,0 1-1,0-1 1,0 0-1,0 0 1,0 1-1,0-1 1,1 0-1,-1 1 1,0-1-1,0 0 1,1 1-1,-1-1 1,0 0-1,1 1 1,-1-1-1,1 1 1,-1-1 0,1 1-1,-1-1 1,2 0-1,-1-1-1,1 1-1,0-1 0,0 1 1,0 0-1,0-1 1,0 1-1,0 0 1,0 0-1,0 0 1,4 0-1,-1 0-12,0 1 0,0 0-1,0 0 1,0 0 0,0 1-1,0 0 1,0 0 0,0 0 0,0 1-1,0-1 1,-1 1 0,1 0-1,-1 1 1,1-1 0,4 4 0,9 7-33,-1 1 1,20 19 0,-16-13-20,-17-16 47,3 3 3,0-1-1,1 0 1,0 0-1,0-1 1,9 5 0,-16-9 23,1 0 0,0-1 0,0 1 0,0 0 0,0-1 0,0 1 0,0-1 0,0 0 0,0 0 0,0 0 0,0 0 0,0 0 0,0 0 1,0 0-1,-1 0 0,1-1 0,0 1 0,0-1 0,0 0 0,0 1 0,0-1 0,0 0 0,-1 0 0,1 0 0,0 0 0,-1-1 0,1 1 1,-1 0-1,1-1 0,2-2 0,1-5 65,1 1 0,-1-1 0,0 0 0,-1-1 0,0 1 0,-1-1 1,0 1-1,4-21 0,-4 11 43,0 0 1,-2 0-1,-1-37 1,-6 24-347,5 31 115,1 0 1,0 0 0,-1 0 0,1 0-1,-1 0 1,1 1 0,-1-1 0,0 0-1,1 0 1,-1 0 0,0 1 0,1-1-1,-1 0 1,0 1 0,0-1-1,1 1 1,-1-1 0,0 1 0,0-1-1,0 1 1,0 0 0,0-1 0,0 1-1,0 0 1,0 0 0,-2-1 0,2 0-489,-3-6-199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 17572,'0'-1'92,"1"1"0,-1 0 1,0-1-1,0 1 0,0-1 0,0 1 1,0 0-1,0-1 0,-1 1 1,1-1-1,0 1 0,0 0 0,0-1 1,0 1-1,0-1 0,0 1 1,-1 0-1,1-1 0,0 1 0,0 0 1,-1-1-1,1 1 0,0 0 1,0 0-1,-1-1 0,1 1 0,0 0 1,-1 0-1,1-1 0,-1 1 1,-11 4 1084,-13 16 763,17-9-1596,-1 0-1,1 0 0,1 0 1,0 1-1,1 0 0,0 1 1,1 0-1,-3 13 0,2-6-157,1 1 0,1 0 0,0 0 0,1 30 0,2-42-112,2 0 1,-1-1 0,1 1-1,1 0 1,4 15-1,-6-22-45,1 0-1,0 1 0,-1-1 1,1 0-1,0 0 0,1 0 1,-1 0-1,0-1 1,1 1-1,-1 0 0,1 0 1,-1-1-1,1 1 0,0-1 1,-1 1-1,1-1 0,0 0 1,0 0-1,0 0 1,0 0-1,0 0 0,0 0 1,1 0-1,-1-1 0,0 1 1,0-1-1,4 1 0,0-2 23,-1 0-1,1 1 1,-1-2-1,0 1 0,1-1 1,-1 0-1,0 0 0,0 0 1,0-1-1,0 1 0,0-1 1,-1 0-1,1-1 0,3-3 1,7-7 179,0 0 0,19-25 0,-25 27-104,0 0-1,0-1 0,-1 0 1,-1-1-1,0 0 1,-1 0-1,7-22 1,-12 31-110,0 0 1,0 0-1,0 0 0,-1 0 1,0 0-1,0 0 0,0-1 1,-1 1-1,1 0 1,-1 0-1,-2-6 0,1 7-48,1 1-1,-1-1 1,0 1-1,0-1 1,0 1-1,-1 0 1,1 0-1,-1 0 0,0 0 1,1 1-1,-1-1 1,-1 1-1,1 0 1,0-1-1,0 1 1,-7-2-1,5 2-118,0-1 0,0 1 0,0 0 0,0 1 0,0 0 0,-1 0 0,1 0 0,-1 0 0,1 1 0,-1 0 0,1 0 0,-1 0 0,1 1 0,-1-1 0,1 1 0,0 1 0,-1-1 0,-4 3 0,-7 7-566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17684,'-3'-14'2388,"2"23"-861,1 23-381,38 420-1873,-38-450 619,0-1 79,0 0 0,0 0 0,0 0 0,0 0 0,0-1 0,0 1 0,1 0 0,-1 0 0,0 0 0,0 0 1,1-1-1,-1 1 0,1 0 0,-1 0 0,0-1 0,1 1 0,0 0 0,-1-1 0,1 2 0,7-5-442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18004,'-10'67'2528,"9"-49"-2446,-1 3 53,2 0 0,0-1 0,5 40 0,-3-54-96,-1 0 1,1-1-1,-1 1 0,2 0 1,-1-1-1,1 1 0,-1-1 0,2 0 1,-1 1-1,0-2 0,1 1 1,0 0-1,0-1 0,1 0 0,-1 1 1,1-2-1,0 1 0,5 3 1,51 23 234,-45-24-249,0 2 0,0-1 0,-1 2 0,24 18 0,-35-23-23,0-1 0,-1 1 0,1 0 1,-1 0-1,0 0 0,0 0 1,-1 0-1,1 1 0,-1-1 0,0 1 1,0-1-1,-1 1 0,1 0 0,-1 0 1,0 0-1,0 0 0,0 0 1,-1 0-1,0 0 0,-1 10 0,0-9 24,0 0-1,0 0 0,0-1 1,-1 1-1,0-1 0,0 1 1,0-1-1,-1 1 0,0-1 1,0 0-1,0 0 1,-1-1-1,0 1 0,0-1 1,0 1-1,0-1 0,-6 4 1,7-6 7,0 0 1,0 0 0,-1 0 0,1-1 0,0 1 0,0-1 0,-1 0 0,1 0 0,-1 0 0,0 0 0,1-1 0,-1 1 0,1-1 0,-1 0 0,0 0 0,1-1-1,-1 1 1,1-1 0,-1 1 0,1-1 0,-1 0 0,1 0 0,-1-1 0,1 1 0,0-1 0,0 0 0,0 1 0,-5-5 0,0-1 12,0 0 0,1 0 0,0-1 0,0 1 0,1-2 0,0 1 0,0-1 0,1 1 0,0-2 0,1 1 0,0 0 0,0-1 0,1 0 0,0 0 0,1 0 0,0 0 0,1 0 0,-1-14 0,2 12-45,0 0-1,1 1 1,0-1-1,1 0 1,0 0-1,1 1 1,0-1-1,1 1 1,0 0 0,0 0-1,2 0 1,-1 1-1,1 0 1,1 0-1,13-15 1,1 4 33,2 1 0,0 1 0,38-22 1,-17 10 257,-40 29-231,0-1 0,-1 1 1,0-1-1,1 0 0,-1 0 0,0-1 0,-1 1 1,5-6-1,-7 8-41,1-1 1,-1 1-1,1 0 1,-1 0-1,0 0 1,0 0-1,0 0 1,1 0-1,-1 0 1,0-1-1,0 1 1,-1 0-1,1 0 1,0 0-1,0 0 1,-1 0-1,1 0 1,0 0-1,-1 0 1,1 0-1,-1 0 1,1 0-1,-1 0 1,0 0-1,1 0 1,-1 0-1,0 0 1,0 0-1,1 1 1,-1-1-1,0 0 1,0 0-1,0 1 1,0-1-1,0 1 1,0-1-1,-2 0 1,-46-21-726,37 18 411,0-1 1,0-1-1,-14-8 1,3-2-157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14995,'3'1'158,"-1"0"-1,0 1 0,0-1 1,1 1-1,-1 0 0,-1 0 1,1-1-1,0 2 0,0-1 1,-1 0-1,1 0 0,-1 0 1,0 1-1,1-1 0,-1 0 1,0 1-1,-1-1 0,2 5 1,4 6 640,0 1-524,1-1 1,1-1-1,0 1 0,0-1 1,1-1-1,1 1 1,0-2-1,12 11 1,-19-19-211,0 0 0,0 1-1,0-1 1,0 0 0,1 0 0,-1-1 0,1 1 0,-1-1 0,1 1 0,0-1 0,-1-1-1,1 1 1,0 0 0,0-1 0,0 0 0,-1 1 0,1-2 0,0 1 0,0 0 0,0-1 0,0 0-1,-1 0 1,1 0 0,0 0 0,-1 0 0,1-1 0,-1 0 0,1 0 0,-1 0 0,0 0 0,0 0-1,0 0 1,0-1 0,0 0 0,3-3 0,5-8 278,0 0 0,0 0-1,-2-1 1,0 0 0,0-1 0,-1 0-1,-2 0 1,1-1 0,-2 0 0,5-23 0,-10 55-325,0 0 1,1 0 0,4 22 0,-4-29-29,0 0-13,0-1 1,0 1 0,1-1 0,0 1 0,5 10 0,-6-17 23,-1 0 1,1 0-1,-1 0 1,1 0-1,0 0 1,-1 0-1,1 0 0,0 0 1,0 0-1,0-1 1,0 1-1,0 0 1,0 0-1,0-1 1,0 1-1,0-1 0,0 1 1,0-1-1,0 1 1,0-1-1,0 0 1,1 0-1,-1 1 1,0-1-1,0 0 0,0 0 1,0 0-1,1 0 1,-1 0-1,0 0 1,0-1-1,0 1 1,0 0-1,1-1 0,-1 1 1,0-1-1,0 1 1,0-1-1,0 1 1,0-1-1,0 0 0,0 1 1,0-1-1,1-1 1,7-6 66,0-1 1,-1 0-1,1 0 1,-2 0-1,1-1 0,-2 0 1,1-1-1,-1 1 1,-1-1-1,0-1 1,0 1-1,-1-1 1,3-16-1,-6 25-50,-1 0 1,1-1-1,-1 1 0,0 0 1,0 0-1,0 0 0,-1-4 1,1 6-146,0 0 1,-1 0-1,1 0 1,-1 0-1,1 0 1,0 0-1,-1 0 1,0 0-1,1 0 1,-1 1-1,1-1 1,-1 0-1,0 0 1,0 1-1,1-1 1,-1 0-1,0 1 1,0-1-1,0 1 1,0-1-1,0 1 1,0 0-1,0-1 1,-2 1-1,3 0 92,0 0 0,0 0-1,-1 0 1,1 0 0,0 0-1,0 0 1,0 0 0,-1 0-1,1 0 1,0 0 0,0 0-1,0 0 1,-1 0 0,1 0-1,0 1 1,0-1 0,0 0-1,0 0 1,-1 0 0,1 0-1,0 1 1,0-1 0,0 0-1,0 0 1,0 0 0,-1 0-1,1 1 1,0-1 0,0 0-1,0 0 1,0 1 0,0-1-1,1 6-740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18724,'-3'3'298,"-13"15"1160,1 1 0,-16 24 0,27-37-1347,1 0-1,-1 0 1,2 1 0,-1-1 0,1 1-1,-1-1 1,2 1 0,-1 0 0,1 0 0,0 0-1,1 0 1,0 9 0,0-14-92,0-1 0,0 1-1,0-1 1,0 1 0,0-1 0,1 1-1,-1-1 1,0 1 0,1-1 0,0 1 0,-1-1-1,1 0 1,0 1 0,0-1 0,0 0-1,-1 0 1,1 1 0,1-1 0,-1 0 0,0 0-1,0 0 1,0 0 0,3 1 0,-2-1 1,0-1 1,0 1 0,1-1-1,-1 1 1,0-1-1,1 0 1,-1 0 0,0 0-1,1 0 1,-1-1-1,0 1 1,1 0 0,3-2-1,5-2 18,-1 0 1,1-1-1,-1 0 0,0-1 0,11-9 0,-7 5-15,-1 0-1,-1-2 1,14-14 0,-22 21-24,1-1 0,-1 1 1,-1 0-1,1-1 0,-1 0 0,0 0 1,0 0-1,-1 0 0,0 0 1,3-13-1,-4 18-14,-1 0 0,0 0 0,1 0 0,-1 0 0,0 0 0,0-1 1,0 1-1,0 0 0,0 0 0,0 0 0,0 0 0,0 0 0,-1-1 0,1 1 0,0 0 0,-1 0 1,1 0-1,-1 0 0,1 0 0,-1 0 0,1 0 0,-1 0 0,0 0 0,1 0 0,-1 0 1,0 0-1,0 1 0,0-1 0,0 0 0,0 1 0,0-1 0,0 0 0,0 1 0,0-1 0,0 1 1,0-1-1,0 1 0,0 0 0,0 0 0,0-1 0,-1 1 0,0 0 0,-5 0-142,0 1 0,0 0-1,0 0 1,0 0 0,-12 5-1,12-4 153,-13 5-279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54 18100,'-3'-2'350,"0"1"0,-1-1 1,1 1-1,-1 0 0,1 0 1,-1 0-1,0 0 0,1 0 1,-1 1-1,0 0 0,0 0 1,1 0-1,-1 0 0,0 0 1,0 1-1,-4 1 0,4-1-299,0 0-1,0 0 1,1 1-1,-1 0 1,0-1-1,1 1 1,0 0-1,-1 1 1,1-1 0,0 1-1,0-1 1,0 1-1,1 0 1,-1 0-1,1 0 1,-1 0-1,1 1 1,0-1-1,0 1 1,1-1-1,-1 1 1,1 0 0,-2 6-1,2-9-53,1 0 1,0 0-1,0 0 0,-1 0 1,1 0-1,0 0 0,0 0 1,0 0-1,0 0 0,0-1 1,0 1-1,1 0 0,-1 0 0,0 0 1,0 0-1,1 0 0,-1 0 1,0 0-1,1-1 0,-1 1 1,1 0-1,-1 0 0,1 0 1,-1-1-1,1 1 0,0 0 1,-1-1-1,1 1 0,0-1 0,0 1 1,-1-1-1,1 1 0,0-1 1,0 1-1,0-1 0,0 0 1,-1 1-1,1-1 0,0 0 1,0 0-1,0 0 0,0 1 1,0-1-1,0 0 0,0 0 1,0-1-1,0 1 0,0 0 0,0 0 1,-1 0-1,1-1 0,2 1 1,4-2 5,0 0 0,0 0 0,-1 0 0,1-1 0,9-5 0,6-6 121,-1-1 1,36-34-1,-4 4 241,-51 46-183,-3 7-108,-6 21-270,-2 10-939,8-37 1023,1-1 1,0 0 0,0 0 0,0 0 0,0 0-1,0 0 1,0 1 0,0-1 0,0 0 0,0 0-1,1 0 1,-1 0 0,0 0 0,1 1 0,-1-1-1,1 0 1,0 0 0,-1 0 0,2 1 0,-2-2 54,1 0 1,0 0-1,0 0 1,0 1-1,0-1 1,0 0 0,0 0-1,0-1 1,0 1-1,0 0 1,0 0-1,-1 0 1,1 0-1,0-1 1,0 1 0,0 0-1,0-1 1,0 1-1,-1-1 1,1 1-1,0-1 1,0 1-1,-1-1 1,1 0 0,1-1-1,17-16-790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114 215 16131,'-1'3'210,"0"-1"0,-1 1-1,1-1 1,-1 1 0,0-1-1,1 0 1,-1 0-1,0 0 1,-1 0 0,-3 3-1,-6 6 197,3 0 8,-1 0 0,1 0 1,1 1-1,0 0 0,1 1 1,0 0-1,1 0 0,-6 21 0,11-33-391,1 0 0,0 0 0,-1 0-1,1 0 1,0 0 0,0 0-1,0 0 1,0 1 0,0-1 0,0 0-1,0 0 1,0 0 0,0 0-1,1 0 1,-1 0 0,0 0 0,1 0-1,-1 0 1,0 0 0,2 2 0,-2-3-8,1 1 1,0-1-1,0 0 1,-1 1 0,1-1-1,0 0 1,-1 1-1,1-1 1,0 0 0,0 0-1,0 0 1,-1 1-1,1-1 1,0 0 0,0 0-1,0 0 1,-1 0-1,1-1 1,0 1 0,0 0-1,1 0 1,3-2 24,0 0 0,0 0 0,0-1 0,0 1 1,0-1-1,0 0 0,4-4 0,13-11 109,-2-1 0,-1-1 0,0-1 0,30-45-1,-39 50-73,0 0-1,-1-1 0,-1 0 0,0 0 1,-1-1-1,-2 0 0,1 0 0,2-23 0,-7 38-58,-1 0 0,0-1-1,0 1 1,0 0-1,0 0 1,0 0 0,-1 0-1,1-1 1,-1 1-1,0 0 1,0 0 0,0 0-1,-3-5 1,3 7-12,0-1-1,0 1 1,0 0 0,0 0 0,-1 0-1,1 0 1,0 0 0,-1 0-1,1 0 1,-1 0 0,1 1 0,-1-1-1,1 0 1,-1 1 0,1-1-1,-1 1 1,0 0 0,1 0 0,-1-1-1,1 1 1,-1 0 0,0 0 0,1 1-1,-1-1 1,0 0 0,1 0-1,-3 1 1,-6 3-4,-1 1 1,1-1-1,0 1 0,0 1 0,0 0 1,1 0-1,0 1 0,0 0 0,1 1 1,0 0-1,0 0 0,1 1 1,0 0-1,-6 11 0,12-19-5,0 1 0,0-1 1,1 1-1,-1-1 0,1 1 0,-1-1 0,1 1 1,-1 0-1,1-1 0,0 1 0,0 0 0,0-1 0,0 1 1,0 0-1,0-1 0,1 1 0,-1 0 0,0-1 0,1 1 1,-1-1-1,1 1 0,0 0 0,-1-1 0,1 1 1,0-1-1,0 0 0,0 1 0,2 1 0,3 3-55,0 1-1,1-2 1,0 1-1,10 6 0,2 1-41,-9-4 21,-1 0-1,1 1 1,-1-1 0,-1 2 0,0-1 0,8 14 0,-6-6-1518,11 29 0,-20-45 1187,-1-2 359,0 1-1,0-1 1,0 0 0,0 0 0,0 1 0,0-1-1,0 0 1,0 0 0,0 1 0,0-1 0,0 0-1,0 0 1,0 1 0,0-1 0,0 0 0,1 0-1,-1 1 1,0-1 0,0 0 0,0 0 0,0 0 0,0 1-1,1-1 1,-1 0 0,0 0 0,0 0 0,0 0-1,1 0 1,-1 1 0,0-1 0,0 0 0,1 0-1,-1 0 1,0 0 0,0 0 0,1 0 0,-1 0-1,0 0 1,0 0 0,1 0 0,-1 0 0,0 0-1,0 0 1,1 0 0,-1 0 0,0 0 0,0 0 0,1 0-1,-1 0 1,0 0 0,0 0 0,0 0 0,1-1-1,-1 1 1,0 0 0,0 0 0,0 0 0,1 0-1,-1 0 1,0-1 0,0 1 0,0 0 0,0 0-1,1 0 1,-1-1 0,0 1 0,0 0 0,8-11-1120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 16275,'0'0'75,"0"0"0,0-1 0,0 1 0,0 0 0,0-1 0,1 1 0,-1 0 0,0-1 0,0 1 0,0 0 0,0-1-1,0 1 1,0 0 0,0-1 0,0 1 0,0 0 0,0-1 0,0 1 0,0 0 0,-1-1 0,1 1 0,0 0-1,0-1 1,0 1 0,0 0 0,-1-1 0,1 1 0,0 0 0,0 0 0,0-1 0,-1 1 0,1 0 0,0 0 0,0 0-1,-1-1 1,1 1 0,0 0 0,-1 0 0,1 0 0,0 0 0,-1-1 0,1 1 0,0 0 0,-1 0 0,0 0 0,-19 9 2039,-19 23-456,36-29-1624,0 0 0,1 0 0,-1 1 0,1 0 0,-1-1 0,1 1 0,0 0 0,1 0 0,-1 0 0,-1 5 0,3-8-35,0 0 0,0 0 0,-1 1 0,1-1 0,0 1 0,0-1 1,1 0-1,-1 0 0,0 1 0,0-1 0,1 0 0,-1 1 1,1-1-1,-1 0 0,1 0 0,-1 1 0,1-1 0,0 0 0,-1 0 1,1 0-1,0 0 0,0 0 0,0 0 0,0 0 0,0 0 1,0-1-1,0 1 0,0 0 0,0 0 0,1-1 0,-1 1 0,0-1 1,0 1-1,1-1 0,1 1 0,42 9-14,-37-9 14,-1 0 0,1 0 0,-1 1 0,0 0 1,0 1-1,0-1 0,0 1 0,0 1 0,0-1 0,-1 1 1,8 6-1,-13-10 14,0 1-1,0 0 1,0 0 0,-1 0 0,1-1-1,0 1 1,-1 0 0,1 0 0,0 0 0,-1 0-1,1 0 1,-1 0 0,1 0 0,-1 0 0,0 1-1,0-1 1,1 0 0,-1 0 0,0 0 0,0 0-1,0 0 1,0 0 0,0 1 0,0-1 0,0 0-1,-1 2 1,0-1 27,0 0 0,-1 0 0,1 0-1,-1 0 1,1 0 0,-1 0 0,1 0 0,-1 0 0,0-1 0,0 1-1,-4 2 1,-2 1 143,-2 0 0,1 0 1,0-1-1,-20 6 0,16-7-64,0 0-1,-20 1 1,30-4-167,0 1-1,0-1 1,0 0-1,0 0 1,0 0-1,0-1 1,0 1-1,0-1 1,0 0-1,0 0 1,0 0-1,0 0 1,1 0 0,-1 0-1,0-1 1,1 1-1,-5-4 1,1-6-186,6 0-106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94 8378,'4'-23'240,"-4"-12"18480,-6 23-19227,4 10 428,-1-20-187,0 138 275,0-21-18,0-19 38,4 1 0,10 84-1,4-113-917,-24-65 605,0 0 1,1-1 0,0 1-1,2-2 1,0 1-1,1-1 1,1 1 0,0-1-1,0-20 1,4 38 297,0 0 1,0 0 0,-1 0-1,1 0 1,0 0-1,1-1 1,-1 1-1,0 0 1,0 0-1,0 0 1,1 0 0,-1 0-1,0 0 1,1 0-1,-1 0 1,1 0-1,-1 0 1,1 1 0,0-1-1,-1 0 1,1 0-1,0 0 1,0 1-1,-1-1 1,1 0-1,0 1 1,0-1 0,0 0-1,0 1 1,0-1-1,0 1 1,0 0-1,0-1 1,0 1-1,0 0 1,0 0 0,0-1-1,1 1 1,6 0 75,-1 1 1,0-1-1,1 1 0,-1 0 1,8 3-1,22 2 59,-31-7-110,1 0 0,-1 0 1,0-1-1,0 0 0,0 0 1,-1 0-1,1-1 0,0 1 1,-1-2-1,0 1 0,1 0 0,-1-1 1,-1 0-1,1 0 0,0-1 1,-1 1-1,0-1 0,5-7 1,-12 18 45,0 0 0,1 0 0,0 0 1,0 0-1,0 0 0,0 12 0,-4 41 141,5-55-203,1 0-1,0 0 0,0 0 0,1 0 0,-1 0 0,1 0 1,0 0-1,1 4 0,-1-7-15,-1 0 1,1 0-1,-1 0 0,1 0 0,0 0 1,0 0-1,-1 0 0,1 0 1,0 0-1,0-1 0,0 1 0,0 0 1,0-1-1,0 1 0,0-1 1,0 1-1,0-1 0,0 1 1,0-1-1,0 0 0,0 1 0,0-1 1,1 0-1,-1 0 0,0 0 1,0 0-1,0 0 0,0 0 0,0 0 1,1 0-1,-1 0 0,1-1 1,9-3 20,-1 0 0,-1 0 1,1-1-1,0 0 0,-1 0 0,0-1 1,0-1-1,14-13 0,3-1 7,3-3 2,-19 15-34,0 1-1,0 0 1,1 1-1,0-1 1,0 2-1,17-7 1,-28 12-5,1 1 1,0 0-1,0-1 1,0 1 0,0 0-1,0 0 1,0 0-1,0 0 1,0 0 0,0 0-1,1 0 1,-1 0-1,0 0 1,0 0 0,0 0-1,0 1 1,-1-1-1,1 0 1,0 1 0,0-1-1,0 1 1,0-1-1,0 1 1,0 0 0,0-1-1,-1 1 1,1 0-1,0-1 1,-1 1 0,1 0-1,0 0 1,-1 0-1,1-1 1,-1 1 0,1 0-1,-1 0 1,0 0-1,1 0 1,-1 0-1,0 0 1,1 2 0,0 4 2,0 1-1,0-1 1,-1 1 0,-1 12 0,1-9 20,0-10-17,-1-1-1,1 1 1,0-1-1,0 1 0,0-1 1,0 0-1,1 1 1,-1-1-1,0 1 1,0-1-1,0 1 0,0-1 1,0 0-1,0 1 1,1-1-1,-1 1 1,0-1-1,0 0 0,1 1 1,-1-1-1,0 0 1,1 1-1,-1-1 1,0 0-1,1 1 0,-1-1 1,0 0-1,1 0 1,-1 1-1,1-1 1,-1 0-1,1 0 1,16-3 66,19-18-6,-33 19-60,3-2-195,0 1 0,1 0-1,-1 0 1,1 0-1,0 1 1,0 0-1,0 0 1,0 1 0,0-1-1,0 2 1,0-1-1,11 1 1,-16 0 58,1 0 1,0-1-1,0 1 0,0-1 1,-1 0-1,1 0 0,0 0 1,-1 0-1,1 0 1,-1 0-1,0-1 0,1 1 1,-1-1-1,0 0 1,0 0-1,0 0 0,3-3 1,16-19-500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14515,'-39'24'2975,"28"-18"-2342,1 0 0,0 1 0,0 0 0,0 0 0,1 1-1,0 0 1,1 1 0,-14 16 0,22-24-622,-1 0-1,1 0 0,-1-1 1,1 1-1,-1 0 0,1 0 1,0 0-1,0 0 1,-1 0-1,1 0 0,0-1 1,0 1-1,0 0 0,0 0 1,0 0-1,0 0 0,0 0 1,0 0-1,0 0 0,0 0 1,0 0-1,1 0 1,-1 0-1,0-1 0,1 1 1,0 2-1,0-2-8,1 0 0,-1 1 0,1-1 1,-1 0-1,1 0 0,-1 0 0,1 0 0,0 0 1,0-1-1,-1 1 0,1 0 0,3 0 0,6 1-23,-1-1-1,1 1 0,16-2 1,-7 0-6,69 2 17,-76-1 23,-1 1-1,0 0 1,1 0 0,21 9-1,-32-11 5,-1 0 0,0 1 0,1 0 0,-1-1 0,0 1 0,1 0 0,-1-1 0,0 1 0,0 0 0,0 0 0,0 0 0,0 0 0,0 0 0,0 0-1,0 1 1,0-1 0,0 0 0,0 0 0,-1 1 0,2 2 0,-2-3 11,0 1 0,0-1 0,0 1 0,0-1 0,0 0 0,-1 1 0,1-1 0,0 1 0,-1-1 0,1 1 1,-1-1-1,0 0 0,1 1 0,-1-1 0,0 0 0,0 0 0,0 2 0,-4 2 83,0 0 1,0 0-1,0 0 1,-1-1-1,1 0 1,-1 0-1,-9 5 1,3-3-86,1 0 1,-1-1 0,-1-1-1,1 0 1,-1 0 0,1-1-1,-1-1 1,0 0 0,0 0-1,0-2 1,-16 0 0,27 0-88,0 0 0,0-1 0,1 1 0,-1-1 0,0 0 0,0 1 0,0-1 0,0 0 0,1 0 0,-1 0 0,0 0 0,1 0 0,-1-1 0,1 1 0,-1 0 0,1-1 0,-1 1 0,1-1 0,0 0 0,0 1 1,0-1-1,0 0 0,0 0 0,0 1 0,1-1 0,-1 0 0,0-3 0,-2-17-486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21821,'4'6'1672,"9"-6"-1320,5-2-152,8 1 536,6 0-232,7 1-336,2 0-376,2-5 216,-8-2-48,-10-2-56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96 16980,'1'-15'1138,"-2"-32"270,1 46-1314,0-1-1,0 0 1,0 0-1,-1 1 1,1-1-1,-1 0 1,1 1-1,-1-1 1,0 0-1,1 1 1,-1-1-1,0 1 1,0-1-1,0 1 1,0-1-1,0 1 1,0 0-1,-1 0 1,1-1-1,-2 0 1,2 2-46,0 0 1,0-1 0,0 1-1,0 0 1,0 0-1,0 0 1,1 0 0,-1 1-1,0-1 1,0 0-1,0 0 1,0 0-1,1 1 1,-1-1 0,0 1-1,0-1 1,0 0-1,1 1 1,-1-1-1,0 1 1,1-1 0,-1 1-1,0 0 1,1-1-1,-1 1 1,1 0 0,-1-1-1,1 1 1,-1 0-1,1 0 1,0 0-1,-1 1 1,-13 28 332,14-27-331,-7 17 24,2 1 0,0 0 0,2 1 1,0-1-1,1 1 0,2 27 0,3 10 168,12 62 0,-7-74-6,2 1 1,2-1 0,2-1 0,33 74 0,-32-95-136,-15-25-99,0-1-1,0 1 1,0 0 0,0 0-1,0 0 1,0 0-1,0 0 1,0 0-1,0 0 1,0 0 0,0 0-1,0 0 1,1 0-1,-1 0 1,0 0-1,0 0 1,0 0 0,0 0-1,0 0 1,0 0-1,0 0 1,0 0 0,0 0-1,0 0 1,0 0-1,0 0 1,0 0-1,0 0 1,0 0 0,0 0-1,0 0 1,0 0-1,0 1 1,1-1 0,-1 0-1,0 0 1,0 0-1,0 0 1,-7-15 44,-149-250 341,153 260-375,-7-16 120,10 21-129,0-1 1,0 1 0,0-1-1,0 1 1,1-1-1,-1 1 1,0 0 0,0-1-1,0 1 1,1-1-1,-1 1 1,0-1 0,1 1-1,-1 0 1,0-1 0,1 1-1,-1 0 1,0-1-1,1 1 1,-1 0 0,1 0-1,-1-1 1,0 1 0,1 0-1,-1 0 1,1 0-1,-1-1 1,1 1 0,-1 0-1,1 0 1,-1 0-1,1 0 1,-1 0 0,1 0-1,-1 0 1,1 0 0,-1 0-1,1 0 1,-1 0-1,1 1 1,17-2-255,0 0 1,0-1-1,0-1 0,0 0 0,-1-1 1,1-1-1,-1-1 0,0-1 1,-1 0-1,1-1 0,18-13 0,1-3-358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77 237 15707,'-1'0'151,"0"0"1,0 0-1,-1 0 0,1 0 0,0 0 0,0 0 0,0 1 0,0-1 0,-1 0 1,1 1-1,0-1 0,0 1 0,0-1 0,0 1 0,0-1 0,0 1 0,0 0 0,0-1 1,0 1-1,1 0 0,-1 0 0,0 0 0,0 0 0,0 1 0,-19 24 1658,14-18-1438,1 1-1,1-1 1,-5 12-1,8-18-337,0 0 0,0 0 0,0 0 0,0 0 0,1 1 0,-1-1 0,1 0 0,0 0-1,0 1 1,0-1 0,0 0 0,0 0 0,0 1 0,0-1 0,1 0 0,-1 0 0,1 0 0,0 1-1,1 3 1,-1-6-22,-1 1-1,1-1 0,0 1 0,-1-1 0,1 0 1,0 1-1,0-1 0,-1 0 0,1 1 0,0-1 1,0 0-1,0 0 0,-1 1 0,1-1 0,0 0 1,0 0-1,0 0 0,-1 0 0,1 0 0,0 0 1,0-1-1,0 1 0,-1 0 0,1 0 0,0-1 1,0 1-1,-1 0 0,2-1 0,21-13 154,-5-2-8,-1 0 0,-1-1 0,-1 0 0,18-26 0,-16 19 41,-17 24-195,0 0 0,0 0 1,0-1-1,1 1 0,-1 0 0,0 0 1,0 0-1,0-1 0,0 1 1,0 0-1,0 0 0,0 0 1,1-1-1,-1 1 0,0 0 0,0 0 1,0 0-1,0 0 0,1 0 1,-1-1-1,0 1 0,0 0 0,0 0 1,1 0-1,-1 0 0,0 0 1,0 0-1,1 0 0,-1 0 1,0 0-1,0 0 0,0 0 0,1 0 1,-1 0-1,0 0 0,0 0 1,1 0-1,-1 0 0,0 0 1,0 0-1,1 0 0,-1 0 0,0 0 1,0 0-1,1 1 0,1 12-81,-5 27-455,3-36 388,-1 0-13,1-1-1,0 0 1,0 1 0,0-1-1,1 0 1,-1 1-1,1-1 1,0 0 0,2 6-1,-3-8 94,0-1 1,1 1-1,-1 0 0,0-1 0,1 1 0,-1-1 1,1 1-1,-1-1 0,1 1 0,-1-1 0,1 1 0,-1-1 1,1 1-1,-1-1 0,1 0 0,0 1 0,-1-1 1,1 0-1,0 0 0,0 1 0,0-1-9,1 0-1,-1 0 1,0-1-1,0 1 1,0 0 0,1 0-1,-1-1 1,0 1-1,0-1 1,0 1-1,0-1 1,0 1 0,0-1-1,0 1 1,0-1-1,1-1 1,10-8-383,-1 0 0,-1-1 1,1 0-1,-2-1 0,0 0 1,14-23-1,37-85-233,-49 94 641,0 0 233,11-19 844,-22 45-1013,0 0 0,0 0 1,0 0-1,0 0 0,0 0 1,0 0-1,0 0 0,0 0 0,0 0 1,0 1-1,0-1 0,0 0 1,0 0-1,0 0 0,0 0 1,0 0-1,0 0 0,0 0 1,0 0-1,0 0 0,0 0 0,0 0 1,1 0-1,-1 0 0,0 0 1,0 0-1,0 0 0,0 0 1,0 0-1,0 0 0,0 0 0,0 0 1,0 0-1,0 0 0,0 0 1,0 0-1,0 0 0,0 0 1,0 0-1,0 0 0,0 0 1,1 0-1,-1 0 0,0 0 0,0 0 1,0 0-1,0 0 0,0 0 1,0 0-1,0 0 0,0 0 1,0 0-1,0 0 0,0 0 1,0 0-1,0 0 0,0 0 0,0 0 1,0-1-1,0 11 466,-2 15 145,-12 51 611,-13 107 1077,26-179-2231,1 0 1,0 0 0,0 0-1,0 0 1,1 0 0,0 0 0,1 5-1,-2-8-64,0-1-1,0 1 1,0-1-1,1 1 1,-1-1-1,0 0 1,1 1-1,-1-1 1,0 1-1,1-1 1,-1 0-1,0 1 1,1-1 0,-1 0-1,1 1 1,-1-1-1,0 0 1,1 1-1,-1-1 1,1 0-1,-1 0 1,1 0-1,0 1 1,0-2 3,0 1 1,1 0 0,-1 0 0,0 0 0,0-1 0,0 1 0,0-1 0,0 1 0,0-1 0,0 1-1,0-1 1,0 1 0,0-1 0,0 0 0,1-1 0,12-12 62,-1-1 0,0 0 0,-1-2 0,-1 1 0,-1-1 0,10-22 0,0 3 93,-17 31-166,18-32 108,20-46 1,-41 82-154,0 1 0,0 0 0,0 0 0,0 0-1,0-1 1,0 1 0,0 0 0,0 0 0,0 0 0,0-1 0,0 1 0,0 0 0,0 0 0,0-1 0,0 1 0,0 0 0,0 0 0,0 0 0,0-1 0,0 1 0,-1 0 0,1 0 0,0 0 0,0 0 0,0-1 0,0 1 0,0 0-1,-1 0 1,1 0 0,0 0 0,0 0 0,0-1 0,-1 1 0,1 0 0,0 0 0,0 0 0,0 0 0,-1 0 0,1 0 0,0 0 0,0 0 0,0 0 0,-1 0 0,1 0 0,0 0 0,0 0 0,-1 0 0,1 0 0,0 0 0,0 0-1,0 0 1,-1 0 0,1 0 0,0 0 0,0 1 0,0-1 0,-1 0 0,1 0 0,-13 4-396,4 2-125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5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11883,'11'20'1632,"2"-4"-1096,1-8 1680,0-8-239,2-11-1145,3-5 88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5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 15595,'-17'72'1584,"-9"60"554,24-116-1835,1 0 0,0 1 1,1-1-1,1 0 0,0 1 0,5 16 0,4-3 176,-9-29-458,0 1 0,0-1 0,0 1 0,0-1 0,0 1 0,0-1 0,0 0 0,0 0 0,0 1 0,1-1 0,-1 0-1,0 0 1,1 0 0,-1-1 0,1 1 0,2 1 0,-4-2-24,0 0-1,0 0 1,0 0-1,0 0 1,0 0 0,0 0-1,0 0 1,1 0-1,-1 0 1,0 0 0,0 0-1,0 0 1,0 0-1,0 0 1,0 0 0,0 0-1,1 0 1,-1 0-1,0 0 1,0 0 0,0 0-1,0 0 1,0 0-1,0 0 1,0 0 0,1 0-1,-1 0 1,0 0-1,0 0 1,0 0 0,0 0-1,0 0 1,0-1-1,0 1 1,0 0 0,0 0-1,0 0 1,0 0-1,0 0 1,1 0 0,-1 0-1,0 0 1,0-1-1,0 1 1,0 0 0,0 0-1,0 0 1,0 0-1,0 0 1,0 0-1,0-1 1,-3-8-141,-8-8-87,11 16 220,-10-11-137,1 1 1,-1 0-1,-1 1 1,0 0-1,0 0 0,-21-12 1,25 20 108,7 5-3,12 7-4,0-4-179,0-2 1,0 1-1,0-2 0,0 0 0,1 0 1,-1-1-1,1-1 0,-1 0 1,23-1-1,-14-1-214,0-2 1,-1 0-1,1-1 1,-1-1-1,23-8 1,-36 10 274,0 0 1,0 0-1,-1-1 0,0 0 1,1 0-1,6-6 1,14-20 2568,-45 61 3003,16-29-5339,1-1 0,0 1-1,1 0 1,-1 0 0,0 1 0,1-1 0,-1 0 0,1 0-1,-1 0 1,1 0 0,0 0 0,0 1 0,0-1 0,0 0-1,1 3 1,0-4-60,-1 0 0,1-1-1,-1 1 1,1-1-1,-1 1 1,1-1 0,0 1-1,-1-1 1,1 1-1,0-1 1,0 0 0,-1 1-1,1-1 1,0 0-1,0 0 1,-1 1 0,1-1-1,0 0 1,0 0 0,0 0-1,-1 0 1,1 0-1,1 0 1,24-2 92,-20 1-79,231-20 655,-237 21-655,0 0 0,0 0-1,1-1 1,-1 1 0,0 0-1,0 0 1,0 0 0,1 0-1,-1 0 1,0-1 0,0 1-1,0 0 1,1 0 0,-1 0 0,0-1-1,0 1 1,0 0 0,0 0-1,0-1 1,0 1 0,0 0-1,1 0 1,-1 0 0,0-1-1,0 1 1,0 0 0,0 0 0,0-1-1,0 1 1,0 0 0,0-1-1,0 1 1,0 0 0,0 0-1,-1-1 1,1 1 0,0 0-1,0 0 1,0 0 0,0-1-1,0 1 1,0 0 0,0 0 0,-1 0-1,1-1 1,0 1 0,0 0-1,0 0 1,-1-1 0,-9-13 410,9 12-264,-12-20 234,1 1 1,2-2 0,0 1 0,1-1-1,-11-46 1,20 68-402,-1 0-1,1 1 1,0-1-1,0 0 1,-1 0 0,1 0-1,0 0 1,0 0-1,0 0 1,0 1-1,0-1 1,0 0 0,0 0-1,0 0 1,0 0-1,0 0 1,1 0-1,-1 0 1,0 1 0,1-1-1,-1 0 1,1 0-1,-1 0 1,0 1-1,2-2 1,-1 2-28,1-1-1,0 0 1,0 1 0,-1 0-1,1-1 1,0 1-1,0 0 1,0 0 0,0 0-1,2 0 1,5 0-100,6 0-148,0-1 0,0-1 0,0-1 0,0 0 0,-1-1 0,1-1 1,-1 0-1,15-8 0,19-9-263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13443,'19'7'254,"0"0"0,1-1 1,0 0-1,0-2 0,21 2 1,105 3 286,-108-8-290,698-3 2306,-403-4-2084,1452 56-252,-1704-44-220,500 38 20,1-22-3,-70-23-10,303 5 9,78-22-155,-763 12 139,1 5-1,162 22 1,-232-15 215,-61-6-213,0 0 0,0 0 0,0 0 0,0 0 0,0 0 0,0 0 0,-1 1 0,1-1 0,0 0 0,0 0 0,0 0 0,0 0 0,0 0-1,0 0 1,0 1 0,0-1 0,0 0 0,0 0 0,0 0 0,0 0 0,0 0 0,0 1 0,0-1 0,0 0 0,0 0 0,0 0 0,0 0 0,0 1-1,0-1 1,0 0 0,0 0 0,0 0 0,0 0 0,0 0 0,0 1 0,0-1 0,0 0 0,0 0 0,0 0 0,0 0 0,1 0 0,-1 0-1,0 1 1,0-1 0,0 0 0,0 0 0,0 0 0,0 0 0,1 0 0,-1 0 0,0 0 0,0 0 0,0 0 0,0 0 0,0 0 0,1 0 0,-1 0-1,0 0 1,0 0 0,0 0 0,0 0 0,1 0 0,-1 0 0,0 0 0,0 0 0,-10 5-46,-13 1-99,-26 5-804,45-10 828,1-1 0,-1 1 0,0-1 0,0 0 0,0 0 0,0-1 0,0 1 0,0-1 0,-6-2 0,-4-6-298,7-4 19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5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16972,'6'-7'607,"0"0"0,1 0 0,-1 0 0,2 1-1,-1 0 1,15-9 0,-19 13-500,0 0-1,0 1 1,-1 0-1,1-1 0,0 1 1,0 0-1,1 0 0,-1 1 1,0-1-1,0 1 0,0-1 1,0 1-1,1 0 0,-1 0 1,0 1-1,0-1 1,0 0-1,1 1 0,-1 0 1,0 0-1,0 0 0,0 0 1,5 3-1,-7-3-70,1 1 0,0-1 1,-1 1-1,1-1 0,-1 1 0,1-1 1,-1 1-1,0 0 0,1 0 0,-1 0 0,0 0 1,0 0-1,-1 0 0,1 0 0,1 3 0,-1 1-7,0-1 0,-1 0-1,0 0 1,1 1 0,-2-1 0,0 7-1,-1 3-11,-1-1 0,-1 1 0,-10 24 0,0-9 30,-24 38 0,-1 1 119,38-67-148,0 0-1,0 0 0,0 0 1,0-1-1,1 1 0,-1 0 1,1 0-1,-1 0 0,1 1 1,0-1-1,0 2 0,0-3-9,0 0 0,1-1 0,-1 1 0,0 0-1,1-1 1,-1 1 0,0-1 0,1 1 0,-1-1-1,1 1 1,-1-1 0,1 1 0,-1-1 0,1 1-1,-1-1 1,1 0 0,0 1 0,-1-1 0,1 0-1,-1 1 1,1-1 0,0 0 0,-1 0 0,1 0 0,0 0-1,0 1 1,-1-1 0,1 0 0,0 0 0,-1 0-1,1-1 1,0 1 0,1 0 0,20-2-77,1-1 0,-1 0 0,34-11 0,64-27-1432,-94 31 1391,37-14-260,0-2-107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5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28 18796,'-7'5'317,"1"0"-1,0 0 1,0 0-1,0 0 1,1 1-1,0 0 1,0 0-1,0 1 1,1-1-1,0 1 1,0 0-1,1 0 1,-4 10-1,0 3-18,0 1 1,2-1-1,-5 37 0,9-52-265,-1 13 62,-1 35-1,3-50-74,0 1 0,0 0 0,1 0-1,-1-1 1,1 1 0,0-1-1,0 1 1,0 0 0,0-1-1,1 0 1,-1 1 0,1-1 0,0 0-1,0 0 1,0 0 0,3 4-1,-3-6 3,-1 0-1,1 0 1,-1 0-1,1-1 1,-1 1-1,1 0 1,-1-1-1,1 1 0,0 0 1,0-1-1,-1 0 1,1 1-1,0-1 1,0 0-1,-1 0 1,1 0-1,0 0 1,0-1-1,-1 1 1,1 0-1,0-1 0,-1 1 1,1-1-1,0 1 1,-1-1-1,1 0 1,-1 0-1,1 0 1,-1 0-1,3-1 1,2-3 73,1-1 1,-1 0-1,0 0 1,0 0 0,5-8-1,1-2 88,-1 0 0,-1-1 1,-1 0-1,0-1 0,-1 0 0,7-23 0,-12 33-146,-1 1 1,0-1-1,0 0 1,-1 0-1,0-1 0,-1 1 1,0 0-1,0 0 1,0 0-1,-1 0 1,-1 0-1,1 0 0,-1 0 1,-1 0-1,1 0 1,-1 1-1,-6-12 0,7 16-121,-1 0-1,1 0 1,0 1-1,-1-1 1,1 1-1,-1-1 0,0 1 1,0 0-1,0 0 1,0 1-1,0-1 1,0 0-1,-1 1 1,1 0-1,0 0 0,-1 0 1,1 0-1,-1 0 1,1 1-1,-1 0 1,1 0-1,-1 0 0,-3 0 1,3 0-99,1 1 0,0-1 0,0 1 0,0 0 0,0-1 0,0 2 1,0-1-1,1 0 0,-1 0 0,0 1 0,0 0 0,1-1 0,-1 1 0,1 0 0,0 0 0,-1 0 0,1 1 0,0-1 1,0 0-1,0 1 0,1 0 0,-1-1 0,1 1 0,-1 0 0,1 0 0,-1 3 0,-2 13-984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5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22909,'-4'0'1768,"1"9"-1424,0 6-168,-1 14 705,1 6-337,0 7-384,-2 5-96,5 1-32,2 2-56,2-8-192,2-6-120,3-9-729,2-11-735,4-15 1456,0-11-288,4-16-232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5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20732,'17'4'448,"0"-2"0,1 0 0,0-1 0,-1 0 0,1-1 1,0-2-1,-1 0 0,1 0 0,31-10 0,7-6-502,85-41-1,-63 24 387,-66 33-267,-9 7-39,-10 12-12,6-15-7,-37 74 56,-40 90 33,66-137-56,2 0 0,1 1 0,-9 58 0,17-78-80,0 0 1,1 0-1,0 0 1,2 13 0,-1-20-53,-1 0 1,1 1 0,0-1-1,0 1 1,0-1 0,0 0 0,0 0-1,1 0 1,-1 0 0,1 0 0,0 0-1,0 0 1,0 0 0,0-1-1,5 5 1,-1-5-200,-4-9-110</inkml:trace>
  <inkml:trace contextRef="#ctx0" brushRef="#br0" timeOffset="1">209 335 18692,'13'-3'1936,"14"1"-1151,0-2-345,16 0 1064,1-2-408,7-3-608,1-1-384,-2 0 40,-3 4-96,-8 3-136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3306 7894 10018,'0'1'117,"0"-1"0,0 1 0,1-1 0,-1 1 0,0-1-1,0 1 1,0-1 0,0 1 0,0-1 0,0 1 0,0 0 0,0-1 0,0 1-1,0-1 1,0 1 0,0-1 0,0 1 0,0-1 0,0 1 0,0-1 0,-1 1-1,1-1 1,-1 1 0,-6-9 1892,-9-22-405,-158-430 1123,107 314-2522,-89-142-1,0 2 4,-42-160 159,101 217-236,-7-6-80,-230-562 11,305 716-54,-276-690 33,277 709-40,-405-920 10,261 589-22,-34-86 42,34-11-16,91 186-13,-26-86 17,-31 11 4,10 117-36,-4-9-61,119 238 35,10 23 69,-1 0 0,0 0-1,0 0 1,-1 1 0,-1 0 0,-10-14 0,16 22-25,0 1-1,0 0 1,0 0 0,0 0 0,0-1-1,-1 1 1,1 0 0,0 0 0,0 0 0,0 0-1,0 0 1,0-1 0,-1 1 0,1 0-1,0 0 1,0 0 0,0 0 0,0 0 0,-1 0-1,1 0 1,0-1 0,0 1 0,0 0 0,-1 0-1,1 0 1,0 0 0,0 0 0,0 0-1,-1 0 1,1 0 0,0 0 0,0 0 0,0 0-1,-1 0 1,1 0 0,0 1 0,0-1-1,0 0 1,0 0 0,-1 0 0,1 0 0,0 0-1,0 0 1,0 0 0,0 0 0,-1 1 0,1-1-1,0 0 1,0 0 0,0 0 0,0 0-1,0 1 1,0-1 0,-1 0 0,1 0 0,0 0-1,0 0 1,0 1 0,0-1 0,0 0 0,0 0-1,0 1 1,0 11 68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 16740,'0'6'171,"1"-1"0,0 0 0,0 0 0,0 1 0,1-1 0,-1 0 0,1 0 0,0-1 0,1 1 0,-1 0 0,1-1 0,0 1 1,7 7-1,4 3 266,1 0 0,19 15 0,-21-19-143,-3-2-106,1 1 139,0-1 0,1 0 0,0-1 0,21 11 0,-31-17-250,1-1-1,0 0 1,0 0 0,0 0 0,-1 0-1,1 0 1,0-1 0,0 1 0,0-1 0,1 0-1,-1 0 1,0 0 0,0 0 0,0-1-1,0 1 1,0-1 0,0 0 0,-1 0 0,1 0-1,0 0 1,0 0 0,0 0 0,-1-1-1,1 0 1,-1 1 0,1-1 0,-1 0 0,3-3-1,2-3 94,-1-1-1,0 1 0,0-1 0,-1 0 1,0-1-1,0 1 0,-1-1 0,-1 0 1,0 0-1,3-16 0,1-16 316,3-53 0,-8 66-332,8-139 87,7-76-1904,-12 200 1342,-3 6-149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1 763 14579,'28'-71'7465,"18"-71"-6622,-34 101-74,95-390 1330,-104 412-1697,2-35 0,-6 49-79,-1 6-194,-1 9 27,-1 12-16,1 1 1,2 0-1,1 34 0,11 72-94,-8-96-126,1 0 1,2 0-1,2-1 1,1 0-1,1 0 1,2-1-1,17 33 1,-28-61-37,1 0 1,-1 0-1,1-1 0,0 1 1,0 0-1,0 0 1,0-1-1,1 1 0,-1-1 1,1 0-1,-1 0 1,1 0-1,0 0 0,0 0 1,0-1-1,0 1 1,0-1-1,0 0 0,0 0 1,1 0-1,2 1 1,-3-3-296,-3-4-64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86 13987,'2'-18'1260,"-1"11"-832,0 1 0,-1-1 0,0 1 0,0-1 0,0 1 0,-1 0 0,-2-11 0,3 17-389,0 0 1,0 0-1,0-1 1,0 1 0,0 0-1,0 0 1,0-1-1,0 1 1,-1 0 0,1 0-1,0 0 1,0-1-1,0 1 1,0 0-1,-1 0 1,1 0 0,0-1-1,0 1 1,0 0-1,-1 0 1,1 0 0,0 0-1,0 0 1,-1-1-1,1 1 1,0 0-1,0 0 1,-1 0 0,1 0-1,0 0 1,0 0-1,-1 0 1,1 0 0,0 0-1,0 0 1,-1 0-1,1 0 1,0 0-1,0 0 1,-1 0 0,1 0-1,0 0 1,0 1-1,-1-1 1,1 0 0,0 0-1,0 0 1,-1 0-1,1 0 1,0 1-1,0-1 1,0 0 0,0 0-1,-1 0 1,1 1-1,0-1 1,0 0 0,0 0-1,0 1 1,0-1-1,-1 0 1,1 0-1,0 1 1,0-1 0,0 0-1,0 0 1,0 1-1,-10 21 1069,-2 15-792,2 0 0,1 1-1,2 0 1,2 1 0,1 0 0,2-1 0,2 1-1,5 47 1,-4-78-305,1-1 1,-1 1-1,1-1 0,0 0 0,1 1 1,5 9-1,-7-16-2,-1 1-1,1-1 1,0 0 0,0 1 0,0-1 0,0 0 0,0 0-1,0 0 1,0 0 0,0 0 0,0 0 0,1 0-1,-1 0 1,0 0 0,1-1 0,-1 1 0,1 0 0,-1-1-1,0 1 1,1-1 0,0 0 0,-1 1 0,1-1 0,-1 0-1,1 0 1,-1 0 0,1 0 0,-1 0 0,1 0-1,-1-1 1,1 1 0,-1 0 0,1-1 0,-1 1 0,1-1-1,-1 0 1,0 1 0,2-2 0,3-2 41,0 0 1,-1-1 0,1 0-1,-1 0 1,0 0 0,-1-1-1,1 1 1,-1-1 0,0 0-1,-1 0 1,1-1 0,-1 1-1,-1-1 1,4-12 0,2-5 159,-2-1 1,5-45 0,-8 53-160,-1 1 0,-1-1 0,-1 1 0,-1-1 1,0 0-1,-1 1 0,0-1 0,-2 1 0,-5-19 0,8 33-87,0 1 0,1-1 0,-1 0-1,0 0 1,0 0 0,0 1 0,-1-1 0,1 0 0,0 1 0,-1-1 0,1 1-1,0-1 1,-1 1 0,0 0 0,1 0 0,-1 0 0,0 0 0,0 0 0,1 0-1,-1 0 1,0 0 0,-3 0 0,4 1-68,-1 0 0,0 0 0,1 0 1,-1 1-1,0-1 0,1 1 0,-1-1 0,0 1 0,1-1 0,-1 1 1,1 0-1,-1 0 0,1 0 0,-1 0 0,1 0 0,0 0 0,-1 0 0,1 0 1,0 1-1,0-1 0,0 0 0,0 1 0,0-1 0,0 1 0,0 1 0,-2 6-445,3-3-163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16980,'2'-2'681,"0"0"-360,0 0-1,0 0 1,0 0-1,0-1 1,-1 1-1,1 0 1,-1-1-1,0 1 1,1-1-1,-1 1 1,1-4-1,-6 11 2823,-1 29-1989,-2 36-578,-3 15-295,4 172 0,6-251-257,1 0 0,-1-1 0,1 1 1,1 0-1,-1-1 0,1 1 0,5 9 1,-7-14-17,1 0 0,0 0 1,-1 0-1,1 0 0,0 0 1,0 0-1,0 0 1,0 0-1,0 0 0,0 0 1,0-1-1,0 1 1,0 0-1,0-1 0,0 1 1,1-1-1,-1 1 1,0-1-1,0 0 0,1 1 1,-1-1-1,0 0 1,0 0-1,1 0 0,-1 0 1,0 0-1,1 0 1,-1 0-1,0-1 0,0 1 1,1 0-1,-1-1 0,0 1 1,0-1-1,0 1 1,0-1-1,1 1 0,-1-1 1,1-1-1,9-5-183,-1-1 0,1 1 0,-1-2 0,-1 0 0,0 0 0,0-1 0,-1 0 0,8-12 0,0-2-666,-2-1 1,18-41-1,-17 29 32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17044,'0'34'2128,"0"-1"-1296,2 5-336,0-1 1081,4-1-529,3-1-200,-1-4-816,3-6-560,0-12 512,2-6-160,2-13-136</inkml:trace>
  <inkml:trace contextRef="#ctx0" brushRef="#br0" timeOffset="1">253 154 17428,'0'37'1392,"-4"-7"-1088,1 0-280,4-7-80,4-6 488,1-12-256,-1-5-136,1-13-224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14283,'8'-2'504,"1"0"-1,-1 1 1,1-1 0,-1 2-1,1-1 1,11 2-1,3-1 85,-20 0-530,118 1 1005,-104 0-977,0 1 1,0 0-1,0 2 0,-1 0 1,17 6-1,-31-10-71,-1 1 1,1-1-1,0 1 0,-1 0 1,1-1-1,-1 1 0,1 0 1,-1 0-1,1 0 0,-1 1 1,0-1-1,1 0 0,-1 0 1,0 1-1,0-1 0,0 1 1,0-1-1,0 1 0,0-1 1,0 1-1,-1-1 0,1 1 0,-1 0 1,1-1-1,-1 1 0,1 0 1,-1 0-1,0-1 0,0 1 1,0 0-1,0 0 0,0 0 1,0-1-1,-1 1 0,1 0 1,-1-1-1,1 1 0,-1 0 1,1-1-1,-1 1 0,0 0 1,-1 1-1,-4 8 103,-1 0-1,0-1 1,-1 0-1,-15 16 1,19-22-87,-62 66 58,-129 105 0,155-145-215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71 16187,'-35'45'3035,"25"-34"-2279,0 2 0,1 0 1,1 0-1,0 0 0,-12 28 1,17-33-549,2-6-88,0 1-1,0-1 1,0 1-1,0 0 1,0 0 0,1-1-1,0 1 1,-1 0-1,1 0 1,0-1-1,0 5 1,2-7-24,-1 1 0,1 0 0,0 0 1,-1-1-1,1 1 0,-1-1 0,1 0 1,0 1-1,-1-1 0,1 0 0,0 0 1,3 0-1,3 0 64,10 9 1976,-18-10-2135,0 1-1,0 0 0,0 0 1,0 0-1,0-1 0,-1 1 1,1 0-1,0 0 0,0 0 1,0 0-1,0-1 1,0 1-1,0 0 0,0 0 1,0 0-1,-1 0 0,1 0 1,0 0-1,0-1 0,0 1 1,0 0-1,0 0 1,-1 0-1,1 0 0,0 0 1,0 0-1,0 0 0,0 0 1,-1 0-1,1 0 0,0 0 1,0 0-1,0 0 1,-1 0-1,1 0 0,0 0 1,0 0-1,0 0 0,0 0 1,-1 0-1,1 0 0,0 0 1,0 0-1,0 0 1,-1 0-1,1 0 0,0 1 1,2 9-44,11 16-4,-10-21 49,1-1 1,-1 0-1,1 0 0,1-1 1,-1 1-1,0-1 0,1 0 0,0 0 1,-1-1-1,1 1 0,0-1 0,6 2 1,8 2 7,1-2-1,20 4 1,-23-6-13,-1 1 1,29 9-1,-42-11-2,-1 0-1,1 1 1,-1-1 0,1 0 0,-1 1 0,1-1-1,-1 1 1,0 0 0,0 0 0,0 0 0,0 0 0,0 0-1,0 0 1,-1 1 0,1-1 0,-1 0 0,1 1-1,0 3 1,-1-2 2,0 0 0,0-1 0,-1 1 0,1 0 0,-1 0 0,0 0 0,0-1 0,0 1 0,-1 0 0,0 0 0,1 0 1,-3 4-1,0 1 4,-1 0 0,0-1 1,0 1-1,-1-1 0,0 1 1,0-2-1,-1 1 0,0 0 0,-14 12 1,16-17 7,0 1-1,-1-1 1,1-1 0,-1 1 0,1-1-1,-1 1 1,0-2 0,0 1 0,0 0-1,0-1 1,0 0 0,-6 1 0,9-2-8,-1 0 0,1 0 0,0 0 1,0 0-1,-1 0 0,1-1 0,0 1 1,0-1-1,-1 0 0,1 1 1,0-1-1,0 0 0,0 0 0,0 0 1,0 0-1,0-1 0,0 1 1,1-1-1,-1 1 0,0-1 0,1 1 1,-1-1-1,1 0 0,-1 0 0,1 0 1,0 0-1,0 0 0,0 0 1,-1-3-1,0-2-4,0-1 0,1 1-1,-1 0 1,2-1 0,-1 1 0,1 0 0,0-1 0,1 1-1,0-1 1,0 1 0,0 0 0,1 0 0,0-1 0,4-8 0,7-13-4,0 1 1,19-29 0,-16 31 12,9-17-8,-10 18 3,0 0 0,-2-1-1,0 0 1,-2-1 0,10-37 0,-20 61 2,0 1 1,-1-1 0,1 0 0,-1 0 0,0 0 0,0 1 0,0-1-1,0 0 1,0 0 0,-1 0 0,1 1 0,-1-1 0,0 0 0,0 0 0,0 1-1,0-1 1,0 1 0,0-1 0,-1 1 0,-1-3 0,1 3 1,0 1 1,0-1 0,-1 0-1,1 1 1,-1 0-1,1 0 1,-1-1-1,1 1 1,-1 1 0,1-1-1,-1 0 1,0 1-1,1-1 1,-1 1 0,0 0-1,0 0 1,1 0-1,-1 0 1,0 0 0,-4 2-1,-1-1-160,1 1 0,-1 0 0,1 0 0,0 1 0,0 0 0,0 0 0,0 0-1,0 1 1,1 0 0,0 1 0,-1-1 0,2 1 0,-1 0 0,0 1 0,1-1 0,-6 10 0,10-15 63,1 1 1,0-1-1,-1 1 1,1-1-1,0 1 1,-1-1 0,1 1-1,0-1 1,0 1-1,0 0 1,-1-1-1,1 1 1,0-1-1,0 1 1,0 0-1,0-1 1,0 1 0,0-1-1,0 1 1,0 0-1,0-1 1,0 1-1,0-1 1,1 1-1,-1 0 1,0-1 0,0 1-1,1-1 1,-1 1-1,0-1 1,1 1-1,-1-1 1,1 1-1,0 0 2,0-1 0,0 1-1,-1-1 1,1 0-1,0 0 1,0 1 0,0-1-1,0 0 1,0 0-1,0 0 1,0 0 0,0 0-1,0 0 1,0 0-1,0 0 1,0-1 0,0 1-1,0 0 1,0-1-1,1 0 1,15-8-1056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13443,'6'-9'1157,"5"-5"1395,-7 15-606,-3 9 733,-1 6-1808,-1 0-524,1 1-1,1-1 1,1 1-1,0-1 1,5 19-1,-6-31-349,1 0 0,-1 0 0,1-1 0,0 1 0,0-1 0,0 1 0,0-1 0,0 0 0,1 1 0,0-1 0,-1 0 0,1-1 0,0 1 0,1 0 0,-1-1 0,0 0 0,1 0 0,-1 0 0,1 0 0,0 0 0,-1-1 0,1 0 1,0 1-1,0-2 0,0 1 0,6 0 0,13 1 0,37-3 0,-42-1 5,0 2 1,1 0 0,28 5 0,-43-5-2,0 1-1,0 0 1,-1 0 0,1 1 0,0-1-1,-1 1 1,1 0 0,-1-1 0,0 2-1,1-1 1,-1 0 0,0 1 0,0-1-1,-1 1 1,1 0 0,0 0 0,-1 0-1,0 0 1,0 0 0,0 1 0,0-1 0,0 1-1,-1-1 1,2 4 0,-2-2 16,-1-1 0,1 0 0,-1 0 0,0 1 0,0-1 0,0 0 0,0 1 0,-1-1-1,0 0 1,0 0 0,0 0 0,0 0 0,0 1 0,-1-2 0,0 1 0,0 0 0,0 0 0,-1-1 0,1 1 0,-1-1 0,-5 7 0,5-8 24,0 1-1,1 0 1,-1-1 0,0 0-1,-1 1 1,1-1 0,0 0-1,-1-1 1,1 1 0,-1-1-1,1 1 1,-1-1 0,0 0 0,1 0-1,-1-1 1,0 1 0,0-1-1,-4 0 1,5 0-14,-1-1 1,1 1-1,0-1 1,0 0-1,-1 0 1,1 0-1,0-1 1,0 1-1,1-1 1,-1 0-1,0 0 1,0 0-1,1 0 1,-1 0-1,1 0 1,0-1-1,-1 1 1,1-1-1,0 1 1,1-1-1,-3-4 1,-3-6-24,1 0 1,1 0 0,0-1 0,1 1-1,1-1 1,0 0 0,0-1 0,0-20-1,3-12-102,6-59 0,0 18 110,-6 84-21,0 1-1,0-1 1,0 0-1,0 0 1,-1 1-1,1-1 1,-1 0-1,0 1 1,0-1 0,0 1-1,-1-1 1,1 1-1,-1 0 1,-4-6-1,4 7-48,0 0 0,0 0-1,0 0 1,-1 1 0,1-1 0,-1 1-1,1 0 1,-1-1 0,0 1 0,1 0 0,-1 1-1,0-1 1,0 0 0,1 1 0,-1 0-1,0 0 1,0-1 0,0 2 0,-5-1-1,-2 2-181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1855 14163,'0'-1'89,"0"1"1,0-1-1,0 1 0,0-1 0,0 1 1,0-1-1,0 1 0,1-1 1,-1 1-1,0-1 0,0 1 0,1-1 1,-1 1-1,0-1 0,0 1 1,1 0-1,-1-1 0,1 1 0,-1 0 1,1-1-1,2-3 66,44-44 1080,2 2 1,63-45-1,121-74-32,-142 102-810,364-230 149,-218 143-696,-52 32-6,560-357-737,-531 338 755,155-94 564,-344 215-190,-18 9-113,-16 8-231,-40 15 85,19-7-46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1 632 13683,'0'1'100,"0"0"-1,-1-1 1,1 1 0,0 0-1,0-1 1,0 1 0,0 0-1,0-1 1,0 1 0,0 0-1,0-1 1,0 1 0,1 0-1,-1-1 1,0 1 0,0 0 0,0-1-1,1 1 1,-1 0 0,0-1-1,1 1 1,0-1-50,-1 0 1,1 0-1,-1 0 0,1 0 1,-1 0-1,1 0 0,-1 0 1,1 0-1,-1 0 0,1-1 1,-1 1-1,0 0 0,1 0 1,-1 0-1,1-1 0,-1 1 1,0 0-1,1-1 0,-1 1 1,0 0-1,1-1 0,-1 0 1,4-3 301,0-1 1,0 0-1,-1 0 1,5-9-1,16-45 1016,-1-1 0,16-75 1,15-131 423,-50 240-1635,5-36 454,-10 145-365,-2-30-290,4 1-1,1 0 1,16 86-1,-17-134-118,1 0 0,0 0 0,0 0 0,1-1 0,3 6 0,-6-10 138,0-1 1,0 0-1,1 1 0,-1-1 1,0 1-1,1-1 0,-1 0 0,0 1 1,1-1-1,-1 1 0,0-1 0,1 0 1,-1 0-1,1 1 0,-1-1 1,1 0-1,-1 0 0,0 1 0,1-1 1,-1 0-1,1 0 0,-1 0 0,1 0 1,-1 0-1,2 0 0,-1 0 3,-1-1-1,1 0 1,0 1-1,0-1 1,-1 0-1,1 0 1,0 1-1,-1-1 1,1 0-1,-1 0 1,1 0-1,-1 0 1,1 0-1,-1 0 1,0 0-1,1 0 1,-1 0 0,0-2-1,6-28-453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56 103 14451,'12'-8'2125,"-9"5"-419,-7 6 1505,0 1-2895,0 0 1,0 1 0,1-1 0,-1 1 0,1-1 0,0 1 0,0 0 0,1 0 0,0 1 0,-3 5 0,-13 59 272,17-65-502,-3 12-14,2 0 0,-2 31 0,4-41-61,0 0 0,1 1 0,-1-1 0,2 0 0,-1 1 1,1-1-1,0 0 0,6 13 0,-8-19-5,1 0 0,-1 0 0,1 0 0,-1 1 0,1-1 0,0 0 0,-1 0 0,1 0 0,0 0 0,0-1 0,0 1 0,-1 0 0,1 0-1,0 0 1,0-1 0,0 1 0,0 0 0,0-1 0,1 1 0,-1-1 0,0 1 0,0-1 0,0 0 0,0 1 0,1-1 0,-1 0 0,0 0 0,0 0 0,0 0 0,1 0 0,-1 0 0,0 0 0,0 0 0,1-1 0,-1 1 0,0 0 0,0-1 0,0 1 0,0-1 0,0 1 0,2-2 0,1-1 43,1 0 0,-1-1-1,0 0 1,0 1 0,0-2 0,0 1 0,5-9 0,2-4 85,-2 0 0,0-1 0,-2 0 0,0 0 0,0-1 0,-2 0 0,0 0 0,-1-1 0,-2 1 0,0-1 0,0 1 0,-2-1 0,-2-21 0,1 34-131,-1 0-1,1 0 1,-2 0 0,1 0 0,-1 0 0,0 1-1,-4-8 1,6 12-58,0 1-1,0 0 0,0 0 1,0-1-1,0 1 0,0 0 1,0 0-1,0 0 1,0 0-1,0 0 0,-1 0 1,1 1-1,0-1 0,-1 0 1,1 1-1,-3-2 0,3 2-53,0 0 1,-1 0-1,1 1 0,0-1 0,0 0 0,-1 0 0,1 1 0,0-1 0,0 1 0,0-1 0,0 1 0,-1 0 0,1-1 0,0 1 0,0 0 0,0 0 1,0-1-1,1 1 0,-1 0 0,0 0 0,0 0 0,0 0 0,0 2 0,0-1 41,0-1 0,0 0 1,0 0-1,1 1 0,-1-1 0,0 0 0,1 1 1,-1-1-1,1 1 0,0-1 0,-1 1 0,1-1 1,0 0-1,0 1 0,0-1 0,0 1 0,0-1 0,0 1 1,0-1-1,1 4 0,7 14-833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15947,'0'0'100,"0"0"0,0 0 0,0 1 0,0-1 0,0 0 0,0 0-1,0 0 1,0 1 0,0-1 0,0 0 0,0 0 0,0 0 0,1 1 0,-1-1-1,0 0 1,0 0 0,0 0 0,0 0 0,0 1 0,1-1 0,-1 0-1,0 0 1,0 0 0,0 0 0,0 0 0,1 0 0,-1 0 0,0 0 0,0 1-1,0-1 1,1 0 0,-1 0 0,0 0 0,0 0 0,0 0 0,1 0 0,-1 0-1,0 0 1,0 0 0,1 0 0,-1 0 0,0 0 0,0-1 0,0 1-1,1 0 1,-1 0 0,0 0 0,10-12 1818,7-19-422,4-24-693,-2-2 1,-2 0 0,-4-1 0,12-97 0,-15 60-187,-8 149-603,16 85 0,-12-108-83,2 0-1,1-1 0,1 0 1,17 34-1,-24-59-65,-1 0 0,1 0-1,0 0 1,1 0 0,0-1-1,-1 1 1,8 5 0,-10-9 52,0 0-1,0 0 1,1 0 0,-1-1 0,0 1 0,0 0 0,0-1 0,1 1 0,-1-1 0,0 1 0,1-1-1,-1 0 1,0 1 0,1-1 0,-1 0 0,0 0 0,1 0 0,-1 0 0,1 0 0,-1 0 0,0-1 0,1 1-1,-1 0 1,0-1 0,1 1 0,-1-1 0,0 1 0,0-1 0,1 0 0,-1 1 0,0-1 0,0 0-1,0 0 1,0 0 0,1-1 0,7-12-605,-4-7-112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 23749,'-1'9'2297,"-2"-5"-1745,-3-4-280,5-1 920,2-2-904,5-2-256,7-2-1024,2-2 1008,-4-5-224,1-1-192,-3 0-128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0 728 16940,'1'1'48,"-1"-1"1,0 0-1,0 1 1,0-1-1,1 0 1,-1 0-1,0 1 1,1-1-1,-1 0 1,0 0-1,1 1 1,-1-1-1,0 0 1,1 0-1,-1 0 1,0 0-1,1 0 1,-1 1-1,1-1 1,-1 0-1,0 0 1,1 0-1,-1 0 1,1 0-1,-1 0 1,0 0-1,1 0 1,-1-1-1,0 1 1,1 0-1,-1 0 1,1 0-1,-1 0 1,0 0-1,1-1 1,-1 1-1,0 0 1,1 0-1,-1-1 1,0 1-1,0 0 1,1 0-1,-1-1 1,0 1-1,0 0 1,1-1-1,-1 1 1,0 0-1,0-1 1,0 1-1,0 0 1,1-1-1,10-26 594,-10 24-515,70-249 3981,-55 174-3505,-4-1 1,5-155 0,-18 194-375,-2 28-85,1 12-72,1 7 11,-1 44-86,2-1-1,2 0 1,3 0 0,16 79 0,-20-128-7,18 76-425,-17-72 279,-1 1 0,1-1 0,1 0-1,-1 0 1,1 0 0,0 0 0,0-1-1,0 1 1,1-1 0,0 1 0,4 2 0,-8-6 124,1 0 1,0-1-1,0 1 1,-1-1-1,1 0 1,0 1 0,0-1-1,0 0 1,-1 1-1,1-1 1,0 0-1,0 0 1,0 0 0,0 0-1,0 0 1,-1 0-1,1 0 1,0 0-1,0 0 1,0 0 0,0 0-1,0-1 1,0 1-1,-1 0 1,1 0-1,0-1 1,0 1 0,-1-1-1,2 0 1,10-11-524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64 19228,'-9'122'2025,"0"-2"-1392,9-103-489,1-1 1,0 0-1,2 0 0,0-1 0,6 24 1,-6-33-93,-1 1 0,1-1 0,0 0 1,0 0-1,1 0 0,-1 0 0,6 5 1,-7-9-36,0 0 0,0 0 1,0 0-1,0 0 0,1 0 1,-1 0-1,1-1 0,-1 1 0,1-1 1,0 0-1,0 0 0,-1 0 1,1 0-1,0 0 0,0 0 0,0-1 1,0 1-1,4-1 0,-1-1 9,0 0-1,0 0 1,0 0 0,0-1-1,0 0 1,-1 0-1,1-1 1,-1 0-1,1 1 1,-1-2 0,0 1-1,0-1 1,-1 1-1,1-2 1,-1 1-1,0 0 1,0-1 0,0 1-1,0-1 1,2-6-1,4-5 98,-1 1-1,-1-1 0,-1-1 1,0 0-1,7-27 0,-11 29-18,0 0-1,-1 0 0,-1-1 0,0 1 1,-1 0-1,-1 0 0,0-1 0,-1 1 0,-6-22 1,7 30-62,-1-1 0,-1 1 0,1 0 0,-1 0 0,-1 0 0,1 0 0,-1 1 0,0-1 1,-1 1-1,0 0 0,0 0 0,0 0 0,0 1 0,-1 0 0,0 0 0,0 0 0,0 1 0,-1 0 0,1 0 1,-12-4-1,13 6-58,0 1-1,0 0 1,0 0 0,0 0 0,0 0 0,0 1 0,0 0 0,0 0 0,0 0 0,0 1 0,0-1-1,0 1 1,0 1 0,0-1 0,0 1 0,1-1 0,-1 1 0,0 1 0,1-1 0,0 1-1,-1-1 1,1 1 0,-4 4 0,2-1-19,1 0-1,-1 0 1,1 0-1,1 0 1,-1 1-1,1-1 1,0 1 0,1 0-1,-1 1 1,1-1-1,1 1 1,-1-1-1,-1 16 1,4-9-168,5-7-96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37 11787,'-23'-9'11452,"12"-3"-11123,11 12-305,0 0 1,0-1-1,0 1 1,0 0 0,-1 0-1,1-1 1,0 1-1,0 0 1,-1 0-1,1 0 1,0-1-1,0 1 1,-1 0 0,1 0-1,0 0 1,0 0-1,-1 0 1,1 0-1,0 0 1,-1-1 0,1 1-1,0 0 1,0 0-1,-1 0 1,1 0-1,0 0 1,-1 0 0,1 0-1,0 1 1,-1-1-1,1 0 1,0 0-1,0 0 1,-1 0-1,1 0 1,0 0 0,0 0-1,-1 1 1,-9 12 396,-3 25-189,12-34-168,-7 22 44,2 1 1,1-1 0,-4 54 0,9-63-63,0 0 0,1 0 0,1 0 0,0 0 0,2 0 1,0-1-1,9 25 0,-12-36-31,1-1 1,0 0 0,0 1-1,1-1 1,-1 0-1,1 0 1,0 0-1,0-1 1,0 1 0,1-1-1,-1 1 1,1-1-1,0 0 1,0 0-1,7 3 1,-8-5-2,0 0-1,1 0 1,-1 0-1,1-1 1,-1 1-1,1-1 1,-1 0-1,1 0 1,-1 0-1,1 0 1,-1-1-1,1 1 1,-1-1-1,1 0 1,-1 0-1,0-1 1,1 1-1,-1-1 1,0 1-1,0-1 1,0 0-1,4-3 1,5-5 48,0-1-1,0 0 1,-1 0 0,0-1-1,-1-1 1,0 0 0,-1 0 0,-1 0-1,8-18 1,-10 21-10,-2-1 0,1 0 0,-1 0 0,-1 0 0,0 0 0,-1-1 0,0 1 0,-1-1 0,0 0 0,0 1 0,-1-1 1,-1 0-1,-3-15 0,2 20-23,-1-1 0,0 1 0,0-1 0,-1 1 1,0 0-1,-1 0 0,1 1 0,-1-1 0,0 1 1,-1 0-1,0 1 0,-12-11 0,14 13-124,1 0-1,-1 1 1,0-1 0,0 1-1,0 0 1,-1 0 0,1 0-1,0 0 1,-1 1 0,1 0-1,-1 0 1,1 0 0,-1 0 0,1 1-1,-1-1 1,0 1 0,1 1-1,-1-1 1,0 1 0,1-1-1,-1 1 1,1 1 0,-8 2-1,9-2 12,0 0-1,0 0 1,0 1-1,0-1 1,1 1-1,-1 0 1,1 0-1,0 0 1,0 0-1,-3 5 1,-3 11-506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36 15035,'1'0'106,"0"-1"0,-1 0 0,1 0 0,-1 0 1,0 0-1,1 1 0,-1-1 0,0 0 0,1 0 0,-1 0 0,0 0 0,0 0 0,0 0 0,0 0 0,0 0 0,0 0 0,0 0 0,0 0 0,0 0 0,0 0 1,-1 0-1,1 0 0,0 1 0,-1-1 0,1 0 0,-1 0 0,1 0 0,-2-1 0,1 1 40,-1 0-1,1 0 1,-1 0 0,0 0 0,1 1-1,-1-1 1,0 0 0,0 1 0,0-1-1,1 1 1,-1 0 0,0 0 0,-3 0-1,-9 0 238,1 1 0,0 0-1,-15 4 1,28-5-383,-21 5 78,1 1-1,0 0 1,0 2-1,0 0 1,1 1-1,0 1 1,1 1-1,0 1 1,-27 23-1,36-27-74,-1 0-1,2 1 0,-1 0 1,1 1-1,0 0 0,1 0 1,0 1-1,1-1 0,0 2 1,1-1-1,0 1 0,1-1 1,0 1-1,1 0 0,0 1 1,1-1-1,-1 20 0,3-27-59,0 0-1,1 0 1,-1 0-1,1 0 1,0 0-1,0 0 1,1 0-1,0 0 1,0-1-1,0 1 1,0-1-1,5 8 1,-4-9 11,-1 0 0,0-1-1,0 0 1,1 0 0,0 1 0,-1-2 0,1 1 0,0 0 0,0 0 0,0-1-1,0 0 1,0 1 0,0-1 0,0 0 0,0-1 0,1 1 0,-1 0-1,0-1 1,1 0 0,4 0 0,0-1-13,0 0 1,0 0-1,-1-1 0,10-3 1,35-15-364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4065 13563,'0'-2'66,"-1"1"1,1 0-1,0-1 0,0 1 1,-1 0-1,1 0 1,0-1-1,0 1 0,1 0 1,-1-1-1,0 1 0,0 0 1,1-1-1,-1 1 1,0 0-1,1 0 0,-1-1 1,1 1-1,1-2 0,18-24 57,-16 22 43,172-180 472,-117 128-576,227-208 88,-34 34-98,369-352 17,-144 166 99,30 38 126,-60 92-95,-152 103-120,118-64 14,12 18 45,-94 52 23,206-91 142,11 28 252,-390 177-193,3 6 0,273-59 1,-418 114-364,-6 0-8,-1 1 0,0 1 0,0-1-1,1 2 1,-1-1 0,14 2-1,-23-1 7,0 0-1,0 0 0,0 0 0,0 0 0,1 0 1,-1 0-1,0 1 0,0-1 0,0 0 0,1 0 0,-1 0 1,0 0-1,0 0 0,0 0 0,0 0 0,0 1 0,0-1 1,1 0-1,-1 0 0,0 0 0,0 0 0,0 0 1,0 1-1,0-1 0,0 0 0,0 0 0,0 0 0,0 1 1,0-1-1,0 0 0,0 0 0,0 0 0,0 0 1,0 1-1,0-1 0,0 0 0,0 0 0,0 0 0,0 1 1,0-1-1,0 0 0,0 0 0,0 0 0,0 0 1,0 1-1,0-1 0,0 0 0,0 0 0,-1 0 0,1 0 1,0 0-1,0 1 0,0-1 0,0 0 0,0 0 1,-1 0-1,1 0 0,0 0 0,0 0 0,0 0 0,0 0 1,-1 1-1,1-1 0,0 0 0,0 0 0,0 0 0,0 0 1,-1 0-1,-13 8-45,-4 1-28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13475,'8'9'3130,"13"4"-2023,1-2-1,32 14 1,-14-7-545,-27-12-440,35 17 252,82 27 0,-114-46-339,1 0 1,-1 0-1,1-2 1,0 0-1,-1-1 1,1 0-1,0-2 0,0 0 1,23-4-1,28-10 229,-16 2-176,0 3-1,76-5 1,-110 15-20,-1 0 1,0 1 0,0 0 0,0 2 0,0 0 0,0 1 0,-1 0 0,1 2 0,-1 0 0,0 1 0,25 15 0,-25-11 221,-13-8-129,0-1-1,0 1 1,0-1 0,1 0-1,-1 0 1,1 0-1,-1 0 1,1-1-1,-1 1 1,6 0-1,-9-2-184,1-1 0,-1 1 0,0-1 0,0 1 0,0-1 0,-1 1 0,1-1 0,0 1 0,0-1 0,0 1 0,0-1 0,0 1 0,0-1 0,-1 1 0,1-1 0,0 1 0,0 0-1,-1-1 1,1 1 0,0-1 0,-1 1 0,1 0 0,0-1 0,-1 1 0,0-1 0,-3-4-192,4-3-51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18988,'0'0'64,"0"0"-1,0 0 0,-1 0 1,1 0-1,0 0 1,0 0-1,0 0 1,-1 0-1,1 0 1,0 0-1,0 0 1,0 0-1,-1 1 0,1-1 1,0 0-1,0 0 1,0 0-1,0 0 1,-1 0-1,1 1 1,0-1-1,0 0 1,0 0-1,0 0 1,0 1-1,0-1 0,0 0 1,-1 0-1,1 0 1,0 1-1,0-1 1,0 0-1,0 0 1,0 0-1,0 1 1,0-1-1,0 0 1,0 0-1,0 1 0,0-1 1,0 0-1,0 0 1,1 0-1,-1 1 1,0-1-1,0 0 1,0 0-1,0 0 1,0 1-1,0-1 0,0 0 1,1 0-1,16 6 1480,37-2-861,-43-3-353,2 0-198,103 11 464,-99-10-568,-1 2 1,0 0 0,0 0 0,29 14 0,-43-18-23,-1 1 1,1 0 0,-1 0 0,0-1 0,1 1 0,-1 0-1,1 0 1,-1 0 0,0 0 0,0 1 0,0-1 0,0 0 0,0 0-1,0 1 1,0-1 0,0 1 0,0-1 0,-1 1 0,1-1 0,0 1-1,-1-1 1,0 1 0,1-1 0,-1 1 0,0 0 0,0-1-1,0 1 1,0 0 0,0-1 0,0 1 0,0 0 0,0-1 0,-1 1-1,1-1 1,-1 1 0,1 0 0,-1-1 0,1 1 0,-2 1 0,-4 7 80,0-1 0,-1 0 0,0 0 0,-14 15 0,8-11 7,-152 158 751,112-119-1057,80-79-2953,-9 0 2459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3 470 16267,'-1'0'82,"1"0"0,0 0 0,0 1 0,0-1 0,-1 0 0,1 1 0,0-1 0,0 0 0,0 0 0,0 1 0,0-1 0,0 0 0,-1 1 0,1-1 0,0 0 0,0 1-1,0-1 1,0 0 0,0 1 0,0-1 0,0 0 0,1 1 0,-1-1 0,0 0 0,0 1 0,0-1 0,0 0 0,0 1 0,0-1 0,1 0 0,-1 0 0,0 1 0,0-1-1,0 0 1,1 0 0,-1 1 0,1-1 0,-1 1-9,1-1 0,-1 0 0,1 0 0,0 0 0,-1 0 0,1 0 0,0 0 0,-1 0-1,1 0 1,0 0 0,-1 0 0,1 0 0,-1 0 0,1 0 0,0 0 0,-1 0 0,1-1 0,0 1 0,-1 0 0,1 0-1,-1-1 1,1 1 0,0-1 0,10-7 448,0-1 0,-1 0 0,0-1-1,-1 0 1,16-20 0,35-63 646,-44 67-826,18-35 200,-2 0-1,32-85 1,-57 131-440,-7 15-100,1 0 0,-1-1 1,0 1-1,0 0 0,0 0 0,0 0 0,0 0 0,0 0 0,0 0 0,1 0 1,-1 0-1,0 0 0,0 0 0,0 0 0,0 0 0,0 0 0,0 1 0,1-1 1,-1 0-1,0 0 0,0 0 0,0 0 0,0 0 0,0 0 0,0 0 1,0 0-1,0 0 0,1 0 0,-1 0 0,0 0 0,0 1 0,0-1 0,0 0 1,0 0-1,0 0 0,0 0 0,0 0 0,0 0 0,0 0 0,0 1 1,0-1-1,0 0 0,0 0 0,0 0 0,0 0 0,0 0 0,0 0 0,0 1 1,0-1-1,0 0 0,0 0 0,0 0 0,2 31 31,-2-20-40,3 66-722,5-1 0,17 82 0,-24-152 675,1 0 0,-1 1 0,1-1-1,1 0 1,-1 0 0,1 0 0,0 0-1,4 6 1,-6-11 27,0-1 0,0 1-1,0 0 1,0 0 0,0-1 0,0 1-1,0 0 1,0-1 0,0 1 0,1-1 0,-1 0-1,1 1 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63 18652,'1'-3'261,"0"-1"0,-1 1 0,1 0 0,-1-1 0,0 1 1,0 0-1,0-1 0,-1 1 0,1 0 0,-1-1 0,0 1 0,-2-6 0,3 8-196,-1 0 0,1 0 0,-1 1-1,1-1 1,-1 0 0,0 0 0,1 0 0,-1 1-1,0-1 1,0 0 0,1 1 0,-1-1 0,0 1-1,0-1 1,0 1 0,0-1 0,0 1 0,-1-1-1,0 1 36,0 0-1,1 0 1,-1 0-1,0 0 1,1 0-1,-1 0 1,0 0-1,1 1 1,-1-1-1,1 1 1,-1-1-1,0 1 1,1 0-1,-1 0 1,0 0-1,-5 4 9,1 0-1,1 0 0,-1 0 0,1 0 0,0 1 0,0 0 1,0 0-1,1 0 0,0 1 0,0-1 0,1 1 1,-5 13-1,0 1-76,1 1 0,-7 43 0,10-40-22,-1 47-1,4-65-8,1 0 1,1-1-1,-1 1 0,1 0 0,1 0 0,-1-1 0,1 1 0,0 0 1,1-1-1,-1 0 0,7 11 0,-8-16 6,0 1 0,1-1 0,-1 0 0,1 1 0,-1-1 0,1 0 0,-1 0 0,1 0 0,0 0 0,-1 0 0,1 0 0,0-1 1,0 1-1,0 0 0,0-1 0,0 1 0,0-1 0,0 0 0,-1 0 0,1 0 0,0 0 0,0 0 0,0 0 0,0 0 0,0-1 0,0 1 0,0-1 0,0 0 0,0 1 0,-1-1 0,1 0 0,0 0 0,3-2 0,3-2 42,0-1 0,0 1 0,0-2 0,0 1-1,8-11 1,-2 2 63,-1-2 1,-1 1-1,0-1 1,-1-1-1,12-27 0,-19 36-87,-1 1-1,1-1 0,-1 0 1,-1 0-1,0 0 1,0 0-1,-1 0 0,0 0 1,-1-1-1,0 1 0,0 0 1,-1-1-1,0 1 1,-4-14-1,4 19-174,-1-1-1,0 1 1,-1 0 0,1 0 0,0 0-1,-1 0 1,0 1 0,0-1 0,0 1-1,-1 0 1,1-1 0,-1 1 0,0 1-1,1-1 1,-1 1 0,0-1 0,-1 1 0,1 0-1,0 1 1,-1-1 0,1 1 0,-1 0-1,1 0 1,-1 0 0,1 0 0,-1 1-1,0 0 1,1 0 0,-1 0 0,0 1-1,1-1 1,-1 1 0,-7 2 0,-2 6-820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17924,'19'-5'1338,"52"-12"2554,-65 16-3496,1 1 0,0-1 0,-1 1 0,1 0 0,0 0 0,-1 1 0,1 0 0,9 3 0,-14-4-378,-1 1 0,0-1 0,1 1 0,-1-1 0,1 1 1,-1 0-1,0 0 0,0 0 0,0 0 0,1 0 0,-1 0 0,0 0 1,0 0-1,0 1 0,-1-1 0,1 0 0,0 0 0,0 1 0,-1-1 1,1 1-1,-1-1 0,1 1 0,-1-1 0,1 0 0,-1 1 0,0 0 0,0-1 1,0 1-1,0-1 0,0 1 0,0-1 0,0 1 0,0-1 0,-1 1 1,1-1-1,-2 3 0,-1 7-3,-1-1-1,0 0 1,-1 0 0,-7 11 0,5-8 61,-4 5-31,5-9-37,1-1 0,1 1 0,-1 1 0,-5 16 0,10-25-26,-1 1-1,1 0 1,0 0-1,-1-1 1,1 1-1,0 0 1,0 0-1,0-1 1,0 1-1,1 0 1,-1 0-1,0-1 1,1 1-1,-1 0 1,1-1-1,-1 1 1,1 0-1,0-1 1,0 1-1,0-1 1,0 1-1,0-1 1,0 0-1,0 1 1,0-1-1,1 0 1,-1 0-1,0 1 1,1-1-1,-1 0 1,1-1-1,-1 1 1,3 1-1,2 0-77,0 0 0,0 0 0,1-1 0,-1 1 0,9-1 0,-10-1 61,0 1 0,0-1 0,-1 1 0,1 0 1,0 1-1,-1-1 0,1 1 0,0 0 0,-1 0 0,5 3 0,-7-4 58,0 1 1,-1 0-1,0 0 1,1 0 0,-1 0-1,0 0 1,0 0-1,0 0 1,0 0-1,0 0 1,0 0-1,-1 0 1,1 1-1,-1-1 1,0 0-1,1 0 1,-1 1-1,0-1 1,0 0-1,-1 1 1,1-1-1,0 0 1,-1 0-1,-1 4 1,0 2 117,0-1 0,-1 0 1,0 0-1,0 0 0,-1 0 0,-4 7 0,3-7 17,0-1 0,-1 1 0,0-1 0,0-1-1,-7 7 1,10-10-225,1-1-1,0 1 0,-1-1 1,1 1-1,-1-1 0,1 0 1,-1 1-1,0-1 0,1-1 1,-1 1-1,0 0 0,0-1 0,0 1 1,0-1-1,1 0 0,-1 0 1,0 0-1,-4-1 0,7 1 7,-1-1-1,0 1 0,0-1 0,1 1 0,-1-1 0,0 0 1,1 1-1,-1-1 0,0 0 0,1 1 0,-1-1 0,1 0 1,-1 0-1,1 1 0,0-1 0,-1 0 0,1 0 0,0 0 1,-1 0-1,1 1 0,0-1 0,0 0 0,0 0 0,0 0 1,0 0-1,0 0 0,0 0 0,0 0 0,0 0 0,0 1 1,1-1-1,-1 0 0,0 0 0,0 0 0,1 0 0,-1 1 0,2-3 1,8-14-729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20196,'7'13'1937,"0"7"-1297,-1 2-296,3 3 1096,3 3-560,-1 1-487,0 0-201,0-1-360,-2-3-177,-5-9-431,-1-3-280,-3-12 792,-1-4-208,-2-17-104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40 19068,'-2'6'478,"0"0"1,0 1-1,1-1 0,0 1 1,0-1-1,0 8 0,-1 12 607,-3 0-770,1 0 1,2 0-1,0 0 0,2 0 1,1 0-1,5 33 0,-5-54-313,0-1-1,0 0 1,1-1-1,-1 1 1,1 0-1,0 0 1,0-1-1,0 1 1,0-1 0,1 1-1,-1-1 1,1 0-1,0 0 1,0 0-1,6 4 1,1-1 10,-1-1 0,1 0-1,0-1 1,16 5 0,-18-7-1,1 1 0,-1 0 0,0 0-1,0 1 1,0 0 0,-1 1 0,0-1 0,1 1-1,6 7 1,-12-9-10,1 0 0,-1 0 0,0 0 0,0 0-1,-1 0 1,1 1 0,0-1 0,-1 0 0,0 1 0,0 0 0,0-1-1,-1 1 1,1-1 0,0 5 0,-1-2 3,0 1 0,-1 0 0,1-1 0,-1 1-1,-1-1 1,1 1 0,-5 10 0,4-10 21,-1-1 0,0 0 0,-1 0-1,1 0 1,-1 0 0,0-1 0,-7 8 0,8-11 11,0 1 1,1 0 0,-1-1 0,0 0 0,-1 0-1,1 0 1,0 0 0,0 0 0,-1-1 0,1 0-1,-1 1 1,0-1 0,-4 1 0,6-2-14,0 0 0,-1 0 0,1 0 0,0 0 1,0 0-1,0 0 0,0-1 0,0 1 0,0-1 0,0 1 1,0-1-1,0 0 0,0 0 0,0 1 0,0-2 1,0 1-1,0 0 0,1 0 0,-1 0 0,0-1 0,-2-2 1,2 0 5,-1 0 1,1 0 0,-1 0 0,1 0 0,0-1 0,0 1 0,1 0-1,0-1 1,-2-7 0,1-4-2,0 0 1,1-1-1,1 1 0,3-28 0,0 20-42,2 2 1,1-1-1,1 0 0,0 1 0,21-41 0,68-97 73,-74 125-21,-18 29-17,0 0 0,-1 0 0,1-1 0,-2 1 0,1-1 0,2-9 0,-5 15-8,0-1 0,1 0 0,-1 0 0,0 0 0,0 0 0,0 1 0,0-1 0,0 0 0,0 0 0,-1 0 0,1 0 0,-1 1 0,1-1 0,-1 0 0,1 0 0,-1 1 0,0-1 0,0 0 0,0 1 0,0-1 0,0 1 0,0-1 0,-1 1 0,1 0 0,0-1 0,-1 1 0,1 0 0,-4-2 0,-2 0-31,0 0 0,-1 1 0,1 0 0,-1 0 1,0 0-1,1 1 0,-1 1 0,0-1 0,0 1 0,0 0 1,0 1-1,1 0 0,-1 0 0,0 1 0,1 0 0,-1 0 1,1 0-1,0 1 0,-1 0 0,1 1 0,1 0 0,-1 0 1,0 0-1,1 1 0,0 0 0,-7 8 0,11-11-268,0 1-1,0 0 1,0 0-1,1-1 0,0 1 1,-1 0-1,-1 6 1,3-8 220,0 0 0,0 0 0,0 0 0,-1 0 0,1 0 0,0 0 0,0 0 0,0 0 0,0 0 0,1 0 0,-1 0 0,0 0 0,0 0 0,1 0 0,-1 0 0,0-1 0,1 1 0,-1 0 0,1 0 0,-1 0 0,1 0 0,-1-1 0,1 1 0,0 0 0,-1 0 0,1-1 0,0 1 0,1 0 0,13 5-890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22309,'0'3'234,"-1"0"0,1 0 0,-1 0 1,0 0-1,0 0 0,0-1 0,0 1 1,0 0-1,-3 3 0,-5 15 84,2 3 185,0 0-1,2 1 0,-4 42 0,8-53-443,1 1 0,0-1-1,1 0 1,1 0-1,0 0 1,1 0 0,1 0-1,5 14 1,-8-24-55,1 0 0,0 0 0,0 0 0,0-1 1,1 1-1,-1-1 0,1 1 0,0-1 0,0 0 0,0 0 0,0 0 0,1-1 1,-1 1-1,1-1 0,-1 0 0,9 4 0,-9-5-77,-1 0 0,1-1 0,0 1-1,0-1 1,0 1 0,0-1 0,0 0 0,0 0-1,0 0 1,0-1 0,-1 1 0,1-1 0,0 1 0,0-1-1,0 0 1,-1 0 0,1 0 0,0-1 0,-1 1 0,1-1-1,-1 1 1,1-1 0,-1 0 0,0 0 0,3-3-1,1-2-138,-1-1-1,0 1 0,-1-1 0,0 1 1,0-1-1,0-1 0,-1 1 0,-1 0 1,1-1-1,1-13 0,3-17-611</inkml:trace>
  <inkml:trace contextRef="#ctx0" brushRef="#br0" timeOffset="1">210 164 19596,'0'38'1945,"1"7"-1233,1 6-264,2 2 920,2 2-264,4-5-792,0-3-568,4-14 344,2-5-120,1-13-136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22085,'1'15'1992,"4"-16"-1240,2-5-272,7-6 721,5-4-161,6-6-352,3-3-328,4 1-640,-1-1-544,-1 4 696,1 2-192,0 2-152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126 107 17460,'-21'31'1624,"-4"7"-1088,1 0-216,0 2 632,7-2-247,6-7-537,7-6-200,16-24-536,11-9-289,18-23-663,7-7 1104,13-10-352,8-3-224</inkml:trace>
  <inkml:trace contextRef="#ctx0" brushRef="#br0" timeOffset="1">559 0 13187,'3'12'1808,"-13"10"-1088,-18 17-256,-7 7 953,-6 6-289,-1 5-56,1 2-408,3-5-112,9-8-311,10-6-153,16-21-441,4-11 1378,11-13-993,-2-17-16,2-13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16091,'0'1'61,"0"-1"0,0 1 0,1-1-1,-1 1 1,0-1 0,1 1-1,-1-1 1,1 1 0,-1-1-1,1 1 1,-1-1 0,0 0 0,1 1-1,-1-1 1,1 0 0,0 1-1,-1-1 1,1 0 0,-1 0-1,1 0 1,-1 0 0,1 1-1,-1-1 1,1 0 0,0 0 0,-1 0-1,1 0 1,-1 0 0,1 0-1,0 0 1,-1 0 0,1-1-1,-1 1 1,1 0 0,0 0 0,-1 0-1,1-1 1,-1 1 0,1 0-1,-1-1 1,1 1 0,-1 0-1,1-1 1,-1 1 0,0-1 0,1 1-1,-1 0 1,1-1 0,-1 0-1,21-31 1460,-18 27-1108,21-41 584,-2-1 0,-3 0 0,-1-2 0,-2 0 0,17-100 0,-32 137-822,-4 18-95,-3 19-41,0 24-471,2-1 0,2 1 0,7 73 0,-5-120 324,7 26-919,-7-27 988,1-1 0,-1 1 0,1 0 0,-1 0 0,1 0 0,-1 0 0,1 0-1,-1 0 1,1-1 0,0 1 0,0 0 0,-1-1 0,1 1 0,0 0 0,0-1-1,0 1 1,0-1 0,0 1 0,0-1 0,0 0 0,0 1 0,0-1 0,0 0-1,0 0 1,0 1 0,1-1 0,17-4-672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5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27 17836,'-10'14'317,"1"-1"-1,0 2 1,0-1 0,2 1-1,0 0 1,-7 23 0,10-29-218,2 1 1,-1 0-1,1 0 1,1 0-1,0 0 0,0 0 1,1 0-1,1 0 1,-1 1-1,2-1 0,3 16 1,-4-22-75,0-1 0,0 0 0,0 0 0,0 0 0,1 0 0,-1 0 0,1-1 0,0 1 0,0 0 0,0-1 0,0 1 0,1-1 0,-1 0 0,0 1 0,1-1 0,0-1 0,-1 1 0,1 0 0,0-1 0,0 1 0,0-1 0,0 0 0,0 0 0,0 0 0,1 0 0,-1 0 0,0-1 0,0 0 0,1 1 0,-1-1 0,0-1 0,1 1 0,4-1 0,1-1 54,0 0 0,0-1-1,-1 0 1,1 0 0,-1-1 0,0 0 0,0 0 0,0-1 0,-1 0 0,1 0-1,7-8 1,-4 2 96,-1 0 1,0 0-1,-1-1 0,0 0 0,-1-1 0,0 0 0,7-16 0,-12 22-90,-1 1 0,1-1 0,-1 0-1,0 0 1,-1 0 0,0 0-1,0 0 1,0 0 0,-1 0 0,0 0-1,0 0 1,-1 0 0,0 0-1,0 0 1,-1 0 0,0 0 0,-3-8-1,4 12-65,-1 0-1,1 0 0,-1 0 1,1 1-1,-1-1 1,0 1-1,0-1 0,0 1 1,0 0-1,-1 0 0,1 0 1,-1 0-1,1 0 1,-1 0-1,0 1 0,1-1 1,-1 1-1,0 0 1,0 0-1,-5-1 0,3 1 8,0 1 0,0 0 0,1 0 0,-1 0 0,0 0 0,0 1 0,0 0 0,0 0 0,0 0 0,1 1 0,-1 0 0,-5 2 0,3-1-179,0 1 1,1-1 0,-1 2-1,1-1 1,0 0 0,0 1-1,0 0 1,1 1 0,0-1 0,0 1-1,0 0 1,0 1 0,1-1-1,0 1 1,1-1 0,-6 15-1,9-20 88,0-1-1,-1 0 1,1 1-1,0-1 0,0 0 1,0 1-1,0-1 0,0 1 1,0-1-1,0 1 0,0-1 1,0 0-1,0 1 0,0-1 1,0 1-1,0-1 1,0 0-1,0 1 0,0-1 1,0 1-1,0-1 0,1 0 1,-1 1-1,0-1 0,0 0 1,0 1-1,1-1 0,-1 0 1,0 1-1,1-1 1,-1 0-1,0 1 0,1-1 1,-1 0-1,0 0 0,1 1 1,-1-1-1,0 0 0,1 0 1,-1 0-1,1 0 0,-1 0 1,0 1-1,1-1 0,-1 0 1,1 0-1,-1 0 1,1 0-1,20-6-865,6-8-220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5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39 127 16259,'-13'48'1807,"-11"44"273,24-90-1923,-1 1 1,1-1 0,0 1-1,0 0 1,0-1 0,0 1 0,0-1-1,0 1 1,1-1 0,-1 1-1,1-1 1,0 1 0,1 3 0,-1-5-97,0 0 1,0 1 0,1-1-1,-1 0 1,0 0 0,0 1-1,1-1 1,-1 0 0,1 0-1,-1 0 1,1-1-1,-1 1 1,1 0 0,0-1-1,-1 1 1,1-1 0,0 1-1,-1-1 1,1 0 0,0 1-1,0-1 1,1 0 0,10-1 10,0 0 1,-1 0-1,1-1 1,-1-1 0,0 0-1,0-1 1,0 0-1,0 0 1,14-9 0,2-2 21,-2-1 0,42-33 0,-47 32 154,32-33 0,-49 46-169,1-1 0,-1 0 0,0-1 0,-1 1 0,1-1 0,-1 1 0,0-1 0,-1 0 0,1 0 0,-1 0 0,0-1 0,2-11 0,-4 16-46,0 0 1,0 0-1,0 0 0,0 0 0,0 0 1,-1-1-1,1 1 0,-1 0 1,1 0-1,-1 0 0,0 0 1,0 0-1,0 0 0,0 0 0,0 0 1,0 1-1,0-1 0,0 0 1,-1 1-1,1-1 0,-1 1 1,0-1-1,1 1 0,-1 0 0,0-1 1,0 1-1,0 0 0,1 0 1,-1 0-1,0 1 0,0-1 1,-1 0-1,1 1 0,0-1 0,0 1 1,0 0-1,-4 0 0,-5-1 13,1 1 1,-1 0-1,0 1 0,1 1 0,-1-1 0,-14 5 0,-18 9-495,1 1 0,-71 38 0,69-30 111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5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1391 15235,'-28'22'3442,"140"-77"-74,49-23-1403,2 16-925,257-63-1,184-3-1915,-569 121 779,173-40-990,-2-9-1,387-161 1,567-377 1680,-1137 581-545,26-18 802,-88 62-470,6-5-204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5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0 550 19492,'2'0'122,"-1"0"0,1 0 0,-1 1 0,0-1 1,1 0-1,-1 0 0,1 0 0,-1 0 0,0-1 0,1 1 0,-1 0 0,0-1 0,1 1 0,-1-1 0,0 1 0,1-1 1,-1 1-1,0-1 0,0 0 0,2-1 0,23-25 344,-19 20-231,39-49 1350,60-93 0,26-71-355,-88 145-1091,-44 74-138,0 1 0,0-1 0,0 1 0,0 0-1,1-1 1,-1 1 0,0-1 0,0 1-1,0 0 1,1-1 0,-1 1 0,0 0-1,1-1 1,-1 1 0,0 0 0,1-1-1,-1 1 1,0 0 0,1 0 0,-1 0-1,0-1 1,1 1 0,-1 0 0,1 0-1,-1 0 1,0 0 0,1-1 0,0 1 0,2 6-4,-3 7-7,-1 0 0,0 0-1,0 0 1,-5 17-1,-1 7-15,3-5-12,-3 12-359,2-1-1,2 78 0,8-92-395,-5-28 769,1 0 0,-1 0 0,1-1-1,-1 1 1,1 0 0,-1 0 0,1 0 0,0-1 0,-1 1 0,1 0 0,0-1-1,0 1 1,-1-1 0,1 1 0,0-1 0,0 1 0,0-1 0,0 0-1,0 1 1,-1-1 0,1 0 0,0 0 0,0 1 0,0-1 0,2 0 0,15 0-486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43 19444,'-11'14'316,"0"0"1,1 1-1,1 1 0,0 0 1,1 0-1,1 0 0,1 1 1,0 0-1,1 0 0,1 1 1,1-1-1,0 1 0,1 0 1,1 31-1,1-46-294,1 0 0,-1 0 1,1 0-1,-1 0 0,1 0 0,0 0 0,0 0 0,0 0 0,1-1 0,-1 1 0,1 0 1,-1-1-1,1 1 0,0-1 0,0 1 0,0-1 0,3 2 0,-4-3-3,1 0-1,0 0 0,0 0 0,0 0 0,0 0 1,0-1-1,0 1 0,0-1 0,0 0 1,0 1-1,0-1 0,0 0 0,0 0 1,0 0-1,1 0 0,-1-1 0,0 1 0,0-1 1,0 1-1,0-1 0,0 0 0,0 1 1,-1-1-1,1 0 0,3-2 0,3-3 42,-1 1-1,0-1 1,-1 0-1,1 0 1,-1-1-1,0 1 1,-1-2-1,0 1 1,0 0-1,0-1 1,-1 0-1,0 0 1,-1 0-1,5-14 1,-4 9 28,-1-1 0,0 0 0,-1 0 0,0 1 1,-1-2-1,0 1 0,-1 0 0,-3-22 0,1 28-63,0-1-1,0 1 1,-1 0-1,0 0 0,0 0 1,-1 0-1,0 0 1,-5-7-1,8 13-42,0 1-1,0-1 1,-1 0-1,1 0 1,-1 1-1,1-1 1,-1 1-1,1-1 1,-1 1-1,0 0 1,0 0-1,0 0 0,1 0 1,-1 0-1,0 0 1,0 0-1,0 1 1,-1-1-1,1 1 1,0-1-1,0 1 1,0 0-1,0 0 1,0 0-1,0 0 1,-1 0-1,1 0 0,0 1 1,0-1-1,0 1 1,0-1-1,0 1 1,0 0-1,0 0 1,0 0-1,-2 1 1,0 2-147,0-1 1,0 0-1,1 1 1,-1 0 0,1 0-1,0 0 1,0 1-1,0-1 1,1 1-1,-1-1 1,1 1 0,0 0-1,1 0 1,-1 0-1,1 0 1,-1 8-1,1-10 65,0 0 0,1 1 0,0-1 0,-1 0 0,1 0 0,0 1 0,1-1 0,-1 0 0,0 0 0,1 1 0,0-1 0,0 0-1,0 0 1,0 0 0,0 0 0,1 0 0,-1 0 0,1 0 0,0-1 0,0 1 0,0-1 0,0 1 0,0-1 0,0 1 0,1-1 0,-1 0 0,4 2-1,23 5-819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101 105 17004,'-2'5'2242,"-10"8"-1793,-2 1 16,5-2 34,0 0 0,1 1-1,0 0 1,1 0-1,-7 19 1,10-23-322,1 0 0,0 1-1,1-1 1,0 0 0,1 1 0,0-1 0,0 1-1,1 0 1,1 15 0,-1-23-148,0 0 0,1 1 0,-1-1 0,1 0-1,0 0 1,-1 1 0,1-1 0,0 0 0,0 0 0,1 0 0,-1 0 0,0 0 0,1 0-1,-1 0 1,1-1 0,-1 1 0,1 0 0,0-1 0,0 1 0,0-1 0,0 0-1,0 0 1,0 0 0,0 0 0,0 0 0,0 0 0,0 0 0,1 0 0,-1-1 0,3 1-1,1-1 13,0 0 0,1 0 0,-1 0 0,0-1 0,1 0 0,-1 0 0,0-1 0,0 0 0,0 0 0,7-3 0,9-6 68,-1-1 0,0-1 0,-1-1 1,-1 0-1,0-2 0,-1 0 0,-1-1 1,0-1-1,-1 0 0,-1-1 0,22-37 1,-34 50-60,0 0 1,0-1 0,0 1-1,-1-1 1,0 1 0,0-1-1,-1 0 1,0 0 0,0 0 0,-1 0-1,1 0 1,-2-7 0,1 11-37,-1 0 0,0 0 0,1 0 1,-1 1-1,0-1 0,0 0 0,-1 1 0,1-1 1,0 1-1,-1-1 0,0 1 0,1 0 1,-1-1-1,0 1 0,0 0 0,0 0 1,0 1-1,-1-1 0,1 0 0,-1 1 0,1-1 1,-1 1-1,1 0 0,-1 0 0,0 0 1,1 0-1,-1 0 0,0 0 0,0 1 1,-5-1-1,-2 1-85,0-1 0,1 2 1,-1-1-1,0 1 0,1 1 1,-1 0-1,1 0 0,0 1 1,-17 6-1,8 0-104,0 1 0,0 0 0,-26 20 0,6 0-161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19428,'4'-4'752,"-2"-1"-1400,-4 1 752,-2 1-248,4 2-256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25 398 16516,'-18'12'2068,"11"-11"-1015,10-11 108,4 0-729,0 0 1,0 1 0,1-1-1,0 2 1,14-13-1,51-35 264,-43 34-433,39-24-447,2 2 0,2 4 0,105-43 0,-165 77-886,-1 0-1,15-11 1,-13 8-202,-8 6 463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44 109 15787,'1'-3'307,"-1"0"0,1-1 0,0 1 0,0 0 1,0 0-1,0 0 0,0 0 0,1 0 0,-1 0 0,1 1 0,0-1 0,0 0 0,0 1 0,0-1 0,0 1 0,1 0 0,2-3 0,7-4 544,0 0 1,18-10-1,-22 14-591,19-7 201,-16 11-280,-11 1-178,0 0 0,0 1-1,0-1 1,0 1 0,0-1 0,0 1 0,0-1-1,0 1 1,-1-1 0,1 1 0,0-1-1,0 1 1,0-1 0,-1 1 0,1-1 0,0 0-1,0 1 1,-1-1 0,1 1 0,0-1 0,-1 0-1,1 1 1,0-1 0,-1 0 0,0 1 0,-55 54-29,34-35-5,-23 27 0,39-41 25,1 1 0,0 0 0,1-1 1,0 2-1,0-1 0,0 0 0,1 1 0,-4 15 1,6-21-21,1-1 0,-1 0 1,1 1-1,0-1 0,0 0 1,0 1-1,0-1 0,0 1 1,0-1-1,0 0 1,0 1-1,1-1 0,-1 0 1,1 1-1,-1-1 0,1 0 1,-1 1-1,1-1 0,-1 0 1,1 0-1,0 0 0,0 0 1,0 1-1,0-1 1,0 0-1,0-1 0,0 1 1,0 0-1,0 0 0,0 0 1,0-1-1,0 1 0,1 0 1,-1-1-1,0 1 0,1-1 1,-1 0-1,0 1 1,1-1-1,-1 0 0,3 0 1,6 1-343,-1 0 0,1-1 0,0-1 0,16-2 0,-23 3 271,16-3-230,-1-1 1,0-1-1,29-12 1,-14 3-189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19052,'-10'6'1616,"4"-4"-1143,4-2-217,11 1 640,7 1-168,13-2-368,5 0-192,11 4-488,3 0-272,3 1 488,3-2-88,5-8-64</inkml:trace>
  <inkml:trace contextRef="#ctx0" brushRef="#br0" timeOffset="1">780 0 17540,'9'7'1880,"1"-2"-1152,0-4-328,9-1 1377,1 2-1049,7-2-680,2 0-360,-4 0-792,-2 0-9,-10-3 705,-1 1-264,-18-1-296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12635,'-15'22'2462,"-38"62"1060,46-71-3323,1 0 1,0 0 0,1 0 0,-7 27 0,12-38-154,0 0 0,-1 0 0,1 0 0,0 0 0,0 1 0,0-1 0,0 0 0,0 0 1,1 0-1,-1 0 0,1 0 0,-1 0 0,1 0 0,0 0 0,1 3 0,-1-4-8,0-1 0,0 1-1,-1 0 1,1 0 0,0-1 0,0 1-1,0 0 1,0-1 0,0 1-1,0-1 1,0 1 0,0-1 0,0 1-1,0-1 1,0 0 0,0 0-1,1 1 1,-1-1 0,0 0-1,0 0 1,0 0 0,0 0 0,0 0-1,0-1 1,1 1 0,-1 0-1,0 0 1,0-1 0,0 1 0,0-1-1,2 0 1,2-2 108,1 0 0,-1-1 0,1 1 0,-1-1 0,0-1 0,0 1 0,-1-1 0,1 1 0,-1-1 0,0 0 0,0-1 1,-1 1-1,1-1 0,3-10 0,-4 10-55,0-1 0,0 1 0,-1-1 0,0 0 0,-1 0 0,1 0 0,-1 0 0,-1 0 1,1 0-1,-1 0 0,0 0 0,-1 0 0,-1-10 0,1 16-146,1 0 1,0-1-1,-1 1 1,1 0-1,-1-1 1,1 1-1,-1 0 1,0 0-1,1-1 1,-1 1-1,0 0 1,0 0-1,0 0 1,0 0-1,0 0 0,0 0 1,0 0-1,0 0 1,-1 1-1,1-1 1,0 0-1,0 1 1,-1-1-1,1 1 1,0-1-1,-1 1 1,1-1-1,-1 1 0,1 0 1,0 0-1,-1 0 1,1 0-1,-1 0 1,1 0-1,0 0 1,-1 0-1,1 1 1,-1-1-1,1 1 1,0-1-1,-1 1 1,1-1-1,0 1 0,0 0 1,-1-1-1,1 1 1,0 0-1,0 0 1,0 0-1,0 0 1,0 0-1,0 0 1,0 0-1,0 0 1,0 2-1,-1 5-570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18244,'3'3'1608,"-6"9"-1160,-3 3-176,-3 6 689,-1 1-281,1 3-280,-1 4-232,4-2-448,1-3-208,2-6-392,3-5-145,5-8-727,4-4 1248,1-5-408,1-10-185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37 15755,'6'-15'2223,"-6"11"-776,-4 11 38,1-1-1407,1-1 0,0 0 0,0 1 0,0 0 0,1 0 0,0-1 0,0 1 0,1 0 0,-1 0 0,1 0 0,0 0 0,1 0 0,0-1 0,0 1 1,0 0-1,0 0 0,5 10 0,0-4-94,0 0 1,0 0-1,2-1 1,-1 0-1,1 0 1,18 17-1,-22-23 7,1 0-1,0 1 0,-1-1 1,0 1-1,-1 0 1,7 12-1,-10-17 14,1 1 0,0-1 0,-1 1 0,0-1 0,1 1 0,-1 0-1,0-1 1,0 1 0,0-1 0,0 1 0,0 0 0,0-1 0,0 1 0,-1-1 0,1 1-1,-1 0 1,1-1 0,-1 1 0,1-1 0,-1 1 0,0-1 0,0 0 0,0 1 0,0-1-1,0 0 1,0 0 0,0 1 0,0-1 0,0 0 0,0 0 0,-1 0 0,1 0 0,-1 0 0,-2 1-1,-2 1 95,-1 0 0,0-1 0,0 1-1,0-1 1,0 0 0,-14 1-1,17-3-31,1 1 0,-1-1-1,0 0 1,1 0-1,-1-1 1,0 1 0,1-1-1,-1 0 1,1 1-1,-1-2 1,1 1 0,-1 0-1,1-1 1,0 1 0,-5-4-1,7 4-39,0-1 1,-1 1-1,1 0 0,0-1 1,0 1-1,0 0 0,0-1 1,1 1-1,-1-1 0,0 0 0,1 1 1,-1-1-1,1 0 0,-1 1 1,1-1-1,0 0 0,0 1 1,0-1-1,0 0 0,0 1 0,0-1 1,0 0-1,0 0 0,1 1 1,-1-1-1,1 0 0,-1 1 1,1-1-1,0 1 0,0-1 0,-1 1 1,3-3-1,2-4 21,1 0 0,0 0 0,0 1 0,11-11 0,17-12 68,2 1 0,47-29 0,15-11 274,-95 67-351,0 0 0,0 0 0,0-1 1,-1 0-1,1 1 0,-1-1 0,0 0 1,3-4-1,-5 7-30,0-1 1,0 1 0,0 0-1,1-1 1,-1 1-1,0-1 1,0 1 0,0-1-1,0 1 1,0-1-1,0 1 1,0-1 0,0 1-1,0 0 1,0-1-1,0 1 1,0-1 0,-1 1-1,1-1 1,0 1-1,0-1 1,0 1-1,0 0 1,-1-1 0,0 0-1,0 0 1,0 1 0,0-1-1,0 0 1,0 0 0,0 1-1,-1-1 1,1 1 0,0-1 0,-1 1-1,1 0 1,0-1 0,-1 1-1,-1 0 1,-8-1-217,-1 1 0,1 0 0,-14 3 0,16-2-68,1 0 1,-1-1-1,0 0 1,1 0-1,-1-1 1,-11-2-1,3-2-245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15355,'1'1'147,"1"0"0,-1-1-1,0 1 1,1 0 0,-1 0-1,1-1 1,-1 1 0,1 0-1,-1-1 1,1 0 0,0 1-1,-1-1 1,1 0 0,-1 0-1,1 0 1,0 0 0,-1 0 0,1 0-1,-1 0 1,1-1 0,2 0-1,37-15 1139,-31 11-686,83-41 1079,-2-5 0,83-63 0,5-2-3160,-163 106 959,-10 7 261,0-1 0,1 0 0,-1 0 0,-1 0 0,1-1 0,5-5 0,-9 5-387,-5 4-167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2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181 141 14707,'2'-4'327,"-1"1"0,0-1 1,1 0-1,-1 0 0,0 0 0,-1 0 0,1 0 0,-1 0 0,0-6 0,0 9-260,0 0-1,0 0 1,0 1-1,0-1 1,0 0-1,-1 0 1,1 0-1,0 0 1,-1 1-1,1-1 1,0 0-1,-1 0 1,1 0-1,-1 1 1,0-1-1,1 0 1,-1 1-1,1-1 1,-1 1-1,0-1 1,1 0-1,-1 1 1,0-1-1,0 1 1,0 0-1,1-1 1,-1 1-1,0 0 1,0-1-1,0 1 1,0 0-1,1 0 1,-1 0-1,0 0 1,0 0-1,0 0 0,0 0 1,0 0-1,0 0 1,0 0-1,1 0 1,-1 1-1,0-1 1,0 0-1,0 1 1,0-1-1,-1 1 1,-5 2 43,1 0 1,-1 1-1,1-1 0,0 1 1,0 1-1,0-1 0,1 1 1,0 0-1,-1 0 0,-5 9 1,-1 1-63,1 1 1,-16 30 0,26-45-47,-7 15 22,1-1 0,-7 22 0,13-34-9,-1 1 0,1-1 1,1 1-1,-1 0 1,0-1-1,1 1 1,0 0-1,0 0 1,0-1-1,0 1 1,1 0-1,-1 0 0,1-1 1,0 1-1,0-1 1,3 8-1,-3-10 4,0 1-1,1-1 0,-1 0 1,0 0-1,0 1 1,1-1-1,-1 0 0,1 0 1,-1 0-1,1 0 1,-1-1-1,1 1 0,0 0 1,-1-1-1,1 1 1,0-1-1,-1 1 0,1-1 1,0 0-1,0 0 1,0 0-1,-1 0 0,1 0 1,0 0-1,0 0 1,-1-1-1,1 1 0,0-1 1,-1 1-1,1-1 1,2 0-1,3-2 74,0-1 0,1 1 0,-1-1 1,-1 0-1,13-10 0,-8 4 11,0 0 0,-1-1 0,0 0 1,-1-1-1,0 0 0,-1-1 0,0 0 0,-1 0 1,-1-1-1,0 1 0,0-1 0,-2-1 0,0 1 1,0-1-1,-1 1 0,-1-1 0,1-26 1,-4 36-115,1 1-1,0-1 1,-1 0 0,0 1 0,0 0 0,-1-1 0,1 1 0,-1 0 0,0 0 0,-4-8 0,5 11-31,1 0-1,-1 0 0,0 0 1,0 0-1,0 0 0,0 0 1,0 1-1,0-1 0,0 0 1,0 0-1,0 1 0,0-1 0,-1 1 1,1-1-1,0 1 0,0-1 1,0 1-1,-1 0 0,1 0 1,0-1-1,-1 1 0,1 0 1,0 0-1,-1 0 0,1 0 1,0 1-1,0-1 0,-1 0 1,1 1-1,0-1 0,0 0 1,-1 1-1,1-1 0,0 1 1,0 0-1,0-1 0,0 1 0,0 0 1,0 0-1,-2 2 0,-2 1-266,1 1 0,-1-1 0,1 1 0,0 1-1,0-1 1,0 1 0,1-1 0,0 1 0,0 0-1,1 0 1,-1 1 0,1-1 0,-1 7 0,0 7-649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2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96 162 16243,'6'-14'871,"1"0"0,1 0 0,0 1-1,18-23 1,-20 28-599,1 1-1,0 0 1,0 0 0,0 1-1,1-1 1,0 2 0,0-1 0,17-7-1,-24 12-244,1 0-1,-1 1 0,1-1 0,0 1 1,0-1-1,-1 1 0,1 0 1,0-1-1,-1 1 0,1 0 1,0 0-1,0 0 0,-1 1 1,1-1-1,3 1 0,-4 0-17,0-1-1,0 1 1,0 0-1,0 0 1,0-1 0,0 1-1,0 0 1,-1 0-1,1 0 1,0 0 0,-1 0-1,1 0 1,0 0-1,-1 1 1,1-1-1,-1 0 1,0 0 0,1 0-1,-1 1 1,0-1-1,0 0 1,0 0-1,0 3 1,0 2-4,0 1 1,-1-1-1,0 1 0,0-1 1,0 1-1,-1-1 0,0 0 1,0 1-1,-1-1 0,0 0 0,-4 7 1,-2 1 1,1-1 1,-2-1-1,-17 19 0,2-8 16,0-1-1,-1-2 1,-2 0-1,-48 26 0,74-46-19,1 1 0,0-1 0,-1 1 0,1 0 0,0 0 0,0-1 0,0 1 0,-1 0-1,1 0 1,0 0 0,0 1 0,1-1 0,-1 0 0,0 0 0,0 0 0,0 1 0,1-1-1,-1 2 1,1-3 1,0 1-1,0 0 1,0 0-1,0-1 1,0 1-1,1 0 1,-1 0-1,0-1 1,0 1-1,1 0 1,-1-1-1,1 1 1,-1 0-1,0-1 1,1 1-1,-1 0 1,1-1-1,0 1 1,-1-1-1,1 1 1,-1-1-1,1 1 1,1-1 0,5 4-25,1 0 1,0-1 0,0 0 0,13 3 0,-16-5-49,11 4-276,1-1 1,0-1 0,0-1-1,0 0 1,0-1 0,1-1-1,-1-1 1,0 0 0,28-6-1,0-8-355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2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18820,'-5'15'1648,"-9"7"-1120,0 1-231,-2 12 703,0 2-288,0 5-264,1 0-136,5-2-384,0-4-160,4-8-344,1-2-120,5-11-392,0-2-105,2-13-71,4-9 512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2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15899,'4'0'2095,"-7"7"-723,-12 14-46,7-10-915,-3 3-97,-14 24-55,23-36-240,1 0 0,0-1 0,0 1 0,1 0 0,-1 0 0,0 0 0,1 0 0,-1 1 0,1-1 0,0 0 0,-1 0 0,1 0 0,0 0 0,0 0 0,0 0 0,1 3 0,0-4-3,0 0 0,-1 0 0,1 0-1,0 0 1,0 0 0,0 0 0,0-1 0,0 1-1,0 0 1,0-1 0,0 1 0,0-1-1,0 1 1,0-1 0,0 1 0,0-1 0,0 0-1,0 0 1,0 1 0,1-1 0,-1 0-1,0 0 1,0 0 0,0 0 0,1 0 0,-1-1-1,1 1 1,34-7 201,-21 2-163,-1 0 0,0-1 0,-1-1 0,0 0 0,0-1 0,0 0 0,-1-1 0,0 0 0,0-1 0,17-19 0,-21 13 19,-8 15-68,1 1-1,-1 0 1,0-1 0,0 1-1,0 0 1,0-1 0,0 1-1,0 0 1,0-1 0,0 1-1,-1-1 1,1 1 0,0 0-1,0 0 1,0-1 0,0 1-1,0 0 1,0-1 0,-1 1-1,1 0 1,0-1 0,0 1-1,0 0 1,-1 0 0,1-1-1,0 1 1,-1 0 0,0-1 2,0 1 1,-1 0 0,1 0-1,0 0 1,-1 0 0,1 0-1,0 0 1,-1 0 0,1 1 0,0-1-1,0 0 1,-1 1 0,1-1-1,0 1 1,0-1 0,0 1 0,-1 0-1,1-1 1,0 1 0,0 0-1,-1 1 1,-7 6 14,0 0 0,1 0 0,1 0 1,-1 1-1,1 0 0,1 1 0,0 0 0,0 0 0,1 0 0,0 0 1,-6 20-1,9-25-15,0 1 0,1 0 1,-1 0-1,1 0 1,1 0-1,-1 0 0,1 0 1,0 0-1,0 0 0,1 0 1,-1 0-1,2 0 1,-1-1-1,0 1 0,1 0 1,0 0-1,1-1 1,-1 1-1,1-1 0,0 0 1,0 0-1,1 0 0,7 9 1,7 0 24,-15-12-25,1 1-1,0 0 0,-1 0 1,0 0-1,0 0 1,0 1-1,0-1 0,0 1 1,-1-1-1,3 6 0,-4-7 20,-1-1 0,0 0 0,0 0 0,0 1 0,0-1 0,0 0 0,-1 1 0,1-1 0,0 0 0,-1 0 0,1 0-1,-1 1 1,1-1 0,-1 0 0,1 0 0,-1 0 0,0 0 0,1 0 0,-1 0 0,0 0 0,0 0 0,0 0 0,0 0-1,0 0 1,0-1 0,0 1 0,0 0 0,-3 0 0,-33 18 710,36-19-716,-40 13 642,-1-2 0,0-1 0,-58 5 0,95-15-1497,6-1 377,14-5 237,11-5 31,14-13-154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4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25341,'-1'2'20,"1"0"-1,0 0 0,0-1 0,0 1 1,0 0-1,1-1 0,-1 1 0,0 0 1,1-1-1,-1 1 0,1 0 1,0-1-1,-1 1 0,1-1 0,0 1 1,0-1-1,0 1 0,0-1 0,0 0 1,0 1-1,1-1 0,-1 0 0,0 0 1,0 0-1,1 0 0,-1 0 0,1 0 1,-1 0-1,1 0 0,0-1 0,-1 1 1,1-1-1,0 1 0,-1-1 0,1 0 1,0 1-1,-1-1 0,1 0 1,0 0-1,0 0 0,-1 0 0,4-1 1,41-14 88,-40 13-87,0-1 0,-1 1 0,1 0 0,0 1 0,0-1-1,0 1 1,0 0 0,0 1 0,0-1 0,1 1-1,9 1 1,-14 0 0,1 0-1,-1 1 1,0-1-1,0 0 1,0 1-1,0-1 1,0 1-1,0-1 1,-1 1-1,1 0 1,-1 0-1,1 0 0,-1 0 1,1 0-1,-1 0 1,0 0-1,0 1 1,0-1-1,0 0 1,-1 0-1,1 1 1,0-1-1,-1 4 1,2 7 148,0-1 1,0 26 0,-3 4 308,1-56-1658,0 7 1074,1 0 1,-2-1 0,1 1-1,-1 0 1,0 0 0,0 0 0,-4-11-1,-3 0-297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4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37 18148,'5'-5'1254,"9"-12"160,-14 16-1300,1 1-1,-1-1 1,0 1 0,1-1 0,-1 1-1,0-1 1,1 0 0,-1 1-1,0-1 1,1 0 0,-1 1-1,0-1 1,0 0 0,0 1-1,0-1 1,0 0 0,0 1 0,0-1-1,0 0 1,0-1 0,-13 26 2478,-4 17-1899,3-12-365,2 0 0,1 1 0,2 1 1,1-1-1,-5 36 0,12-59-299,0 0-22,0 0 1,0 0-1,1 0 0,0 0 0,0 0 0,1 0 0,0 0 0,0 0 0,3 7 0,-4-13-44,0-1-1,0 1 1,0-1 0,1 1 0,-1-1-1,0 0 1,0 1 0,1-1-1,-1 0 1,0 1 0,0-1-1,1 0 1,-1 1 0,1-1-1,-1 0 1,0 1 0,1-1-1,-1 0 1,0 0 0,1 0-1,-1 1 1,1-1 0,-1 0 0,1 0-1,-1 0 1,1 0 0,-1 0-1,1 0 1,-1 0 0,0 0-1,1 0 1,-1 0 0,1 0-1,-1 0 1,1 0 0,-1 0-1,1 0 1,-1-1 0,0 1-1,1 0 1,-1 0 0,1-1 0,-1 1-1,0 0 1,1 0 0,-1-1-1,0 1 1,1 0 0,0-1-1,21-23-1146,-15 16 1117,12-12-545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27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12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22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77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780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19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1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33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82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3" Type="http://schemas.openxmlformats.org/officeDocument/2006/relationships/image" Target="../media/image1.jpeg"/><Relationship Id="rId1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customXml" Target="../ink/ink1.xml"/><Relationship Id="rId15" Type="http://schemas.openxmlformats.org/officeDocument/2006/relationships/customXml" Target="../ink/ink2.xml"/><Relationship Id="rId4" Type="http://schemas.openxmlformats.org/officeDocument/2006/relationships/hyperlink" Target="http://www.bernhardkoester.de/vorlesungen/inhalt.html" TargetMode="Externa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estatis.de/DE/Home/_inhalt.html" TargetMode="External"/><Relationship Id="rId4" Type="http://schemas.openxmlformats.org/officeDocument/2006/relationships/hyperlink" Target="https://www.bundesbank.de/de/statistiken/geld-und-kapitalmaerkte/zinssaetze-und-renditen" TargetMode="Externa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671" Type="http://schemas.openxmlformats.org/officeDocument/2006/relationships/customXml" Target="../ink/ink337.xml"/><Relationship Id="rId769" Type="http://schemas.openxmlformats.org/officeDocument/2006/relationships/customXml" Target="../ink/ink386.xml"/><Relationship Id="rId976" Type="http://schemas.openxmlformats.org/officeDocument/2006/relationships/image" Target="../media/image491.png"/><Relationship Id="rId21" Type="http://schemas.openxmlformats.org/officeDocument/2006/relationships/customXml" Target="../ink/ink12.xml"/><Relationship Id="rId324" Type="http://schemas.openxmlformats.org/officeDocument/2006/relationships/image" Target="../media/image165.png"/><Relationship Id="rId531" Type="http://schemas.openxmlformats.org/officeDocument/2006/relationships/customXml" Target="../ink/ink267.xml"/><Relationship Id="rId629" Type="http://schemas.openxmlformats.org/officeDocument/2006/relationships/customXml" Target="../ink/ink316.xml"/><Relationship Id="rId170" Type="http://schemas.openxmlformats.org/officeDocument/2006/relationships/image" Target="../media/image88.png"/><Relationship Id="rId836" Type="http://schemas.openxmlformats.org/officeDocument/2006/relationships/image" Target="../media/image421.png"/><Relationship Id="rId1021" Type="http://schemas.openxmlformats.org/officeDocument/2006/relationships/customXml" Target="../ink/ink512.xml"/><Relationship Id="rId268" Type="http://schemas.openxmlformats.org/officeDocument/2006/relationships/image" Target="../media/image137.png"/><Relationship Id="rId475" Type="http://schemas.openxmlformats.org/officeDocument/2006/relationships/customXml" Target="../ink/ink239.xml"/><Relationship Id="rId682" Type="http://schemas.openxmlformats.org/officeDocument/2006/relationships/image" Target="../media/image344.png"/><Relationship Id="rId903" Type="http://schemas.openxmlformats.org/officeDocument/2006/relationships/customXml" Target="../ink/ink453.xml"/><Relationship Id="rId32" Type="http://schemas.openxmlformats.org/officeDocument/2006/relationships/image" Target="../media/image19.png"/><Relationship Id="rId128" Type="http://schemas.openxmlformats.org/officeDocument/2006/relationships/image" Target="../media/image67.png"/><Relationship Id="rId335" Type="http://schemas.openxmlformats.org/officeDocument/2006/relationships/customXml" Target="../ink/ink169.xml"/><Relationship Id="rId542" Type="http://schemas.openxmlformats.org/officeDocument/2006/relationships/image" Target="../media/image274.png"/><Relationship Id="rId987" Type="http://schemas.openxmlformats.org/officeDocument/2006/relationships/customXml" Target="../ink/ink495.xml"/><Relationship Id="rId181" Type="http://schemas.openxmlformats.org/officeDocument/2006/relationships/customXml" Target="../ink/ink92.xml"/><Relationship Id="rId402" Type="http://schemas.openxmlformats.org/officeDocument/2006/relationships/image" Target="../media/image204.png"/><Relationship Id="rId847" Type="http://schemas.openxmlformats.org/officeDocument/2006/relationships/customXml" Target="../ink/ink425.xml"/><Relationship Id="rId279" Type="http://schemas.openxmlformats.org/officeDocument/2006/relationships/customXml" Target="../ink/ink141.xml"/><Relationship Id="rId486" Type="http://schemas.openxmlformats.org/officeDocument/2006/relationships/image" Target="../media/image246.png"/><Relationship Id="rId693" Type="http://schemas.openxmlformats.org/officeDocument/2006/relationships/customXml" Target="../ink/ink348.xml"/><Relationship Id="rId707" Type="http://schemas.openxmlformats.org/officeDocument/2006/relationships/customXml" Target="../ink/ink355.xml"/><Relationship Id="rId914" Type="http://schemas.openxmlformats.org/officeDocument/2006/relationships/image" Target="../media/image460.png"/><Relationship Id="rId43" Type="http://schemas.openxmlformats.org/officeDocument/2006/relationships/customXml" Target="../ink/ink23.xml"/><Relationship Id="rId139" Type="http://schemas.openxmlformats.org/officeDocument/2006/relationships/customXml" Target="../ink/ink71.xml"/><Relationship Id="rId346" Type="http://schemas.openxmlformats.org/officeDocument/2006/relationships/image" Target="../media/image176.png"/><Relationship Id="rId553" Type="http://schemas.openxmlformats.org/officeDocument/2006/relationships/customXml" Target="../ink/ink278.xml"/><Relationship Id="rId760" Type="http://schemas.openxmlformats.org/officeDocument/2006/relationships/image" Target="../media/image383.png"/><Relationship Id="rId998" Type="http://schemas.openxmlformats.org/officeDocument/2006/relationships/image" Target="../media/image502.png"/><Relationship Id="rId192" Type="http://schemas.openxmlformats.org/officeDocument/2006/relationships/image" Target="../media/image99.png"/><Relationship Id="rId206" Type="http://schemas.openxmlformats.org/officeDocument/2006/relationships/image" Target="../media/image106.png"/><Relationship Id="rId413" Type="http://schemas.openxmlformats.org/officeDocument/2006/relationships/customXml" Target="../ink/ink208.xml"/><Relationship Id="rId858" Type="http://schemas.openxmlformats.org/officeDocument/2006/relationships/image" Target="../media/image432.png"/><Relationship Id="rId497" Type="http://schemas.openxmlformats.org/officeDocument/2006/relationships/customXml" Target="../ink/ink250.xml"/><Relationship Id="rId620" Type="http://schemas.openxmlformats.org/officeDocument/2006/relationships/image" Target="../media/image313.png"/><Relationship Id="rId718" Type="http://schemas.openxmlformats.org/officeDocument/2006/relationships/image" Target="../media/image362.png"/><Relationship Id="rId925" Type="http://schemas.openxmlformats.org/officeDocument/2006/relationships/customXml" Target="../ink/ink464.xml"/><Relationship Id="rId357" Type="http://schemas.openxmlformats.org/officeDocument/2006/relationships/customXml" Target="../ink/ink180.xml"/><Relationship Id="rId54" Type="http://schemas.openxmlformats.org/officeDocument/2006/relationships/image" Target="../media/image30.png"/><Relationship Id="rId217" Type="http://schemas.openxmlformats.org/officeDocument/2006/relationships/customXml" Target="../ink/ink110.xml"/><Relationship Id="rId564" Type="http://schemas.openxmlformats.org/officeDocument/2006/relationships/image" Target="../media/image285.png"/><Relationship Id="rId771" Type="http://schemas.openxmlformats.org/officeDocument/2006/relationships/customXml" Target="../ink/ink387.xml"/><Relationship Id="rId869" Type="http://schemas.openxmlformats.org/officeDocument/2006/relationships/customXml" Target="../ink/ink436.xml"/><Relationship Id="rId424" Type="http://schemas.openxmlformats.org/officeDocument/2006/relationships/image" Target="../media/image215.png"/><Relationship Id="rId631" Type="http://schemas.openxmlformats.org/officeDocument/2006/relationships/customXml" Target="../ink/ink317.xml"/><Relationship Id="rId729" Type="http://schemas.openxmlformats.org/officeDocument/2006/relationships/customXml" Target="../ink/ink366.xml"/><Relationship Id="rId270" Type="http://schemas.openxmlformats.org/officeDocument/2006/relationships/image" Target="../media/image138.png"/><Relationship Id="rId936" Type="http://schemas.openxmlformats.org/officeDocument/2006/relationships/image" Target="../media/image471.png"/><Relationship Id="rId65" Type="http://schemas.openxmlformats.org/officeDocument/2006/relationships/customXml" Target="../ink/ink34.xml"/><Relationship Id="rId130" Type="http://schemas.openxmlformats.org/officeDocument/2006/relationships/image" Target="../media/image68.png"/><Relationship Id="rId368" Type="http://schemas.openxmlformats.org/officeDocument/2006/relationships/image" Target="../media/image187.png"/><Relationship Id="rId575" Type="http://schemas.openxmlformats.org/officeDocument/2006/relationships/customXml" Target="../ink/ink289.xml"/><Relationship Id="rId782" Type="http://schemas.openxmlformats.org/officeDocument/2006/relationships/image" Target="../media/image394.png"/><Relationship Id="rId228" Type="http://schemas.openxmlformats.org/officeDocument/2006/relationships/image" Target="../media/image117.png"/><Relationship Id="rId435" Type="http://schemas.openxmlformats.org/officeDocument/2006/relationships/customXml" Target="../ink/ink219.xml"/><Relationship Id="rId642" Type="http://schemas.openxmlformats.org/officeDocument/2006/relationships/image" Target="../media/image324.png"/><Relationship Id="rId281" Type="http://schemas.openxmlformats.org/officeDocument/2006/relationships/customXml" Target="../ink/ink142.xml"/><Relationship Id="rId502" Type="http://schemas.openxmlformats.org/officeDocument/2006/relationships/image" Target="../media/image254.png"/><Relationship Id="rId947" Type="http://schemas.openxmlformats.org/officeDocument/2006/relationships/customXml" Target="../ink/ink475.xml"/><Relationship Id="rId76" Type="http://schemas.openxmlformats.org/officeDocument/2006/relationships/image" Target="../media/image41.png"/><Relationship Id="rId141" Type="http://schemas.openxmlformats.org/officeDocument/2006/relationships/customXml" Target="../ink/ink72.xml"/><Relationship Id="rId379" Type="http://schemas.openxmlformats.org/officeDocument/2006/relationships/customXml" Target="../ink/ink191.xml"/><Relationship Id="rId586" Type="http://schemas.openxmlformats.org/officeDocument/2006/relationships/image" Target="../media/image296.png"/><Relationship Id="rId793" Type="http://schemas.openxmlformats.org/officeDocument/2006/relationships/customXml" Target="../ink/ink398.xml"/><Relationship Id="rId807" Type="http://schemas.openxmlformats.org/officeDocument/2006/relationships/customXml" Target="../ink/ink405.xml"/><Relationship Id="rId7" Type="http://schemas.openxmlformats.org/officeDocument/2006/relationships/customXml" Target="../ink/ink5.xml"/><Relationship Id="rId239" Type="http://schemas.openxmlformats.org/officeDocument/2006/relationships/customXml" Target="../ink/ink121.xml"/><Relationship Id="rId446" Type="http://schemas.openxmlformats.org/officeDocument/2006/relationships/image" Target="../media/image226.png"/><Relationship Id="rId653" Type="http://schemas.openxmlformats.org/officeDocument/2006/relationships/customXml" Target="../ink/ink328.xml"/><Relationship Id="rId292" Type="http://schemas.openxmlformats.org/officeDocument/2006/relationships/image" Target="../media/image149.png"/><Relationship Id="rId306" Type="http://schemas.openxmlformats.org/officeDocument/2006/relationships/image" Target="../media/image156.png"/><Relationship Id="rId860" Type="http://schemas.openxmlformats.org/officeDocument/2006/relationships/image" Target="../media/image433.png"/><Relationship Id="rId958" Type="http://schemas.openxmlformats.org/officeDocument/2006/relationships/image" Target="../media/image482.png"/><Relationship Id="rId87" Type="http://schemas.openxmlformats.org/officeDocument/2006/relationships/customXml" Target="../ink/ink45.xml"/><Relationship Id="rId513" Type="http://schemas.openxmlformats.org/officeDocument/2006/relationships/customXml" Target="../ink/ink258.xml"/><Relationship Id="rId597" Type="http://schemas.openxmlformats.org/officeDocument/2006/relationships/customXml" Target="../ink/ink300.xml"/><Relationship Id="rId720" Type="http://schemas.openxmlformats.org/officeDocument/2006/relationships/image" Target="../media/image363.png"/><Relationship Id="rId818" Type="http://schemas.openxmlformats.org/officeDocument/2006/relationships/image" Target="../media/image412.png"/><Relationship Id="rId152" Type="http://schemas.openxmlformats.org/officeDocument/2006/relationships/image" Target="../media/image79.png"/><Relationship Id="rId457" Type="http://schemas.openxmlformats.org/officeDocument/2006/relationships/customXml" Target="../ink/ink230.xml"/><Relationship Id="rId1003" Type="http://schemas.openxmlformats.org/officeDocument/2006/relationships/customXml" Target="../ink/ink503.xml"/><Relationship Id="rId664" Type="http://schemas.openxmlformats.org/officeDocument/2006/relationships/image" Target="../media/image335.png"/><Relationship Id="rId871" Type="http://schemas.openxmlformats.org/officeDocument/2006/relationships/customXml" Target="../ink/ink437.xml"/><Relationship Id="rId969" Type="http://schemas.openxmlformats.org/officeDocument/2006/relationships/customXml" Target="../ink/ink486.xml"/><Relationship Id="rId14" Type="http://schemas.openxmlformats.org/officeDocument/2006/relationships/image" Target="../media/image10.png"/><Relationship Id="rId317" Type="http://schemas.openxmlformats.org/officeDocument/2006/relationships/customXml" Target="../ink/ink160.xml"/><Relationship Id="rId524" Type="http://schemas.openxmlformats.org/officeDocument/2006/relationships/image" Target="../media/image265.png"/><Relationship Id="rId731" Type="http://schemas.openxmlformats.org/officeDocument/2006/relationships/customXml" Target="../ink/ink367.xml"/><Relationship Id="rId98" Type="http://schemas.openxmlformats.org/officeDocument/2006/relationships/image" Target="../media/image52.png"/><Relationship Id="rId163" Type="http://schemas.openxmlformats.org/officeDocument/2006/relationships/customXml" Target="../ink/ink83.xml"/><Relationship Id="rId370" Type="http://schemas.openxmlformats.org/officeDocument/2006/relationships/image" Target="../media/image188.png"/><Relationship Id="rId829" Type="http://schemas.openxmlformats.org/officeDocument/2006/relationships/customXml" Target="../ink/ink416.xml"/><Relationship Id="rId1014" Type="http://schemas.openxmlformats.org/officeDocument/2006/relationships/image" Target="../media/image510.png"/><Relationship Id="rId230" Type="http://schemas.openxmlformats.org/officeDocument/2006/relationships/image" Target="../media/image118.png"/><Relationship Id="rId468" Type="http://schemas.openxmlformats.org/officeDocument/2006/relationships/image" Target="../media/image237.png"/><Relationship Id="rId675" Type="http://schemas.openxmlformats.org/officeDocument/2006/relationships/customXml" Target="../ink/ink339.xml"/><Relationship Id="rId882" Type="http://schemas.openxmlformats.org/officeDocument/2006/relationships/image" Target="../media/image444.png"/><Relationship Id="rId25" Type="http://schemas.openxmlformats.org/officeDocument/2006/relationships/customXml" Target="../ink/ink14.xml"/><Relationship Id="rId328" Type="http://schemas.openxmlformats.org/officeDocument/2006/relationships/image" Target="../media/image167.png"/><Relationship Id="rId535" Type="http://schemas.openxmlformats.org/officeDocument/2006/relationships/customXml" Target="../ink/ink269.xml"/><Relationship Id="rId742" Type="http://schemas.openxmlformats.org/officeDocument/2006/relationships/image" Target="../media/image374.png"/><Relationship Id="rId174" Type="http://schemas.openxmlformats.org/officeDocument/2006/relationships/image" Target="../media/image90.png"/><Relationship Id="rId381" Type="http://schemas.openxmlformats.org/officeDocument/2006/relationships/customXml" Target="../ink/ink192.xml"/><Relationship Id="rId602" Type="http://schemas.openxmlformats.org/officeDocument/2006/relationships/image" Target="../media/image304.png"/><Relationship Id="rId241" Type="http://schemas.openxmlformats.org/officeDocument/2006/relationships/customXml" Target="../ink/ink122.xml"/><Relationship Id="rId479" Type="http://schemas.openxmlformats.org/officeDocument/2006/relationships/customXml" Target="../ink/ink241.xml"/><Relationship Id="rId686" Type="http://schemas.openxmlformats.org/officeDocument/2006/relationships/image" Target="../media/image346.png"/><Relationship Id="rId893" Type="http://schemas.openxmlformats.org/officeDocument/2006/relationships/customXml" Target="../ink/ink448.xml"/><Relationship Id="rId907" Type="http://schemas.openxmlformats.org/officeDocument/2006/relationships/customXml" Target="../ink/ink455.xml"/><Relationship Id="rId36" Type="http://schemas.openxmlformats.org/officeDocument/2006/relationships/image" Target="../media/image21.png"/><Relationship Id="rId339" Type="http://schemas.openxmlformats.org/officeDocument/2006/relationships/customXml" Target="../ink/ink171.xml"/><Relationship Id="rId546" Type="http://schemas.openxmlformats.org/officeDocument/2006/relationships/image" Target="../media/image276.png"/><Relationship Id="rId753" Type="http://schemas.openxmlformats.org/officeDocument/2006/relationships/customXml" Target="../ink/ink378.xml"/><Relationship Id="rId101" Type="http://schemas.openxmlformats.org/officeDocument/2006/relationships/customXml" Target="../ink/ink52.xml"/><Relationship Id="rId185" Type="http://schemas.openxmlformats.org/officeDocument/2006/relationships/customXml" Target="../ink/ink94.xml"/><Relationship Id="rId406" Type="http://schemas.openxmlformats.org/officeDocument/2006/relationships/image" Target="../media/image206.png"/><Relationship Id="rId960" Type="http://schemas.openxmlformats.org/officeDocument/2006/relationships/image" Target="../media/image483.png"/><Relationship Id="rId392" Type="http://schemas.openxmlformats.org/officeDocument/2006/relationships/image" Target="../media/image199.png"/><Relationship Id="rId613" Type="http://schemas.openxmlformats.org/officeDocument/2006/relationships/customXml" Target="../ink/ink308.xml"/><Relationship Id="rId697" Type="http://schemas.openxmlformats.org/officeDocument/2006/relationships/customXml" Target="../ink/ink350.xml"/><Relationship Id="rId820" Type="http://schemas.openxmlformats.org/officeDocument/2006/relationships/image" Target="../media/image413.png"/><Relationship Id="rId918" Type="http://schemas.openxmlformats.org/officeDocument/2006/relationships/image" Target="../media/image462.png"/><Relationship Id="rId252" Type="http://schemas.openxmlformats.org/officeDocument/2006/relationships/image" Target="../media/image129.png"/><Relationship Id="rId47" Type="http://schemas.openxmlformats.org/officeDocument/2006/relationships/customXml" Target="../ink/ink25.xml"/><Relationship Id="rId112" Type="http://schemas.openxmlformats.org/officeDocument/2006/relationships/image" Target="../media/image59.png"/><Relationship Id="rId557" Type="http://schemas.openxmlformats.org/officeDocument/2006/relationships/customXml" Target="../ink/ink280.xml"/><Relationship Id="rId764" Type="http://schemas.openxmlformats.org/officeDocument/2006/relationships/image" Target="../media/image385.png"/><Relationship Id="rId971" Type="http://schemas.openxmlformats.org/officeDocument/2006/relationships/customXml" Target="../ink/ink487.xml"/><Relationship Id="rId196" Type="http://schemas.openxmlformats.org/officeDocument/2006/relationships/image" Target="../media/image101.png"/><Relationship Id="rId417" Type="http://schemas.openxmlformats.org/officeDocument/2006/relationships/customXml" Target="../ink/ink210.xml"/><Relationship Id="rId624" Type="http://schemas.openxmlformats.org/officeDocument/2006/relationships/image" Target="../media/image315.png"/><Relationship Id="rId831" Type="http://schemas.openxmlformats.org/officeDocument/2006/relationships/customXml" Target="../ink/ink417.xml"/><Relationship Id="rId263" Type="http://schemas.openxmlformats.org/officeDocument/2006/relationships/customXml" Target="../ink/ink133.xml"/><Relationship Id="rId470" Type="http://schemas.openxmlformats.org/officeDocument/2006/relationships/image" Target="../media/image238.png"/><Relationship Id="rId929" Type="http://schemas.openxmlformats.org/officeDocument/2006/relationships/customXml" Target="../ink/ink466.xml"/><Relationship Id="rId58" Type="http://schemas.openxmlformats.org/officeDocument/2006/relationships/image" Target="../media/image32.png"/><Relationship Id="rId123" Type="http://schemas.openxmlformats.org/officeDocument/2006/relationships/customXml" Target="../ink/ink63.xml"/><Relationship Id="rId330" Type="http://schemas.openxmlformats.org/officeDocument/2006/relationships/image" Target="../media/image168.png"/><Relationship Id="rId568" Type="http://schemas.openxmlformats.org/officeDocument/2006/relationships/image" Target="../media/image287.png"/><Relationship Id="rId775" Type="http://schemas.openxmlformats.org/officeDocument/2006/relationships/customXml" Target="../ink/ink389.xml"/><Relationship Id="rId982" Type="http://schemas.openxmlformats.org/officeDocument/2006/relationships/image" Target="../media/image494.png"/><Relationship Id="rId428" Type="http://schemas.openxmlformats.org/officeDocument/2006/relationships/image" Target="../media/image217.png"/><Relationship Id="rId635" Type="http://schemas.openxmlformats.org/officeDocument/2006/relationships/customXml" Target="../ink/ink319.xml"/><Relationship Id="rId842" Type="http://schemas.openxmlformats.org/officeDocument/2006/relationships/image" Target="../media/image424.png"/><Relationship Id="rId274" Type="http://schemas.openxmlformats.org/officeDocument/2006/relationships/image" Target="../media/image140.png"/><Relationship Id="rId481" Type="http://schemas.openxmlformats.org/officeDocument/2006/relationships/customXml" Target="../ink/ink242.xml"/><Relationship Id="rId702" Type="http://schemas.openxmlformats.org/officeDocument/2006/relationships/image" Target="../media/image354.png"/><Relationship Id="rId69" Type="http://schemas.openxmlformats.org/officeDocument/2006/relationships/customXml" Target="../ink/ink36.xml"/><Relationship Id="rId134" Type="http://schemas.openxmlformats.org/officeDocument/2006/relationships/image" Target="../media/image70.png"/><Relationship Id="rId579" Type="http://schemas.openxmlformats.org/officeDocument/2006/relationships/customXml" Target="../ink/ink291.xml"/><Relationship Id="rId786" Type="http://schemas.openxmlformats.org/officeDocument/2006/relationships/image" Target="../media/image396.png"/><Relationship Id="rId993" Type="http://schemas.openxmlformats.org/officeDocument/2006/relationships/customXml" Target="../ink/ink498.xml"/><Relationship Id="rId341" Type="http://schemas.openxmlformats.org/officeDocument/2006/relationships/customXml" Target="../ink/ink172.xml"/><Relationship Id="rId439" Type="http://schemas.openxmlformats.org/officeDocument/2006/relationships/customXml" Target="../ink/ink221.xml"/><Relationship Id="rId646" Type="http://schemas.openxmlformats.org/officeDocument/2006/relationships/image" Target="../media/image326.png"/><Relationship Id="rId201" Type="http://schemas.openxmlformats.org/officeDocument/2006/relationships/customXml" Target="../ink/ink102.xml"/><Relationship Id="rId285" Type="http://schemas.openxmlformats.org/officeDocument/2006/relationships/customXml" Target="../ink/ink144.xml"/><Relationship Id="rId506" Type="http://schemas.openxmlformats.org/officeDocument/2006/relationships/image" Target="../media/image256.png"/><Relationship Id="rId853" Type="http://schemas.openxmlformats.org/officeDocument/2006/relationships/customXml" Target="../ink/ink428.xml"/><Relationship Id="rId492" Type="http://schemas.openxmlformats.org/officeDocument/2006/relationships/image" Target="../media/image249.png"/><Relationship Id="rId713" Type="http://schemas.openxmlformats.org/officeDocument/2006/relationships/customXml" Target="../ink/ink358.xml"/><Relationship Id="rId797" Type="http://schemas.openxmlformats.org/officeDocument/2006/relationships/customXml" Target="../ink/ink400.xml"/><Relationship Id="rId920" Type="http://schemas.openxmlformats.org/officeDocument/2006/relationships/image" Target="../media/image463.png"/><Relationship Id="rId145" Type="http://schemas.openxmlformats.org/officeDocument/2006/relationships/customXml" Target="../ink/ink74.xml"/><Relationship Id="rId352" Type="http://schemas.openxmlformats.org/officeDocument/2006/relationships/image" Target="../media/image179.png"/><Relationship Id="rId212" Type="http://schemas.openxmlformats.org/officeDocument/2006/relationships/image" Target="../media/image109.png"/><Relationship Id="rId657" Type="http://schemas.openxmlformats.org/officeDocument/2006/relationships/customXml" Target="../ink/ink330.xml"/><Relationship Id="rId864" Type="http://schemas.openxmlformats.org/officeDocument/2006/relationships/image" Target="../media/image435.png"/><Relationship Id="rId296" Type="http://schemas.openxmlformats.org/officeDocument/2006/relationships/image" Target="../media/image151.png"/><Relationship Id="rId517" Type="http://schemas.openxmlformats.org/officeDocument/2006/relationships/customXml" Target="../ink/ink260.xml"/><Relationship Id="rId724" Type="http://schemas.openxmlformats.org/officeDocument/2006/relationships/image" Target="../media/image365.png"/><Relationship Id="rId931" Type="http://schemas.openxmlformats.org/officeDocument/2006/relationships/customXml" Target="../ink/ink467.xml"/><Relationship Id="rId60" Type="http://schemas.openxmlformats.org/officeDocument/2006/relationships/image" Target="../media/image33.png"/><Relationship Id="rId156" Type="http://schemas.openxmlformats.org/officeDocument/2006/relationships/image" Target="../media/image81.png"/><Relationship Id="rId363" Type="http://schemas.openxmlformats.org/officeDocument/2006/relationships/customXml" Target="../ink/ink183.xml"/><Relationship Id="rId570" Type="http://schemas.openxmlformats.org/officeDocument/2006/relationships/image" Target="../media/image288.png"/><Relationship Id="rId1007" Type="http://schemas.openxmlformats.org/officeDocument/2006/relationships/customXml" Target="../ink/ink505.xml"/><Relationship Id="rId223" Type="http://schemas.openxmlformats.org/officeDocument/2006/relationships/customXml" Target="../ink/ink113.xml"/><Relationship Id="rId430" Type="http://schemas.openxmlformats.org/officeDocument/2006/relationships/image" Target="../media/image218.png"/><Relationship Id="rId668" Type="http://schemas.openxmlformats.org/officeDocument/2006/relationships/image" Target="../media/image337.png"/><Relationship Id="rId875" Type="http://schemas.openxmlformats.org/officeDocument/2006/relationships/customXml" Target="../ink/ink439.xml"/><Relationship Id="rId18" Type="http://schemas.openxmlformats.org/officeDocument/2006/relationships/image" Target="../media/image12.png"/><Relationship Id="rId528" Type="http://schemas.openxmlformats.org/officeDocument/2006/relationships/image" Target="../media/image267.png"/><Relationship Id="rId735" Type="http://schemas.openxmlformats.org/officeDocument/2006/relationships/customXml" Target="../ink/ink369.xml"/><Relationship Id="rId942" Type="http://schemas.openxmlformats.org/officeDocument/2006/relationships/image" Target="../media/image474.png"/><Relationship Id="rId167" Type="http://schemas.openxmlformats.org/officeDocument/2006/relationships/customXml" Target="../ink/ink85.xml"/><Relationship Id="rId374" Type="http://schemas.openxmlformats.org/officeDocument/2006/relationships/image" Target="../media/image190.png"/><Relationship Id="rId581" Type="http://schemas.openxmlformats.org/officeDocument/2006/relationships/customXml" Target="../ink/ink292.xml"/><Relationship Id="rId1018" Type="http://schemas.openxmlformats.org/officeDocument/2006/relationships/image" Target="../media/image512.png"/><Relationship Id="rId71" Type="http://schemas.openxmlformats.org/officeDocument/2006/relationships/customXml" Target="../ink/ink37.xml"/><Relationship Id="rId234" Type="http://schemas.openxmlformats.org/officeDocument/2006/relationships/image" Target="../media/image120.png"/><Relationship Id="rId679" Type="http://schemas.openxmlformats.org/officeDocument/2006/relationships/customXml" Target="../ink/ink341.xml"/><Relationship Id="rId802" Type="http://schemas.openxmlformats.org/officeDocument/2006/relationships/image" Target="../media/image404.png"/><Relationship Id="rId886" Type="http://schemas.openxmlformats.org/officeDocument/2006/relationships/image" Target="../media/image446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6.xml"/><Relationship Id="rId441" Type="http://schemas.openxmlformats.org/officeDocument/2006/relationships/customXml" Target="../ink/ink222.xml"/><Relationship Id="rId539" Type="http://schemas.openxmlformats.org/officeDocument/2006/relationships/customXml" Target="../ink/ink271.xml"/><Relationship Id="rId746" Type="http://schemas.openxmlformats.org/officeDocument/2006/relationships/image" Target="../media/image376.png"/><Relationship Id="rId178" Type="http://schemas.openxmlformats.org/officeDocument/2006/relationships/image" Target="../media/image92.png"/><Relationship Id="rId301" Type="http://schemas.openxmlformats.org/officeDocument/2006/relationships/customXml" Target="../ink/ink152.xml"/><Relationship Id="rId953" Type="http://schemas.openxmlformats.org/officeDocument/2006/relationships/customXml" Target="../ink/ink478.xml"/><Relationship Id="rId82" Type="http://schemas.openxmlformats.org/officeDocument/2006/relationships/image" Target="../media/image44.png"/><Relationship Id="rId385" Type="http://schemas.openxmlformats.org/officeDocument/2006/relationships/customXml" Target="../ink/ink194.xml"/><Relationship Id="rId592" Type="http://schemas.openxmlformats.org/officeDocument/2006/relationships/image" Target="../media/image299.png"/><Relationship Id="rId606" Type="http://schemas.openxmlformats.org/officeDocument/2006/relationships/image" Target="../media/image306.png"/><Relationship Id="rId813" Type="http://schemas.openxmlformats.org/officeDocument/2006/relationships/customXml" Target="../ink/ink408.xml"/><Relationship Id="rId245" Type="http://schemas.openxmlformats.org/officeDocument/2006/relationships/customXml" Target="../ink/ink124.xml"/><Relationship Id="rId452" Type="http://schemas.openxmlformats.org/officeDocument/2006/relationships/image" Target="../media/image229.png"/><Relationship Id="rId897" Type="http://schemas.openxmlformats.org/officeDocument/2006/relationships/customXml" Target="../ink/ink450.xml"/><Relationship Id="rId105" Type="http://schemas.openxmlformats.org/officeDocument/2006/relationships/customXml" Target="../ink/ink54.xml"/><Relationship Id="rId312" Type="http://schemas.openxmlformats.org/officeDocument/2006/relationships/image" Target="../media/image159.png"/><Relationship Id="rId757" Type="http://schemas.openxmlformats.org/officeDocument/2006/relationships/customXml" Target="../ink/ink380.xml"/><Relationship Id="rId964" Type="http://schemas.openxmlformats.org/officeDocument/2006/relationships/image" Target="../media/image485.png"/><Relationship Id="rId93" Type="http://schemas.openxmlformats.org/officeDocument/2006/relationships/customXml" Target="../ink/ink48.xml"/><Relationship Id="rId189" Type="http://schemas.openxmlformats.org/officeDocument/2006/relationships/customXml" Target="../ink/ink96.xml"/><Relationship Id="rId396" Type="http://schemas.openxmlformats.org/officeDocument/2006/relationships/image" Target="../media/image201.png"/><Relationship Id="rId617" Type="http://schemas.openxmlformats.org/officeDocument/2006/relationships/customXml" Target="../ink/ink310.xml"/><Relationship Id="rId824" Type="http://schemas.openxmlformats.org/officeDocument/2006/relationships/image" Target="../media/image415.png"/><Relationship Id="rId256" Type="http://schemas.openxmlformats.org/officeDocument/2006/relationships/image" Target="../media/image131.png"/><Relationship Id="rId463" Type="http://schemas.openxmlformats.org/officeDocument/2006/relationships/customXml" Target="../ink/ink233.xml"/><Relationship Id="rId670" Type="http://schemas.openxmlformats.org/officeDocument/2006/relationships/image" Target="../media/image338.png"/><Relationship Id="rId116" Type="http://schemas.openxmlformats.org/officeDocument/2006/relationships/image" Target="../media/image61.png"/><Relationship Id="rId323" Type="http://schemas.openxmlformats.org/officeDocument/2006/relationships/customXml" Target="../ink/ink163.xml"/><Relationship Id="rId530" Type="http://schemas.openxmlformats.org/officeDocument/2006/relationships/image" Target="../media/image268.png"/><Relationship Id="rId768" Type="http://schemas.openxmlformats.org/officeDocument/2006/relationships/image" Target="../media/image387.png"/><Relationship Id="rId975" Type="http://schemas.openxmlformats.org/officeDocument/2006/relationships/customXml" Target="../ink/ink489.xml"/><Relationship Id="rId20" Type="http://schemas.openxmlformats.org/officeDocument/2006/relationships/image" Target="../media/image13.png"/><Relationship Id="rId628" Type="http://schemas.openxmlformats.org/officeDocument/2006/relationships/image" Target="../media/image317.png"/><Relationship Id="rId835" Type="http://schemas.openxmlformats.org/officeDocument/2006/relationships/customXml" Target="../ink/ink419.xml"/><Relationship Id="rId267" Type="http://schemas.openxmlformats.org/officeDocument/2006/relationships/customXml" Target="../ink/ink135.xml"/><Relationship Id="rId474" Type="http://schemas.openxmlformats.org/officeDocument/2006/relationships/image" Target="../media/image240.png"/><Relationship Id="rId1020" Type="http://schemas.openxmlformats.org/officeDocument/2006/relationships/image" Target="../media/image513.png"/><Relationship Id="rId127" Type="http://schemas.openxmlformats.org/officeDocument/2006/relationships/customXml" Target="../ink/ink65.xml"/><Relationship Id="rId681" Type="http://schemas.openxmlformats.org/officeDocument/2006/relationships/customXml" Target="../ink/ink342.xml"/><Relationship Id="rId779" Type="http://schemas.openxmlformats.org/officeDocument/2006/relationships/customXml" Target="../ink/ink391.xml"/><Relationship Id="rId902" Type="http://schemas.openxmlformats.org/officeDocument/2006/relationships/image" Target="../media/image454.png"/><Relationship Id="rId986" Type="http://schemas.openxmlformats.org/officeDocument/2006/relationships/image" Target="../media/image496.png"/><Relationship Id="rId31" Type="http://schemas.openxmlformats.org/officeDocument/2006/relationships/customXml" Target="../ink/ink17.xml"/><Relationship Id="rId334" Type="http://schemas.openxmlformats.org/officeDocument/2006/relationships/image" Target="../media/image170.png"/><Relationship Id="rId541" Type="http://schemas.openxmlformats.org/officeDocument/2006/relationships/customXml" Target="../ink/ink272.xml"/><Relationship Id="rId639" Type="http://schemas.openxmlformats.org/officeDocument/2006/relationships/customXml" Target="../ink/ink321.xml"/><Relationship Id="rId180" Type="http://schemas.openxmlformats.org/officeDocument/2006/relationships/image" Target="../media/image93.png"/><Relationship Id="rId278" Type="http://schemas.openxmlformats.org/officeDocument/2006/relationships/image" Target="../media/image142.png"/><Relationship Id="rId401" Type="http://schemas.openxmlformats.org/officeDocument/2006/relationships/customXml" Target="../ink/ink202.xml"/><Relationship Id="rId846" Type="http://schemas.openxmlformats.org/officeDocument/2006/relationships/image" Target="../media/image426.png"/><Relationship Id="rId485" Type="http://schemas.openxmlformats.org/officeDocument/2006/relationships/customXml" Target="../ink/ink244.xml"/><Relationship Id="rId692" Type="http://schemas.openxmlformats.org/officeDocument/2006/relationships/image" Target="../media/image349.png"/><Relationship Id="rId706" Type="http://schemas.openxmlformats.org/officeDocument/2006/relationships/image" Target="../media/image356.png"/><Relationship Id="rId913" Type="http://schemas.openxmlformats.org/officeDocument/2006/relationships/customXml" Target="../ink/ink458.xml"/><Relationship Id="rId42" Type="http://schemas.openxmlformats.org/officeDocument/2006/relationships/image" Target="../media/image24.png"/><Relationship Id="rId138" Type="http://schemas.openxmlformats.org/officeDocument/2006/relationships/image" Target="../media/image72.png"/><Relationship Id="rId345" Type="http://schemas.openxmlformats.org/officeDocument/2006/relationships/customXml" Target="../ink/ink174.xml"/><Relationship Id="rId552" Type="http://schemas.openxmlformats.org/officeDocument/2006/relationships/image" Target="../media/image279.png"/><Relationship Id="rId997" Type="http://schemas.openxmlformats.org/officeDocument/2006/relationships/customXml" Target="../ink/ink500.xml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412" Type="http://schemas.openxmlformats.org/officeDocument/2006/relationships/image" Target="../media/image209.png"/><Relationship Id="rId857" Type="http://schemas.openxmlformats.org/officeDocument/2006/relationships/customXml" Target="../ink/ink430.xml"/><Relationship Id="rId289" Type="http://schemas.openxmlformats.org/officeDocument/2006/relationships/customXml" Target="../ink/ink146.xml"/><Relationship Id="rId496" Type="http://schemas.openxmlformats.org/officeDocument/2006/relationships/image" Target="../media/image251.png"/><Relationship Id="rId717" Type="http://schemas.openxmlformats.org/officeDocument/2006/relationships/customXml" Target="../ink/ink360.xml"/><Relationship Id="rId924" Type="http://schemas.openxmlformats.org/officeDocument/2006/relationships/image" Target="../media/image465.png"/><Relationship Id="rId53" Type="http://schemas.openxmlformats.org/officeDocument/2006/relationships/customXml" Target="../ink/ink28.xml"/><Relationship Id="rId149" Type="http://schemas.openxmlformats.org/officeDocument/2006/relationships/customXml" Target="../ink/ink76.xml"/><Relationship Id="rId356" Type="http://schemas.openxmlformats.org/officeDocument/2006/relationships/image" Target="../media/image181.png"/><Relationship Id="rId563" Type="http://schemas.openxmlformats.org/officeDocument/2006/relationships/customXml" Target="../ink/ink283.xml"/><Relationship Id="rId770" Type="http://schemas.openxmlformats.org/officeDocument/2006/relationships/image" Target="../media/image388.png"/><Relationship Id="rId216" Type="http://schemas.openxmlformats.org/officeDocument/2006/relationships/image" Target="../media/image111.png"/><Relationship Id="rId423" Type="http://schemas.openxmlformats.org/officeDocument/2006/relationships/customXml" Target="../ink/ink213.xml"/><Relationship Id="rId868" Type="http://schemas.openxmlformats.org/officeDocument/2006/relationships/image" Target="../media/image437.png"/><Relationship Id="rId630" Type="http://schemas.openxmlformats.org/officeDocument/2006/relationships/image" Target="../media/image318.png"/><Relationship Id="rId728" Type="http://schemas.openxmlformats.org/officeDocument/2006/relationships/image" Target="../media/image367.png"/><Relationship Id="rId935" Type="http://schemas.openxmlformats.org/officeDocument/2006/relationships/customXml" Target="../ink/ink469.xml"/><Relationship Id="rId64" Type="http://schemas.openxmlformats.org/officeDocument/2006/relationships/image" Target="../media/image35.png"/><Relationship Id="rId367" Type="http://schemas.openxmlformats.org/officeDocument/2006/relationships/customXml" Target="../ink/ink185.xml"/><Relationship Id="rId574" Type="http://schemas.openxmlformats.org/officeDocument/2006/relationships/image" Target="../media/image290.png"/><Relationship Id="rId227" Type="http://schemas.openxmlformats.org/officeDocument/2006/relationships/customXml" Target="../ink/ink115.xml"/><Relationship Id="rId781" Type="http://schemas.openxmlformats.org/officeDocument/2006/relationships/customXml" Target="../ink/ink392.xml"/><Relationship Id="rId879" Type="http://schemas.openxmlformats.org/officeDocument/2006/relationships/customXml" Target="../ink/ink441.xml"/><Relationship Id="rId434" Type="http://schemas.openxmlformats.org/officeDocument/2006/relationships/image" Target="../media/image220.png"/><Relationship Id="rId641" Type="http://schemas.openxmlformats.org/officeDocument/2006/relationships/customXml" Target="../ink/ink322.xml"/><Relationship Id="rId739" Type="http://schemas.openxmlformats.org/officeDocument/2006/relationships/customXml" Target="../ink/ink371.xml"/><Relationship Id="rId280" Type="http://schemas.openxmlformats.org/officeDocument/2006/relationships/image" Target="../media/image143.png"/><Relationship Id="rId501" Type="http://schemas.openxmlformats.org/officeDocument/2006/relationships/customXml" Target="../ink/ink252.xml"/><Relationship Id="rId946" Type="http://schemas.openxmlformats.org/officeDocument/2006/relationships/image" Target="../media/image476.png"/><Relationship Id="rId75" Type="http://schemas.openxmlformats.org/officeDocument/2006/relationships/customXml" Target="../ink/ink39.xml"/><Relationship Id="rId140" Type="http://schemas.openxmlformats.org/officeDocument/2006/relationships/image" Target="../media/image73.png"/><Relationship Id="rId378" Type="http://schemas.openxmlformats.org/officeDocument/2006/relationships/image" Target="../media/image192.png"/><Relationship Id="rId585" Type="http://schemas.openxmlformats.org/officeDocument/2006/relationships/customXml" Target="../ink/ink294.xml"/><Relationship Id="rId792" Type="http://schemas.openxmlformats.org/officeDocument/2006/relationships/image" Target="../media/image399.png"/><Relationship Id="rId806" Type="http://schemas.openxmlformats.org/officeDocument/2006/relationships/image" Target="../media/image406.png"/><Relationship Id="rId6" Type="http://schemas.openxmlformats.org/officeDocument/2006/relationships/image" Target="../media/image3.emf"/><Relationship Id="rId238" Type="http://schemas.openxmlformats.org/officeDocument/2006/relationships/image" Target="../media/image122.png"/><Relationship Id="rId445" Type="http://schemas.openxmlformats.org/officeDocument/2006/relationships/customXml" Target="../ink/ink224.xml"/><Relationship Id="rId652" Type="http://schemas.openxmlformats.org/officeDocument/2006/relationships/image" Target="../media/image329.png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512" Type="http://schemas.openxmlformats.org/officeDocument/2006/relationships/image" Target="../media/image259.png"/><Relationship Id="rId957" Type="http://schemas.openxmlformats.org/officeDocument/2006/relationships/customXml" Target="../ink/ink480.xml"/><Relationship Id="rId86" Type="http://schemas.openxmlformats.org/officeDocument/2006/relationships/image" Target="../media/image46.png"/><Relationship Id="rId151" Type="http://schemas.openxmlformats.org/officeDocument/2006/relationships/customXml" Target="../ink/ink77.xml"/><Relationship Id="rId389" Type="http://schemas.openxmlformats.org/officeDocument/2006/relationships/customXml" Target="../ink/ink196.xml"/><Relationship Id="rId596" Type="http://schemas.openxmlformats.org/officeDocument/2006/relationships/image" Target="../media/image301.png"/><Relationship Id="rId817" Type="http://schemas.openxmlformats.org/officeDocument/2006/relationships/customXml" Target="../ink/ink410.xml"/><Relationship Id="rId1002" Type="http://schemas.openxmlformats.org/officeDocument/2006/relationships/image" Target="../media/image504.png"/><Relationship Id="rId249" Type="http://schemas.openxmlformats.org/officeDocument/2006/relationships/customXml" Target="../ink/ink126.xml"/><Relationship Id="rId456" Type="http://schemas.openxmlformats.org/officeDocument/2006/relationships/image" Target="../media/image231.png"/><Relationship Id="rId663" Type="http://schemas.openxmlformats.org/officeDocument/2006/relationships/customXml" Target="../ink/ink333.xml"/><Relationship Id="rId870" Type="http://schemas.openxmlformats.org/officeDocument/2006/relationships/image" Target="../media/image438.png"/><Relationship Id="rId13" Type="http://schemas.openxmlformats.org/officeDocument/2006/relationships/customXml" Target="../ink/ink8.xml"/><Relationship Id="rId109" Type="http://schemas.openxmlformats.org/officeDocument/2006/relationships/customXml" Target="../ink/ink56.xml"/><Relationship Id="rId316" Type="http://schemas.openxmlformats.org/officeDocument/2006/relationships/image" Target="../media/image161.png"/><Relationship Id="rId523" Type="http://schemas.openxmlformats.org/officeDocument/2006/relationships/customXml" Target="../ink/ink263.xml"/><Relationship Id="rId968" Type="http://schemas.openxmlformats.org/officeDocument/2006/relationships/image" Target="../media/image487.png"/><Relationship Id="rId97" Type="http://schemas.openxmlformats.org/officeDocument/2006/relationships/customXml" Target="../ink/ink50.xml"/><Relationship Id="rId730" Type="http://schemas.openxmlformats.org/officeDocument/2006/relationships/image" Target="../media/image368.png"/><Relationship Id="rId828" Type="http://schemas.openxmlformats.org/officeDocument/2006/relationships/image" Target="../media/image417.png"/><Relationship Id="rId1013" Type="http://schemas.openxmlformats.org/officeDocument/2006/relationships/customXml" Target="../ink/ink508.xml"/><Relationship Id="rId162" Type="http://schemas.openxmlformats.org/officeDocument/2006/relationships/image" Target="../media/image84.png"/><Relationship Id="rId467" Type="http://schemas.openxmlformats.org/officeDocument/2006/relationships/customXml" Target="../ink/ink235.xml"/><Relationship Id="rId674" Type="http://schemas.openxmlformats.org/officeDocument/2006/relationships/image" Target="../media/image340.png"/><Relationship Id="rId881" Type="http://schemas.openxmlformats.org/officeDocument/2006/relationships/customXml" Target="../ink/ink442.xml"/><Relationship Id="rId979" Type="http://schemas.openxmlformats.org/officeDocument/2006/relationships/customXml" Target="../ink/ink491.xml"/><Relationship Id="rId24" Type="http://schemas.openxmlformats.org/officeDocument/2006/relationships/image" Target="../media/image15.png"/><Relationship Id="rId327" Type="http://schemas.openxmlformats.org/officeDocument/2006/relationships/customXml" Target="../ink/ink165.xml"/><Relationship Id="rId534" Type="http://schemas.openxmlformats.org/officeDocument/2006/relationships/image" Target="../media/image270.png"/><Relationship Id="rId741" Type="http://schemas.openxmlformats.org/officeDocument/2006/relationships/customXml" Target="../ink/ink372.xml"/><Relationship Id="rId839" Type="http://schemas.openxmlformats.org/officeDocument/2006/relationships/customXml" Target="../ink/ink421.xml"/><Relationship Id="rId173" Type="http://schemas.openxmlformats.org/officeDocument/2006/relationships/customXml" Target="../ink/ink88.xml"/><Relationship Id="rId380" Type="http://schemas.openxmlformats.org/officeDocument/2006/relationships/image" Target="../media/image193.png"/><Relationship Id="rId601" Type="http://schemas.openxmlformats.org/officeDocument/2006/relationships/customXml" Target="../ink/ink302.xml"/><Relationship Id="rId240" Type="http://schemas.openxmlformats.org/officeDocument/2006/relationships/image" Target="../media/image123.png"/><Relationship Id="rId478" Type="http://schemas.openxmlformats.org/officeDocument/2006/relationships/image" Target="../media/image242.png"/><Relationship Id="rId685" Type="http://schemas.openxmlformats.org/officeDocument/2006/relationships/customXml" Target="../ink/ink344.xml"/><Relationship Id="rId892" Type="http://schemas.openxmlformats.org/officeDocument/2006/relationships/image" Target="../media/image449.png"/><Relationship Id="rId906" Type="http://schemas.openxmlformats.org/officeDocument/2006/relationships/image" Target="../media/image456.png"/><Relationship Id="rId35" Type="http://schemas.openxmlformats.org/officeDocument/2006/relationships/customXml" Target="../ink/ink19.xml"/><Relationship Id="rId100" Type="http://schemas.openxmlformats.org/officeDocument/2006/relationships/image" Target="../media/image53.png"/><Relationship Id="rId338" Type="http://schemas.openxmlformats.org/officeDocument/2006/relationships/image" Target="../media/image172.png"/><Relationship Id="rId545" Type="http://schemas.openxmlformats.org/officeDocument/2006/relationships/customXml" Target="../ink/ink274.xml"/><Relationship Id="rId752" Type="http://schemas.openxmlformats.org/officeDocument/2006/relationships/image" Target="../media/image379.png"/><Relationship Id="rId184" Type="http://schemas.openxmlformats.org/officeDocument/2006/relationships/image" Target="../media/image95.png"/><Relationship Id="rId391" Type="http://schemas.openxmlformats.org/officeDocument/2006/relationships/customXml" Target="../ink/ink197.xml"/><Relationship Id="rId405" Type="http://schemas.openxmlformats.org/officeDocument/2006/relationships/customXml" Target="../ink/ink204.xml"/><Relationship Id="rId612" Type="http://schemas.openxmlformats.org/officeDocument/2006/relationships/image" Target="../media/image309.png"/><Relationship Id="rId251" Type="http://schemas.openxmlformats.org/officeDocument/2006/relationships/customXml" Target="../ink/ink127.xml"/><Relationship Id="rId489" Type="http://schemas.openxmlformats.org/officeDocument/2006/relationships/customXml" Target="../ink/ink246.xml"/><Relationship Id="rId696" Type="http://schemas.openxmlformats.org/officeDocument/2006/relationships/image" Target="../media/image351.png"/><Relationship Id="rId917" Type="http://schemas.openxmlformats.org/officeDocument/2006/relationships/customXml" Target="../ink/ink460.xml"/><Relationship Id="rId46" Type="http://schemas.openxmlformats.org/officeDocument/2006/relationships/image" Target="../media/image26.png"/><Relationship Id="rId349" Type="http://schemas.openxmlformats.org/officeDocument/2006/relationships/customXml" Target="../ink/ink176.xml"/><Relationship Id="rId556" Type="http://schemas.openxmlformats.org/officeDocument/2006/relationships/image" Target="../media/image281.png"/><Relationship Id="rId763" Type="http://schemas.openxmlformats.org/officeDocument/2006/relationships/customXml" Target="../ink/ink383.xml"/><Relationship Id="rId111" Type="http://schemas.openxmlformats.org/officeDocument/2006/relationships/customXml" Target="../ink/ink57.xml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416" Type="http://schemas.openxmlformats.org/officeDocument/2006/relationships/image" Target="../media/image211.png"/><Relationship Id="rId970" Type="http://schemas.openxmlformats.org/officeDocument/2006/relationships/image" Target="../media/image488.png"/><Relationship Id="rId623" Type="http://schemas.openxmlformats.org/officeDocument/2006/relationships/customXml" Target="../ink/ink313.xml"/><Relationship Id="rId830" Type="http://schemas.openxmlformats.org/officeDocument/2006/relationships/image" Target="../media/image418.png"/><Relationship Id="rId928" Type="http://schemas.openxmlformats.org/officeDocument/2006/relationships/image" Target="../media/image467.png"/><Relationship Id="rId57" Type="http://schemas.openxmlformats.org/officeDocument/2006/relationships/customXml" Target="../ink/ink30.xml"/><Relationship Id="rId262" Type="http://schemas.openxmlformats.org/officeDocument/2006/relationships/image" Target="../media/image134.png"/><Relationship Id="rId567" Type="http://schemas.openxmlformats.org/officeDocument/2006/relationships/customXml" Target="../ink/ink285.xml"/><Relationship Id="rId122" Type="http://schemas.openxmlformats.org/officeDocument/2006/relationships/image" Target="../media/image64.png"/><Relationship Id="rId774" Type="http://schemas.openxmlformats.org/officeDocument/2006/relationships/image" Target="../media/image390.png"/><Relationship Id="rId981" Type="http://schemas.openxmlformats.org/officeDocument/2006/relationships/customXml" Target="../ink/ink492.xml"/><Relationship Id="rId427" Type="http://schemas.openxmlformats.org/officeDocument/2006/relationships/customXml" Target="../ink/ink215.xml"/><Relationship Id="rId634" Type="http://schemas.openxmlformats.org/officeDocument/2006/relationships/image" Target="../media/image320.png"/><Relationship Id="rId841" Type="http://schemas.openxmlformats.org/officeDocument/2006/relationships/customXml" Target="../ink/ink422.xml"/><Relationship Id="rId273" Type="http://schemas.openxmlformats.org/officeDocument/2006/relationships/customXml" Target="../ink/ink138.xml"/><Relationship Id="rId480" Type="http://schemas.openxmlformats.org/officeDocument/2006/relationships/image" Target="../media/image243.png"/><Relationship Id="rId701" Type="http://schemas.openxmlformats.org/officeDocument/2006/relationships/customXml" Target="../ink/ink352.xml"/><Relationship Id="rId939" Type="http://schemas.openxmlformats.org/officeDocument/2006/relationships/customXml" Target="../ink/ink471.xml"/><Relationship Id="rId68" Type="http://schemas.openxmlformats.org/officeDocument/2006/relationships/image" Target="../media/image37.png"/><Relationship Id="rId133" Type="http://schemas.openxmlformats.org/officeDocument/2006/relationships/customXml" Target="../ink/ink68.xml"/><Relationship Id="rId340" Type="http://schemas.openxmlformats.org/officeDocument/2006/relationships/image" Target="../media/image173.png"/><Relationship Id="rId578" Type="http://schemas.openxmlformats.org/officeDocument/2006/relationships/image" Target="../media/image292.png"/><Relationship Id="rId785" Type="http://schemas.openxmlformats.org/officeDocument/2006/relationships/customXml" Target="../ink/ink394.xml"/><Relationship Id="rId992" Type="http://schemas.openxmlformats.org/officeDocument/2006/relationships/image" Target="../media/image499.png"/><Relationship Id="rId200" Type="http://schemas.openxmlformats.org/officeDocument/2006/relationships/image" Target="../media/image103.png"/><Relationship Id="rId438" Type="http://schemas.openxmlformats.org/officeDocument/2006/relationships/image" Target="../media/image222.png"/><Relationship Id="rId645" Type="http://schemas.openxmlformats.org/officeDocument/2006/relationships/customXml" Target="../ink/ink324.xml"/><Relationship Id="rId852" Type="http://schemas.openxmlformats.org/officeDocument/2006/relationships/image" Target="../media/image429.png"/><Relationship Id="rId284" Type="http://schemas.openxmlformats.org/officeDocument/2006/relationships/image" Target="../media/image145.png"/><Relationship Id="rId491" Type="http://schemas.openxmlformats.org/officeDocument/2006/relationships/customXml" Target="../ink/ink247.xml"/><Relationship Id="rId505" Type="http://schemas.openxmlformats.org/officeDocument/2006/relationships/customXml" Target="../ink/ink254.xml"/><Relationship Id="rId712" Type="http://schemas.openxmlformats.org/officeDocument/2006/relationships/image" Target="../media/image359.png"/><Relationship Id="rId79" Type="http://schemas.openxmlformats.org/officeDocument/2006/relationships/customXml" Target="../ink/ink41.xml"/><Relationship Id="rId144" Type="http://schemas.openxmlformats.org/officeDocument/2006/relationships/image" Target="../media/image75.png"/><Relationship Id="rId589" Type="http://schemas.openxmlformats.org/officeDocument/2006/relationships/customXml" Target="../ink/ink296.xml"/><Relationship Id="rId796" Type="http://schemas.openxmlformats.org/officeDocument/2006/relationships/image" Target="../media/image401.png"/><Relationship Id="rId351" Type="http://schemas.openxmlformats.org/officeDocument/2006/relationships/customXml" Target="../ink/ink177.xml"/><Relationship Id="rId449" Type="http://schemas.openxmlformats.org/officeDocument/2006/relationships/customXml" Target="../ink/ink226.xml"/><Relationship Id="rId656" Type="http://schemas.openxmlformats.org/officeDocument/2006/relationships/image" Target="../media/image331.png"/><Relationship Id="rId863" Type="http://schemas.openxmlformats.org/officeDocument/2006/relationships/customXml" Target="../ink/ink433.xml"/><Relationship Id="rId211" Type="http://schemas.openxmlformats.org/officeDocument/2006/relationships/customXml" Target="../ink/ink107.xml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516" Type="http://schemas.openxmlformats.org/officeDocument/2006/relationships/image" Target="../media/image261.png"/><Relationship Id="rId723" Type="http://schemas.openxmlformats.org/officeDocument/2006/relationships/customXml" Target="../ink/ink363.xml"/><Relationship Id="rId930" Type="http://schemas.openxmlformats.org/officeDocument/2006/relationships/image" Target="../media/image468.png"/><Relationship Id="rId1006" Type="http://schemas.openxmlformats.org/officeDocument/2006/relationships/image" Target="../media/image506.png"/><Relationship Id="rId155" Type="http://schemas.openxmlformats.org/officeDocument/2006/relationships/customXml" Target="../ink/ink79.xml"/><Relationship Id="rId362" Type="http://schemas.openxmlformats.org/officeDocument/2006/relationships/image" Target="../media/image184.png"/><Relationship Id="rId222" Type="http://schemas.openxmlformats.org/officeDocument/2006/relationships/image" Target="../media/image114.png"/><Relationship Id="rId667" Type="http://schemas.openxmlformats.org/officeDocument/2006/relationships/customXml" Target="../ink/ink335.xml"/><Relationship Id="rId874" Type="http://schemas.openxmlformats.org/officeDocument/2006/relationships/image" Target="../media/image440.png"/><Relationship Id="rId17" Type="http://schemas.openxmlformats.org/officeDocument/2006/relationships/customXml" Target="../ink/ink10.xml"/><Relationship Id="rId527" Type="http://schemas.openxmlformats.org/officeDocument/2006/relationships/customXml" Target="../ink/ink265.xml"/><Relationship Id="rId734" Type="http://schemas.openxmlformats.org/officeDocument/2006/relationships/image" Target="../media/image370.png"/><Relationship Id="rId941" Type="http://schemas.openxmlformats.org/officeDocument/2006/relationships/customXml" Target="../ink/ink472.xml"/><Relationship Id="rId70" Type="http://schemas.openxmlformats.org/officeDocument/2006/relationships/image" Target="../media/image38.png"/><Relationship Id="rId166" Type="http://schemas.openxmlformats.org/officeDocument/2006/relationships/image" Target="../media/image86.png"/><Relationship Id="rId373" Type="http://schemas.openxmlformats.org/officeDocument/2006/relationships/customXml" Target="../ink/ink188.xml"/><Relationship Id="rId580" Type="http://schemas.openxmlformats.org/officeDocument/2006/relationships/image" Target="../media/image293.png"/><Relationship Id="rId801" Type="http://schemas.openxmlformats.org/officeDocument/2006/relationships/customXml" Target="../ink/ink402.xml"/><Relationship Id="rId1017" Type="http://schemas.openxmlformats.org/officeDocument/2006/relationships/customXml" Target="../ink/ink51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8.xml"/><Relationship Id="rId440" Type="http://schemas.openxmlformats.org/officeDocument/2006/relationships/image" Target="../media/image223.png"/><Relationship Id="rId678" Type="http://schemas.openxmlformats.org/officeDocument/2006/relationships/image" Target="../media/image342.png"/><Relationship Id="rId885" Type="http://schemas.openxmlformats.org/officeDocument/2006/relationships/customXml" Target="../ink/ink444.xml"/><Relationship Id="rId28" Type="http://schemas.openxmlformats.org/officeDocument/2006/relationships/image" Target="../media/image17.png"/><Relationship Id="rId300" Type="http://schemas.openxmlformats.org/officeDocument/2006/relationships/image" Target="../media/image153.png"/><Relationship Id="rId538" Type="http://schemas.openxmlformats.org/officeDocument/2006/relationships/image" Target="../media/image272.png"/><Relationship Id="rId745" Type="http://schemas.openxmlformats.org/officeDocument/2006/relationships/customXml" Target="../ink/ink374.xml"/><Relationship Id="rId952" Type="http://schemas.openxmlformats.org/officeDocument/2006/relationships/image" Target="../media/image479.png"/><Relationship Id="rId81" Type="http://schemas.openxmlformats.org/officeDocument/2006/relationships/customXml" Target="../ink/ink42.xml"/><Relationship Id="rId177" Type="http://schemas.openxmlformats.org/officeDocument/2006/relationships/customXml" Target="../ink/ink90.xml"/><Relationship Id="rId384" Type="http://schemas.openxmlformats.org/officeDocument/2006/relationships/image" Target="../media/image195.png"/><Relationship Id="rId591" Type="http://schemas.openxmlformats.org/officeDocument/2006/relationships/customXml" Target="../ink/ink297.xml"/><Relationship Id="rId605" Type="http://schemas.openxmlformats.org/officeDocument/2006/relationships/customXml" Target="../ink/ink304.xml"/><Relationship Id="rId812" Type="http://schemas.openxmlformats.org/officeDocument/2006/relationships/image" Target="../media/image409.png"/><Relationship Id="rId244" Type="http://schemas.openxmlformats.org/officeDocument/2006/relationships/image" Target="../media/image125.png"/><Relationship Id="rId689" Type="http://schemas.openxmlformats.org/officeDocument/2006/relationships/customXml" Target="../ink/ink346.xml"/><Relationship Id="rId896" Type="http://schemas.openxmlformats.org/officeDocument/2006/relationships/image" Target="../media/image451.png"/><Relationship Id="rId39" Type="http://schemas.openxmlformats.org/officeDocument/2006/relationships/customXml" Target="../ink/ink21.xml"/><Relationship Id="rId451" Type="http://schemas.openxmlformats.org/officeDocument/2006/relationships/customXml" Target="../ink/ink227.xml"/><Relationship Id="rId549" Type="http://schemas.openxmlformats.org/officeDocument/2006/relationships/customXml" Target="../ink/ink276.xml"/><Relationship Id="rId756" Type="http://schemas.openxmlformats.org/officeDocument/2006/relationships/image" Target="../media/image381.png"/><Relationship Id="rId104" Type="http://schemas.openxmlformats.org/officeDocument/2006/relationships/image" Target="../media/image55.png"/><Relationship Id="rId188" Type="http://schemas.openxmlformats.org/officeDocument/2006/relationships/image" Target="../media/image97.png"/><Relationship Id="rId311" Type="http://schemas.openxmlformats.org/officeDocument/2006/relationships/customXml" Target="../ink/ink157.xml"/><Relationship Id="rId395" Type="http://schemas.openxmlformats.org/officeDocument/2006/relationships/customXml" Target="../ink/ink199.xml"/><Relationship Id="rId409" Type="http://schemas.openxmlformats.org/officeDocument/2006/relationships/customXml" Target="../ink/ink206.xml"/><Relationship Id="rId963" Type="http://schemas.openxmlformats.org/officeDocument/2006/relationships/customXml" Target="../ink/ink483.xml"/><Relationship Id="rId92" Type="http://schemas.openxmlformats.org/officeDocument/2006/relationships/image" Target="../media/image49.png"/><Relationship Id="rId616" Type="http://schemas.openxmlformats.org/officeDocument/2006/relationships/image" Target="../media/image311.png"/><Relationship Id="rId823" Type="http://schemas.openxmlformats.org/officeDocument/2006/relationships/customXml" Target="../ink/ink413.xml"/><Relationship Id="rId255" Type="http://schemas.openxmlformats.org/officeDocument/2006/relationships/customXml" Target="../ink/ink129.xml"/><Relationship Id="rId462" Type="http://schemas.openxmlformats.org/officeDocument/2006/relationships/image" Target="../media/image234.png"/><Relationship Id="rId115" Type="http://schemas.openxmlformats.org/officeDocument/2006/relationships/customXml" Target="../ink/ink59.xml"/><Relationship Id="rId322" Type="http://schemas.openxmlformats.org/officeDocument/2006/relationships/image" Target="../media/image164.png"/><Relationship Id="rId767" Type="http://schemas.openxmlformats.org/officeDocument/2006/relationships/customXml" Target="../ink/ink385.xml"/><Relationship Id="rId974" Type="http://schemas.openxmlformats.org/officeDocument/2006/relationships/image" Target="../media/image490.png"/><Relationship Id="rId199" Type="http://schemas.openxmlformats.org/officeDocument/2006/relationships/customXml" Target="../ink/ink101.xml"/><Relationship Id="rId627" Type="http://schemas.openxmlformats.org/officeDocument/2006/relationships/customXml" Target="../ink/ink315.xml"/><Relationship Id="rId834" Type="http://schemas.openxmlformats.org/officeDocument/2006/relationships/image" Target="../media/image420.png"/><Relationship Id="rId266" Type="http://schemas.openxmlformats.org/officeDocument/2006/relationships/image" Target="../media/image136.png"/><Relationship Id="rId473" Type="http://schemas.openxmlformats.org/officeDocument/2006/relationships/customXml" Target="../ink/ink238.xml"/><Relationship Id="rId680" Type="http://schemas.openxmlformats.org/officeDocument/2006/relationships/image" Target="../media/image343.png"/><Relationship Id="rId901" Type="http://schemas.openxmlformats.org/officeDocument/2006/relationships/customXml" Target="../ink/ink452.xml"/><Relationship Id="rId30" Type="http://schemas.openxmlformats.org/officeDocument/2006/relationships/image" Target="../media/image18.png"/><Relationship Id="rId126" Type="http://schemas.openxmlformats.org/officeDocument/2006/relationships/image" Target="../media/image66.png"/><Relationship Id="rId333" Type="http://schemas.openxmlformats.org/officeDocument/2006/relationships/customXml" Target="../ink/ink168.xml"/><Relationship Id="rId540" Type="http://schemas.openxmlformats.org/officeDocument/2006/relationships/image" Target="../media/image273.png"/><Relationship Id="rId778" Type="http://schemas.openxmlformats.org/officeDocument/2006/relationships/image" Target="../media/image392.png"/><Relationship Id="rId985" Type="http://schemas.openxmlformats.org/officeDocument/2006/relationships/customXml" Target="../ink/ink494.xml"/><Relationship Id="rId638" Type="http://schemas.openxmlformats.org/officeDocument/2006/relationships/image" Target="../media/image322.png"/><Relationship Id="rId845" Type="http://schemas.openxmlformats.org/officeDocument/2006/relationships/customXml" Target="../ink/ink424.xml"/><Relationship Id="rId277" Type="http://schemas.openxmlformats.org/officeDocument/2006/relationships/customXml" Target="../ink/ink140.xml"/><Relationship Id="rId400" Type="http://schemas.openxmlformats.org/officeDocument/2006/relationships/image" Target="../media/image203.png"/><Relationship Id="rId484" Type="http://schemas.openxmlformats.org/officeDocument/2006/relationships/image" Target="../media/image245.png"/><Relationship Id="rId705" Type="http://schemas.openxmlformats.org/officeDocument/2006/relationships/customXml" Target="../ink/ink354.xml"/><Relationship Id="rId137" Type="http://schemas.openxmlformats.org/officeDocument/2006/relationships/customXml" Target="../ink/ink70.xml"/><Relationship Id="rId344" Type="http://schemas.openxmlformats.org/officeDocument/2006/relationships/image" Target="../media/image175.png"/><Relationship Id="rId691" Type="http://schemas.openxmlformats.org/officeDocument/2006/relationships/customXml" Target="../ink/ink347.xml"/><Relationship Id="rId789" Type="http://schemas.openxmlformats.org/officeDocument/2006/relationships/customXml" Target="../ink/ink396.xml"/><Relationship Id="rId912" Type="http://schemas.openxmlformats.org/officeDocument/2006/relationships/image" Target="../media/image459.png"/><Relationship Id="rId996" Type="http://schemas.openxmlformats.org/officeDocument/2006/relationships/image" Target="../media/image501.png"/><Relationship Id="rId41" Type="http://schemas.openxmlformats.org/officeDocument/2006/relationships/customXml" Target="../ink/ink22.xml"/><Relationship Id="rId551" Type="http://schemas.openxmlformats.org/officeDocument/2006/relationships/customXml" Target="../ink/ink277.xml"/><Relationship Id="rId649" Type="http://schemas.openxmlformats.org/officeDocument/2006/relationships/customXml" Target="../ink/ink326.xml"/><Relationship Id="rId856" Type="http://schemas.openxmlformats.org/officeDocument/2006/relationships/image" Target="../media/image431.png"/><Relationship Id="rId190" Type="http://schemas.openxmlformats.org/officeDocument/2006/relationships/image" Target="../media/image98.png"/><Relationship Id="rId204" Type="http://schemas.openxmlformats.org/officeDocument/2006/relationships/image" Target="../media/image105.png"/><Relationship Id="rId288" Type="http://schemas.openxmlformats.org/officeDocument/2006/relationships/image" Target="../media/image147.png"/><Relationship Id="rId411" Type="http://schemas.openxmlformats.org/officeDocument/2006/relationships/customXml" Target="../ink/ink207.xml"/><Relationship Id="rId509" Type="http://schemas.openxmlformats.org/officeDocument/2006/relationships/customXml" Target="../ink/ink256.xml"/><Relationship Id="rId495" Type="http://schemas.openxmlformats.org/officeDocument/2006/relationships/customXml" Target="../ink/ink249.xml"/><Relationship Id="rId716" Type="http://schemas.openxmlformats.org/officeDocument/2006/relationships/image" Target="../media/image361.png"/><Relationship Id="rId923" Type="http://schemas.openxmlformats.org/officeDocument/2006/relationships/customXml" Target="../ink/ink463.xml"/><Relationship Id="rId52" Type="http://schemas.openxmlformats.org/officeDocument/2006/relationships/image" Target="../media/image29.png"/><Relationship Id="rId148" Type="http://schemas.openxmlformats.org/officeDocument/2006/relationships/image" Target="../media/image77.png"/><Relationship Id="rId355" Type="http://schemas.openxmlformats.org/officeDocument/2006/relationships/customXml" Target="../ink/ink179.xml"/><Relationship Id="rId562" Type="http://schemas.openxmlformats.org/officeDocument/2006/relationships/image" Target="../media/image284.png"/><Relationship Id="rId215" Type="http://schemas.openxmlformats.org/officeDocument/2006/relationships/customXml" Target="../ink/ink109.xml"/><Relationship Id="rId422" Type="http://schemas.openxmlformats.org/officeDocument/2006/relationships/image" Target="../media/image214.png"/><Relationship Id="rId867" Type="http://schemas.openxmlformats.org/officeDocument/2006/relationships/customXml" Target="../ink/ink435.xml"/><Relationship Id="rId299" Type="http://schemas.openxmlformats.org/officeDocument/2006/relationships/customXml" Target="../ink/ink151.xml"/><Relationship Id="rId727" Type="http://schemas.openxmlformats.org/officeDocument/2006/relationships/customXml" Target="../ink/ink365.xml"/><Relationship Id="rId934" Type="http://schemas.openxmlformats.org/officeDocument/2006/relationships/image" Target="../media/image470.png"/><Relationship Id="rId63" Type="http://schemas.openxmlformats.org/officeDocument/2006/relationships/customXml" Target="../ink/ink33.xml"/><Relationship Id="rId159" Type="http://schemas.openxmlformats.org/officeDocument/2006/relationships/customXml" Target="../ink/ink81.xml"/><Relationship Id="rId366" Type="http://schemas.openxmlformats.org/officeDocument/2006/relationships/image" Target="../media/image186.png"/><Relationship Id="rId573" Type="http://schemas.openxmlformats.org/officeDocument/2006/relationships/customXml" Target="../ink/ink288.xml"/><Relationship Id="rId780" Type="http://schemas.openxmlformats.org/officeDocument/2006/relationships/image" Target="../media/image393.png"/><Relationship Id="rId226" Type="http://schemas.openxmlformats.org/officeDocument/2006/relationships/image" Target="../media/image116.png"/><Relationship Id="rId433" Type="http://schemas.openxmlformats.org/officeDocument/2006/relationships/customXml" Target="../ink/ink218.xml"/><Relationship Id="rId878" Type="http://schemas.openxmlformats.org/officeDocument/2006/relationships/image" Target="../media/image442.png"/><Relationship Id="rId640" Type="http://schemas.openxmlformats.org/officeDocument/2006/relationships/image" Target="../media/image323.png"/><Relationship Id="rId738" Type="http://schemas.openxmlformats.org/officeDocument/2006/relationships/image" Target="../media/image372.png"/><Relationship Id="rId945" Type="http://schemas.openxmlformats.org/officeDocument/2006/relationships/customXml" Target="../ink/ink474.xml"/><Relationship Id="rId74" Type="http://schemas.openxmlformats.org/officeDocument/2006/relationships/image" Target="../media/image40.png"/><Relationship Id="rId377" Type="http://schemas.openxmlformats.org/officeDocument/2006/relationships/customXml" Target="../ink/ink190.xml"/><Relationship Id="rId500" Type="http://schemas.openxmlformats.org/officeDocument/2006/relationships/image" Target="../media/image253.png"/><Relationship Id="rId584" Type="http://schemas.openxmlformats.org/officeDocument/2006/relationships/image" Target="../media/image295.png"/><Relationship Id="rId805" Type="http://schemas.openxmlformats.org/officeDocument/2006/relationships/customXml" Target="../ink/ink404.xml"/><Relationship Id="rId5" Type="http://schemas.openxmlformats.org/officeDocument/2006/relationships/image" Target="../media/image4.png"/><Relationship Id="rId237" Type="http://schemas.openxmlformats.org/officeDocument/2006/relationships/customXml" Target="../ink/ink120.xml"/><Relationship Id="rId791" Type="http://schemas.openxmlformats.org/officeDocument/2006/relationships/customXml" Target="../ink/ink397.xml"/><Relationship Id="rId889" Type="http://schemas.openxmlformats.org/officeDocument/2006/relationships/customXml" Target="../ink/ink446.xml"/><Relationship Id="rId444" Type="http://schemas.openxmlformats.org/officeDocument/2006/relationships/image" Target="../media/image225.png"/><Relationship Id="rId651" Type="http://schemas.openxmlformats.org/officeDocument/2006/relationships/customXml" Target="../ink/ink327.xml"/><Relationship Id="rId749" Type="http://schemas.openxmlformats.org/officeDocument/2006/relationships/customXml" Target="../ink/ink376.xml"/><Relationship Id="rId290" Type="http://schemas.openxmlformats.org/officeDocument/2006/relationships/image" Target="../media/image148.png"/><Relationship Id="rId304" Type="http://schemas.openxmlformats.org/officeDocument/2006/relationships/image" Target="../media/image155.png"/><Relationship Id="rId388" Type="http://schemas.openxmlformats.org/officeDocument/2006/relationships/image" Target="../media/image197.png"/><Relationship Id="rId511" Type="http://schemas.openxmlformats.org/officeDocument/2006/relationships/customXml" Target="../ink/ink257.xml"/><Relationship Id="rId609" Type="http://schemas.openxmlformats.org/officeDocument/2006/relationships/customXml" Target="../ink/ink306.xml"/><Relationship Id="rId956" Type="http://schemas.openxmlformats.org/officeDocument/2006/relationships/image" Target="../media/image481.png"/><Relationship Id="rId85" Type="http://schemas.openxmlformats.org/officeDocument/2006/relationships/customXml" Target="../ink/ink44.xml"/><Relationship Id="rId150" Type="http://schemas.openxmlformats.org/officeDocument/2006/relationships/image" Target="../media/image78.png"/><Relationship Id="rId595" Type="http://schemas.openxmlformats.org/officeDocument/2006/relationships/customXml" Target="../ink/ink299.xml"/><Relationship Id="rId816" Type="http://schemas.openxmlformats.org/officeDocument/2006/relationships/image" Target="../media/image411.png"/><Relationship Id="rId1001" Type="http://schemas.openxmlformats.org/officeDocument/2006/relationships/customXml" Target="../ink/ink502.xml"/><Relationship Id="rId248" Type="http://schemas.openxmlformats.org/officeDocument/2006/relationships/image" Target="../media/image127.png"/><Relationship Id="rId455" Type="http://schemas.openxmlformats.org/officeDocument/2006/relationships/customXml" Target="../ink/ink229.xml"/><Relationship Id="rId662" Type="http://schemas.openxmlformats.org/officeDocument/2006/relationships/image" Target="../media/image334.png"/><Relationship Id="rId12" Type="http://schemas.openxmlformats.org/officeDocument/2006/relationships/image" Target="../media/image9.png"/><Relationship Id="rId108" Type="http://schemas.openxmlformats.org/officeDocument/2006/relationships/image" Target="../media/image57.png"/><Relationship Id="rId315" Type="http://schemas.openxmlformats.org/officeDocument/2006/relationships/customXml" Target="../ink/ink159.xml"/><Relationship Id="rId522" Type="http://schemas.openxmlformats.org/officeDocument/2006/relationships/image" Target="../media/image264.png"/><Relationship Id="rId967" Type="http://schemas.openxmlformats.org/officeDocument/2006/relationships/customXml" Target="../ink/ink485.xml"/><Relationship Id="rId96" Type="http://schemas.openxmlformats.org/officeDocument/2006/relationships/image" Target="../media/image51.png"/><Relationship Id="rId161" Type="http://schemas.openxmlformats.org/officeDocument/2006/relationships/customXml" Target="../ink/ink82.xml"/><Relationship Id="rId399" Type="http://schemas.openxmlformats.org/officeDocument/2006/relationships/customXml" Target="../ink/ink201.xml"/><Relationship Id="rId827" Type="http://schemas.openxmlformats.org/officeDocument/2006/relationships/customXml" Target="../ink/ink415.xml"/><Relationship Id="rId1012" Type="http://schemas.openxmlformats.org/officeDocument/2006/relationships/image" Target="../media/image509.png"/><Relationship Id="rId259" Type="http://schemas.openxmlformats.org/officeDocument/2006/relationships/customXml" Target="../ink/ink131.xml"/><Relationship Id="rId466" Type="http://schemas.openxmlformats.org/officeDocument/2006/relationships/image" Target="../media/image236.png"/><Relationship Id="rId673" Type="http://schemas.openxmlformats.org/officeDocument/2006/relationships/customXml" Target="../ink/ink338.xml"/><Relationship Id="rId880" Type="http://schemas.openxmlformats.org/officeDocument/2006/relationships/image" Target="../media/image443.png"/><Relationship Id="rId23" Type="http://schemas.openxmlformats.org/officeDocument/2006/relationships/customXml" Target="../ink/ink13.xml"/><Relationship Id="rId119" Type="http://schemas.openxmlformats.org/officeDocument/2006/relationships/customXml" Target="../ink/ink61.xml"/><Relationship Id="rId326" Type="http://schemas.openxmlformats.org/officeDocument/2006/relationships/image" Target="../media/image166.png"/><Relationship Id="rId533" Type="http://schemas.openxmlformats.org/officeDocument/2006/relationships/customXml" Target="../ink/ink268.xml"/><Relationship Id="rId978" Type="http://schemas.openxmlformats.org/officeDocument/2006/relationships/image" Target="../media/image492.png"/><Relationship Id="rId740" Type="http://schemas.openxmlformats.org/officeDocument/2006/relationships/image" Target="../media/image373.png"/><Relationship Id="rId838" Type="http://schemas.openxmlformats.org/officeDocument/2006/relationships/image" Target="../media/image422.png"/><Relationship Id="rId172" Type="http://schemas.openxmlformats.org/officeDocument/2006/relationships/image" Target="../media/image89.png"/><Relationship Id="rId477" Type="http://schemas.openxmlformats.org/officeDocument/2006/relationships/customXml" Target="../ink/ink240.xml"/><Relationship Id="rId600" Type="http://schemas.openxmlformats.org/officeDocument/2006/relationships/image" Target="../media/image303.png"/><Relationship Id="rId684" Type="http://schemas.openxmlformats.org/officeDocument/2006/relationships/image" Target="../media/image345.png"/><Relationship Id="rId337" Type="http://schemas.openxmlformats.org/officeDocument/2006/relationships/customXml" Target="../ink/ink170.xml"/><Relationship Id="rId891" Type="http://schemas.openxmlformats.org/officeDocument/2006/relationships/customXml" Target="../ink/ink447.xml"/><Relationship Id="rId905" Type="http://schemas.openxmlformats.org/officeDocument/2006/relationships/customXml" Target="../ink/ink454.xml"/><Relationship Id="rId989" Type="http://schemas.openxmlformats.org/officeDocument/2006/relationships/customXml" Target="../ink/ink496.xml"/><Relationship Id="rId34" Type="http://schemas.openxmlformats.org/officeDocument/2006/relationships/image" Target="../media/image20.png"/><Relationship Id="rId544" Type="http://schemas.openxmlformats.org/officeDocument/2006/relationships/image" Target="../media/image275.png"/><Relationship Id="rId751" Type="http://schemas.openxmlformats.org/officeDocument/2006/relationships/customXml" Target="../ink/ink377.xml"/><Relationship Id="rId849" Type="http://schemas.openxmlformats.org/officeDocument/2006/relationships/customXml" Target="../ink/ink426.xml"/><Relationship Id="rId183" Type="http://schemas.openxmlformats.org/officeDocument/2006/relationships/customXml" Target="../ink/ink93.xml"/><Relationship Id="rId390" Type="http://schemas.openxmlformats.org/officeDocument/2006/relationships/image" Target="../media/image198.png"/><Relationship Id="rId404" Type="http://schemas.openxmlformats.org/officeDocument/2006/relationships/image" Target="../media/image205.png"/><Relationship Id="rId611" Type="http://schemas.openxmlformats.org/officeDocument/2006/relationships/customXml" Target="../ink/ink307.xml"/><Relationship Id="rId250" Type="http://schemas.openxmlformats.org/officeDocument/2006/relationships/image" Target="../media/image128.png"/><Relationship Id="rId488" Type="http://schemas.openxmlformats.org/officeDocument/2006/relationships/image" Target="../media/image247.png"/><Relationship Id="rId695" Type="http://schemas.openxmlformats.org/officeDocument/2006/relationships/customXml" Target="../ink/ink349.xml"/><Relationship Id="rId709" Type="http://schemas.openxmlformats.org/officeDocument/2006/relationships/customXml" Target="../ink/ink356.xml"/><Relationship Id="rId916" Type="http://schemas.openxmlformats.org/officeDocument/2006/relationships/image" Target="../media/image461.png"/><Relationship Id="rId45" Type="http://schemas.openxmlformats.org/officeDocument/2006/relationships/customXml" Target="../ink/ink24.xml"/><Relationship Id="rId110" Type="http://schemas.openxmlformats.org/officeDocument/2006/relationships/image" Target="../media/image58.png"/><Relationship Id="rId348" Type="http://schemas.openxmlformats.org/officeDocument/2006/relationships/image" Target="../media/image177.png"/><Relationship Id="rId555" Type="http://schemas.openxmlformats.org/officeDocument/2006/relationships/customXml" Target="../ink/ink279.xml"/><Relationship Id="rId762" Type="http://schemas.openxmlformats.org/officeDocument/2006/relationships/image" Target="../media/image384.png"/><Relationship Id="rId194" Type="http://schemas.openxmlformats.org/officeDocument/2006/relationships/image" Target="../media/image100.png"/><Relationship Id="rId208" Type="http://schemas.openxmlformats.org/officeDocument/2006/relationships/image" Target="../media/image107.png"/><Relationship Id="rId415" Type="http://schemas.openxmlformats.org/officeDocument/2006/relationships/customXml" Target="../ink/ink209.xml"/><Relationship Id="rId622" Type="http://schemas.openxmlformats.org/officeDocument/2006/relationships/image" Target="../media/image314.png"/><Relationship Id="rId261" Type="http://schemas.openxmlformats.org/officeDocument/2006/relationships/customXml" Target="../ink/ink132.xml"/><Relationship Id="rId499" Type="http://schemas.openxmlformats.org/officeDocument/2006/relationships/customXml" Target="../ink/ink251.xml"/><Relationship Id="rId927" Type="http://schemas.openxmlformats.org/officeDocument/2006/relationships/customXml" Target="../ink/ink465.xml"/><Relationship Id="rId56" Type="http://schemas.openxmlformats.org/officeDocument/2006/relationships/image" Target="../media/image31.png"/><Relationship Id="rId359" Type="http://schemas.openxmlformats.org/officeDocument/2006/relationships/customXml" Target="../ink/ink181.xml"/><Relationship Id="rId566" Type="http://schemas.openxmlformats.org/officeDocument/2006/relationships/image" Target="../media/image286.png"/><Relationship Id="rId773" Type="http://schemas.openxmlformats.org/officeDocument/2006/relationships/customXml" Target="../ink/ink388.xml"/><Relationship Id="rId121" Type="http://schemas.openxmlformats.org/officeDocument/2006/relationships/customXml" Target="../ink/ink62.xml"/><Relationship Id="rId219" Type="http://schemas.openxmlformats.org/officeDocument/2006/relationships/customXml" Target="../ink/ink111.xml"/><Relationship Id="rId426" Type="http://schemas.openxmlformats.org/officeDocument/2006/relationships/image" Target="../media/image216.png"/><Relationship Id="rId633" Type="http://schemas.openxmlformats.org/officeDocument/2006/relationships/customXml" Target="../ink/ink318.xml"/><Relationship Id="rId980" Type="http://schemas.openxmlformats.org/officeDocument/2006/relationships/image" Target="../media/image493.png"/><Relationship Id="rId840" Type="http://schemas.openxmlformats.org/officeDocument/2006/relationships/image" Target="../media/image423.png"/><Relationship Id="rId938" Type="http://schemas.openxmlformats.org/officeDocument/2006/relationships/image" Target="../media/image472.png"/><Relationship Id="rId67" Type="http://schemas.openxmlformats.org/officeDocument/2006/relationships/customXml" Target="../ink/ink35.xml"/><Relationship Id="rId272" Type="http://schemas.openxmlformats.org/officeDocument/2006/relationships/image" Target="../media/image139.png"/><Relationship Id="rId577" Type="http://schemas.openxmlformats.org/officeDocument/2006/relationships/customXml" Target="../ink/ink290.xml"/><Relationship Id="rId700" Type="http://schemas.openxmlformats.org/officeDocument/2006/relationships/image" Target="../media/image353.png"/><Relationship Id="rId132" Type="http://schemas.openxmlformats.org/officeDocument/2006/relationships/image" Target="../media/image69.png"/><Relationship Id="rId784" Type="http://schemas.openxmlformats.org/officeDocument/2006/relationships/image" Target="../media/image395.png"/><Relationship Id="rId991" Type="http://schemas.openxmlformats.org/officeDocument/2006/relationships/customXml" Target="../ink/ink497.xml"/><Relationship Id="rId437" Type="http://schemas.openxmlformats.org/officeDocument/2006/relationships/customXml" Target="../ink/ink220.xml"/><Relationship Id="rId644" Type="http://schemas.openxmlformats.org/officeDocument/2006/relationships/image" Target="../media/image325.png"/><Relationship Id="rId851" Type="http://schemas.openxmlformats.org/officeDocument/2006/relationships/customXml" Target="../ink/ink427.xml"/><Relationship Id="rId283" Type="http://schemas.openxmlformats.org/officeDocument/2006/relationships/customXml" Target="../ink/ink143.xml"/><Relationship Id="rId490" Type="http://schemas.openxmlformats.org/officeDocument/2006/relationships/image" Target="../media/image248.png"/><Relationship Id="rId504" Type="http://schemas.openxmlformats.org/officeDocument/2006/relationships/image" Target="../media/image255.png"/><Relationship Id="rId711" Type="http://schemas.openxmlformats.org/officeDocument/2006/relationships/customXml" Target="../ink/ink357.xml"/><Relationship Id="rId949" Type="http://schemas.openxmlformats.org/officeDocument/2006/relationships/customXml" Target="../ink/ink476.xml"/><Relationship Id="rId78" Type="http://schemas.openxmlformats.org/officeDocument/2006/relationships/image" Target="../media/image42.png"/><Relationship Id="rId143" Type="http://schemas.openxmlformats.org/officeDocument/2006/relationships/customXml" Target="../ink/ink73.xml"/><Relationship Id="rId350" Type="http://schemas.openxmlformats.org/officeDocument/2006/relationships/image" Target="../media/image178.png"/><Relationship Id="rId588" Type="http://schemas.openxmlformats.org/officeDocument/2006/relationships/image" Target="../media/image297.png"/><Relationship Id="rId795" Type="http://schemas.openxmlformats.org/officeDocument/2006/relationships/customXml" Target="../ink/ink399.xml"/><Relationship Id="rId809" Type="http://schemas.openxmlformats.org/officeDocument/2006/relationships/customXml" Target="../ink/ink406.xml"/><Relationship Id="rId9" Type="http://schemas.openxmlformats.org/officeDocument/2006/relationships/customXml" Target="../ink/ink6.xml"/><Relationship Id="rId210" Type="http://schemas.openxmlformats.org/officeDocument/2006/relationships/image" Target="../media/image108.png"/><Relationship Id="rId448" Type="http://schemas.openxmlformats.org/officeDocument/2006/relationships/image" Target="../media/image227.png"/><Relationship Id="rId655" Type="http://schemas.openxmlformats.org/officeDocument/2006/relationships/customXml" Target="../ink/ink329.xml"/><Relationship Id="rId862" Type="http://schemas.openxmlformats.org/officeDocument/2006/relationships/image" Target="../media/image434.png"/><Relationship Id="rId294" Type="http://schemas.openxmlformats.org/officeDocument/2006/relationships/image" Target="../media/image150.png"/><Relationship Id="rId308" Type="http://schemas.openxmlformats.org/officeDocument/2006/relationships/image" Target="../media/image157.png"/><Relationship Id="rId515" Type="http://schemas.openxmlformats.org/officeDocument/2006/relationships/customXml" Target="../ink/ink259.xml"/><Relationship Id="rId722" Type="http://schemas.openxmlformats.org/officeDocument/2006/relationships/image" Target="../media/image364.png"/><Relationship Id="rId89" Type="http://schemas.openxmlformats.org/officeDocument/2006/relationships/customXml" Target="../ink/ink46.xml"/><Relationship Id="rId154" Type="http://schemas.openxmlformats.org/officeDocument/2006/relationships/image" Target="../media/image80.png"/><Relationship Id="rId361" Type="http://schemas.openxmlformats.org/officeDocument/2006/relationships/customXml" Target="../ink/ink182.xml"/><Relationship Id="rId599" Type="http://schemas.openxmlformats.org/officeDocument/2006/relationships/customXml" Target="../ink/ink301.xml"/><Relationship Id="rId1005" Type="http://schemas.openxmlformats.org/officeDocument/2006/relationships/customXml" Target="../ink/ink504.xml"/><Relationship Id="rId459" Type="http://schemas.openxmlformats.org/officeDocument/2006/relationships/customXml" Target="../ink/ink231.xml"/><Relationship Id="rId666" Type="http://schemas.openxmlformats.org/officeDocument/2006/relationships/image" Target="../media/image336.png"/><Relationship Id="rId873" Type="http://schemas.openxmlformats.org/officeDocument/2006/relationships/customXml" Target="../ink/ink438.xml"/><Relationship Id="rId16" Type="http://schemas.openxmlformats.org/officeDocument/2006/relationships/image" Target="../media/image11.png"/><Relationship Id="rId221" Type="http://schemas.openxmlformats.org/officeDocument/2006/relationships/customXml" Target="../ink/ink112.xml"/><Relationship Id="rId319" Type="http://schemas.openxmlformats.org/officeDocument/2006/relationships/customXml" Target="../ink/ink161.xml"/><Relationship Id="rId526" Type="http://schemas.openxmlformats.org/officeDocument/2006/relationships/image" Target="../media/image266.png"/><Relationship Id="rId733" Type="http://schemas.openxmlformats.org/officeDocument/2006/relationships/customXml" Target="../ink/ink368.xml"/><Relationship Id="rId940" Type="http://schemas.openxmlformats.org/officeDocument/2006/relationships/image" Target="../media/image473.png"/><Relationship Id="rId1016" Type="http://schemas.openxmlformats.org/officeDocument/2006/relationships/image" Target="../media/image511.png"/><Relationship Id="rId165" Type="http://schemas.openxmlformats.org/officeDocument/2006/relationships/customXml" Target="../ink/ink84.xml"/><Relationship Id="rId372" Type="http://schemas.openxmlformats.org/officeDocument/2006/relationships/image" Target="../media/image189.png"/><Relationship Id="rId677" Type="http://schemas.openxmlformats.org/officeDocument/2006/relationships/customXml" Target="../ink/ink340.xml"/><Relationship Id="rId800" Type="http://schemas.openxmlformats.org/officeDocument/2006/relationships/image" Target="../media/image403.png"/><Relationship Id="rId232" Type="http://schemas.openxmlformats.org/officeDocument/2006/relationships/image" Target="../media/image119.png"/><Relationship Id="rId884" Type="http://schemas.openxmlformats.org/officeDocument/2006/relationships/image" Target="../media/image445.png"/><Relationship Id="rId27" Type="http://schemas.openxmlformats.org/officeDocument/2006/relationships/customXml" Target="../ink/ink15.xml"/><Relationship Id="rId537" Type="http://schemas.openxmlformats.org/officeDocument/2006/relationships/customXml" Target="../ink/ink270.xml"/><Relationship Id="rId744" Type="http://schemas.openxmlformats.org/officeDocument/2006/relationships/image" Target="../media/image375.png"/><Relationship Id="rId951" Type="http://schemas.openxmlformats.org/officeDocument/2006/relationships/customXml" Target="../ink/ink477.xml"/><Relationship Id="rId80" Type="http://schemas.openxmlformats.org/officeDocument/2006/relationships/image" Target="../media/image43.png"/><Relationship Id="rId176" Type="http://schemas.openxmlformats.org/officeDocument/2006/relationships/image" Target="../media/image91.png"/><Relationship Id="rId383" Type="http://schemas.openxmlformats.org/officeDocument/2006/relationships/customXml" Target="../ink/ink193.xml"/><Relationship Id="rId590" Type="http://schemas.openxmlformats.org/officeDocument/2006/relationships/image" Target="../media/image298.png"/><Relationship Id="rId604" Type="http://schemas.openxmlformats.org/officeDocument/2006/relationships/image" Target="../media/image305.png"/><Relationship Id="rId811" Type="http://schemas.openxmlformats.org/officeDocument/2006/relationships/customXml" Target="../ink/ink407.xml"/><Relationship Id="rId243" Type="http://schemas.openxmlformats.org/officeDocument/2006/relationships/customXml" Target="../ink/ink123.xml"/><Relationship Id="rId450" Type="http://schemas.openxmlformats.org/officeDocument/2006/relationships/image" Target="../media/image228.png"/><Relationship Id="rId688" Type="http://schemas.openxmlformats.org/officeDocument/2006/relationships/image" Target="../media/image347.png"/><Relationship Id="rId895" Type="http://schemas.openxmlformats.org/officeDocument/2006/relationships/customXml" Target="../ink/ink449.xml"/><Relationship Id="rId909" Type="http://schemas.openxmlformats.org/officeDocument/2006/relationships/customXml" Target="../ink/ink456.xml"/><Relationship Id="rId38" Type="http://schemas.openxmlformats.org/officeDocument/2006/relationships/image" Target="../media/image22.png"/><Relationship Id="rId103" Type="http://schemas.openxmlformats.org/officeDocument/2006/relationships/customXml" Target="../ink/ink53.xml"/><Relationship Id="rId310" Type="http://schemas.openxmlformats.org/officeDocument/2006/relationships/image" Target="../media/image158.png"/><Relationship Id="rId548" Type="http://schemas.openxmlformats.org/officeDocument/2006/relationships/image" Target="../media/image277.png"/><Relationship Id="rId755" Type="http://schemas.openxmlformats.org/officeDocument/2006/relationships/customXml" Target="../ink/ink379.xml"/><Relationship Id="rId962" Type="http://schemas.openxmlformats.org/officeDocument/2006/relationships/image" Target="../media/image484.png"/><Relationship Id="rId91" Type="http://schemas.openxmlformats.org/officeDocument/2006/relationships/customXml" Target="../ink/ink47.xml"/><Relationship Id="rId187" Type="http://schemas.openxmlformats.org/officeDocument/2006/relationships/customXml" Target="../ink/ink95.xml"/><Relationship Id="rId394" Type="http://schemas.openxmlformats.org/officeDocument/2006/relationships/image" Target="../media/image200.png"/><Relationship Id="rId408" Type="http://schemas.openxmlformats.org/officeDocument/2006/relationships/image" Target="../media/image207.png"/><Relationship Id="rId615" Type="http://schemas.openxmlformats.org/officeDocument/2006/relationships/customXml" Target="../ink/ink309.xml"/><Relationship Id="rId822" Type="http://schemas.openxmlformats.org/officeDocument/2006/relationships/image" Target="../media/image414.png"/><Relationship Id="rId254" Type="http://schemas.openxmlformats.org/officeDocument/2006/relationships/image" Target="../media/image130.png"/><Relationship Id="rId699" Type="http://schemas.openxmlformats.org/officeDocument/2006/relationships/customXml" Target="../ink/ink351.xml"/><Relationship Id="rId49" Type="http://schemas.openxmlformats.org/officeDocument/2006/relationships/customXml" Target="../ink/ink26.xml"/><Relationship Id="rId114" Type="http://schemas.openxmlformats.org/officeDocument/2006/relationships/image" Target="../media/image60.png"/><Relationship Id="rId461" Type="http://schemas.openxmlformats.org/officeDocument/2006/relationships/customXml" Target="../ink/ink232.xml"/><Relationship Id="rId559" Type="http://schemas.openxmlformats.org/officeDocument/2006/relationships/customXml" Target="../ink/ink281.xml"/><Relationship Id="rId766" Type="http://schemas.openxmlformats.org/officeDocument/2006/relationships/image" Target="../media/image386.png"/><Relationship Id="rId198" Type="http://schemas.openxmlformats.org/officeDocument/2006/relationships/image" Target="../media/image102.png"/><Relationship Id="rId321" Type="http://schemas.openxmlformats.org/officeDocument/2006/relationships/customXml" Target="../ink/ink162.xml"/><Relationship Id="rId419" Type="http://schemas.openxmlformats.org/officeDocument/2006/relationships/customXml" Target="../ink/ink211.xml"/><Relationship Id="rId626" Type="http://schemas.openxmlformats.org/officeDocument/2006/relationships/image" Target="../media/image316.png"/><Relationship Id="rId973" Type="http://schemas.openxmlformats.org/officeDocument/2006/relationships/customXml" Target="../ink/ink488.xml"/><Relationship Id="rId833" Type="http://schemas.openxmlformats.org/officeDocument/2006/relationships/customXml" Target="../ink/ink418.xml"/><Relationship Id="rId265" Type="http://schemas.openxmlformats.org/officeDocument/2006/relationships/customXml" Target="../ink/ink134.xml"/><Relationship Id="rId472" Type="http://schemas.openxmlformats.org/officeDocument/2006/relationships/image" Target="../media/image239.png"/><Relationship Id="rId900" Type="http://schemas.openxmlformats.org/officeDocument/2006/relationships/image" Target="../media/image453.png"/><Relationship Id="rId125" Type="http://schemas.openxmlformats.org/officeDocument/2006/relationships/customXml" Target="../ink/ink64.xml"/><Relationship Id="rId332" Type="http://schemas.openxmlformats.org/officeDocument/2006/relationships/image" Target="../media/image169.png"/><Relationship Id="rId777" Type="http://schemas.openxmlformats.org/officeDocument/2006/relationships/customXml" Target="../ink/ink390.xml"/><Relationship Id="rId984" Type="http://schemas.openxmlformats.org/officeDocument/2006/relationships/image" Target="../media/image495.png"/><Relationship Id="rId637" Type="http://schemas.openxmlformats.org/officeDocument/2006/relationships/customXml" Target="../ink/ink320.xml"/><Relationship Id="rId844" Type="http://schemas.openxmlformats.org/officeDocument/2006/relationships/image" Target="../media/image425.png"/><Relationship Id="rId276" Type="http://schemas.openxmlformats.org/officeDocument/2006/relationships/image" Target="../media/image141.png"/><Relationship Id="rId483" Type="http://schemas.openxmlformats.org/officeDocument/2006/relationships/customXml" Target="../ink/ink243.xml"/><Relationship Id="rId690" Type="http://schemas.openxmlformats.org/officeDocument/2006/relationships/image" Target="../media/image348.png"/><Relationship Id="rId704" Type="http://schemas.openxmlformats.org/officeDocument/2006/relationships/image" Target="../media/image355.png"/><Relationship Id="rId911" Type="http://schemas.openxmlformats.org/officeDocument/2006/relationships/customXml" Target="../ink/ink457.xml"/><Relationship Id="rId40" Type="http://schemas.openxmlformats.org/officeDocument/2006/relationships/image" Target="../media/image23.png"/><Relationship Id="rId136" Type="http://schemas.openxmlformats.org/officeDocument/2006/relationships/image" Target="../media/image71.png"/><Relationship Id="rId343" Type="http://schemas.openxmlformats.org/officeDocument/2006/relationships/customXml" Target="../ink/ink173.xml"/><Relationship Id="rId550" Type="http://schemas.openxmlformats.org/officeDocument/2006/relationships/image" Target="../media/image278.png"/><Relationship Id="rId788" Type="http://schemas.openxmlformats.org/officeDocument/2006/relationships/image" Target="../media/image397.png"/><Relationship Id="rId995" Type="http://schemas.openxmlformats.org/officeDocument/2006/relationships/customXml" Target="../ink/ink499.xml"/><Relationship Id="rId203" Type="http://schemas.openxmlformats.org/officeDocument/2006/relationships/customXml" Target="../ink/ink103.xml"/><Relationship Id="rId648" Type="http://schemas.openxmlformats.org/officeDocument/2006/relationships/image" Target="../media/image327.png"/><Relationship Id="rId855" Type="http://schemas.openxmlformats.org/officeDocument/2006/relationships/customXml" Target="../ink/ink429.xml"/><Relationship Id="rId287" Type="http://schemas.openxmlformats.org/officeDocument/2006/relationships/customXml" Target="../ink/ink145.xml"/><Relationship Id="rId410" Type="http://schemas.openxmlformats.org/officeDocument/2006/relationships/image" Target="../media/image208.png"/><Relationship Id="rId494" Type="http://schemas.openxmlformats.org/officeDocument/2006/relationships/image" Target="../media/image250.png"/><Relationship Id="rId508" Type="http://schemas.openxmlformats.org/officeDocument/2006/relationships/image" Target="../media/image257.png"/><Relationship Id="rId715" Type="http://schemas.openxmlformats.org/officeDocument/2006/relationships/customXml" Target="../ink/ink359.xml"/><Relationship Id="rId922" Type="http://schemas.openxmlformats.org/officeDocument/2006/relationships/image" Target="../media/image464.png"/><Relationship Id="rId147" Type="http://schemas.openxmlformats.org/officeDocument/2006/relationships/customXml" Target="../ink/ink75.xml"/><Relationship Id="rId354" Type="http://schemas.openxmlformats.org/officeDocument/2006/relationships/image" Target="../media/image180.png"/><Relationship Id="rId799" Type="http://schemas.openxmlformats.org/officeDocument/2006/relationships/customXml" Target="../ink/ink401.xml"/><Relationship Id="rId51" Type="http://schemas.openxmlformats.org/officeDocument/2006/relationships/customXml" Target="../ink/ink27.xml"/><Relationship Id="rId561" Type="http://schemas.openxmlformats.org/officeDocument/2006/relationships/customXml" Target="../ink/ink282.xml"/><Relationship Id="rId659" Type="http://schemas.openxmlformats.org/officeDocument/2006/relationships/customXml" Target="../ink/ink331.xml"/><Relationship Id="rId866" Type="http://schemas.openxmlformats.org/officeDocument/2006/relationships/image" Target="../media/image436.png"/><Relationship Id="rId214" Type="http://schemas.openxmlformats.org/officeDocument/2006/relationships/image" Target="../media/image110.png"/><Relationship Id="rId298" Type="http://schemas.openxmlformats.org/officeDocument/2006/relationships/image" Target="../media/image152.png"/><Relationship Id="rId421" Type="http://schemas.openxmlformats.org/officeDocument/2006/relationships/customXml" Target="../ink/ink212.xml"/><Relationship Id="rId519" Type="http://schemas.openxmlformats.org/officeDocument/2006/relationships/customXml" Target="../ink/ink261.xml"/><Relationship Id="rId158" Type="http://schemas.openxmlformats.org/officeDocument/2006/relationships/image" Target="../media/image82.png"/><Relationship Id="rId726" Type="http://schemas.openxmlformats.org/officeDocument/2006/relationships/image" Target="../media/image366.png"/><Relationship Id="rId933" Type="http://schemas.openxmlformats.org/officeDocument/2006/relationships/customXml" Target="../ink/ink468.xml"/><Relationship Id="rId1009" Type="http://schemas.openxmlformats.org/officeDocument/2006/relationships/customXml" Target="../ink/ink506.xml"/><Relationship Id="rId62" Type="http://schemas.openxmlformats.org/officeDocument/2006/relationships/image" Target="../media/image34.png"/><Relationship Id="rId365" Type="http://schemas.openxmlformats.org/officeDocument/2006/relationships/customXml" Target="../ink/ink184.xml"/><Relationship Id="rId572" Type="http://schemas.openxmlformats.org/officeDocument/2006/relationships/image" Target="../media/image289.png"/><Relationship Id="rId225" Type="http://schemas.openxmlformats.org/officeDocument/2006/relationships/customXml" Target="../ink/ink114.xml"/><Relationship Id="rId432" Type="http://schemas.openxmlformats.org/officeDocument/2006/relationships/image" Target="../media/image219.png"/><Relationship Id="rId877" Type="http://schemas.openxmlformats.org/officeDocument/2006/relationships/customXml" Target="../ink/ink440.xml"/><Relationship Id="rId737" Type="http://schemas.openxmlformats.org/officeDocument/2006/relationships/customXml" Target="../ink/ink370.xml"/><Relationship Id="rId944" Type="http://schemas.openxmlformats.org/officeDocument/2006/relationships/image" Target="../media/image475.png"/><Relationship Id="rId73" Type="http://schemas.openxmlformats.org/officeDocument/2006/relationships/customXml" Target="../ink/ink38.xml"/><Relationship Id="rId169" Type="http://schemas.openxmlformats.org/officeDocument/2006/relationships/customXml" Target="../ink/ink86.xml"/><Relationship Id="rId376" Type="http://schemas.openxmlformats.org/officeDocument/2006/relationships/image" Target="../media/image191.png"/><Relationship Id="rId583" Type="http://schemas.openxmlformats.org/officeDocument/2006/relationships/customXml" Target="../ink/ink293.xml"/><Relationship Id="rId790" Type="http://schemas.openxmlformats.org/officeDocument/2006/relationships/image" Target="../media/image398.png"/><Relationship Id="rId804" Type="http://schemas.openxmlformats.org/officeDocument/2006/relationships/image" Target="../media/image405.png"/><Relationship Id="rId4" Type="http://schemas.openxmlformats.org/officeDocument/2006/relationships/customXml" Target="../ink/ink4.xml"/><Relationship Id="rId236" Type="http://schemas.openxmlformats.org/officeDocument/2006/relationships/image" Target="../media/image121.png"/><Relationship Id="rId443" Type="http://schemas.openxmlformats.org/officeDocument/2006/relationships/customXml" Target="../ink/ink223.xml"/><Relationship Id="rId650" Type="http://schemas.openxmlformats.org/officeDocument/2006/relationships/image" Target="../media/image328.png"/><Relationship Id="rId888" Type="http://schemas.openxmlformats.org/officeDocument/2006/relationships/image" Target="../media/image447.png"/><Relationship Id="rId303" Type="http://schemas.openxmlformats.org/officeDocument/2006/relationships/customXml" Target="../ink/ink153.xml"/><Relationship Id="rId748" Type="http://schemas.openxmlformats.org/officeDocument/2006/relationships/image" Target="../media/image377.png"/><Relationship Id="rId955" Type="http://schemas.openxmlformats.org/officeDocument/2006/relationships/customXml" Target="../ink/ink479.xml"/><Relationship Id="rId84" Type="http://schemas.openxmlformats.org/officeDocument/2006/relationships/image" Target="../media/image45.png"/><Relationship Id="rId387" Type="http://schemas.openxmlformats.org/officeDocument/2006/relationships/customXml" Target="../ink/ink195.xml"/><Relationship Id="rId510" Type="http://schemas.openxmlformats.org/officeDocument/2006/relationships/image" Target="../media/image258.png"/><Relationship Id="rId594" Type="http://schemas.openxmlformats.org/officeDocument/2006/relationships/image" Target="../media/image300.png"/><Relationship Id="rId608" Type="http://schemas.openxmlformats.org/officeDocument/2006/relationships/image" Target="../media/image307.png"/><Relationship Id="rId815" Type="http://schemas.openxmlformats.org/officeDocument/2006/relationships/customXml" Target="../ink/ink409.xml"/><Relationship Id="rId247" Type="http://schemas.openxmlformats.org/officeDocument/2006/relationships/customXml" Target="../ink/ink125.xml"/><Relationship Id="rId899" Type="http://schemas.openxmlformats.org/officeDocument/2006/relationships/customXml" Target="../ink/ink451.xml"/><Relationship Id="rId1000" Type="http://schemas.openxmlformats.org/officeDocument/2006/relationships/image" Target="../media/image503.png"/><Relationship Id="rId107" Type="http://schemas.openxmlformats.org/officeDocument/2006/relationships/customXml" Target="../ink/ink55.xml"/><Relationship Id="rId454" Type="http://schemas.openxmlformats.org/officeDocument/2006/relationships/image" Target="../media/image230.png"/><Relationship Id="rId661" Type="http://schemas.openxmlformats.org/officeDocument/2006/relationships/customXml" Target="../ink/ink332.xml"/><Relationship Id="rId759" Type="http://schemas.openxmlformats.org/officeDocument/2006/relationships/customXml" Target="../ink/ink381.xml"/><Relationship Id="rId966" Type="http://schemas.openxmlformats.org/officeDocument/2006/relationships/image" Target="../media/image486.png"/><Relationship Id="rId11" Type="http://schemas.openxmlformats.org/officeDocument/2006/relationships/customXml" Target="../ink/ink7.xml"/><Relationship Id="rId314" Type="http://schemas.openxmlformats.org/officeDocument/2006/relationships/image" Target="../media/image160.png"/><Relationship Id="rId398" Type="http://schemas.openxmlformats.org/officeDocument/2006/relationships/image" Target="../media/image202.png"/><Relationship Id="rId521" Type="http://schemas.openxmlformats.org/officeDocument/2006/relationships/customXml" Target="../ink/ink262.xml"/><Relationship Id="rId619" Type="http://schemas.openxmlformats.org/officeDocument/2006/relationships/customXml" Target="../ink/ink311.xml"/><Relationship Id="rId95" Type="http://schemas.openxmlformats.org/officeDocument/2006/relationships/customXml" Target="../ink/ink49.xml"/><Relationship Id="rId160" Type="http://schemas.openxmlformats.org/officeDocument/2006/relationships/image" Target="../media/image83.png"/><Relationship Id="rId826" Type="http://schemas.openxmlformats.org/officeDocument/2006/relationships/image" Target="../media/image416.png"/><Relationship Id="rId1011" Type="http://schemas.openxmlformats.org/officeDocument/2006/relationships/customXml" Target="../ink/ink507.xml"/><Relationship Id="rId258" Type="http://schemas.openxmlformats.org/officeDocument/2006/relationships/image" Target="../media/image132.png"/><Relationship Id="rId465" Type="http://schemas.openxmlformats.org/officeDocument/2006/relationships/customXml" Target="../ink/ink234.xml"/><Relationship Id="rId672" Type="http://schemas.openxmlformats.org/officeDocument/2006/relationships/image" Target="../media/image339.png"/><Relationship Id="rId22" Type="http://schemas.openxmlformats.org/officeDocument/2006/relationships/image" Target="../media/image14.png"/><Relationship Id="rId118" Type="http://schemas.openxmlformats.org/officeDocument/2006/relationships/image" Target="../media/image62.png"/><Relationship Id="rId325" Type="http://schemas.openxmlformats.org/officeDocument/2006/relationships/customXml" Target="../ink/ink164.xml"/><Relationship Id="rId532" Type="http://schemas.openxmlformats.org/officeDocument/2006/relationships/image" Target="../media/image269.png"/><Relationship Id="rId977" Type="http://schemas.openxmlformats.org/officeDocument/2006/relationships/customXml" Target="../ink/ink490.xml"/><Relationship Id="rId171" Type="http://schemas.openxmlformats.org/officeDocument/2006/relationships/customXml" Target="../ink/ink87.xml"/><Relationship Id="rId837" Type="http://schemas.openxmlformats.org/officeDocument/2006/relationships/customXml" Target="../ink/ink420.xml"/><Relationship Id="rId1022" Type="http://schemas.openxmlformats.org/officeDocument/2006/relationships/image" Target="../media/image514.png"/><Relationship Id="rId269" Type="http://schemas.openxmlformats.org/officeDocument/2006/relationships/customXml" Target="../ink/ink136.xml"/><Relationship Id="rId476" Type="http://schemas.openxmlformats.org/officeDocument/2006/relationships/image" Target="../media/image241.png"/><Relationship Id="rId683" Type="http://schemas.openxmlformats.org/officeDocument/2006/relationships/customXml" Target="../ink/ink343.xml"/><Relationship Id="rId890" Type="http://schemas.openxmlformats.org/officeDocument/2006/relationships/image" Target="../media/image448.png"/><Relationship Id="rId904" Type="http://schemas.openxmlformats.org/officeDocument/2006/relationships/image" Target="../media/image455.png"/><Relationship Id="rId33" Type="http://schemas.openxmlformats.org/officeDocument/2006/relationships/customXml" Target="../ink/ink18.xml"/><Relationship Id="rId129" Type="http://schemas.openxmlformats.org/officeDocument/2006/relationships/customXml" Target="../ink/ink66.xml"/><Relationship Id="rId336" Type="http://schemas.openxmlformats.org/officeDocument/2006/relationships/image" Target="../media/image171.png"/><Relationship Id="rId543" Type="http://schemas.openxmlformats.org/officeDocument/2006/relationships/customXml" Target="../ink/ink273.xml"/><Relationship Id="rId988" Type="http://schemas.openxmlformats.org/officeDocument/2006/relationships/image" Target="../media/image497.png"/><Relationship Id="rId182" Type="http://schemas.openxmlformats.org/officeDocument/2006/relationships/image" Target="../media/image94.png"/><Relationship Id="rId403" Type="http://schemas.openxmlformats.org/officeDocument/2006/relationships/customXml" Target="../ink/ink203.xml"/><Relationship Id="rId750" Type="http://schemas.openxmlformats.org/officeDocument/2006/relationships/image" Target="../media/image378.png"/><Relationship Id="rId848" Type="http://schemas.openxmlformats.org/officeDocument/2006/relationships/image" Target="../media/image427.png"/><Relationship Id="rId487" Type="http://schemas.openxmlformats.org/officeDocument/2006/relationships/customXml" Target="../ink/ink245.xml"/><Relationship Id="rId610" Type="http://schemas.openxmlformats.org/officeDocument/2006/relationships/image" Target="../media/image308.png"/><Relationship Id="rId694" Type="http://schemas.openxmlformats.org/officeDocument/2006/relationships/image" Target="../media/image350.png"/><Relationship Id="rId708" Type="http://schemas.openxmlformats.org/officeDocument/2006/relationships/image" Target="../media/image357.png"/><Relationship Id="rId915" Type="http://schemas.openxmlformats.org/officeDocument/2006/relationships/customXml" Target="../ink/ink459.xml"/><Relationship Id="rId347" Type="http://schemas.openxmlformats.org/officeDocument/2006/relationships/customXml" Target="../ink/ink175.xml"/><Relationship Id="rId999" Type="http://schemas.openxmlformats.org/officeDocument/2006/relationships/customXml" Target="../ink/ink501.xml"/><Relationship Id="rId44" Type="http://schemas.openxmlformats.org/officeDocument/2006/relationships/image" Target="../media/image25.png"/><Relationship Id="rId554" Type="http://schemas.openxmlformats.org/officeDocument/2006/relationships/image" Target="../media/image280.png"/><Relationship Id="rId761" Type="http://schemas.openxmlformats.org/officeDocument/2006/relationships/customXml" Target="../ink/ink382.xml"/><Relationship Id="rId859" Type="http://schemas.openxmlformats.org/officeDocument/2006/relationships/customXml" Target="../ink/ink431.xml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414" Type="http://schemas.openxmlformats.org/officeDocument/2006/relationships/image" Target="../media/image210.png"/><Relationship Id="rId498" Type="http://schemas.openxmlformats.org/officeDocument/2006/relationships/image" Target="../media/image252.png"/><Relationship Id="rId621" Type="http://schemas.openxmlformats.org/officeDocument/2006/relationships/customXml" Target="../ink/ink312.xml"/><Relationship Id="rId260" Type="http://schemas.openxmlformats.org/officeDocument/2006/relationships/image" Target="../media/image133.png"/><Relationship Id="rId719" Type="http://schemas.openxmlformats.org/officeDocument/2006/relationships/customXml" Target="../ink/ink361.xml"/><Relationship Id="rId926" Type="http://schemas.openxmlformats.org/officeDocument/2006/relationships/image" Target="../media/image466.png"/><Relationship Id="rId55" Type="http://schemas.openxmlformats.org/officeDocument/2006/relationships/customXml" Target="../ink/ink29.xml"/><Relationship Id="rId120" Type="http://schemas.openxmlformats.org/officeDocument/2006/relationships/image" Target="../media/image63.png"/><Relationship Id="rId358" Type="http://schemas.openxmlformats.org/officeDocument/2006/relationships/image" Target="../media/image182.png"/><Relationship Id="rId565" Type="http://schemas.openxmlformats.org/officeDocument/2006/relationships/customXml" Target="../ink/ink284.xml"/><Relationship Id="rId772" Type="http://schemas.openxmlformats.org/officeDocument/2006/relationships/image" Target="../media/image389.png"/><Relationship Id="rId218" Type="http://schemas.openxmlformats.org/officeDocument/2006/relationships/image" Target="../media/image112.png"/><Relationship Id="rId425" Type="http://schemas.openxmlformats.org/officeDocument/2006/relationships/customXml" Target="../ink/ink214.xml"/><Relationship Id="rId632" Type="http://schemas.openxmlformats.org/officeDocument/2006/relationships/image" Target="../media/image319.png"/><Relationship Id="rId271" Type="http://schemas.openxmlformats.org/officeDocument/2006/relationships/customXml" Target="../ink/ink137.xml"/><Relationship Id="rId937" Type="http://schemas.openxmlformats.org/officeDocument/2006/relationships/customXml" Target="../ink/ink470.xml"/><Relationship Id="rId66" Type="http://schemas.openxmlformats.org/officeDocument/2006/relationships/image" Target="../media/image36.png"/><Relationship Id="rId131" Type="http://schemas.openxmlformats.org/officeDocument/2006/relationships/customXml" Target="../ink/ink67.xml"/><Relationship Id="rId369" Type="http://schemas.openxmlformats.org/officeDocument/2006/relationships/customXml" Target="../ink/ink186.xml"/><Relationship Id="rId576" Type="http://schemas.openxmlformats.org/officeDocument/2006/relationships/image" Target="../media/image291.png"/><Relationship Id="rId783" Type="http://schemas.openxmlformats.org/officeDocument/2006/relationships/customXml" Target="../ink/ink393.xml"/><Relationship Id="rId990" Type="http://schemas.openxmlformats.org/officeDocument/2006/relationships/image" Target="../media/image498.png"/><Relationship Id="rId229" Type="http://schemas.openxmlformats.org/officeDocument/2006/relationships/customXml" Target="../ink/ink116.xml"/><Relationship Id="rId436" Type="http://schemas.openxmlformats.org/officeDocument/2006/relationships/image" Target="../media/image221.png"/><Relationship Id="rId643" Type="http://schemas.openxmlformats.org/officeDocument/2006/relationships/customXml" Target="../ink/ink323.xml"/><Relationship Id="rId850" Type="http://schemas.openxmlformats.org/officeDocument/2006/relationships/image" Target="../media/image428.png"/><Relationship Id="rId948" Type="http://schemas.openxmlformats.org/officeDocument/2006/relationships/image" Target="../media/image477.png"/><Relationship Id="rId77" Type="http://schemas.openxmlformats.org/officeDocument/2006/relationships/customXml" Target="../ink/ink40.xml"/><Relationship Id="rId282" Type="http://schemas.openxmlformats.org/officeDocument/2006/relationships/image" Target="../media/image144.png"/><Relationship Id="rId503" Type="http://schemas.openxmlformats.org/officeDocument/2006/relationships/customXml" Target="../ink/ink253.xml"/><Relationship Id="rId587" Type="http://schemas.openxmlformats.org/officeDocument/2006/relationships/customXml" Target="../ink/ink295.xml"/><Relationship Id="rId710" Type="http://schemas.openxmlformats.org/officeDocument/2006/relationships/image" Target="../media/image358.png"/><Relationship Id="rId808" Type="http://schemas.openxmlformats.org/officeDocument/2006/relationships/image" Target="../media/image407.png"/><Relationship Id="rId8" Type="http://schemas.openxmlformats.org/officeDocument/2006/relationships/image" Target="../media/image7.png"/><Relationship Id="rId142" Type="http://schemas.openxmlformats.org/officeDocument/2006/relationships/image" Target="../media/image74.png"/><Relationship Id="rId447" Type="http://schemas.openxmlformats.org/officeDocument/2006/relationships/customXml" Target="../ink/ink225.xml"/><Relationship Id="rId794" Type="http://schemas.openxmlformats.org/officeDocument/2006/relationships/image" Target="../media/image400.png"/><Relationship Id="rId654" Type="http://schemas.openxmlformats.org/officeDocument/2006/relationships/image" Target="../media/image330.png"/><Relationship Id="rId861" Type="http://schemas.openxmlformats.org/officeDocument/2006/relationships/customXml" Target="../ink/ink432.xml"/><Relationship Id="rId959" Type="http://schemas.openxmlformats.org/officeDocument/2006/relationships/customXml" Target="../ink/ink481.xml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514" Type="http://schemas.openxmlformats.org/officeDocument/2006/relationships/image" Target="../media/image260.png"/><Relationship Id="rId721" Type="http://schemas.openxmlformats.org/officeDocument/2006/relationships/customXml" Target="../ink/ink362.xml"/><Relationship Id="rId88" Type="http://schemas.openxmlformats.org/officeDocument/2006/relationships/image" Target="../media/image47.png"/><Relationship Id="rId153" Type="http://schemas.openxmlformats.org/officeDocument/2006/relationships/customXml" Target="../ink/ink78.xml"/><Relationship Id="rId360" Type="http://schemas.openxmlformats.org/officeDocument/2006/relationships/image" Target="../media/image183.png"/><Relationship Id="rId598" Type="http://schemas.openxmlformats.org/officeDocument/2006/relationships/image" Target="../media/image302.png"/><Relationship Id="rId819" Type="http://schemas.openxmlformats.org/officeDocument/2006/relationships/customXml" Target="../ink/ink411.xml"/><Relationship Id="rId1004" Type="http://schemas.openxmlformats.org/officeDocument/2006/relationships/image" Target="../media/image505.png"/><Relationship Id="rId220" Type="http://schemas.openxmlformats.org/officeDocument/2006/relationships/image" Target="../media/image113.png"/><Relationship Id="rId458" Type="http://schemas.openxmlformats.org/officeDocument/2006/relationships/image" Target="../media/image232.png"/><Relationship Id="rId665" Type="http://schemas.openxmlformats.org/officeDocument/2006/relationships/customXml" Target="../ink/ink334.xml"/><Relationship Id="rId872" Type="http://schemas.openxmlformats.org/officeDocument/2006/relationships/image" Target="../media/image439.png"/><Relationship Id="rId15" Type="http://schemas.openxmlformats.org/officeDocument/2006/relationships/customXml" Target="../ink/ink9.xml"/><Relationship Id="rId318" Type="http://schemas.openxmlformats.org/officeDocument/2006/relationships/image" Target="../media/image162.png"/><Relationship Id="rId525" Type="http://schemas.openxmlformats.org/officeDocument/2006/relationships/customXml" Target="../ink/ink264.xml"/><Relationship Id="rId732" Type="http://schemas.openxmlformats.org/officeDocument/2006/relationships/image" Target="../media/image369.png"/><Relationship Id="rId99" Type="http://schemas.openxmlformats.org/officeDocument/2006/relationships/customXml" Target="../ink/ink51.xml"/><Relationship Id="rId164" Type="http://schemas.openxmlformats.org/officeDocument/2006/relationships/image" Target="../media/image85.png"/><Relationship Id="rId371" Type="http://schemas.openxmlformats.org/officeDocument/2006/relationships/customXml" Target="../ink/ink187.xml"/><Relationship Id="rId1015" Type="http://schemas.openxmlformats.org/officeDocument/2006/relationships/customXml" Target="../ink/ink509.xml"/><Relationship Id="rId469" Type="http://schemas.openxmlformats.org/officeDocument/2006/relationships/customXml" Target="../ink/ink236.xml"/><Relationship Id="rId676" Type="http://schemas.openxmlformats.org/officeDocument/2006/relationships/image" Target="../media/image341.png"/><Relationship Id="rId883" Type="http://schemas.openxmlformats.org/officeDocument/2006/relationships/customXml" Target="../ink/ink443.xml"/><Relationship Id="rId26" Type="http://schemas.openxmlformats.org/officeDocument/2006/relationships/image" Target="../media/image16.png"/><Relationship Id="rId231" Type="http://schemas.openxmlformats.org/officeDocument/2006/relationships/customXml" Target="../ink/ink117.xml"/><Relationship Id="rId329" Type="http://schemas.openxmlformats.org/officeDocument/2006/relationships/customXml" Target="../ink/ink166.xml"/><Relationship Id="rId536" Type="http://schemas.openxmlformats.org/officeDocument/2006/relationships/image" Target="../media/image271.png"/><Relationship Id="rId175" Type="http://schemas.openxmlformats.org/officeDocument/2006/relationships/customXml" Target="../ink/ink89.xml"/><Relationship Id="rId743" Type="http://schemas.openxmlformats.org/officeDocument/2006/relationships/customXml" Target="../ink/ink373.xml"/><Relationship Id="rId950" Type="http://schemas.openxmlformats.org/officeDocument/2006/relationships/image" Target="../media/image478.png"/><Relationship Id="rId382" Type="http://schemas.openxmlformats.org/officeDocument/2006/relationships/image" Target="../media/image194.png"/><Relationship Id="rId603" Type="http://schemas.openxmlformats.org/officeDocument/2006/relationships/customXml" Target="../ink/ink303.xml"/><Relationship Id="rId687" Type="http://schemas.openxmlformats.org/officeDocument/2006/relationships/customXml" Target="../ink/ink345.xml"/><Relationship Id="rId810" Type="http://schemas.openxmlformats.org/officeDocument/2006/relationships/image" Target="../media/image408.png"/><Relationship Id="rId908" Type="http://schemas.openxmlformats.org/officeDocument/2006/relationships/image" Target="../media/image457.png"/><Relationship Id="rId242" Type="http://schemas.openxmlformats.org/officeDocument/2006/relationships/image" Target="../media/image124.png"/><Relationship Id="rId894" Type="http://schemas.openxmlformats.org/officeDocument/2006/relationships/image" Target="../media/image450.png"/><Relationship Id="rId37" Type="http://schemas.openxmlformats.org/officeDocument/2006/relationships/customXml" Target="../ink/ink20.xml"/><Relationship Id="rId102" Type="http://schemas.openxmlformats.org/officeDocument/2006/relationships/image" Target="../media/image54.png"/><Relationship Id="rId547" Type="http://schemas.openxmlformats.org/officeDocument/2006/relationships/customXml" Target="../ink/ink275.xml"/><Relationship Id="rId754" Type="http://schemas.openxmlformats.org/officeDocument/2006/relationships/image" Target="../media/image380.png"/><Relationship Id="rId961" Type="http://schemas.openxmlformats.org/officeDocument/2006/relationships/customXml" Target="../ink/ink482.xml"/><Relationship Id="rId90" Type="http://schemas.openxmlformats.org/officeDocument/2006/relationships/image" Target="../media/image48.png"/><Relationship Id="rId186" Type="http://schemas.openxmlformats.org/officeDocument/2006/relationships/image" Target="../media/image96.png"/><Relationship Id="rId393" Type="http://schemas.openxmlformats.org/officeDocument/2006/relationships/customXml" Target="../ink/ink198.xml"/><Relationship Id="rId407" Type="http://schemas.openxmlformats.org/officeDocument/2006/relationships/customXml" Target="../ink/ink205.xml"/><Relationship Id="rId614" Type="http://schemas.openxmlformats.org/officeDocument/2006/relationships/image" Target="../media/image310.png"/><Relationship Id="rId821" Type="http://schemas.openxmlformats.org/officeDocument/2006/relationships/customXml" Target="../ink/ink412.xml"/><Relationship Id="rId253" Type="http://schemas.openxmlformats.org/officeDocument/2006/relationships/customXml" Target="../ink/ink128.xml"/><Relationship Id="rId460" Type="http://schemas.openxmlformats.org/officeDocument/2006/relationships/image" Target="../media/image233.png"/><Relationship Id="rId698" Type="http://schemas.openxmlformats.org/officeDocument/2006/relationships/image" Target="../media/image352.png"/><Relationship Id="rId919" Type="http://schemas.openxmlformats.org/officeDocument/2006/relationships/customXml" Target="../ink/ink461.xml"/><Relationship Id="rId48" Type="http://schemas.openxmlformats.org/officeDocument/2006/relationships/image" Target="../media/image27.png"/><Relationship Id="rId113" Type="http://schemas.openxmlformats.org/officeDocument/2006/relationships/customXml" Target="../ink/ink58.xml"/><Relationship Id="rId320" Type="http://schemas.openxmlformats.org/officeDocument/2006/relationships/image" Target="../media/image163.png"/><Relationship Id="rId558" Type="http://schemas.openxmlformats.org/officeDocument/2006/relationships/image" Target="../media/image282.png"/><Relationship Id="rId765" Type="http://schemas.openxmlformats.org/officeDocument/2006/relationships/customXml" Target="../ink/ink384.xml"/><Relationship Id="rId972" Type="http://schemas.openxmlformats.org/officeDocument/2006/relationships/image" Target="../media/image489.png"/><Relationship Id="rId197" Type="http://schemas.openxmlformats.org/officeDocument/2006/relationships/customXml" Target="../ink/ink100.xml"/><Relationship Id="rId418" Type="http://schemas.openxmlformats.org/officeDocument/2006/relationships/image" Target="../media/image212.png"/><Relationship Id="rId625" Type="http://schemas.openxmlformats.org/officeDocument/2006/relationships/customXml" Target="../ink/ink314.xml"/><Relationship Id="rId832" Type="http://schemas.openxmlformats.org/officeDocument/2006/relationships/image" Target="../media/image419.png"/><Relationship Id="rId264" Type="http://schemas.openxmlformats.org/officeDocument/2006/relationships/image" Target="../media/image135.png"/><Relationship Id="rId471" Type="http://schemas.openxmlformats.org/officeDocument/2006/relationships/customXml" Target="../ink/ink237.xml"/><Relationship Id="rId59" Type="http://schemas.openxmlformats.org/officeDocument/2006/relationships/customXml" Target="../ink/ink31.xml"/><Relationship Id="rId124" Type="http://schemas.openxmlformats.org/officeDocument/2006/relationships/image" Target="../media/image65.png"/><Relationship Id="rId569" Type="http://schemas.openxmlformats.org/officeDocument/2006/relationships/customXml" Target="../ink/ink286.xml"/><Relationship Id="rId776" Type="http://schemas.openxmlformats.org/officeDocument/2006/relationships/image" Target="../media/image391.png"/><Relationship Id="rId983" Type="http://schemas.openxmlformats.org/officeDocument/2006/relationships/customXml" Target="../ink/ink493.xml"/><Relationship Id="rId331" Type="http://schemas.openxmlformats.org/officeDocument/2006/relationships/customXml" Target="../ink/ink167.xml"/><Relationship Id="rId429" Type="http://schemas.openxmlformats.org/officeDocument/2006/relationships/customXml" Target="../ink/ink216.xml"/><Relationship Id="rId636" Type="http://schemas.openxmlformats.org/officeDocument/2006/relationships/image" Target="../media/image321.png"/><Relationship Id="rId843" Type="http://schemas.openxmlformats.org/officeDocument/2006/relationships/customXml" Target="../ink/ink423.xml"/><Relationship Id="rId275" Type="http://schemas.openxmlformats.org/officeDocument/2006/relationships/customXml" Target="../ink/ink139.xml"/><Relationship Id="rId482" Type="http://schemas.openxmlformats.org/officeDocument/2006/relationships/image" Target="../media/image244.png"/><Relationship Id="rId703" Type="http://schemas.openxmlformats.org/officeDocument/2006/relationships/customXml" Target="../ink/ink353.xml"/><Relationship Id="rId910" Type="http://schemas.openxmlformats.org/officeDocument/2006/relationships/image" Target="../media/image458.png"/><Relationship Id="rId135" Type="http://schemas.openxmlformats.org/officeDocument/2006/relationships/customXml" Target="../ink/ink69.xml"/><Relationship Id="rId342" Type="http://schemas.openxmlformats.org/officeDocument/2006/relationships/image" Target="../media/image174.png"/><Relationship Id="rId787" Type="http://schemas.openxmlformats.org/officeDocument/2006/relationships/customXml" Target="../ink/ink395.xml"/><Relationship Id="rId994" Type="http://schemas.openxmlformats.org/officeDocument/2006/relationships/image" Target="../media/image500.png"/><Relationship Id="rId202" Type="http://schemas.openxmlformats.org/officeDocument/2006/relationships/image" Target="../media/image104.png"/><Relationship Id="rId647" Type="http://schemas.openxmlformats.org/officeDocument/2006/relationships/customXml" Target="../ink/ink325.xml"/><Relationship Id="rId854" Type="http://schemas.openxmlformats.org/officeDocument/2006/relationships/image" Target="../media/image430.png"/><Relationship Id="rId286" Type="http://schemas.openxmlformats.org/officeDocument/2006/relationships/image" Target="../media/image146.png"/><Relationship Id="rId493" Type="http://schemas.openxmlformats.org/officeDocument/2006/relationships/customXml" Target="../ink/ink248.xml"/><Relationship Id="rId507" Type="http://schemas.openxmlformats.org/officeDocument/2006/relationships/customXml" Target="../ink/ink255.xml"/><Relationship Id="rId714" Type="http://schemas.openxmlformats.org/officeDocument/2006/relationships/image" Target="../media/image360.png"/><Relationship Id="rId921" Type="http://schemas.openxmlformats.org/officeDocument/2006/relationships/customXml" Target="../ink/ink462.xml"/><Relationship Id="rId50" Type="http://schemas.openxmlformats.org/officeDocument/2006/relationships/image" Target="../media/image28.png"/><Relationship Id="rId146" Type="http://schemas.openxmlformats.org/officeDocument/2006/relationships/image" Target="../media/image76.png"/><Relationship Id="rId353" Type="http://schemas.openxmlformats.org/officeDocument/2006/relationships/customXml" Target="../ink/ink178.xml"/><Relationship Id="rId560" Type="http://schemas.openxmlformats.org/officeDocument/2006/relationships/image" Target="../media/image283.png"/><Relationship Id="rId798" Type="http://schemas.openxmlformats.org/officeDocument/2006/relationships/image" Target="../media/image402.png"/><Relationship Id="rId213" Type="http://schemas.openxmlformats.org/officeDocument/2006/relationships/customXml" Target="../ink/ink108.xml"/><Relationship Id="rId420" Type="http://schemas.openxmlformats.org/officeDocument/2006/relationships/image" Target="../media/image213.png"/><Relationship Id="rId658" Type="http://schemas.openxmlformats.org/officeDocument/2006/relationships/image" Target="../media/image332.png"/><Relationship Id="rId865" Type="http://schemas.openxmlformats.org/officeDocument/2006/relationships/customXml" Target="../ink/ink434.xml"/><Relationship Id="rId297" Type="http://schemas.openxmlformats.org/officeDocument/2006/relationships/customXml" Target="../ink/ink150.xml"/><Relationship Id="rId518" Type="http://schemas.openxmlformats.org/officeDocument/2006/relationships/image" Target="../media/image262.png"/><Relationship Id="rId725" Type="http://schemas.openxmlformats.org/officeDocument/2006/relationships/customXml" Target="../ink/ink364.xml"/><Relationship Id="rId932" Type="http://schemas.openxmlformats.org/officeDocument/2006/relationships/image" Target="../media/image469.png"/><Relationship Id="rId157" Type="http://schemas.openxmlformats.org/officeDocument/2006/relationships/customXml" Target="../ink/ink80.xml"/><Relationship Id="rId364" Type="http://schemas.openxmlformats.org/officeDocument/2006/relationships/image" Target="../media/image185.png"/><Relationship Id="rId1008" Type="http://schemas.openxmlformats.org/officeDocument/2006/relationships/image" Target="../media/image507.png"/><Relationship Id="rId61" Type="http://schemas.openxmlformats.org/officeDocument/2006/relationships/customXml" Target="../ink/ink32.xml"/><Relationship Id="rId571" Type="http://schemas.openxmlformats.org/officeDocument/2006/relationships/customXml" Target="../ink/ink287.xml"/><Relationship Id="rId669" Type="http://schemas.openxmlformats.org/officeDocument/2006/relationships/customXml" Target="../ink/ink336.xml"/><Relationship Id="rId876" Type="http://schemas.openxmlformats.org/officeDocument/2006/relationships/image" Target="../media/image441.png"/><Relationship Id="rId19" Type="http://schemas.openxmlformats.org/officeDocument/2006/relationships/customXml" Target="../ink/ink11.xml"/><Relationship Id="rId224" Type="http://schemas.openxmlformats.org/officeDocument/2006/relationships/image" Target="../media/image115.png"/><Relationship Id="rId431" Type="http://schemas.openxmlformats.org/officeDocument/2006/relationships/customXml" Target="../ink/ink217.xml"/><Relationship Id="rId529" Type="http://schemas.openxmlformats.org/officeDocument/2006/relationships/customXml" Target="../ink/ink266.xml"/><Relationship Id="rId736" Type="http://schemas.openxmlformats.org/officeDocument/2006/relationships/image" Target="../media/image371.png"/><Relationship Id="rId168" Type="http://schemas.openxmlformats.org/officeDocument/2006/relationships/image" Target="../media/image87.png"/><Relationship Id="rId943" Type="http://schemas.openxmlformats.org/officeDocument/2006/relationships/customXml" Target="../ink/ink473.xml"/><Relationship Id="rId1019" Type="http://schemas.openxmlformats.org/officeDocument/2006/relationships/customXml" Target="../ink/ink511.xml"/><Relationship Id="rId72" Type="http://schemas.openxmlformats.org/officeDocument/2006/relationships/image" Target="../media/image39.png"/><Relationship Id="rId375" Type="http://schemas.openxmlformats.org/officeDocument/2006/relationships/customXml" Target="../ink/ink189.xml"/><Relationship Id="rId582" Type="http://schemas.openxmlformats.org/officeDocument/2006/relationships/image" Target="../media/image294.png"/><Relationship Id="rId803" Type="http://schemas.openxmlformats.org/officeDocument/2006/relationships/customXml" Target="../ink/ink403.xml"/><Relationship Id="rId3" Type="http://schemas.openxmlformats.org/officeDocument/2006/relationships/image" Target="../media/image2.emf"/><Relationship Id="rId235" Type="http://schemas.openxmlformats.org/officeDocument/2006/relationships/customXml" Target="../ink/ink119.xml"/><Relationship Id="rId442" Type="http://schemas.openxmlformats.org/officeDocument/2006/relationships/image" Target="../media/image224.png"/><Relationship Id="rId887" Type="http://schemas.openxmlformats.org/officeDocument/2006/relationships/customXml" Target="../ink/ink445.xml"/><Relationship Id="rId302" Type="http://schemas.openxmlformats.org/officeDocument/2006/relationships/image" Target="../media/image154.png"/><Relationship Id="rId747" Type="http://schemas.openxmlformats.org/officeDocument/2006/relationships/customXml" Target="../ink/ink375.xml"/><Relationship Id="rId954" Type="http://schemas.openxmlformats.org/officeDocument/2006/relationships/image" Target="../media/image480.png"/><Relationship Id="rId83" Type="http://schemas.openxmlformats.org/officeDocument/2006/relationships/customXml" Target="../ink/ink43.xml"/><Relationship Id="rId179" Type="http://schemas.openxmlformats.org/officeDocument/2006/relationships/customXml" Target="../ink/ink91.xml"/><Relationship Id="rId386" Type="http://schemas.openxmlformats.org/officeDocument/2006/relationships/image" Target="../media/image196.png"/><Relationship Id="rId593" Type="http://schemas.openxmlformats.org/officeDocument/2006/relationships/customXml" Target="../ink/ink298.xml"/><Relationship Id="rId607" Type="http://schemas.openxmlformats.org/officeDocument/2006/relationships/customXml" Target="../ink/ink305.xml"/><Relationship Id="rId814" Type="http://schemas.openxmlformats.org/officeDocument/2006/relationships/image" Target="../media/image410.png"/><Relationship Id="rId246" Type="http://schemas.openxmlformats.org/officeDocument/2006/relationships/image" Target="../media/image126.png"/><Relationship Id="rId453" Type="http://schemas.openxmlformats.org/officeDocument/2006/relationships/customXml" Target="../ink/ink228.xml"/><Relationship Id="rId660" Type="http://schemas.openxmlformats.org/officeDocument/2006/relationships/image" Target="../media/image333.png"/><Relationship Id="rId898" Type="http://schemas.openxmlformats.org/officeDocument/2006/relationships/image" Target="../media/image452.png"/><Relationship Id="rId106" Type="http://schemas.openxmlformats.org/officeDocument/2006/relationships/image" Target="../media/image56.png"/><Relationship Id="rId313" Type="http://schemas.openxmlformats.org/officeDocument/2006/relationships/customXml" Target="../ink/ink158.xml"/><Relationship Id="rId758" Type="http://schemas.openxmlformats.org/officeDocument/2006/relationships/image" Target="../media/image382.png"/><Relationship Id="rId965" Type="http://schemas.openxmlformats.org/officeDocument/2006/relationships/customXml" Target="../ink/ink484.xml"/><Relationship Id="rId10" Type="http://schemas.openxmlformats.org/officeDocument/2006/relationships/image" Target="../media/image8.png"/><Relationship Id="rId94" Type="http://schemas.openxmlformats.org/officeDocument/2006/relationships/image" Target="../media/image50.png"/><Relationship Id="rId397" Type="http://schemas.openxmlformats.org/officeDocument/2006/relationships/customXml" Target="../ink/ink200.xml"/><Relationship Id="rId520" Type="http://schemas.openxmlformats.org/officeDocument/2006/relationships/image" Target="../media/image263.png"/><Relationship Id="rId618" Type="http://schemas.openxmlformats.org/officeDocument/2006/relationships/image" Target="../media/image312.png"/><Relationship Id="rId825" Type="http://schemas.openxmlformats.org/officeDocument/2006/relationships/customXml" Target="../ink/ink414.xml"/><Relationship Id="rId257" Type="http://schemas.openxmlformats.org/officeDocument/2006/relationships/customXml" Target="../ink/ink130.xml"/><Relationship Id="rId464" Type="http://schemas.openxmlformats.org/officeDocument/2006/relationships/image" Target="../media/image235.png"/><Relationship Id="rId1010" Type="http://schemas.openxmlformats.org/officeDocument/2006/relationships/image" Target="../media/image508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9.xml"/><Relationship Id="rId299" Type="http://schemas.openxmlformats.org/officeDocument/2006/relationships/customXml" Target="../ink/ink660.xml"/><Relationship Id="rId21" Type="http://schemas.openxmlformats.org/officeDocument/2006/relationships/image" Target="../media/image524.png"/><Relationship Id="rId63" Type="http://schemas.openxmlformats.org/officeDocument/2006/relationships/image" Target="../media/image545.png"/><Relationship Id="rId159" Type="http://schemas.openxmlformats.org/officeDocument/2006/relationships/customXml" Target="../ink/ink590.xml"/><Relationship Id="rId324" Type="http://schemas.openxmlformats.org/officeDocument/2006/relationships/image" Target="../media/image676.png"/><Relationship Id="rId366" Type="http://schemas.openxmlformats.org/officeDocument/2006/relationships/image" Target="../media/image697.png"/><Relationship Id="rId170" Type="http://schemas.openxmlformats.org/officeDocument/2006/relationships/image" Target="../media/image599.png"/><Relationship Id="rId226" Type="http://schemas.openxmlformats.org/officeDocument/2006/relationships/image" Target="../media/image627.png"/><Relationship Id="rId268" Type="http://schemas.openxmlformats.org/officeDocument/2006/relationships/image" Target="../media/image648.png"/><Relationship Id="rId32" Type="http://schemas.openxmlformats.org/officeDocument/2006/relationships/customXml" Target="../ink/ink527.xml"/><Relationship Id="rId74" Type="http://schemas.openxmlformats.org/officeDocument/2006/relationships/customXml" Target="../ink/ink548.xml"/><Relationship Id="rId128" Type="http://schemas.openxmlformats.org/officeDocument/2006/relationships/image" Target="../media/image578.png"/><Relationship Id="rId335" Type="http://schemas.openxmlformats.org/officeDocument/2006/relationships/customXml" Target="../ink/ink678.xml"/><Relationship Id="rId377" Type="http://schemas.openxmlformats.org/officeDocument/2006/relationships/customXml" Target="../ink/ink699.xml"/><Relationship Id="rId5" Type="http://schemas.openxmlformats.org/officeDocument/2006/relationships/image" Target="../media/image516.png"/><Relationship Id="rId181" Type="http://schemas.openxmlformats.org/officeDocument/2006/relationships/customXml" Target="../ink/ink601.xml"/><Relationship Id="rId237" Type="http://schemas.openxmlformats.org/officeDocument/2006/relationships/customXml" Target="../ink/ink629.xml"/><Relationship Id="rId402" Type="http://schemas.openxmlformats.org/officeDocument/2006/relationships/image" Target="../media/image715.png"/><Relationship Id="rId279" Type="http://schemas.openxmlformats.org/officeDocument/2006/relationships/customXml" Target="../ink/ink650.xml"/><Relationship Id="rId43" Type="http://schemas.openxmlformats.org/officeDocument/2006/relationships/image" Target="../media/image535.png"/><Relationship Id="rId139" Type="http://schemas.openxmlformats.org/officeDocument/2006/relationships/customXml" Target="../ink/ink580.xml"/><Relationship Id="rId290" Type="http://schemas.openxmlformats.org/officeDocument/2006/relationships/image" Target="../media/image659.png"/><Relationship Id="rId304" Type="http://schemas.openxmlformats.org/officeDocument/2006/relationships/image" Target="../media/image666.png"/><Relationship Id="rId346" Type="http://schemas.openxmlformats.org/officeDocument/2006/relationships/image" Target="../media/image687.png"/><Relationship Id="rId388" Type="http://schemas.openxmlformats.org/officeDocument/2006/relationships/image" Target="../media/image708.png"/><Relationship Id="rId85" Type="http://schemas.openxmlformats.org/officeDocument/2006/relationships/image" Target="../media/image556.png"/><Relationship Id="rId150" Type="http://schemas.openxmlformats.org/officeDocument/2006/relationships/image" Target="../media/image589.png"/><Relationship Id="rId192" Type="http://schemas.openxmlformats.org/officeDocument/2006/relationships/image" Target="../media/image610.png"/><Relationship Id="rId206" Type="http://schemas.openxmlformats.org/officeDocument/2006/relationships/image" Target="../media/image617.png"/><Relationship Id="rId413" Type="http://schemas.openxmlformats.org/officeDocument/2006/relationships/customXml" Target="../ink/ink717.xml"/><Relationship Id="rId248" Type="http://schemas.openxmlformats.org/officeDocument/2006/relationships/image" Target="../media/image638.png"/><Relationship Id="rId12" Type="http://schemas.openxmlformats.org/officeDocument/2006/relationships/customXml" Target="../ink/ink517.xml"/><Relationship Id="rId108" Type="http://schemas.openxmlformats.org/officeDocument/2006/relationships/image" Target="../media/image568.png"/><Relationship Id="rId315" Type="http://schemas.openxmlformats.org/officeDocument/2006/relationships/customXml" Target="../ink/ink668.xml"/><Relationship Id="rId357" Type="http://schemas.openxmlformats.org/officeDocument/2006/relationships/customXml" Target="../ink/ink689.xml"/><Relationship Id="rId54" Type="http://schemas.openxmlformats.org/officeDocument/2006/relationships/customXml" Target="../ink/ink538.xml"/><Relationship Id="rId96" Type="http://schemas.openxmlformats.org/officeDocument/2006/relationships/image" Target="../media/image562.png"/><Relationship Id="rId161" Type="http://schemas.openxmlformats.org/officeDocument/2006/relationships/customXml" Target="../ink/ink591.xml"/><Relationship Id="rId217" Type="http://schemas.openxmlformats.org/officeDocument/2006/relationships/customXml" Target="../ink/ink619.xml"/><Relationship Id="rId399" Type="http://schemas.openxmlformats.org/officeDocument/2006/relationships/customXml" Target="../ink/ink710.xml"/><Relationship Id="rId259" Type="http://schemas.openxmlformats.org/officeDocument/2006/relationships/customXml" Target="../ink/ink640.xml"/><Relationship Id="rId424" Type="http://schemas.openxmlformats.org/officeDocument/2006/relationships/image" Target="../media/image726.png"/><Relationship Id="rId23" Type="http://schemas.openxmlformats.org/officeDocument/2006/relationships/image" Target="../media/image525.png"/><Relationship Id="rId119" Type="http://schemas.openxmlformats.org/officeDocument/2006/relationships/customXml" Target="../ink/ink570.xml"/><Relationship Id="rId270" Type="http://schemas.openxmlformats.org/officeDocument/2006/relationships/image" Target="../media/image649.png"/><Relationship Id="rId326" Type="http://schemas.openxmlformats.org/officeDocument/2006/relationships/image" Target="../media/image677.png"/><Relationship Id="rId65" Type="http://schemas.openxmlformats.org/officeDocument/2006/relationships/image" Target="../media/image546.png"/><Relationship Id="rId130" Type="http://schemas.openxmlformats.org/officeDocument/2006/relationships/image" Target="../media/image579.png"/><Relationship Id="rId368" Type="http://schemas.openxmlformats.org/officeDocument/2006/relationships/image" Target="../media/image698.png"/><Relationship Id="rId172" Type="http://schemas.openxmlformats.org/officeDocument/2006/relationships/image" Target="../media/image600.png"/><Relationship Id="rId228" Type="http://schemas.openxmlformats.org/officeDocument/2006/relationships/image" Target="../media/image628.png"/><Relationship Id="rId281" Type="http://schemas.openxmlformats.org/officeDocument/2006/relationships/customXml" Target="../ink/ink651.xml"/><Relationship Id="rId337" Type="http://schemas.openxmlformats.org/officeDocument/2006/relationships/customXml" Target="../ink/ink679.xml"/><Relationship Id="rId34" Type="http://schemas.openxmlformats.org/officeDocument/2006/relationships/customXml" Target="../ink/ink528.xml"/><Relationship Id="rId76" Type="http://schemas.openxmlformats.org/officeDocument/2006/relationships/customXml" Target="../ink/ink549.xml"/><Relationship Id="rId141" Type="http://schemas.openxmlformats.org/officeDocument/2006/relationships/customXml" Target="../ink/ink581.xml"/><Relationship Id="rId379" Type="http://schemas.openxmlformats.org/officeDocument/2006/relationships/customXml" Target="../ink/ink700.xml"/><Relationship Id="rId7" Type="http://schemas.openxmlformats.org/officeDocument/2006/relationships/image" Target="../media/image517.png"/><Relationship Id="rId183" Type="http://schemas.openxmlformats.org/officeDocument/2006/relationships/customXml" Target="../ink/ink602.xml"/><Relationship Id="rId239" Type="http://schemas.openxmlformats.org/officeDocument/2006/relationships/customXml" Target="../ink/ink630.xml"/><Relationship Id="rId390" Type="http://schemas.openxmlformats.org/officeDocument/2006/relationships/image" Target="../media/image709.png"/><Relationship Id="rId404" Type="http://schemas.openxmlformats.org/officeDocument/2006/relationships/image" Target="../media/image716.png"/><Relationship Id="rId250" Type="http://schemas.openxmlformats.org/officeDocument/2006/relationships/image" Target="../media/image639.png"/><Relationship Id="rId292" Type="http://schemas.openxmlformats.org/officeDocument/2006/relationships/image" Target="../media/image660.png"/><Relationship Id="rId306" Type="http://schemas.openxmlformats.org/officeDocument/2006/relationships/image" Target="../media/image667.png"/><Relationship Id="rId45" Type="http://schemas.openxmlformats.org/officeDocument/2006/relationships/image" Target="../media/image536.png"/><Relationship Id="rId87" Type="http://schemas.openxmlformats.org/officeDocument/2006/relationships/image" Target="../media/image557.png"/><Relationship Id="rId110" Type="http://schemas.openxmlformats.org/officeDocument/2006/relationships/image" Target="../media/image569.png"/><Relationship Id="rId348" Type="http://schemas.openxmlformats.org/officeDocument/2006/relationships/image" Target="../media/image688.png"/><Relationship Id="rId152" Type="http://schemas.openxmlformats.org/officeDocument/2006/relationships/image" Target="../media/image590.png"/><Relationship Id="rId194" Type="http://schemas.openxmlformats.org/officeDocument/2006/relationships/image" Target="../media/image611.png"/><Relationship Id="rId208" Type="http://schemas.openxmlformats.org/officeDocument/2006/relationships/image" Target="../media/image618.png"/><Relationship Id="rId415" Type="http://schemas.openxmlformats.org/officeDocument/2006/relationships/customXml" Target="../ink/ink718.xml"/><Relationship Id="rId261" Type="http://schemas.openxmlformats.org/officeDocument/2006/relationships/customXml" Target="../ink/ink641.xml"/><Relationship Id="rId14" Type="http://schemas.openxmlformats.org/officeDocument/2006/relationships/customXml" Target="../ink/ink518.xml"/><Relationship Id="rId56" Type="http://schemas.openxmlformats.org/officeDocument/2006/relationships/customXml" Target="../ink/ink539.xml"/><Relationship Id="rId317" Type="http://schemas.openxmlformats.org/officeDocument/2006/relationships/customXml" Target="../ink/ink669.xml"/><Relationship Id="rId359" Type="http://schemas.openxmlformats.org/officeDocument/2006/relationships/customXml" Target="../ink/ink690.xml"/><Relationship Id="rId98" Type="http://schemas.openxmlformats.org/officeDocument/2006/relationships/image" Target="../media/image563.png"/><Relationship Id="rId121" Type="http://schemas.openxmlformats.org/officeDocument/2006/relationships/customXml" Target="../ink/ink571.xml"/><Relationship Id="rId163" Type="http://schemas.openxmlformats.org/officeDocument/2006/relationships/customXml" Target="../ink/ink592.xml"/><Relationship Id="rId219" Type="http://schemas.openxmlformats.org/officeDocument/2006/relationships/customXml" Target="../ink/ink620.xml"/><Relationship Id="rId370" Type="http://schemas.openxmlformats.org/officeDocument/2006/relationships/image" Target="../media/image699.png"/><Relationship Id="rId426" Type="http://schemas.openxmlformats.org/officeDocument/2006/relationships/image" Target="../media/image727.png"/><Relationship Id="rId230" Type="http://schemas.openxmlformats.org/officeDocument/2006/relationships/image" Target="../media/image629.png"/><Relationship Id="rId25" Type="http://schemas.openxmlformats.org/officeDocument/2006/relationships/image" Target="../media/image526.png"/><Relationship Id="rId67" Type="http://schemas.openxmlformats.org/officeDocument/2006/relationships/image" Target="../media/image547.png"/><Relationship Id="rId272" Type="http://schemas.openxmlformats.org/officeDocument/2006/relationships/image" Target="../media/image650.png"/><Relationship Id="rId328" Type="http://schemas.openxmlformats.org/officeDocument/2006/relationships/image" Target="../media/image678.png"/><Relationship Id="rId132" Type="http://schemas.openxmlformats.org/officeDocument/2006/relationships/image" Target="../media/image580.png"/><Relationship Id="rId174" Type="http://schemas.openxmlformats.org/officeDocument/2006/relationships/image" Target="../media/image601.png"/><Relationship Id="rId381" Type="http://schemas.openxmlformats.org/officeDocument/2006/relationships/customXml" Target="../ink/ink701.xml"/><Relationship Id="rId241" Type="http://schemas.openxmlformats.org/officeDocument/2006/relationships/customXml" Target="../ink/ink631.xml"/><Relationship Id="rId36" Type="http://schemas.openxmlformats.org/officeDocument/2006/relationships/customXml" Target="../ink/ink529.xml"/><Relationship Id="rId283" Type="http://schemas.openxmlformats.org/officeDocument/2006/relationships/customXml" Target="../ink/ink652.xml"/><Relationship Id="rId339" Type="http://schemas.openxmlformats.org/officeDocument/2006/relationships/customXml" Target="../ink/ink680.xml"/><Relationship Id="rId78" Type="http://schemas.openxmlformats.org/officeDocument/2006/relationships/customXml" Target="../ink/ink550.xml"/><Relationship Id="rId101" Type="http://schemas.openxmlformats.org/officeDocument/2006/relationships/customXml" Target="../ink/ink561.xml"/><Relationship Id="rId143" Type="http://schemas.openxmlformats.org/officeDocument/2006/relationships/customXml" Target="../ink/ink582.xml"/><Relationship Id="rId185" Type="http://schemas.openxmlformats.org/officeDocument/2006/relationships/customXml" Target="../ink/ink603.xml"/><Relationship Id="rId350" Type="http://schemas.openxmlformats.org/officeDocument/2006/relationships/image" Target="../media/image689.png"/><Relationship Id="rId406" Type="http://schemas.openxmlformats.org/officeDocument/2006/relationships/image" Target="../media/image717.png"/><Relationship Id="rId9" Type="http://schemas.openxmlformats.org/officeDocument/2006/relationships/image" Target="../media/image518.png"/><Relationship Id="rId210" Type="http://schemas.openxmlformats.org/officeDocument/2006/relationships/image" Target="../media/image619.png"/><Relationship Id="rId392" Type="http://schemas.openxmlformats.org/officeDocument/2006/relationships/image" Target="../media/image710.png"/><Relationship Id="rId252" Type="http://schemas.openxmlformats.org/officeDocument/2006/relationships/image" Target="../media/image640.png"/><Relationship Id="rId294" Type="http://schemas.openxmlformats.org/officeDocument/2006/relationships/image" Target="../media/image661.png"/><Relationship Id="rId308" Type="http://schemas.openxmlformats.org/officeDocument/2006/relationships/image" Target="../media/image668.png"/><Relationship Id="rId47" Type="http://schemas.openxmlformats.org/officeDocument/2006/relationships/image" Target="../media/image537.png"/><Relationship Id="rId89" Type="http://schemas.openxmlformats.org/officeDocument/2006/relationships/image" Target="../media/image558.png"/><Relationship Id="rId112" Type="http://schemas.openxmlformats.org/officeDocument/2006/relationships/image" Target="../media/image570.png"/><Relationship Id="rId154" Type="http://schemas.openxmlformats.org/officeDocument/2006/relationships/image" Target="../media/image591.png"/><Relationship Id="rId361" Type="http://schemas.openxmlformats.org/officeDocument/2006/relationships/customXml" Target="../ink/ink691.xml"/><Relationship Id="rId196" Type="http://schemas.openxmlformats.org/officeDocument/2006/relationships/image" Target="../media/image612.png"/><Relationship Id="rId417" Type="http://schemas.openxmlformats.org/officeDocument/2006/relationships/customXml" Target="../ink/ink719.xml"/><Relationship Id="rId16" Type="http://schemas.openxmlformats.org/officeDocument/2006/relationships/customXml" Target="../ink/ink519.xml"/><Relationship Id="rId221" Type="http://schemas.openxmlformats.org/officeDocument/2006/relationships/customXml" Target="../ink/ink621.xml"/><Relationship Id="rId263" Type="http://schemas.openxmlformats.org/officeDocument/2006/relationships/customXml" Target="../ink/ink642.xml"/><Relationship Id="rId319" Type="http://schemas.openxmlformats.org/officeDocument/2006/relationships/customXml" Target="../ink/ink670.xml"/><Relationship Id="rId58" Type="http://schemas.openxmlformats.org/officeDocument/2006/relationships/customXml" Target="../ink/ink540.xml"/><Relationship Id="rId123" Type="http://schemas.openxmlformats.org/officeDocument/2006/relationships/customXml" Target="../ink/ink572.xml"/><Relationship Id="rId330" Type="http://schemas.openxmlformats.org/officeDocument/2006/relationships/image" Target="../media/image679.png"/><Relationship Id="rId165" Type="http://schemas.openxmlformats.org/officeDocument/2006/relationships/customXml" Target="../ink/ink593.xml"/><Relationship Id="rId372" Type="http://schemas.openxmlformats.org/officeDocument/2006/relationships/image" Target="../media/image700.png"/><Relationship Id="rId428" Type="http://schemas.openxmlformats.org/officeDocument/2006/relationships/image" Target="../media/image728.png"/><Relationship Id="rId232" Type="http://schemas.openxmlformats.org/officeDocument/2006/relationships/image" Target="../media/image630.png"/><Relationship Id="rId274" Type="http://schemas.openxmlformats.org/officeDocument/2006/relationships/image" Target="../media/image651.png"/><Relationship Id="rId27" Type="http://schemas.openxmlformats.org/officeDocument/2006/relationships/image" Target="../media/image527.png"/><Relationship Id="rId69" Type="http://schemas.openxmlformats.org/officeDocument/2006/relationships/image" Target="../media/image548.png"/><Relationship Id="rId134" Type="http://schemas.openxmlformats.org/officeDocument/2006/relationships/image" Target="../media/image581.png"/><Relationship Id="rId80" Type="http://schemas.openxmlformats.org/officeDocument/2006/relationships/customXml" Target="../ink/ink551.xml"/><Relationship Id="rId176" Type="http://schemas.openxmlformats.org/officeDocument/2006/relationships/image" Target="../media/image602.png"/><Relationship Id="rId341" Type="http://schemas.openxmlformats.org/officeDocument/2006/relationships/customXml" Target="../ink/ink681.xml"/><Relationship Id="rId383" Type="http://schemas.openxmlformats.org/officeDocument/2006/relationships/customXml" Target="../ink/ink702.xml"/><Relationship Id="rId201" Type="http://schemas.openxmlformats.org/officeDocument/2006/relationships/customXml" Target="../ink/ink611.xml"/><Relationship Id="rId243" Type="http://schemas.openxmlformats.org/officeDocument/2006/relationships/customXml" Target="../ink/ink632.xml"/><Relationship Id="rId285" Type="http://schemas.openxmlformats.org/officeDocument/2006/relationships/customXml" Target="../ink/ink653.xml"/><Relationship Id="rId38" Type="http://schemas.openxmlformats.org/officeDocument/2006/relationships/customXml" Target="../ink/ink530.xml"/><Relationship Id="rId103" Type="http://schemas.openxmlformats.org/officeDocument/2006/relationships/customXml" Target="../ink/ink562.xml"/><Relationship Id="rId310" Type="http://schemas.openxmlformats.org/officeDocument/2006/relationships/image" Target="../media/image669.png"/><Relationship Id="rId70" Type="http://schemas.openxmlformats.org/officeDocument/2006/relationships/customXml" Target="../ink/ink546.xml"/><Relationship Id="rId91" Type="http://schemas.openxmlformats.org/officeDocument/2006/relationships/image" Target="../media/image559.png"/><Relationship Id="rId145" Type="http://schemas.openxmlformats.org/officeDocument/2006/relationships/customXml" Target="../ink/ink583.xml"/><Relationship Id="rId166" Type="http://schemas.openxmlformats.org/officeDocument/2006/relationships/image" Target="../media/image597.png"/><Relationship Id="rId187" Type="http://schemas.openxmlformats.org/officeDocument/2006/relationships/customXml" Target="../ink/ink604.xml"/><Relationship Id="rId331" Type="http://schemas.openxmlformats.org/officeDocument/2006/relationships/customXml" Target="../ink/ink676.xml"/><Relationship Id="rId352" Type="http://schemas.openxmlformats.org/officeDocument/2006/relationships/image" Target="../media/image690.png"/><Relationship Id="rId373" Type="http://schemas.openxmlformats.org/officeDocument/2006/relationships/customXml" Target="../ink/ink697.xml"/><Relationship Id="rId394" Type="http://schemas.openxmlformats.org/officeDocument/2006/relationships/image" Target="../media/image711.png"/><Relationship Id="rId408" Type="http://schemas.openxmlformats.org/officeDocument/2006/relationships/image" Target="../media/image71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20.png"/><Relationship Id="rId233" Type="http://schemas.openxmlformats.org/officeDocument/2006/relationships/customXml" Target="../ink/ink627.xml"/><Relationship Id="rId254" Type="http://schemas.openxmlformats.org/officeDocument/2006/relationships/image" Target="../media/image641.png"/><Relationship Id="rId28" Type="http://schemas.openxmlformats.org/officeDocument/2006/relationships/customXml" Target="../ink/ink525.xml"/><Relationship Id="rId49" Type="http://schemas.openxmlformats.org/officeDocument/2006/relationships/image" Target="../media/image538.png"/><Relationship Id="rId114" Type="http://schemas.openxmlformats.org/officeDocument/2006/relationships/image" Target="../media/image571.png"/><Relationship Id="rId275" Type="http://schemas.openxmlformats.org/officeDocument/2006/relationships/customXml" Target="../ink/ink648.xml"/><Relationship Id="rId296" Type="http://schemas.openxmlformats.org/officeDocument/2006/relationships/image" Target="../media/image662.png"/><Relationship Id="rId300" Type="http://schemas.openxmlformats.org/officeDocument/2006/relationships/image" Target="../media/image664.png"/><Relationship Id="rId60" Type="http://schemas.openxmlformats.org/officeDocument/2006/relationships/customXml" Target="../ink/ink541.xml"/><Relationship Id="rId81" Type="http://schemas.openxmlformats.org/officeDocument/2006/relationships/image" Target="../media/image554.png"/><Relationship Id="rId135" Type="http://schemas.openxmlformats.org/officeDocument/2006/relationships/customXml" Target="../ink/ink578.xml"/><Relationship Id="rId156" Type="http://schemas.openxmlformats.org/officeDocument/2006/relationships/image" Target="../media/image592.png"/><Relationship Id="rId177" Type="http://schemas.openxmlformats.org/officeDocument/2006/relationships/customXml" Target="../ink/ink599.xml"/><Relationship Id="rId198" Type="http://schemas.openxmlformats.org/officeDocument/2006/relationships/image" Target="../media/image613.png"/><Relationship Id="rId321" Type="http://schemas.openxmlformats.org/officeDocument/2006/relationships/customXml" Target="../ink/ink671.xml"/><Relationship Id="rId342" Type="http://schemas.openxmlformats.org/officeDocument/2006/relationships/image" Target="../media/image685.png"/><Relationship Id="rId363" Type="http://schemas.openxmlformats.org/officeDocument/2006/relationships/customXml" Target="../ink/ink692.xml"/><Relationship Id="rId384" Type="http://schemas.openxmlformats.org/officeDocument/2006/relationships/image" Target="../media/image706.png"/><Relationship Id="rId419" Type="http://schemas.openxmlformats.org/officeDocument/2006/relationships/customXml" Target="../ink/ink720.xml"/><Relationship Id="rId202" Type="http://schemas.openxmlformats.org/officeDocument/2006/relationships/image" Target="../media/image615.png"/><Relationship Id="rId223" Type="http://schemas.openxmlformats.org/officeDocument/2006/relationships/customXml" Target="../ink/ink622.xml"/><Relationship Id="rId244" Type="http://schemas.openxmlformats.org/officeDocument/2006/relationships/image" Target="../media/image636.png"/><Relationship Id="rId18" Type="http://schemas.openxmlformats.org/officeDocument/2006/relationships/customXml" Target="../ink/ink520.xml"/><Relationship Id="rId39" Type="http://schemas.openxmlformats.org/officeDocument/2006/relationships/image" Target="../media/image533.png"/><Relationship Id="rId265" Type="http://schemas.openxmlformats.org/officeDocument/2006/relationships/customXml" Target="../ink/ink643.xml"/><Relationship Id="rId286" Type="http://schemas.openxmlformats.org/officeDocument/2006/relationships/image" Target="../media/image657.png"/><Relationship Id="rId50" Type="http://schemas.openxmlformats.org/officeDocument/2006/relationships/customXml" Target="../ink/ink536.xml"/><Relationship Id="rId104" Type="http://schemas.openxmlformats.org/officeDocument/2006/relationships/image" Target="../media/image566.png"/><Relationship Id="rId125" Type="http://schemas.openxmlformats.org/officeDocument/2006/relationships/customXml" Target="../ink/ink573.xml"/><Relationship Id="rId146" Type="http://schemas.openxmlformats.org/officeDocument/2006/relationships/image" Target="../media/image587.png"/><Relationship Id="rId167" Type="http://schemas.openxmlformats.org/officeDocument/2006/relationships/customXml" Target="../ink/ink594.xml"/><Relationship Id="rId188" Type="http://schemas.openxmlformats.org/officeDocument/2006/relationships/image" Target="../media/image608.png"/><Relationship Id="rId311" Type="http://schemas.openxmlformats.org/officeDocument/2006/relationships/customXml" Target="../ink/ink666.xml"/><Relationship Id="rId332" Type="http://schemas.openxmlformats.org/officeDocument/2006/relationships/image" Target="../media/image680.png"/><Relationship Id="rId353" Type="http://schemas.openxmlformats.org/officeDocument/2006/relationships/customXml" Target="../ink/ink687.xml"/><Relationship Id="rId374" Type="http://schemas.openxmlformats.org/officeDocument/2006/relationships/image" Target="../media/image701.png"/><Relationship Id="rId395" Type="http://schemas.openxmlformats.org/officeDocument/2006/relationships/customXml" Target="../ink/ink708.xml"/><Relationship Id="rId409" Type="http://schemas.openxmlformats.org/officeDocument/2006/relationships/customXml" Target="../ink/ink715.xml"/><Relationship Id="rId71" Type="http://schemas.openxmlformats.org/officeDocument/2006/relationships/image" Target="../media/image549.png"/><Relationship Id="rId92" Type="http://schemas.openxmlformats.org/officeDocument/2006/relationships/image" Target="../media/image5.emf"/><Relationship Id="rId213" Type="http://schemas.openxmlformats.org/officeDocument/2006/relationships/customXml" Target="../ink/ink617.xml"/><Relationship Id="rId234" Type="http://schemas.openxmlformats.org/officeDocument/2006/relationships/image" Target="../media/image631.png"/><Relationship Id="rId420" Type="http://schemas.openxmlformats.org/officeDocument/2006/relationships/image" Target="../media/image724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528.png"/><Relationship Id="rId255" Type="http://schemas.openxmlformats.org/officeDocument/2006/relationships/customXml" Target="../ink/ink638.xml"/><Relationship Id="rId276" Type="http://schemas.openxmlformats.org/officeDocument/2006/relationships/image" Target="../media/image652.png"/><Relationship Id="rId297" Type="http://schemas.openxmlformats.org/officeDocument/2006/relationships/customXml" Target="../ink/ink659.xml"/><Relationship Id="rId40" Type="http://schemas.openxmlformats.org/officeDocument/2006/relationships/customXml" Target="../ink/ink531.xml"/><Relationship Id="rId115" Type="http://schemas.openxmlformats.org/officeDocument/2006/relationships/customXml" Target="../ink/ink568.xml"/><Relationship Id="rId136" Type="http://schemas.openxmlformats.org/officeDocument/2006/relationships/image" Target="../media/image582.png"/><Relationship Id="rId157" Type="http://schemas.openxmlformats.org/officeDocument/2006/relationships/customXml" Target="../ink/ink589.xml"/><Relationship Id="rId178" Type="http://schemas.openxmlformats.org/officeDocument/2006/relationships/image" Target="../media/image603.png"/><Relationship Id="rId301" Type="http://schemas.openxmlformats.org/officeDocument/2006/relationships/customXml" Target="../ink/ink661.xml"/><Relationship Id="rId322" Type="http://schemas.openxmlformats.org/officeDocument/2006/relationships/image" Target="../media/image675.png"/><Relationship Id="rId343" Type="http://schemas.openxmlformats.org/officeDocument/2006/relationships/customXml" Target="../ink/ink682.xml"/><Relationship Id="rId364" Type="http://schemas.openxmlformats.org/officeDocument/2006/relationships/image" Target="../media/image696.png"/><Relationship Id="rId61" Type="http://schemas.openxmlformats.org/officeDocument/2006/relationships/image" Target="../media/image544.png"/><Relationship Id="rId82" Type="http://schemas.openxmlformats.org/officeDocument/2006/relationships/customXml" Target="../ink/ink552.xml"/><Relationship Id="rId199" Type="http://schemas.openxmlformats.org/officeDocument/2006/relationships/customXml" Target="../ink/ink610.xml"/><Relationship Id="rId203" Type="http://schemas.openxmlformats.org/officeDocument/2006/relationships/customXml" Target="../ink/ink612.xml"/><Relationship Id="rId385" Type="http://schemas.openxmlformats.org/officeDocument/2006/relationships/customXml" Target="../ink/ink703.xml"/><Relationship Id="rId19" Type="http://schemas.openxmlformats.org/officeDocument/2006/relationships/image" Target="../media/image523.png"/><Relationship Id="rId224" Type="http://schemas.openxmlformats.org/officeDocument/2006/relationships/image" Target="../media/image626.png"/><Relationship Id="rId245" Type="http://schemas.openxmlformats.org/officeDocument/2006/relationships/customXml" Target="../ink/ink633.xml"/><Relationship Id="rId266" Type="http://schemas.openxmlformats.org/officeDocument/2006/relationships/image" Target="../media/image647.png"/><Relationship Id="rId287" Type="http://schemas.openxmlformats.org/officeDocument/2006/relationships/customXml" Target="../ink/ink654.xml"/><Relationship Id="rId410" Type="http://schemas.openxmlformats.org/officeDocument/2006/relationships/image" Target="../media/image719.png"/><Relationship Id="rId30" Type="http://schemas.openxmlformats.org/officeDocument/2006/relationships/customXml" Target="../ink/ink526.xml"/><Relationship Id="rId105" Type="http://schemas.openxmlformats.org/officeDocument/2006/relationships/customXml" Target="../ink/ink563.xml"/><Relationship Id="rId126" Type="http://schemas.openxmlformats.org/officeDocument/2006/relationships/image" Target="../media/image577.png"/><Relationship Id="rId147" Type="http://schemas.openxmlformats.org/officeDocument/2006/relationships/customXml" Target="../ink/ink584.xml"/><Relationship Id="rId168" Type="http://schemas.openxmlformats.org/officeDocument/2006/relationships/image" Target="../media/image598.png"/><Relationship Id="rId312" Type="http://schemas.openxmlformats.org/officeDocument/2006/relationships/image" Target="../media/image670.png"/><Relationship Id="rId333" Type="http://schemas.openxmlformats.org/officeDocument/2006/relationships/customXml" Target="../ink/ink677.xml"/><Relationship Id="rId354" Type="http://schemas.openxmlformats.org/officeDocument/2006/relationships/image" Target="../media/image691.png"/><Relationship Id="rId51" Type="http://schemas.openxmlformats.org/officeDocument/2006/relationships/image" Target="../media/image539.png"/><Relationship Id="rId72" Type="http://schemas.openxmlformats.org/officeDocument/2006/relationships/customXml" Target="../ink/ink547.xml"/><Relationship Id="rId93" Type="http://schemas.openxmlformats.org/officeDocument/2006/relationships/customXml" Target="../ink/ink557.xml"/><Relationship Id="rId189" Type="http://schemas.openxmlformats.org/officeDocument/2006/relationships/customXml" Target="../ink/ink605.xml"/><Relationship Id="rId375" Type="http://schemas.openxmlformats.org/officeDocument/2006/relationships/customXml" Target="../ink/ink698.xml"/><Relationship Id="rId396" Type="http://schemas.openxmlformats.org/officeDocument/2006/relationships/image" Target="../media/image712.png"/><Relationship Id="rId3" Type="http://schemas.openxmlformats.org/officeDocument/2006/relationships/image" Target="../media/image4.emf"/><Relationship Id="rId214" Type="http://schemas.openxmlformats.org/officeDocument/2006/relationships/image" Target="../media/image621.png"/><Relationship Id="rId235" Type="http://schemas.openxmlformats.org/officeDocument/2006/relationships/customXml" Target="../ink/ink628.xml"/><Relationship Id="rId256" Type="http://schemas.openxmlformats.org/officeDocument/2006/relationships/image" Target="../media/image642.png"/><Relationship Id="rId277" Type="http://schemas.openxmlformats.org/officeDocument/2006/relationships/customXml" Target="../ink/ink649.xml"/><Relationship Id="rId298" Type="http://schemas.openxmlformats.org/officeDocument/2006/relationships/image" Target="../media/image663.png"/><Relationship Id="rId400" Type="http://schemas.openxmlformats.org/officeDocument/2006/relationships/image" Target="../media/image714.png"/><Relationship Id="rId421" Type="http://schemas.openxmlformats.org/officeDocument/2006/relationships/customXml" Target="../ink/ink721.xml"/><Relationship Id="rId116" Type="http://schemas.openxmlformats.org/officeDocument/2006/relationships/image" Target="../media/image572.png"/><Relationship Id="rId137" Type="http://schemas.openxmlformats.org/officeDocument/2006/relationships/customXml" Target="../ink/ink579.xml"/><Relationship Id="rId158" Type="http://schemas.openxmlformats.org/officeDocument/2006/relationships/image" Target="../media/image593.png"/><Relationship Id="rId302" Type="http://schemas.openxmlformats.org/officeDocument/2006/relationships/image" Target="../media/image665.png"/><Relationship Id="rId323" Type="http://schemas.openxmlformats.org/officeDocument/2006/relationships/customXml" Target="../ink/ink672.xml"/><Relationship Id="rId344" Type="http://schemas.openxmlformats.org/officeDocument/2006/relationships/image" Target="../media/image686.png"/><Relationship Id="rId20" Type="http://schemas.openxmlformats.org/officeDocument/2006/relationships/customXml" Target="../ink/ink521.xml"/><Relationship Id="rId41" Type="http://schemas.openxmlformats.org/officeDocument/2006/relationships/image" Target="../media/image534.png"/><Relationship Id="rId62" Type="http://schemas.openxmlformats.org/officeDocument/2006/relationships/customXml" Target="../ink/ink542.xml"/><Relationship Id="rId83" Type="http://schemas.openxmlformats.org/officeDocument/2006/relationships/image" Target="../media/image555.png"/><Relationship Id="rId179" Type="http://schemas.openxmlformats.org/officeDocument/2006/relationships/customXml" Target="../ink/ink600.xml"/><Relationship Id="rId365" Type="http://schemas.openxmlformats.org/officeDocument/2006/relationships/customXml" Target="../ink/ink693.xml"/><Relationship Id="rId386" Type="http://schemas.openxmlformats.org/officeDocument/2006/relationships/image" Target="../media/image707.png"/><Relationship Id="rId190" Type="http://schemas.openxmlformats.org/officeDocument/2006/relationships/image" Target="../media/image609.png"/><Relationship Id="rId204" Type="http://schemas.openxmlformats.org/officeDocument/2006/relationships/image" Target="../media/image616.png"/><Relationship Id="rId225" Type="http://schemas.openxmlformats.org/officeDocument/2006/relationships/customXml" Target="../ink/ink623.xml"/><Relationship Id="rId246" Type="http://schemas.openxmlformats.org/officeDocument/2006/relationships/image" Target="../media/image637.png"/><Relationship Id="rId267" Type="http://schemas.openxmlformats.org/officeDocument/2006/relationships/customXml" Target="../ink/ink644.xml"/><Relationship Id="rId288" Type="http://schemas.openxmlformats.org/officeDocument/2006/relationships/image" Target="../media/image658.png"/><Relationship Id="rId411" Type="http://schemas.openxmlformats.org/officeDocument/2006/relationships/customXml" Target="../ink/ink716.xml"/><Relationship Id="rId106" Type="http://schemas.openxmlformats.org/officeDocument/2006/relationships/image" Target="../media/image567.png"/><Relationship Id="rId127" Type="http://schemas.openxmlformats.org/officeDocument/2006/relationships/customXml" Target="../ink/ink574.xml"/><Relationship Id="rId313" Type="http://schemas.openxmlformats.org/officeDocument/2006/relationships/customXml" Target="../ink/ink667.xml"/><Relationship Id="rId10" Type="http://schemas.openxmlformats.org/officeDocument/2006/relationships/customXml" Target="../ink/ink516.xml"/><Relationship Id="rId31" Type="http://schemas.openxmlformats.org/officeDocument/2006/relationships/image" Target="../media/image529.png"/><Relationship Id="rId52" Type="http://schemas.openxmlformats.org/officeDocument/2006/relationships/customXml" Target="../ink/ink537.xml"/><Relationship Id="rId73" Type="http://schemas.openxmlformats.org/officeDocument/2006/relationships/image" Target="../media/image550.png"/><Relationship Id="rId94" Type="http://schemas.openxmlformats.org/officeDocument/2006/relationships/image" Target="../media/image561.png"/><Relationship Id="rId148" Type="http://schemas.openxmlformats.org/officeDocument/2006/relationships/image" Target="../media/image588.png"/><Relationship Id="rId169" Type="http://schemas.openxmlformats.org/officeDocument/2006/relationships/customXml" Target="../ink/ink595.xml"/><Relationship Id="rId334" Type="http://schemas.openxmlformats.org/officeDocument/2006/relationships/image" Target="../media/image681.png"/><Relationship Id="rId355" Type="http://schemas.openxmlformats.org/officeDocument/2006/relationships/customXml" Target="../ink/ink688.xml"/><Relationship Id="rId376" Type="http://schemas.openxmlformats.org/officeDocument/2006/relationships/image" Target="../media/image702.png"/><Relationship Id="rId397" Type="http://schemas.openxmlformats.org/officeDocument/2006/relationships/customXml" Target="../ink/ink709.xml"/><Relationship Id="rId4" Type="http://schemas.openxmlformats.org/officeDocument/2006/relationships/customXml" Target="../ink/ink513.xml"/><Relationship Id="rId180" Type="http://schemas.openxmlformats.org/officeDocument/2006/relationships/image" Target="../media/image604.png"/><Relationship Id="rId215" Type="http://schemas.openxmlformats.org/officeDocument/2006/relationships/customXml" Target="../ink/ink618.xml"/><Relationship Id="rId236" Type="http://schemas.openxmlformats.org/officeDocument/2006/relationships/image" Target="../media/image632.png"/><Relationship Id="rId257" Type="http://schemas.openxmlformats.org/officeDocument/2006/relationships/customXml" Target="../ink/ink639.xml"/><Relationship Id="rId278" Type="http://schemas.openxmlformats.org/officeDocument/2006/relationships/image" Target="../media/image653.png"/><Relationship Id="rId401" Type="http://schemas.openxmlformats.org/officeDocument/2006/relationships/customXml" Target="../ink/ink711.xml"/><Relationship Id="rId422" Type="http://schemas.openxmlformats.org/officeDocument/2006/relationships/image" Target="../media/image725.png"/><Relationship Id="rId303" Type="http://schemas.openxmlformats.org/officeDocument/2006/relationships/customXml" Target="../ink/ink662.xml"/><Relationship Id="rId42" Type="http://schemas.openxmlformats.org/officeDocument/2006/relationships/customXml" Target="../ink/ink532.xml"/><Relationship Id="rId84" Type="http://schemas.openxmlformats.org/officeDocument/2006/relationships/customXml" Target="../ink/ink553.xml"/><Relationship Id="rId138" Type="http://schemas.openxmlformats.org/officeDocument/2006/relationships/image" Target="../media/image583.png"/><Relationship Id="rId345" Type="http://schemas.openxmlformats.org/officeDocument/2006/relationships/customXml" Target="../ink/ink683.xml"/><Relationship Id="rId387" Type="http://schemas.openxmlformats.org/officeDocument/2006/relationships/customXml" Target="../ink/ink704.xml"/><Relationship Id="rId191" Type="http://schemas.openxmlformats.org/officeDocument/2006/relationships/customXml" Target="../ink/ink606.xml"/><Relationship Id="rId205" Type="http://schemas.openxmlformats.org/officeDocument/2006/relationships/customXml" Target="../ink/ink613.xml"/><Relationship Id="rId247" Type="http://schemas.openxmlformats.org/officeDocument/2006/relationships/customXml" Target="../ink/ink634.xml"/><Relationship Id="rId412" Type="http://schemas.openxmlformats.org/officeDocument/2006/relationships/image" Target="../media/image720.png"/><Relationship Id="rId107" Type="http://schemas.openxmlformats.org/officeDocument/2006/relationships/customXml" Target="../ink/ink564.xml"/><Relationship Id="rId289" Type="http://schemas.openxmlformats.org/officeDocument/2006/relationships/customXml" Target="../ink/ink655.xml"/><Relationship Id="rId11" Type="http://schemas.openxmlformats.org/officeDocument/2006/relationships/image" Target="../media/image519.png"/><Relationship Id="rId53" Type="http://schemas.openxmlformats.org/officeDocument/2006/relationships/image" Target="../media/image540.png"/><Relationship Id="rId149" Type="http://schemas.openxmlformats.org/officeDocument/2006/relationships/customXml" Target="../ink/ink585.xml"/><Relationship Id="rId314" Type="http://schemas.openxmlformats.org/officeDocument/2006/relationships/image" Target="../media/image671.png"/><Relationship Id="rId356" Type="http://schemas.openxmlformats.org/officeDocument/2006/relationships/image" Target="../media/image692.png"/><Relationship Id="rId398" Type="http://schemas.openxmlformats.org/officeDocument/2006/relationships/image" Target="../media/image713.png"/><Relationship Id="rId95" Type="http://schemas.openxmlformats.org/officeDocument/2006/relationships/customXml" Target="../ink/ink558.xml"/><Relationship Id="rId160" Type="http://schemas.openxmlformats.org/officeDocument/2006/relationships/image" Target="../media/image594.png"/><Relationship Id="rId216" Type="http://schemas.openxmlformats.org/officeDocument/2006/relationships/image" Target="../media/image622.png"/><Relationship Id="rId423" Type="http://schemas.openxmlformats.org/officeDocument/2006/relationships/customXml" Target="../ink/ink722.xml"/><Relationship Id="rId258" Type="http://schemas.openxmlformats.org/officeDocument/2006/relationships/image" Target="../media/image643.png"/><Relationship Id="rId22" Type="http://schemas.openxmlformats.org/officeDocument/2006/relationships/customXml" Target="../ink/ink522.xml"/><Relationship Id="rId64" Type="http://schemas.openxmlformats.org/officeDocument/2006/relationships/customXml" Target="../ink/ink543.xml"/><Relationship Id="rId118" Type="http://schemas.openxmlformats.org/officeDocument/2006/relationships/image" Target="../media/image573.png"/><Relationship Id="rId325" Type="http://schemas.openxmlformats.org/officeDocument/2006/relationships/customXml" Target="../ink/ink673.xml"/><Relationship Id="rId367" Type="http://schemas.openxmlformats.org/officeDocument/2006/relationships/customXml" Target="../ink/ink694.xml"/><Relationship Id="rId171" Type="http://schemas.openxmlformats.org/officeDocument/2006/relationships/customXml" Target="../ink/ink596.xml"/><Relationship Id="rId227" Type="http://schemas.openxmlformats.org/officeDocument/2006/relationships/customXml" Target="../ink/ink624.xml"/><Relationship Id="rId269" Type="http://schemas.openxmlformats.org/officeDocument/2006/relationships/customXml" Target="../ink/ink645.xml"/><Relationship Id="rId33" Type="http://schemas.openxmlformats.org/officeDocument/2006/relationships/image" Target="../media/image530.png"/><Relationship Id="rId129" Type="http://schemas.openxmlformats.org/officeDocument/2006/relationships/customXml" Target="../ink/ink575.xml"/><Relationship Id="rId280" Type="http://schemas.openxmlformats.org/officeDocument/2006/relationships/image" Target="../media/image654.png"/><Relationship Id="rId336" Type="http://schemas.openxmlformats.org/officeDocument/2006/relationships/image" Target="../media/image682.png"/><Relationship Id="rId75" Type="http://schemas.openxmlformats.org/officeDocument/2006/relationships/image" Target="../media/image551.png"/><Relationship Id="rId140" Type="http://schemas.openxmlformats.org/officeDocument/2006/relationships/image" Target="../media/image584.png"/><Relationship Id="rId182" Type="http://schemas.openxmlformats.org/officeDocument/2006/relationships/image" Target="../media/image605.png"/><Relationship Id="rId378" Type="http://schemas.openxmlformats.org/officeDocument/2006/relationships/image" Target="../media/image703.png"/><Relationship Id="rId403" Type="http://schemas.openxmlformats.org/officeDocument/2006/relationships/customXml" Target="../ink/ink712.xml"/><Relationship Id="rId6" Type="http://schemas.openxmlformats.org/officeDocument/2006/relationships/customXml" Target="../ink/ink514.xml"/><Relationship Id="rId238" Type="http://schemas.openxmlformats.org/officeDocument/2006/relationships/image" Target="../media/image633.png"/><Relationship Id="rId291" Type="http://schemas.openxmlformats.org/officeDocument/2006/relationships/customXml" Target="../ink/ink656.xml"/><Relationship Id="rId305" Type="http://schemas.openxmlformats.org/officeDocument/2006/relationships/customXml" Target="../ink/ink663.xml"/><Relationship Id="rId347" Type="http://schemas.openxmlformats.org/officeDocument/2006/relationships/customXml" Target="../ink/ink684.xml"/><Relationship Id="rId44" Type="http://schemas.openxmlformats.org/officeDocument/2006/relationships/customXml" Target="../ink/ink533.xml"/><Relationship Id="rId86" Type="http://schemas.openxmlformats.org/officeDocument/2006/relationships/customXml" Target="../ink/ink554.xml"/><Relationship Id="rId151" Type="http://schemas.openxmlformats.org/officeDocument/2006/relationships/customXml" Target="../ink/ink586.xml"/><Relationship Id="rId389" Type="http://schemas.openxmlformats.org/officeDocument/2006/relationships/customXml" Target="../ink/ink705.xml"/><Relationship Id="rId193" Type="http://schemas.openxmlformats.org/officeDocument/2006/relationships/customXml" Target="../ink/ink607.xml"/><Relationship Id="rId207" Type="http://schemas.openxmlformats.org/officeDocument/2006/relationships/customXml" Target="../ink/ink614.xml"/><Relationship Id="rId249" Type="http://schemas.openxmlformats.org/officeDocument/2006/relationships/customXml" Target="../ink/ink635.xml"/><Relationship Id="rId414" Type="http://schemas.openxmlformats.org/officeDocument/2006/relationships/image" Target="../media/image721.png"/><Relationship Id="rId13" Type="http://schemas.openxmlformats.org/officeDocument/2006/relationships/image" Target="../media/image520.png"/><Relationship Id="rId109" Type="http://schemas.openxmlformats.org/officeDocument/2006/relationships/customXml" Target="../ink/ink565.xml"/><Relationship Id="rId260" Type="http://schemas.openxmlformats.org/officeDocument/2006/relationships/image" Target="../media/image644.png"/><Relationship Id="rId316" Type="http://schemas.openxmlformats.org/officeDocument/2006/relationships/image" Target="../media/image672.png"/><Relationship Id="rId55" Type="http://schemas.openxmlformats.org/officeDocument/2006/relationships/image" Target="../media/image541.png"/><Relationship Id="rId97" Type="http://schemas.openxmlformats.org/officeDocument/2006/relationships/customXml" Target="../ink/ink559.xml"/><Relationship Id="rId120" Type="http://schemas.openxmlformats.org/officeDocument/2006/relationships/image" Target="../media/image574.png"/><Relationship Id="rId358" Type="http://schemas.openxmlformats.org/officeDocument/2006/relationships/image" Target="../media/image693.png"/><Relationship Id="rId162" Type="http://schemas.openxmlformats.org/officeDocument/2006/relationships/image" Target="../media/image595.png"/><Relationship Id="rId218" Type="http://schemas.openxmlformats.org/officeDocument/2006/relationships/image" Target="../media/image623.png"/><Relationship Id="rId425" Type="http://schemas.openxmlformats.org/officeDocument/2006/relationships/customXml" Target="../ink/ink723.xml"/><Relationship Id="rId271" Type="http://schemas.openxmlformats.org/officeDocument/2006/relationships/customXml" Target="../ink/ink646.xml"/><Relationship Id="rId24" Type="http://schemas.openxmlformats.org/officeDocument/2006/relationships/customXml" Target="../ink/ink523.xml"/><Relationship Id="rId66" Type="http://schemas.openxmlformats.org/officeDocument/2006/relationships/customXml" Target="../ink/ink544.xml"/><Relationship Id="rId131" Type="http://schemas.openxmlformats.org/officeDocument/2006/relationships/customXml" Target="../ink/ink576.xml"/><Relationship Id="rId327" Type="http://schemas.openxmlformats.org/officeDocument/2006/relationships/customXml" Target="../ink/ink674.xml"/><Relationship Id="rId369" Type="http://schemas.openxmlformats.org/officeDocument/2006/relationships/customXml" Target="../ink/ink695.xml"/><Relationship Id="rId173" Type="http://schemas.openxmlformats.org/officeDocument/2006/relationships/customXml" Target="../ink/ink597.xml"/><Relationship Id="rId229" Type="http://schemas.openxmlformats.org/officeDocument/2006/relationships/customXml" Target="../ink/ink625.xml"/><Relationship Id="rId380" Type="http://schemas.openxmlformats.org/officeDocument/2006/relationships/image" Target="../media/image704.png"/><Relationship Id="rId240" Type="http://schemas.openxmlformats.org/officeDocument/2006/relationships/image" Target="../media/image634.png"/><Relationship Id="rId35" Type="http://schemas.openxmlformats.org/officeDocument/2006/relationships/image" Target="../media/image531.png"/><Relationship Id="rId77" Type="http://schemas.openxmlformats.org/officeDocument/2006/relationships/image" Target="../media/image552.png"/><Relationship Id="rId100" Type="http://schemas.openxmlformats.org/officeDocument/2006/relationships/image" Target="../media/image564.png"/><Relationship Id="rId282" Type="http://schemas.openxmlformats.org/officeDocument/2006/relationships/image" Target="../media/image655.png"/><Relationship Id="rId338" Type="http://schemas.openxmlformats.org/officeDocument/2006/relationships/image" Target="../media/image683.png"/><Relationship Id="rId8" Type="http://schemas.openxmlformats.org/officeDocument/2006/relationships/customXml" Target="../ink/ink515.xml"/><Relationship Id="rId142" Type="http://schemas.openxmlformats.org/officeDocument/2006/relationships/image" Target="../media/image585.png"/><Relationship Id="rId184" Type="http://schemas.openxmlformats.org/officeDocument/2006/relationships/image" Target="../media/image606.png"/><Relationship Id="rId391" Type="http://schemas.openxmlformats.org/officeDocument/2006/relationships/customXml" Target="../ink/ink706.xml"/><Relationship Id="rId405" Type="http://schemas.openxmlformats.org/officeDocument/2006/relationships/customXml" Target="../ink/ink713.xml"/><Relationship Id="rId251" Type="http://schemas.openxmlformats.org/officeDocument/2006/relationships/customXml" Target="../ink/ink636.xml"/><Relationship Id="rId46" Type="http://schemas.openxmlformats.org/officeDocument/2006/relationships/customXml" Target="../ink/ink534.xml"/><Relationship Id="rId293" Type="http://schemas.openxmlformats.org/officeDocument/2006/relationships/customXml" Target="../ink/ink657.xml"/><Relationship Id="rId307" Type="http://schemas.openxmlformats.org/officeDocument/2006/relationships/customXml" Target="../ink/ink664.xml"/><Relationship Id="rId349" Type="http://schemas.openxmlformats.org/officeDocument/2006/relationships/customXml" Target="../ink/ink685.xml"/><Relationship Id="rId88" Type="http://schemas.openxmlformats.org/officeDocument/2006/relationships/customXml" Target="../ink/ink555.xml"/><Relationship Id="rId111" Type="http://schemas.openxmlformats.org/officeDocument/2006/relationships/customXml" Target="../ink/ink566.xml"/><Relationship Id="rId153" Type="http://schemas.openxmlformats.org/officeDocument/2006/relationships/customXml" Target="../ink/ink587.xml"/><Relationship Id="rId195" Type="http://schemas.openxmlformats.org/officeDocument/2006/relationships/customXml" Target="../ink/ink608.xml"/><Relationship Id="rId209" Type="http://schemas.openxmlformats.org/officeDocument/2006/relationships/customXml" Target="../ink/ink615.xml"/><Relationship Id="rId360" Type="http://schemas.openxmlformats.org/officeDocument/2006/relationships/image" Target="../media/image694.png"/><Relationship Id="rId416" Type="http://schemas.openxmlformats.org/officeDocument/2006/relationships/image" Target="../media/image722.png"/><Relationship Id="rId220" Type="http://schemas.openxmlformats.org/officeDocument/2006/relationships/image" Target="../media/image624.png"/><Relationship Id="rId15" Type="http://schemas.openxmlformats.org/officeDocument/2006/relationships/image" Target="../media/image521.png"/><Relationship Id="rId57" Type="http://schemas.openxmlformats.org/officeDocument/2006/relationships/image" Target="../media/image542.png"/><Relationship Id="rId262" Type="http://schemas.openxmlformats.org/officeDocument/2006/relationships/image" Target="../media/image645.png"/><Relationship Id="rId318" Type="http://schemas.openxmlformats.org/officeDocument/2006/relationships/image" Target="../media/image673.png"/><Relationship Id="rId99" Type="http://schemas.openxmlformats.org/officeDocument/2006/relationships/customXml" Target="../ink/ink560.xml"/><Relationship Id="rId122" Type="http://schemas.openxmlformats.org/officeDocument/2006/relationships/image" Target="../media/image575.png"/><Relationship Id="rId164" Type="http://schemas.openxmlformats.org/officeDocument/2006/relationships/image" Target="../media/image596.png"/><Relationship Id="rId371" Type="http://schemas.openxmlformats.org/officeDocument/2006/relationships/customXml" Target="../ink/ink696.xml"/><Relationship Id="rId427" Type="http://schemas.openxmlformats.org/officeDocument/2006/relationships/customXml" Target="../ink/ink724.xml"/><Relationship Id="rId26" Type="http://schemas.openxmlformats.org/officeDocument/2006/relationships/customXml" Target="../ink/ink524.xml"/><Relationship Id="rId231" Type="http://schemas.openxmlformats.org/officeDocument/2006/relationships/customXml" Target="../ink/ink626.xml"/><Relationship Id="rId273" Type="http://schemas.openxmlformats.org/officeDocument/2006/relationships/customXml" Target="../ink/ink647.xml"/><Relationship Id="rId329" Type="http://schemas.openxmlformats.org/officeDocument/2006/relationships/customXml" Target="../ink/ink675.xml"/><Relationship Id="rId68" Type="http://schemas.openxmlformats.org/officeDocument/2006/relationships/customXml" Target="../ink/ink545.xml"/><Relationship Id="rId133" Type="http://schemas.openxmlformats.org/officeDocument/2006/relationships/customXml" Target="../ink/ink577.xml"/><Relationship Id="rId175" Type="http://schemas.openxmlformats.org/officeDocument/2006/relationships/customXml" Target="../ink/ink598.xml"/><Relationship Id="rId340" Type="http://schemas.openxmlformats.org/officeDocument/2006/relationships/image" Target="../media/image684.png"/><Relationship Id="rId200" Type="http://schemas.openxmlformats.org/officeDocument/2006/relationships/image" Target="../media/image614.png"/><Relationship Id="rId382" Type="http://schemas.openxmlformats.org/officeDocument/2006/relationships/image" Target="../media/image705.png"/><Relationship Id="rId242" Type="http://schemas.openxmlformats.org/officeDocument/2006/relationships/image" Target="../media/image635.png"/><Relationship Id="rId284" Type="http://schemas.openxmlformats.org/officeDocument/2006/relationships/image" Target="../media/image656.png"/><Relationship Id="rId37" Type="http://schemas.openxmlformats.org/officeDocument/2006/relationships/image" Target="../media/image532.png"/><Relationship Id="rId79" Type="http://schemas.openxmlformats.org/officeDocument/2006/relationships/image" Target="../media/image553.png"/><Relationship Id="rId102" Type="http://schemas.openxmlformats.org/officeDocument/2006/relationships/image" Target="../media/image565.png"/><Relationship Id="rId144" Type="http://schemas.openxmlformats.org/officeDocument/2006/relationships/image" Target="../media/image586.png"/><Relationship Id="rId90" Type="http://schemas.openxmlformats.org/officeDocument/2006/relationships/customXml" Target="../ink/ink556.xml"/><Relationship Id="rId186" Type="http://schemas.openxmlformats.org/officeDocument/2006/relationships/image" Target="../media/image607.png"/><Relationship Id="rId351" Type="http://schemas.openxmlformats.org/officeDocument/2006/relationships/customXml" Target="../ink/ink686.xml"/><Relationship Id="rId393" Type="http://schemas.openxmlformats.org/officeDocument/2006/relationships/customXml" Target="../ink/ink707.xml"/><Relationship Id="rId407" Type="http://schemas.openxmlformats.org/officeDocument/2006/relationships/customXml" Target="../ink/ink714.xml"/><Relationship Id="rId211" Type="http://schemas.openxmlformats.org/officeDocument/2006/relationships/customXml" Target="../ink/ink616.xml"/><Relationship Id="rId253" Type="http://schemas.openxmlformats.org/officeDocument/2006/relationships/customXml" Target="../ink/ink637.xml"/><Relationship Id="rId295" Type="http://schemas.openxmlformats.org/officeDocument/2006/relationships/customXml" Target="../ink/ink658.xml"/><Relationship Id="rId309" Type="http://schemas.openxmlformats.org/officeDocument/2006/relationships/customXml" Target="../ink/ink665.xml"/><Relationship Id="rId48" Type="http://schemas.openxmlformats.org/officeDocument/2006/relationships/customXml" Target="../ink/ink535.xml"/><Relationship Id="rId113" Type="http://schemas.openxmlformats.org/officeDocument/2006/relationships/customXml" Target="../ink/ink567.xml"/><Relationship Id="rId320" Type="http://schemas.openxmlformats.org/officeDocument/2006/relationships/image" Target="../media/image674.png"/><Relationship Id="rId155" Type="http://schemas.openxmlformats.org/officeDocument/2006/relationships/customXml" Target="../ink/ink588.xml"/><Relationship Id="rId197" Type="http://schemas.openxmlformats.org/officeDocument/2006/relationships/customXml" Target="../ink/ink609.xml"/><Relationship Id="rId362" Type="http://schemas.openxmlformats.org/officeDocument/2006/relationships/image" Target="../media/image695.png"/><Relationship Id="rId418" Type="http://schemas.openxmlformats.org/officeDocument/2006/relationships/image" Target="../media/image723.png"/><Relationship Id="rId222" Type="http://schemas.openxmlformats.org/officeDocument/2006/relationships/image" Target="../media/image625.png"/><Relationship Id="rId264" Type="http://schemas.openxmlformats.org/officeDocument/2006/relationships/image" Target="../media/image646.png"/><Relationship Id="rId17" Type="http://schemas.openxmlformats.org/officeDocument/2006/relationships/image" Target="../media/image522.png"/><Relationship Id="rId59" Type="http://schemas.openxmlformats.org/officeDocument/2006/relationships/image" Target="../media/image543.png"/><Relationship Id="rId124" Type="http://schemas.openxmlformats.org/officeDocument/2006/relationships/image" Target="../media/image57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7.png"/><Relationship Id="rId21" Type="http://schemas.openxmlformats.org/officeDocument/2006/relationships/image" Target="../media/image739.png"/><Relationship Id="rId324" Type="http://schemas.openxmlformats.org/officeDocument/2006/relationships/image" Target="../media/image890.png"/><Relationship Id="rId170" Type="http://schemas.openxmlformats.org/officeDocument/2006/relationships/customXml" Target="../ink/ink807.xml"/><Relationship Id="rId268" Type="http://schemas.openxmlformats.org/officeDocument/2006/relationships/image" Target="../media/image862.png"/><Relationship Id="rId475" Type="http://schemas.openxmlformats.org/officeDocument/2006/relationships/customXml" Target="../ink/ink960.xml"/><Relationship Id="rId32" Type="http://schemas.openxmlformats.org/officeDocument/2006/relationships/customXml" Target="../ink/ink738.xml"/><Relationship Id="rId74" Type="http://schemas.openxmlformats.org/officeDocument/2006/relationships/customXml" Target="../ink/ink759.xml"/><Relationship Id="rId128" Type="http://schemas.openxmlformats.org/officeDocument/2006/relationships/customXml" Target="../ink/ink786.xml"/><Relationship Id="rId335" Type="http://schemas.openxmlformats.org/officeDocument/2006/relationships/customXml" Target="../ink/ink890.xml"/><Relationship Id="rId377" Type="http://schemas.openxmlformats.org/officeDocument/2006/relationships/customXml" Target="../ink/ink911.xml"/><Relationship Id="rId500" Type="http://schemas.openxmlformats.org/officeDocument/2006/relationships/image" Target="../media/image978.png"/><Relationship Id="rId5" Type="http://schemas.openxmlformats.org/officeDocument/2006/relationships/image" Target="../media/image8.emf"/><Relationship Id="rId181" Type="http://schemas.openxmlformats.org/officeDocument/2006/relationships/image" Target="../media/image819.png"/><Relationship Id="rId237" Type="http://schemas.openxmlformats.org/officeDocument/2006/relationships/customXml" Target="../ink/ink841.xml"/><Relationship Id="rId402" Type="http://schemas.openxmlformats.org/officeDocument/2006/relationships/image" Target="../media/image929.png"/><Relationship Id="rId279" Type="http://schemas.openxmlformats.org/officeDocument/2006/relationships/customXml" Target="../ink/ink862.xml"/><Relationship Id="rId444" Type="http://schemas.openxmlformats.org/officeDocument/2006/relationships/image" Target="../media/image950.png"/><Relationship Id="rId486" Type="http://schemas.openxmlformats.org/officeDocument/2006/relationships/image" Target="../media/image971.png"/><Relationship Id="rId43" Type="http://schemas.openxmlformats.org/officeDocument/2006/relationships/image" Target="../media/image750.png"/><Relationship Id="rId139" Type="http://schemas.openxmlformats.org/officeDocument/2006/relationships/image" Target="../media/image798.png"/><Relationship Id="rId290" Type="http://schemas.openxmlformats.org/officeDocument/2006/relationships/image" Target="../media/image873.png"/><Relationship Id="rId304" Type="http://schemas.openxmlformats.org/officeDocument/2006/relationships/image" Target="../media/image880.png"/><Relationship Id="rId346" Type="http://schemas.openxmlformats.org/officeDocument/2006/relationships/image" Target="../media/image901.png"/><Relationship Id="rId388" Type="http://schemas.openxmlformats.org/officeDocument/2006/relationships/image" Target="../media/image922.png"/><Relationship Id="rId511" Type="http://schemas.openxmlformats.org/officeDocument/2006/relationships/customXml" Target="../ink/ink978.xml"/><Relationship Id="rId85" Type="http://schemas.openxmlformats.org/officeDocument/2006/relationships/image" Target="../media/image771.png"/><Relationship Id="rId150" Type="http://schemas.openxmlformats.org/officeDocument/2006/relationships/customXml" Target="../ink/ink797.xml"/><Relationship Id="rId192" Type="http://schemas.openxmlformats.org/officeDocument/2006/relationships/customXml" Target="../ink/ink818.xml"/><Relationship Id="rId206" Type="http://schemas.openxmlformats.org/officeDocument/2006/relationships/customXml" Target="../ink/ink825.xml"/><Relationship Id="rId413" Type="http://schemas.openxmlformats.org/officeDocument/2006/relationships/customXml" Target="../ink/ink929.xml"/><Relationship Id="rId248" Type="http://schemas.openxmlformats.org/officeDocument/2006/relationships/image" Target="../media/image852.png"/><Relationship Id="rId455" Type="http://schemas.openxmlformats.org/officeDocument/2006/relationships/customXml" Target="../ink/ink950.xml"/><Relationship Id="rId497" Type="http://schemas.openxmlformats.org/officeDocument/2006/relationships/customXml" Target="../ink/ink971.xml"/><Relationship Id="rId12" Type="http://schemas.openxmlformats.org/officeDocument/2006/relationships/customXml" Target="../ink/ink728.xml"/><Relationship Id="rId108" Type="http://schemas.openxmlformats.org/officeDocument/2006/relationships/customXml" Target="../ink/ink776.xml"/><Relationship Id="rId315" Type="http://schemas.openxmlformats.org/officeDocument/2006/relationships/customXml" Target="../ink/ink880.xml"/><Relationship Id="rId357" Type="http://schemas.openxmlformats.org/officeDocument/2006/relationships/customXml" Target="../ink/ink901.xml"/><Relationship Id="rId522" Type="http://schemas.openxmlformats.org/officeDocument/2006/relationships/image" Target="../media/image989.png"/><Relationship Id="rId54" Type="http://schemas.openxmlformats.org/officeDocument/2006/relationships/customXml" Target="../ink/ink749.xml"/><Relationship Id="rId96" Type="http://schemas.openxmlformats.org/officeDocument/2006/relationships/customXml" Target="../ink/ink770.xml"/><Relationship Id="rId161" Type="http://schemas.openxmlformats.org/officeDocument/2006/relationships/image" Target="../media/image809.png"/><Relationship Id="rId217" Type="http://schemas.openxmlformats.org/officeDocument/2006/relationships/customXml" Target="../ink/ink831.xml"/><Relationship Id="rId399" Type="http://schemas.openxmlformats.org/officeDocument/2006/relationships/customXml" Target="../ink/ink922.xml"/><Relationship Id="rId259" Type="http://schemas.openxmlformats.org/officeDocument/2006/relationships/customXml" Target="../ink/ink852.xml"/><Relationship Id="rId424" Type="http://schemas.openxmlformats.org/officeDocument/2006/relationships/image" Target="../media/image940.png"/><Relationship Id="rId466" Type="http://schemas.openxmlformats.org/officeDocument/2006/relationships/image" Target="../media/image961.png"/><Relationship Id="rId23" Type="http://schemas.openxmlformats.org/officeDocument/2006/relationships/image" Target="../media/image740.png"/><Relationship Id="rId119" Type="http://schemas.openxmlformats.org/officeDocument/2006/relationships/image" Target="../media/image788.png"/><Relationship Id="rId270" Type="http://schemas.openxmlformats.org/officeDocument/2006/relationships/image" Target="../media/image863.png"/><Relationship Id="rId326" Type="http://schemas.openxmlformats.org/officeDocument/2006/relationships/image" Target="../media/image891.png"/><Relationship Id="rId65" Type="http://schemas.openxmlformats.org/officeDocument/2006/relationships/image" Target="../media/image761.png"/><Relationship Id="rId130" Type="http://schemas.openxmlformats.org/officeDocument/2006/relationships/customXml" Target="../ink/ink787.xml"/><Relationship Id="rId368" Type="http://schemas.openxmlformats.org/officeDocument/2006/relationships/image" Target="../media/image912.png"/><Relationship Id="rId172" Type="http://schemas.openxmlformats.org/officeDocument/2006/relationships/customXml" Target="../ink/ink808.xml"/><Relationship Id="rId228" Type="http://schemas.openxmlformats.org/officeDocument/2006/relationships/image" Target="../media/image842.png"/><Relationship Id="rId435" Type="http://schemas.openxmlformats.org/officeDocument/2006/relationships/customXml" Target="../ink/ink940.xml"/><Relationship Id="rId477" Type="http://schemas.openxmlformats.org/officeDocument/2006/relationships/customXml" Target="../ink/ink961.xml"/><Relationship Id="rId281" Type="http://schemas.openxmlformats.org/officeDocument/2006/relationships/customXml" Target="../ink/ink863.xml"/><Relationship Id="rId337" Type="http://schemas.openxmlformats.org/officeDocument/2006/relationships/customXml" Target="../ink/ink891.xml"/><Relationship Id="rId502" Type="http://schemas.openxmlformats.org/officeDocument/2006/relationships/image" Target="../media/image979.png"/><Relationship Id="rId34" Type="http://schemas.openxmlformats.org/officeDocument/2006/relationships/customXml" Target="../ink/ink739.xml"/><Relationship Id="rId76" Type="http://schemas.openxmlformats.org/officeDocument/2006/relationships/customXml" Target="../ink/ink760.xml"/><Relationship Id="rId141" Type="http://schemas.openxmlformats.org/officeDocument/2006/relationships/image" Target="../media/image799.png"/><Relationship Id="rId379" Type="http://schemas.openxmlformats.org/officeDocument/2006/relationships/customXml" Target="../ink/ink912.xml"/><Relationship Id="rId7" Type="http://schemas.openxmlformats.org/officeDocument/2006/relationships/image" Target="../media/image732.png"/><Relationship Id="rId183" Type="http://schemas.openxmlformats.org/officeDocument/2006/relationships/image" Target="../media/image820.png"/><Relationship Id="rId239" Type="http://schemas.openxmlformats.org/officeDocument/2006/relationships/customXml" Target="../ink/ink842.xml"/><Relationship Id="rId390" Type="http://schemas.openxmlformats.org/officeDocument/2006/relationships/image" Target="../media/image923.png"/><Relationship Id="rId404" Type="http://schemas.openxmlformats.org/officeDocument/2006/relationships/image" Target="../media/image930.png"/><Relationship Id="rId446" Type="http://schemas.openxmlformats.org/officeDocument/2006/relationships/image" Target="../media/image951.png"/><Relationship Id="rId250" Type="http://schemas.openxmlformats.org/officeDocument/2006/relationships/image" Target="../media/image853.png"/><Relationship Id="rId292" Type="http://schemas.openxmlformats.org/officeDocument/2006/relationships/image" Target="../media/image874.png"/><Relationship Id="rId306" Type="http://schemas.openxmlformats.org/officeDocument/2006/relationships/image" Target="../media/image881.png"/><Relationship Id="rId488" Type="http://schemas.openxmlformats.org/officeDocument/2006/relationships/image" Target="../media/image972.png"/><Relationship Id="rId45" Type="http://schemas.openxmlformats.org/officeDocument/2006/relationships/image" Target="../media/image751.png"/><Relationship Id="rId87" Type="http://schemas.openxmlformats.org/officeDocument/2006/relationships/image" Target="../media/image772.png"/><Relationship Id="rId110" Type="http://schemas.openxmlformats.org/officeDocument/2006/relationships/customXml" Target="../ink/ink777.xml"/><Relationship Id="rId348" Type="http://schemas.openxmlformats.org/officeDocument/2006/relationships/image" Target="../media/image902.png"/><Relationship Id="rId513" Type="http://schemas.openxmlformats.org/officeDocument/2006/relationships/customXml" Target="../ink/ink979.xml"/><Relationship Id="rId152" Type="http://schemas.openxmlformats.org/officeDocument/2006/relationships/customXml" Target="../ink/ink798.xml"/><Relationship Id="rId194" Type="http://schemas.openxmlformats.org/officeDocument/2006/relationships/customXml" Target="../ink/ink819.xml"/><Relationship Id="rId208" Type="http://schemas.openxmlformats.org/officeDocument/2006/relationships/customXml" Target="../ink/ink826.xml"/><Relationship Id="rId415" Type="http://schemas.openxmlformats.org/officeDocument/2006/relationships/customXml" Target="../ink/ink930.xml"/><Relationship Id="rId457" Type="http://schemas.openxmlformats.org/officeDocument/2006/relationships/customXml" Target="../ink/ink951.xml"/><Relationship Id="rId261" Type="http://schemas.openxmlformats.org/officeDocument/2006/relationships/customXml" Target="../ink/ink853.xml"/><Relationship Id="rId499" Type="http://schemas.openxmlformats.org/officeDocument/2006/relationships/customXml" Target="../ink/ink972.xml"/><Relationship Id="rId14" Type="http://schemas.openxmlformats.org/officeDocument/2006/relationships/customXml" Target="../ink/ink729.xml"/><Relationship Id="rId56" Type="http://schemas.openxmlformats.org/officeDocument/2006/relationships/customXml" Target="../ink/ink750.xml"/><Relationship Id="rId317" Type="http://schemas.openxmlformats.org/officeDocument/2006/relationships/customXml" Target="../ink/ink881.xml"/><Relationship Id="rId359" Type="http://schemas.openxmlformats.org/officeDocument/2006/relationships/customXml" Target="../ink/ink902.xml"/><Relationship Id="rId524" Type="http://schemas.openxmlformats.org/officeDocument/2006/relationships/image" Target="../media/image990.png"/><Relationship Id="rId98" Type="http://schemas.openxmlformats.org/officeDocument/2006/relationships/customXml" Target="../ink/ink771.xml"/><Relationship Id="rId121" Type="http://schemas.openxmlformats.org/officeDocument/2006/relationships/image" Target="../media/image789.png"/><Relationship Id="rId163" Type="http://schemas.openxmlformats.org/officeDocument/2006/relationships/image" Target="../media/image810.png"/><Relationship Id="rId219" Type="http://schemas.openxmlformats.org/officeDocument/2006/relationships/customXml" Target="../ink/ink832.xml"/><Relationship Id="rId370" Type="http://schemas.openxmlformats.org/officeDocument/2006/relationships/image" Target="../media/image913.png"/><Relationship Id="rId426" Type="http://schemas.openxmlformats.org/officeDocument/2006/relationships/image" Target="../media/image941.png"/><Relationship Id="rId230" Type="http://schemas.openxmlformats.org/officeDocument/2006/relationships/image" Target="../media/image843.png"/><Relationship Id="rId468" Type="http://schemas.openxmlformats.org/officeDocument/2006/relationships/image" Target="../media/image962.png"/><Relationship Id="rId25" Type="http://schemas.openxmlformats.org/officeDocument/2006/relationships/image" Target="../media/image741.png"/><Relationship Id="rId67" Type="http://schemas.openxmlformats.org/officeDocument/2006/relationships/image" Target="../media/image762.png"/><Relationship Id="rId272" Type="http://schemas.openxmlformats.org/officeDocument/2006/relationships/image" Target="../media/image864.png"/><Relationship Id="rId328" Type="http://schemas.openxmlformats.org/officeDocument/2006/relationships/image" Target="../media/image892.png"/><Relationship Id="rId132" Type="http://schemas.openxmlformats.org/officeDocument/2006/relationships/customXml" Target="../ink/ink788.xml"/><Relationship Id="rId174" Type="http://schemas.openxmlformats.org/officeDocument/2006/relationships/customXml" Target="../ink/ink809.xml"/><Relationship Id="rId381" Type="http://schemas.openxmlformats.org/officeDocument/2006/relationships/customXml" Target="../ink/ink913.xml"/><Relationship Id="rId241" Type="http://schemas.openxmlformats.org/officeDocument/2006/relationships/customXml" Target="../ink/ink843.xml"/><Relationship Id="rId437" Type="http://schemas.openxmlformats.org/officeDocument/2006/relationships/customXml" Target="../ink/ink941.xml"/><Relationship Id="rId479" Type="http://schemas.openxmlformats.org/officeDocument/2006/relationships/customXml" Target="../ink/ink962.xml"/><Relationship Id="rId36" Type="http://schemas.openxmlformats.org/officeDocument/2006/relationships/customXml" Target="../ink/ink740.xml"/><Relationship Id="rId283" Type="http://schemas.openxmlformats.org/officeDocument/2006/relationships/customXml" Target="../ink/ink864.xml"/><Relationship Id="rId339" Type="http://schemas.openxmlformats.org/officeDocument/2006/relationships/customXml" Target="../ink/ink892.xml"/><Relationship Id="rId490" Type="http://schemas.openxmlformats.org/officeDocument/2006/relationships/image" Target="../media/image973.png"/><Relationship Id="rId504" Type="http://schemas.openxmlformats.org/officeDocument/2006/relationships/image" Target="../media/image980.png"/><Relationship Id="rId78" Type="http://schemas.openxmlformats.org/officeDocument/2006/relationships/customXml" Target="../ink/ink761.xml"/><Relationship Id="rId101" Type="http://schemas.openxmlformats.org/officeDocument/2006/relationships/image" Target="../media/image779.png"/><Relationship Id="rId143" Type="http://schemas.openxmlformats.org/officeDocument/2006/relationships/image" Target="../media/image800.png"/><Relationship Id="rId185" Type="http://schemas.openxmlformats.org/officeDocument/2006/relationships/image" Target="../media/image821.png"/><Relationship Id="rId350" Type="http://schemas.openxmlformats.org/officeDocument/2006/relationships/image" Target="../media/image903.png"/><Relationship Id="rId406" Type="http://schemas.openxmlformats.org/officeDocument/2006/relationships/image" Target="../media/image931.png"/><Relationship Id="rId9" Type="http://schemas.openxmlformats.org/officeDocument/2006/relationships/image" Target="../media/image733.png"/><Relationship Id="rId210" Type="http://schemas.openxmlformats.org/officeDocument/2006/relationships/customXml" Target="../ink/ink827.xml"/><Relationship Id="rId392" Type="http://schemas.openxmlformats.org/officeDocument/2006/relationships/image" Target="../media/image924.png"/><Relationship Id="rId448" Type="http://schemas.openxmlformats.org/officeDocument/2006/relationships/image" Target="../media/image952.png"/><Relationship Id="rId252" Type="http://schemas.openxmlformats.org/officeDocument/2006/relationships/image" Target="../media/image854.png"/><Relationship Id="rId294" Type="http://schemas.openxmlformats.org/officeDocument/2006/relationships/image" Target="../media/image875.png"/><Relationship Id="rId308" Type="http://schemas.openxmlformats.org/officeDocument/2006/relationships/image" Target="../media/image882.png"/><Relationship Id="rId515" Type="http://schemas.openxmlformats.org/officeDocument/2006/relationships/customXml" Target="../ink/ink980.xml"/><Relationship Id="rId47" Type="http://schemas.openxmlformats.org/officeDocument/2006/relationships/image" Target="../media/image752.png"/><Relationship Id="rId89" Type="http://schemas.openxmlformats.org/officeDocument/2006/relationships/image" Target="../media/image773.png"/><Relationship Id="rId112" Type="http://schemas.openxmlformats.org/officeDocument/2006/relationships/customXml" Target="../ink/ink778.xml"/><Relationship Id="rId154" Type="http://schemas.openxmlformats.org/officeDocument/2006/relationships/customXml" Target="../ink/ink799.xml"/><Relationship Id="rId361" Type="http://schemas.openxmlformats.org/officeDocument/2006/relationships/customXml" Target="../ink/ink903.xml"/><Relationship Id="rId196" Type="http://schemas.openxmlformats.org/officeDocument/2006/relationships/customXml" Target="../ink/ink820.xml"/><Relationship Id="rId417" Type="http://schemas.openxmlformats.org/officeDocument/2006/relationships/customXml" Target="../ink/ink931.xml"/><Relationship Id="rId459" Type="http://schemas.openxmlformats.org/officeDocument/2006/relationships/customXml" Target="../ink/ink952.xml"/><Relationship Id="rId16" Type="http://schemas.openxmlformats.org/officeDocument/2006/relationships/customXml" Target="../ink/ink730.xml"/><Relationship Id="rId221" Type="http://schemas.openxmlformats.org/officeDocument/2006/relationships/customXml" Target="../ink/ink833.xml"/><Relationship Id="rId263" Type="http://schemas.openxmlformats.org/officeDocument/2006/relationships/customXml" Target="../ink/ink854.xml"/><Relationship Id="rId319" Type="http://schemas.openxmlformats.org/officeDocument/2006/relationships/customXml" Target="../ink/ink882.xml"/><Relationship Id="rId470" Type="http://schemas.openxmlformats.org/officeDocument/2006/relationships/image" Target="../media/image963.png"/><Relationship Id="rId526" Type="http://schemas.openxmlformats.org/officeDocument/2006/relationships/image" Target="../media/image991.png"/><Relationship Id="rId58" Type="http://schemas.openxmlformats.org/officeDocument/2006/relationships/customXml" Target="../ink/ink751.xml"/><Relationship Id="rId123" Type="http://schemas.openxmlformats.org/officeDocument/2006/relationships/image" Target="../media/image790.png"/><Relationship Id="rId330" Type="http://schemas.openxmlformats.org/officeDocument/2006/relationships/image" Target="../media/image893.png"/><Relationship Id="rId165" Type="http://schemas.openxmlformats.org/officeDocument/2006/relationships/image" Target="../media/image811.png"/><Relationship Id="rId372" Type="http://schemas.openxmlformats.org/officeDocument/2006/relationships/image" Target="../media/image914.png"/><Relationship Id="rId428" Type="http://schemas.openxmlformats.org/officeDocument/2006/relationships/image" Target="../media/image942.png"/><Relationship Id="rId232" Type="http://schemas.openxmlformats.org/officeDocument/2006/relationships/image" Target="../media/image844.png"/><Relationship Id="rId274" Type="http://schemas.openxmlformats.org/officeDocument/2006/relationships/image" Target="../media/image865.png"/><Relationship Id="rId481" Type="http://schemas.openxmlformats.org/officeDocument/2006/relationships/customXml" Target="../ink/ink963.xml"/><Relationship Id="rId27" Type="http://schemas.openxmlformats.org/officeDocument/2006/relationships/image" Target="../media/image742.png"/><Relationship Id="rId69" Type="http://schemas.openxmlformats.org/officeDocument/2006/relationships/image" Target="../media/image763.png"/><Relationship Id="rId134" Type="http://schemas.openxmlformats.org/officeDocument/2006/relationships/customXml" Target="../ink/ink789.xml"/><Relationship Id="rId80" Type="http://schemas.openxmlformats.org/officeDocument/2006/relationships/customXml" Target="../ink/ink762.xml"/><Relationship Id="rId176" Type="http://schemas.openxmlformats.org/officeDocument/2006/relationships/customXml" Target="../ink/ink810.xml"/><Relationship Id="rId341" Type="http://schemas.openxmlformats.org/officeDocument/2006/relationships/customXml" Target="../ink/ink893.xml"/><Relationship Id="rId383" Type="http://schemas.openxmlformats.org/officeDocument/2006/relationships/customXml" Target="../ink/ink914.xml"/><Relationship Id="rId439" Type="http://schemas.openxmlformats.org/officeDocument/2006/relationships/customXml" Target="../ink/ink942.xml"/><Relationship Id="rId201" Type="http://schemas.openxmlformats.org/officeDocument/2006/relationships/image" Target="../media/image829.png"/><Relationship Id="rId243" Type="http://schemas.openxmlformats.org/officeDocument/2006/relationships/customXml" Target="../ink/ink844.xml"/><Relationship Id="rId285" Type="http://schemas.openxmlformats.org/officeDocument/2006/relationships/customXml" Target="../ink/ink865.xml"/><Relationship Id="rId450" Type="http://schemas.openxmlformats.org/officeDocument/2006/relationships/image" Target="../media/image953.png"/><Relationship Id="rId506" Type="http://schemas.openxmlformats.org/officeDocument/2006/relationships/image" Target="../media/image981.png"/><Relationship Id="rId38" Type="http://schemas.openxmlformats.org/officeDocument/2006/relationships/customXml" Target="../ink/ink741.xml"/><Relationship Id="rId103" Type="http://schemas.openxmlformats.org/officeDocument/2006/relationships/image" Target="../media/image780.png"/><Relationship Id="rId310" Type="http://schemas.openxmlformats.org/officeDocument/2006/relationships/image" Target="../media/image883.png"/><Relationship Id="rId492" Type="http://schemas.openxmlformats.org/officeDocument/2006/relationships/image" Target="../media/image974.png"/><Relationship Id="rId91" Type="http://schemas.openxmlformats.org/officeDocument/2006/relationships/image" Target="../media/image774.png"/><Relationship Id="rId145" Type="http://schemas.openxmlformats.org/officeDocument/2006/relationships/image" Target="../media/image801.png"/><Relationship Id="rId187" Type="http://schemas.openxmlformats.org/officeDocument/2006/relationships/image" Target="../media/image822.png"/><Relationship Id="rId352" Type="http://schemas.openxmlformats.org/officeDocument/2006/relationships/image" Target="../media/image904.png"/><Relationship Id="rId394" Type="http://schemas.openxmlformats.org/officeDocument/2006/relationships/image" Target="../media/image925.png"/><Relationship Id="rId408" Type="http://schemas.openxmlformats.org/officeDocument/2006/relationships/image" Target="../media/image932.png"/><Relationship Id="rId212" Type="http://schemas.openxmlformats.org/officeDocument/2006/relationships/customXml" Target="../ink/ink828.xml"/><Relationship Id="rId254" Type="http://schemas.openxmlformats.org/officeDocument/2006/relationships/image" Target="../media/image855.png"/><Relationship Id="rId49" Type="http://schemas.openxmlformats.org/officeDocument/2006/relationships/image" Target="../media/image753.png"/><Relationship Id="rId114" Type="http://schemas.openxmlformats.org/officeDocument/2006/relationships/customXml" Target="../ink/ink779.xml"/><Relationship Id="rId296" Type="http://schemas.openxmlformats.org/officeDocument/2006/relationships/image" Target="../media/image876.png"/><Relationship Id="rId461" Type="http://schemas.openxmlformats.org/officeDocument/2006/relationships/customXml" Target="../ink/ink953.xml"/><Relationship Id="rId517" Type="http://schemas.openxmlformats.org/officeDocument/2006/relationships/customXml" Target="../ink/ink981.xml"/><Relationship Id="rId60" Type="http://schemas.openxmlformats.org/officeDocument/2006/relationships/customXml" Target="../ink/ink752.xml"/><Relationship Id="rId156" Type="http://schemas.openxmlformats.org/officeDocument/2006/relationships/customXml" Target="../ink/ink800.xml"/><Relationship Id="rId198" Type="http://schemas.openxmlformats.org/officeDocument/2006/relationships/customXml" Target="../ink/ink821.xml"/><Relationship Id="rId321" Type="http://schemas.openxmlformats.org/officeDocument/2006/relationships/customXml" Target="../ink/ink883.xml"/><Relationship Id="rId363" Type="http://schemas.openxmlformats.org/officeDocument/2006/relationships/customXml" Target="../ink/ink904.xml"/><Relationship Id="rId419" Type="http://schemas.openxmlformats.org/officeDocument/2006/relationships/customXml" Target="../ink/ink932.xml"/><Relationship Id="rId223" Type="http://schemas.openxmlformats.org/officeDocument/2006/relationships/customXml" Target="../ink/ink834.xml"/><Relationship Id="rId430" Type="http://schemas.openxmlformats.org/officeDocument/2006/relationships/image" Target="../media/image943.png"/><Relationship Id="rId18" Type="http://schemas.openxmlformats.org/officeDocument/2006/relationships/customXml" Target="../ink/ink731.xml"/><Relationship Id="rId265" Type="http://schemas.openxmlformats.org/officeDocument/2006/relationships/customXml" Target="../ink/ink855.xml"/><Relationship Id="rId472" Type="http://schemas.openxmlformats.org/officeDocument/2006/relationships/image" Target="../media/image964.png"/><Relationship Id="rId528" Type="http://schemas.openxmlformats.org/officeDocument/2006/relationships/image" Target="../media/image992.png"/><Relationship Id="rId125" Type="http://schemas.openxmlformats.org/officeDocument/2006/relationships/image" Target="../media/image791.png"/><Relationship Id="rId167" Type="http://schemas.openxmlformats.org/officeDocument/2006/relationships/image" Target="../media/image812.png"/><Relationship Id="rId332" Type="http://schemas.openxmlformats.org/officeDocument/2006/relationships/image" Target="../media/image894.png"/><Relationship Id="rId374" Type="http://schemas.openxmlformats.org/officeDocument/2006/relationships/image" Target="../media/image915.png"/><Relationship Id="rId71" Type="http://schemas.openxmlformats.org/officeDocument/2006/relationships/image" Target="../media/image764.png"/><Relationship Id="rId234" Type="http://schemas.openxmlformats.org/officeDocument/2006/relationships/image" Target="../media/image845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743.png"/><Relationship Id="rId276" Type="http://schemas.openxmlformats.org/officeDocument/2006/relationships/image" Target="../media/image866.png"/><Relationship Id="rId441" Type="http://schemas.openxmlformats.org/officeDocument/2006/relationships/customXml" Target="../ink/ink943.xml"/><Relationship Id="rId483" Type="http://schemas.openxmlformats.org/officeDocument/2006/relationships/customXml" Target="../ink/ink964.xml"/><Relationship Id="rId40" Type="http://schemas.openxmlformats.org/officeDocument/2006/relationships/customXml" Target="../ink/ink742.xml"/><Relationship Id="rId136" Type="http://schemas.openxmlformats.org/officeDocument/2006/relationships/customXml" Target="../ink/ink790.xml"/><Relationship Id="rId178" Type="http://schemas.openxmlformats.org/officeDocument/2006/relationships/customXml" Target="../ink/ink811.xml"/><Relationship Id="rId301" Type="http://schemas.openxmlformats.org/officeDocument/2006/relationships/customXml" Target="../ink/ink873.xml"/><Relationship Id="rId343" Type="http://schemas.openxmlformats.org/officeDocument/2006/relationships/customXml" Target="../ink/ink894.xml"/><Relationship Id="rId82" Type="http://schemas.openxmlformats.org/officeDocument/2006/relationships/customXml" Target="../ink/ink763.xml"/><Relationship Id="rId203" Type="http://schemas.openxmlformats.org/officeDocument/2006/relationships/image" Target="../media/image830.png"/><Relationship Id="rId385" Type="http://schemas.openxmlformats.org/officeDocument/2006/relationships/customXml" Target="../ink/ink915.xml"/><Relationship Id="rId245" Type="http://schemas.openxmlformats.org/officeDocument/2006/relationships/customXml" Target="../ink/ink845.xml"/><Relationship Id="rId287" Type="http://schemas.openxmlformats.org/officeDocument/2006/relationships/customXml" Target="../ink/ink866.xml"/><Relationship Id="rId410" Type="http://schemas.openxmlformats.org/officeDocument/2006/relationships/image" Target="../media/image933.png"/><Relationship Id="rId452" Type="http://schemas.openxmlformats.org/officeDocument/2006/relationships/image" Target="../media/image954.png"/><Relationship Id="rId494" Type="http://schemas.openxmlformats.org/officeDocument/2006/relationships/image" Target="../media/image975.png"/><Relationship Id="rId508" Type="http://schemas.openxmlformats.org/officeDocument/2006/relationships/image" Target="../media/image982.png"/><Relationship Id="rId105" Type="http://schemas.openxmlformats.org/officeDocument/2006/relationships/image" Target="../media/image781.png"/><Relationship Id="rId147" Type="http://schemas.openxmlformats.org/officeDocument/2006/relationships/image" Target="../media/image802.png"/><Relationship Id="rId312" Type="http://schemas.openxmlformats.org/officeDocument/2006/relationships/image" Target="../media/image884.png"/><Relationship Id="rId354" Type="http://schemas.openxmlformats.org/officeDocument/2006/relationships/image" Target="../media/image905.png"/><Relationship Id="rId51" Type="http://schemas.openxmlformats.org/officeDocument/2006/relationships/image" Target="../media/image754.png"/><Relationship Id="rId93" Type="http://schemas.openxmlformats.org/officeDocument/2006/relationships/image" Target="../media/image775.png"/><Relationship Id="rId189" Type="http://schemas.openxmlformats.org/officeDocument/2006/relationships/image" Target="../media/image823.png"/><Relationship Id="rId396" Type="http://schemas.openxmlformats.org/officeDocument/2006/relationships/image" Target="../media/image926.png"/><Relationship Id="rId214" Type="http://schemas.openxmlformats.org/officeDocument/2006/relationships/customXml" Target="../ink/ink829.xml"/><Relationship Id="rId256" Type="http://schemas.openxmlformats.org/officeDocument/2006/relationships/image" Target="../media/image856.png"/><Relationship Id="rId298" Type="http://schemas.openxmlformats.org/officeDocument/2006/relationships/image" Target="../media/image877.png"/><Relationship Id="rId421" Type="http://schemas.openxmlformats.org/officeDocument/2006/relationships/customXml" Target="../ink/ink933.xml"/><Relationship Id="rId463" Type="http://schemas.openxmlformats.org/officeDocument/2006/relationships/customXml" Target="../ink/ink954.xml"/><Relationship Id="rId519" Type="http://schemas.openxmlformats.org/officeDocument/2006/relationships/customXml" Target="../ink/ink982.xml"/><Relationship Id="rId116" Type="http://schemas.openxmlformats.org/officeDocument/2006/relationships/customXml" Target="../ink/ink780.xml"/><Relationship Id="rId158" Type="http://schemas.openxmlformats.org/officeDocument/2006/relationships/customXml" Target="../ink/ink801.xml"/><Relationship Id="rId323" Type="http://schemas.openxmlformats.org/officeDocument/2006/relationships/customXml" Target="../ink/ink884.xml"/><Relationship Id="rId20" Type="http://schemas.openxmlformats.org/officeDocument/2006/relationships/customXml" Target="../ink/ink732.xml"/><Relationship Id="rId62" Type="http://schemas.openxmlformats.org/officeDocument/2006/relationships/customXml" Target="../ink/ink753.xml"/><Relationship Id="rId365" Type="http://schemas.openxmlformats.org/officeDocument/2006/relationships/customXml" Target="../ink/ink905.xml"/><Relationship Id="rId225" Type="http://schemas.openxmlformats.org/officeDocument/2006/relationships/customXml" Target="../ink/ink835.xml"/><Relationship Id="rId267" Type="http://schemas.openxmlformats.org/officeDocument/2006/relationships/customXml" Target="../ink/ink856.xml"/><Relationship Id="rId432" Type="http://schemas.openxmlformats.org/officeDocument/2006/relationships/image" Target="../media/image944.png"/><Relationship Id="rId474" Type="http://schemas.openxmlformats.org/officeDocument/2006/relationships/image" Target="../media/image965.png"/><Relationship Id="rId127" Type="http://schemas.openxmlformats.org/officeDocument/2006/relationships/image" Target="../media/image792.png"/><Relationship Id="rId31" Type="http://schemas.openxmlformats.org/officeDocument/2006/relationships/image" Target="../media/image744.png"/><Relationship Id="rId73" Type="http://schemas.openxmlformats.org/officeDocument/2006/relationships/image" Target="../media/image765.png"/><Relationship Id="rId169" Type="http://schemas.openxmlformats.org/officeDocument/2006/relationships/image" Target="../media/image813.png"/><Relationship Id="rId334" Type="http://schemas.openxmlformats.org/officeDocument/2006/relationships/image" Target="../media/image895.png"/><Relationship Id="rId376" Type="http://schemas.openxmlformats.org/officeDocument/2006/relationships/image" Target="../media/image916.png"/><Relationship Id="rId4" Type="http://schemas.openxmlformats.org/officeDocument/2006/relationships/image" Target="../media/image7.emf"/><Relationship Id="rId180" Type="http://schemas.openxmlformats.org/officeDocument/2006/relationships/customXml" Target="../ink/ink812.xml"/><Relationship Id="rId236" Type="http://schemas.openxmlformats.org/officeDocument/2006/relationships/image" Target="../media/image846.png"/><Relationship Id="rId278" Type="http://schemas.openxmlformats.org/officeDocument/2006/relationships/image" Target="../media/image867.png"/><Relationship Id="rId401" Type="http://schemas.openxmlformats.org/officeDocument/2006/relationships/customXml" Target="../ink/ink923.xml"/><Relationship Id="rId443" Type="http://schemas.openxmlformats.org/officeDocument/2006/relationships/customXml" Target="../ink/ink944.xml"/><Relationship Id="rId303" Type="http://schemas.openxmlformats.org/officeDocument/2006/relationships/customXml" Target="../ink/ink874.xml"/><Relationship Id="rId485" Type="http://schemas.openxmlformats.org/officeDocument/2006/relationships/customXml" Target="../ink/ink965.xml"/><Relationship Id="rId42" Type="http://schemas.openxmlformats.org/officeDocument/2006/relationships/customXml" Target="../ink/ink743.xml"/><Relationship Id="rId84" Type="http://schemas.openxmlformats.org/officeDocument/2006/relationships/customXml" Target="../ink/ink764.xml"/><Relationship Id="rId138" Type="http://schemas.openxmlformats.org/officeDocument/2006/relationships/customXml" Target="../ink/ink791.xml"/><Relationship Id="rId345" Type="http://schemas.openxmlformats.org/officeDocument/2006/relationships/customXml" Target="../ink/ink895.xml"/><Relationship Id="rId387" Type="http://schemas.openxmlformats.org/officeDocument/2006/relationships/customXml" Target="../ink/ink916.xml"/><Relationship Id="rId510" Type="http://schemas.openxmlformats.org/officeDocument/2006/relationships/image" Target="../media/image983.png"/><Relationship Id="rId191" Type="http://schemas.openxmlformats.org/officeDocument/2006/relationships/image" Target="../media/image824.png"/><Relationship Id="rId205" Type="http://schemas.openxmlformats.org/officeDocument/2006/relationships/image" Target="../media/image831.png"/><Relationship Id="rId247" Type="http://schemas.openxmlformats.org/officeDocument/2006/relationships/customXml" Target="../ink/ink846.xml"/><Relationship Id="rId412" Type="http://schemas.openxmlformats.org/officeDocument/2006/relationships/image" Target="../media/image934.png"/><Relationship Id="rId107" Type="http://schemas.openxmlformats.org/officeDocument/2006/relationships/image" Target="../media/image782.png"/><Relationship Id="rId289" Type="http://schemas.openxmlformats.org/officeDocument/2006/relationships/customXml" Target="../ink/ink867.xml"/><Relationship Id="rId454" Type="http://schemas.openxmlformats.org/officeDocument/2006/relationships/image" Target="../media/image955.png"/><Relationship Id="rId496" Type="http://schemas.openxmlformats.org/officeDocument/2006/relationships/image" Target="../media/image976.png"/><Relationship Id="rId11" Type="http://schemas.openxmlformats.org/officeDocument/2006/relationships/image" Target="../media/image734.png"/><Relationship Id="rId53" Type="http://schemas.openxmlformats.org/officeDocument/2006/relationships/image" Target="../media/image755.png"/><Relationship Id="rId149" Type="http://schemas.openxmlformats.org/officeDocument/2006/relationships/image" Target="../media/image803.png"/><Relationship Id="rId314" Type="http://schemas.openxmlformats.org/officeDocument/2006/relationships/image" Target="../media/image885.png"/><Relationship Id="rId356" Type="http://schemas.openxmlformats.org/officeDocument/2006/relationships/image" Target="../media/image906.png"/><Relationship Id="rId398" Type="http://schemas.openxmlformats.org/officeDocument/2006/relationships/image" Target="../media/image927.png"/><Relationship Id="rId521" Type="http://schemas.openxmlformats.org/officeDocument/2006/relationships/customXml" Target="../ink/ink983.xml"/><Relationship Id="rId95" Type="http://schemas.openxmlformats.org/officeDocument/2006/relationships/image" Target="../media/image776.png"/><Relationship Id="rId160" Type="http://schemas.openxmlformats.org/officeDocument/2006/relationships/customXml" Target="../ink/ink802.xml"/><Relationship Id="rId216" Type="http://schemas.openxmlformats.org/officeDocument/2006/relationships/customXml" Target="../ink/ink830.xml"/><Relationship Id="rId423" Type="http://schemas.openxmlformats.org/officeDocument/2006/relationships/customXml" Target="../ink/ink934.xml"/><Relationship Id="rId258" Type="http://schemas.openxmlformats.org/officeDocument/2006/relationships/image" Target="../media/image857.png"/><Relationship Id="rId465" Type="http://schemas.openxmlformats.org/officeDocument/2006/relationships/customXml" Target="../ink/ink955.xml"/><Relationship Id="rId22" Type="http://schemas.openxmlformats.org/officeDocument/2006/relationships/customXml" Target="../ink/ink733.xml"/><Relationship Id="rId64" Type="http://schemas.openxmlformats.org/officeDocument/2006/relationships/customXml" Target="../ink/ink754.xml"/><Relationship Id="rId118" Type="http://schemas.openxmlformats.org/officeDocument/2006/relationships/customXml" Target="../ink/ink781.xml"/><Relationship Id="rId325" Type="http://schemas.openxmlformats.org/officeDocument/2006/relationships/customXml" Target="../ink/ink885.xml"/><Relationship Id="rId367" Type="http://schemas.openxmlformats.org/officeDocument/2006/relationships/customXml" Target="../ink/ink906.xml"/><Relationship Id="rId171" Type="http://schemas.openxmlformats.org/officeDocument/2006/relationships/image" Target="../media/image814.png"/><Relationship Id="rId227" Type="http://schemas.openxmlformats.org/officeDocument/2006/relationships/customXml" Target="../ink/ink836.xml"/><Relationship Id="rId269" Type="http://schemas.openxmlformats.org/officeDocument/2006/relationships/customXml" Target="../ink/ink857.xml"/><Relationship Id="rId434" Type="http://schemas.openxmlformats.org/officeDocument/2006/relationships/image" Target="../media/image945.png"/><Relationship Id="rId476" Type="http://schemas.openxmlformats.org/officeDocument/2006/relationships/image" Target="../media/image966.png"/><Relationship Id="rId33" Type="http://schemas.openxmlformats.org/officeDocument/2006/relationships/image" Target="../media/image745.png"/><Relationship Id="rId129" Type="http://schemas.openxmlformats.org/officeDocument/2006/relationships/image" Target="../media/image793.png"/><Relationship Id="rId280" Type="http://schemas.openxmlformats.org/officeDocument/2006/relationships/image" Target="../media/image868.png"/><Relationship Id="rId336" Type="http://schemas.openxmlformats.org/officeDocument/2006/relationships/image" Target="../media/image896.png"/><Relationship Id="rId501" Type="http://schemas.openxmlformats.org/officeDocument/2006/relationships/customXml" Target="../ink/ink973.xml"/><Relationship Id="rId75" Type="http://schemas.openxmlformats.org/officeDocument/2006/relationships/image" Target="../media/image766.png"/><Relationship Id="rId140" Type="http://schemas.openxmlformats.org/officeDocument/2006/relationships/customXml" Target="../ink/ink792.xml"/><Relationship Id="rId182" Type="http://schemas.openxmlformats.org/officeDocument/2006/relationships/customXml" Target="../ink/ink813.xml"/><Relationship Id="rId378" Type="http://schemas.openxmlformats.org/officeDocument/2006/relationships/image" Target="../media/image917.png"/><Relationship Id="rId403" Type="http://schemas.openxmlformats.org/officeDocument/2006/relationships/customXml" Target="../ink/ink924.xml"/><Relationship Id="rId6" Type="http://schemas.openxmlformats.org/officeDocument/2006/relationships/customXml" Target="../ink/ink725.xml"/><Relationship Id="rId238" Type="http://schemas.openxmlformats.org/officeDocument/2006/relationships/image" Target="../media/image847.png"/><Relationship Id="rId445" Type="http://schemas.openxmlformats.org/officeDocument/2006/relationships/customXml" Target="../ink/ink945.xml"/><Relationship Id="rId487" Type="http://schemas.openxmlformats.org/officeDocument/2006/relationships/customXml" Target="../ink/ink966.xml"/><Relationship Id="rId291" Type="http://schemas.openxmlformats.org/officeDocument/2006/relationships/customXml" Target="../ink/ink868.xml"/><Relationship Id="rId305" Type="http://schemas.openxmlformats.org/officeDocument/2006/relationships/customXml" Target="../ink/ink875.xml"/><Relationship Id="rId347" Type="http://schemas.openxmlformats.org/officeDocument/2006/relationships/customXml" Target="../ink/ink896.xml"/><Relationship Id="rId512" Type="http://schemas.openxmlformats.org/officeDocument/2006/relationships/image" Target="../media/image984.png"/><Relationship Id="rId44" Type="http://schemas.openxmlformats.org/officeDocument/2006/relationships/customXml" Target="../ink/ink744.xml"/><Relationship Id="rId86" Type="http://schemas.openxmlformats.org/officeDocument/2006/relationships/customXml" Target="../ink/ink765.xml"/><Relationship Id="rId151" Type="http://schemas.openxmlformats.org/officeDocument/2006/relationships/image" Target="../media/image804.png"/><Relationship Id="rId389" Type="http://schemas.openxmlformats.org/officeDocument/2006/relationships/customXml" Target="../ink/ink917.xml"/><Relationship Id="rId193" Type="http://schemas.openxmlformats.org/officeDocument/2006/relationships/image" Target="../media/image825.png"/><Relationship Id="rId207" Type="http://schemas.openxmlformats.org/officeDocument/2006/relationships/image" Target="../media/image832.png"/><Relationship Id="rId249" Type="http://schemas.openxmlformats.org/officeDocument/2006/relationships/customXml" Target="../ink/ink847.xml"/><Relationship Id="rId414" Type="http://schemas.openxmlformats.org/officeDocument/2006/relationships/image" Target="../media/image935.png"/><Relationship Id="rId456" Type="http://schemas.openxmlformats.org/officeDocument/2006/relationships/image" Target="../media/image956.png"/><Relationship Id="rId498" Type="http://schemas.openxmlformats.org/officeDocument/2006/relationships/image" Target="../media/image977.png"/><Relationship Id="rId13" Type="http://schemas.openxmlformats.org/officeDocument/2006/relationships/image" Target="../media/image735.png"/><Relationship Id="rId109" Type="http://schemas.openxmlformats.org/officeDocument/2006/relationships/image" Target="../media/image783.png"/><Relationship Id="rId260" Type="http://schemas.openxmlformats.org/officeDocument/2006/relationships/image" Target="../media/image858.png"/><Relationship Id="rId316" Type="http://schemas.openxmlformats.org/officeDocument/2006/relationships/image" Target="../media/image886.png"/><Relationship Id="rId523" Type="http://schemas.openxmlformats.org/officeDocument/2006/relationships/customXml" Target="../ink/ink984.xml"/><Relationship Id="rId55" Type="http://schemas.openxmlformats.org/officeDocument/2006/relationships/image" Target="../media/image756.png"/><Relationship Id="rId97" Type="http://schemas.openxmlformats.org/officeDocument/2006/relationships/image" Target="../media/image777.png"/><Relationship Id="rId120" Type="http://schemas.openxmlformats.org/officeDocument/2006/relationships/customXml" Target="../ink/ink782.xml"/><Relationship Id="rId358" Type="http://schemas.openxmlformats.org/officeDocument/2006/relationships/image" Target="../media/image907.png"/><Relationship Id="rId162" Type="http://schemas.openxmlformats.org/officeDocument/2006/relationships/customXml" Target="../ink/ink803.xml"/><Relationship Id="rId218" Type="http://schemas.openxmlformats.org/officeDocument/2006/relationships/image" Target="../media/image837.png"/><Relationship Id="rId425" Type="http://schemas.openxmlformats.org/officeDocument/2006/relationships/customXml" Target="../ink/ink935.xml"/><Relationship Id="rId467" Type="http://schemas.openxmlformats.org/officeDocument/2006/relationships/customXml" Target="../ink/ink956.xml"/><Relationship Id="rId271" Type="http://schemas.openxmlformats.org/officeDocument/2006/relationships/customXml" Target="../ink/ink858.xml"/><Relationship Id="rId24" Type="http://schemas.openxmlformats.org/officeDocument/2006/relationships/customXml" Target="../ink/ink734.xml"/><Relationship Id="rId66" Type="http://schemas.openxmlformats.org/officeDocument/2006/relationships/customXml" Target="../ink/ink755.xml"/><Relationship Id="rId131" Type="http://schemas.openxmlformats.org/officeDocument/2006/relationships/image" Target="../media/image794.png"/><Relationship Id="rId327" Type="http://schemas.openxmlformats.org/officeDocument/2006/relationships/customXml" Target="../ink/ink886.xml"/><Relationship Id="rId369" Type="http://schemas.openxmlformats.org/officeDocument/2006/relationships/customXml" Target="../ink/ink907.xml"/><Relationship Id="rId173" Type="http://schemas.openxmlformats.org/officeDocument/2006/relationships/image" Target="../media/image815.png"/><Relationship Id="rId229" Type="http://schemas.openxmlformats.org/officeDocument/2006/relationships/customXml" Target="../ink/ink837.xml"/><Relationship Id="rId380" Type="http://schemas.openxmlformats.org/officeDocument/2006/relationships/image" Target="../media/image918.png"/><Relationship Id="rId436" Type="http://schemas.openxmlformats.org/officeDocument/2006/relationships/image" Target="../media/image946.png"/><Relationship Id="rId240" Type="http://schemas.openxmlformats.org/officeDocument/2006/relationships/image" Target="../media/image848.png"/><Relationship Id="rId478" Type="http://schemas.openxmlformats.org/officeDocument/2006/relationships/image" Target="../media/image967.png"/><Relationship Id="rId35" Type="http://schemas.openxmlformats.org/officeDocument/2006/relationships/image" Target="../media/image746.png"/><Relationship Id="rId77" Type="http://schemas.openxmlformats.org/officeDocument/2006/relationships/image" Target="../media/image767.png"/><Relationship Id="rId100" Type="http://schemas.openxmlformats.org/officeDocument/2006/relationships/customXml" Target="../ink/ink772.xml"/><Relationship Id="rId282" Type="http://schemas.openxmlformats.org/officeDocument/2006/relationships/image" Target="../media/image869.png"/><Relationship Id="rId338" Type="http://schemas.openxmlformats.org/officeDocument/2006/relationships/image" Target="../media/image897.png"/><Relationship Id="rId503" Type="http://schemas.openxmlformats.org/officeDocument/2006/relationships/customXml" Target="../ink/ink974.xml"/><Relationship Id="rId8" Type="http://schemas.openxmlformats.org/officeDocument/2006/relationships/customXml" Target="../ink/ink726.xml"/><Relationship Id="rId142" Type="http://schemas.openxmlformats.org/officeDocument/2006/relationships/customXml" Target="../ink/ink793.xml"/><Relationship Id="rId184" Type="http://schemas.openxmlformats.org/officeDocument/2006/relationships/customXml" Target="../ink/ink814.xml"/><Relationship Id="rId391" Type="http://schemas.openxmlformats.org/officeDocument/2006/relationships/customXml" Target="../ink/ink918.xml"/><Relationship Id="rId405" Type="http://schemas.openxmlformats.org/officeDocument/2006/relationships/customXml" Target="../ink/ink925.xml"/><Relationship Id="rId447" Type="http://schemas.openxmlformats.org/officeDocument/2006/relationships/customXml" Target="../ink/ink946.xml"/><Relationship Id="rId251" Type="http://schemas.openxmlformats.org/officeDocument/2006/relationships/customXml" Target="../ink/ink848.xml"/><Relationship Id="rId489" Type="http://schemas.openxmlformats.org/officeDocument/2006/relationships/customXml" Target="../ink/ink967.xml"/><Relationship Id="rId46" Type="http://schemas.openxmlformats.org/officeDocument/2006/relationships/customXml" Target="../ink/ink745.xml"/><Relationship Id="rId293" Type="http://schemas.openxmlformats.org/officeDocument/2006/relationships/customXml" Target="../ink/ink869.xml"/><Relationship Id="rId307" Type="http://schemas.openxmlformats.org/officeDocument/2006/relationships/customXml" Target="../ink/ink876.xml"/><Relationship Id="rId349" Type="http://schemas.openxmlformats.org/officeDocument/2006/relationships/customXml" Target="../ink/ink897.xml"/><Relationship Id="rId514" Type="http://schemas.openxmlformats.org/officeDocument/2006/relationships/image" Target="../media/image985.png"/><Relationship Id="rId88" Type="http://schemas.openxmlformats.org/officeDocument/2006/relationships/customXml" Target="../ink/ink766.xml"/><Relationship Id="rId111" Type="http://schemas.openxmlformats.org/officeDocument/2006/relationships/image" Target="../media/image784.png"/><Relationship Id="rId153" Type="http://schemas.openxmlformats.org/officeDocument/2006/relationships/image" Target="../media/image805.png"/><Relationship Id="rId195" Type="http://schemas.openxmlformats.org/officeDocument/2006/relationships/image" Target="../media/image826.png"/><Relationship Id="rId209" Type="http://schemas.openxmlformats.org/officeDocument/2006/relationships/image" Target="../media/image833.png"/><Relationship Id="rId360" Type="http://schemas.openxmlformats.org/officeDocument/2006/relationships/image" Target="../media/image908.png"/><Relationship Id="rId416" Type="http://schemas.openxmlformats.org/officeDocument/2006/relationships/image" Target="../media/image936.png"/><Relationship Id="rId220" Type="http://schemas.openxmlformats.org/officeDocument/2006/relationships/image" Target="../media/image838.png"/><Relationship Id="rId458" Type="http://schemas.openxmlformats.org/officeDocument/2006/relationships/image" Target="../media/image957.png"/><Relationship Id="rId15" Type="http://schemas.openxmlformats.org/officeDocument/2006/relationships/image" Target="../media/image736.png"/><Relationship Id="rId57" Type="http://schemas.openxmlformats.org/officeDocument/2006/relationships/image" Target="../media/image757.png"/><Relationship Id="rId262" Type="http://schemas.openxmlformats.org/officeDocument/2006/relationships/image" Target="../media/image859.png"/><Relationship Id="rId318" Type="http://schemas.openxmlformats.org/officeDocument/2006/relationships/image" Target="../media/image887.png"/><Relationship Id="rId525" Type="http://schemas.openxmlformats.org/officeDocument/2006/relationships/customXml" Target="../ink/ink985.xml"/><Relationship Id="rId99" Type="http://schemas.openxmlformats.org/officeDocument/2006/relationships/image" Target="../media/image778.png"/><Relationship Id="rId122" Type="http://schemas.openxmlformats.org/officeDocument/2006/relationships/customXml" Target="../ink/ink783.xml"/><Relationship Id="rId164" Type="http://schemas.openxmlformats.org/officeDocument/2006/relationships/customXml" Target="../ink/ink804.xml"/><Relationship Id="rId371" Type="http://schemas.openxmlformats.org/officeDocument/2006/relationships/customXml" Target="../ink/ink908.xml"/><Relationship Id="rId427" Type="http://schemas.openxmlformats.org/officeDocument/2006/relationships/customXml" Target="../ink/ink936.xml"/><Relationship Id="rId469" Type="http://schemas.openxmlformats.org/officeDocument/2006/relationships/customXml" Target="../ink/ink957.xml"/><Relationship Id="rId26" Type="http://schemas.openxmlformats.org/officeDocument/2006/relationships/customXml" Target="../ink/ink735.xml"/><Relationship Id="rId231" Type="http://schemas.openxmlformats.org/officeDocument/2006/relationships/customXml" Target="../ink/ink838.xml"/><Relationship Id="rId273" Type="http://schemas.openxmlformats.org/officeDocument/2006/relationships/customXml" Target="../ink/ink859.xml"/><Relationship Id="rId329" Type="http://schemas.openxmlformats.org/officeDocument/2006/relationships/customXml" Target="../ink/ink887.xml"/><Relationship Id="rId480" Type="http://schemas.openxmlformats.org/officeDocument/2006/relationships/image" Target="../media/image968.png"/><Relationship Id="rId68" Type="http://schemas.openxmlformats.org/officeDocument/2006/relationships/customXml" Target="../ink/ink756.xml"/><Relationship Id="rId133" Type="http://schemas.openxmlformats.org/officeDocument/2006/relationships/image" Target="../media/image795.png"/><Relationship Id="rId175" Type="http://schemas.openxmlformats.org/officeDocument/2006/relationships/image" Target="../media/image816.png"/><Relationship Id="rId340" Type="http://schemas.openxmlformats.org/officeDocument/2006/relationships/image" Target="../media/image898.png"/><Relationship Id="rId200" Type="http://schemas.openxmlformats.org/officeDocument/2006/relationships/customXml" Target="../ink/ink822.xml"/><Relationship Id="rId382" Type="http://schemas.openxmlformats.org/officeDocument/2006/relationships/image" Target="../media/image919.png"/><Relationship Id="rId438" Type="http://schemas.openxmlformats.org/officeDocument/2006/relationships/image" Target="../media/image947.png"/><Relationship Id="rId242" Type="http://schemas.openxmlformats.org/officeDocument/2006/relationships/image" Target="../media/image849.png"/><Relationship Id="rId284" Type="http://schemas.openxmlformats.org/officeDocument/2006/relationships/image" Target="../media/image870.png"/><Relationship Id="rId491" Type="http://schemas.openxmlformats.org/officeDocument/2006/relationships/customXml" Target="../ink/ink968.xml"/><Relationship Id="rId505" Type="http://schemas.openxmlformats.org/officeDocument/2006/relationships/customXml" Target="../ink/ink975.xml"/><Relationship Id="rId37" Type="http://schemas.openxmlformats.org/officeDocument/2006/relationships/image" Target="../media/image747.png"/><Relationship Id="rId79" Type="http://schemas.openxmlformats.org/officeDocument/2006/relationships/image" Target="../media/image768.png"/><Relationship Id="rId102" Type="http://schemas.openxmlformats.org/officeDocument/2006/relationships/customXml" Target="../ink/ink773.xml"/><Relationship Id="rId144" Type="http://schemas.openxmlformats.org/officeDocument/2006/relationships/customXml" Target="../ink/ink794.xml"/><Relationship Id="rId90" Type="http://schemas.openxmlformats.org/officeDocument/2006/relationships/customXml" Target="../ink/ink767.xml"/><Relationship Id="rId186" Type="http://schemas.openxmlformats.org/officeDocument/2006/relationships/customXml" Target="../ink/ink815.xml"/><Relationship Id="rId351" Type="http://schemas.openxmlformats.org/officeDocument/2006/relationships/customXml" Target="../ink/ink898.xml"/><Relationship Id="rId393" Type="http://schemas.openxmlformats.org/officeDocument/2006/relationships/customXml" Target="../ink/ink919.xml"/><Relationship Id="rId407" Type="http://schemas.openxmlformats.org/officeDocument/2006/relationships/customXml" Target="../ink/ink926.xml"/><Relationship Id="rId449" Type="http://schemas.openxmlformats.org/officeDocument/2006/relationships/customXml" Target="../ink/ink947.xml"/><Relationship Id="rId211" Type="http://schemas.openxmlformats.org/officeDocument/2006/relationships/image" Target="../media/image834.png"/><Relationship Id="rId253" Type="http://schemas.openxmlformats.org/officeDocument/2006/relationships/customXml" Target="../ink/ink849.xml"/><Relationship Id="rId295" Type="http://schemas.openxmlformats.org/officeDocument/2006/relationships/customXml" Target="../ink/ink870.xml"/><Relationship Id="rId309" Type="http://schemas.openxmlformats.org/officeDocument/2006/relationships/customXml" Target="../ink/ink877.xml"/><Relationship Id="rId460" Type="http://schemas.openxmlformats.org/officeDocument/2006/relationships/image" Target="../media/image958.png"/><Relationship Id="rId516" Type="http://schemas.openxmlformats.org/officeDocument/2006/relationships/image" Target="../media/image986.png"/><Relationship Id="rId48" Type="http://schemas.openxmlformats.org/officeDocument/2006/relationships/customXml" Target="../ink/ink746.xml"/><Relationship Id="rId113" Type="http://schemas.openxmlformats.org/officeDocument/2006/relationships/image" Target="../media/image785.png"/><Relationship Id="rId320" Type="http://schemas.openxmlformats.org/officeDocument/2006/relationships/image" Target="../media/image888.png"/><Relationship Id="rId155" Type="http://schemas.openxmlformats.org/officeDocument/2006/relationships/image" Target="../media/image806.png"/><Relationship Id="rId197" Type="http://schemas.openxmlformats.org/officeDocument/2006/relationships/image" Target="../media/image827.png"/><Relationship Id="rId362" Type="http://schemas.openxmlformats.org/officeDocument/2006/relationships/image" Target="../media/image909.png"/><Relationship Id="rId418" Type="http://schemas.openxmlformats.org/officeDocument/2006/relationships/image" Target="../media/image937.png"/><Relationship Id="rId222" Type="http://schemas.openxmlformats.org/officeDocument/2006/relationships/image" Target="../media/image839.png"/><Relationship Id="rId264" Type="http://schemas.openxmlformats.org/officeDocument/2006/relationships/image" Target="../media/image860.png"/><Relationship Id="rId471" Type="http://schemas.openxmlformats.org/officeDocument/2006/relationships/customXml" Target="../ink/ink958.xml"/><Relationship Id="rId17" Type="http://schemas.openxmlformats.org/officeDocument/2006/relationships/image" Target="../media/image737.png"/><Relationship Id="rId59" Type="http://schemas.openxmlformats.org/officeDocument/2006/relationships/image" Target="../media/image758.png"/><Relationship Id="rId124" Type="http://schemas.openxmlformats.org/officeDocument/2006/relationships/customXml" Target="../ink/ink784.xml"/><Relationship Id="rId527" Type="http://schemas.openxmlformats.org/officeDocument/2006/relationships/customXml" Target="../ink/ink986.xml"/><Relationship Id="rId70" Type="http://schemas.openxmlformats.org/officeDocument/2006/relationships/customXml" Target="../ink/ink757.xml"/><Relationship Id="rId166" Type="http://schemas.openxmlformats.org/officeDocument/2006/relationships/customXml" Target="../ink/ink805.xml"/><Relationship Id="rId331" Type="http://schemas.openxmlformats.org/officeDocument/2006/relationships/customXml" Target="../ink/ink888.xml"/><Relationship Id="rId373" Type="http://schemas.openxmlformats.org/officeDocument/2006/relationships/customXml" Target="../ink/ink909.xml"/><Relationship Id="rId429" Type="http://schemas.openxmlformats.org/officeDocument/2006/relationships/customXml" Target="../ink/ink93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39.xml"/><Relationship Id="rId440" Type="http://schemas.openxmlformats.org/officeDocument/2006/relationships/image" Target="../media/image948.png"/><Relationship Id="rId28" Type="http://schemas.openxmlformats.org/officeDocument/2006/relationships/customXml" Target="../ink/ink736.xml"/><Relationship Id="rId275" Type="http://schemas.openxmlformats.org/officeDocument/2006/relationships/customXml" Target="../ink/ink860.xml"/><Relationship Id="rId300" Type="http://schemas.openxmlformats.org/officeDocument/2006/relationships/image" Target="../media/image878.png"/><Relationship Id="rId482" Type="http://schemas.openxmlformats.org/officeDocument/2006/relationships/image" Target="../media/image969.png"/><Relationship Id="rId81" Type="http://schemas.openxmlformats.org/officeDocument/2006/relationships/image" Target="../media/image769.png"/><Relationship Id="rId135" Type="http://schemas.openxmlformats.org/officeDocument/2006/relationships/image" Target="../media/image796.png"/><Relationship Id="rId177" Type="http://schemas.openxmlformats.org/officeDocument/2006/relationships/image" Target="../media/image817.png"/><Relationship Id="rId342" Type="http://schemas.openxmlformats.org/officeDocument/2006/relationships/image" Target="../media/image899.png"/><Relationship Id="rId384" Type="http://schemas.openxmlformats.org/officeDocument/2006/relationships/image" Target="../media/image920.png"/><Relationship Id="rId202" Type="http://schemas.openxmlformats.org/officeDocument/2006/relationships/customXml" Target="../ink/ink823.xml"/><Relationship Id="rId244" Type="http://schemas.openxmlformats.org/officeDocument/2006/relationships/image" Target="../media/image850.png"/><Relationship Id="rId39" Type="http://schemas.openxmlformats.org/officeDocument/2006/relationships/image" Target="../media/image748.png"/><Relationship Id="rId286" Type="http://schemas.openxmlformats.org/officeDocument/2006/relationships/image" Target="../media/image871.png"/><Relationship Id="rId451" Type="http://schemas.openxmlformats.org/officeDocument/2006/relationships/customXml" Target="../ink/ink948.xml"/><Relationship Id="rId493" Type="http://schemas.openxmlformats.org/officeDocument/2006/relationships/customXml" Target="../ink/ink969.xml"/><Relationship Id="rId507" Type="http://schemas.openxmlformats.org/officeDocument/2006/relationships/customXml" Target="../ink/ink976.xml"/><Relationship Id="rId50" Type="http://schemas.openxmlformats.org/officeDocument/2006/relationships/customXml" Target="../ink/ink747.xml"/><Relationship Id="rId104" Type="http://schemas.openxmlformats.org/officeDocument/2006/relationships/customXml" Target="../ink/ink774.xml"/><Relationship Id="rId146" Type="http://schemas.openxmlformats.org/officeDocument/2006/relationships/customXml" Target="../ink/ink795.xml"/><Relationship Id="rId188" Type="http://schemas.openxmlformats.org/officeDocument/2006/relationships/customXml" Target="../ink/ink816.xml"/><Relationship Id="rId311" Type="http://schemas.openxmlformats.org/officeDocument/2006/relationships/customXml" Target="../ink/ink878.xml"/><Relationship Id="rId353" Type="http://schemas.openxmlformats.org/officeDocument/2006/relationships/customXml" Target="../ink/ink899.xml"/><Relationship Id="rId395" Type="http://schemas.openxmlformats.org/officeDocument/2006/relationships/customXml" Target="../ink/ink920.xml"/><Relationship Id="rId409" Type="http://schemas.openxmlformats.org/officeDocument/2006/relationships/customXml" Target="../ink/ink927.xml"/><Relationship Id="rId92" Type="http://schemas.openxmlformats.org/officeDocument/2006/relationships/customXml" Target="../ink/ink768.xml"/><Relationship Id="rId213" Type="http://schemas.openxmlformats.org/officeDocument/2006/relationships/image" Target="../media/image835.png"/><Relationship Id="rId420" Type="http://schemas.openxmlformats.org/officeDocument/2006/relationships/image" Target="../media/image938.png"/><Relationship Id="rId255" Type="http://schemas.openxmlformats.org/officeDocument/2006/relationships/customXml" Target="../ink/ink850.xml"/><Relationship Id="rId297" Type="http://schemas.openxmlformats.org/officeDocument/2006/relationships/customXml" Target="../ink/ink871.xml"/><Relationship Id="rId462" Type="http://schemas.openxmlformats.org/officeDocument/2006/relationships/image" Target="../media/image959.png"/><Relationship Id="rId518" Type="http://schemas.openxmlformats.org/officeDocument/2006/relationships/image" Target="../media/image987.png"/><Relationship Id="rId115" Type="http://schemas.openxmlformats.org/officeDocument/2006/relationships/image" Target="../media/image786.png"/><Relationship Id="rId157" Type="http://schemas.openxmlformats.org/officeDocument/2006/relationships/image" Target="../media/image807.png"/><Relationship Id="rId322" Type="http://schemas.openxmlformats.org/officeDocument/2006/relationships/image" Target="../media/image889.png"/><Relationship Id="rId364" Type="http://schemas.openxmlformats.org/officeDocument/2006/relationships/image" Target="../media/image910.png"/><Relationship Id="rId61" Type="http://schemas.openxmlformats.org/officeDocument/2006/relationships/image" Target="../media/image759.png"/><Relationship Id="rId199" Type="http://schemas.openxmlformats.org/officeDocument/2006/relationships/image" Target="../media/image828.png"/><Relationship Id="rId19" Type="http://schemas.openxmlformats.org/officeDocument/2006/relationships/image" Target="../media/image738.png"/><Relationship Id="rId224" Type="http://schemas.openxmlformats.org/officeDocument/2006/relationships/image" Target="../media/image840.png"/><Relationship Id="rId266" Type="http://schemas.openxmlformats.org/officeDocument/2006/relationships/image" Target="../media/image861.png"/><Relationship Id="rId431" Type="http://schemas.openxmlformats.org/officeDocument/2006/relationships/customXml" Target="../ink/ink938.xml"/><Relationship Id="rId473" Type="http://schemas.openxmlformats.org/officeDocument/2006/relationships/customXml" Target="../ink/ink959.xml"/><Relationship Id="rId30" Type="http://schemas.openxmlformats.org/officeDocument/2006/relationships/customXml" Target="../ink/ink737.xml"/><Relationship Id="rId126" Type="http://schemas.openxmlformats.org/officeDocument/2006/relationships/customXml" Target="../ink/ink785.xml"/><Relationship Id="rId168" Type="http://schemas.openxmlformats.org/officeDocument/2006/relationships/customXml" Target="../ink/ink806.xml"/><Relationship Id="rId333" Type="http://schemas.openxmlformats.org/officeDocument/2006/relationships/customXml" Target="../ink/ink889.xml"/><Relationship Id="rId72" Type="http://schemas.openxmlformats.org/officeDocument/2006/relationships/customXml" Target="../ink/ink758.xml"/><Relationship Id="rId375" Type="http://schemas.openxmlformats.org/officeDocument/2006/relationships/customXml" Target="../ink/ink910.xml"/><Relationship Id="rId3" Type="http://schemas.openxmlformats.org/officeDocument/2006/relationships/image" Target="../media/image6.emf"/><Relationship Id="rId235" Type="http://schemas.openxmlformats.org/officeDocument/2006/relationships/customXml" Target="../ink/ink840.xml"/><Relationship Id="rId277" Type="http://schemas.openxmlformats.org/officeDocument/2006/relationships/customXml" Target="../ink/ink861.xml"/><Relationship Id="rId400" Type="http://schemas.openxmlformats.org/officeDocument/2006/relationships/image" Target="../media/image928.png"/><Relationship Id="rId442" Type="http://schemas.openxmlformats.org/officeDocument/2006/relationships/image" Target="../media/image949.png"/><Relationship Id="rId484" Type="http://schemas.openxmlformats.org/officeDocument/2006/relationships/image" Target="../media/image970.png"/><Relationship Id="rId137" Type="http://schemas.openxmlformats.org/officeDocument/2006/relationships/image" Target="../media/image797.png"/><Relationship Id="rId302" Type="http://schemas.openxmlformats.org/officeDocument/2006/relationships/image" Target="../media/image879.png"/><Relationship Id="rId344" Type="http://schemas.openxmlformats.org/officeDocument/2006/relationships/image" Target="../media/image900.png"/><Relationship Id="rId41" Type="http://schemas.openxmlformats.org/officeDocument/2006/relationships/image" Target="../media/image749.png"/><Relationship Id="rId83" Type="http://schemas.openxmlformats.org/officeDocument/2006/relationships/image" Target="../media/image770.png"/><Relationship Id="rId179" Type="http://schemas.openxmlformats.org/officeDocument/2006/relationships/image" Target="../media/image818.png"/><Relationship Id="rId386" Type="http://schemas.openxmlformats.org/officeDocument/2006/relationships/image" Target="../media/image921.png"/><Relationship Id="rId190" Type="http://schemas.openxmlformats.org/officeDocument/2006/relationships/customXml" Target="../ink/ink817.xml"/><Relationship Id="rId204" Type="http://schemas.openxmlformats.org/officeDocument/2006/relationships/customXml" Target="../ink/ink824.xml"/><Relationship Id="rId246" Type="http://schemas.openxmlformats.org/officeDocument/2006/relationships/image" Target="../media/image851.png"/><Relationship Id="rId288" Type="http://schemas.openxmlformats.org/officeDocument/2006/relationships/image" Target="../media/image872.png"/><Relationship Id="rId411" Type="http://schemas.openxmlformats.org/officeDocument/2006/relationships/customXml" Target="../ink/ink928.xml"/><Relationship Id="rId453" Type="http://schemas.openxmlformats.org/officeDocument/2006/relationships/customXml" Target="../ink/ink949.xml"/><Relationship Id="rId509" Type="http://schemas.openxmlformats.org/officeDocument/2006/relationships/customXml" Target="../ink/ink977.xml"/><Relationship Id="rId106" Type="http://schemas.openxmlformats.org/officeDocument/2006/relationships/customXml" Target="../ink/ink775.xml"/><Relationship Id="rId313" Type="http://schemas.openxmlformats.org/officeDocument/2006/relationships/customXml" Target="../ink/ink879.xml"/><Relationship Id="rId495" Type="http://schemas.openxmlformats.org/officeDocument/2006/relationships/customXml" Target="../ink/ink970.xml"/><Relationship Id="rId10" Type="http://schemas.openxmlformats.org/officeDocument/2006/relationships/customXml" Target="../ink/ink727.xml"/><Relationship Id="rId52" Type="http://schemas.openxmlformats.org/officeDocument/2006/relationships/customXml" Target="../ink/ink748.xml"/><Relationship Id="rId94" Type="http://schemas.openxmlformats.org/officeDocument/2006/relationships/customXml" Target="../ink/ink769.xml"/><Relationship Id="rId148" Type="http://schemas.openxmlformats.org/officeDocument/2006/relationships/customXml" Target="../ink/ink796.xml"/><Relationship Id="rId355" Type="http://schemas.openxmlformats.org/officeDocument/2006/relationships/customXml" Target="../ink/ink900.xml"/><Relationship Id="rId397" Type="http://schemas.openxmlformats.org/officeDocument/2006/relationships/customXml" Target="../ink/ink921.xml"/><Relationship Id="rId520" Type="http://schemas.openxmlformats.org/officeDocument/2006/relationships/image" Target="../media/image988.png"/><Relationship Id="rId215" Type="http://schemas.openxmlformats.org/officeDocument/2006/relationships/image" Target="../media/image836.png"/><Relationship Id="rId257" Type="http://schemas.openxmlformats.org/officeDocument/2006/relationships/customXml" Target="../ink/ink851.xml"/><Relationship Id="rId422" Type="http://schemas.openxmlformats.org/officeDocument/2006/relationships/image" Target="../media/image939.png"/><Relationship Id="rId464" Type="http://schemas.openxmlformats.org/officeDocument/2006/relationships/image" Target="../media/image960.png"/><Relationship Id="rId299" Type="http://schemas.openxmlformats.org/officeDocument/2006/relationships/customXml" Target="../ink/ink872.xml"/><Relationship Id="rId63" Type="http://schemas.openxmlformats.org/officeDocument/2006/relationships/image" Target="../media/image760.png"/><Relationship Id="rId159" Type="http://schemas.openxmlformats.org/officeDocument/2006/relationships/image" Target="../media/image808.png"/><Relationship Id="rId366" Type="http://schemas.openxmlformats.org/officeDocument/2006/relationships/image" Target="../media/image911.png"/><Relationship Id="rId226" Type="http://schemas.openxmlformats.org/officeDocument/2006/relationships/image" Target="../media/image841.png"/><Relationship Id="rId433" Type="http://schemas.openxmlformats.org/officeDocument/2006/relationships/customXml" Target="../ink/ink93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49.png"/><Relationship Id="rId21" Type="http://schemas.openxmlformats.org/officeDocument/2006/relationships/image" Target="../media/image1002.png"/><Relationship Id="rId324" Type="http://schemas.openxmlformats.org/officeDocument/2006/relationships/customXml" Target="../ink/ink1147.xml"/><Relationship Id="rId531" Type="http://schemas.openxmlformats.org/officeDocument/2006/relationships/image" Target="../media/image1256.png"/><Relationship Id="rId629" Type="http://schemas.openxmlformats.org/officeDocument/2006/relationships/image" Target="../media/image1305.png"/><Relationship Id="rId170" Type="http://schemas.openxmlformats.org/officeDocument/2006/relationships/customXml" Target="../ink/ink1070.xml"/><Relationship Id="rId268" Type="http://schemas.openxmlformats.org/officeDocument/2006/relationships/customXml" Target="../ink/ink1119.xml"/><Relationship Id="rId475" Type="http://schemas.openxmlformats.org/officeDocument/2006/relationships/image" Target="../media/image1228.png"/><Relationship Id="rId32" Type="http://schemas.openxmlformats.org/officeDocument/2006/relationships/customXml" Target="../ink/ink1001.xml"/><Relationship Id="rId128" Type="http://schemas.openxmlformats.org/officeDocument/2006/relationships/customXml" Target="../ink/ink1049.xml"/><Relationship Id="rId335" Type="http://schemas.openxmlformats.org/officeDocument/2006/relationships/image" Target="../media/image1158.png"/><Relationship Id="rId542" Type="http://schemas.openxmlformats.org/officeDocument/2006/relationships/customXml" Target="../ink/ink1256.xml"/><Relationship Id="rId181" Type="http://schemas.openxmlformats.org/officeDocument/2006/relationships/image" Target="../media/image1081.png"/><Relationship Id="rId402" Type="http://schemas.openxmlformats.org/officeDocument/2006/relationships/customXml" Target="../ink/ink1186.xml"/><Relationship Id="rId279" Type="http://schemas.openxmlformats.org/officeDocument/2006/relationships/image" Target="../media/image1130.png"/><Relationship Id="rId486" Type="http://schemas.openxmlformats.org/officeDocument/2006/relationships/customXml" Target="../ink/ink1228.xml"/><Relationship Id="rId43" Type="http://schemas.openxmlformats.org/officeDocument/2006/relationships/image" Target="../media/image1012.png"/><Relationship Id="rId139" Type="http://schemas.openxmlformats.org/officeDocument/2006/relationships/image" Target="../media/image1060.png"/><Relationship Id="rId346" Type="http://schemas.openxmlformats.org/officeDocument/2006/relationships/customXml" Target="../ink/ink1158.xml"/><Relationship Id="rId553" Type="http://schemas.openxmlformats.org/officeDocument/2006/relationships/image" Target="../media/image1267.png"/><Relationship Id="rId192" Type="http://schemas.openxmlformats.org/officeDocument/2006/relationships/customXml" Target="../ink/ink1081.xml"/><Relationship Id="rId206" Type="http://schemas.openxmlformats.org/officeDocument/2006/relationships/customXml" Target="../ink/ink1088.xml"/><Relationship Id="rId413" Type="http://schemas.openxmlformats.org/officeDocument/2006/relationships/image" Target="../media/image1197.png"/><Relationship Id="rId497" Type="http://schemas.openxmlformats.org/officeDocument/2006/relationships/image" Target="../media/image1239.png"/><Relationship Id="rId620" Type="http://schemas.openxmlformats.org/officeDocument/2006/relationships/customXml" Target="../ink/ink1295.xml"/><Relationship Id="rId357" Type="http://schemas.openxmlformats.org/officeDocument/2006/relationships/image" Target="../media/image1169.png"/><Relationship Id="rId54" Type="http://schemas.openxmlformats.org/officeDocument/2006/relationships/customXml" Target="../ink/ink1012.xml"/><Relationship Id="rId217" Type="http://schemas.openxmlformats.org/officeDocument/2006/relationships/image" Target="../media/image1099.png"/><Relationship Id="rId564" Type="http://schemas.openxmlformats.org/officeDocument/2006/relationships/customXml" Target="../ink/ink1267.xml"/><Relationship Id="rId424" Type="http://schemas.openxmlformats.org/officeDocument/2006/relationships/customXml" Target="../ink/ink1197.xml"/><Relationship Id="rId631" Type="http://schemas.openxmlformats.org/officeDocument/2006/relationships/image" Target="../media/image1306.png"/><Relationship Id="rId270" Type="http://schemas.openxmlformats.org/officeDocument/2006/relationships/customXml" Target="../ink/ink1120.xml"/><Relationship Id="rId65" Type="http://schemas.openxmlformats.org/officeDocument/2006/relationships/image" Target="../media/image1023.png"/><Relationship Id="rId130" Type="http://schemas.openxmlformats.org/officeDocument/2006/relationships/customXml" Target="../ink/ink1050.xml"/><Relationship Id="rId368" Type="http://schemas.openxmlformats.org/officeDocument/2006/relationships/customXml" Target="../ink/ink1169.xml"/><Relationship Id="rId575" Type="http://schemas.openxmlformats.org/officeDocument/2006/relationships/image" Target="../media/image1278.png"/><Relationship Id="rId228" Type="http://schemas.openxmlformats.org/officeDocument/2006/relationships/customXml" Target="../ink/ink1099.xml"/><Relationship Id="rId435" Type="http://schemas.openxmlformats.org/officeDocument/2006/relationships/image" Target="../media/image1208.png"/><Relationship Id="rId642" Type="http://schemas.openxmlformats.org/officeDocument/2006/relationships/customXml" Target="../ink/ink1306.xml"/><Relationship Id="rId281" Type="http://schemas.openxmlformats.org/officeDocument/2006/relationships/image" Target="../media/image1131.png"/><Relationship Id="rId502" Type="http://schemas.openxmlformats.org/officeDocument/2006/relationships/customXml" Target="../ink/ink1236.xml"/><Relationship Id="rId76" Type="http://schemas.openxmlformats.org/officeDocument/2006/relationships/customXml" Target="../ink/ink1023.xml"/><Relationship Id="rId141" Type="http://schemas.openxmlformats.org/officeDocument/2006/relationships/image" Target="../media/image1061.png"/><Relationship Id="rId379" Type="http://schemas.openxmlformats.org/officeDocument/2006/relationships/image" Target="../media/image1180.png"/><Relationship Id="rId586" Type="http://schemas.openxmlformats.org/officeDocument/2006/relationships/customXml" Target="../ink/ink1278.xml"/><Relationship Id="rId7" Type="http://schemas.openxmlformats.org/officeDocument/2006/relationships/image" Target="../media/image995.png"/><Relationship Id="rId239" Type="http://schemas.openxmlformats.org/officeDocument/2006/relationships/image" Target="../media/image1110.png"/><Relationship Id="rId446" Type="http://schemas.openxmlformats.org/officeDocument/2006/relationships/customXml" Target="../ink/ink1208.xml"/><Relationship Id="rId292" Type="http://schemas.openxmlformats.org/officeDocument/2006/relationships/customXml" Target="../ink/ink1131.xml"/><Relationship Id="rId306" Type="http://schemas.openxmlformats.org/officeDocument/2006/relationships/customXml" Target="../ink/ink1138.xml"/><Relationship Id="rId87" Type="http://schemas.openxmlformats.org/officeDocument/2006/relationships/image" Target="../media/image1034.png"/><Relationship Id="rId513" Type="http://schemas.openxmlformats.org/officeDocument/2006/relationships/image" Target="../media/image1247.png"/><Relationship Id="rId597" Type="http://schemas.openxmlformats.org/officeDocument/2006/relationships/image" Target="../media/image1289.png"/><Relationship Id="rId152" Type="http://schemas.openxmlformats.org/officeDocument/2006/relationships/customXml" Target="../ink/ink1061.xml"/><Relationship Id="rId457" Type="http://schemas.openxmlformats.org/officeDocument/2006/relationships/image" Target="../media/image1219.png"/><Relationship Id="rId14" Type="http://schemas.openxmlformats.org/officeDocument/2006/relationships/customXml" Target="../ink/ink992.xml"/><Relationship Id="rId317" Type="http://schemas.openxmlformats.org/officeDocument/2006/relationships/image" Target="../media/image1149.png"/><Relationship Id="rId524" Type="http://schemas.openxmlformats.org/officeDocument/2006/relationships/customXml" Target="../ink/ink1247.xml"/><Relationship Id="rId98" Type="http://schemas.openxmlformats.org/officeDocument/2006/relationships/customXml" Target="../ink/ink1034.xml"/><Relationship Id="rId163" Type="http://schemas.openxmlformats.org/officeDocument/2006/relationships/image" Target="../media/image1072.png"/><Relationship Id="rId370" Type="http://schemas.openxmlformats.org/officeDocument/2006/relationships/customXml" Target="../ink/ink1170.xml"/><Relationship Id="rId230" Type="http://schemas.openxmlformats.org/officeDocument/2006/relationships/customXml" Target="../ink/ink1100.xml"/><Relationship Id="rId468" Type="http://schemas.openxmlformats.org/officeDocument/2006/relationships/customXml" Target="../ink/ink1219.xml"/><Relationship Id="rId25" Type="http://schemas.openxmlformats.org/officeDocument/2006/relationships/image" Target="../media/image1004.png"/><Relationship Id="rId328" Type="http://schemas.openxmlformats.org/officeDocument/2006/relationships/customXml" Target="../ink/ink1149.xml"/><Relationship Id="rId535" Type="http://schemas.openxmlformats.org/officeDocument/2006/relationships/image" Target="../media/image1258.png"/><Relationship Id="rId174" Type="http://schemas.openxmlformats.org/officeDocument/2006/relationships/customXml" Target="../ink/ink1072.xml"/><Relationship Id="rId381" Type="http://schemas.openxmlformats.org/officeDocument/2006/relationships/image" Target="../media/image1181.png"/><Relationship Id="rId602" Type="http://schemas.openxmlformats.org/officeDocument/2006/relationships/customXml" Target="../ink/ink1286.xml"/><Relationship Id="rId241" Type="http://schemas.openxmlformats.org/officeDocument/2006/relationships/image" Target="../media/image1111.png"/><Relationship Id="rId479" Type="http://schemas.openxmlformats.org/officeDocument/2006/relationships/image" Target="../media/image1230.png"/><Relationship Id="rId36" Type="http://schemas.openxmlformats.org/officeDocument/2006/relationships/customXml" Target="../ink/ink1003.xml"/><Relationship Id="rId339" Type="http://schemas.openxmlformats.org/officeDocument/2006/relationships/image" Target="../media/image1160.png"/><Relationship Id="rId546" Type="http://schemas.openxmlformats.org/officeDocument/2006/relationships/customXml" Target="../ink/ink1258.xml"/><Relationship Id="rId101" Type="http://schemas.openxmlformats.org/officeDocument/2006/relationships/image" Target="../media/image1041.png"/><Relationship Id="rId185" Type="http://schemas.openxmlformats.org/officeDocument/2006/relationships/image" Target="../media/image1083.png"/><Relationship Id="rId406" Type="http://schemas.openxmlformats.org/officeDocument/2006/relationships/customXml" Target="../ink/ink1188.xml"/><Relationship Id="rId392" Type="http://schemas.openxmlformats.org/officeDocument/2006/relationships/customXml" Target="../ink/ink1181.xml"/><Relationship Id="rId613" Type="http://schemas.openxmlformats.org/officeDocument/2006/relationships/image" Target="../media/image1297.png"/><Relationship Id="rId252" Type="http://schemas.openxmlformats.org/officeDocument/2006/relationships/customXml" Target="../ink/ink1111.xml"/><Relationship Id="rId47" Type="http://schemas.openxmlformats.org/officeDocument/2006/relationships/image" Target="../media/image1014.png"/><Relationship Id="rId112" Type="http://schemas.openxmlformats.org/officeDocument/2006/relationships/customXml" Target="../ink/ink1041.xml"/><Relationship Id="rId557" Type="http://schemas.openxmlformats.org/officeDocument/2006/relationships/image" Target="../media/image1269.png"/><Relationship Id="rId196" Type="http://schemas.openxmlformats.org/officeDocument/2006/relationships/customXml" Target="../ink/ink1083.xml"/><Relationship Id="rId417" Type="http://schemas.openxmlformats.org/officeDocument/2006/relationships/image" Target="../media/image1199.png"/><Relationship Id="rId624" Type="http://schemas.openxmlformats.org/officeDocument/2006/relationships/customXml" Target="../ink/ink1297.xml"/><Relationship Id="rId16" Type="http://schemas.openxmlformats.org/officeDocument/2006/relationships/customXml" Target="../ink/ink993.xml"/><Relationship Id="rId221" Type="http://schemas.openxmlformats.org/officeDocument/2006/relationships/image" Target="../media/image1101.png"/><Relationship Id="rId263" Type="http://schemas.openxmlformats.org/officeDocument/2006/relationships/image" Target="../media/image1122.png"/><Relationship Id="rId319" Type="http://schemas.openxmlformats.org/officeDocument/2006/relationships/image" Target="../media/image1150.png"/><Relationship Id="rId470" Type="http://schemas.openxmlformats.org/officeDocument/2006/relationships/customXml" Target="../ink/ink1220.xml"/><Relationship Id="rId526" Type="http://schemas.openxmlformats.org/officeDocument/2006/relationships/customXml" Target="../ink/ink1248.xml"/><Relationship Id="rId58" Type="http://schemas.openxmlformats.org/officeDocument/2006/relationships/customXml" Target="../ink/ink1014.xml"/><Relationship Id="rId123" Type="http://schemas.openxmlformats.org/officeDocument/2006/relationships/image" Target="../media/image1052.png"/><Relationship Id="rId330" Type="http://schemas.openxmlformats.org/officeDocument/2006/relationships/customXml" Target="../ink/ink1150.xml"/><Relationship Id="rId568" Type="http://schemas.openxmlformats.org/officeDocument/2006/relationships/customXml" Target="../ink/ink1269.xml"/><Relationship Id="rId165" Type="http://schemas.openxmlformats.org/officeDocument/2006/relationships/image" Target="../media/image1073.png"/><Relationship Id="rId372" Type="http://schemas.openxmlformats.org/officeDocument/2006/relationships/customXml" Target="../ink/ink1171.xml"/><Relationship Id="rId428" Type="http://schemas.openxmlformats.org/officeDocument/2006/relationships/customXml" Target="../ink/ink1199.xml"/><Relationship Id="rId635" Type="http://schemas.openxmlformats.org/officeDocument/2006/relationships/image" Target="../media/image1308.png"/><Relationship Id="rId232" Type="http://schemas.openxmlformats.org/officeDocument/2006/relationships/customXml" Target="../ink/ink1101.xml"/><Relationship Id="rId274" Type="http://schemas.openxmlformats.org/officeDocument/2006/relationships/customXml" Target="../ink/ink1122.xml"/><Relationship Id="rId481" Type="http://schemas.openxmlformats.org/officeDocument/2006/relationships/image" Target="../media/image1231.png"/><Relationship Id="rId27" Type="http://schemas.openxmlformats.org/officeDocument/2006/relationships/image" Target="../media/image1005.png"/><Relationship Id="rId69" Type="http://schemas.openxmlformats.org/officeDocument/2006/relationships/image" Target="../media/image1025.png"/><Relationship Id="rId134" Type="http://schemas.openxmlformats.org/officeDocument/2006/relationships/customXml" Target="../ink/ink1052.xml"/><Relationship Id="rId537" Type="http://schemas.openxmlformats.org/officeDocument/2006/relationships/image" Target="../media/image1259.png"/><Relationship Id="rId579" Type="http://schemas.openxmlformats.org/officeDocument/2006/relationships/image" Target="../media/image1280.png"/><Relationship Id="rId80" Type="http://schemas.openxmlformats.org/officeDocument/2006/relationships/customXml" Target="../ink/ink1025.xml"/><Relationship Id="rId176" Type="http://schemas.openxmlformats.org/officeDocument/2006/relationships/customXml" Target="../ink/ink1073.xml"/><Relationship Id="rId341" Type="http://schemas.openxmlformats.org/officeDocument/2006/relationships/image" Target="../media/image1161.png"/><Relationship Id="rId383" Type="http://schemas.openxmlformats.org/officeDocument/2006/relationships/image" Target="../media/image1182.png"/><Relationship Id="rId439" Type="http://schemas.openxmlformats.org/officeDocument/2006/relationships/image" Target="../media/image1210.png"/><Relationship Id="rId590" Type="http://schemas.openxmlformats.org/officeDocument/2006/relationships/customXml" Target="../ink/ink1280.xml"/><Relationship Id="rId604" Type="http://schemas.openxmlformats.org/officeDocument/2006/relationships/customXml" Target="../ink/ink1287.xml"/><Relationship Id="rId646" Type="http://schemas.openxmlformats.org/officeDocument/2006/relationships/customXml" Target="../ink/ink1308.xml"/><Relationship Id="rId201" Type="http://schemas.openxmlformats.org/officeDocument/2006/relationships/image" Target="../media/image1091.png"/><Relationship Id="rId243" Type="http://schemas.openxmlformats.org/officeDocument/2006/relationships/image" Target="../media/image1112.png"/><Relationship Id="rId285" Type="http://schemas.openxmlformats.org/officeDocument/2006/relationships/image" Target="../media/image1133.png"/><Relationship Id="rId450" Type="http://schemas.openxmlformats.org/officeDocument/2006/relationships/customXml" Target="../ink/ink1210.xml"/><Relationship Id="rId506" Type="http://schemas.openxmlformats.org/officeDocument/2006/relationships/customXml" Target="../ink/ink1238.xml"/><Relationship Id="rId38" Type="http://schemas.openxmlformats.org/officeDocument/2006/relationships/customXml" Target="../ink/ink1004.xml"/><Relationship Id="rId103" Type="http://schemas.openxmlformats.org/officeDocument/2006/relationships/image" Target="../media/image1042.png"/><Relationship Id="rId310" Type="http://schemas.openxmlformats.org/officeDocument/2006/relationships/customXml" Target="../ink/ink1140.xml"/><Relationship Id="rId492" Type="http://schemas.openxmlformats.org/officeDocument/2006/relationships/customXml" Target="../ink/ink1231.xml"/><Relationship Id="rId548" Type="http://schemas.openxmlformats.org/officeDocument/2006/relationships/customXml" Target="../ink/ink1259.xml"/><Relationship Id="rId91" Type="http://schemas.openxmlformats.org/officeDocument/2006/relationships/image" Target="../media/image1036.png"/><Relationship Id="rId145" Type="http://schemas.openxmlformats.org/officeDocument/2006/relationships/image" Target="../media/image1063.png"/><Relationship Id="rId187" Type="http://schemas.openxmlformats.org/officeDocument/2006/relationships/image" Target="../media/image1084.png"/><Relationship Id="rId352" Type="http://schemas.openxmlformats.org/officeDocument/2006/relationships/customXml" Target="../ink/ink1161.xml"/><Relationship Id="rId394" Type="http://schemas.openxmlformats.org/officeDocument/2006/relationships/customXml" Target="../ink/ink1182.xml"/><Relationship Id="rId408" Type="http://schemas.openxmlformats.org/officeDocument/2006/relationships/customXml" Target="../ink/ink1189.xml"/><Relationship Id="rId615" Type="http://schemas.openxmlformats.org/officeDocument/2006/relationships/image" Target="../media/image1298.png"/><Relationship Id="rId212" Type="http://schemas.openxmlformats.org/officeDocument/2006/relationships/customXml" Target="../ink/ink1091.xml"/><Relationship Id="rId254" Type="http://schemas.openxmlformats.org/officeDocument/2006/relationships/customXml" Target="../ink/ink1112.xml"/><Relationship Id="rId49" Type="http://schemas.openxmlformats.org/officeDocument/2006/relationships/image" Target="../media/image1015.png"/><Relationship Id="rId114" Type="http://schemas.openxmlformats.org/officeDocument/2006/relationships/customXml" Target="../ink/ink1042.xml"/><Relationship Id="rId296" Type="http://schemas.openxmlformats.org/officeDocument/2006/relationships/customXml" Target="../ink/ink1133.xml"/><Relationship Id="rId461" Type="http://schemas.openxmlformats.org/officeDocument/2006/relationships/image" Target="../media/image1221.png"/><Relationship Id="rId517" Type="http://schemas.openxmlformats.org/officeDocument/2006/relationships/image" Target="../media/image1249.png"/><Relationship Id="rId559" Type="http://schemas.openxmlformats.org/officeDocument/2006/relationships/image" Target="../media/image1270.png"/><Relationship Id="rId60" Type="http://schemas.openxmlformats.org/officeDocument/2006/relationships/customXml" Target="../ink/ink1015.xml"/><Relationship Id="rId156" Type="http://schemas.openxmlformats.org/officeDocument/2006/relationships/customXml" Target="../ink/ink1063.xml"/><Relationship Id="rId198" Type="http://schemas.openxmlformats.org/officeDocument/2006/relationships/customXml" Target="../ink/ink1084.xml"/><Relationship Id="rId321" Type="http://schemas.openxmlformats.org/officeDocument/2006/relationships/image" Target="../media/image1151.png"/><Relationship Id="rId363" Type="http://schemas.openxmlformats.org/officeDocument/2006/relationships/image" Target="../media/image1172.png"/><Relationship Id="rId419" Type="http://schemas.openxmlformats.org/officeDocument/2006/relationships/image" Target="../media/image1200.png"/><Relationship Id="rId570" Type="http://schemas.openxmlformats.org/officeDocument/2006/relationships/customXml" Target="../ink/ink1270.xml"/><Relationship Id="rId626" Type="http://schemas.openxmlformats.org/officeDocument/2006/relationships/customXml" Target="../ink/ink1298.xml"/><Relationship Id="rId223" Type="http://schemas.openxmlformats.org/officeDocument/2006/relationships/image" Target="../media/image1102.png"/><Relationship Id="rId430" Type="http://schemas.openxmlformats.org/officeDocument/2006/relationships/customXml" Target="../ink/ink1200.xml"/><Relationship Id="rId18" Type="http://schemas.openxmlformats.org/officeDocument/2006/relationships/customXml" Target="../ink/ink994.xml"/><Relationship Id="rId265" Type="http://schemas.openxmlformats.org/officeDocument/2006/relationships/image" Target="../media/image1123.png"/><Relationship Id="rId472" Type="http://schemas.openxmlformats.org/officeDocument/2006/relationships/customXml" Target="../ink/ink1221.xml"/><Relationship Id="rId528" Type="http://schemas.openxmlformats.org/officeDocument/2006/relationships/customXml" Target="../ink/ink1249.xml"/><Relationship Id="rId125" Type="http://schemas.openxmlformats.org/officeDocument/2006/relationships/image" Target="../media/image1053.png"/><Relationship Id="rId167" Type="http://schemas.openxmlformats.org/officeDocument/2006/relationships/image" Target="../media/image1074.png"/><Relationship Id="rId332" Type="http://schemas.openxmlformats.org/officeDocument/2006/relationships/customXml" Target="../ink/ink1151.xml"/><Relationship Id="rId374" Type="http://schemas.openxmlformats.org/officeDocument/2006/relationships/customXml" Target="../ink/ink1172.xml"/><Relationship Id="rId581" Type="http://schemas.openxmlformats.org/officeDocument/2006/relationships/image" Target="../media/image1281.png"/><Relationship Id="rId71" Type="http://schemas.openxmlformats.org/officeDocument/2006/relationships/image" Target="../media/image1026.png"/><Relationship Id="rId234" Type="http://schemas.openxmlformats.org/officeDocument/2006/relationships/customXml" Target="../ink/ink1102.xml"/><Relationship Id="rId637" Type="http://schemas.openxmlformats.org/officeDocument/2006/relationships/image" Target="../media/image1309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006.png"/><Relationship Id="rId276" Type="http://schemas.openxmlformats.org/officeDocument/2006/relationships/customXml" Target="../ink/ink1123.xml"/><Relationship Id="rId441" Type="http://schemas.openxmlformats.org/officeDocument/2006/relationships/image" Target="../media/image1211.png"/><Relationship Id="rId483" Type="http://schemas.openxmlformats.org/officeDocument/2006/relationships/image" Target="../media/image1232.png"/><Relationship Id="rId539" Type="http://schemas.openxmlformats.org/officeDocument/2006/relationships/image" Target="../media/image1260.png"/><Relationship Id="rId40" Type="http://schemas.openxmlformats.org/officeDocument/2006/relationships/customXml" Target="../ink/ink1005.xml"/><Relationship Id="rId136" Type="http://schemas.openxmlformats.org/officeDocument/2006/relationships/customXml" Target="../ink/ink1053.xml"/><Relationship Id="rId178" Type="http://schemas.openxmlformats.org/officeDocument/2006/relationships/customXml" Target="../ink/ink1074.xml"/><Relationship Id="rId301" Type="http://schemas.openxmlformats.org/officeDocument/2006/relationships/image" Target="../media/image1141.png"/><Relationship Id="rId343" Type="http://schemas.openxmlformats.org/officeDocument/2006/relationships/image" Target="../media/image1162.png"/><Relationship Id="rId550" Type="http://schemas.openxmlformats.org/officeDocument/2006/relationships/customXml" Target="../ink/ink1260.xml"/><Relationship Id="rId82" Type="http://schemas.openxmlformats.org/officeDocument/2006/relationships/customXml" Target="../ink/ink1026.xml"/><Relationship Id="rId203" Type="http://schemas.openxmlformats.org/officeDocument/2006/relationships/image" Target="../media/image1092.png"/><Relationship Id="rId385" Type="http://schemas.openxmlformats.org/officeDocument/2006/relationships/image" Target="../media/image1183.png"/><Relationship Id="rId592" Type="http://schemas.openxmlformats.org/officeDocument/2006/relationships/customXml" Target="../ink/ink1281.xml"/><Relationship Id="rId606" Type="http://schemas.openxmlformats.org/officeDocument/2006/relationships/customXml" Target="../ink/ink1288.xml"/><Relationship Id="rId648" Type="http://schemas.openxmlformats.org/officeDocument/2006/relationships/customXml" Target="../ink/ink1309.xml"/><Relationship Id="rId245" Type="http://schemas.openxmlformats.org/officeDocument/2006/relationships/image" Target="../media/image1113.png"/><Relationship Id="rId287" Type="http://schemas.openxmlformats.org/officeDocument/2006/relationships/image" Target="../media/image1134.png"/><Relationship Id="rId410" Type="http://schemas.openxmlformats.org/officeDocument/2006/relationships/customXml" Target="../ink/ink1190.xml"/><Relationship Id="rId452" Type="http://schemas.openxmlformats.org/officeDocument/2006/relationships/customXml" Target="../ink/ink1211.xml"/><Relationship Id="rId494" Type="http://schemas.openxmlformats.org/officeDocument/2006/relationships/customXml" Target="../ink/ink1232.xml"/><Relationship Id="rId508" Type="http://schemas.openxmlformats.org/officeDocument/2006/relationships/customXml" Target="../ink/ink1239.xml"/><Relationship Id="rId105" Type="http://schemas.openxmlformats.org/officeDocument/2006/relationships/image" Target="../media/image1043.png"/><Relationship Id="rId147" Type="http://schemas.openxmlformats.org/officeDocument/2006/relationships/image" Target="../media/image1064.png"/><Relationship Id="rId312" Type="http://schemas.openxmlformats.org/officeDocument/2006/relationships/customXml" Target="../ink/ink1141.xml"/><Relationship Id="rId354" Type="http://schemas.openxmlformats.org/officeDocument/2006/relationships/customXml" Target="../ink/ink1162.xml"/><Relationship Id="rId51" Type="http://schemas.openxmlformats.org/officeDocument/2006/relationships/image" Target="../media/image1016.png"/><Relationship Id="rId93" Type="http://schemas.openxmlformats.org/officeDocument/2006/relationships/image" Target="../media/image1037.png"/><Relationship Id="rId189" Type="http://schemas.openxmlformats.org/officeDocument/2006/relationships/image" Target="../media/image1085.png"/><Relationship Id="rId396" Type="http://schemas.openxmlformats.org/officeDocument/2006/relationships/customXml" Target="../ink/ink1183.xml"/><Relationship Id="rId561" Type="http://schemas.openxmlformats.org/officeDocument/2006/relationships/image" Target="../media/image1271.png"/><Relationship Id="rId617" Type="http://schemas.openxmlformats.org/officeDocument/2006/relationships/image" Target="../media/image1299.png"/><Relationship Id="rId214" Type="http://schemas.openxmlformats.org/officeDocument/2006/relationships/customXml" Target="../ink/ink1092.xml"/><Relationship Id="rId256" Type="http://schemas.openxmlformats.org/officeDocument/2006/relationships/customXml" Target="../ink/ink1113.xml"/><Relationship Id="rId298" Type="http://schemas.openxmlformats.org/officeDocument/2006/relationships/customXml" Target="../ink/ink1134.xml"/><Relationship Id="rId421" Type="http://schemas.openxmlformats.org/officeDocument/2006/relationships/image" Target="../media/image1201.png"/><Relationship Id="rId463" Type="http://schemas.openxmlformats.org/officeDocument/2006/relationships/image" Target="../media/image1222.png"/><Relationship Id="rId519" Type="http://schemas.openxmlformats.org/officeDocument/2006/relationships/image" Target="../media/image1250.png"/><Relationship Id="rId116" Type="http://schemas.openxmlformats.org/officeDocument/2006/relationships/customXml" Target="../ink/ink1043.xml"/><Relationship Id="rId158" Type="http://schemas.openxmlformats.org/officeDocument/2006/relationships/customXml" Target="../ink/ink1064.xml"/><Relationship Id="rId323" Type="http://schemas.openxmlformats.org/officeDocument/2006/relationships/image" Target="../media/image1152.png"/><Relationship Id="rId530" Type="http://schemas.openxmlformats.org/officeDocument/2006/relationships/customXml" Target="../ink/ink1250.xml"/><Relationship Id="rId20" Type="http://schemas.openxmlformats.org/officeDocument/2006/relationships/customXml" Target="../ink/ink995.xml"/><Relationship Id="rId62" Type="http://schemas.openxmlformats.org/officeDocument/2006/relationships/customXml" Target="../ink/ink1016.xml"/><Relationship Id="rId365" Type="http://schemas.openxmlformats.org/officeDocument/2006/relationships/image" Target="../media/image1173.png"/><Relationship Id="rId572" Type="http://schemas.openxmlformats.org/officeDocument/2006/relationships/customXml" Target="../ink/ink1271.xml"/><Relationship Id="rId628" Type="http://schemas.openxmlformats.org/officeDocument/2006/relationships/customXml" Target="../ink/ink1299.xml"/><Relationship Id="rId225" Type="http://schemas.openxmlformats.org/officeDocument/2006/relationships/image" Target="../media/image1103.png"/><Relationship Id="rId267" Type="http://schemas.openxmlformats.org/officeDocument/2006/relationships/image" Target="../media/image1124.png"/><Relationship Id="rId432" Type="http://schemas.openxmlformats.org/officeDocument/2006/relationships/customXml" Target="../ink/ink1201.xml"/><Relationship Id="rId474" Type="http://schemas.openxmlformats.org/officeDocument/2006/relationships/customXml" Target="../ink/ink1222.xml"/><Relationship Id="rId127" Type="http://schemas.openxmlformats.org/officeDocument/2006/relationships/image" Target="../media/image1054.png"/><Relationship Id="rId31" Type="http://schemas.openxmlformats.org/officeDocument/2006/relationships/image" Target="../media/image1007.png"/><Relationship Id="rId73" Type="http://schemas.openxmlformats.org/officeDocument/2006/relationships/image" Target="../media/image1027.png"/><Relationship Id="rId169" Type="http://schemas.openxmlformats.org/officeDocument/2006/relationships/image" Target="../media/image1075.png"/><Relationship Id="rId334" Type="http://schemas.openxmlformats.org/officeDocument/2006/relationships/customXml" Target="../ink/ink1152.xml"/><Relationship Id="rId376" Type="http://schemas.openxmlformats.org/officeDocument/2006/relationships/customXml" Target="../ink/ink1173.xml"/><Relationship Id="rId541" Type="http://schemas.openxmlformats.org/officeDocument/2006/relationships/image" Target="../media/image1261.png"/><Relationship Id="rId583" Type="http://schemas.openxmlformats.org/officeDocument/2006/relationships/image" Target="../media/image1282.png"/><Relationship Id="rId639" Type="http://schemas.openxmlformats.org/officeDocument/2006/relationships/image" Target="../media/image1310.png"/><Relationship Id="rId4" Type="http://schemas.openxmlformats.org/officeDocument/2006/relationships/customXml" Target="../ink/ink987.xml"/><Relationship Id="rId180" Type="http://schemas.openxmlformats.org/officeDocument/2006/relationships/customXml" Target="../ink/ink1075.xml"/><Relationship Id="rId236" Type="http://schemas.openxmlformats.org/officeDocument/2006/relationships/customXml" Target="../ink/ink1103.xml"/><Relationship Id="rId278" Type="http://schemas.openxmlformats.org/officeDocument/2006/relationships/customXml" Target="../ink/ink1124.xml"/><Relationship Id="rId401" Type="http://schemas.openxmlformats.org/officeDocument/2006/relationships/image" Target="../media/image1191.png"/><Relationship Id="rId443" Type="http://schemas.openxmlformats.org/officeDocument/2006/relationships/image" Target="../media/image1212.png"/><Relationship Id="rId650" Type="http://schemas.openxmlformats.org/officeDocument/2006/relationships/customXml" Target="../ink/ink1310.xml"/><Relationship Id="rId303" Type="http://schemas.openxmlformats.org/officeDocument/2006/relationships/image" Target="../media/image1142.png"/><Relationship Id="rId485" Type="http://schemas.openxmlformats.org/officeDocument/2006/relationships/image" Target="../media/image1233.png"/><Relationship Id="rId42" Type="http://schemas.openxmlformats.org/officeDocument/2006/relationships/customXml" Target="../ink/ink1006.xml"/><Relationship Id="rId84" Type="http://schemas.openxmlformats.org/officeDocument/2006/relationships/customXml" Target="../ink/ink1027.xml"/><Relationship Id="rId138" Type="http://schemas.openxmlformats.org/officeDocument/2006/relationships/customXml" Target="../ink/ink1054.xml"/><Relationship Id="rId345" Type="http://schemas.openxmlformats.org/officeDocument/2006/relationships/image" Target="../media/image1163.png"/><Relationship Id="rId387" Type="http://schemas.openxmlformats.org/officeDocument/2006/relationships/image" Target="../media/image1184.png"/><Relationship Id="rId510" Type="http://schemas.openxmlformats.org/officeDocument/2006/relationships/customXml" Target="../ink/ink1240.xml"/><Relationship Id="rId552" Type="http://schemas.openxmlformats.org/officeDocument/2006/relationships/customXml" Target="../ink/ink1261.xml"/><Relationship Id="rId594" Type="http://schemas.openxmlformats.org/officeDocument/2006/relationships/customXml" Target="../ink/ink1282.xml"/><Relationship Id="rId608" Type="http://schemas.openxmlformats.org/officeDocument/2006/relationships/customXml" Target="../ink/ink1289.xml"/><Relationship Id="rId191" Type="http://schemas.openxmlformats.org/officeDocument/2006/relationships/image" Target="../media/image1086.png"/><Relationship Id="rId205" Type="http://schemas.openxmlformats.org/officeDocument/2006/relationships/image" Target="../media/image1093.png"/><Relationship Id="rId247" Type="http://schemas.openxmlformats.org/officeDocument/2006/relationships/image" Target="../media/image1114.png"/><Relationship Id="rId412" Type="http://schemas.openxmlformats.org/officeDocument/2006/relationships/customXml" Target="../ink/ink1191.xml"/><Relationship Id="rId107" Type="http://schemas.openxmlformats.org/officeDocument/2006/relationships/image" Target="../media/image1044.png"/><Relationship Id="rId289" Type="http://schemas.openxmlformats.org/officeDocument/2006/relationships/image" Target="../media/image1135.png"/><Relationship Id="rId454" Type="http://schemas.openxmlformats.org/officeDocument/2006/relationships/customXml" Target="../ink/ink1212.xml"/><Relationship Id="rId496" Type="http://schemas.openxmlformats.org/officeDocument/2006/relationships/customXml" Target="../ink/ink1233.xml"/><Relationship Id="rId11" Type="http://schemas.openxmlformats.org/officeDocument/2006/relationships/image" Target="../media/image997.png"/><Relationship Id="rId53" Type="http://schemas.openxmlformats.org/officeDocument/2006/relationships/image" Target="../media/image1017.png"/><Relationship Id="rId149" Type="http://schemas.openxmlformats.org/officeDocument/2006/relationships/image" Target="../media/image1065.png"/><Relationship Id="rId314" Type="http://schemas.openxmlformats.org/officeDocument/2006/relationships/customXml" Target="../ink/ink1142.xml"/><Relationship Id="rId356" Type="http://schemas.openxmlformats.org/officeDocument/2006/relationships/customXml" Target="../ink/ink1163.xml"/><Relationship Id="rId398" Type="http://schemas.openxmlformats.org/officeDocument/2006/relationships/customXml" Target="../ink/ink1184.xml"/><Relationship Id="rId521" Type="http://schemas.openxmlformats.org/officeDocument/2006/relationships/image" Target="../media/image1251.png"/><Relationship Id="rId563" Type="http://schemas.openxmlformats.org/officeDocument/2006/relationships/image" Target="../media/image1272.png"/><Relationship Id="rId619" Type="http://schemas.openxmlformats.org/officeDocument/2006/relationships/image" Target="../media/image1300.png"/><Relationship Id="rId95" Type="http://schemas.openxmlformats.org/officeDocument/2006/relationships/image" Target="../media/image1038.png"/><Relationship Id="rId160" Type="http://schemas.openxmlformats.org/officeDocument/2006/relationships/customXml" Target="../ink/ink1065.xml"/><Relationship Id="rId216" Type="http://schemas.openxmlformats.org/officeDocument/2006/relationships/customXml" Target="../ink/ink1093.xml"/><Relationship Id="rId423" Type="http://schemas.openxmlformats.org/officeDocument/2006/relationships/image" Target="../media/image1202.png"/><Relationship Id="rId258" Type="http://schemas.openxmlformats.org/officeDocument/2006/relationships/customXml" Target="../ink/ink1114.xml"/><Relationship Id="rId465" Type="http://schemas.openxmlformats.org/officeDocument/2006/relationships/image" Target="../media/image1223.png"/><Relationship Id="rId630" Type="http://schemas.openxmlformats.org/officeDocument/2006/relationships/customXml" Target="../ink/ink1300.xml"/><Relationship Id="rId22" Type="http://schemas.openxmlformats.org/officeDocument/2006/relationships/customXml" Target="../ink/ink996.xml"/><Relationship Id="rId64" Type="http://schemas.openxmlformats.org/officeDocument/2006/relationships/customXml" Target="../ink/ink1017.xml"/><Relationship Id="rId118" Type="http://schemas.openxmlformats.org/officeDocument/2006/relationships/customXml" Target="../ink/ink1044.xml"/><Relationship Id="rId325" Type="http://schemas.openxmlformats.org/officeDocument/2006/relationships/image" Target="../media/image1153.png"/><Relationship Id="rId367" Type="http://schemas.openxmlformats.org/officeDocument/2006/relationships/image" Target="../media/image1174.png"/><Relationship Id="rId532" Type="http://schemas.openxmlformats.org/officeDocument/2006/relationships/customXml" Target="../ink/ink1251.xml"/><Relationship Id="rId574" Type="http://schemas.openxmlformats.org/officeDocument/2006/relationships/customXml" Target="../ink/ink1272.xml"/><Relationship Id="rId171" Type="http://schemas.openxmlformats.org/officeDocument/2006/relationships/image" Target="../media/image1076.png"/><Relationship Id="rId227" Type="http://schemas.openxmlformats.org/officeDocument/2006/relationships/image" Target="../media/image1104.png"/><Relationship Id="rId269" Type="http://schemas.openxmlformats.org/officeDocument/2006/relationships/image" Target="../media/image1125.png"/><Relationship Id="rId434" Type="http://schemas.openxmlformats.org/officeDocument/2006/relationships/customXml" Target="../ink/ink1202.xml"/><Relationship Id="rId476" Type="http://schemas.openxmlformats.org/officeDocument/2006/relationships/customXml" Target="../ink/ink1223.xml"/><Relationship Id="rId641" Type="http://schemas.openxmlformats.org/officeDocument/2006/relationships/image" Target="../media/image1311.png"/><Relationship Id="rId33" Type="http://schemas.openxmlformats.org/officeDocument/2006/relationships/image" Target="../media/image1008.png"/><Relationship Id="rId129" Type="http://schemas.openxmlformats.org/officeDocument/2006/relationships/image" Target="../media/image1055.png"/><Relationship Id="rId280" Type="http://schemas.openxmlformats.org/officeDocument/2006/relationships/customXml" Target="../ink/ink1125.xml"/><Relationship Id="rId336" Type="http://schemas.openxmlformats.org/officeDocument/2006/relationships/customXml" Target="../ink/ink1153.xml"/><Relationship Id="rId501" Type="http://schemas.openxmlformats.org/officeDocument/2006/relationships/image" Target="../media/image1241.png"/><Relationship Id="rId543" Type="http://schemas.openxmlformats.org/officeDocument/2006/relationships/image" Target="../media/image1262.png"/><Relationship Id="rId75" Type="http://schemas.openxmlformats.org/officeDocument/2006/relationships/image" Target="../media/image1028.png"/><Relationship Id="rId140" Type="http://schemas.openxmlformats.org/officeDocument/2006/relationships/customXml" Target="../ink/ink1055.xml"/><Relationship Id="rId182" Type="http://schemas.openxmlformats.org/officeDocument/2006/relationships/customXml" Target="../ink/ink1076.xml"/><Relationship Id="rId378" Type="http://schemas.openxmlformats.org/officeDocument/2006/relationships/customXml" Target="../ink/ink1174.xml"/><Relationship Id="rId403" Type="http://schemas.openxmlformats.org/officeDocument/2006/relationships/image" Target="../media/image1192.png"/><Relationship Id="rId585" Type="http://schemas.openxmlformats.org/officeDocument/2006/relationships/image" Target="../media/image1283.png"/><Relationship Id="rId6" Type="http://schemas.openxmlformats.org/officeDocument/2006/relationships/customXml" Target="../ink/ink988.xml"/><Relationship Id="rId238" Type="http://schemas.openxmlformats.org/officeDocument/2006/relationships/customXml" Target="../ink/ink1104.xml"/><Relationship Id="rId445" Type="http://schemas.openxmlformats.org/officeDocument/2006/relationships/image" Target="../media/image1213.png"/><Relationship Id="rId487" Type="http://schemas.openxmlformats.org/officeDocument/2006/relationships/image" Target="../media/image1234.png"/><Relationship Id="rId610" Type="http://schemas.openxmlformats.org/officeDocument/2006/relationships/customXml" Target="../ink/ink1290.xml"/><Relationship Id="rId652" Type="http://schemas.openxmlformats.org/officeDocument/2006/relationships/image" Target="../media/image10.emf"/><Relationship Id="rId291" Type="http://schemas.openxmlformats.org/officeDocument/2006/relationships/image" Target="../media/image1136.png"/><Relationship Id="rId305" Type="http://schemas.openxmlformats.org/officeDocument/2006/relationships/image" Target="../media/image1143.png"/><Relationship Id="rId347" Type="http://schemas.openxmlformats.org/officeDocument/2006/relationships/image" Target="../media/image1164.png"/><Relationship Id="rId512" Type="http://schemas.openxmlformats.org/officeDocument/2006/relationships/customXml" Target="../ink/ink1241.xml"/><Relationship Id="rId44" Type="http://schemas.openxmlformats.org/officeDocument/2006/relationships/customXml" Target="../ink/ink1007.xml"/><Relationship Id="rId86" Type="http://schemas.openxmlformats.org/officeDocument/2006/relationships/customXml" Target="../ink/ink1028.xml"/><Relationship Id="rId151" Type="http://schemas.openxmlformats.org/officeDocument/2006/relationships/image" Target="../media/image1066.png"/><Relationship Id="rId389" Type="http://schemas.openxmlformats.org/officeDocument/2006/relationships/image" Target="../media/image1185.png"/><Relationship Id="rId554" Type="http://schemas.openxmlformats.org/officeDocument/2006/relationships/customXml" Target="../ink/ink1262.xml"/><Relationship Id="rId596" Type="http://schemas.openxmlformats.org/officeDocument/2006/relationships/customXml" Target="../ink/ink1283.xml"/><Relationship Id="rId193" Type="http://schemas.openxmlformats.org/officeDocument/2006/relationships/image" Target="../media/image1087.png"/><Relationship Id="rId207" Type="http://schemas.openxmlformats.org/officeDocument/2006/relationships/image" Target="../media/image1094.png"/><Relationship Id="rId249" Type="http://schemas.openxmlformats.org/officeDocument/2006/relationships/image" Target="../media/image1115.png"/><Relationship Id="rId414" Type="http://schemas.openxmlformats.org/officeDocument/2006/relationships/customXml" Target="../ink/ink1192.xml"/><Relationship Id="rId456" Type="http://schemas.openxmlformats.org/officeDocument/2006/relationships/customXml" Target="../ink/ink1213.xml"/><Relationship Id="rId498" Type="http://schemas.openxmlformats.org/officeDocument/2006/relationships/customXml" Target="../ink/ink1234.xml"/><Relationship Id="rId621" Type="http://schemas.openxmlformats.org/officeDocument/2006/relationships/image" Target="../media/image1301.png"/><Relationship Id="rId13" Type="http://schemas.openxmlformats.org/officeDocument/2006/relationships/image" Target="../media/image998.png"/><Relationship Id="rId109" Type="http://schemas.openxmlformats.org/officeDocument/2006/relationships/image" Target="../media/image1045.png"/><Relationship Id="rId260" Type="http://schemas.openxmlformats.org/officeDocument/2006/relationships/customXml" Target="../ink/ink1115.xml"/><Relationship Id="rId316" Type="http://schemas.openxmlformats.org/officeDocument/2006/relationships/customXml" Target="../ink/ink1143.xml"/><Relationship Id="rId523" Type="http://schemas.openxmlformats.org/officeDocument/2006/relationships/image" Target="../media/image1252.png"/><Relationship Id="rId55" Type="http://schemas.openxmlformats.org/officeDocument/2006/relationships/image" Target="../media/image1018.png"/><Relationship Id="rId97" Type="http://schemas.openxmlformats.org/officeDocument/2006/relationships/image" Target="../media/image1039.png"/><Relationship Id="rId120" Type="http://schemas.openxmlformats.org/officeDocument/2006/relationships/customXml" Target="../ink/ink1045.xml"/><Relationship Id="rId358" Type="http://schemas.openxmlformats.org/officeDocument/2006/relationships/customXml" Target="../ink/ink1164.xml"/><Relationship Id="rId565" Type="http://schemas.openxmlformats.org/officeDocument/2006/relationships/image" Target="../media/image1273.png"/><Relationship Id="rId162" Type="http://schemas.openxmlformats.org/officeDocument/2006/relationships/customXml" Target="../ink/ink1066.xml"/><Relationship Id="rId218" Type="http://schemas.openxmlformats.org/officeDocument/2006/relationships/customXml" Target="../ink/ink1094.xml"/><Relationship Id="rId425" Type="http://schemas.openxmlformats.org/officeDocument/2006/relationships/image" Target="../media/image1203.png"/><Relationship Id="rId467" Type="http://schemas.openxmlformats.org/officeDocument/2006/relationships/image" Target="../media/image1224.png"/><Relationship Id="rId632" Type="http://schemas.openxmlformats.org/officeDocument/2006/relationships/customXml" Target="../ink/ink1301.xml"/><Relationship Id="rId271" Type="http://schemas.openxmlformats.org/officeDocument/2006/relationships/image" Target="../media/image1126.png"/><Relationship Id="rId24" Type="http://schemas.openxmlformats.org/officeDocument/2006/relationships/customXml" Target="../ink/ink997.xml"/><Relationship Id="rId66" Type="http://schemas.openxmlformats.org/officeDocument/2006/relationships/customXml" Target="../ink/ink1018.xml"/><Relationship Id="rId131" Type="http://schemas.openxmlformats.org/officeDocument/2006/relationships/image" Target="../media/image1056.png"/><Relationship Id="rId327" Type="http://schemas.openxmlformats.org/officeDocument/2006/relationships/image" Target="../media/image1154.png"/><Relationship Id="rId369" Type="http://schemas.openxmlformats.org/officeDocument/2006/relationships/image" Target="../media/image1175.png"/><Relationship Id="rId534" Type="http://schemas.openxmlformats.org/officeDocument/2006/relationships/customXml" Target="../ink/ink1252.xml"/><Relationship Id="rId576" Type="http://schemas.openxmlformats.org/officeDocument/2006/relationships/customXml" Target="../ink/ink1273.xml"/><Relationship Id="rId173" Type="http://schemas.openxmlformats.org/officeDocument/2006/relationships/image" Target="../media/image1077.png"/><Relationship Id="rId229" Type="http://schemas.openxmlformats.org/officeDocument/2006/relationships/image" Target="../media/image1105.png"/><Relationship Id="rId380" Type="http://schemas.openxmlformats.org/officeDocument/2006/relationships/customXml" Target="../ink/ink1175.xml"/><Relationship Id="rId436" Type="http://schemas.openxmlformats.org/officeDocument/2006/relationships/customXml" Target="../ink/ink1203.xml"/><Relationship Id="rId601" Type="http://schemas.openxmlformats.org/officeDocument/2006/relationships/image" Target="../media/image1291.png"/><Relationship Id="rId643" Type="http://schemas.openxmlformats.org/officeDocument/2006/relationships/image" Target="../media/image1312.png"/><Relationship Id="rId240" Type="http://schemas.openxmlformats.org/officeDocument/2006/relationships/customXml" Target="../ink/ink1105.xml"/><Relationship Id="rId478" Type="http://schemas.openxmlformats.org/officeDocument/2006/relationships/customXml" Target="../ink/ink1224.xml"/><Relationship Id="rId35" Type="http://schemas.openxmlformats.org/officeDocument/2006/relationships/image" Target="../media/image1009.png"/><Relationship Id="rId77" Type="http://schemas.openxmlformats.org/officeDocument/2006/relationships/image" Target="../media/image1029.png"/><Relationship Id="rId100" Type="http://schemas.openxmlformats.org/officeDocument/2006/relationships/customXml" Target="../ink/ink1035.xml"/><Relationship Id="rId282" Type="http://schemas.openxmlformats.org/officeDocument/2006/relationships/customXml" Target="../ink/ink1126.xml"/><Relationship Id="rId338" Type="http://schemas.openxmlformats.org/officeDocument/2006/relationships/customXml" Target="../ink/ink1154.xml"/><Relationship Id="rId503" Type="http://schemas.openxmlformats.org/officeDocument/2006/relationships/image" Target="../media/image1242.png"/><Relationship Id="rId545" Type="http://schemas.openxmlformats.org/officeDocument/2006/relationships/image" Target="../media/image1263.png"/><Relationship Id="rId587" Type="http://schemas.openxmlformats.org/officeDocument/2006/relationships/image" Target="../media/image1284.png"/><Relationship Id="rId8" Type="http://schemas.openxmlformats.org/officeDocument/2006/relationships/customXml" Target="../ink/ink989.xml"/><Relationship Id="rId142" Type="http://schemas.openxmlformats.org/officeDocument/2006/relationships/customXml" Target="../ink/ink1056.xml"/><Relationship Id="rId184" Type="http://schemas.openxmlformats.org/officeDocument/2006/relationships/customXml" Target="../ink/ink1077.xml"/><Relationship Id="rId391" Type="http://schemas.openxmlformats.org/officeDocument/2006/relationships/image" Target="../media/image1186.png"/><Relationship Id="rId405" Type="http://schemas.openxmlformats.org/officeDocument/2006/relationships/image" Target="../media/image1193.png"/><Relationship Id="rId447" Type="http://schemas.openxmlformats.org/officeDocument/2006/relationships/image" Target="../media/image1214.png"/><Relationship Id="rId612" Type="http://schemas.openxmlformats.org/officeDocument/2006/relationships/customXml" Target="../ink/ink1291.xml"/><Relationship Id="rId251" Type="http://schemas.openxmlformats.org/officeDocument/2006/relationships/image" Target="../media/image1116.png"/><Relationship Id="rId489" Type="http://schemas.openxmlformats.org/officeDocument/2006/relationships/image" Target="../media/image1235.png"/><Relationship Id="rId46" Type="http://schemas.openxmlformats.org/officeDocument/2006/relationships/customXml" Target="../ink/ink1008.xml"/><Relationship Id="rId293" Type="http://schemas.openxmlformats.org/officeDocument/2006/relationships/image" Target="../media/image1137.png"/><Relationship Id="rId307" Type="http://schemas.openxmlformats.org/officeDocument/2006/relationships/image" Target="../media/image1144.png"/><Relationship Id="rId349" Type="http://schemas.openxmlformats.org/officeDocument/2006/relationships/image" Target="../media/image1165.png"/><Relationship Id="rId514" Type="http://schemas.openxmlformats.org/officeDocument/2006/relationships/customXml" Target="../ink/ink1242.xml"/><Relationship Id="rId556" Type="http://schemas.openxmlformats.org/officeDocument/2006/relationships/customXml" Target="../ink/ink1263.xml"/><Relationship Id="rId88" Type="http://schemas.openxmlformats.org/officeDocument/2006/relationships/customXml" Target="../ink/ink1029.xml"/><Relationship Id="rId111" Type="http://schemas.openxmlformats.org/officeDocument/2006/relationships/image" Target="../media/image1046.png"/><Relationship Id="rId153" Type="http://schemas.openxmlformats.org/officeDocument/2006/relationships/image" Target="../media/image1067.png"/><Relationship Id="rId195" Type="http://schemas.openxmlformats.org/officeDocument/2006/relationships/image" Target="../media/image1088.png"/><Relationship Id="rId209" Type="http://schemas.openxmlformats.org/officeDocument/2006/relationships/image" Target="../media/image1095.png"/><Relationship Id="rId360" Type="http://schemas.openxmlformats.org/officeDocument/2006/relationships/customXml" Target="../ink/ink1165.xml"/><Relationship Id="rId416" Type="http://schemas.openxmlformats.org/officeDocument/2006/relationships/customXml" Target="../ink/ink1193.xml"/><Relationship Id="rId598" Type="http://schemas.openxmlformats.org/officeDocument/2006/relationships/customXml" Target="../ink/ink1284.xml"/><Relationship Id="rId220" Type="http://schemas.openxmlformats.org/officeDocument/2006/relationships/customXml" Target="../ink/ink1095.xml"/><Relationship Id="rId458" Type="http://schemas.openxmlformats.org/officeDocument/2006/relationships/customXml" Target="../ink/ink1214.xml"/><Relationship Id="rId623" Type="http://schemas.openxmlformats.org/officeDocument/2006/relationships/image" Target="../media/image1302.png"/><Relationship Id="rId15" Type="http://schemas.openxmlformats.org/officeDocument/2006/relationships/image" Target="../media/image999.png"/><Relationship Id="rId57" Type="http://schemas.openxmlformats.org/officeDocument/2006/relationships/image" Target="../media/image1019.png"/><Relationship Id="rId262" Type="http://schemas.openxmlformats.org/officeDocument/2006/relationships/customXml" Target="../ink/ink1116.xml"/><Relationship Id="rId318" Type="http://schemas.openxmlformats.org/officeDocument/2006/relationships/customXml" Target="../ink/ink1144.xml"/><Relationship Id="rId525" Type="http://schemas.openxmlformats.org/officeDocument/2006/relationships/image" Target="../media/image1253.png"/><Relationship Id="rId567" Type="http://schemas.openxmlformats.org/officeDocument/2006/relationships/image" Target="../media/image1274.png"/><Relationship Id="rId99" Type="http://schemas.openxmlformats.org/officeDocument/2006/relationships/image" Target="../media/image1040.png"/><Relationship Id="rId122" Type="http://schemas.openxmlformats.org/officeDocument/2006/relationships/customXml" Target="../ink/ink1046.xml"/><Relationship Id="rId164" Type="http://schemas.openxmlformats.org/officeDocument/2006/relationships/customXml" Target="../ink/ink1067.xml"/><Relationship Id="rId371" Type="http://schemas.openxmlformats.org/officeDocument/2006/relationships/image" Target="../media/image1176.png"/><Relationship Id="rId427" Type="http://schemas.openxmlformats.org/officeDocument/2006/relationships/image" Target="../media/image1204.png"/><Relationship Id="rId469" Type="http://schemas.openxmlformats.org/officeDocument/2006/relationships/image" Target="../media/image1225.png"/><Relationship Id="rId634" Type="http://schemas.openxmlformats.org/officeDocument/2006/relationships/customXml" Target="../ink/ink1302.xml"/><Relationship Id="rId26" Type="http://schemas.openxmlformats.org/officeDocument/2006/relationships/customXml" Target="../ink/ink998.xml"/><Relationship Id="rId231" Type="http://schemas.openxmlformats.org/officeDocument/2006/relationships/image" Target="../media/image1106.png"/><Relationship Id="rId273" Type="http://schemas.openxmlformats.org/officeDocument/2006/relationships/image" Target="../media/image1127.png"/><Relationship Id="rId329" Type="http://schemas.openxmlformats.org/officeDocument/2006/relationships/image" Target="../media/image1155.png"/><Relationship Id="rId480" Type="http://schemas.openxmlformats.org/officeDocument/2006/relationships/customXml" Target="../ink/ink1225.xml"/><Relationship Id="rId536" Type="http://schemas.openxmlformats.org/officeDocument/2006/relationships/customXml" Target="../ink/ink1253.xml"/><Relationship Id="rId68" Type="http://schemas.openxmlformats.org/officeDocument/2006/relationships/customXml" Target="../ink/ink1019.xml"/><Relationship Id="rId133" Type="http://schemas.openxmlformats.org/officeDocument/2006/relationships/image" Target="../media/image1057.png"/><Relationship Id="rId175" Type="http://schemas.openxmlformats.org/officeDocument/2006/relationships/image" Target="../media/image1078.png"/><Relationship Id="rId340" Type="http://schemas.openxmlformats.org/officeDocument/2006/relationships/customXml" Target="../ink/ink1155.xml"/><Relationship Id="rId578" Type="http://schemas.openxmlformats.org/officeDocument/2006/relationships/customXml" Target="../ink/ink1274.xml"/><Relationship Id="rId200" Type="http://schemas.openxmlformats.org/officeDocument/2006/relationships/customXml" Target="../ink/ink1085.xml"/><Relationship Id="rId382" Type="http://schemas.openxmlformats.org/officeDocument/2006/relationships/customXml" Target="../ink/ink1176.xml"/><Relationship Id="rId438" Type="http://schemas.openxmlformats.org/officeDocument/2006/relationships/customXml" Target="../ink/ink1204.xml"/><Relationship Id="rId603" Type="http://schemas.openxmlformats.org/officeDocument/2006/relationships/image" Target="../media/image1292.png"/><Relationship Id="rId645" Type="http://schemas.openxmlformats.org/officeDocument/2006/relationships/image" Target="../media/image1313.png"/><Relationship Id="rId242" Type="http://schemas.openxmlformats.org/officeDocument/2006/relationships/customXml" Target="../ink/ink1106.xml"/><Relationship Id="rId284" Type="http://schemas.openxmlformats.org/officeDocument/2006/relationships/customXml" Target="../ink/ink1127.xml"/><Relationship Id="rId491" Type="http://schemas.openxmlformats.org/officeDocument/2006/relationships/image" Target="../media/image1236.png"/><Relationship Id="rId505" Type="http://schemas.openxmlformats.org/officeDocument/2006/relationships/image" Target="../media/image1243.png"/><Relationship Id="rId37" Type="http://schemas.openxmlformats.org/officeDocument/2006/relationships/image" Target="../media/image1010.png"/><Relationship Id="rId79" Type="http://schemas.openxmlformats.org/officeDocument/2006/relationships/image" Target="../media/image1030.png"/><Relationship Id="rId102" Type="http://schemas.openxmlformats.org/officeDocument/2006/relationships/customXml" Target="../ink/ink1036.xml"/><Relationship Id="rId144" Type="http://schemas.openxmlformats.org/officeDocument/2006/relationships/customXml" Target="../ink/ink1057.xml"/><Relationship Id="rId547" Type="http://schemas.openxmlformats.org/officeDocument/2006/relationships/image" Target="../media/image1264.png"/><Relationship Id="rId589" Type="http://schemas.openxmlformats.org/officeDocument/2006/relationships/image" Target="../media/image1285.png"/><Relationship Id="rId90" Type="http://schemas.openxmlformats.org/officeDocument/2006/relationships/customXml" Target="../ink/ink1030.xml"/><Relationship Id="rId186" Type="http://schemas.openxmlformats.org/officeDocument/2006/relationships/customXml" Target="../ink/ink1078.xml"/><Relationship Id="rId351" Type="http://schemas.openxmlformats.org/officeDocument/2006/relationships/image" Target="../media/image1166.png"/><Relationship Id="rId393" Type="http://schemas.openxmlformats.org/officeDocument/2006/relationships/image" Target="../media/image1187.png"/><Relationship Id="rId407" Type="http://schemas.openxmlformats.org/officeDocument/2006/relationships/image" Target="../media/image1194.png"/><Relationship Id="rId449" Type="http://schemas.openxmlformats.org/officeDocument/2006/relationships/image" Target="../media/image1215.png"/><Relationship Id="rId614" Type="http://schemas.openxmlformats.org/officeDocument/2006/relationships/customXml" Target="../ink/ink1292.xml"/><Relationship Id="rId211" Type="http://schemas.openxmlformats.org/officeDocument/2006/relationships/image" Target="../media/image1096.png"/><Relationship Id="rId253" Type="http://schemas.openxmlformats.org/officeDocument/2006/relationships/image" Target="../media/image1117.png"/><Relationship Id="rId295" Type="http://schemas.openxmlformats.org/officeDocument/2006/relationships/image" Target="../media/image1138.png"/><Relationship Id="rId309" Type="http://schemas.openxmlformats.org/officeDocument/2006/relationships/image" Target="../media/image1145.png"/><Relationship Id="rId460" Type="http://schemas.openxmlformats.org/officeDocument/2006/relationships/customXml" Target="../ink/ink1215.xml"/><Relationship Id="rId516" Type="http://schemas.openxmlformats.org/officeDocument/2006/relationships/customXml" Target="../ink/ink1243.xml"/><Relationship Id="rId48" Type="http://schemas.openxmlformats.org/officeDocument/2006/relationships/customXml" Target="../ink/ink1009.xml"/><Relationship Id="rId113" Type="http://schemas.openxmlformats.org/officeDocument/2006/relationships/image" Target="../media/image1047.png"/><Relationship Id="rId320" Type="http://schemas.openxmlformats.org/officeDocument/2006/relationships/customXml" Target="../ink/ink1145.xml"/><Relationship Id="rId558" Type="http://schemas.openxmlformats.org/officeDocument/2006/relationships/customXml" Target="../ink/ink1264.xml"/><Relationship Id="rId155" Type="http://schemas.openxmlformats.org/officeDocument/2006/relationships/image" Target="../media/image1068.png"/><Relationship Id="rId197" Type="http://schemas.openxmlformats.org/officeDocument/2006/relationships/image" Target="../media/image1089.png"/><Relationship Id="rId362" Type="http://schemas.openxmlformats.org/officeDocument/2006/relationships/customXml" Target="../ink/ink1166.xml"/><Relationship Id="rId418" Type="http://schemas.openxmlformats.org/officeDocument/2006/relationships/customXml" Target="../ink/ink1194.xml"/><Relationship Id="rId625" Type="http://schemas.openxmlformats.org/officeDocument/2006/relationships/image" Target="../media/image1303.png"/><Relationship Id="rId222" Type="http://schemas.openxmlformats.org/officeDocument/2006/relationships/customXml" Target="../ink/ink1096.xml"/><Relationship Id="rId264" Type="http://schemas.openxmlformats.org/officeDocument/2006/relationships/customXml" Target="../ink/ink1117.xml"/><Relationship Id="rId471" Type="http://schemas.openxmlformats.org/officeDocument/2006/relationships/image" Target="../media/image1226.png"/><Relationship Id="rId17" Type="http://schemas.openxmlformats.org/officeDocument/2006/relationships/image" Target="../media/image1000.png"/><Relationship Id="rId59" Type="http://schemas.openxmlformats.org/officeDocument/2006/relationships/image" Target="../media/image1020.png"/><Relationship Id="rId124" Type="http://schemas.openxmlformats.org/officeDocument/2006/relationships/customXml" Target="../ink/ink1047.xml"/><Relationship Id="rId527" Type="http://schemas.openxmlformats.org/officeDocument/2006/relationships/image" Target="../media/image1254.png"/><Relationship Id="rId569" Type="http://schemas.openxmlformats.org/officeDocument/2006/relationships/image" Target="../media/image1275.png"/><Relationship Id="rId70" Type="http://schemas.openxmlformats.org/officeDocument/2006/relationships/customXml" Target="../ink/ink1020.xml"/><Relationship Id="rId166" Type="http://schemas.openxmlformats.org/officeDocument/2006/relationships/customXml" Target="../ink/ink1068.xml"/><Relationship Id="rId331" Type="http://schemas.openxmlformats.org/officeDocument/2006/relationships/image" Target="../media/image1156.png"/><Relationship Id="rId373" Type="http://schemas.openxmlformats.org/officeDocument/2006/relationships/image" Target="../media/image1177.png"/><Relationship Id="rId429" Type="http://schemas.openxmlformats.org/officeDocument/2006/relationships/image" Target="../media/image1205.png"/><Relationship Id="rId580" Type="http://schemas.openxmlformats.org/officeDocument/2006/relationships/customXml" Target="../ink/ink1275.xml"/><Relationship Id="rId636" Type="http://schemas.openxmlformats.org/officeDocument/2006/relationships/customXml" Target="../ink/ink130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07.png"/><Relationship Id="rId440" Type="http://schemas.openxmlformats.org/officeDocument/2006/relationships/customXml" Target="../ink/ink1205.xml"/><Relationship Id="rId28" Type="http://schemas.openxmlformats.org/officeDocument/2006/relationships/customXml" Target="../ink/ink999.xml"/><Relationship Id="rId275" Type="http://schemas.openxmlformats.org/officeDocument/2006/relationships/image" Target="../media/image1128.png"/><Relationship Id="rId300" Type="http://schemas.openxmlformats.org/officeDocument/2006/relationships/customXml" Target="../ink/ink1135.xml"/><Relationship Id="rId482" Type="http://schemas.openxmlformats.org/officeDocument/2006/relationships/customXml" Target="../ink/ink1226.xml"/><Relationship Id="rId538" Type="http://schemas.openxmlformats.org/officeDocument/2006/relationships/customXml" Target="../ink/ink1254.xml"/><Relationship Id="rId81" Type="http://schemas.openxmlformats.org/officeDocument/2006/relationships/image" Target="../media/image1031.png"/><Relationship Id="rId135" Type="http://schemas.openxmlformats.org/officeDocument/2006/relationships/image" Target="../media/image1058.png"/><Relationship Id="rId177" Type="http://schemas.openxmlformats.org/officeDocument/2006/relationships/image" Target="../media/image1079.png"/><Relationship Id="rId342" Type="http://schemas.openxmlformats.org/officeDocument/2006/relationships/customXml" Target="../ink/ink1156.xml"/><Relationship Id="rId384" Type="http://schemas.openxmlformats.org/officeDocument/2006/relationships/customXml" Target="../ink/ink1177.xml"/><Relationship Id="rId591" Type="http://schemas.openxmlformats.org/officeDocument/2006/relationships/image" Target="../media/image1286.png"/><Relationship Id="rId605" Type="http://schemas.openxmlformats.org/officeDocument/2006/relationships/image" Target="../media/image1293.png"/><Relationship Id="rId202" Type="http://schemas.openxmlformats.org/officeDocument/2006/relationships/customXml" Target="../ink/ink1086.xml"/><Relationship Id="rId244" Type="http://schemas.openxmlformats.org/officeDocument/2006/relationships/customXml" Target="../ink/ink1107.xml"/><Relationship Id="rId647" Type="http://schemas.openxmlformats.org/officeDocument/2006/relationships/image" Target="../media/image1314.png"/><Relationship Id="rId39" Type="http://schemas.openxmlformats.org/officeDocument/2006/relationships/image" Target="../media/image621.png"/><Relationship Id="rId286" Type="http://schemas.openxmlformats.org/officeDocument/2006/relationships/customXml" Target="../ink/ink1128.xml"/><Relationship Id="rId451" Type="http://schemas.openxmlformats.org/officeDocument/2006/relationships/image" Target="../media/image1216.png"/><Relationship Id="rId493" Type="http://schemas.openxmlformats.org/officeDocument/2006/relationships/image" Target="../media/image1237.png"/><Relationship Id="rId507" Type="http://schemas.openxmlformats.org/officeDocument/2006/relationships/image" Target="../media/image1244.png"/><Relationship Id="rId549" Type="http://schemas.openxmlformats.org/officeDocument/2006/relationships/image" Target="../media/image1265.png"/><Relationship Id="rId50" Type="http://schemas.openxmlformats.org/officeDocument/2006/relationships/customXml" Target="../ink/ink1010.xml"/><Relationship Id="rId104" Type="http://schemas.openxmlformats.org/officeDocument/2006/relationships/customXml" Target="../ink/ink1037.xml"/><Relationship Id="rId146" Type="http://schemas.openxmlformats.org/officeDocument/2006/relationships/customXml" Target="../ink/ink1058.xml"/><Relationship Id="rId188" Type="http://schemas.openxmlformats.org/officeDocument/2006/relationships/customXml" Target="../ink/ink1079.xml"/><Relationship Id="rId311" Type="http://schemas.openxmlformats.org/officeDocument/2006/relationships/image" Target="../media/image1146.png"/><Relationship Id="rId353" Type="http://schemas.openxmlformats.org/officeDocument/2006/relationships/image" Target="../media/image1167.png"/><Relationship Id="rId395" Type="http://schemas.openxmlformats.org/officeDocument/2006/relationships/image" Target="../media/image1188.png"/><Relationship Id="rId409" Type="http://schemas.openxmlformats.org/officeDocument/2006/relationships/image" Target="../media/image1195.png"/><Relationship Id="rId560" Type="http://schemas.openxmlformats.org/officeDocument/2006/relationships/customXml" Target="../ink/ink1265.xml"/><Relationship Id="rId92" Type="http://schemas.openxmlformats.org/officeDocument/2006/relationships/customXml" Target="../ink/ink1031.xml"/><Relationship Id="rId213" Type="http://schemas.openxmlformats.org/officeDocument/2006/relationships/image" Target="../media/image1097.png"/><Relationship Id="rId420" Type="http://schemas.openxmlformats.org/officeDocument/2006/relationships/customXml" Target="../ink/ink1195.xml"/><Relationship Id="rId616" Type="http://schemas.openxmlformats.org/officeDocument/2006/relationships/customXml" Target="../ink/ink1293.xml"/><Relationship Id="rId255" Type="http://schemas.openxmlformats.org/officeDocument/2006/relationships/image" Target="../media/image1118.png"/><Relationship Id="rId297" Type="http://schemas.openxmlformats.org/officeDocument/2006/relationships/image" Target="../media/image1139.png"/><Relationship Id="rId462" Type="http://schemas.openxmlformats.org/officeDocument/2006/relationships/customXml" Target="../ink/ink1216.xml"/><Relationship Id="rId518" Type="http://schemas.openxmlformats.org/officeDocument/2006/relationships/customXml" Target="../ink/ink1244.xml"/><Relationship Id="rId115" Type="http://schemas.openxmlformats.org/officeDocument/2006/relationships/image" Target="../media/image1048.png"/><Relationship Id="rId157" Type="http://schemas.openxmlformats.org/officeDocument/2006/relationships/image" Target="../media/image1069.png"/><Relationship Id="rId322" Type="http://schemas.openxmlformats.org/officeDocument/2006/relationships/customXml" Target="../ink/ink1146.xml"/><Relationship Id="rId364" Type="http://schemas.openxmlformats.org/officeDocument/2006/relationships/customXml" Target="../ink/ink1167.xml"/><Relationship Id="rId61" Type="http://schemas.openxmlformats.org/officeDocument/2006/relationships/image" Target="../media/image1021.png"/><Relationship Id="rId199" Type="http://schemas.openxmlformats.org/officeDocument/2006/relationships/image" Target="../media/image1090.png"/><Relationship Id="rId571" Type="http://schemas.openxmlformats.org/officeDocument/2006/relationships/image" Target="../media/image1276.png"/><Relationship Id="rId627" Type="http://schemas.openxmlformats.org/officeDocument/2006/relationships/image" Target="../media/image1304.png"/><Relationship Id="rId19" Type="http://schemas.openxmlformats.org/officeDocument/2006/relationships/image" Target="../media/image1001.png"/><Relationship Id="rId224" Type="http://schemas.openxmlformats.org/officeDocument/2006/relationships/customXml" Target="../ink/ink1097.xml"/><Relationship Id="rId266" Type="http://schemas.openxmlformats.org/officeDocument/2006/relationships/customXml" Target="../ink/ink1118.xml"/><Relationship Id="rId431" Type="http://schemas.openxmlformats.org/officeDocument/2006/relationships/image" Target="../media/image1206.png"/><Relationship Id="rId473" Type="http://schemas.openxmlformats.org/officeDocument/2006/relationships/image" Target="../media/image1227.png"/><Relationship Id="rId529" Type="http://schemas.openxmlformats.org/officeDocument/2006/relationships/image" Target="../media/image1255.png"/><Relationship Id="rId30" Type="http://schemas.openxmlformats.org/officeDocument/2006/relationships/customXml" Target="../ink/ink1000.xml"/><Relationship Id="rId126" Type="http://schemas.openxmlformats.org/officeDocument/2006/relationships/customXml" Target="../ink/ink1048.xml"/><Relationship Id="rId168" Type="http://schemas.openxmlformats.org/officeDocument/2006/relationships/customXml" Target="../ink/ink1069.xml"/><Relationship Id="rId333" Type="http://schemas.openxmlformats.org/officeDocument/2006/relationships/image" Target="../media/image1157.png"/><Relationship Id="rId540" Type="http://schemas.openxmlformats.org/officeDocument/2006/relationships/customXml" Target="../ink/ink1255.xml"/><Relationship Id="rId72" Type="http://schemas.openxmlformats.org/officeDocument/2006/relationships/customXml" Target="../ink/ink1021.xml"/><Relationship Id="rId375" Type="http://schemas.openxmlformats.org/officeDocument/2006/relationships/image" Target="../media/image1178.png"/><Relationship Id="rId582" Type="http://schemas.openxmlformats.org/officeDocument/2006/relationships/customXml" Target="../ink/ink1276.xml"/><Relationship Id="rId638" Type="http://schemas.openxmlformats.org/officeDocument/2006/relationships/customXml" Target="../ink/ink1304.xml"/><Relationship Id="rId3" Type="http://schemas.openxmlformats.org/officeDocument/2006/relationships/image" Target="../media/image9.emf"/><Relationship Id="rId235" Type="http://schemas.openxmlformats.org/officeDocument/2006/relationships/image" Target="../media/image1108.png"/><Relationship Id="rId277" Type="http://schemas.openxmlformats.org/officeDocument/2006/relationships/image" Target="../media/image1129.png"/><Relationship Id="rId400" Type="http://schemas.openxmlformats.org/officeDocument/2006/relationships/customXml" Target="../ink/ink1185.xml"/><Relationship Id="rId442" Type="http://schemas.openxmlformats.org/officeDocument/2006/relationships/customXml" Target="../ink/ink1206.xml"/><Relationship Id="rId484" Type="http://schemas.openxmlformats.org/officeDocument/2006/relationships/customXml" Target="../ink/ink1227.xml"/><Relationship Id="rId137" Type="http://schemas.openxmlformats.org/officeDocument/2006/relationships/image" Target="../media/image1059.png"/><Relationship Id="rId302" Type="http://schemas.openxmlformats.org/officeDocument/2006/relationships/customXml" Target="../ink/ink1136.xml"/><Relationship Id="rId344" Type="http://schemas.openxmlformats.org/officeDocument/2006/relationships/customXml" Target="../ink/ink1157.xml"/><Relationship Id="rId41" Type="http://schemas.openxmlformats.org/officeDocument/2006/relationships/image" Target="../media/image1011.png"/><Relationship Id="rId83" Type="http://schemas.openxmlformats.org/officeDocument/2006/relationships/image" Target="../media/image1032.png"/><Relationship Id="rId179" Type="http://schemas.openxmlformats.org/officeDocument/2006/relationships/image" Target="../media/image1080.png"/><Relationship Id="rId386" Type="http://schemas.openxmlformats.org/officeDocument/2006/relationships/customXml" Target="../ink/ink1178.xml"/><Relationship Id="rId551" Type="http://schemas.openxmlformats.org/officeDocument/2006/relationships/image" Target="../media/image1266.png"/><Relationship Id="rId593" Type="http://schemas.openxmlformats.org/officeDocument/2006/relationships/image" Target="../media/image1287.png"/><Relationship Id="rId607" Type="http://schemas.openxmlformats.org/officeDocument/2006/relationships/image" Target="../media/image1294.png"/><Relationship Id="rId649" Type="http://schemas.openxmlformats.org/officeDocument/2006/relationships/image" Target="../media/image1315.png"/><Relationship Id="rId190" Type="http://schemas.openxmlformats.org/officeDocument/2006/relationships/customXml" Target="../ink/ink1080.xml"/><Relationship Id="rId204" Type="http://schemas.openxmlformats.org/officeDocument/2006/relationships/customXml" Target="../ink/ink1087.xml"/><Relationship Id="rId246" Type="http://schemas.openxmlformats.org/officeDocument/2006/relationships/customXml" Target="../ink/ink1108.xml"/><Relationship Id="rId288" Type="http://schemas.openxmlformats.org/officeDocument/2006/relationships/customXml" Target="../ink/ink1129.xml"/><Relationship Id="rId411" Type="http://schemas.openxmlformats.org/officeDocument/2006/relationships/image" Target="../media/image1196.png"/><Relationship Id="rId453" Type="http://schemas.openxmlformats.org/officeDocument/2006/relationships/image" Target="../media/image1217.png"/><Relationship Id="rId509" Type="http://schemas.openxmlformats.org/officeDocument/2006/relationships/image" Target="../media/image1245.png"/><Relationship Id="rId106" Type="http://schemas.openxmlformats.org/officeDocument/2006/relationships/customXml" Target="../ink/ink1038.xml"/><Relationship Id="rId313" Type="http://schemas.openxmlformats.org/officeDocument/2006/relationships/image" Target="../media/image1147.png"/><Relationship Id="rId495" Type="http://schemas.openxmlformats.org/officeDocument/2006/relationships/image" Target="../media/image1238.png"/><Relationship Id="rId10" Type="http://schemas.openxmlformats.org/officeDocument/2006/relationships/customXml" Target="../ink/ink990.xml"/><Relationship Id="rId52" Type="http://schemas.openxmlformats.org/officeDocument/2006/relationships/customXml" Target="../ink/ink1011.xml"/><Relationship Id="rId94" Type="http://schemas.openxmlformats.org/officeDocument/2006/relationships/customXml" Target="../ink/ink1032.xml"/><Relationship Id="rId148" Type="http://schemas.openxmlformats.org/officeDocument/2006/relationships/customXml" Target="../ink/ink1059.xml"/><Relationship Id="rId355" Type="http://schemas.openxmlformats.org/officeDocument/2006/relationships/image" Target="../media/image1168.png"/><Relationship Id="rId397" Type="http://schemas.openxmlformats.org/officeDocument/2006/relationships/image" Target="../media/image1189.png"/><Relationship Id="rId520" Type="http://schemas.openxmlformats.org/officeDocument/2006/relationships/customXml" Target="../ink/ink1245.xml"/><Relationship Id="rId562" Type="http://schemas.openxmlformats.org/officeDocument/2006/relationships/customXml" Target="../ink/ink1266.xml"/><Relationship Id="rId618" Type="http://schemas.openxmlformats.org/officeDocument/2006/relationships/customXml" Target="../ink/ink1294.xml"/><Relationship Id="rId215" Type="http://schemas.openxmlformats.org/officeDocument/2006/relationships/image" Target="../media/image1098.png"/><Relationship Id="rId257" Type="http://schemas.openxmlformats.org/officeDocument/2006/relationships/image" Target="../media/image1119.png"/><Relationship Id="rId422" Type="http://schemas.openxmlformats.org/officeDocument/2006/relationships/customXml" Target="../ink/ink1196.xml"/><Relationship Id="rId464" Type="http://schemas.openxmlformats.org/officeDocument/2006/relationships/customXml" Target="../ink/ink1217.xml"/><Relationship Id="rId299" Type="http://schemas.openxmlformats.org/officeDocument/2006/relationships/image" Target="../media/image1140.png"/><Relationship Id="rId63" Type="http://schemas.openxmlformats.org/officeDocument/2006/relationships/image" Target="../media/image1022.png"/><Relationship Id="rId159" Type="http://schemas.openxmlformats.org/officeDocument/2006/relationships/image" Target="../media/image1070.png"/><Relationship Id="rId366" Type="http://schemas.openxmlformats.org/officeDocument/2006/relationships/customXml" Target="../ink/ink1168.xml"/><Relationship Id="rId573" Type="http://schemas.openxmlformats.org/officeDocument/2006/relationships/image" Target="../media/image1277.png"/><Relationship Id="rId226" Type="http://schemas.openxmlformats.org/officeDocument/2006/relationships/customXml" Target="../ink/ink1098.xml"/><Relationship Id="rId433" Type="http://schemas.openxmlformats.org/officeDocument/2006/relationships/image" Target="../media/image1207.png"/><Relationship Id="rId640" Type="http://schemas.openxmlformats.org/officeDocument/2006/relationships/customXml" Target="../ink/ink1305.xml"/><Relationship Id="rId74" Type="http://schemas.openxmlformats.org/officeDocument/2006/relationships/customXml" Target="../ink/ink1022.xml"/><Relationship Id="rId377" Type="http://schemas.openxmlformats.org/officeDocument/2006/relationships/image" Target="../media/image1179.png"/><Relationship Id="rId500" Type="http://schemas.openxmlformats.org/officeDocument/2006/relationships/customXml" Target="../ink/ink1235.xml"/><Relationship Id="rId584" Type="http://schemas.openxmlformats.org/officeDocument/2006/relationships/customXml" Target="../ink/ink1277.xml"/><Relationship Id="rId5" Type="http://schemas.openxmlformats.org/officeDocument/2006/relationships/image" Target="../media/image994.png"/><Relationship Id="rId237" Type="http://schemas.openxmlformats.org/officeDocument/2006/relationships/image" Target="../media/image1109.png"/><Relationship Id="rId444" Type="http://schemas.openxmlformats.org/officeDocument/2006/relationships/customXml" Target="../ink/ink1207.xml"/><Relationship Id="rId651" Type="http://schemas.openxmlformats.org/officeDocument/2006/relationships/image" Target="../media/image1316.png"/><Relationship Id="rId290" Type="http://schemas.openxmlformats.org/officeDocument/2006/relationships/customXml" Target="../ink/ink1130.xml"/><Relationship Id="rId304" Type="http://schemas.openxmlformats.org/officeDocument/2006/relationships/customXml" Target="../ink/ink1137.xml"/><Relationship Id="rId388" Type="http://schemas.openxmlformats.org/officeDocument/2006/relationships/customXml" Target="../ink/ink1179.xml"/><Relationship Id="rId511" Type="http://schemas.openxmlformats.org/officeDocument/2006/relationships/image" Target="../media/image1246.png"/><Relationship Id="rId609" Type="http://schemas.openxmlformats.org/officeDocument/2006/relationships/image" Target="../media/image1295.png"/><Relationship Id="rId85" Type="http://schemas.openxmlformats.org/officeDocument/2006/relationships/image" Target="../media/image1033.png"/><Relationship Id="rId150" Type="http://schemas.openxmlformats.org/officeDocument/2006/relationships/customXml" Target="../ink/ink1060.xml"/><Relationship Id="rId595" Type="http://schemas.openxmlformats.org/officeDocument/2006/relationships/image" Target="../media/image1288.png"/><Relationship Id="rId248" Type="http://schemas.openxmlformats.org/officeDocument/2006/relationships/customXml" Target="../ink/ink1109.xml"/><Relationship Id="rId455" Type="http://schemas.openxmlformats.org/officeDocument/2006/relationships/image" Target="../media/image1218.png"/><Relationship Id="rId12" Type="http://schemas.openxmlformats.org/officeDocument/2006/relationships/customXml" Target="../ink/ink991.xml"/><Relationship Id="rId108" Type="http://schemas.openxmlformats.org/officeDocument/2006/relationships/customXml" Target="../ink/ink1039.xml"/><Relationship Id="rId315" Type="http://schemas.openxmlformats.org/officeDocument/2006/relationships/image" Target="../media/image1148.png"/><Relationship Id="rId522" Type="http://schemas.openxmlformats.org/officeDocument/2006/relationships/customXml" Target="../ink/ink1246.xml"/><Relationship Id="rId96" Type="http://schemas.openxmlformats.org/officeDocument/2006/relationships/customXml" Target="../ink/ink1033.xml"/><Relationship Id="rId161" Type="http://schemas.openxmlformats.org/officeDocument/2006/relationships/image" Target="../media/image1071.png"/><Relationship Id="rId399" Type="http://schemas.openxmlformats.org/officeDocument/2006/relationships/image" Target="../media/image1190.png"/><Relationship Id="rId259" Type="http://schemas.openxmlformats.org/officeDocument/2006/relationships/image" Target="../media/image1120.png"/><Relationship Id="rId466" Type="http://schemas.openxmlformats.org/officeDocument/2006/relationships/customXml" Target="../ink/ink1218.xml"/><Relationship Id="rId23" Type="http://schemas.openxmlformats.org/officeDocument/2006/relationships/image" Target="../media/image1003.png"/><Relationship Id="rId119" Type="http://schemas.openxmlformats.org/officeDocument/2006/relationships/image" Target="../media/image1050.png"/><Relationship Id="rId326" Type="http://schemas.openxmlformats.org/officeDocument/2006/relationships/customXml" Target="../ink/ink1148.xml"/><Relationship Id="rId533" Type="http://schemas.openxmlformats.org/officeDocument/2006/relationships/image" Target="../media/image1257.png"/><Relationship Id="rId172" Type="http://schemas.openxmlformats.org/officeDocument/2006/relationships/customXml" Target="../ink/ink1071.xml"/><Relationship Id="rId477" Type="http://schemas.openxmlformats.org/officeDocument/2006/relationships/image" Target="../media/image1229.png"/><Relationship Id="rId600" Type="http://schemas.openxmlformats.org/officeDocument/2006/relationships/customXml" Target="../ink/ink1285.xml"/><Relationship Id="rId337" Type="http://schemas.openxmlformats.org/officeDocument/2006/relationships/image" Target="../media/image1159.png"/><Relationship Id="rId34" Type="http://schemas.openxmlformats.org/officeDocument/2006/relationships/customXml" Target="../ink/ink1002.xml"/><Relationship Id="rId544" Type="http://schemas.openxmlformats.org/officeDocument/2006/relationships/customXml" Target="../ink/ink1257.xml"/><Relationship Id="rId183" Type="http://schemas.openxmlformats.org/officeDocument/2006/relationships/image" Target="../media/image1082.png"/><Relationship Id="rId390" Type="http://schemas.openxmlformats.org/officeDocument/2006/relationships/customXml" Target="../ink/ink1180.xml"/><Relationship Id="rId404" Type="http://schemas.openxmlformats.org/officeDocument/2006/relationships/customXml" Target="../ink/ink1187.xml"/><Relationship Id="rId611" Type="http://schemas.openxmlformats.org/officeDocument/2006/relationships/image" Target="../media/image1296.png"/><Relationship Id="rId250" Type="http://schemas.openxmlformats.org/officeDocument/2006/relationships/customXml" Target="../ink/ink1110.xml"/><Relationship Id="rId488" Type="http://schemas.openxmlformats.org/officeDocument/2006/relationships/customXml" Target="../ink/ink1229.xml"/><Relationship Id="rId45" Type="http://schemas.openxmlformats.org/officeDocument/2006/relationships/image" Target="../media/image1013.png"/><Relationship Id="rId110" Type="http://schemas.openxmlformats.org/officeDocument/2006/relationships/customXml" Target="../ink/ink1040.xml"/><Relationship Id="rId348" Type="http://schemas.openxmlformats.org/officeDocument/2006/relationships/customXml" Target="../ink/ink1159.xml"/><Relationship Id="rId555" Type="http://schemas.openxmlformats.org/officeDocument/2006/relationships/image" Target="../media/image1268.png"/><Relationship Id="rId194" Type="http://schemas.openxmlformats.org/officeDocument/2006/relationships/customXml" Target="../ink/ink1082.xml"/><Relationship Id="rId208" Type="http://schemas.openxmlformats.org/officeDocument/2006/relationships/customXml" Target="../ink/ink1089.xml"/><Relationship Id="rId415" Type="http://schemas.openxmlformats.org/officeDocument/2006/relationships/image" Target="../media/image1198.png"/><Relationship Id="rId622" Type="http://schemas.openxmlformats.org/officeDocument/2006/relationships/customXml" Target="../ink/ink1296.xml"/><Relationship Id="rId261" Type="http://schemas.openxmlformats.org/officeDocument/2006/relationships/image" Target="../media/image1121.png"/><Relationship Id="rId499" Type="http://schemas.openxmlformats.org/officeDocument/2006/relationships/image" Target="../media/image1240.png"/><Relationship Id="rId56" Type="http://schemas.openxmlformats.org/officeDocument/2006/relationships/customXml" Target="../ink/ink1013.xml"/><Relationship Id="rId359" Type="http://schemas.openxmlformats.org/officeDocument/2006/relationships/image" Target="../media/image1170.png"/><Relationship Id="rId566" Type="http://schemas.openxmlformats.org/officeDocument/2006/relationships/customXml" Target="../ink/ink1268.xml"/><Relationship Id="rId121" Type="http://schemas.openxmlformats.org/officeDocument/2006/relationships/image" Target="../media/image1051.png"/><Relationship Id="rId219" Type="http://schemas.openxmlformats.org/officeDocument/2006/relationships/image" Target="../media/image1100.png"/><Relationship Id="rId426" Type="http://schemas.openxmlformats.org/officeDocument/2006/relationships/customXml" Target="../ink/ink1198.xml"/><Relationship Id="rId633" Type="http://schemas.openxmlformats.org/officeDocument/2006/relationships/image" Target="../media/image1307.png"/><Relationship Id="rId67" Type="http://schemas.openxmlformats.org/officeDocument/2006/relationships/image" Target="../media/image1024.png"/><Relationship Id="rId272" Type="http://schemas.openxmlformats.org/officeDocument/2006/relationships/customXml" Target="../ink/ink1121.xml"/><Relationship Id="rId577" Type="http://schemas.openxmlformats.org/officeDocument/2006/relationships/image" Target="../media/image1279.png"/><Relationship Id="rId132" Type="http://schemas.openxmlformats.org/officeDocument/2006/relationships/customXml" Target="../ink/ink1051.xml"/><Relationship Id="rId437" Type="http://schemas.openxmlformats.org/officeDocument/2006/relationships/image" Target="../media/image1209.png"/><Relationship Id="rId644" Type="http://schemas.openxmlformats.org/officeDocument/2006/relationships/customXml" Target="../ink/ink1307.xml"/><Relationship Id="rId283" Type="http://schemas.openxmlformats.org/officeDocument/2006/relationships/image" Target="../media/image1132.png"/><Relationship Id="rId490" Type="http://schemas.openxmlformats.org/officeDocument/2006/relationships/customXml" Target="../ink/ink1230.xml"/><Relationship Id="rId504" Type="http://schemas.openxmlformats.org/officeDocument/2006/relationships/customXml" Target="../ink/ink1237.xml"/><Relationship Id="rId78" Type="http://schemas.openxmlformats.org/officeDocument/2006/relationships/customXml" Target="../ink/ink1024.xml"/><Relationship Id="rId143" Type="http://schemas.openxmlformats.org/officeDocument/2006/relationships/image" Target="../media/image1062.png"/><Relationship Id="rId350" Type="http://schemas.openxmlformats.org/officeDocument/2006/relationships/customXml" Target="../ink/ink1160.xml"/><Relationship Id="rId588" Type="http://schemas.openxmlformats.org/officeDocument/2006/relationships/customXml" Target="../ink/ink1279.xml"/><Relationship Id="rId9" Type="http://schemas.openxmlformats.org/officeDocument/2006/relationships/image" Target="../media/image996.png"/><Relationship Id="rId210" Type="http://schemas.openxmlformats.org/officeDocument/2006/relationships/customXml" Target="../ink/ink1090.xml"/><Relationship Id="rId448" Type="http://schemas.openxmlformats.org/officeDocument/2006/relationships/customXml" Target="../ink/ink1209.xml"/><Relationship Id="rId294" Type="http://schemas.openxmlformats.org/officeDocument/2006/relationships/customXml" Target="../ink/ink1132.xml"/><Relationship Id="rId308" Type="http://schemas.openxmlformats.org/officeDocument/2006/relationships/customXml" Target="../ink/ink1139.xml"/><Relationship Id="rId515" Type="http://schemas.openxmlformats.org/officeDocument/2006/relationships/image" Target="../media/image1248.png"/><Relationship Id="rId89" Type="http://schemas.openxmlformats.org/officeDocument/2006/relationships/image" Target="../media/image1035.png"/><Relationship Id="rId154" Type="http://schemas.openxmlformats.org/officeDocument/2006/relationships/customXml" Target="../ink/ink1062.xml"/><Relationship Id="rId361" Type="http://schemas.openxmlformats.org/officeDocument/2006/relationships/image" Target="../media/image1171.png"/><Relationship Id="rId599" Type="http://schemas.openxmlformats.org/officeDocument/2006/relationships/image" Target="../media/image1290.png"/><Relationship Id="rId459" Type="http://schemas.openxmlformats.org/officeDocument/2006/relationships/image" Target="../media/image122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7.png"/><Relationship Id="rId671" Type="http://schemas.openxmlformats.org/officeDocument/2006/relationships/customXml" Target="../ink/ink1645.xml"/><Relationship Id="rId769" Type="http://schemas.openxmlformats.org/officeDocument/2006/relationships/customXml" Target="../ink/ink1694.xml"/><Relationship Id="rId21" Type="http://schemas.openxmlformats.org/officeDocument/2006/relationships/image" Target="../media/image1319.png"/><Relationship Id="rId324" Type="http://schemas.openxmlformats.org/officeDocument/2006/relationships/customXml" Target="../ink/ink1471.xml"/><Relationship Id="rId531" Type="http://schemas.openxmlformats.org/officeDocument/2006/relationships/customXml" Target="../ink/ink1575.xml"/><Relationship Id="rId629" Type="http://schemas.openxmlformats.org/officeDocument/2006/relationships/customXml" Target="../ink/ink1624.xml"/><Relationship Id="rId170" Type="http://schemas.openxmlformats.org/officeDocument/2006/relationships/customXml" Target="../ink/ink1394.xml"/><Relationship Id="rId836" Type="http://schemas.openxmlformats.org/officeDocument/2006/relationships/image" Target="../media/image1726.png"/><Relationship Id="rId268" Type="http://schemas.openxmlformats.org/officeDocument/2006/relationships/customXml" Target="../ink/ink1443.xml"/><Relationship Id="rId475" Type="http://schemas.openxmlformats.org/officeDocument/2006/relationships/customXml" Target="../ink/ink1547.xml"/><Relationship Id="rId682" Type="http://schemas.openxmlformats.org/officeDocument/2006/relationships/image" Target="../media/image1649.png"/><Relationship Id="rId903" Type="http://schemas.openxmlformats.org/officeDocument/2006/relationships/customXml" Target="../ink/ink1761.xml"/><Relationship Id="rId32" Type="http://schemas.openxmlformats.org/officeDocument/2006/relationships/customXml" Target="../ink/ink1325.xml"/><Relationship Id="rId128" Type="http://schemas.openxmlformats.org/officeDocument/2006/relationships/customXml" Target="../ink/ink1373.xml"/><Relationship Id="rId335" Type="http://schemas.openxmlformats.org/officeDocument/2006/relationships/image" Target="../media/image1476.png"/><Relationship Id="rId542" Type="http://schemas.openxmlformats.org/officeDocument/2006/relationships/image" Target="../media/image1579.png"/><Relationship Id="rId181" Type="http://schemas.openxmlformats.org/officeDocument/2006/relationships/image" Target="../media/image1399.png"/><Relationship Id="rId402" Type="http://schemas.openxmlformats.org/officeDocument/2006/relationships/image" Target="../media/image1509.png"/><Relationship Id="rId847" Type="http://schemas.openxmlformats.org/officeDocument/2006/relationships/customXml" Target="../ink/ink1733.xml"/><Relationship Id="rId279" Type="http://schemas.openxmlformats.org/officeDocument/2006/relationships/image" Target="../media/image1448.png"/><Relationship Id="rId486" Type="http://schemas.openxmlformats.org/officeDocument/2006/relationships/image" Target="../media/image1551.png"/><Relationship Id="rId693" Type="http://schemas.openxmlformats.org/officeDocument/2006/relationships/customXml" Target="../ink/ink1656.xml"/><Relationship Id="rId707" Type="http://schemas.openxmlformats.org/officeDocument/2006/relationships/customXml" Target="../ink/ink1663.xml"/><Relationship Id="rId914" Type="http://schemas.openxmlformats.org/officeDocument/2006/relationships/image" Target="../media/image1765.png"/><Relationship Id="rId43" Type="http://schemas.openxmlformats.org/officeDocument/2006/relationships/image" Target="../media/image1330.png"/><Relationship Id="rId139" Type="http://schemas.openxmlformats.org/officeDocument/2006/relationships/image" Target="../media/image1378.png"/><Relationship Id="rId346" Type="http://schemas.openxmlformats.org/officeDocument/2006/relationships/customXml" Target="../ink/ink1482.xml"/><Relationship Id="rId553" Type="http://schemas.openxmlformats.org/officeDocument/2006/relationships/customXml" Target="../ink/ink1586.xml"/><Relationship Id="rId760" Type="http://schemas.openxmlformats.org/officeDocument/2006/relationships/image" Target="../media/image1688.png"/><Relationship Id="rId192" Type="http://schemas.openxmlformats.org/officeDocument/2006/relationships/customXml" Target="../ink/ink1405.xml"/><Relationship Id="rId206" Type="http://schemas.openxmlformats.org/officeDocument/2006/relationships/customXml" Target="../ink/ink1412.xml"/><Relationship Id="rId413" Type="http://schemas.openxmlformats.org/officeDocument/2006/relationships/customXml" Target="../ink/ink1516.xml"/><Relationship Id="rId858" Type="http://schemas.openxmlformats.org/officeDocument/2006/relationships/image" Target="../media/image1737.png"/><Relationship Id="rId497" Type="http://schemas.openxmlformats.org/officeDocument/2006/relationships/customXml" Target="../ink/ink1558.xml"/><Relationship Id="rId620" Type="http://schemas.openxmlformats.org/officeDocument/2006/relationships/image" Target="../media/image1618.png"/><Relationship Id="rId718" Type="http://schemas.openxmlformats.org/officeDocument/2006/relationships/image" Target="../media/image1667.png"/><Relationship Id="rId925" Type="http://schemas.openxmlformats.org/officeDocument/2006/relationships/customXml" Target="../ink/ink1772.xml"/><Relationship Id="rId357" Type="http://schemas.openxmlformats.org/officeDocument/2006/relationships/customXml" Target="../ink/ink1488.xml"/><Relationship Id="rId54" Type="http://schemas.openxmlformats.org/officeDocument/2006/relationships/customXml" Target="../ink/ink1336.xml"/><Relationship Id="rId217" Type="http://schemas.openxmlformats.org/officeDocument/2006/relationships/image" Target="../media/image1417.png"/><Relationship Id="rId564" Type="http://schemas.openxmlformats.org/officeDocument/2006/relationships/image" Target="../media/image1590.png"/><Relationship Id="rId771" Type="http://schemas.openxmlformats.org/officeDocument/2006/relationships/customXml" Target="../ink/ink1695.xml"/><Relationship Id="rId869" Type="http://schemas.openxmlformats.org/officeDocument/2006/relationships/customXml" Target="../ink/ink1744.xml"/><Relationship Id="rId424" Type="http://schemas.openxmlformats.org/officeDocument/2006/relationships/image" Target="../media/image1520.png"/><Relationship Id="rId631" Type="http://schemas.openxmlformats.org/officeDocument/2006/relationships/customXml" Target="../ink/ink1625.xml"/><Relationship Id="rId729" Type="http://schemas.openxmlformats.org/officeDocument/2006/relationships/customXml" Target="../ink/ink1674.xml"/><Relationship Id="rId270" Type="http://schemas.openxmlformats.org/officeDocument/2006/relationships/customXml" Target="../ink/ink1444.xml"/><Relationship Id="rId936" Type="http://schemas.openxmlformats.org/officeDocument/2006/relationships/image" Target="../media/image1776.png"/><Relationship Id="rId65" Type="http://schemas.openxmlformats.org/officeDocument/2006/relationships/image" Target="../media/image1341.png"/><Relationship Id="rId130" Type="http://schemas.openxmlformats.org/officeDocument/2006/relationships/customXml" Target="../ink/ink1374.xml"/><Relationship Id="rId368" Type="http://schemas.openxmlformats.org/officeDocument/2006/relationships/image" Target="../media/image1492.png"/><Relationship Id="rId575" Type="http://schemas.openxmlformats.org/officeDocument/2006/relationships/customXml" Target="../ink/ink1597.xml"/><Relationship Id="rId782" Type="http://schemas.openxmlformats.org/officeDocument/2006/relationships/image" Target="../media/image1699.png"/><Relationship Id="rId228" Type="http://schemas.openxmlformats.org/officeDocument/2006/relationships/customXml" Target="../ink/ink1423.xml"/><Relationship Id="rId435" Type="http://schemas.openxmlformats.org/officeDocument/2006/relationships/customXml" Target="../ink/ink1527.xml"/><Relationship Id="rId642" Type="http://schemas.openxmlformats.org/officeDocument/2006/relationships/image" Target="../media/image1629.png"/><Relationship Id="rId281" Type="http://schemas.openxmlformats.org/officeDocument/2006/relationships/image" Target="../media/image1449.png"/><Relationship Id="rId502" Type="http://schemas.openxmlformats.org/officeDocument/2006/relationships/image" Target="../media/image1559.png"/><Relationship Id="rId947" Type="http://schemas.openxmlformats.org/officeDocument/2006/relationships/customXml" Target="../ink/ink1783.xml"/><Relationship Id="rId76" Type="http://schemas.openxmlformats.org/officeDocument/2006/relationships/customXml" Target="../ink/ink1347.xml"/><Relationship Id="rId141" Type="http://schemas.openxmlformats.org/officeDocument/2006/relationships/image" Target="../media/image1379.png"/><Relationship Id="rId379" Type="http://schemas.openxmlformats.org/officeDocument/2006/relationships/customXml" Target="../ink/ink1499.xml"/><Relationship Id="rId586" Type="http://schemas.openxmlformats.org/officeDocument/2006/relationships/image" Target="../media/image1601.png"/><Relationship Id="rId793" Type="http://schemas.openxmlformats.org/officeDocument/2006/relationships/customXml" Target="../ink/ink1706.xml"/><Relationship Id="rId807" Type="http://schemas.openxmlformats.org/officeDocument/2006/relationships/customXml" Target="../ink/ink1713.xml"/><Relationship Id="rId7" Type="http://schemas.openxmlformats.org/officeDocument/2006/relationships/image" Target="../media/image560.png"/><Relationship Id="rId239" Type="http://schemas.openxmlformats.org/officeDocument/2006/relationships/image" Target="../media/image1428.png"/><Relationship Id="rId446" Type="http://schemas.openxmlformats.org/officeDocument/2006/relationships/image" Target="../media/image1531.png"/><Relationship Id="rId653" Type="http://schemas.openxmlformats.org/officeDocument/2006/relationships/customXml" Target="../ink/ink1636.xml"/><Relationship Id="rId292" Type="http://schemas.openxmlformats.org/officeDocument/2006/relationships/customXml" Target="../ink/ink1455.xml"/><Relationship Id="rId306" Type="http://schemas.openxmlformats.org/officeDocument/2006/relationships/customXml" Target="../ink/ink1462.xml"/><Relationship Id="rId860" Type="http://schemas.openxmlformats.org/officeDocument/2006/relationships/image" Target="../media/image1738.png"/><Relationship Id="rId87" Type="http://schemas.openxmlformats.org/officeDocument/2006/relationships/image" Target="../media/image1352.png"/><Relationship Id="rId513" Type="http://schemas.openxmlformats.org/officeDocument/2006/relationships/customXml" Target="../ink/ink1566.xml"/><Relationship Id="rId597" Type="http://schemas.openxmlformats.org/officeDocument/2006/relationships/customXml" Target="../ink/ink1608.xml"/><Relationship Id="rId720" Type="http://schemas.openxmlformats.org/officeDocument/2006/relationships/image" Target="../media/image1668.png"/><Relationship Id="rId818" Type="http://schemas.openxmlformats.org/officeDocument/2006/relationships/image" Target="../media/image1717.png"/><Relationship Id="rId152" Type="http://schemas.openxmlformats.org/officeDocument/2006/relationships/customXml" Target="../ink/ink1385.xml"/><Relationship Id="rId457" Type="http://schemas.openxmlformats.org/officeDocument/2006/relationships/customXml" Target="../ink/ink1538.xml"/><Relationship Id="rId664" Type="http://schemas.openxmlformats.org/officeDocument/2006/relationships/image" Target="../media/image1640.png"/><Relationship Id="rId871" Type="http://schemas.openxmlformats.org/officeDocument/2006/relationships/customXml" Target="../ink/ink1745.xml"/><Relationship Id="rId14" Type="http://schemas.openxmlformats.org/officeDocument/2006/relationships/customXml" Target="../ink/ink1316.xml"/><Relationship Id="rId317" Type="http://schemas.openxmlformats.org/officeDocument/2006/relationships/image" Target="../media/image1467.png"/><Relationship Id="rId524" Type="http://schemas.openxmlformats.org/officeDocument/2006/relationships/image" Target="../media/image1570.png"/><Relationship Id="rId731" Type="http://schemas.openxmlformats.org/officeDocument/2006/relationships/customXml" Target="../ink/ink1675.xml"/><Relationship Id="rId98" Type="http://schemas.openxmlformats.org/officeDocument/2006/relationships/customXml" Target="../ink/ink1358.xml"/><Relationship Id="rId163" Type="http://schemas.openxmlformats.org/officeDocument/2006/relationships/image" Target="../media/image1390.png"/><Relationship Id="rId370" Type="http://schemas.openxmlformats.org/officeDocument/2006/relationships/image" Target="../media/image1493.png"/><Relationship Id="rId829" Type="http://schemas.openxmlformats.org/officeDocument/2006/relationships/customXml" Target="../ink/ink1724.xml"/><Relationship Id="rId230" Type="http://schemas.openxmlformats.org/officeDocument/2006/relationships/customXml" Target="../ink/ink1424.xml"/><Relationship Id="rId468" Type="http://schemas.openxmlformats.org/officeDocument/2006/relationships/image" Target="../media/image1542.png"/><Relationship Id="rId675" Type="http://schemas.openxmlformats.org/officeDocument/2006/relationships/customXml" Target="../ink/ink1647.xml"/><Relationship Id="rId882" Type="http://schemas.openxmlformats.org/officeDocument/2006/relationships/image" Target="../media/image1749.png"/><Relationship Id="rId25" Type="http://schemas.openxmlformats.org/officeDocument/2006/relationships/image" Target="../media/image1321.png"/><Relationship Id="rId328" Type="http://schemas.openxmlformats.org/officeDocument/2006/relationships/customXml" Target="../ink/ink1473.xml"/><Relationship Id="rId535" Type="http://schemas.openxmlformats.org/officeDocument/2006/relationships/customXml" Target="../ink/ink1577.xml"/><Relationship Id="rId742" Type="http://schemas.openxmlformats.org/officeDocument/2006/relationships/image" Target="../media/image1679.png"/><Relationship Id="rId174" Type="http://schemas.openxmlformats.org/officeDocument/2006/relationships/customXml" Target="../ink/ink1396.xml"/><Relationship Id="rId381" Type="http://schemas.openxmlformats.org/officeDocument/2006/relationships/customXml" Target="../ink/ink1500.xml"/><Relationship Id="rId602" Type="http://schemas.openxmlformats.org/officeDocument/2006/relationships/image" Target="../media/image1609.png"/><Relationship Id="rId241" Type="http://schemas.openxmlformats.org/officeDocument/2006/relationships/image" Target="../media/image1429.png"/><Relationship Id="rId479" Type="http://schemas.openxmlformats.org/officeDocument/2006/relationships/customXml" Target="../ink/ink1549.xml"/><Relationship Id="rId686" Type="http://schemas.openxmlformats.org/officeDocument/2006/relationships/image" Target="../media/image1651.png"/><Relationship Id="rId893" Type="http://schemas.openxmlformats.org/officeDocument/2006/relationships/customXml" Target="../ink/ink1756.xml"/><Relationship Id="rId907" Type="http://schemas.openxmlformats.org/officeDocument/2006/relationships/customXml" Target="../ink/ink1763.xml"/><Relationship Id="rId36" Type="http://schemas.openxmlformats.org/officeDocument/2006/relationships/customXml" Target="../ink/ink1327.xml"/><Relationship Id="rId339" Type="http://schemas.openxmlformats.org/officeDocument/2006/relationships/image" Target="../media/image1478.png"/><Relationship Id="rId546" Type="http://schemas.openxmlformats.org/officeDocument/2006/relationships/image" Target="../media/image1581.png"/><Relationship Id="rId753" Type="http://schemas.openxmlformats.org/officeDocument/2006/relationships/customXml" Target="../ink/ink1686.xml"/><Relationship Id="rId101" Type="http://schemas.openxmlformats.org/officeDocument/2006/relationships/image" Target="../media/image1359.png"/><Relationship Id="rId185" Type="http://schemas.openxmlformats.org/officeDocument/2006/relationships/image" Target="../media/image1401.png"/><Relationship Id="rId406" Type="http://schemas.openxmlformats.org/officeDocument/2006/relationships/image" Target="../media/image1511.png"/><Relationship Id="rId392" Type="http://schemas.openxmlformats.org/officeDocument/2006/relationships/image" Target="../media/image1504.png"/><Relationship Id="rId613" Type="http://schemas.openxmlformats.org/officeDocument/2006/relationships/customXml" Target="../ink/ink1616.xml"/><Relationship Id="rId697" Type="http://schemas.openxmlformats.org/officeDocument/2006/relationships/customXml" Target="../ink/ink1658.xml"/><Relationship Id="rId820" Type="http://schemas.openxmlformats.org/officeDocument/2006/relationships/image" Target="../media/image1718.png"/><Relationship Id="rId918" Type="http://schemas.openxmlformats.org/officeDocument/2006/relationships/image" Target="../media/image1767.png"/><Relationship Id="rId252" Type="http://schemas.openxmlformats.org/officeDocument/2006/relationships/customXml" Target="../ink/ink1435.xml"/><Relationship Id="rId47" Type="http://schemas.openxmlformats.org/officeDocument/2006/relationships/image" Target="../media/image1332.png"/><Relationship Id="rId112" Type="http://schemas.openxmlformats.org/officeDocument/2006/relationships/customXml" Target="../ink/ink1365.xml"/><Relationship Id="rId557" Type="http://schemas.openxmlformats.org/officeDocument/2006/relationships/customXml" Target="../ink/ink1588.xml"/><Relationship Id="rId764" Type="http://schemas.openxmlformats.org/officeDocument/2006/relationships/image" Target="../media/image1690.png"/><Relationship Id="rId196" Type="http://schemas.openxmlformats.org/officeDocument/2006/relationships/customXml" Target="../ink/ink1407.xml"/><Relationship Id="rId417" Type="http://schemas.openxmlformats.org/officeDocument/2006/relationships/customXml" Target="../ink/ink1518.xml"/><Relationship Id="rId624" Type="http://schemas.openxmlformats.org/officeDocument/2006/relationships/image" Target="../media/image1620.png"/><Relationship Id="rId831" Type="http://schemas.openxmlformats.org/officeDocument/2006/relationships/customXml" Target="../ink/ink1725.xml"/><Relationship Id="rId263" Type="http://schemas.openxmlformats.org/officeDocument/2006/relationships/image" Target="../media/image1440.png"/><Relationship Id="rId470" Type="http://schemas.openxmlformats.org/officeDocument/2006/relationships/image" Target="../media/image1543.png"/><Relationship Id="rId929" Type="http://schemas.openxmlformats.org/officeDocument/2006/relationships/customXml" Target="../ink/ink1774.xml"/><Relationship Id="rId58" Type="http://schemas.openxmlformats.org/officeDocument/2006/relationships/customXml" Target="../ink/ink1338.xml"/><Relationship Id="rId123" Type="http://schemas.openxmlformats.org/officeDocument/2006/relationships/image" Target="../media/image1370.png"/><Relationship Id="rId330" Type="http://schemas.openxmlformats.org/officeDocument/2006/relationships/customXml" Target="../ink/ink1474.xml"/><Relationship Id="rId568" Type="http://schemas.openxmlformats.org/officeDocument/2006/relationships/image" Target="../media/image1592.png"/><Relationship Id="rId775" Type="http://schemas.openxmlformats.org/officeDocument/2006/relationships/customXml" Target="../ink/ink1697.xml"/><Relationship Id="rId428" Type="http://schemas.openxmlformats.org/officeDocument/2006/relationships/image" Target="../media/image1522.png"/><Relationship Id="rId635" Type="http://schemas.openxmlformats.org/officeDocument/2006/relationships/customXml" Target="../ink/ink1627.xml"/><Relationship Id="rId842" Type="http://schemas.openxmlformats.org/officeDocument/2006/relationships/image" Target="../media/image1729.png"/><Relationship Id="rId274" Type="http://schemas.openxmlformats.org/officeDocument/2006/relationships/customXml" Target="../ink/ink1446.xml"/><Relationship Id="rId481" Type="http://schemas.openxmlformats.org/officeDocument/2006/relationships/customXml" Target="../ink/ink1550.xml"/><Relationship Id="rId702" Type="http://schemas.openxmlformats.org/officeDocument/2006/relationships/image" Target="../media/image1659.png"/><Relationship Id="rId69" Type="http://schemas.openxmlformats.org/officeDocument/2006/relationships/image" Target="../media/image1343.png"/><Relationship Id="rId134" Type="http://schemas.openxmlformats.org/officeDocument/2006/relationships/customXml" Target="../ink/ink1376.xml"/><Relationship Id="rId579" Type="http://schemas.openxmlformats.org/officeDocument/2006/relationships/customXml" Target="../ink/ink1599.xml"/><Relationship Id="rId786" Type="http://schemas.openxmlformats.org/officeDocument/2006/relationships/image" Target="../media/image1701.png"/><Relationship Id="rId341" Type="http://schemas.openxmlformats.org/officeDocument/2006/relationships/image" Target="../media/image1479.png"/><Relationship Id="rId439" Type="http://schemas.openxmlformats.org/officeDocument/2006/relationships/customXml" Target="../ink/ink1529.xml"/><Relationship Id="rId646" Type="http://schemas.openxmlformats.org/officeDocument/2006/relationships/image" Target="../media/image1631.png"/><Relationship Id="rId201" Type="http://schemas.openxmlformats.org/officeDocument/2006/relationships/image" Target="../media/image1409.png"/><Relationship Id="rId285" Type="http://schemas.openxmlformats.org/officeDocument/2006/relationships/image" Target="../media/image1451.png"/><Relationship Id="rId506" Type="http://schemas.openxmlformats.org/officeDocument/2006/relationships/image" Target="../media/image1561.png"/><Relationship Id="rId853" Type="http://schemas.openxmlformats.org/officeDocument/2006/relationships/customXml" Target="../ink/ink1736.xml"/><Relationship Id="rId492" Type="http://schemas.openxmlformats.org/officeDocument/2006/relationships/image" Target="../media/image1554.png"/><Relationship Id="rId713" Type="http://schemas.openxmlformats.org/officeDocument/2006/relationships/customXml" Target="../ink/ink1666.xml"/><Relationship Id="rId797" Type="http://schemas.openxmlformats.org/officeDocument/2006/relationships/customXml" Target="../ink/ink1708.xml"/><Relationship Id="rId920" Type="http://schemas.openxmlformats.org/officeDocument/2006/relationships/image" Target="../media/image1768.png"/><Relationship Id="rId145" Type="http://schemas.openxmlformats.org/officeDocument/2006/relationships/image" Target="../media/image1381.png"/><Relationship Id="rId352" Type="http://schemas.openxmlformats.org/officeDocument/2006/relationships/customXml" Target="../ink/ink1485.xml"/><Relationship Id="rId212" Type="http://schemas.openxmlformats.org/officeDocument/2006/relationships/customXml" Target="../ink/ink1415.xml"/><Relationship Id="rId657" Type="http://schemas.openxmlformats.org/officeDocument/2006/relationships/customXml" Target="../ink/ink1638.xml"/><Relationship Id="rId864" Type="http://schemas.openxmlformats.org/officeDocument/2006/relationships/image" Target="../media/image1740.png"/><Relationship Id="rId296" Type="http://schemas.openxmlformats.org/officeDocument/2006/relationships/customXml" Target="../ink/ink1457.xml"/><Relationship Id="rId517" Type="http://schemas.openxmlformats.org/officeDocument/2006/relationships/customXml" Target="../ink/ink1568.xml"/><Relationship Id="rId724" Type="http://schemas.openxmlformats.org/officeDocument/2006/relationships/image" Target="../media/image1670.png"/><Relationship Id="rId931" Type="http://schemas.openxmlformats.org/officeDocument/2006/relationships/customXml" Target="../ink/ink1775.xml"/><Relationship Id="rId60" Type="http://schemas.openxmlformats.org/officeDocument/2006/relationships/customXml" Target="../ink/ink1339.xml"/><Relationship Id="rId156" Type="http://schemas.openxmlformats.org/officeDocument/2006/relationships/customXml" Target="../ink/ink1387.xml"/><Relationship Id="rId363" Type="http://schemas.openxmlformats.org/officeDocument/2006/relationships/customXml" Target="../ink/ink1491.xml"/><Relationship Id="rId570" Type="http://schemas.openxmlformats.org/officeDocument/2006/relationships/image" Target="../media/image1593.png"/><Relationship Id="rId223" Type="http://schemas.openxmlformats.org/officeDocument/2006/relationships/image" Target="../media/image1420.png"/><Relationship Id="rId430" Type="http://schemas.openxmlformats.org/officeDocument/2006/relationships/image" Target="../media/image1523.png"/><Relationship Id="rId668" Type="http://schemas.openxmlformats.org/officeDocument/2006/relationships/image" Target="../media/image1642.png"/><Relationship Id="rId875" Type="http://schemas.openxmlformats.org/officeDocument/2006/relationships/customXml" Target="../ink/ink1747.xml"/><Relationship Id="rId18" Type="http://schemas.openxmlformats.org/officeDocument/2006/relationships/customXml" Target="../ink/ink1318.xml"/><Relationship Id="rId528" Type="http://schemas.openxmlformats.org/officeDocument/2006/relationships/image" Target="../media/image1572.png"/><Relationship Id="rId735" Type="http://schemas.openxmlformats.org/officeDocument/2006/relationships/customXml" Target="../ink/ink1677.xml"/><Relationship Id="rId942" Type="http://schemas.openxmlformats.org/officeDocument/2006/relationships/image" Target="../media/image1779.png"/><Relationship Id="rId167" Type="http://schemas.openxmlformats.org/officeDocument/2006/relationships/image" Target="../media/image1392.png"/><Relationship Id="rId374" Type="http://schemas.openxmlformats.org/officeDocument/2006/relationships/image" Target="../media/image1495.png"/><Relationship Id="rId581" Type="http://schemas.openxmlformats.org/officeDocument/2006/relationships/customXml" Target="../ink/ink1600.xml"/><Relationship Id="rId71" Type="http://schemas.openxmlformats.org/officeDocument/2006/relationships/image" Target="../media/image1344.png"/><Relationship Id="rId234" Type="http://schemas.openxmlformats.org/officeDocument/2006/relationships/customXml" Target="../ink/ink1426.xml"/><Relationship Id="rId679" Type="http://schemas.openxmlformats.org/officeDocument/2006/relationships/customXml" Target="../ink/ink1649.xml"/><Relationship Id="rId802" Type="http://schemas.openxmlformats.org/officeDocument/2006/relationships/image" Target="../media/image1709.png"/><Relationship Id="rId886" Type="http://schemas.openxmlformats.org/officeDocument/2006/relationships/image" Target="../media/image1751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323.png"/><Relationship Id="rId441" Type="http://schemas.openxmlformats.org/officeDocument/2006/relationships/customXml" Target="../ink/ink1530.xml"/><Relationship Id="rId539" Type="http://schemas.openxmlformats.org/officeDocument/2006/relationships/customXml" Target="../ink/ink1579.xml"/><Relationship Id="rId746" Type="http://schemas.openxmlformats.org/officeDocument/2006/relationships/image" Target="../media/image1681.png"/><Relationship Id="rId178" Type="http://schemas.openxmlformats.org/officeDocument/2006/relationships/customXml" Target="../ink/ink1398.xml"/><Relationship Id="rId301" Type="http://schemas.openxmlformats.org/officeDocument/2006/relationships/image" Target="../media/image1459.png"/><Relationship Id="rId953" Type="http://schemas.openxmlformats.org/officeDocument/2006/relationships/customXml" Target="../ink/ink1786.xml"/><Relationship Id="rId82" Type="http://schemas.openxmlformats.org/officeDocument/2006/relationships/customXml" Target="../ink/ink1350.xml"/><Relationship Id="rId385" Type="http://schemas.openxmlformats.org/officeDocument/2006/relationships/customXml" Target="../ink/ink1502.xml"/><Relationship Id="rId592" Type="http://schemas.openxmlformats.org/officeDocument/2006/relationships/image" Target="../media/image1604.png"/><Relationship Id="rId606" Type="http://schemas.openxmlformats.org/officeDocument/2006/relationships/image" Target="../media/image1611.png"/><Relationship Id="rId813" Type="http://schemas.openxmlformats.org/officeDocument/2006/relationships/customXml" Target="../ink/ink1716.xml"/><Relationship Id="rId245" Type="http://schemas.openxmlformats.org/officeDocument/2006/relationships/image" Target="../media/image1431.png"/><Relationship Id="rId452" Type="http://schemas.openxmlformats.org/officeDocument/2006/relationships/image" Target="../media/image1534.png"/><Relationship Id="rId897" Type="http://schemas.openxmlformats.org/officeDocument/2006/relationships/customXml" Target="../ink/ink1758.xml"/><Relationship Id="rId105" Type="http://schemas.openxmlformats.org/officeDocument/2006/relationships/image" Target="../media/image1361.png"/><Relationship Id="rId312" Type="http://schemas.openxmlformats.org/officeDocument/2006/relationships/customXml" Target="../ink/ink1465.xml"/><Relationship Id="rId757" Type="http://schemas.openxmlformats.org/officeDocument/2006/relationships/customXml" Target="../ink/ink1688.xml"/><Relationship Id="rId93" Type="http://schemas.openxmlformats.org/officeDocument/2006/relationships/image" Target="../media/image1355.png"/><Relationship Id="rId189" Type="http://schemas.openxmlformats.org/officeDocument/2006/relationships/image" Target="../media/image1403.png"/><Relationship Id="rId396" Type="http://schemas.openxmlformats.org/officeDocument/2006/relationships/image" Target="../media/image1506.png"/><Relationship Id="rId617" Type="http://schemas.openxmlformats.org/officeDocument/2006/relationships/customXml" Target="../ink/ink1618.xml"/><Relationship Id="rId824" Type="http://schemas.openxmlformats.org/officeDocument/2006/relationships/image" Target="../media/image1720.png"/><Relationship Id="rId256" Type="http://schemas.openxmlformats.org/officeDocument/2006/relationships/customXml" Target="../ink/ink1437.xml"/><Relationship Id="rId463" Type="http://schemas.openxmlformats.org/officeDocument/2006/relationships/customXml" Target="../ink/ink1541.xml"/><Relationship Id="rId670" Type="http://schemas.openxmlformats.org/officeDocument/2006/relationships/image" Target="../media/image1643.png"/><Relationship Id="rId116" Type="http://schemas.openxmlformats.org/officeDocument/2006/relationships/customXml" Target="../ink/ink1367.xml"/><Relationship Id="rId323" Type="http://schemas.openxmlformats.org/officeDocument/2006/relationships/image" Target="../media/image1470.png"/><Relationship Id="rId530" Type="http://schemas.openxmlformats.org/officeDocument/2006/relationships/image" Target="../media/image1573.png"/><Relationship Id="rId768" Type="http://schemas.openxmlformats.org/officeDocument/2006/relationships/image" Target="../media/image1692.png"/><Relationship Id="rId20" Type="http://schemas.openxmlformats.org/officeDocument/2006/relationships/customXml" Target="../ink/ink1319.xml"/><Relationship Id="rId628" Type="http://schemas.openxmlformats.org/officeDocument/2006/relationships/image" Target="../media/image1622.png"/><Relationship Id="rId835" Type="http://schemas.openxmlformats.org/officeDocument/2006/relationships/customXml" Target="../ink/ink1727.xml"/><Relationship Id="rId267" Type="http://schemas.openxmlformats.org/officeDocument/2006/relationships/image" Target="../media/image1442.png"/><Relationship Id="rId474" Type="http://schemas.openxmlformats.org/officeDocument/2006/relationships/image" Target="../media/image1545.png"/><Relationship Id="rId127" Type="http://schemas.openxmlformats.org/officeDocument/2006/relationships/image" Target="../media/image1372.png"/><Relationship Id="rId681" Type="http://schemas.openxmlformats.org/officeDocument/2006/relationships/customXml" Target="../ink/ink1650.xml"/><Relationship Id="rId779" Type="http://schemas.openxmlformats.org/officeDocument/2006/relationships/customXml" Target="../ink/ink1699.xml"/><Relationship Id="rId902" Type="http://schemas.openxmlformats.org/officeDocument/2006/relationships/image" Target="../media/image1759.png"/><Relationship Id="rId31" Type="http://schemas.openxmlformats.org/officeDocument/2006/relationships/image" Target="../media/image1324.png"/><Relationship Id="rId334" Type="http://schemas.openxmlformats.org/officeDocument/2006/relationships/customXml" Target="../ink/ink1476.xml"/><Relationship Id="rId541" Type="http://schemas.openxmlformats.org/officeDocument/2006/relationships/customXml" Target="../ink/ink1580.xml"/><Relationship Id="rId639" Type="http://schemas.openxmlformats.org/officeDocument/2006/relationships/customXml" Target="../ink/ink1629.xml"/><Relationship Id="rId180" Type="http://schemas.openxmlformats.org/officeDocument/2006/relationships/customXml" Target="../ink/ink1399.xml"/><Relationship Id="rId278" Type="http://schemas.openxmlformats.org/officeDocument/2006/relationships/customXml" Target="../ink/ink1448.xml"/><Relationship Id="rId401" Type="http://schemas.openxmlformats.org/officeDocument/2006/relationships/customXml" Target="../ink/ink1510.xml"/><Relationship Id="rId846" Type="http://schemas.openxmlformats.org/officeDocument/2006/relationships/image" Target="../media/image1731.png"/><Relationship Id="rId485" Type="http://schemas.openxmlformats.org/officeDocument/2006/relationships/customXml" Target="../ink/ink1552.xml"/><Relationship Id="rId692" Type="http://schemas.openxmlformats.org/officeDocument/2006/relationships/image" Target="../media/image1654.png"/><Relationship Id="rId706" Type="http://schemas.openxmlformats.org/officeDocument/2006/relationships/image" Target="../media/image1661.png"/><Relationship Id="rId913" Type="http://schemas.openxmlformats.org/officeDocument/2006/relationships/customXml" Target="../ink/ink1766.xml"/><Relationship Id="rId42" Type="http://schemas.openxmlformats.org/officeDocument/2006/relationships/customXml" Target="../ink/ink1330.xml"/><Relationship Id="rId138" Type="http://schemas.openxmlformats.org/officeDocument/2006/relationships/customXml" Target="../ink/ink1378.xml"/><Relationship Id="rId345" Type="http://schemas.openxmlformats.org/officeDocument/2006/relationships/image" Target="../media/image1481.png"/><Relationship Id="rId552" Type="http://schemas.openxmlformats.org/officeDocument/2006/relationships/image" Target="../media/image1584.png"/><Relationship Id="rId191" Type="http://schemas.openxmlformats.org/officeDocument/2006/relationships/image" Target="../media/image1404.png"/><Relationship Id="rId205" Type="http://schemas.openxmlformats.org/officeDocument/2006/relationships/image" Target="../media/image1411.png"/><Relationship Id="rId412" Type="http://schemas.openxmlformats.org/officeDocument/2006/relationships/image" Target="../media/image1514.png"/><Relationship Id="rId857" Type="http://schemas.openxmlformats.org/officeDocument/2006/relationships/customXml" Target="../ink/ink1738.xml"/><Relationship Id="rId289" Type="http://schemas.openxmlformats.org/officeDocument/2006/relationships/image" Target="../media/image1453.png"/><Relationship Id="rId496" Type="http://schemas.openxmlformats.org/officeDocument/2006/relationships/image" Target="../media/image1556.png"/><Relationship Id="rId717" Type="http://schemas.openxmlformats.org/officeDocument/2006/relationships/customXml" Target="../ink/ink1668.xml"/><Relationship Id="rId924" Type="http://schemas.openxmlformats.org/officeDocument/2006/relationships/image" Target="../media/image1770.png"/><Relationship Id="rId53" Type="http://schemas.openxmlformats.org/officeDocument/2006/relationships/image" Target="../media/image1335.png"/><Relationship Id="rId149" Type="http://schemas.openxmlformats.org/officeDocument/2006/relationships/image" Target="../media/image1383.png"/><Relationship Id="rId356" Type="http://schemas.openxmlformats.org/officeDocument/2006/relationships/image" Target="../media/image1486.png"/><Relationship Id="rId563" Type="http://schemas.openxmlformats.org/officeDocument/2006/relationships/customXml" Target="../ink/ink1591.xml"/><Relationship Id="rId770" Type="http://schemas.openxmlformats.org/officeDocument/2006/relationships/image" Target="../media/image1693.png"/><Relationship Id="rId216" Type="http://schemas.openxmlformats.org/officeDocument/2006/relationships/customXml" Target="../ink/ink1417.xml"/><Relationship Id="rId423" Type="http://schemas.openxmlformats.org/officeDocument/2006/relationships/customXml" Target="../ink/ink1521.xml"/><Relationship Id="rId868" Type="http://schemas.openxmlformats.org/officeDocument/2006/relationships/image" Target="../media/image1742.png"/><Relationship Id="rId630" Type="http://schemas.openxmlformats.org/officeDocument/2006/relationships/image" Target="../media/image1623.png"/><Relationship Id="rId728" Type="http://schemas.openxmlformats.org/officeDocument/2006/relationships/image" Target="../media/image1672.png"/><Relationship Id="rId935" Type="http://schemas.openxmlformats.org/officeDocument/2006/relationships/customXml" Target="../ink/ink1777.xml"/><Relationship Id="rId64" Type="http://schemas.openxmlformats.org/officeDocument/2006/relationships/customXml" Target="../ink/ink1341.xml"/><Relationship Id="rId367" Type="http://schemas.openxmlformats.org/officeDocument/2006/relationships/customXml" Target="../ink/ink1493.xml"/><Relationship Id="rId574" Type="http://schemas.openxmlformats.org/officeDocument/2006/relationships/image" Target="../media/image1595.png"/><Relationship Id="rId227" Type="http://schemas.openxmlformats.org/officeDocument/2006/relationships/image" Target="../media/image1422.png"/><Relationship Id="rId781" Type="http://schemas.openxmlformats.org/officeDocument/2006/relationships/customXml" Target="../ink/ink1700.xml"/><Relationship Id="rId879" Type="http://schemas.openxmlformats.org/officeDocument/2006/relationships/customXml" Target="../ink/ink1749.xml"/><Relationship Id="rId434" Type="http://schemas.openxmlformats.org/officeDocument/2006/relationships/image" Target="../media/image1525.png"/><Relationship Id="rId641" Type="http://schemas.openxmlformats.org/officeDocument/2006/relationships/customXml" Target="../ink/ink1630.xml"/><Relationship Id="rId739" Type="http://schemas.openxmlformats.org/officeDocument/2006/relationships/customXml" Target="../ink/ink1679.xml"/><Relationship Id="rId280" Type="http://schemas.openxmlformats.org/officeDocument/2006/relationships/customXml" Target="../ink/ink1449.xml"/><Relationship Id="rId501" Type="http://schemas.openxmlformats.org/officeDocument/2006/relationships/customXml" Target="../ink/ink1560.xml"/><Relationship Id="rId946" Type="http://schemas.openxmlformats.org/officeDocument/2006/relationships/image" Target="../media/image1781.png"/><Relationship Id="rId75" Type="http://schemas.openxmlformats.org/officeDocument/2006/relationships/image" Target="../media/image1346.png"/><Relationship Id="rId140" Type="http://schemas.openxmlformats.org/officeDocument/2006/relationships/customXml" Target="../ink/ink1379.xml"/><Relationship Id="rId378" Type="http://schemas.openxmlformats.org/officeDocument/2006/relationships/image" Target="../media/image1497.png"/><Relationship Id="rId585" Type="http://schemas.openxmlformats.org/officeDocument/2006/relationships/customXml" Target="../ink/ink1602.xml"/><Relationship Id="rId792" Type="http://schemas.openxmlformats.org/officeDocument/2006/relationships/image" Target="../media/image1704.png"/><Relationship Id="rId806" Type="http://schemas.openxmlformats.org/officeDocument/2006/relationships/image" Target="../media/image1711.png"/><Relationship Id="rId6" Type="http://schemas.openxmlformats.org/officeDocument/2006/relationships/customXml" Target="../ink/ink1312.xml"/><Relationship Id="rId238" Type="http://schemas.openxmlformats.org/officeDocument/2006/relationships/customXml" Target="../ink/ink1428.xml"/><Relationship Id="rId445" Type="http://schemas.openxmlformats.org/officeDocument/2006/relationships/customXml" Target="../ink/ink1532.xml"/><Relationship Id="rId652" Type="http://schemas.openxmlformats.org/officeDocument/2006/relationships/image" Target="../media/image1634.png"/><Relationship Id="rId291" Type="http://schemas.openxmlformats.org/officeDocument/2006/relationships/image" Target="../media/image1454.png"/><Relationship Id="rId305" Type="http://schemas.openxmlformats.org/officeDocument/2006/relationships/image" Target="../media/image1461.png"/><Relationship Id="rId512" Type="http://schemas.openxmlformats.org/officeDocument/2006/relationships/image" Target="../media/image1564.png"/><Relationship Id="rId86" Type="http://schemas.openxmlformats.org/officeDocument/2006/relationships/customXml" Target="../ink/ink1352.xml"/><Relationship Id="rId151" Type="http://schemas.openxmlformats.org/officeDocument/2006/relationships/image" Target="../media/image1384.png"/><Relationship Id="rId389" Type="http://schemas.openxmlformats.org/officeDocument/2006/relationships/customXml" Target="../ink/ink1504.xml"/><Relationship Id="rId596" Type="http://schemas.openxmlformats.org/officeDocument/2006/relationships/image" Target="../media/image1606.png"/><Relationship Id="rId817" Type="http://schemas.openxmlformats.org/officeDocument/2006/relationships/customXml" Target="../ink/ink1718.xml"/><Relationship Id="rId249" Type="http://schemas.openxmlformats.org/officeDocument/2006/relationships/image" Target="../media/image1433.png"/><Relationship Id="rId456" Type="http://schemas.openxmlformats.org/officeDocument/2006/relationships/image" Target="../media/image1536.png"/><Relationship Id="rId663" Type="http://schemas.openxmlformats.org/officeDocument/2006/relationships/customXml" Target="../ink/ink1641.xml"/><Relationship Id="rId870" Type="http://schemas.openxmlformats.org/officeDocument/2006/relationships/image" Target="../media/image1743.png"/><Relationship Id="rId13" Type="http://schemas.openxmlformats.org/officeDocument/2006/relationships/image" Target="../media/image731.png"/><Relationship Id="rId109" Type="http://schemas.openxmlformats.org/officeDocument/2006/relationships/image" Target="../media/image1363.png"/><Relationship Id="rId316" Type="http://schemas.openxmlformats.org/officeDocument/2006/relationships/customXml" Target="../ink/ink1467.xml"/><Relationship Id="rId523" Type="http://schemas.openxmlformats.org/officeDocument/2006/relationships/customXml" Target="../ink/ink1571.xml"/><Relationship Id="rId97" Type="http://schemas.openxmlformats.org/officeDocument/2006/relationships/image" Target="../media/image1357.png"/><Relationship Id="rId730" Type="http://schemas.openxmlformats.org/officeDocument/2006/relationships/image" Target="../media/image1673.png"/><Relationship Id="rId828" Type="http://schemas.openxmlformats.org/officeDocument/2006/relationships/image" Target="../media/image1722.png"/><Relationship Id="rId162" Type="http://schemas.openxmlformats.org/officeDocument/2006/relationships/customXml" Target="../ink/ink1390.xml"/><Relationship Id="rId467" Type="http://schemas.openxmlformats.org/officeDocument/2006/relationships/customXml" Target="../ink/ink1543.xml"/><Relationship Id="rId674" Type="http://schemas.openxmlformats.org/officeDocument/2006/relationships/image" Target="../media/image1645.png"/><Relationship Id="rId881" Type="http://schemas.openxmlformats.org/officeDocument/2006/relationships/customXml" Target="../ink/ink1750.xml"/><Relationship Id="rId24" Type="http://schemas.openxmlformats.org/officeDocument/2006/relationships/customXml" Target="../ink/ink1321.xml"/><Relationship Id="rId327" Type="http://schemas.openxmlformats.org/officeDocument/2006/relationships/image" Target="../media/image1472.png"/><Relationship Id="rId534" Type="http://schemas.openxmlformats.org/officeDocument/2006/relationships/image" Target="../media/image1575.png"/><Relationship Id="rId741" Type="http://schemas.openxmlformats.org/officeDocument/2006/relationships/customXml" Target="../ink/ink1680.xml"/><Relationship Id="rId839" Type="http://schemas.openxmlformats.org/officeDocument/2006/relationships/customXml" Target="../ink/ink1729.xml"/><Relationship Id="rId173" Type="http://schemas.openxmlformats.org/officeDocument/2006/relationships/image" Target="../media/image1395.png"/><Relationship Id="rId380" Type="http://schemas.openxmlformats.org/officeDocument/2006/relationships/image" Target="../media/image1498.png"/><Relationship Id="rId601" Type="http://schemas.openxmlformats.org/officeDocument/2006/relationships/customXml" Target="../ink/ink1610.xml"/><Relationship Id="rId240" Type="http://schemas.openxmlformats.org/officeDocument/2006/relationships/customXml" Target="../ink/ink1429.xml"/><Relationship Id="rId478" Type="http://schemas.openxmlformats.org/officeDocument/2006/relationships/image" Target="../media/image1547.png"/><Relationship Id="rId685" Type="http://schemas.openxmlformats.org/officeDocument/2006/relationships/customXml" Target="../ink/ink1652.xml"/><Relationship Id="rId892" Type="http://schemas.openxmlformats.org/officeDocument/2006/relationships/image" Target="../media/image1754.png"/><Relationship Id="rId906" Type="http://schemas.openxmlformats.org/officeDocument/2006/relationships/image" Target="../media/image1761.png"/><Relationship Id="rId35" Type="http://schemas.openxmlformats.org/officeDocument/2006/relationships/image" Target="../media/image1326.png"/><Relationship Id="rId100" Type="http://schemas.openxmlformats.org/officeDocument/2006/relationships/customXml" Target="../ink/ink1359.xml"/><Relationship Id="rId338" Type="http://schemas.openxmlformats.org/officeDocument/2006/relationships/customXml" Target="../ink/ink1478.xml"/><Relationship Id="rId545" Type="http://schemas.openxmlformats.org/officeDocument/2006/relationships/customXml" Target="../ink/ink1582.xml"/><Relationship Id="rId752" Type="http://schemas.openxmlformats.org/officeDocument/2006/relationships/image" Target="../media/image1684.png"/><Relationship Id="rId184" Type="http://schemas.openxmlformats.org/officeDocument/2006/relationships/customXml" Target="../ink/ink1401.xml"/><Relationship Id="rId391" Type="http://schemas.openxmlformats.org/officeDocument/2006/relationships/customXml" Target="../ink/ink1505.xml"/><Relationship Id="rId405" Type="http://schemas.openxmlformats.org/officeDocument/2006/relationships/customXml" Target="../ink/ink1512.xml"/><Relationship Id="rId612" Type="http://schemas.openxmlformats.org/officeDocument/2006/relationships/image" Target="../media/image1614.png"/><Relationship Id="rId251" Type="http://schemas.openxmlformats.org/officeDocument/2006/relationships/image" Target="../media/image1434.png"/><Relationship Id="rId489" Type="http://schemas.openxmlformats.org/officeDocument/2006/relationships/customXml" Target="../ink/ink1554.xml"/><Relationship Id="rId696" Type="http://schemas.openxmlformats.org/officeDocument/2006/relationships/image" Target="../media/image1656.png"/><Relationship Id="rId917" Type="http://schemas.openxmlformats.org/officeDocument/2006/relationships/customXml" Target="../ink/ink1768.xml"/><Relationship Id="rId46" Type="http://schemas.openxmlformats.org/officeDocument/2006/relationships/customXml" Target="../ink/ink1332.xml"/><Relationship Id="rId349" Type="http://schemas.openxmlformats.org/officeDocument/2006/relationships/image" Target="../media/image1483.png"/><Relationship Id="rId556" Type="http://schemas.openxmlformats.org/officeDocument/2006/relationships/image" Target="../media/image1586.png"/><Relationship Id="rId763" Type="http://schemas.openxmlformats.org/officeDocument/2006/relationships/customXml" Target="../ink/ink1691.xml"/><Relationship Id="rId111" Type="http://schemas.openxmlformats.org/officeDocument/2006/relationships/image" Target="../media/image1364.png"/><Relationship Id="rId195" Type="http://schemas.openxmlformats.org/officeDocument/2006/relationships/image" Target="../media/image1406.png"/><Relationship Id="rId209" Type="http://schemas.openxmlformats.org/officeDocument/2006/relationships/image" Target="../media/image1413.png"/><Relationship Id="rId416" Type="http://schemas.openxmlformats.org/officeDocument/2006/relationships/image" Target="../media/image1516.png"/><Relationship Id="rId623" Type="http://schemas.openxmlformats.org/officeDocument/2006/relationships/customXml" Target="../ink/ink1621.xml"/><Relationship Id="rId830" Type="http://schemas.openxmlformats.org/officeDocument/2006/relationships/image" Target="../media/image1723.png"/><Relationship Id="rId928" Type="http://schemas.openxmlformats.org/officeDocument/2006/relationships/image" Target="../media/image1772.png"/><Relationship Id="rId57" Type="http://schemas.openxmlformats.org/officeDocument/2006/relationships/image" Target="../media/image1337.png"/><Relationship Id="rId262" Type="http://schemas.openxmlformats.org/officeDocument/2006/relationships/customXml" Target="../ink/ink1440.xml"/><Relationship Id="rId567" Type="http://schemas.openxmlformats.org/officeDocument/2006/relationships/customXml" Target="../ink/ink1593.xml"/><Relationship Id="rId122" Type="http://schemas.openxmlformats.org/officeDocument/2006/relationships/customXml" Target="../ink/ink1370.xml"/><Relationship Id="rId774" Type="http://schemas.openxmlformats.org/officeDocument/2006/relationships/image" Target="../media/image1695.png"/><Relationship Id="rId427" Type="http://schemas.openxmlformats.org/officeDocument/2006/relationships/customXml" Target="../ink/ink1523.xml"/><Relationship Id="rId634" Type="http://schemas.openxmlformats.org/officeDocument/2006/relationships/image" Target="../media/image1625.png"/><Relationship Id="rId841" Type="http://schemas.openxmlformats.org/officeDocument/2006/relationships/customXml" Target="../ink/ink1730.xml"/><Relationship Id="rId273" Type="http://schemas.openxmlformats.org/officeDocument/2006/relationships/image" Target="../media/image1445.png"/><Relationship Id="rId480" Type="http://schemas.openxmlformats.org/officeDocument/2006/relationships/image" Target="../media/image1548.png"/><Relationship Id="rId701" Type="http://schemas.openxmlformats.org/officeDocument/2006/relationships/customXml" Target="../ink/ink1660.xml"/><Relationship Id="rId939" Type="http://schemas.openxmlformats.org/officeDocument/2006/relationships/customXml" Target="../ink/ink1779.xml"/><Relationship Id="rId68" Type="http://schemas.openxmlformats.org/officeDocument/2006/relationships/customXml" Target="../ink/ink1343.xml"/><Relationship Id="rId133" Type="http://schemas.openxmlformats.org/officeDocument/2006/relationships/image" Target="../media/image1375.png"/><Relationship Id="rId340" Type="http://schemas.openxmlformats.org/officeDocument/2006/relationships/customXml" Target="../ink/ink1479.xml"/><Relationship Id="rId578" Type="http://schemas.openxmlformats.org/officeDocument/2006/relationships/image" Target="../media/image1597.png"/><Relationship Id="rId785" Type="http://schemas.openxmlformats.org/officeDocument/2006/relationships/customXml" Target="../ink/ink1702.xml"/><Relationship Id="rId200" Type="http://schemas.openxmlformats.org/officeDocument/2006/relationships/customXml" Target="../ink/ink1409.xml"/><Relationship Id="rId438" Type="http://schemas.openxmlformats.org/officeDocument/2006/relationships/image" Target="../media/image1527.png"/><Relationship Id="rId645" Type="http://schemas.openxmlformats.org/officeDocument/2006/relationships/customXml" Target="../ink/ink1632.xml"/><Relationship Id="rId852" Type="http://schemas.openxmlformats.org/officeDocument/2006/relationships/image" Target="../media/image1734.png"/><Relationship Id="rId284" Type="http://schemas.openxmlformats.org/officeDocument/2006/relationships/customXml" Target="../ink/ink1451.xml"/><Relationship Id="rId491" Type="http://schemas.openxmlformats.org/officeDocument/2006/relationships/customXml" Target="../ink/ink1555.xml"/><Relationship Id="rId505" Type="http://schemas.openxmlformats.org/officeDocument/2006/relationships/customXml" Target="../ink/ink1562.xml"/><Relationship Id="rId712" Type="http://schemas.openxmlformats.org/officeDocument/2006/relationships/image" Target="../media/image1664.png"/><Relationship Id="rId79" Type="http://schemas.openxmlformats.org/officeDocument/2006/relationships/image" Target="../media/image1348.png"/><Relationship Id="rId144" Type="http://schemas.openxmlformats.org/officeDocument/2006/relationships/customXml" Target="../ink/ink1381.xml"/><Relationship Id="rId589" Type="http://schemas.openxmlformats.org/officeDocument/2006/relationships/customXml" Target="../ink/ink1604.xml"/><Relationship Id="rId796" Type="http://schemas.openxmlformats.org/officeDocument/2006/relationships/image" Target="../media/image1706.png"/><Relationship Id="rId351" Type="http://schemas.openxmlformats.org/officeDocument/2006/relationships/image" Target="../media/image1484.png"/><Relationship Id="rId449" Type="http://schemas.openxmlformats.org/officeDocument/2006/relationships/customXml" Target="../ink/ink1534.xml"/><Relationship Id="rId656" Type="http://schemas.openxmlformats.org/officeDocument/2006/relationships/image" Target="../media/image1636.png"/><Relationship Id="rId863" Type="http://schemas.openxmlformats.org/officeDocument/2006/relationships/customXml" Target="../ink/ink1741.xml"/><Relationship Id="rId211" Type="http://schemas.openxmlformats.org/officeDocument/2006/relationships/image" Target="../media/image1414.png"/><Relationship Id="rId295" Type="http://schemas.openxmlformats.org/officeDocument/2006/relationships/image" Target="../media/image1456.png"/><Relationship Id="rId309" Type="http://schemas.openxmlformats.org/officeDocument/2006/relationships/image" Target="../media/image1463.png"/><Relationship Id="rId516" Type="http://schemas.openxmlformats.org/officeDocument/2006/relationships/image" Target="../media/image1566.png"/><Relationship Id="rId723" Type="http://schemas.openxmlformats.org/officeDocument/2006/relationships/customXml" Target="../ink/ink1671.xml"/><Relationship Id="rId930" Type="http://schemas.openxmlformats.org/officeDocument/2006/relationships/image" Target="../media/image1773.png"/><Relationship Id="rId155" Type="http://schemas.openxmlformats.org/officeDocument/2006/relationships/image" Target="../media/image1386.png"/><Relationship Id="rId362" Type="http://schemas.openxmlformats.org/officeDocument/2006/relationships/image" Target="../media/image1489.png"/><Relationship Id="rId222" Type="http://schemas.openxmlformats.org/officeDocument/2006/relationships/customXml" Target="../ink/ink1420.xml"/><Relationship Id="rId667" Type="http://schemas.openxmlformats.org/officeDocument/2006/relationships/customXml" Target="../ink/ink1643.xml"/><Relationship Id="rId874" Type="http://schemas.openxmlformats.org/officeDocument/2006/relationships/image" Target="../media/image1745.png"/><Relationship Id="rId17" Type="http://schemas.openxmlformats.org/officeDocument/2006/relationships/image" Target="../media/image1317.png"/><Relationship Id="rId527" Type="http://schemas.openxmlformats.org/officeDocument/2006/relationships/customXml" Target="../ink/ink1573.xml"/><Relationship Id="rId734" Type="http://schemas.openxmlformats.org/officeDocument/2006/relationships/image" Target="../media/image1675.png"/><Relationship Id="rId941" Type="http://schemas.openxmlformats.org/officeDocument/2006/relationships/customXml" Target="../ink/ink1780.xml"/><Relationship Id="rId70" Type="http://schemas.openxmlformats.org/officeDocument/2006/relationships/customXml" Target="../ink/ink1344.xml"/><Relationship Id="rId166" Type="http://schemas.openxmlformats.org/officeDocument/2006/relationships/customXml" Target="../ink/ink1392.xml"/><Relationship Id="rId373" Type="http://schemas.openxmlformats.org/officeDocument/2006/relationships/customXml" Target="../ink/ink1496.xml"/><Relationship Id="rId580" Type="http://schemas.openxmlformats.org/officeDocument/2006/relationships/image" Target="../media/image1598.png"/><Relationship Id="rId801" Type="http://schemas.openxmlformats.org/officeDocument/2006/relationships/customXml" Target="../ink/ink171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25.png"/><Relationship Id="rId440" Type="http://schemas.openxmlformats.org/officeDocument/2006/relationships/image" Target="../media/image1528.png"/><Relationship Id="rId678" Type="http://schemas.openxmlformats.org/officeDocument/2006/relationships/image" Target="../media/image1647.png"/><Relationship Id="rId885" Type="http://schemas.openxmlformats.org/officeDocument/2006/relationships/customXml" Target="../ink/ink1752.xml"/><Relationship Id="rId28" Type="http://schemas.openxmlformats.org/officeDocument/2006/relationships/customXml" Target="../ink/ink1323.xml"/><Relationship Id="rId300" Type="http://schemas.openxmlformats.org/officeDocument/2006/relationships/customXml" Target="../ink/ink1459.xml"/><Relationship Id="rId538" Type="http://schemas.openxmlformats.org/officeDocument/2006/relationships/image" Target="../media/image1577.png"/><Relationship Id="rId745" Type="http://schemas.openxmlformats.org/officeDocument/2006/relationships/customXml" Target="../ink/ink1682.xml"/><Relationship Id="rId952" Type="http://schemas.openxmlformats.org/officeDocument/2006/relationships/image" Target="../media/image1784.png"/><Relationship Id="rId81" Type="http://schemas.openxmlformats.org/officeDocument/2006/relationships/image" Target="../media/image1349.png"/><Relationship Id="rId177" Type="http://schemas.openxmlformats.org/officeDocument/2006/relationships/image" Target="../media/image1397.png"/><Relationship Id="rId384" Type="http://schemas.openxmlformats.org/officeDocument/2006/relationships/image" Target="../media/image1500.png"/><Relationship Id="rId591" Type="http://schemas.openxmlformats.org/officeDocument/2006/relationships/customXml" Target="../ink/ink1605.xml"/><Relationship Id="rId605" Type="http://schemas.openxmlformats.org/officeDocument/2006/relationships/customXml" Target="../ink/ink1612.xml"/><Relationship Id="rId812" Type="http://schemas.openxmlformats.org/officeDocument/2006/relationships/image" Target="../media/image1714.png"/><Relationship Id="rId202" Type="http://schemas.openxmlformats.org/officeDocument/2006/relationships/customXml" Target="../ink/ink1410.xml"/><Relationship Id="rId244" Type="http://schemas.openxmlformats.org/officeDocument/2006/relationships/customXml" Target="../ink/ink1431.xml"/><Relationship Id="rId647" Type="http://schemas.openxmlformats.org/officeDocument/2006/relationships/customXml" Target="../ink/ink1633.xml"/><Relationship Id="rId689" Type="http://schemas.openxmlformats.org/officeDocument/2006/relationships/customXml" Target="../ink/ink1654.xml"/><Relationship Id="rId854" Type="http://schemas.openxmlformats.org/officeDocument/2006/relationships/image" Target="../media/image1735.png"/><Relationship Id="rId896" Type="http://schemas.openxmlformats.org/officeDocument/2006/relationships/image" Target="../media/image1756.png"/><Relationship Id="rId39" Type="http://schemas.openxmlformats.org/officeDocument/2006/relationships/image" Target="../media/image1328.png"/><Relationship Id="rId286" Type="http://schemas.openxmlformats.org/officeDocument/2006/relationships/customXml" Target="../ink/ink1452.xml"/><Relationship Id="rId451" Type="http://schemas.openxmlformats.org/officeDocument/2006/relationships/customXml" Target="../ink/ink1535.xml"/><Relationship Id="rId493" Type="http://schemas.openxmlformats.org/officeDocument/2006/relationships/customXml" Target="../ink/ink1556.xml"/><Relationship Id="rId507" Type="http://schemas.openxmlformats.org/officeDocument/2006/relationships/customXml" Target="../ink/ink1563.xml"/><Relationship Id="rId549" Type="http://schemas.openxmlformats.org/officeDocument/2006/relationships/customXml" Target="../ink/ink1584.xml"/><Relationship Id="rId714" Type="http://schemas.openxmlformats.org/officeDocument/2006/relationships/image" Target="../media/image1665.png"/><Relationship Id="rId756" Type="http://schemas.openxmlformats.org/officeDocument/2006/relationships/image" Target="../media/image1686.png"/><Relationship Id="rId921" Type="http://schemas.openxmlformats.org/officeDocument/2006/relationships/customXml" Target="../ink/ink1770.xml"/><Relationship Id="rId50" Type="http://schemas.openxmlformats.org/officeDocument/2006/relationships/customXml" Target="../ink/ink1334.xml"/><Relationship Id="rId104" Type="http://schemas.openxmlformats.org/officeDocument/2006/relationships/customXml" Target="../ink/ink1361.xml"/><Relationship Id="rId146" Type="http://schemas.openxmlformats.org/officeDocument/2006/relationships/customXml" Target="../ink/ink1382.xml"/><Relationship Id="rId188" Type="http://schemas.openxmlformats.org/officeDocument/2006/relationships/customXml" Target="../ink/ink1403.xml"/><Relationship Id="rId311" Type="http://schemas.openxmlformats.org/officeDocument/2006/relationships/image" Target="../media/image1464.png"/><Relationship Id="rId353" Type="http://schemas.openxmlformats.org/officeDocument/2006/relationships/customXml" Target="../ink/ink1486.xml"/><Relationship Id="rId395" Type="http://schemas.openxmlformats.org/officeDocument/2006/relationships/customXml" Target="../ink/ink1507.xml"/><Relationship Id="rId409" Type="http://schemas.openxmlformats.org/officeDocument/2006/relationships/customXml" Target="../ink/ink1514.xml"/><Relationship Id="rId560" Type="http://schemas.openxmlformats.org/officeDocument/2006/relationships/image" Target="../media/image1588.png"/><Relationship Id="rId798" Type="http://schemas.openxmlformats.org/officeDocument/2006/relationships/image" Target="../media/image1707.png"/><Relationship Id="rId92" Type="http://schemas.openxmlformats.org/officeDocument/2006/relationships/customXml" Target="../ink/ink1355.xml"/><Relationship Id="rId213" Type="http://schemas.openxmlformats.org/officeDocument/2006/relationships/image" Target="../media/image1415.png"/><Relationship Id="rId420" Type="http://schemas.openxmlformats.org/officeDocument/2006/relationships/image" Target="../media/image1518.png"/><Relationship Id="rId616" Type="http://schemas.openxmlformats.org/officeDocument/2006/relationships/image" Target="../media/image1616.png"/><Relationship Id="rId658" Type="http://schemas.openxmlformats.org/officeDocument/2006/relationships/image" Target="../media/image1637.png"/><Relationship Id="rId823" Type="http://schemas.openxmlformats.org/officeDocument/2006/relationships/customXml" Target="../ink/ink1721.xml"/><Relationship Id="rId865" Type="http://schemas.openxmlformats.org/officeDocument/2006/relationships/customXml" Target="../ink/ink1742.xml"/><Relationship Id="rId255" Type="http://schemas.openxmlformats.org/officeDocument/2006/relationships/image" Target="../media/image1436.png"/><Relationship Id="rId297" Type="http://schemas.openxmlformats.org/officeDocument/2006/relationships/image" Target="../media/image1457.png"/><Relationship Id="rId462" Type="http://schemas.openxmlformats.org/officeDocument/2006/relationships/image" Target="../media/image1539.png"/><Relationship Id="rId518" Type="http://schemas.openxmlformats.org/officeDocument/2006/relationships/image" Target="../media/image1567.png"/><Relationship Id="rId725" Type="http://schemas.openxmlformats.org/officeDocument/2006/relationships/customXml" Target="../ink/ink1672.xml"/><Relationship Id="rId932" Type="http://schemas.openxmlformats.org/officeDocument/2006/relationships/image" Target="../media/image1774.png"/><Relationship Id="rId115" Type="http://schemas.openxmlformats.org/officeDocument/2006/relationships/image" Target="../media/image1366.png"/><Relationship Id="rId157" Type="http://schemas.openxmlformats.org/officeDocument/2006/relationships/image" Target="../media/image1387.png"/><Relationship Id="rId322" Type="http://schemas.openxmlformats.org/officeDocument/2006/relationships/customXml" Target="../ink/ink1470.xml"/><Relationship Id="rId364" Type="http://schemas.openxmlformats.org/officeDocument/2006/relationships/image" Target="../media/image1490.png"/><Relationship Id="rId767" Type="http://schemas.openxmlformats.org/officeDocument/2006/relationships/customXml" Target="../ink/ink1693.xml"/><Relationship Id="rId61" Type="http://schemas.openxmlformats.org/officeDocument/2006/relationships/image" Target="../media/image1339.png"/><Relationship Id="rId199" Type="http://schemas.openxmlformats.org/officeDocument/2006/relationships/image" Target="../media/image1408.png"/><Relationship Id="rId571" Type="http://schemas.openxmlformats.org/officeDocument/2006/relationships/customXml" Target="../ink/ink1595.xml"/><Relationship Id="rId627" Type="http://schemas.openxmlformats.org/officeDocument/2006/relationships/customXml" Target="../ink/ink1623.xml"/><Relationship Id="rId669" Type="http://schemas.openxmlformats.org/officeDocument/2006/relationships/customXml" Target="../ink/ink1644.xml"/><Relationship Id="rId834" Type="http://schemas.openxmlformats.org/officeDocument/2006/relationships/image" Target="../media/image1725.png"/><Relationship Id="rId876" Type="http://schemas.openxmlformats.org/officeDocument/2006/relationships/image" Target="../media/image1746.png"/><Relationship Id="rId19" Type="http://schemas.openxmlformats.org/officeDocument/2006/relationships/image" Target="../media/image1318.png"/><Relationship Id="rId224" Type="http://schemas.openxmlformats.org/officeDocument/2006/relationships/customXml" Target="../ink/ink1421.xml"/><Relationship Id="rId266" Type="http://schemas.openxmlformats.org/officeDocument/2006/relationships/customXml" Target="../ink/ink1442.xml"/><Relationship Id="rId431" Type="http://schemas.openxmlformats.org/officeDocument/2006/relationships/customXml" Target="../ink/ink1525.xml"/><Relationship Id="rId473" Type="http://schemas.openxmlformats.org/officeDocument/2006/relationships/customXml" Target="../ink/ink1546.xml"/><Relationship Id="rId529" Type="http://schemas.openxmlformats.org/officeDocument/2006/relationships/customXml" Target="../ink/ink1574.xml"/><Relationship Id="rId680" Type="http://schemas.openxmlformats.org/officeDocument/2006/relationships/image" Target="../media/image1648.png"/><Relationship Id="rId736" Type="http://schemas.openxmlformats.org/officeDocument/2006/relationships/image" Target="../media/image1676.png"/><Relationship Id="rId901" Type="http://schemas.openxmlformats.org/officeDocument/2006/relationships/customXml" Target="../ink/ink1760.xml"/><Relationship Id="rId30" Type="http://schemas.openxmlformats.org/officeDocument/2006/relationships/customXml" Target="../ink/ink1324.xml"/><Relationship Id="rId126" Type="http://schemas.openxmlformats.org/officeDocument/2006/relationships/customXml" Target="../ink/ink1372.xml"/><Relationship Id="rId168" Type="http://schemas.openxmlformats.org/officeDocument/2006/relationships/customXml" Target="../ink/ink1393.xml"/><Relationship Id="rId333" Type="http://schemas.openxmlformats.org/officeDocument/2006/relationships/image" Target="../media/image1475.png"/><Relationship Id="rId540" Type="http://schemas.openxmlformats.org/officeDocument/2006/relationships/image" Target="../media/image1578.png"/><Relationship Id="rId778" Type="http://schemas.openxmlformats.org/officeDocument/2006/relationships/image" Target="../media/image1697.png"/><Relationship Id="rId943" Type="http://schemas.openxmlformats.org/officeDocument/2006/relationships/customXml" Target="../ink/ink1781.xml"/><Relationship Id="rId72" Type="http://schemas.openxmlformats.org/officeDocument/2006/relationships/customXml" Target="../ink/ink1345.xml"/><Relationship Id="rId375" Type="http://schemas.openxmlformats.org/officeDocument/2006/relationships/customXml" Target="../ink/ink1497.xml"/><Relationship Id="rId582" Type="http://schemas.openxmlformats.org/officeDocument/2006/relationships/image" Target="../media/image1599.png"/><Relationship Id="rId638" Type="http://schemas.openxmlformats.org/officeDocument/2006/relationships/image" Target="../media/image1627.png"/><Relationship Id="rId803" Type="http://schemas.openxmlformats.org/officeDocument/2006/relationships/customXml" Target="../ink/ink1711.xml"/><Relationship Id="rId845" Type="http://schemas.openxmlformats.org/officeDocument/2006/relationships/customXml" Target="../ink/ink1732.xml"/><Relationship Id="rId3" Type="http://schemas.openxmlformats.org/officeDocument/2006/relationships/image" Target="../media/image11.emf"/><Relationship Id="rId235" Type="http://schemas.openxmlformats.org/officeDocument/2006/relationships/image" Target="../media/image1426.png"/><Relationship Id="rId277" Type="http://schemas.openxmlformats.org/officeDocument/2006/relationships/image" Target="../media/image1447.png"/><Relationship Id="rId400" Type="http://schemas.openxmlformats.org/officeDocument/2006/relationships/image" Target="../media/image1508.png"/><Relationship Id="rId442" Type="http://schemas.openxmlformats.org/officeDocument/2006/relationships/image" Target="../media/image1529.png"/><Relationship Id="rId484" Type="http://schemas.openxmlformats.org/officeDocument/2006/relationships/image" Target="../media/image1550.png"/><Relationship Id="rId705" Type="http://schemas.openxmlformats.org/officeDocument/2006/relationships/customXml" Target="../ink/ink1662.xml"/><Relationship Id="rId887" Type="http://schemas.openxmlformats.org/officeDocument/2006/relationships/customXml" Target="../ink/ink1753.xml"/><Relationship Id="rId137" Type="http://schemas.openxmlformats.org/officeDocument/2006/relationships/image" Target="../media/image1377.png"/><Relationship Id="rId302" Type="http://schemas.openxmlformats.org/officeDocument/2006/relationships/customXml" Target="../ink/ink1460.xml"/><Relationship Id="rId344" Type="http://schemas.openxmlformats.org/officeDocument/2006/relationships/customXml" Target="../ink/ink1481.xml"/><Relationship Id="rId691" Type="http://schemas.openxmlformats.org/officeDocument/2006/relationships/customXml" Target="../ink/ink1655.xml"/><Relationship Id="rId747" Type="http://schemas.openxmlformats.org/officeDocument/2006/relationships/customXml" Target="../ink/ink1683.xml"/><Relationship Id="rId789" Type="http://schemas.openxmlformats.org/officeDocument/2006/relationships/customXml" Target="../ink/ink1704.xml"/><Relationship Id="rId912" Type="http://schemas.openxmlformats.org/officeDocument/2006/relationships/image" Target="../media/image1764.png"/><Relationship Id="rId954" Type="http://schemas.openxmlformats.org/officeDocument/2006/relationships/image" Target="../media/image1785.png"/><Relationship Id="rId41" Type="http://schemas.openxmlformats.org/officeDocument/2006/relationships/image" Target="../media/image1329.png"/><Relationship Id="rId83" Type="http://schemas.openxmlformats.org/officeDocument/2006/relationships/image" Target="../media/image1350.png"/><Relationship Id="rId179" Type="http://schemas.openxmlformats.org/officeDocument/2006/relationships/image" Target="../media/image1398.png"/><Relationship Id="rId386" Type="http://schemas.openxmlformats.org/officeDocument/2006/relationships/image" Target="../media/image1501.png"/><Relationship Id="rId551" Type="http://schemas.openxmlformats.org/officeDocument/2006/relationships/customXml" Target="../ink/ink1585.xml"/><Relationship Id="rId593" Type="http://schemas.openxmlformats.org/officeDocument/2006/relationships/customXml" Target="../ink/ink1606.xml"/><Relationship Id="rId607" Type="http://schemas.openxmlformats.org/officeDocument/2006/relationships/customXml" Target="../ink/ink1613.xml"/><Relationship Id="rId649" Type="http://schemas.openxmlformats.org/officeDocument/2006/relationships/customXml" Target="../ink/ink1634.xml"/><Relationship Id="rId814" Type="http://schemas.openxmlformats.org/officeDocument/2006/relationships/image" Target="../media/image1715.png"/><Relationship Id="rId856" Type="http://schemas.openxmlformats.org/officeDocument/2006/relationships/image" Target="../media/image1736.png"/><Relationship Id="rId190" Type="http://schemas.openxmlformats.org/officeDocument/2006/relationships/customXml" Target="../ink/ink1404.xml"/><Relationship Id="rId204" Type="http://schemas.openxmlformats.org/officeDocument/2006/relationships/customXml" Target="../ink/ink1411.xml"/><Relationship Id="rId246" Type="http://schemas.openxmlformats.org/officeDocument/2006/relationships/customXml" Target="../ink/ink1432.xml"/><Relationship Id="rId288" Type="http://schemas.openxmlformats.org/officeDocument/2006/relationships/customXml" Target="../ink/ink1453.xml"/><Relationship Id="rId411" Type="http://schemas.openxmlformats.org/officeDocument/2006/relationships/customXml" Target="../ink/ink1515.xml"/><Relationship Id="rId453" Type="http://schemas.openxmlformats.org/officeDocument/2006/relationships/customXml" Target="../ink/ink1536.xml"/><Relationship Id="rId509" Type="http://schemas.openxmlformats.org/officeDocument/2006/relationships/customXml" Target="../ink/ink1564.xml"/><Relationship Id="rId660" Type="http://schemas.openxmlformats.org/officeDocument/2006/relationships/image" Target="../media/image1638.png"/><Relationship Id="rId898" Type="http://schemas.openxmlformats.org/officeDocument/2006/relationships/image" Target="../media/image1757.png"/><Relationship Id="rId106" Type="http://schemas.openxmlformats.org/officeDocument/2006/relationships/customXml" Target="../ink/ink1362.xml"/><Relationship Id="rId313" Type="http://schemas.openxmlformats.org/officeDocument/2006/relationships/image" Target="../media/image1465.png"/><Relationship Id="rId495" Type="http://schemas.openxmlformats.org/officeDocument/2006/relationships/customXml" Target="../ink/ink1557.xml"/><Relationship Id="rId716" Type="http://schemas.openxmlformats.org/officeDocument/2006/relationships/image" Target="../media/image1666.png"/><Relationship Id="rId758" Type="http://schemas.openxmlformats.org/officeDocument/2006/relationships/image" Target="../media/image1687.png"/><Relationship Id="rId923" Type="http://schemas.openxmlformats.org/officeDocument/2006/relationships/customXml" Target="../ink/ink1771.xml"/><Relationship Id="rId10" Type="http://schemas.openxmlformats.org/officeDocument/2006/relationships/customXml" Target="../ink/ink1314.xml"/><Relationship Id="rId52" Type="http://schemas.openxmlformats.org/officeDocument/2006/relationships/customXml" Target="../ink/ink1335.xml"/><Relationship Id="rId94" Type="http://schemas.openxmlformats.org/officeDocument/2006/relationships/customXml" Target="../ink/ink1356.xml"/><Relationship Id="rId148" Type="http://schemas.openxmlformats.org/officeDocument/2006/relationships/customXml" Target="../ink/ink1383.xml"/><Relationship Id="rId355" Type="http://schemas.openxmlformats.org/officeDocument/2006/relationships/customXml" Target="../ink/ink1487.xml"/><Relationship Id="rId397" Type="http://schemas.openxmlformats.org/officeDocument/2006/relationships/customXml" Target="../ink/ink1508.xml"/><Relationship Id="rId520" Type="http://schemas.openxmlformats.org/officeDocument/2006/relationships/image" Target="../media/image1568.png"/><Relationship Id="rId562" Type="http://schemas.openxmlformats.org/officeDocument/2006/relationships/image" Target="../media/image1589.png"/><Relationship Id="rId618" Type="http://schemas.openxmlformats.org/officeDocument/2006/relationships/image" Target="../media/image1617.png"/><Relationship Id="rId825" Type="http://schemas.openxmlformats.org/officeDocument/2006/relationships/customXml" Target="../ink/ink1722.xml"/><Relationship Id="rId215" Type="http://schemas.openxmlformats.org/officeDocument/2006/relationships/image" Target="../media/image1416.png"/><Relationship Id="rId257" Type="http://schemas.openxmlformats.org/officeDocument/2006/relationships/image" Target="../media/image1437.png"/><Relationship Id="rId422" Type="http://schemas.openxmlformats.org/officeDocument/2006/relationships/image" Target="../media/image1519.png"/><Relationship Id="rId464" Type="http://schemas.openxmlformats.org/officeDocument/2006/relationships/image" Target="../media/image1540.png"/><Relationship Id="rId867" Type="http://schemas.openxmlformats.org/officeDocument/2006/relationships/customXml" Target="../ink/ink1743.xml"/><Relationship Id="rId299" Type="http://schemas.openxmlformats.org/officeDocument/2006/relationships/image" Target="../media/image1458.png"/><Relationship Id="rId727" Type="http://schemas.openxmlformats.org/officeDocument/2006/relationships/customXml" Target="../ink/ink1673.xml"/><Relationship Id="rId934" Type="http://schemas.openxmlformats.org/officeDocument/2006/relationships/image" Target="../media/image1775.png"/><Relationship Id="rId63" Type="http://schemas.openxmlformats.org/officeDocument/2006/relationships/image" Target="../media/image1340.png"/><Relationship Id="rId159" Type="http://schemas.openxmlformats.org/officeDocument/2006/relationships/image" Target="../media/image1388.png"/><Relationship Id="rId366" Type="http://schemas.openxmlformats.org/officeDocument/2006/relationships/image" Target="../media/image1491.png"/><Relationship Id="rId573" Type="http://schemas.openxmlformats.org/officeDocument/2006/relationships/customXml" Target="../ink/ink1596.xml"/><Relationship Id="rId780" Type="http://schemas.openxmlformats.org/officeDocument/2006/relationships/image" Target="../media/image1698.png"/><Relationship Id="rId226" Type="http://schemas.openxmlformats.org/officeDocument/2006/relationships/customXml" Target="../ink/ink1422.xml"/><Relationship Id="rId433" Type="http://schemas.openxmlformats.org/officeDocument/2006/relationships/customXml" Target="../ink/ink1526.xml"/><Relationship Id="rId878" Type="http://schemas.openxmlformats.org/officeDocument/2006/relationships/image" Target="../media/image1747.png"/><Relationship Id="rId640" Type="http://schemas.openxmlformats.org/officeDocument/2006/relationships/image" Target="../media/image1628.png"/><Relationship Id="rId738" Type="http://schemas.openxmlformats.org/officeDocument/2006/relationships/image" Target="../media/image1677.png"/><Relationship Id="rId945" Type="http://schemas.openxmlformats.org/officeDocument/2006/relationships/customXml" Target="../ink/ink1782.xml"/><Relationship Id="rId74" Type="http://schemas.openxmlformats.org/officeDocument/2006/relationships/customXml" Target="../ink/ink1346.xml"/><Relationship Id="rId377" Type="http://schemas.openxmlformats.org/officeDocument/2006/relationships/customXml" Target="../ink/ink1498.xml"/><Relationship Id="rId500" Type="http://schemas.openxmlformats.org/officeDocument/2006/relationships/image" Target="../media/image1558.png"/><Relationship Id="rId584" Type="http://schemas.openxmlformats.org/officeDocument/2006/relationships/image" Target="../media/image1600.png"/><Relationship Id="rId805" Type="http://schemas.openxmlformats.org/officeDocument/2006/relationships/customXml" Target="../ink/ink1712.xml"/><Relationship Id="rId5" Type="http://schemas.openxmlformats.org/officeDocument/2006/relationships/image" Target="../media/image515.png"/><Relationship Id="rId237" Type="http://schemas.openxmlformats.org/officeDocument/2006/relationships/image" Target="../media/image1427.png"/><Relationship Id="rId791" Type="http://schemas.openxmlformats.org/officeDocument/2006/relationships/customXml" Target="../ink/ink1705.xml"/><Relationship Id="rId889" Type="http://schemas.openxmlformats.org/officeDocument/2006/relationships/customXml" Target="../ink/ink1754.xml"/><Relationship Id="rId444" Type="http://schemas.openxmlformats.org/officeDocument/2006/relationships/image" Target="../media/image1530.png"/><Relationship Id="rId651" Type="http://schemas.openxmlformats.org/officeDocument/2006/relationships/customXml" Target="../ink/ink1635.xml"/><Relationship Id="rId749" Type="http://schemas.openxmlformats.org/officeDocument/2006/relationships/customXml" Target="../ink/ink1684.xml"/><Relationship Id="rId290" Type="http://schemas.openxmlformats.org/officeDocument/2006/relationships/customXml" Target="../ink/ink1454.xml"/><Relationship Id="rId304" Type="http://schemas.openxmlformats.org/officeDocument/2006/relationships/customXml" Target="../ink/ink1461.xml"/><Relationship Id="rId388" Type="http://schemas.openxmlformats.org/officeDocument/2006/relationships/image" Target="../media/image1502.png"/><Relationship Id="rId511" Type="http://schemas.openxmlformats.org/officeDocument/2006/relationships/customXml" Target="../ink/ink1565.xml"/><Relationship Id="rId609" Type="http://schemas.openxmlformats.org/officeDocument/2006/relationships/customXml" Target="../ink/ink1614.xml"/><Relationship Id="rId85" Type="http://schemas.openxmlformats.org/officeDocument/2006/relationships/image" Target="../media/image1351.png"/><Relationship Id="rId150" Type="http://schemas.openxmlformats.org/officeDocument/2006/relationships/customXml" Target="../ink/ink1384.xml"/><Relationship Id="rId595" Type="http://schemas.openxmlformats.org/officeDocument/2006/relationships/customXml" Target="../ink/ink1607.xml"/><Relationship Id="rId816" Type="http://schemas.openxmlformats.org/officeDocument/2006/relationships/image" Target="../media/image1716.png"/><Relationship Id="rId248" Type="http://schemas.openxmlformats.org/officeDocument/2006/relationships/customXml" Target="../ink/ink1433.xml"/><Relationship Id="rId455" Type="http://schemas.openxmlformats.org/officeDocument/2006/relationships/customXml" Target="../ink/ink1537.xml"/><Relationship Id="rId662" Type="http://schemas.openxmlformats.org/officeDocument/2006/relationships/image" Target="../media/image1639.png"/><Relationship Id="rId12" Type="http://schemas.openxmlformats.org/officeDocument/2006/relationships/customXml" Target="../ink/ink1315.xml"/><Relationship Id="rId108" Type="http://schemas.openxmlformats.org/officeDocument/2006/relationships/customXml" Target="../ink/ink1363.xml"/><Relationship Id="rId315" Type="http://schemas.openxmlformats.org/officeDocument/2006/relationships/image" Target="../media/image1466.png"/><Relationship Id="rId522" Type="http://schemas.openxmlformats.org/officeDocument/2006/relationships/image" Target="../media/image1569.png"/><Relationship Id="rId96" Type="http://schemas.openxmlformats.org/officeDocument/2006/relationships/customXml" Target="../ink/ink1357.xml"/><Relationship Id="rId161" Type="http://schemas.openxmlformats.org/officeDocument/2006/relationships/image" Target="../media/image1389.png"/><Relationship Id="rId399" Type="http://schemas.openxmlformats.org/officeDocument/2006/relationships/customXml" Target="../ink/ink1509.xml"/><Relationship Id="rId827" Type="http://schemas.openxmlformats.org/officeDocument/2006/relationships/customXml" Target="../ink/ink1723.xml"/><Relationship Id="rId259" Type="http://schemas.openxmlformats.org/officeDocument/2006/relationships/image" Target="../media/image1438.png"/><Relationship Id="rId466" Type="http://schemas.openxmlformats.org/officeDocument/2006/relationships/image" Target="../media/image1541.png"/><Relationship Id="rId673" Type="http://schemas.openxmlformats.org/officeDocument/2006/relationships/customXml" Target="../ink/ink1646.xml"/><Relationship Id="rId880" Type="http://schemas.openxmlformats.org/officeDocument/2006/relationships/image" Target="../media/image1748.png"/><Relationship Id="rId23" Type="http://schemas.openxmlformats.org/officeDocument/2006/relationships/image" Target="../media/image1320.png"/><Relationship Id="rId119" Type="http://schemas.openxmlformats.org/officeDocument/2006/relationships/image" Target="../media/image1368.png"/><Relationship Id="rId326" Type="http://schemas.openxmlformats.org/officeDocument/2006/relationships/customXml" Target="../ink/ink1472.xml"/><Relationship Id="rId533" Type="http://schemas.openxmlformats.org/officeDocument/2006/relationships/customXml" Target="../ink/ink1576.xml"/><Relationship Id="rId740" Type="http://schemas.openxmlformats.org/officeDocument/2006/relationships/image" Target="../media/image1678.png"/><Relationship Id="rId838" Type="http://schemas.openxmlformats.org/officeDocument/2006/relationships/image" Target="../media/image1727.png"/><Relationship Id="rId172" Type="http://schemas.openxmlformats.org/officeDocument/2006/relationships/customXml" Target="../ink/ink1395.xml"/><Relationship Id="rId477" Type="http://schemas.openxmlformats.org/officeDocument/2006/relationships/customXml" Target="../ink/ink1548.xml"/><Relationship Id="rId600" Type="http://schemas.openxmlformats.org/officeDocument/2006/relationships/image" Target="../media/image1608.png"/><Relationship Id="rId684" Type="http://schemas.openxmlformats.org/officeDocument/2006/relationships/image" Target="../media/image1650.png"/><Relationship Id="rId337" Type="http://schemas.openxmlformats.org/officeDocument/2006/relationships/image" Target="../media/image1477.png"/><Relationship Id="rId891" Type="http://schemas.openxmlformats.org/officeDocument/2006/relationships/customXml" Target="../ink/ink1755.xml"/><Relationship Id="rId905" Type="http://schemas.openxmlformats.org/officeDocument/2006/relationships/customXml" Target="../ink/ink1762.xml"/><Relationship Id="rId34" Type="http://schemas.openxmlformats.org/officeDocument/2006/relationships/customXml" Target="../ink/ink1326.xml"/><Relationship Id="rId544" Type="http://schemas.openxmlformats.org/officeDocument/2006/relationships/image" Target="../media/image1580.png"/><Relationship Id="rId751" Type="http://schemas.openxmlformats.org/officeDocument/2006/relationships/customXml" Target="../ink/ink1685.xml"/><Relationship Id="rId849" Type="http://schemas.openxmlformats.org/officeDocument/2006/relationships/customXml" Target="../ink/ink1734.xml"/><Relationship Id="rId183" Type="http://schemas.openxmlformats.org/officeDocument/2006/relationships/image" Target="../media/image1400.png"/><Relationship Id="rId390" Type="http://schemas.openxmlformats.org/officeDocument/2006/relationships/image" Target="../media/image1503.png"/><Relationship Id="rId404" Type="http://schemas.openxmlformats.org/officeDocument/2006/relationships/image" Target="../media/image1510.png"/><Relationship Id="rId611" Type="http://schemas.openxmlformats.org/officeDocument/2006/relationships/customXml" Target="../ink/ink1615.xml"/><Relationship Id="rId250" Type="http://schemas.openxmlformats.org/officeDocument/2006/relationships/customXml" Target="../ink/ink1434.xml"/><Relationship Id="rId488" Type="http://schemas.openxmlformats.org/officeDocument/2006/relationships/image" Target="../media/image1552.png"/><Relationship Id="rId695" Type="http://schemas.openxmlformats.org/officeDocument/2006/relationships/customXml" Target="../ink/ink1657.xml"/><Relationship Id="rId709" Type="http://schemas.openxmlformats.org/officeDocument/2006/relationships/customXml" Target="../ink/ink1664.xml"/><Relationship Id="rId916" Type="http://schemas.openxmlformats.org/officeDocument/2006/relationships/image" Target="../media/image1766.png"/><Relationship Id="rId45" Type="http://schemas.openxmlformats.org/officeDocument/2006/relationships/image" Target="../media/image1331.png"/><Relationship Id="rId110" Type="http://schemas.openxmlformats.org/officeDocument/2006/relationships/customXml" Target="../ink/ink1364.xml"/><Relationship Id="rId348" Type="http://schemas.openxmlformats.org/officeDocument/2006/relationships/customXml" Target="../ink/ink1483.xml"/><Relationship Id="rId555" Type="http://schemas.openxmlformats.org/officeDocument/2006/relationships/customXml" Target="../ink/ink1587.xml"/><Relationship Id="rId762" Type="http://schemas.openxmlformats.org/officeDocument/2006/relationships/image" Target="../media/image1689.png"/><Relationship Id="rId194" Type="http://schemas.openxmlformats.org/officeDocument/2006/relationships/customXml" Target="../ink/ink1406.xml"/><Relationship Id="rId208" Type="http://schemas.openxmlformats.org/officeDocument/2006/relationships/customXml" Target="../ink/ink1413.xml"/><Relationship Id="rId415" Type="http://schemas.openxmlformats.org/officeDocument/2006/relationships/customXml" Target="../ink/ink1517.xml"/><Relationship Id="rId622" Type="http://schemas.openxmlformats.org/officeDocument/2006/relationships/image" Target="../media/image1619.png"/><Relationship Id="rId261" Type="http://schemas.openxmlformats.org/officeDocument/2006/relationships/image" Target="../media/image1439.png"/><Relationship Id="rId499" Type="http://schemas.openxmlformats.org/officeDocument/2006/relationships/customXml" Target="../ink/ink1559.xml"/><Relationship Id="rId927" Type="http://schemas.openxmlformats.org/officeDocument/2006/relationships/customXml" Target="../ink/ink1773.xml"/><Relationship Id="rId56" Type="http://schemas.openxmlformats.org/officeDocument/2006/relationships/customXml" Target="../ink/ink1337.xml"/><Relationship Id="rId359" Type="http://schemas.openxmlformats.org/officeDocument/2006/relationships/customXml" Target="../ink/ink1489.xml"/><Relationship Id="rId566" Type="http://schemas.openxmlformats.org/officeDocument/2006/relationships/image" Target="../media/image1591.png"/><Relationship Id="rId773" Type="http://schemas.openxmlformats.org/officeDocument/2006/relationships/customXml" Target="../ink/ink1696.xml"/><Relationship Id="rId121" Type="http://schemas.openxmlformats.org/officeDocument/2006/relationships/image" Target="../media/image1369.png"/><Relationship Id="rId219" Type="http://schemas.openxmlformats.org/officeDocument/2006/relationships/image" Target="../media/image1418.png"/><Relationship Id="rId426" Type="http://schemas.openxmlformats.org/officeDocument/2006/relationships/image" Target="../media/image1521.png"/><Relationship Id="rId633" Type="http://schemas.openxmlformats.org/officeDocument/2006/relationships/customXml" Target="../ink/ink1626.xml"/><Relationship Id="rId840" Type="http://schemas.openxmlformats.org/officeDocument/2006/relationships/image" Target="../media/image1728.png"/><Relationship Id="rId938" Type="http://schemas.openxmlformats.org/officeDocument/2006/relationships/image" Target="../media/image1777.png"/><Relationship Id="rId67" Type="http://schemas.openxmlformats.org/officeDocument/2006/relationships/image" Target="../media/image1342.png"/><Relationship Id="rId272" Type="http://schemas.openxmlformats.org/officeDocument/2006/relationships/customXml" Target="../ink/ink1445.xml"/><Relationship Id="rId577" Type="http://schemas.openxmlformats.org/officeDocument/2006/relationships/customXml" Target="../ink/ink1598.xml"/><Relationship Id="rId700" Type="http://schemas.openxmlformats.org/officeDocument/2006/relationships/image" Target="../media/image1658.png"/><Relationship Id="rId132" Type="http://schemas.openxmlformats.org/officeDocument/2006/relationships/customXml" Target="../ink/ink1375.xml"/><Relationship Id="rId784" Type="http://schemas.openxmlformats.org/officeDocument/2006/relationships/image" Target="../media/image1700.png"/><Relationship Id="rId437" Type="http://schemas.openxmlformats.org/officeDocument/2006/relationships/customXml" Target="../ink/ink1528.xml"/><Relationship Id="rId644" Type="http://schemas.openxmlformats.org/officeDocument/2006/relationships/image" Target="../media/image1630.png"/><Relationship Id="rId851" Type="http://schemas.openxmlformats.org/officeDocument/2006/relationships/customXml" Target="../ink/ink1735.xml"/><Relationship Id="rId283" Type="http://schemas.openxmlformats.org/officeDocument/2006/relationships/image" Target="../media/image1450.png"/><Relationship Id="rId490" Type="http://schemas.openxmlformats.org/officeDocument/2006/relationships/image" Target="../media/image1553.png"/><Relationship Id="rId504" Type="http://schemas.openxmlformats.org/officeDocument/2006/relationships/image" Target="../media/image1560.png"/><Relationship Id="rId711" Type="http://schemas.openxmlformats.org/officeDocument/2006/relationships/customXml" Target="../ink/ink1665.xml"/><Relationship Id="rId949" Type="http://schemas.openxmlformats.org/officeDocument/2006/relationships/customXml" Target="../ink/ink1784.xml"/><Relationship Id="rId78" Type="http://schemas.openxmlformats.org/officeDocument/2006/relationships/customXml" Target="../ink/ink1348.xml"/><Relationship Id="rId143" Type="http://schemas.openxmlformats.org/officeDocument/2006/relationships/image" Target="../media/image1380.png"/><Relationship Id="rId350" Type="http://schemas.openxmlformats.org/officeDocument/2006/relationships/customXml" Target="../ink/ink1484.xml"/><Relationship Id="rId588" Type="http://schemas.openxmlformats.org/officeDocument/2006/relationships/image" Target="../media/image1602.png"/><Relationship Id="rId795" Type="http://schemas.openxmlformats.org/officeDocument/2006/relationships/customXml" Target="../ink/ink1707.xml"/><Relationship Id="rId809" Type="http://schemas.openxmlformats.org/officeDocument/2006/relationships/customXml" Target="../ink/ink1714.xml"/><Relationship Id="rId9" Type="http://schemas.openxmlformats.org/officeDocument/2006/relationships/image" Target="../media/image729.png"/><Relationship Id="rId210" Type="http://schemas.openxmlformats.org/officeDocument/2006/relationships/customXml" Target="../ink/ink1414.xml"/><Relationship Id="rId448" Type="http://schemas.openxmlformats.org/officeDocument/2006/relationships/image" Target="../media/image1532.png"/><Relationship Id="rId655" Type="http://schemas.openxmlformats.org/officeDocument/2006/relationships/customXml" Target="../ink/ink1637.xml"/><Relationship Id="rId862" Type="http://schemas.openxmlformats.org/officeDocument/2006/relationships/image" Target="../media/image1739.png"/><Relationship Id="rId294" Type="http://schemas.openxmlformats.org/officeDocument/2006/relationships/customXml" Target="../ink/ink1456.xml"/><Relationship Id="rId308" Type="http://schemas.openxmlformats.org/officeDocument/2006/relationships/customXml" Target="../ink/ink1463.xml"/><Relationship Id="rId515" Type="http://schemas.openxmlformats.org/officeDocument/2006/relationships/customXml" Target="../ink/ink1567.xml"/><Relationship Id="rId722" Type="http://schemas.openxmlformats.org/officeDocument/2006/relationships/image" Target="../media/image1669.png"/><Relationship Id="rId89" Type="http://schemas.openxmlformats.org/officeDocument/2006/relationships/image" Target="../media/image1353.png"/><Relationship Id="rId154" Type="http://schemas.openxmlformats.org/officeDocument/2006/relationships/customXml" Target="../ink/ink1386.xml"/><Relationship Id="rId361" Type="http://schemas.openxmlformats.org/officeDocument/2006/relationships/customXml" Target="../ink/ink1490.xml"/><Relationship Id="rId599" Type="http://schemas.openxmlformats.org/officeDocument/2006/relationships/customXml" Target="../ink/ink1609.xml"/><Relationship Id="rId459" Type="http://schemas.openxmlformats.org/officeDocument/2006/relationships/customXml" Target="../ink/ink1539.xml"/><Relationship Id="rId666" Type="http://schemas.openxmlformats.org/officeDocument/2006/relationships/image" Target="../media/image1641.png"/><Relationship Id="rId873" Type="http://schemas.openxmlformats.org/officeDocument/2006/relationships/customXml" Target="../ink/ink1746.xml"/><Relationship Id="rId16" Type="http://schemas.openxmlformats.org/officeDocument/2006/relationships/customXml" Target="../ink/ink1317.xml"/><Relationship Id="rId221" Type="http://schemas.openxmlformats.org/officeDocument/2006/relationships/image" Target="../media/image1419.png"/><Relationship Id="rId319" Type="http://schemas.openxmlformats.org/officeDocument/2006/relationships/image" Target="../media/image1468.png"/><Relationship Id="rId526" Type="http://schemas.openxmlformats.org/officeDocument/2006/relationships/image" Target="../media/image1571.png"/><Relationship Id="rId733" Type="http://schemas.openxmlformats.org/officeDocument/2006/relationships/customXml" Target="../ink/ink1676.xml"/><Relationship Id="rId940" Type="http://schemas.openxmlformats.org/officeDocument/2006/relationships/image" Target="../media/image1778.png"/><Relationship Id="rId165" Type="http://schemas.openxmlformats.org/officeDocument/2006/relationships/image" Target="../media/image1391.png"/><Relationship Id="rId372" Type="http://schemas.openxmlformats.org/officeDocument/2006/relationships/image" Target="../media/image1494.png"/><Relationship Id="rId677" Type="http://schemas.openxmlformats.org/officeDocument/2006/relationships/customXml" Target="../ink/ink1648.xml"/><Relationship Id="rId800" Type="http://schemas.openxmlformats.org/officeDocument/2006/relationships/image" Target="../media/image1708.png"/><Relationship Id="rId232" Type="http://schemas.openxmlformats.org/officeDocument/2006/relationships/customXml" Target="../ink/ink1425.xml"/><Relationship Id="rId884" Type="http://schemas.openxmlformats.org/officeDocument/2006/relationships/image" Target="../media/image1750.png"/><Relationship Id="rId27" Type="http://schemas.openxmlformats.org/officeDocument/2006/relationships/image" Target="../media/image1322.png"/><Relationship Id="rId537" Type="http://schemas.openxmlformats.org/officeDocument/2006/relationships/customXml" Target="../ink/ink1578.xml"/><Relationship Id="rId744" Type="http://schemas.openxmlformats.org/officeDocument/2006/relationships/image" Target="../media/image1680.png"/><Relationship Id="rId951" Type="http://schemas.openxmlformats.org/officeDocument/2006/relationships/customXml" Target="../ink/ink1785.xml"/><Relationship Id="rId80" Type="http://schemas.openxmlformats.org/officeDocument/2006/relationships/customXml" Target="../ink/ink1349.xml"/><Relationship Id="rId176" Type="http://schemas.openxmlformats.org/officeDocument/2006/relationships/customXml" Target="../ink/ink1397.xml"/><Relationship Id="rId383" Type="http://schemas.openxmlformats.org/officeDocument/2006/relationships/customXml" Target="../ink/ink1501.xml"/><Relationship Id="rId590" Type="http://schemas.openxmlformats.org/officeDocument/2006/relationships/image" Target="../media/image1603.png"/><Relationship Id="rId604" Type="http://schemas.openxmlformats.org/officeDocument/2006/relationships/image" Target="../media/image1610.png"/><Relationship Id="rId811" Type="http://schemas.openxmlformats.org/officeDocument/2006/relationships/customXml" Target="../ink/ink1715.xml"/><Relationship Id="rId243" Type="http://schemas.openxmlformats.org/officeDocument/2006/relationships/image" Target="../media/image1430.png"/><Relationship Id="rId450" Type="http://schemas.openxmlformats.org/officeDocument/2006/relationships/image" Target="../media/image1533.png"/><Relationship Id="rId688" Type="http://schemas.openxmlformats.org/officeDocument/2006/relationships/image" Target="../media/image1652.png"/><Relationship Id="rId895" Type="http://schemas.openxmlformats.org/officeDocument/2006/relationships/customXml" Target="../ink/ink1757.xml"/><Relationship Id="rId909" Type="http://schemas.openxmlformats.org/officeDocument/2006/relationships/customXml" Target="../ink/ink1764.xml"/><Relationship Id="rId38" Type="http://schemas.openxmlformats.org/officeDocument/2006/relationships/customXml" Target="../ink/ink1328.xml"/><Relationship Id="rId103" Type="http://schemas.openxmlformats.org/officeDocument/2006/relationships/image" Target="../media/image1360.png"/><Relationship Id="rId310" Type="http://schemas.openxmlformats.org/officeDocument/2006/relationships/customXml" Target="../ink/ink1464.xml"/><Relationship Id="rId548" Type="http://schemas.openxmlformats.org/officeDocument/2006/relationships/image" Target="../media/image1582.png"/><Relationship Id="rId755" Type="http://schemas.openxmlformats.org/officeDocument/2006/relationships/customXml" Target="../ink/ink1687.xml"/><Relationship Id="rId91" Type="http://schemas.openxmlformats.org/officeDocument/2006/relationships/image" Target="../media/image1354.png"/><Relationship Id="rId187" Type="http://schemas.openxmlformats.org/officeDocument/2006/relationships/image" Target="../media/image1402.png"/><Relationship Id="rId394" Type="http://schemas.openxmlformats.org/officeDocument/2006/relationships/image" Target="../media/image1505.png"/><Relationship Id="rId408" Type="http://schemas.openxmlformats.org/officeDocument/2006/relationships/image" Target="../media/image1512.png"/><Relationship Id="rId615" Type="http://schemas.openxmlformats.org/officeDocument/2006/relationships/customXml" Target="../ink/ink1617.xml"/><Relationship Id="rId822" Type="http://schemas.openxmlformats.org/officeDocument/2006/relationships/image" Target="../media/image1719.png"/><Relationship Id="rId254" Type="http://schemas.openxmlformats.org/officeDocument/2006/relationships/customXml" Target="../ink/ink1436.xml"/><Relationship Id="rId699" Type="http://schemas.openxmlformats.org/officeDocument/2006/relationships/customXml" Target="../ink/ink1659.xml"/><Relationship Id="rId49" Type="http://schemas.openxmlformats.org/officeDocument/2006/relationships/image" Target="../media/image1333.png"/><Relationship Id="rId114" Type="http://schemas.openxmlformats.org/officeDocument/2006/relationships/customXml" Target="../ink/ink1366.xml"/><Relationship Id="rId461" Type="http://schemas.openxmlformats.org/officeDocument/2006/relationships/customXml" Target="../ink/ink1540.xml"/><Relationship Id="rId559" Type="http://schemas.openxmlformats.org/officeDocument/2006/relationships/customXml" Target="../ink/ink1589.xml"/><Relationship Id="rId766" Type="http://schemas.openxmlformats.org/officeDocument/2006/relationships/image" Target="../media/image1691.png"/><Relationship Id="rId198" Type="http://schemas.openxmlformats.org/officeDocument/2006/relationships/customXml" Target="../ink/ink1408.xml"/><Relationship Id="rId321" Type="http://schemas.openxmlformats.org/officeDocument/2006/relationships/image" Target="../media/image1469.png"/><Relationship Id="rId419" Type="http://schemas.openxmlformats.org/officeDocument/2006/relationships/customXml" Target="../ink/ink1519.xml"/><Relationship Id="rId626" Type="http://schemas.openxmlformats.org/officeDocument/2006/relationships/image" Target="../media/image1621.png"/><Relationship Id="rId833" Type="http://schemas.openxmlformats.org/officeDocument/2006/relationships/customXml" Target="../ink/ink1726.xml"/><Relationship Id="rId265" Type="http://schemas.openxmlformats.org/officeDocument/2006/relationships/image" Target="../media/image1441.png"/><Relationship Id="rId472" Type="http://schemas.openxmlformats.org/officeDocument/2006/relationships/image" Target="../media/image1544.png"/><Relationship Id="rId900" Type="http://schemas.openxmlformats.org/officeDocument/2006/relationships/image" Target="../media/image1758.png"/><Relationship Id="rId125" Type="http://schemas.openxmlformats.org/officeDocument/2006/relationships/image" Target="../media/image1371.png"/><Relationship Id="rId332" Type="http://schemas.openxmlformats.org/officeDocument/2006/relationships/customXml" Target="../ink/ink1475.xml"/><Relationship Id="rId777" Type="http://schemas.openxmlformats.org/officeDocument/2006/relationships/customXml" Target="../ink/ink1698.xml"/><Relationship Id="rId637" Type="http://schemas.openxmlformats.org/officeDocument/2006/relationships/customXml" Target="../ink/ink1628.xml"/><Relationship Id="rId844" Type="http://schemas.openxmlformats.org/officeDocument/2006/relationships/image" Target="../media/image1730.png"/><Relationship Id="rId276" Type="http://schemas.openxmlformats.org/officeDocument/2006/relationships/customXml" Target="../ink/ink1447.xml"/><Relationship Id="rId483" Type="http://schemas.openxmlformats.org/officeDocument/2006/relationships/customXml" Target="../ink/ink1551.xml"/><Relationship Id="rId690" Type="http://schemas.openxmlformats.org/officeDocument/2006/relationships/image" Target="../media/image1653.png"/><Relationship Id="rId704" Type="http://schemas.openxmlformats.org/officeDocument/2006/relationships/image" Target="../media/image1660.png"/><Relationship Id="rId911" Type="http://schemas.openxmlformats.org/officeDocument/2006/relationships/customXml" Target="../ink/ink1765.xml"/><Relationship Id="rId40" Type="http://schemas.openxmlformats.org/officeDocument/2006/relationships/customXml" Target="../ink/ink1329.xml"/><Relationship Id="rId136" Type="http://schemas.openxmlformats.org/officeDocument/2006/relationships/customXml" Target="../ink/ink1377.xml"/><Relationship Id="rId343" Type="http://schemas.openxmlformats.org/officeDocument/2006/relationships/image" Target="../media/image1480.png"/><Relationship Id="rId550" Type="http://schemas.openxmlformats.org/officeDocument/2006/relationships/image" Target="../media/image1583.png"/><Relationship Id="rId788" Type="http://schemas.openxmlformats.org/officeDocument/2006/relationships/image" Target="../media/image1702.png"/><Relationship Id="rId203" Type="http://schemas.openxmlformats.org/officeDocument/2006/relationships/image" Target="../media/image1410.png"/><Relationship Id="rId648" Type="http://schemas.openxmlformats.org/officeDocument/2006/relationships/image" Target="../media/image1632.png"/><Relationship Id="rId855" Type="http://schemas.openxmlformats.org/officeDocument/2006/relationships/customXml" Target="../ink/ink1737.xml"/><Relationship Id="rId287" Type="http://schemas.openxmlformats.org/officeDocument/2006/relationships/image" Target="../media/image1452.png"/><Relationship Id="rId410" Type="http://schemas.openxmlformats.org/officeDocument/2006/relationships/image" Target="../media/image1513.png"/><Relationship Id="rId494" Type="http://schemas.openxmlformats.org/officeDocument/2006/relationships/image" Target="../media/image1555.png"/><Relationship Id="rId508" Type="http://schemas.openxmlformats.org/officeDocument/2006/relationships/image" Target="../media/image1562.png"/><Relationship Id="rId715" Type="http://schemas.openxmlformats.org/officeDocument/2006/relationships/customXml" Target="../ink/ink1667.xml"/><Relationship Id="rId922" Type="http://schemas.openxmlformats.org/officeDocument/2006/relationships/image" Target="../media/image1769.png"/><Relationship Id="rId147" Type="http://schemas.openxmlformats.org/officeDocument/2006/relationships/image" Target="../media/image1382.png"/><Relationship Id="rId354" Type="http://schemas.openxmlformats.org/officeDocument/2006/relationships/image" Target="../media/image1485.png"/><Relationship Id="rId799" Type="http://schemas.openxmlformats.org/officeDocument/2006/relationships/customXml" Target="../ink/ink1709.xml"/><Relationship Id="rId51" Type="http://schemas.openxmlformats.org/officeDocument/2006/relationships/image" Target="../media/image1334.png"/><Relationship Id="rId561" Type="http://schemas.openxmlformats.org/officeDocument/2006/relationships/customXml" Target="../ink/ink1590.xml"/><Relationship Id="rId659" Type="http://schemas.openxmlformats.org/officeDocument/2006/relationships/customXml" Target="../ink/ink1639.xml"/><Relationship Id="rId866" Type="http://schemas.openxmlformats.org/officeDocument/2006/relationships/image" Target="../media/image1741.png"/><Relationship Id="rId214" Type="http://schemas.openxmlformats.org/officeDocument/2006/relationships/customXml" Target="../ink/ink1416.xml"/><Relationship Id="rId298" Type="http://schemas.openxmlformats.org/officeDocument/2006/relationships/customXml" Target="../ink/ink1458.xml"/><Relationship Id="rId421" Type="http://schemas.openxmlformats.org/officeDocument/2006/relationships/customXml" Target="../ink/ink1520.xml"/><Relationship Id="rId519" Type="http://schemas.openxmlformats.org/officeDocument/2006/relationships/customXml" Target="../ink/ink1569.xml"/><Relationship Id="rId158" Type="http://schemas.openxmlformats.org/officeDocument/2006/relationships/customXml" Target="../ink/ink1388.xml"/><Relationship Id="rId726" Type="http://schemas.openxmlformats.org/officeDocument/2006/relationships/image" Target="../media/image1671.png"/><Relationship Id="rId933" Type="http://schemas.openxmlformats.org/officeDocument/2006/relationships/customXml" Target="../ink/ink1776.xml"/><Relationship Id="rId62" Type="http://schemas.openxmlformats.org/officeDocument/2006/relationships/customXml" Target="../ink/ink1340.xml"/><Relationship Id="rId365" Type="http://schemas.openxmlformats.org/officeDocument/2006/relationships/customXml" Target="../ink/ink1492.xml"/><Relationship Id="rId572" Type="http://schemas.openxmlformats.org/officeDocument/2006/relationships/image" Target="../media/image1594.png"/><Relationship Id="rId225" Type="http://schemas.openxmlformats.org/officeDocument/2006/relationships/image" Target="../media/image1421.png"/><Relationship Id="rId432" Type="http://schemas.openxmlformats.org/officeDocument/2006/relationships/image" Target="../media/image1524.png"/><Relationship Id="rId877" Type="http://schemas.openxmlformats.org/officeDocument/2006/relationships/customXml" Target="../ink/ink1748.xml"/><Relationship Id="rId737" Type="http://schemas.openxmlformats.org/officeDocument/2006/relationships/customXml" Target="../ink/ink1678.xml"/><Relationship Id="rId944" Type="http://schemas.openxmlformats.org/officeDocument/2006/relationships/image" Target="../media/image1780.png"/><Relationship Id="rId73" Type="http://schemas.openxmlformats.org/officeDocument/2006/relationships/image" Target="../media/image1345.png"/><Relationship Id="rId169" Type="http://schemas.openxmlformats.org/officeDocument/2006/relationships/image" Target="../media/image1393.png"/><Relationship Id="rId376" Type="http://schemas.openxmlformats.org/officeDocument/2006/relationships/image" Target="../media/image1496.png"/><Relationship Id="rId583" Type="http://schemas.openxmlformats.org/officeDocument/2006/relationships/customXml" Target="../ink/ink1601.xml"/><Relationship Id="rId790" Type="http://schemas.openxmlformats.org/officeDocument/2006/relationships/image" Target="../media/image1703.png"/><Relationship Id="rId804" Type="http://schemas.openxmlformats.org/officeDocument/2006/relationships/image" Target="../media/image1710.png"/><Relationship Id="rId4" Type="http://schemas.openxmlformats.org/officeDocument/2006/relationships/customXml" Target="../ink/ink1311.xml"/><Relationship Id="rId236" Type="http://schemas.openxmlformats.org/officeDocument/2006/relationships/customXml" Target="../ink/ink1427.xml"/><Relationship Id="rId443" Type="http://schemas.openxmlformats.org/officeDocument/2006/relationships/customXml" Target="../ink/ink1531.xml"/><Relationship Id="rId650" Type="http://schemas.openxmlformats.org/officeDocument/2006/relationships/image" Target="../media/image1633.png"/><Relationship Id="rId888" Type="http://schemas.openxmlformats.org/officeDocument/2006/relationships/image" Target="../media/image1752.png"/><Relationship Id="rId303" Type="http://schemas.openxmlformats.org/officeDocument/2006/relationships/image" Target="../media/image1460.png"/><Relationship Id="rId748" Type="http://schemas.openxmlformats.org/officeDocument/2006/relationships/image" Target="../media/image1682.png"/><Relationship Id="rId84" Type="http://schemas.openxmlformats.org/officeDocument/2006/relationships/customXml" Target="../ink/ink1351.xml"/><Relationship Id="rId387" Type="http://schemas.openxmlformats.org/officeDocument/2006/relationships/customXml" Target="../ink/ink1503.xml"/><Relationship Id="rId510" Type="http://schemas.openxmlformats.org/officeDocument/2006/relationships/image" Target="../media/image1563.png"/><Relationship Id="rId594" Type="http://schemas.openxmlformats.org/officeDocument/2006/relationships/image" Target="../media/image1605.png"/><Relationship Id="rId608" Type="http://schemas.openxmlformats.org/officeDocument/2006/relationships/image" Target="../media/image1612.png"/><Relationship Id="rId815" Type="http://schemas.openxmlformats.org/officeDocument/2006/relationships/customXml" Target="../ink/ink1717.xml"/><Relationship Id="rId247" Type="http://schemas.openxmlformats.org/officeDocument/2006/relationships/image" Target="../media/image1432.png"/><Relationship Id="rId899" Type="http://schemas.openxmlformats.org/officeDocument/2006/relationships/customXml" Target="../ink/ink1759.xml"/><Relationship Id="rId107" Type="http://schemas.openxmlformats.org/officeDocument/2006/relationships/image" Target="../media/image1362.png"/><Relationship Id="rId454" Type="http://schemas.openxmlformats.org/officeDocument/2006/relationships/image" Target="../media/image1535.png"/><Relationship Id="rId661" Type="http://schemas.openxmlformats.org/officeDocument/2006/relationships/customXml" Target="../ink/ink1640.xml"/><Relationship Id="rId759" Type="http://schemas.openxmlformats.org/officeDocument/2006/relationships/customXml" Target="../ink/ink1689.xml"/><Relationship Id="rId11" Type="http://schemas.openxmlformats.org/officeDocument/2006/relationships/image" Target="../media/image730.png"/><Relationship Id="rId314" Type="http://schemas.openxmlformats.org/officeDocument/2006/relationships/customXml" Target="../ink/ink1466.xml"/><Relationship Id="rId398" Type="http://schemas.openxmlformats.org/officeDocument/2006/relationships/image" Target="../media/image1507.png"/><Relationship Id="rId521" Type="http://schemas.openxmlformats.org/officeDocument/2006/relationships/customXml" Target="../ink/ink1570.xml"/><Relationship Id="rId619" Type="http://schemas.openxmlformats.org/officeDocument/2006/relationships/customXml" Target="../ink/ink1619.xml"/><Relationship Id="rId95" Type="http://schemas.openxmlformats.org/officeDocument/2006/relationships/image" Target="../media/image1356.png"/><Relationship Id="rId160" Type="http://schemas.openxmlformats.org/officeDocument/2006/relationships/customXml" Target="../ink/ink1389.xml"/><Relationship Id="rId826" Type="http://schemas.openxmlformats.org/officeDocument/2006/relationships/image" Target="../media/image1721.png"/><Relationship Id="rId258" Type="http://schemas.openxmlformats.org/officeDocument/2006/relationships/customXml" Target="../ink/ink1438.xml"/><Relationship Id="rId465" Type="http://schemas.openxmlformats.org/officeDocument/2006/relationships/customXml" Target="../ink/ink1542.xml"/><Relationship Id="rId672" Type="http://schemas.openxmlformats.org/officeDocument/2006/relationships/image" Target="../media/image1644.png"/><Relationship Id="rId22" Type="http://schemas.openxmlformats.org/officeDocument/2006/relationships/customXml" Target="../ink/ink1320.xml"/><Relationship Id="rId118" Type="http://schemas.openxmlformats.org/officeDocument/2006/relationships/customXml" Target="../ink/ink1368.xml"/><Relationship Id="rId325" Type="http://schemas.openxmlformats.org/officeDocument/2006/relationships/image" Target="../media/image1471.png"/><Relationship Id="rId532" Type="http://schemas.openxmlformats.org/officeDocument/2006/relationships/image" Target="../media/image1574.png"/><Relationship Id="rId171" Type="http://schemas.openxmlformats.org/officeDocument/2006/relationships/image" Target="../media/image1394.png"/><Relationship Id="rId837" Type="http://schemas.openxmlformats.org/officeDocument/2006/relationships/customXml" Target="../ink/ink1728.xml"/><Relationship Id="rId269" Type="http://schemas.openxmlformats.org/officeDocument/2006/relationships/image" Target="../media/image1443.png"/><Relationship Id="rId476" Type="http://schemas.openxmlformats.org/officeDocument/2006/relationships/image" Target="../media/image1546.png"/><Relationship Id="rId683" Type="http://schemas.openxmlformats.org/officeDocument/2006/relationships/customXml" Target="../ink/ink1651.xml"/><Relationship Id="rId890" Type="http://schemas.openxmlformats.org/officeDocument/2006/relationships/image" Target="../media/image1753.png"/><Relationship Id="rId904" Type="http://schemas.openxmlformats.org/officeDocument/2006/relationships/image" Target="../media/image1760.png"/><Relationship Id="rId33" Type="http://schemas.openxmlformats.org/officeDocument/2006/relationships/image" Target="../media/image1325.png"/><Relationship Id="rId129" Type="http://schemas.openxmlformats.org/officeDocument/2006/relationships/image" Target="../media/image1373.png"/><Relationship Id="rId336" Type="http://schemas.openxmlformats.org/officeDocument/2006/relationships/customXml" Target="../ink/ink1477.xml"/><Relationship Id="rId543" Type="http://schemas.openxmlformats.org/officeDocument/2006/relationships/customXml" Target="../ink/ink1581.xml"/><Relationship Id="rId182" Type="http://schemas.openxmlformats.org/officeDocument/2006/relationships/customXml" Target="../ink/ink1400.xml"/><Relationship Id="rId403" Type="http://schemas.openxmlformats.org/officeDocument/2006/relationships/customXml" Target="../ink/ink1511.xml"/><Relationship Id="rId750" Type="http://schemas.openxmlformats.org/officeDocument/2006/relationships/image" Target="../media/image1683.png"/><Relationship Id="rId848" Type="http://schemas.openxmlformats.org/officeDocument/2006/relationships/image" Target="../media/image1732.png"/><Relationship Id="rId487" Type="http://schemas.openxmlformats.org/officeDocument/2006/relationships/customXml" Target="../ink/ink1553.xml"/><Relationship Id="rId610" Type="http://schemas.openxmlformats.org/officeDocument/2006/relationships/image" Target="../media/image1613.png"/><Relationship Id="rId694" Type="http://schemas.openxmlformats.org/officeDocument/2006/relationships/image" Target="../media/image1655.png"/><Relationship Id="rId708" Type="http://schemas.openxmlformats.org/officeDocument/2006/relationships/image" Target="../media/image1662.png"/><Relationship Id="rId915" Type="http://schemas.openxmlformats.org/officeDocument/2006/relationships/customXml" Target="../ink/ink1767.xml"/><Relationship Id="rId347" Type="http://schemas.openxmlformats.org/officeDocument/2006/relationships/image" Target="../media/image1482.png"/><Relationship Id="rId44" Type="http://schemas.openxmlformats.org/officeDocument/2006/relationships/customXml" Target="../ink/ink1331.xml"/><Relationship Id="rId554" Type="http://schemas.openxmlformats.org/officeDocument/2006/relationships/image" Target="../media/image1585.png"/><Relationship Id="rId761" Type="http://schemas.openxmlformats.org/officeDocument/2006/relationships/customXml" Target="../ink/ink1690.xml"/><Relationship Id="rId859" Type="http://schemas.openxmlformats.org/officeDocument/2006/relationships/customXml" Target="../ink/ink1739.xml"/><Relationship Id="rId193" Type="http://schemas.openxmlformats.org/officeDocument/2006/relationships/image" Target="../media/image1405.png"/><Relationship Id="rId207" Type="http://schemas.openxmlformats.org/officeDocument/2006/relationships/image" Target="../media/image1412.png"/><Relationship Id="rId414" Type="http://schemas.openxmlformats.org/officeDocument/2006/relationships/image" Target="../media/image1515.png"/><Relationship Id="rId498" Type="http://schemas.openxmlformats.org/officeDocument/2006/relationships/image" Target="../media/image1557.png"/><Relationship Id="rId621" Type="http://schemas.openxmlformats.org/officeDocument/2006/relationships/customXml" Target="../ink/ink1620.xml"/><Relationship Id="rId260" Type="http://schemas.openxmlformats.org/officeDocument/2006/relationships/customXml" Target="../ink/ink1439.xml"/><Relationship Id="rId719" Type="http://schemas.openxmlformats.org/officeDocument/2006/relationships/customXml" Target="../ink/ink1669.xml"/><Relationship Id="rId926" Type="http://schemas.openxmlformats.org/officeDocument/2006/relationships/image" Target="../media/image1771.png"/><Relationship Id="rId55" Type="http://schemas.openxmlformats.org/officeDocument/2006/relationships/image" Target="../media/image1336.png"/><Relationship Id="rId120" Type="http://schemas.openxmlformats.org/officeDocument/2006/relationships/customXml" Target="../ink/ink1369.xml"/><Relationship Id="rId358" Type="http://schemas.openxmlformats.org/officeDocument/2006/relationships/image" Target="../media/image1487.png"/><Relationship Id="rId565" Type="http://schemas.openxmlformats.org/officeDocument/2006/relationships/customXml" Target="../ink/ink1592.xml"/><Relationship Id="rId772" Type="http://schemas.openxmlformats.org/officeDocument/2006/relationships/image" Target="../media/image1694.png"/><Relationship Id="rId218" Type="http://schemas.openxmlformats.org/officeDocument/2006/relationships/customXml" Target="../ink/ink1418.xml"/><Relationship Id="rId425" Type="http://schemas.openxmlformats.org/officeDocument/2006/relationships/customXml" Target="../ink/ink1522.xml"/><Relationship Id="rId632" Type="http://schemas.openxmlformats.org/officeDocument/2006/relationships/image" Target="../media/image1624.png"/><Relationship Id="rId271" Type="http://schemas.openxmlformats.org/officeDocument/2006/relationships/image" Target="../media/image1444.png"/><Relationship Id="rId937" Type="http://schemas.openxmlformats.org/officeDocument/2006/relationships/customXml" Target="../ink/ink1778.xml"/><Relationship Id="rId66" Type="http://schemas.openxmlformats.org/officeDocument/2006/relationships/customXml" Target="../ink/ink1342.xml"/><Relationship Id="rId131" Type="http://schemas.openxmlformats.org/officeDocument/2006/relationships/image" Target="../media/image1374.png"/><Relationship Id="rId369" Type="http://schemas.openxmlformats.org/officeDocument/2006/relationships/customXml" Target="../ink/ink1494.xml"/><Relationship Id="rId576" Type="http://schemas.openxmlformats.org/officeDocument/2006/relationships/image" Target="../media/image1596.png"/><Relationship Id="rId783" Type="http://schemas.openxmlformats.org/officeDocument/2006/relationships/customXml" Target="../ink/ink1701.xml"/><Relationship Id="rId229" Type="http://schemas.openxmlformats.org/officeDocument/2006/relationships/image" Target="../media/image1423.png"/><Relationship Id="rId436" Type="http://schemas.openxmlformats.org/officeDocument/2006/relationships/image" Target="../media/image1526.png"/><Relationship Id="rId643" Type="http://schemas.openxmlformats.org/officeDocument/2006/relationships/customXml" Target="../ink/ink1631.xml"/><Relationship Id="rId850" Type="http://schemas.openxmlformats.org/officeDocument/2006/relationships/image" Target="../media/image1733.png"/><Relationship Id="rId948" Type="http://schemas.openxmlformats.org/officeDocument/2006/relationships/image" Target="../media/image1782.png"/><Relationship Id="rId77" Type="http://schemas.openxmlformats.org/officeDocument/2006/relationships/image" Target="../media/image1347.png"/><Relationship Id="rId282" Type="http://schemas.openxmlformats.org/officeDocument/2006/relationships/customXml" Target="../ink/ink1450.xml"/><Relationship Id="rId503" Type="http://schemas.openxmlformats.org/officeDocument/2006/relationships/customXml" Target="../ink/ink1561.xml"/><Relationship Id="rId587" Type="http://schemas.openxmlformats.org/officeDocument/2006/relationships/customXml" Target="../ink/ink1603.xml"/><Relationship Id="rId710" Type="http://schemas.openxmlformats.org/officeDocument/2006/relationships/image" Target="../media/image1663.png"/><Relationship Id="rId808" Type="http://schemas.openxmlformats.org/officeDocument/2006/relationships/image" Target="../media/image1712.png"/><Relationship Id="rId8" Type="http://schemas.openxmlformats.org/officeDocument/2006/relationships/customXml" Target="../ink/ink1313.xml"/><Relationship Id="rId142" Type="http://schemas.openxmlformats.org/officeDocument/2006/relationships/customXml" Target="../ink/ink1380.xml"/><Relationship Id="rId447" Type="http://schemas.openxmlformats.org/officeDocument/2006/relationships/customXml" Target="../ink/ink1533.xml"/><Relationship Id="rId794" Type="http://schemas.openxmlformats.org/officeDocument/2006/relationships/image" Target="../media/image1705.png"/><Relationship Id="rId654" Type="http://schemas.openxmlformats.org/officeDocument/2006/relationships/image" Target="../media/image1635.png"/><Relationship Id="rId861" Type="http://schemas.openxmlformats.org/officeDocument/2006/relationships/customXml" Target="../ink/ink1740.xml"/><Relationship Id="rId293" Type="http://schemas.openxmlformats.org/officeDocument/2006/relationships/image" Target="../media/image1455.png"/><Relationship Id="rId307" Type="http://schemas.openxmlformats.org/officeDocument/2006/relationships/image" Target="../media/image1462.png"/><Relationship Id="rId514" Type="http://schemas.openxmlformats.org/officeDocument/2006/relationships/image" Target="../media/image1565.png"/><Relationship Id="rId721" Type="http://schemas.openxmlformats.org/officeDocument/2006/relationships/customXml" Target="../ink/ink1670.xml"/><Relationship Id="rId88" Type="http://schemas.openxmlformats.org/officeDocument/2006/relationships/customXml" Target="../ink/ink1353.xml"/><Relationship Id="rId153" Type="http://schemas.openxmlformats.org/officeDocument/2006/relationships/image" Target="../media/image1385.png"/><Relationship Id="rId360" Type="http://schemas.openxmlformats.org/officeDocument/2006/relationships/image" Target="../media/image1488.png"/><Relationship Id="rId598" Type="http://schemas.openxmlformats.org/officeDocument/2006/relationships/image" Target="../media/image1607.png"/><Relationship Id="rId819" Type="http://schemas.openxmlformats.org/officeDocument/2006/relationships/customXml" Target="../ink/ink1719.xml"/><Relationship Id="rId220" Type="http://schemas.openxmlformats.org/officeDocument/2006/relationships/customXml" Target="../ink/ink1419.xml"/><Relationship Id="rId458" Type="http://schemas.openxmlformats.org/officeDocument/2006/relationships/image" Target="../media/image1537.png"/><Relationship Id="rId665" Type="http://schemas.openxmlformats.org/officeDocument/2006/relationships/customXml" Target="../ink/ink1642.xml"/><Relationship Id="rId872" Type="http://schemas.openxmlformats.org/officeDocument/2006/relationships/image" Target="../media/image1744.png"/><Relationship Id="rId15" Type="http://schemas.openxmlformats.org/officeDocument/2006/relationships/image" Target="../media/image993.png"/><Relationship Id="rId318" Type="http://schemas.openxmlformats.org/officeDocument/2006/relationships/customXml" Target="../ink/ink1468.xml"/><Relationship Id="rId525" Type="http://schemas.openxmlformats.org/officeDocument/2006/relationships/customXml" Target="../ink/ink1572.xml"/><Relationship Id="rId732" Type="http://schemas.openxmlformats.org/officeDocument/2006/relationships/image" Target="../media/image1674.png"/><Relationship Id="rId99" Type="http://schemas.openxmlformats.org/officeDocument/2006/relationships/image" Target="../media/image1358.png"/><Relationship Id="rId164" Type="http://schemas.openxmlformats.org/officeDocument/2006/relationships/customXml" Target="../ink/ink1391.xml"/><Relationship Id="rId371" Type="http://schemas.openxmlformats.org/officeDocument/2006/relationships/customXml" Target="../ink/ink1495.xml"/><Relationship Id="rId469" Type="http://schemas.openxmlformats.org/officeDocument/2006/relationships/customXml" Target="../ink/ink1544.xml"/><Relationship Id="rId676" Type="http://schemas.openxmlformats.org/officeDocument/2006/relationships/image" Target="../media/image1646.png"/><Relationship Id="rId883" Type="http://schemas.openxmlformats.org/officeDocument/2006/relationships/customXml" Target="../ink/ink1751.xml"/><Relationship Id="rId26" Type="http://schemas.openxmlformats.org/officeDocument/2006/relationships/customXml" Target="../ink/ink1322.xml"/><Relationship Id="rId231" Type="http://schemas.openxmlformats.org/officeDocument/2006/relationships/image" Target="../media/image1424.png"/><Relationship Id="rId329" Type="http://schemas.openxmlformats.org/officeDocument/2006/relationships/image" Target="../media/image1473.png"/><Relationship Id="rId536" Type="http://schemas.openxmlformats.org/officeDocument/2006/relationships/image" Target="../media/image1576.png"/><Relationship Id="rId175" Type="http://schemas.openxmlformats.org/officeDocument/2006/relationships/image" Target="../media/image1396.png"/><Relationship Id="rId743" Type="http://schemas.openxmlformats.org/officeDocument/2006/relationships/customXml" Target="../ink/ink1681.xml"/><Relationship Id="rId950" Type="http://schemas.openxmlformats.org/officeDocument/2006/relationships/image" Target="../media/image1783.png"/><Relationship Id="rId382" Type="http://schemas.openxmlformats.org/officeDocument/2006/relationships/image" Target="../media/image1499.png"/><Relationship Id="rId603" Type="http://schemas.openxmlformats.org/officeDocument/2006/relationships/customXml" Target="../ink/ink1611.xml"/><Relationship Id="rId687" Type="http://schemas.openxmlformats.org/officeDocument/2006/relationships/customXml" Target="../ink/ink1653.xml"/><Relationship Id="rId810" Type="http://schemas.openxmlformats.org/officeDocument/2006/relationships/image" Target="../media/image1713.png"/><Relationship Id="rId908" Type="http://schemas.openxmlformats.org/officeDocument/2006/relationships/image" Target="../media/image1762.png"/><Relationship Id="rId242" Type="http://schemas.openxmlformats.org/officeDocument/2006/relationships/customXml" Target="../ink/ink1430.xml"/><Relationship Id="rId894" Type="http://schemas.openxmlformats.org/officeDocument/2006/relationships/image" Target="../media/image1755.png"/><Relationship Id="rId37" Type="http://schemas.openxmlformats.org/officeDocument/2006/relationships/image" Target="../media/image1327.png"/><Relationship Id="rId102" Type="http://schemas.openxmlformats.org/officeDocument/2006/relationships/customXml" Target="../ink/ink1360.xml"/><Relationship Id="rId547" Type="http://schemas.openxmlformats.org/officeDocument/2006/relationships/customXml" Target="../ink/ink1583.xml"/><Relationship Id="rId754" Type="http://schemas.openxmlformats.org/officeDocument/2006/relationships/image" Target="../media/image1685.png"/><Relationship Id="rId90" Type="http://schemas.openxmlformats.org/officeDocument/2006/relationships/customXml" Target="../ink/ink1354.xml"/><Relationship Id="rId186" Type="http://schemas.openxmlformats.org/officeDocument/2006/relationships/customXml" Target="../ink/ink1402.xml"/><Relationship Id="rId393" Type="http://schemas.openxmlformats.org/officeDocument/2006/relationships/customXml" Target="../ink/ink1506.xml"/><Relationship Id="rId407" Type="http://schemas.openxmlformats.org/officeDocument/2006/relationships/customXml" Target="../ink/ink1513.xml"/><Relationship Id="rId614" Type="http://schemas.openxmlformats.org/officeDocument/2006/relationships/image" Target="../media/image1615.png"/><Relationship Id="rId821" Type="http://schemas.openxmlformats.org/officeDocument/2006/relationships/customXml" Target="../ink/ink1720.xml"/><Relationship Id="rId253" Type="http://schemas.openxmlformats.org/officeDocument/2006/relationships/image" Target="../media/image1435.png"/><Relationship Id="rId460" Type="http://schemas.openxmlformats.org/officeDocument/2006/relationships/image" Target="../media/image1538.png"/><Relationship Id="rId698" Type="http://schemas.openxmlformats.org/officeDocument/2006/relationships/image" Target="../media/image1657.png"/><Relationship Id="rId919" Type="http://schemas.openxmlformats.org/officeDocument/2006/relationships/customXml" Target="../ink/ink1769.xml"/><Relationship Id="rId48" Type="http://schemas.openxmlformats.org/officeDocument/2006/relationships/customXml" Target="../ink/ink1333.xml"/><Relationship Id="rId113" Type="http://schemas.openxmlformats.org/officeDocument/2006/relationships/image" Target="../media/image1365.png"/><Relationship Id="rId320" Type="http://schemas.openxmlformats.org/officeDocument/2006/relationships/customXml" Target="../ink/ink1469.xml"/><Relationship Id="rId558" Type="http://schemas.openxmlformats.org/officeDocument/2006/relationships/image" Target="../media/image1587.png"/><Relationship Id="rId765" Type="http://schemas.openxmlformats.org/officeDocument/2006/relationships/customXml" Target="../ink/ink1692.xml"/><Relationship Id="rId197" Type="http://schemas.openxmlformats.org/officeDocument/2006/relationships/image" Target="../media/image1407.png"/><Relationship Id="rId418" Type="http://schemas.openxmlformats.org/officeDocument/2006/relationships/image" Target="../media/image1517.png"/><Relationship Id="rId625" Type="http://schemas.openxmlformats.org/officeDocument/2006/relationships/customXml" Target="../ink/ink1622.xml"/><Relationship Id="rId832" Type="http://schemas.openxmlformats.org/officeDocument/2006/relationships/image" Target="../media/image1724.png"/><Relationship Id="rId264" Type="http://schemas.openxmlformats.org/officeDocument/2006/relationships/customXml" Target="../ink/ink1441.xml"/><Relationship Id="rId471" Type="http://schemas.openxmlformats.org/officeDocument/2006/relationships/customXml" Target="../ink/ink1545.xml"/><Relationship Id="rId59" Type="http://schemas.openxmlformats.org/officeDocument/2006/relationships/image" Target="../media/image1338.png"/><Relationship Id="rId124" Type="http://schemas.openxmlformats.org/officeDocument/2006/relationships/customXml" Target="../ink/ink1371.xml"/><Relationship Id="rId569" Type="http://schemas.openxmlformats.org/officeDocument/2006/relationships/customXml" Target="../ink/ink1594.xml"/><Relationship Id="rId776" Type="http://schemas.openxmlformats.org/officeDocument/2006/relationships/image" Target="../media/image1696.png"/><Relationship Id="rId331" Type="http://schemas.openxmlformats.org/officeDocument/2006/relationships/image" Target="../media/image1474.png"/><Relationship Id="rId429" Type="http://schemas.openxmlformats.org/officeDocument/2006/relationships/customXml" Target="../ink/ink1524.xml"/><Relationship Id="rId636" Type="http://schemas.openxmlformats.org/officeDocument/2006/relationships/image" Target="../media/image1626.png"/><Relationship Id="rId843" Type="http://schemas.openxmlformats.org/officeDocument/2006/relationships/customXml" Target="../ink/ink1731.xml"/><Relationship Id="rId275" Type="http://schemas.openxmlformats.org/officeDocument/2006/relationships/image" Target="../media/image1446.png"/><Relationship Id="rId482" Type="http://schemas.openxmlformats.org/officeDocument/2006/relationships/image" Target="../media/image1549.png"/><Relationship Id="rId703" Type="http://schemas.openxmlformats.org/officeDocument/2006/relationships/customXml" Target="../ink/ink1661.xml"/><Relationship Id="rId910" Type="http://schemas.openxmlformats.org/officeDocument/2006/relationships/image" Target="../media/image1763.png"/><Relationship Id="rId135" Type="http://schemas.openxmlformats.org/officeDocument/2006/relationships/image" Target="../media/image1376.png"/><Relationship Id="rId342" Type="http://schemas.openxmlformats.org/officeDocument/2006/relationships/customXml" Target="../ink/ink1480.xml"/><Relationship Id="rId787" Type="http://schemas.openxmlformats.org/officeDocument/2006/relationships/customXml" Target="../ink/ink170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3.png"/><Relationship Id="rId21" Type="http://schemas.openxmlformats.org/officeDocument/2006/relationships/image" Target="../media/image1795.png"/><Relationship Id="rId324" Type="http://schemas.openxmlformats.org/officeDocument/2006/relationships/customXml" Target="../ink/ink1947.xml"/><Relationship Id="rId531" Type="http://schemas.openxmlformats.org/officeDocument/2006/relationships/image" Target="../media/image2049.png"/><Relationship Id="rId629" Type="http://schemas.openxmlformats.org/officeDocument/2006/relationships/image" Target="../media/image2098.png"/><Relationship Id="rId170" Type="http://schemas.openxmlformats.org/officeDocument/2006/relationships/customXml" Target="../ink/ink1870.xml"/><Relationship Id="rId268" Type="http://schemas.openxmlformats.org/officeDocument/2006/relationships/customXml" Target="../ink/ink1919.xml"/><Relationship Id="rId475" Type="http://schemas.openxmlformats.org/officeDocument/2006/relationships/image" Target="../media/image2021.png"/><Relationship Id="rId32" Type="http://schemas.openxmlformats.org/officeDocument/2006/relationships/customXml" Target="../ink/ink1801.xml"/><Relationship Id="rId128" Type="http://schemas.openxmlformats.org/officeDocument/2006/relationships/customXml" Target="../ink/ink1849.xml"/><Relationship Id="rId335" Type="http://schemas.openxmlformats.org/officeDocument/2006/relationships/image" Target="../media/image1952.png"/><Relationship Id="rId542" Type="http://schemas.openxmlformats.org/officeDocument/2006/relationships/customXml" Target="../ink/ink2056.xml"/><Relationship Id="rId181" Type="http://schemas.openxmlformats.org/officeDocument/2006/relationships/image" Target="../media/image1875.png"/><Relationship Id="rId402" Type="http://schemas.openxmlformats.org/officeDocument/2006/relationships/customXml" Target="../ink/ink1986.xml"/><Relationship Id="rId279" Type="http://schemas.openxmlformats.org/officeDocument/2006/relationships/image" Target="../media/image1924.png"/><Relationship Id="rId486" Type="http://schemas.openxmlformats.org/officeDocument/2006/relationships/customXml" Target="../ink/ink2028.xml"/><Relationship Id="rId43" Type="http://schemas.openxmlformats.org/officeDocument/2006/relationships/image" Target="../media/image1806.png"/><Relationship Id="rId139" Type="http://schemas.openxmlformats.org/officeDocument/2006/relationships/image" Target="../media/image1854.png"/><Relationship Id="rId346" Type="http://schemas.openxmlformats.org/officeDocument/2006/relationships/customXml" Target="../ink/ink1958.xml"/><Relationship Id="rId553" Type="http://schemas.openxmlformats.org/officeDocument/2006/relationships/image" Target="../media/image2060.png"/><Relationship Id="rId192" Type="http://schemas.openxmlformats.org/officeDocument/2006/relationships/customXml" Target="../ink/ink1881.xml"/><Relationship Id="rId206" Type="http://schemas.openxmlformats.org/officeDocument/2006/relationships/customXml" Target="../ink/ink1888.xml"/><Relationship Id="rId413" Type="http://schemas.openxmlformats.org/officeDocument/2006/relationships/image" Target="../media/image1991.png"/><Relationship Id="rId497" Type="http://schemas.openxmlformats.org/officeDocument/2006/relationships/image" Target="../media/image2032.png"/><Relationship Id="rId620" Type="http://schemas.openxmlformats.org/officeDocument/2006/relationships/customXml" Target="../ink/ink2095.xml"/><Relationship Id="rId357" Type="http://schemas.openxmlformats.org/officeDocument/2006/relationships/image" Target="../media/image1963.png"/><Relationship Id="rId54" Type="http://schemas.openxmlformats.org/officeDocument/2006/relationships/customXml" Target="../ink/ink1812.xml"/><Relationship Id="rId217" Type="http://schemas.openxmlformats.org/officeDocument/2006/relationships/image" Target="../media/image1893.png"/><Relationship Id="rId564" Type="http://schemas.openxmlformats.org/officeDocument/2006/relationships/customXml" Target="../ink/ink2067.xml"/><Relationship Id="rId424" Type="http://schemas.openxmlformats.org/officeDocument/2006/relationships/customXml" Target="../ink/ink1997.xml"/><Relationship Id="rId631" Type="http://schemas.openxmlformats.org/officeDocument/2006/relationships/image" Target="../media/image2099.png"/><Relationship Id="rId270" Type="http://schemas.openxmlformats.org/officeDocument/2006/relationships/customXml" Target="../ink/ink1920.xml"/><Relationship Id="rId65" Type="http://schemas.openxmlformats.org/officeDocument/2006/relationships/image" Target="../media/image1817.png"/><Relationship Id="rId130" Type="http://schemas.openxmlformats.org/officeDocument/2006/relationships/customXml" Target="../ink/ink1850.xml"/><Relationship Id="rId368" Type="http://schemas.openxmlformats.org/officeDocument/2006/relationships/customXml" Target="../ink/ink1969.xml"/><Relationship Id="rId575" Type="http://schemas.openxmlformats.org/officeDocument/2006/relationships/image" Target="../media/image2071.png"/><Relationship Id="rId228" Type="http://schemas.openxmlformats.org/officeDocument/2006/relationships/customXml" Target="../ink/ink1899.xml"/><Relationship Id="rId435" Type="http://schemas.openxmlformats.org/officeDocument/2006/relationships/image" Target="../media/image1391.png"/><Relationship Id="rId642" Type="http://schemas.openxmlformats.org/officeDocument/2006/relationships/customXml" Target="../ink/ink2106.xml"/><Relationship Id="rId281" Type="http://schemas.openxmlformats.org/officeDocument/2006/relationships/image" Target="../media/image1925.png"/><Relationship Id="rId502" Type="http://schemas.openxmlformats.org/officeDocument/2006/relationships/customXml" Target="../ink/ink2036.xml"/><Relationship Id="rId76" Type="http://schemas.openxmlformats.org/officeDocument/2006/relationships/customXml" Target="../ink/ink1823.xml"/><Relationship Id="rId141" Type="http://schemas.openxmlformats.org/officeDocument/2006/relationships/image" Target="../media/image1855.png"/><Relationship Id="rId379" Type="http://schemas.openxmlformats.org/officeDocument/2006/relationships/image" Target="../media/image1974.png"/><Relationship Id="rId586" Type="http://schemas.openxmlformats.org/officeDocument/2006/relationships/customXml" Target="../ink/ink2078.xml"/><Relationship Id="rId7" Type="http://schemas.openxmlformats.org/officeDocument/2006/relationships/image" Target="../media/image1788.png"/><Relationship Id="rId239" Type="http://schemas.openxmlformats.org/officeDocument/2006/relationships/image" Target="../media/image1904.png"/><Relationship Id="rId446" Type="http://schemas.openxmlformats.org/officeDocument/2006/relationships/customXml" Target="../ink/ink2008.xml"/><Relationship Id="rId653" Type="http://schemas.openxmlformats.org/officeDocument/2006/relationships/image" Target="../media/image2110.png"/><Relationship Id="rId292" Type="http://schemas.openxmlformats.org/officeDocument/2006/relationships/customXml" Target="../ink/ink1931.xml"/><Relationship Id="rId306" Type="http://schemas.openxmlformats.org/officeDocument/2006/relationships/customXml" Target="../ink/ink1938.xml"/><Relationship Id="rId87" Type="http://schemas.openxmlformats.org/officeDocument/2006/relationships/image" Target="../media/image1828.png"/><Relationship Id="rId513" Type="http://schemas.openxmlformats.org/officeDocument/2006/relationships/image" Target="../media/image2040.png"/><Relationship Id="rId597" Type="http://schemas.openxmlformats.org/officeDocument/2006/relationships/image" Target="../media/image2082.png"/><Relationship Id="rId152" Type="http://schemas.openxmlformats.org/officeDocument/2006/relationships/customXml" Target="../ink/ink1861.xml"/><Relationship Id="rId457" Type="http://schemas.openxmlformats.org/officeDocument/2006/relationships/image" Target="../media/image2012.png"/><Relationship Id="rId664" Type="http://schemas.openxmlformats.org/officeDocument/2006/relationships/customXml" Target="../ink/ink2117.xml"/><Relationship Id="rId14" Type="http://schemas.openxmlformats.org/officeDocument/2006/relationships/customXml" Target="../ink/ink1792.xml"/><Relationship Id="rId317" Type="http://schemas.openxmlformats.org/officeDocument/2006/relationships/image" Target="../media/image1943.png"/><Relationship Id="rId524" Type="http://schemas.openxmlformats.org/officeDocument/2006/relationships/customXml" Target="../ink/ink2047.xml"/><Relationship Id="rId98" Type="http://schemas.openxmlformats.org/officeDocument/2006/relationships/customXml" Target="../ink/ink1834.xml"/><Relationship Id="rId163" Type="http://schemas.openxmlformats.org/officeDocument/2006/relationships/image" Target="../media/image1866.png"/><Relationship Id="rId370" Type="http://schemas.openxmlformats.org/officeDocument/2006/relationships/customXml" Target="../ink/ink1970.xml"/><Relationship Id="rId230" Type="http://schemas.openxmlformats.org/officeDocument/2006/relationships/customXml" Target="../ink/ink1900.xml"/><Relationship Id="rId468" Type="http://schemas.openxmlformats.org/officeDocument/2006/relationships/customXml" Target="../ink/ink2019.xml"/><Relationship Id="rId25" Type="http://schemas.openxmlformats.org/officeDocument/2006/relationships/image" Target="../media/image1797.png"/><Relationship Id="rId328" Type="http://schemas.openxmlformats.org/officeDocument/2006/relationships/customXml" Target="../ink/ink1949.xml"/><Relationship Id="rId535" Type="http://schemas.openxmlformats.org/officeDocument/2006/relationships/image" Target="../media/image2051.png"/><Relationship Id="rId174" Type="http://schemas.openxmlformats.org/officeDocument/2006/relationships/customXml" Target="../ink/ink1872.xml"/><Relationship Id="rId381" Type="http://schemas.openxmlformats.org/officeDocument/2006/relationships/image" Target="../media/image1975.png"/><Relationship Id="rId602" Type="http://schemas.openxmlformats.org/officeDocument/2006/relationships/customXml" Target="../ink/ink2086.xml"/><Relationship Id="rId241" Type="http://schemas.openxmlformats.org/officeDocument/2006/relationships/image" Target="../media/image1905.png"/><Relationship Id="rId479" Type="http://schemas.openxmlformats.org/officeDocument/2006/relationships/image" Target="../media/image2023.png"/><Relationship Id="rId36" Type="http://schemas.openxmlformats.org/officeDocument/2006/relationships/customXml" Target="../ink/ink1803.xml"/><Relationship Id="rId339" Type="http://schemas.openxmlformats.org/officeDocument/2006/relationships/image" Target="../media/image1954.png"/><Relationship Id="rId546" Type="http://schemas.openxmlformats.org/officeDocument/2006/relationships/customXml" Target="../ink/ink2058.xml"/><Relationship Id="rId101" Type="http://schemas.openxmlformats.org/officeDocument/2006/relationships/image" Target="../media/image1835.png"/><Relationship Id="rId185" Type="http://schemas.openxmlformats.org/officeDocument/2006/relationships/image" Target="../media/image1877.png"/><Relationship Id="rId406" Type="http://schemas.openxmlformats.org/officeDocument/2006/relationships/customXml" Target="../ink/ink1988.xml"/><Relationship Id="rId392" Type="http://schemas.openxmlformats.org/officeDocument/2006/relationships/customXml" Target="../ink/ink1981.xml"/><Relationship Id="rId613" Type="http://schemas.openxmlformats.org/officeDocument/2006/relationships/image" Target="../media/image2090.png"/><Relationship Id="rId252" Type="http://schemas.openxmlformats.org/officeDocument/2006/relationships/customXml" Target="../ink/ink1911.xml"/><Relationship Id="rId47" Type="http://schemas.openxmlformats.org/officeDocument/2006/relationships/image" Target="../media/image1808.png"/><Relationship Id="rId112" Type="http://schemas.openxmlformats.org/officeDocument/2006/relationships/customXml" Target="../ink/ink1841.xml"/><Relationship Id="rId557" Type="http://schemas.openxmlformats.org/officeDocument/2006/relationships/image" Target="../media/image2062.png"/><Relationship Id="rId196" Type="http://schemas.openxmlformats.org/officeDocument/2006/relationships/customXml" Target="../ink/ink1883.xml"/><Relationship Id="rId417" Type="http://schemas.openxmlformats.org/officeDocument/2006/relationships/image" Target="../media/image1993.png"/><Relationship Id="rId624" Type="http://schemas.openxmlformats.org/officeDocument/2006/relationships/customXml" Target="../ink/ink2097.xml"/><Relationship Id="rId263" Type="http://schemas.openxmlformats.org/officeDocument/2006/relationships/image" Target="../media/image1916.png"/><Relationship Id="rId470" Type="http://schemas.openxmlformats.org/officeDocument/2006/relationships/customXml" Target="../ink/ink2020.xml"/><Relationship Id="rId58" Type="http://schemas.openxmlformats.org/officeDocument/2006/relationships/customXml" Target="../ink/ink1814.xml"/><Relationship Id="rId123" Type="http://schemas.openxmlformats.org/officeDocument/2006/relationships/image" Target="../media/image1846.png"/><Relationship Id="rId330" Type="http://schemas.openxmlformats.org/officeDocument/2006/relationships/customXml" Target="../ink/ink1950.xml"/><Relationship Id="rId568" Type="http://schemas.openxmlformats.org/officeDocument/2006/relationships/customXml" Target="../ink/ink2069.xml"/><Relationship Id="rId428" Type="http://schemas.openxmlformats.org/officeDocument/2006/relationships/customXml" Target="../ink/ink1999.xml"/><Relationship Id="rId635" Type="http://schemas.openxmlformats.org/officeDocument/2006/relationships/image" Target="../media/image2101.png"/><Relationship Id="rId274" Type="http://schemas.openxmlformats.org/officeDocument/2006/relationships/customXml" Target="../ink/ink1922.xml"/><Relationship Id="rId481" Type="http://schemas.openxmlformats.org/officeDocument/2006/relationships/image" Target="../media/image2024.png"/><Relationship Id="rId27" Type="http://schemas.openxmlformats.org/officeDocument/2006/relationships/image" Target="../media/image1798.png"/><Relationship Id="rId69" Type="http://schemas.openxmlformats.org/officeDocument/2006/relationships/image" Target="../media/image1819.png"/><Relationship Id="rId134" Type="http://schemas.openxmlformats.org/officeDocument/2006/relationships/customXml" Target="../ink/ink1852.xml"/><Relationship Id="rId537" Type="http://schemas.openxmlformats.org/officeDocument/2006/relationships/image" Target="../media/image2052.png"/><Relationship Id="rId579" Type="http://schemas.openxmlformats.org/officeDocument/2006/relationships/image" Target="../media/image2073.png"/><Relationship Id="rId80" Type="http://schemas.openxmlformats.org/officeDocument/2006/relationships/customXml" Target="../ink/ink1825.xml"/><Relationship Id="rId176" Type="http://schemas.openxmlformats.org/officeDocument/2006/relationships/customXml" Target="../ink/ink1873.xml"/><Relationship Id="rId341" Type="http://schemas.openxmlformats.org/officeDocument/2006/relationships/image" Target="../media/image1955.png"/><Relationship Id="rId383" Type="http://schemas.openxmlformats.org/officeDocument/2006/relationships/image" Target="../media/image1976.png"/><Relationship Id="rId439" Type="http://schemas.openxmlformats.org/officeDocument/2006/relationships/image" Target="../media/image2003.png"/><Relationship Id="rId590" Type="http://schemas.openxmlformats.org/officeDocument/2006/relationships/customXml" Target="../ink/ink2080.xml"/><Relationship Id="rId604" Type="http://schemas.openxmlformats.org/officeDocument/2006/relationships/customXml" Target="../ink/ink2087.xml"/><Relationship Id="rId646" Type="http://schemas.openxmlformats.org/officeDocument/2006/relationships/customXml" Target="../ink/ink2108.xml"/><Relationship Id="rId201" Type="http://schemas.openxmlformats.org/officeDocument/2006/relationships/image" Target="../media/image1885.png"/><Relationship Id="rId243" Type="http://schemas.openxmlformats.org/officeDocument/2006/relationships/image" Target="../media/image1906.png"/><Relationship Id="rId285" Type="http://schemas.openxmlformats.org/officeDocument/2006/relationships/image" Target="../media/image1927.png"/><Relationship Id="rId450" Type="http://schemas.openxmlformats.org/officeDocument/2006/relationships/customXml" Target="../ink/ink2010.xml"/><Relationship Id="rId506" Type="http://schemas.openxmlformats.org/officeDocument/2006/relationships/customXml" Target="../ink/ink2038.xml"/><Relationship Id="rId38" Type="http://schemas.openxmlformats.org/officeDocument/2006/relationships/customXml" Target="../ink/ink1804.xml"/><Relationship Id="rId103" Type="http://schemas.openxmlformats.org/officeDocument/2006/relationships/image" Target="../media/image1836.png"/><Relationship Id="rId310" Type="http://schemas.openxmlformats.org/officeDocument/2006/relationships/customXml" Target="../ink/ink1940.xml"/><Relationship Id="rId492" Type="http://schemas.openxmlformats.org/officeDocument/2006/relationships/customXml" Target="../ink/ink2031.xml"/><Relationship Id="rId548" Type="http://schemas.openxmlformats.org/officeDocument/2006/relationships/customXml" Target="../ink/ink2059.xml"/><Relationship Id="rId91" Type="http://schemas.openxmlformats.org/officeDocument/2006/relationships/image" Target="../media/image1830.png"/><Relationship Id="rId145" Type="http://schemas.openxmlformats.org/officeDocument/2006/relationships/image" Target="../media/image1857.png"/><Relationship Id="rId187" Type="http://schemas.openxmlformats.org/officeDocument/2006/relationships/image" Target="../media/image1878.png"/><Relationship Id="rId352" Type="http://schemas.openxmlformats.org/officeDocument/2006/relationships/customXml" Target="../ink/ink1961.xml"/><Relationship Id="rId394" Type="http://schemas.openxmlformats.org/officeDocument/2006/relationships/customXml" Target="../ink/ink1982.xml"/><Relationship Id="rId408" Type="http://schemas.openxmlformats.org/officeDocument/2006/relationships/customXml" Target="../ink/ink1989.xml"/><Relationship Id="rId615" Type="http://schemas.openxmlformats.org/officeDocument/2006/relationships/image" Target="../media/image2091.png"/><Relationship Id="rId212" Type="http://schemas.openxmlformats.org/officeDocument/2006/relationships/customXml" Target="../ink/ink1891.xml"/><Relationship Id="rId254" Type="http://schemas.openxmlformats.org/officeDocument/2006/relationships/customXml" Target="../ink/ink1912.xml"/><Relationship Id="rId657" Type="http://schemas.openxmlformats.org/officeDocument/2006/relationships/image" Target="../media/image2112.png"/><Relationship Id="rId49" Type="http://schemas.openxmlformats.org/officeDocument/2006/relationships/image" Target="../media/image1809.png"/><Relationship Id="rId114" Type="http://schemas.openxmlformats.org/officeDocument/2006/relationships/customXml" Target="../ink/ink1842.xml"/><Relationship Id="rId296" Type="http://schemas.openxmlformats.org/officeDocument/2006/relationships/customXml" Target="../ink/ink1933.xml"/><Relationship Id="rId461" Type="http://schemas.openxmlformats.org/officeDocument/2006/relationships/image" Target="../media/image2014.png"/><Relationship Id="rId517" Type="http://schemas.openxmlformats.org/officeDocument/2006/relationships/image" Target="../media/image2042.png"/><Relationship Id="rId559" Type="http://schemas.openxmlformats.org/officeDocument/2006/relationships/image" Target="../media/image2063.png"/><Relationship Id="rId60" Type="http://schemas.openxmlformats.org/officeDocument/2006/relationships/customXml" Target="../ink/ink1815.xml"/><Relationship Id="rId156" Type="http://schemas.openxmlformats.org/officeDocument/2006/relationships/customXml" Target="../ink/ink1863.xml"/><Relationship Id="rId198" Type="http://schemas.openxmlformats.org/officeDocument/2006/relationships/customXml" Target="../ink/ink1884.xml"/><Relationship Id="rId321" Type="http://schemas.openxmlformats.org/officeDocument/2006/relationships/image" Target="../media/image1945.png"/><Relationship Id="rId363" Type="http://schemas.openxmlformats.org/officeDocument/2006/relationships/image" Target="../media/image1966.png"/><Relationship Id="rId419" Type="http://schemas.openxmlformats.org/officeDocument/2006/relationships/image" Target="../media/image1994.png"/><Relationship Id="rId570" Type="http://schemas.openxmlformats.org/officeDocument/2006/relationships/customXml" Target="../ink/ink2070.xml"/><Relationship Id="rId626" Type="http://schemas.openxmlformats.org/officeDocument/2006/relationships/customXml" Target="../ink/ink2098.xml"/><Relationship Id="rId223" Type="http://schemas.openxmlformats.org/officeDocument/2006/relationships/image" Target="../media/image1896.png"/><Relationship Id="rId430" Type="http://schemas.openxmlformats.org/officeDocument/2006/relationships/customXml" Target="../ink/ink2000.xml"/><Relationship Id="rId18" Type="http://schemas.openxmlformats.org/officeDocument/2006/relationships/customXml" Target="../ink/ink1794.xml"/><Relationship Id="rId265" Type="http://schemas.openxmlformats.org/officeDocument/2006/relationships/image" Target="../media/image1917.png"/><Relationship Id="rId472" Type="http://schemas.openxmlformats.org/officeDocument/2006/relationships/customXml" Target="../ink/ink2021.xml"/><Relationship Id="rId528" Type="http://schemas.openxmlformats.org/officeDocument/2006/relationships/customXml" Target="../ink/ink2049.xml"/><Relationship Id="rId125" Type="http://schemas.openxmlformats.org/officeDocument/2006/relationships/image" Target="../media/image1847.png"/><Relationship Id="rId167" Type="http://schemas.openxmlformats.org/officeDocument/2006/relationships/image" Target="../media/image1868.png"/><Relationship Id="rId332" Type="http://schemas.openxmlformats.org/officeDocument/2006/relationships/customXml" Target="../ink/ink1951.xml"/><Relationship Id="rId374" Type="http://schemas.openxmlformats.org/officeDocument/2006/relationships/customXml" Target="../ink/ink1972.xml"/><Relationship Id="rId581" Type="http://schemas.openxmlformats.org/officeDocument/2006/relationships/image" Target="../media/image2074.png"/><Relationship Id="rId71" Type="http://schemas.openxmlformats.org/officeDocument/2006/relationships/image" Target="../media/image1820.png"/><Relationship Id="rId234" Type="http://schemas.openxmlformats.org/officeDocument/2006/relationships/customXml" Target="../ink/ink1902.xml"/><Relationship Id="rId637" Type="http://schemas.openxmlformats.org/officeDocument/2006/relationships/image" Target="../media/image2102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799.png"/><Relationship Id="rId276" Type="http://schemas.openxmlformats.org/officeDocument/2006/relationships/customXml" Target="../ink/ink1923.xml"/><Relationship Id="rId441" Type="http://schemas.openxmlformats.org/officeDocument/2006/relationships/image" Target="../media/image2004.png"/><Relationship Id="rId483" Type="http://schemas.openxmlformats.org/officeDocument/2006/relationships/image" Target="../media/image2025.png"/><Relationship Id="rId539" Type="http://schemas.openxmlformats.org/officeDocument/2006/relationships/image" Target="../media/image2053.png"/><Relationship Id="rId40" Type="http://schemas.openxmlformats.org/officeDocument/2006/relationships/customXml" Target="../ink/ink1805.xml"/><Relationship Id="rId136" Type="http://schemas.openxmlformats.org/officeDocument/2006/relationships/customXml" Target="../ink/ink1853.xml"/><Relationship Id="rId178" Type="http://schemas.openxmlformats.org/officeDocument/2006/relationships/customXml" Target="../ink/ink1874.xml"/><Relationship Id="rId301" Type="http://schemas.openxmlformats.org/officeDocument/2006/relationships/image" Target="../media/image1935.png"/><Relationship Id="rId343" Type="http://schemas.openxmlformats.org/officeDocument/2006/relationships/image" Target="../media/image1956.png"/><Relationship Id="rId550" Type="http://schemas.openxmlformats.org/officeDocument/2006/relationships/customXml" Target="../ink/ink2060.xml"/><Relationship Id="rId82" Type="http://schemas.openxmlformats.org/officeDocument/2006/relationships/customXml" Target="../ink/ink1826.xml"/><Relationship Id="rId203" Type="http://schemas.openxmlformats.org/officeDocument/2006/relationships/image" Target="../media/image1886.png"/><Relationship Id="rId385" Type="http://schemas.openxmlformats.org/officeDocument/2006/relationships/image" Target="../media/image1977.png"/><Relationship Id="rId592" Type="http://schemas.openxmlformats.org/officeDocument/2006/relationships/customXml" Target="../ink/ink2081.xml"/><Relationship Id="rId606" Type="http://schemas.openxmlformats.org/officeDocument/2006/relationships/customXml" Target="../ink/ink2088.xml"/><Relationship Id="rId648" Type="http://schemas.openxmlformats.org/officeDocument/2006/relationships/customXml" Target="../ink/ink2109.xml"/><Relationship Id="rId245" Type="http://schemas.openxmlformats.org/officeDocument/2006/relationships/image" Target="../media/image1907.png"/><Relationship Id="rId287" Type="http://schemas.openxmlformats.org/officeDocument/2006/relationships/image" Target="../media/image1928.png"/><Relationship Id="rId410" Type="http://schemas.openxmlformats.org/officeDocument/2006/relationships/customXml" Target="../ink/ink1990.xml"/><Relationship Id="rId452" Type="http://schemas.openxmlformats.org/officeDocument/2006/relationships/customXml" Target="../ink/ink2011.xml"/><Relationship Id="rId494" Type="http://schemas.openxmlformats.org/officeDocument/2006/relationships/customXml" Target="../ink/ink2032.xml"/><Relationship Id="rId508" Type="http://schemas.openxmlformats.org/officeDocument/2006/relationships/customXml" Target="../ink/ink2039.xml"/><Relationship Id="rId105" Type="http://schemas.openxmlformats.org/officeDocument/2006/relationships/image" Target="../media/image1837.png"/><Relationship Id="rId147" Type="http://schemas.openxmlformats.org/officeDocument/2006/relationships/image" Target="../media/image1858.png"/><Relationship Id="rId312" Type="http://schemas.openxmlformats.org/officeDocument/2006/relationships/customXml" Target="../ink/ink1941.xml"/><Relationship Id="rId354" Type="http://schemas.openxmlformats.org/officeDocument/2006/relationships/customXml" Target="../ink/ink1962.xml"/><Relationship Id="rId51" Type="http://schemas.openxmlformats.org/officeDocument/2006/relationships/image" Target="../media/image1810.png"/><Relationship Id="rId93" Type="http://schemas.openxmlformats.org/officeDocument/2006/relationships/image" Target="../media/image1831.png"/><Relationship Id="rId189" Type="http://schemas.openxmlformats.org/officeDocument/2006/relationships/image" Target="../media/image1879.png"/><Relationship Id="rId396" Type="http://schemas.openxmlformats.org/officeDocument/2006/relationships/customXml" Target="../ink/ink1983.xml"/><Relationship Id="rId561" Type="http://schemas.openxmlformats.org/officeDocument/2006/relationships/image" Target="../media/image2064.png"/><Relationship Id="rId617" Type="http://schemas.openxmlformats.org/officeDocument/2006/relationships/image" Target="../media/image2092.png"/><Relationship Id="rId659" Type="http://schemas.openxmlformats.org/officeDocument/2006/relationships/image" Target="../media/image2113.png"/><Relationship Id="rId214" Type="http://schemas.openxmlformats.org/officeDocument/2006/relationships/customXml" Target="../ink/ink1892.xml"/><Relationship Id="rId256" Type="http://schemas.openxmlformats.org/officeDocument/2006/relationships/customXml" Target="../ink/ink1913.xml"/><Relationship Id="rId298" Type="http://schemas.openxmlformats.org/officeDocument/2006/relationships/customXml" Target="../ink/ink1934.xml"/><Relationship Id="rId421" Type="http://schemas.openxmlformats.org/officeDocument/2006/relationships/image" Target="../media/image1995.png"/><Relationship Id="rId463" Type="http://schemas.openxmlformats.org/officeDocument/2006/relationships/image" Target="../media/image2015.png"/><Relationship Id="rId519" Type="http://schemas.openxmlformats.org/officeDocument/2006/relationships/image" Target="../media/image2043.png"/><Relationship Id="rId116" Type="http://schemas.openxmlformats.org/officeDocument/2006/relationships/customXml" Target="../ink/ink1843.xml"/><Relationship Id="rId158" Type="http://schemas.openxmlformats.org/officeDocument/2006/relationships/customXml" Target="../ink/ink1864.xml"/><Relationship Id="rId323" Type="http://schemas.openxmlformats.org/officeDocument/2006/relationships/image" Target="../media/image1946.png"/><Relationship Id="rId530" Type="http://schemas.openxmlformats.org/officeDocument/2006/relationships/customXml" Target="../ink/ink2050.xml"/><Relationship Id="rId20" Type="http://schemas.openxmlformats.org/officeDocument/2006/relationships/customXml" Target="../ink/ink1795.xml"/><Relationship Id="rId62" Type="http://schemas.openxmlformats.org/officeDocument/2006/relationships/customXml" Target="../ink/ink1816.xml"/><Relationship Id="rId365" Type="http://schemas.openxmlformats.org/officeDocument/2006/relationships/image" Target="../media/image1967.png"/><Relationship Id="rId572" Type="http://schemas.openxmlformats.org/officeDocument/2006/relationships/customXml" Target="../ink/ink2071.xml"/><Relationship Id="rId628" Type="http://schemas.openxmlformats.org/officeDocument/2006/relationships/customXml" Target="../ink/ink2099.xml"/><Relationship Id="rId225" Type="http://schemas.openxmlformats.org/officeDocument/2006/relationships/image" Target="../media/image1897.png"/><Relationship Id="rId267" Type="http://schemas.openxmlformats.org/officeDocument/2006/relationships/image" Target="../media/image1918.png"/><Relationship Id="rId432" Type="http://schemas.openxmlformats.org/officeDocument/2006/relationships/customXml" Target="../ink/ink2001.xml"/><Relationship Id="rId474" Type="http://schemas.openxmlformats.org/officeDocument/2006/relationships/customXml" Target="../ink/ink2022.xml"/><Relationship Id="rId127" Type="http://schemas.openxmlformats.org/officeDocument/2006/relationships/image" Target="../media/image1848.png"/><Relationship Id="rId31" Type="http://schemas.openxmlformats.org/officeDocument/2006/relationships/image" Target="../media/image1800.png"/><Relationship Id="rId73" Type="http://schemas.openxmlformats.org/officeDocument/2006/relationships/image" Target="../media/image1821.png"/><Relationship Id="rId169" Type="http://schemas.openxmlformats.org/officeDocument/2006/relationships/image" Target="../media/image1869.png"/><Relationship Id="rId334" Type="http://schemas.openxmlformats.org/officeDocument/2006/relationships/customXml" Target="../ink/ink1952.xml"/><Relationship Id="rId376" Type="http://schemas.openxmlformats.org/officeDocument/2006/relationships/customXml" Target="../ink/ink1973.xml"/><Relationship Id="rId541" Type="http://schemas.openxmlformats.org/officeDocument/2006/relationships/image" Target="../media/image2054.png"/><Relationship Id="rId583" Type="http://schemas.openxmlformats.org/officeDocument/2006/relationships/image" Target="../media/image2075.png"/><Relationship Id="rId639" Type="http://schemas.openxmlformats.org/officeDocument/2006/relationships/image" Target="../media/image2103.png"/><Relationship Id="rId4" Type="http://schemas.openxmlformats.org/officeDocument/2006/relationships/customXml" Target="../ink/ink1787.xml"/><Relationship Id="rId180" Type="http://schemas.openxmlformats.org/officeDocument/2006/relationships/customXml" Target="../ink/ink1875.xml"/><Relationship Id="rId236" Type="http://schemas.openxmlformats.org/officeDocument/2006/relationships/customXml" Target="../ink/ink1903.xml"/><Relationship Id="rId278" Type="http://schemas.openxmlformats.org/officeDocument/2006/relationships/customXml" Target="../ink/ink1924.xml"/><Relationship Id="rId401" Type="http://schemas.openxmlformats.org/officeDocument/2006/relationships/image" Target="../media/image1985.png"/><Relationship Id="rId443" Type="http://schemas.openxmlformats.org/officeDocument/2006/relationships/image" Target="../media/image2005.png"/><Relationship Id="rId650" Type="http://schemas.openxmlformats.org/officeDocument/2006/relationships/customXml" Target="../ink/ink2110.xml"/><Relationship Id="rId303" Type="http://schemas.openxmlformats.org/officeDocument/2006/relationships/image" Target="../media/image1936.png"/><Relationship Id="rId485" Type="http://schemas.openxmlformats.org/officeDocument/2006/relationships/image" Target="../media/image2026.png"/><Relationship Id="rId42" Type="http://schemas.openxmlformats.org/officeDocument/2006/relationships/customXml" Target="../ink/ink1806.xml"/><Relationship Id="rId84" Type="http://schemas.openxmlformats.org/officeDocument/2006/relationships/customXml" Target="../ink/ink1827.xml"/><Relationship Id="rId138" Type="http://schemas.openxmlformats.org/officeDocument/2006/relationships/customXml" Target="../ink/ink1854.xml"/><Relationship Id="rId345" Type="http://schemas.openxmlformats.org/officeDocument/2006/relationships/image" Target="../media/image1957.png"/><Relationship Id="rId387" Type="http://schemas.openxmlformats.org/officeDocument/2006/relationships/image" Target="../media/image1978.png"/><Relationship Id="rId510" Type="http://schemas.openxmlformats.org/officeDocument/2006/relationships/customXml" Target="../ink/ink2040.xml"/><Relationship Id="rId552" Type="http://schemas.openxmlformats.org/officeDocument/2006/relationships/customXml" Target="../ink/ink2061.xml"/><Relationship Id="rId594" Type="http://schemas.openxmlformats.org/officeDocument/2006/relationships/customXml" Target="../ink/ink2082.xml"/><Relationship Id="rId608" Type="http://schemas.openxmlformats.org/officeDocument/2006/relationships/customXml" Target="../ink/ink2089.xml"/><Relationship Id="rId191" Type="http://schemas.openxmlformats.org/officeDocument/2006/relationships/image" Target="../media/image1880.png"/><Relationship Id="rId205" Type="http://schemas.openxmlformats.org/officeDocument/2006/relationships/image" Target="../media/image1887.png"/><Relationship Id="rId247" Type="http://schemas.openxmlformats.org/officeDocument/2006/relationships/image" Target="../media/image1908.png"/><Relationship Id="rId412" Type="http://schemas.openxmlformats.org/officeDocument/2006/relationships/customXml" Target="../ink/ink1991.xml"/><Relationship Id="rId107" Type="http://schemas.openxmlformats.org/officeDocument/2006/relationships/image" Target="../media/image1838.png"/><Relationship Id="rId289" Type="http://schemas.openxmlformats.org/officeDocument/2006/relationships/image" Target="../media/image1929.png"/><Relationship Id="rId454" Type="http://schemas.openxmlformats.org/officeDocument/2006/relationships/customXml" Target="../ink/ink2012.xml"/><Relationship Id="rId496" Type="http://schemas.openxmlformats.org/officeDocument/2006/relationships/customXml" Target="../ink/ink2033.xml"/><Relationship Id="rId661" Type="http://schemas.openxmlformats.org/officeDocument/2006/relationships/image" Target="../media/image2114.png"/><Relationship Id="rId11" Type="http://schemas.openxmlformats.org/officeDocument/2006/relationships/image" Target="../media/image1790.png"/><Relationship Id="rId53" Type="http://schemas.openxmlformats.org/officeDocument/2006/relationships/image" Target="../media/image1811.png"/><Relationship Id="rId149" Type="http://schemas.openxmlformats.org/officeDocument/2006/relationships/image" Target="../media/image1859.png"/><Relationship Id="rId314" Type="http://schemas.openxmlformats.org/officeDocument/2006/relationships/customXml" Target="../ink/ink1942.xml"/><Relationship Id="rId356" Type="http://schemas.openxmlformats.org/officeDocument/2006/relationships/customXml" Target="../ink/ink1963.xml"/><Relationship Id="rId398" Type="http://schemas.openxmlformats.org/officeDocument/2006/relationships/customXml" Target="../ink/ink1984.xml"/><Relationship Id="rId521" Type="http://schemas.openxmlformats.org/officeDocument/2006/relationships/image" Target="../media/image2044.png"/><Relationship Id="rId563" Type="http://schemas.openxmlformats.org/officeDocument/2006/relationships/image" Target="../media/image2065.png"/><Relationship Id="rId619" Type="http://schemas.openxmlformats.org/officeDocument/2006/relationships/image" Target="../media/image2093.png"/><Relationship Id="rId95" Type="http://schemas.openxmlformats.org/officeDocument/2006/relationships/image" Target="../media/image1832.png"/><Relationship Id="rId160" Type="http://schemas.openxmlformats.org/officeDocument/2006/relationships/customXml" Target="../ink/ink1865.xml"/><Relationship Id="rId216" Type="http://schemas.openxmlformats.org/officeDocument/2006/relationships/customXml" Target="../ink/ink1893.xml"/><Relationship Id="rId423" Type="http://schemas.openxmlformats.org/officeDocument/2006/relationships/image" Target="../media/image1996.png"/><Relationship Id="rId258" Type="http://schemas.openxmlformats.org/officeDocument/2006/relationships/customXml" Target="../ink/ink1914.xml"/><Relationship Id="rId465" Type="http://schemas.openxmlformats.org/officeDocument/2006/relationships/image" Target="../media/image2016.png"/><Relationship Id="rId630" Type="http://schemas.openxmlformats.org/officeDocument/2006/relationships/customXml" Target="../ink/ink2100.xml"/><Relationship Id="rId22" Type="http://schemas.openxmlformats.org/officeDocument/2006/relationships/customXml" Target="../ink/ink1796.xml"/><Relationship Id="rId64" Type="http://schemas.openxmlformats.org/officeDocument/2006/relationships/customXml" Target="../ink/ink1817.xml"/><Relationship Id="rId118" Type="http://schemas.openxmlformats.org/officeDocument/2006/relationships/customXml" Target="../ink/ink1844.xml"/><Relationship Id="rId325" Type="http://schemas.openxmlformats.org/officeDocument/2006/relationships/image" Target="../media/image1947.png"/><Relationship Id="rId367" Type="http://schemas.openxmlformats.org/officeDocument/2006/relationships/image" Target="../media/image1968.png"/><Relationship Id="rId532" Type="http://schemas.openxmlformats.org/officeDocument/2006/relationships/customXml" Target="../ink/ink2051.xml"/><Relationship Id="rId574" Type="http://schemas.openxmlformats.org/officeDocument/2006/relationships/customXml" Target="../ink/ink2072.xml"/><Relationship Id="rId171" Type="http://schemas.openxmlformats.org/officeDocument/2006/relationships/image" Target="../media/image1870.png"/><Relationship Id="rId227" Type="http://schemas.openxmlformats.org/officeDocument/2006/relationships/image" Target="../media/image1898.png"/><Relationship Id="rId269" Type="http://schemas.openxmlformats.org/officeDocument/2006/relationships/image" Target="../media/image1919.png"/><Relationship Id="rId434" Type="http://schemas.openxmlformats.org/officeDocument/2006/relationships/customXml" Target="../ink/ink2002.xml"/><Relationship Id="rId476" Type="http://schemas.openxmlformats.org/officeDocument/2006/relationships/customXml" Target="../ink/ink2023.xml"/><Relationship Id="rId641" Type="http://schemas.openxmlformats.org/officeDocument/2006/relationships/image" Target="../media/image2104.png"/><Relationship Id="rId33" Type="http://schemas.openxmlformats.org/officeDocument/2006/relationships/image" Target="../media/image1801.png"/><Relationship Id="rId129" Type="http://schemas.openxmlformats.org/officeDocument/2006/relationships/image" Target="../media/image1849.png"/><Relationship Id="rId280" Type="http://schemas.openxmlformats.org/officeDocument/2006/relationships/customXml" Target="../ink/ink1925.xml"/><Relationship Id="rId336" Type="http://schemas.openxmlformats.org/officeDocument/2006/relationships/customXml" Target="../ink/ink1953.xml"/><Relationship Id="rId501" Type="http://schemas.openxmlformats.org/officeDocument/2006/relationships/image" Target="../media/image2034.png"/><Relationship Id="rId543" Type="http://schemas.openxmlformats.org/officeDocument/2006/relationships/image" Target="../media/image2055.png"/><Relationship Id="rId75" Type="http://schemas.openxmlformats.org/officeDocument/2006/relationships/image" Target="../media/image1822.png"/><Relationship Id="rId140" Type="http://schemas.openxmlformats.org/officeDocument/2006/relationships/customXml" Target="../ink/ink1855.xml"/><Relationship Id="rId182" Type="http://schemas.openxmlformats.org/officeDocument/2006/relationships/customXml" Target="../ink/ink1876.xml"/><Relationship Id="rId378" Type="http://schemas.openxmlformats.org/officeDocument/2006/relationships/customXml" Target="../ink/ink1974.xml"/><Relationship Id="rId403" Type="http://schemas.openxmlformats.org/officeDocument/2006/relationships/image" Target="../media/image1986.png"/><Relationship Id="rId585" Type="http://schemas.openxmlformats.org/officeDocument/2006/relationships/image" Target="../media/image2076.png"/><Relationship Id="rId6" Type="http://schemas.openxmlformats.org/officeDocument/2006/relationships/customXml" Target="../ink/ink1788.xml"/><Relationship Id="rId238" Type="http://schemas.openxmlformats.org/officeDocument/2006/relationships/customXml" Target="../ink/ink1904.xml"/><Relationship Id="rId445" Type="http://schemas.openxmlformats.org/officeDocument/2006/relationships/image" Target="../media/image2006.png"/><Relationship Id="rId487" Type="http://schemas.openxmlformats.org/officeDocument/2006/relationships/image" Target="../media/image2027.png"/><Relationship Id="rId610" Type="http://schemas.openxmlformats.org/officeDocument/2006/relationships/customXml" Target="../ink/ink2090.xml"/><Relationship Id="rId652" Type="http://schemas.openxmlformats.org/officeDocument/2006/relationships/customXml" Target="../ink/ink2111.xml"/><Relationship Id="rId291" Type="http://schemas.openxmlformats.org/officeDocument/2006/relationships/image" Target="../media/image1930.png"/><Relationship Id="rId305" Type="http://schemas.openxmlformats.org/officeDocument/2006/relationships/image" Target="../media/image1937.png"/><Relationship Id="rId347" Type="http://schemas.openxmlformats.org/officeDocument/2006/relationships/image" Target="../media/image1958.png"/><Relationship Id="rId512" Type="http://schemas.openxmlformats.org/officeDocument/2006/relationships/customXml" Target="../ink/ink2041.xml"/><Relationship Id="rId44" Type="http://schemas.openxmlformats.org/officeDocument/2006/relationships/customXml" Target="../ink/ink1807.xml"/><Relationship Id="rId86" Type="http://schemas.openxmlformats.org/officeDocument/2006/relationships/customXml" Target="../ink/ink1828.xml"/><Relationship Id="rId151" Type="http://schemas.openxmlformats.org/officeDocument/2006/relationships/image" Target="../media/image1860.png"/><Relationship Id="rId389" Type="http://schemas.openxmlformats.org/officeDocument/2006/relationships/image" Target="../media/image1979.png"/><Relationship Id="rId554" Type="http://schemas.openxmlformats.org/officeDocument/2006/relationships/customXml" Target="../ink/ink2062.xml"/><Relationship Id="rId596" Type="http://schemas.openxmlformats.org/officeDocument/2006/relationships/customXml" Target="../ink/ink2083.xml"/><Relationship Id="rId193" Type="http://schemas.openxmlformats.org/officeDocument/2006/relationships/image" Target="../media/image1881.png"/><Relationship Id="rId207" Type="http://schemas.openxmlformats.org/officeDocument/2006/relationships/image" Target="../media/image1888.png"/><Relationship Id="rId249" Type="http://schemas.openxmlformats.org/officeDocument/2006/relationships/image" Target="../media/image1909.png"/><Relationship Id="rId414" Type="http://schemas.openxmlformats.org/officeDocument/2006/relationships/customXml" Target="../ink/ink1992.xml"/><Relationship Id="rId456" Type="http://schemas.openxmlformats.org/officeDocument/2006/relationships/customXml" Target="../ink/ink2013.xml"/><Relationship Id="rId498" Type="http://schemas.openxmlformats.org/officeDocument/2006/relationships/customXml" Target="../ink/ink2034.xml"/><Relationship Id="rId621" Type="http://schemas.openxmlformats.org/officeDocument/2006/relationships/image" Target="../media/image2094.png"/><Relationship Id="rId663" Type="http://schemas.openxmlformats.org/officeDocument/2006/relationships/image" Target="../media/image2115.png"/><Relationship Id="rId13" Type="http://schemas.openxmlformats.org/officeDocument/2006/relationships/image" Target="../media/image1791.png"/><Relationship Id="rId109" Type="http://schemas.openxmlformats.org/officeDocument/2006/relationships/image" Target="../media/image1839.png"/><Relationship Id="rId260" Type="http://schemas.openxmlformats.org/officeDocument/2006/relationships/customXml" Target="../ink/ink1915.xml"/><Relationship Id="rId316" Type="http://schemas.openxmlformats.org/officeDocument/2006/relationships/customXml" Target="../ink/ink1943.xml"/><Relationship Id="rId523" Type="http://schemas.openxmlformats.org/officeDocument/2006/relationships/image" Target="../media/image2045.png"/><Relationship Id="rId55" Type="http://schemas.openxmlformats.org/officeDocument/2006/relationships/image" Target="../media/image1812.png"/><Relationship Id="rId97" Type="http://schemas.openxmlformats.org/officeDocument/2006/relationships/image" Target="../media/image1833.png"/><Relationship Id="rId120" Type="http://schemas.openxmlformats.org/officeDocument/2006/relationships/customXml" Target="../ink/ink1845.xml"/><Relationship Id="rId358" Type="http://schemas.openxmlformats.org/officeDocument/2006/relationships/customXml" Target="../ink/ink1964.xml"/><Relationship Id="rId565" Type="http://schemas.openxmlformats.org/officeDocument/2006/relationships/image" Target="../media/image2066.png"/><Relationship Id="rId162" Type="http://schemas.openxmlformats.org/officeDocument/2006/relationships/customXml" Target="../ink/ink1866.xml"/><Relationship Id="rId218" Type="http://schemas.openxmlformats.org/officeDocument/2006/relationships/customXml" Target="../ink/ink1894.xml"/><Relationship Id="rId425" Type="http://schemas.openxmlformats.org/officeDocument/2006/relationships/image" Target="../media/image1997.png"/><Relationship Id="rId467" Type="http://schemas.openxmlformats.org/officeDocument/2006/relationships/image" Target="../media/image2017.png"/><Relationship Id="rId632" Type="http://schemas.openxmlformats.org/officeDocument/2006/relationships/customXml" Target="../ink/ink2101.xml"/><Relationship Id="rId271" Type="http://schemas.openxmlformats.org/officeDocument/2006/relationships/image" Target="../media/image1920.png"/><Relationship Id="rId24" Type="http://schemas.openxmlformats.org/officeDocument/2006/relationships/customXml" Target="../ink/ink1797.xml"/><Relationship Id="rId66" Type="http://schemas.openxmlformats.org/officeDocument/2006/relationships/customXml" Target="../ink/ink1818.xml"/><Relationship Id="rId131" Type="http://schemas.openxmlformats.org/officeDocument/2006/relationships/image" Target="../media/image1850.png"/><Relationship Id="rId327" Type="http://schemas.openxmlformats.org/officeDocument/2006/relationships/image" Target="../media/image1948.png"/><Relationship Id="rId369" Type="http://schemas.openxmlformats.org/officeDocument/2006/relationships/image" Target="../media/image1969.png"/><Relationship Id="rId534" Type="http://schemas.openxmlformats.org/officeDocument/2006/relationships/customXml" Target="../ink/ink2052.xml"/><Relationship Id="rId576" Type="http://schemas.openxmlformats.org/officeDocument/2006/relationships/customXml" Target="../ink/ink2073.xml"/><Relationship Id="rId173" Type="http://schemas.openxmlformats.org/officeDocument/2006/relationships/image" Target="../media/image1871.png"/><Relationship Id="rId229" Type="http://schemas.openxmlformats.org/officeDocument/2006/relationships/image" Target="../media/image1899.png"/><Relationship Id="rId380" Type="http://schemas.openxmlformats.org/officeDocument/2006/relationships/customXml" Target="../ink/ink1975.xml"/><Relationship Id="rId436" Type="http://schemas.openxmlformats.org/officeDocument/2006/relationships/customXml" Target="../ink/ink2003.xml"/><Relationship Id="rId601" Type="http://schemas.openxmlformats.org/officeDocument/2006/relationships/image" Target="../media/image2084.png"/><Relationship Id="rId643" Type="http://schemas.openxmlformats.org/officeDocument/2006/relationships/image" Target="../media/image2105.png"/><Relationship Id="rId240" Type="http://schemas.openxmlformats.org/officeDocument/2006/relationships/customXml" Target="../ink/ink1905.xml"/><Relationship Id="rId478" Type="http://schemas.openxmlformats.org/officeDocument/2006/relationships/customXml" Target="../ink/ink2024.xml"/><Relationship Id="rId35" Type="http://schemas.openxmlformats.org/officeDocument/2006/relationships/image" Target="../media/image1802.png"/><Relationship Id="rId77" Type="http://schemas.openxmlformats.org/officeDocument/2006/relationships/image" Target="../media/image1823.png"/><Relationship Id="rId100" Type="http://schemas.openxmlformats.org/officeDocument/2006/relationships/customXml" Target="../ink/ink1835.xml"/><Relationship Id="rId282" Type="http://schemas.openxmlformats.org/officeDocument/2006/relationships/customXml" Target="../ink/ink1926.xml"/><Relationship Id="rId338" Type="http://schemas.openxmlformats.org/officeDocument/2006/relationships/customXml" Target="../ink/ink1954.xml"/><Relationship Id="rId503" Type="http://schemas.openxmlformats.org/officeDocument/2006/relationships/image" Target="../media/image2035.png"/><Relationship Id="rId545" Type="http://schemas.openxmlformats.org/officeDocument/2006/relationships/image" Target="../media/image2056.png"/><Relationship Id="rId587" Type="http://schemas.openxmlformats.org/officeDocument/2006/relationships/image" Target="../media/image2077.png"/><Relationship Id="rId8" Type="http://schemas.openxmlformats.org/officeDocument/2006/relationships/customXml" Target="../ink/ink1789.xml"/><Relationship Id="rId142" Type="http://schemas.openxmlformats.org/officeDocument/2006/relationships/customXml" Target="../ink/ink1856.xml"/><Relationship Id="rId184" Type="http://schemas.openxmlformats.org/officeDocument/2006/relationships/customXml" Target="../ink/ink1877.xml"/><Relationship Id="rId391" Type="http://schemas.openxmlformats.org/officeDocument/2006/relationships/image" Target="../media/image1980.png"/><Relationship Id="rId405" Type="http://schemas.openxmlformats.org/officeDocument/2006/relationships/image" Target="../media/image1987.png"/><Relationship Id="rId447" Type="http://schemas.openxmlformats.org/officeDocument/2006/relationships/image" Target="../media/image2007.png"/><Relationship Id="rId612" Type="http://schemas.openxmlformats.org/officeDocument/2006/relationships/customXml" Target="../ink/ink2091.xml"/><Relationship Id="rId251" Type="http://schemas.openxmlformats.org/officeDocument/2006/relationships/image" Target="../media/image1910.png"/><Relationship Id="rId489" Type="http://schemas.openxmlformats.org/officeDocument/2006/relationships/image" Target="../media/image2028.png"/><Relationship Id="rId654" Type="http://schemas.openxmlformats.org/officeDocument/2006/relationships/customXml" Target="../ink/ink2112.xml"/><Relationship Id="rId46" Type="http://schemas.openxmlformats.org/officeDocument/2006/relationships/customXml" Target="../ink/ink1808.xml"/><Relationship Id="rId293" Type="http://schemas.openxmlformats.org/officeDocument/2006/relationships/image" Target="../media/image1931.png"/><Relationship Id="rId307" Type="http://schemas.openxmlformats.org/officeDocument/2006/relationships/image" Target="../media/image1938.png"/><Relationship Id="rId349" Type="http://schemas.openxmlformats.org/officeDocument/2006/relationships/image" Target="../media/image1959.png"/><Relationship Id="rId514" Type="http://schemas.openxmlformats.org/officeDocument/2006/relationships/customXml" Target="../ink/ink2042.xml"/><Relationship Id="rId556" Type="http://schemas.openxmlformats.org/officeDocument/2006/relationships/customXml" Target="../ink/ink2063.xml"/><Relationship Id="rId88" Type="http://schemas.openxmlformats.org/officeDocument/2006/relationships/customXml" Target="../ink/ink1829.xml"/><Relationship Id="rId111" Type="http://schemas.openxmlformats.org/officeDocument/2006/relationships/image" Target="../media/image1840.png"/><Relationship Id="rId153" Type="http://schemas.openxmlformats.org/officeDocument/2006/relationships/image" Target="../media/image1861.png"/><Relationship Id="rId195" Type="http://schemas.openxmlformats.org/officeDocument/2006/relationships/image" Target="../media/image1882.png"/><Relationship Id="rId209" Type="http://schemas.openxmlformats.org/officeDocument/2006/relationships/image" Target="../media/image1889.png"/><Relationship Id="rId360" Type="http://schemas.openxmlformats.org/officeDocument/2006/relationships/customXml" Target="../ink/ink1965.xml"/><Relationship Id="rId416" Type="http://schemas.openxmlformats.org/officeDocument/2006/relationships/customXml" Target="../ink/ink1993.xml"/><Relationship Id="rId598" Type="http://schemas.openxmlformats.org/officeDocument/2006/relationships/customXml" Target="../ink/ink2084.xml"/><Relationship Id="rId220" Type="http://schemas.openxmlformats.org/officeDocument/2006/relationships/customXml" Target="../ink/ink1895.xml"/><Relationship Id="rId458" Type="http://schemas.openxmlformats.org/officeDocument/2006/relationships/customXml" Target="../ink/ink2014.xml"/><Relationship Id="rId623" Type="http://schemas.openxmlformats.org/officeDocument/2006/relationships/image" Target="../media/image2095.png"/><Relationship Id="rId665" Type="http://schemas.openxmlformats.org/officeDocument/2006/relationships/image" Target="../media/image2116.png"/><Relationship Id="rId15" Type="http://schemas.openxmlformats.org/officeDocument/2006/relationships/image" Target="../media/image1792.png"/><Relationship Id="rId57" Type="http://schemas.openxmlformats.org/officeDocument/2006/relationships/image" Target="../media/image1813.png"/><Relationship Id="rId262" Type="http://schemas.openxmlformats.org/officeDocument/2006/relationships/customXml" Target="../ink/ink1916.xml"/><Relationship Id="rId318" Type="http://schemas.openxmlformats.org/officeDocument/2006/relationships/customXml" Target="../ink/ink1944.xml"/><Relationship Id="rId525" Type="http://schemas.openxmlformats.org/officeDocument/2006/relationships/image" Target="../media/image2046.png"/><Relationship Id="rId567" Type="http://schemas.openxmlformats.org/officeDocument/2006/relationships/image" Target="../media/image2067.png"/><Relationship Id="rId99" Type="http://schemas.openxmlformats.org/officeDocument/2006/relationships/image" Target="../media/image1834.png"/><Relationship Id="rId122" Type="http://schemas.openxmlformats.org/officeDocument/2006/relationships/customXml" Target="../ink/ink1846.xml"/><Relationship Id="rId164" Type="http://schemas.openxmlformats.org/officeDocument/2006/relationships/customXml" Target="../ink/ink1867.xml"/><Relationship Id="rId371" Type="http://schemas.openxmlformats.org/officeDocument/2006/relationships/image" Target="../media/image1970.png"/><Relationship Id="rId427" Type="http://schemas.openxmlformats.org/officeDocument/2006/relationships/image" Target="../media/image1998.png"/><Relationship Id="rId469" Type="http://schemas.openxmlformats.org/officeDocument/2006/relationships/image" Target="../media/image2018.png"/><Relationship Id="rId634" Type="http://schemas.openxmlformats.org/officeDocument/2006/relationships/customXml" Target="../ink/ink2102.xml"/><Relationship Id="rId26" Type="http://schemas.openxmlformats.org/officeDocument/2006/relationships/customXml" Target="../ink/ink1798.xml"/><Relationship Id="rId231" Type="http://schemas.openxmlformats.org/officeDocument/2006/relationships/image" Target="../media/image1900.png"/><Relationship Id="rId273" Type="http://schemas.openxmlformats.org/officeDocument/2006/relationships/image" Target="../media/image1921.png"/><Relationship Id="rId329" Type="http://schemas.openxmlformats.org/officeDocument/2006/relationships/image" Target="../media/image1949.png"/><Relationship Id="rId480" Type="http://schemas.openxmlformats.org/officeDocument/2006/relationships/customXml" Target="../ink/ink2025.xml"/><Relationship Id="rId536" Type="http://schemas.openxmlformats.org/officeDocument/2006/relationships/customXml" Target="../ink/ink2053.xml"/><Relationship Id="rId68" Type="http://schemas.openxmlformats.org/officeDocument/2006/relationships/customXml" Target="../ink/ink1819.xml"/><Relationship Id="rId133" Type="http://schemas.openxmlformats.org/officeDocument/2006/relationships/image" Target="../media/image1851.png"/><Relationship Id="rId175" Type="http://schemas.openxmlformats.org/officeDocument/2006/relationships/image" Target="../media/image1872.png"/><Relationship Id="rId340" Type="http://schemas.openxmlformats.org/officeDocument/2006/relationships/customXml" Target="../ink/ink1955.xml"/><Relationship Id="rId578" Type="http://schemas.openxmlformats.org/officeDocument/2006/relationships/customXml" Target="../ink/ink2074.xml"/><Relationship Id="rId200" Type="http://schemas.openxmlformats.org/officeDocument/2006/relationships/customXml" Target="../ink/ink1885.xml"/><Relationship Id="rId382" Type="http://schemas.openxmlformats.org/officeDocument/2006/relationships/customXml" Target="../ink/ink1976.xml"/><Relationship Id="rId438" Type="http://schemas.openxmlformats.org/officeDocument/2006/relationships/customXml" Target="../ink/ink2004.xml"/><Relationship Id="rId603" Type="http://schemas.openxmlformats.org/officeDocument/2006/relationships/image" Target="../media/image2085.png"/><Relationship Id="rId645" Type="http://schemas.openxmlformats.org/officeDocument/2006/relationships/image" Target="../media/image2106.png"/><Relationship Id="rId242" Type="http://schemas.openxmlformats.org/officeDocument/2006/relationships/customXml" Target="../ink/ink1906.xml"/><Relationship Id="rId284" Type="http://schemas.openxmlformats.org/officeDocument/2006/relationships/customXml" Target="../ink/ink1927.xml"/><Relationship Id="rId491" Type="http://schemas.openxmlformats.org/officeDocument/2006/relationships/image" Target="../media/image2029.png"/><Relationship Id="rId505" Type="http://schemas.openxmlformats.org/officeDocument/2006/relationships/image" Target="../media/image2036.png"/><Relationship Id="rId37" Type="http://schemas.openxmlformats.org/officeDocument/2006/relationships/image" Target="../media/image1803.png"/><Relationship Id="rId79" Type="http://schemas.openxmlformats.org/officeDocument/2006/relationships/image" Target="../media/image1824.png"/><Relationship Id="rId102" Type="http://schemas.openxmlformats.org/officeDocument/2006/relationships/customXml" Target="../ink/ink1836.xml"/><Relationship Id="rId144" Type="http://schemas.openxmlformats.org/officeDocument/2006/relationships/customXml" Target="../ink/ink1857.xml"/><Relationship Id="rId547" Type="http://schemas.openxmlformats.org/officeDocument/2006/relationships/image" Target="../media/image2057.png"/><Relationship Id="rId589" Type="http://schemas.openxmlformats.org/officeDocument/2006/relationships/image" Target="../media/image2078.png"/><Relationship Id="rId90" Type="http://schemas.openxmlformats.org/officeDocument/2006/relationships/customXml" Target="../ink/ink1830.xml"/><Relationship Id="rId186" Type="http://schemas.openxmlformats.org/officeDocument/2006/relationships/customXml" Target="../ink/ink1878.xml"/><Relationship Id="rId351" Type="http://schemas.openxmlformats.org/officeDocument/2006/relationships/image" Target="../media/image1960.png"/><Relationship Id="rId393" Type="http://schemas.openxmlformats.org/officeDocument/2006/relationships/image" Target="../media/image1981.png"/><Relationship Id="rId407" Type="http://schemas.openxmlformats.org/officeDocument/2006/relationships/image" Target="../media/image1988.png"/><Relationship Id="rId449" Type="http://schemas.openxmlformats.org/officeDocument/2006/relationships/image" Target="../media/image2008.png"/><Relationship Id="rId614" Type="http://schemas.openxmlformats.org/officeDocument/2006/relationships/customXml" Target="../ink/ink2092.xml"/><Relationship Id="rId656" Type="http://schemas.openxmlformats.org/officeDocument/2006/relationships/customXml" Target="../ink/ink2113.xml"/><Relationship Id="rId211" Type="http://schemas.openxmlformats.org/officeDocument/2006/relationships/image" Target="../media/image1890.png"/><Relationship Id="rId253" Type="http://schemas.openxmlformats.org/officeDocument/2006/relationships/image" Target="../media/image1911.png"/><Relationship Id="rId295" Type="http://schemas.openxmlformats.org/officeDocument/2006/relationships/image" Target="../media/image1932.png"/><Relationship Id="rId309" Type="http://schemas.openxmlformats.org/officeDocument/2006/relationships/image" Target="../media/image1939.png"/><Relationship Id="rId460" Type="http://schemas.openxmlformats.org/officeDocument/2006/relationships/customXml" Target="../ink/ink2015.xml"/><Relationship Id="rId516" Type="http://schemas.openxmlformats.org/officeDocument/2006/relationships/customXml" Target="../ink/ink2043.xml"/><Relationship Id="rId48" Type="http://schemas.openxmlformats.org/officeDocument/2006/relationships/customXml" Target="../ink/ink1809.xml"/><Relationship Id="rId113" Type="http://schemas.openxmlformats.org/officeDocument/2006/relationships/image" Target="../media/image1841.png"/><Relationship Id="rId320" Type="http://schemas.openxmlformats.org/officeDocument/2006/relationships/customXml" Target="../ink/ink1945.xml"/><Relationship Id="rId558" Type="http://schemas.openxmlformats.org/officeDocument/2006/relationships/customXml" Target="../ink/ink2064.xml"/><Relationship Id="rId155" Type="http://schemas.openxmlformats.org/officeDocument/2006/relationships/image" Target="../media/image1862.png"/><Relationship Id="rId197" Type="http://schemas.openxmlformats.org/officeDocument/2006/relationships/image" Target="../media/image1883.png"/><Relationship Id="rId362" Type="http://schemas.openxmlformats.org/officeDocument/2006/relationships/customXml" Target="../ink/ink1966.xml"/><Relationship Id="rId418" Type="http://schemas.openxmlformats.org/officeDocument/2006/relationships/customXml" Target="../ink/ink1994.xml"/><Relationship Id="rId625" Type="http://schemas.openxmlformats.org/officeDocument/2006/relationships/image" Target="../media/image2096.png"/><Relationship Id="rId222" Type="http://schemas.openxmlformats.org/officeDocument/2006/relationships/customXml" Target="../ink/ink1896.xml"/><Relationship Id="rId264" Type="http://schemas.openxmlformats.org/officeDocument/2006/relationships/customXml" Target="../ink/ink1917.xml"/><Relationship Id="rId471" Type="http://schemas.openxmlformats.org/officeDocument/2006/relationships/image" Target="../media/image2019.png"/><Relationship Id="rId667" Type="http://schemas.openxmlformats.org/officeDocument/2006/relationships/image" Target="../media/image2117.png"/><Relationship Id="rId17" Type="http://schemas.openxmlformats.org/officeDocument/2006/relationships/image" Target="../media/image1793.png"/><Relationship Id="rId59" Type="http://schemas.openxmlformats.org/officeDocument/2006/relationships/image" Target="../media/image1814.png"/><Relationship Id="rId124" Type="http://schemas.openxmlformats.org/officeDocument/2006/relationships/customXml" Target="../ink/ink1847.xml"/><Relationship Id="rId527" Type="http://schemas.openxmlformats.org/officeDocument/2006/relationships/image" Target="../media/image2047.png"/><Relationship Id="rId569" Type="http://schemas.openxmlformats.org/officeDocument/2006/relationships/image" Target="../media/image2068.png"/><Relationship Id="rId70" Type="http://schemas.openxmlformats.org/officeDocument/2006/relationships/customXml" Target="../ink/ink1820.xml"/><Relationship Id="rId166" Type="http://schemas.openxmlformats.org/officeDocument/2006/relationships/customXml" Target="../ink/ink1868.xml"/><Relationship Id="rId331" Type="http://schemas.openxmlformats.org/officeDocument/2006/relationships/image" Target="../media/image1950.png"/><Relationship Id="rId373" Type="http://schemas.openxmlformats.org/officeDocument/2006/relationships/image" Target="../media/image1971.png"/><Relationship Id="rId429" Type="http://schemas.openxmlformats.org/officeDocument/2006/relationships/image" Target="../media/image1999.png"/><Relationship Id="rId580" Type="http://schemas.openxmlformats.org/officeDocument/2006/relationships/customXml" Target="../ink/ink2075.xml"/><Relationship Id="rId636" Type="http://schemas.openxmlformats.org/officeDocument/2006/relationships/customXml" Target="../ink/ink210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901.png"/><Relationship Id="rId440" Type="http://schemas.openxmlformats.org/officeDocument/2006/relationships/customXml" Target="../ink/ink2005.xml"/><Relationship Id="rId28" Type="http://schemas.openxmlformats.org/officeDocument/2006/relationships/customXml" Target="../ink/ink1799.xml"/><Relationship Id="rId275" Type="http://schemas.openxmlformats.org/officeDocument/2006/relationships/image" Target="../media/image1922.png"/><Relationship Id="rId300" Type="http://schemas.openxmlformats.org/officeDocument/2006/relationships/customXml" Target="../ink/ink1935.xml"/><Relationship Id="rId482" Type="http://schemas.openxmlformats.org/officeDocument/2006/relationships/customXml" Target="../ink/ink2026.xml"/><Relationship Id="rId538" Type="http://schemas.openxmlformats.org/officeDocument/2006/relationships/customXml" Target="../ink/ink2054.xml"/><Relationship Id="rId81" Type="http://schemas.openxmlformats.org/officeDocument/2006/relationships/image" Target="../media/image1825.png"/><Relationship Id="rId135" Type="http://schemas.openxmlformats.org/officeDocument/2006/relationships/image" Target="../media/image1852.png"/><Relationship Id="rId177" Type="http://schemas.openxmlformats.org/officeDocument/2006/relationships/image" Target="../media/image1873.png"/><Relationship Id="rId342" Type="http://schemas.openxmlformats.org/officeDocument/2006/relationships/customXml" Target="../ink/ink1956.xml"/><Relationship Id="rId384" Type="http://schemas.openxmlformats.org/officeDocument/2006/relationships/customXml" Target="../ink/ink1977.xml"/><Relationship Id="rId591" Type="http://schemas.openxmlformats.org/officeDocument/2006/relationships/image" Target="../media/image2079.png"/><Relationship Id="rId605" Type="http://schemas.openxmlformats.org/officeDocument/2006/relationships/image" Target="../media/image2086.png"/><Relationship Id="rId202" Type="http://schemas.openxmlformats.org/officeDocument/2006/relationships/customXml" Target="../ink/ink1886.xml"/><Relationship Id="rId244" Type="http://schemas.openxmlformats.org/officeDocument/2006/relationships/customXml" Target="../ink/ink1907.xml"/><Relationship Id="rId647" Type="http://schemas.openxmlformats.org/officeDocument/2006/relationships/image" Target="../media/image2107.png"/><Relationship Id="rId39" Type="http://schemas.openxmlformats.org/officeDocument/2006/relationships/image" Target="../media/image1804.png"/><Relationship Id="rId286" Type="http://schemas.openxmlformats.org/officeDocument/2006/relationships/customXml" Target="../ink/ink1928.xml"/><Relationship Id="rId451" Type="http://schemas.openxmlformats.org/officeDocument/2006/relationships/image" Target="../media/image2009.png"/><Relationship Id="rId493" Type="http://schemas.openxmlformats.org/officeDocument/2006/relationships/image" Target="../media/image2030.png"/><Relationship Id="rId507" Type="http://schemas.openxmlformats.org/officeDocument/2006/relationships/image" Target="../media/image2037.png"/><Relationship Id="rId549" Type="http://schemas.openxmlformats.org/officeDocument/2006/relationships/image" Target="../media/image2058.png"/><Relationship Id="rId50" Type="http://schemas.openxmlformats.org/officeDocument/2006/relationships/customXml" Target="../ink/ink1810.xml"/><Relationship Id="rId104" Type="http://schemas.openxmlformats.org/officeDocument/2006/relationships/customXml" Target="../ink/ink1837.xml"/><Relationship Id="rId146" Type="http://schemas.openxmlformats.org/officeDocument/2006/relationships/customXml" Target="../ink/ink1858.xml"/><Relationship Id="rId188" Type="http://schemas.openxmlformats.org/officeDocument/2006/relationships/customXml" Target="../ink/ink1879.xml"/><Relationship Id="rId311" Type="http://schemas.openxmlformats.org/officeDocument/2006/relationships/image" Target="../media/image1940.png"/><Relationship Id="rId353" Type="http://schemas.openxmlformats.org/officeDocument/2006/relationships/image" Target="../media/image1961.png"/><Relationship Id="rId395" Type="http://schemas.openxmlformats.org/officeDocument/2006/relationships/image" Target="../media/image1982.png"/><Relationship Id="rId409" Type="http://schemas.openxmlformats.org/officeDocument/2006/relationships/image" Target="../media/image1989.png"/><Relationship Id="rId560" Type="http://schemas.openxmlformats.org/officeDocument/2006/relationships/customXml" Target="../ink/ink2065.xml"/><Relationship Id="rId92" Type="http://schemas.openxmlformats.org/officeDocument/2006/relationships/customXml" Target="../ink/ink1831.xml"/><Relationship Id="rId213" Type="http://schemas.openxmlformats.org/officeDocument/2006/relationships/image" Target="../media/image1891.png"/><Relationship Id="rId420" Type="http://schemas.openxmlformats.org/officeDocument/2006/relationships/customXml" Target="../ink/ink1995.xml"/><Relationship Id="rId616" Type="http://schemas.openxmlformats.org/officeDocument/2006/relationships/customXml" Target="../ink/ink2093.xml"/><Relationship Id="rId658" Type="http://schemas.openxmlformats.org/officeDocument/2006/relationships/customXml" Target="../ink/ink2114.xml"/><Relationship Id="rId255" Type="http://schemas.openxmlformats.org/officeDocument/2006/relationships/image" Target="../media/image1912.png"/><Relationship Id="rId297" Type="http://schemas.openxmlformats.org/officeDocument/2006/relationships/image" Target="../media/image1933.png"/><Relationship Id="rId462" Type="http://schemas.openxmlformats.org/officeDocument/2006/relationships/customXml" Target="../ink/ink2016.xml"/><Relationship Id="rId518" Type="http://schemas.openxmlformats.org/officeDocument/2006/relationships/customXml" Target="../ink/ink2044.xml"/><Relationship Id="rId115" Type="http://schemas.openxmlformats.org/officeDocument/2006/relationships/image" Target="../media/image1842.png"/><Relationship Id="rId157" Type="http://schemas.openxmlformats.org/officeDocument/2006/relationships/image" Target="../media/image1863.png"/><Relationship Id="rId322" Type="http://schemas.openxmlformats.org/officeDocument/2006/relationships/customXml" Target="../ink/ink1946.xml"/><Relationship Id="rId364" Type="http://schemas.openxmlformats.org/officeDocument/2006/relationships/customXml" Target="../ink/ink1967.xml"/><Relationship Id="rId61" Type="http://schemas.openxmlformats.org/officeDocument/2006/relationships/image" Target="../media/image1815.png"/><Relationship Id="rId199" Type="http://schemas.openxmlformats.org/officeDocument/2006/relationships/image" Target="../media/image1884.png"/><Relationship Id="rId571" Type="http://schemas.openxmlformats.org/officeDocument/2006/relationships/image" Target="../media/image2069.png"/><Relationship Id="rId627" Type="http://schemas.openxmlformats.org/officeDocument/2006/relationships/image" Target="../media/image2097.png"/><Relationship Id="rId19" Type="http://schemas.openxmlformats.org/officeDocument/2006/relationships/image" Target="../media/image1794.png"/><Relationship Id="rId224" Type="http://schemas.openxmlformats.org/officeDocument/2006/relationships/customXml" Target="../ink/ink1897.xml"/><Relationship Id="rId266" Type="http://schemas.openxmlformats.org/officeDocument/2006/relationships/customXml" Target="../ink/ink1918.xml"/><Relationship Id="rId431" Type="http://schemas.openxmlformats.org/officeDocument/2006/relationships/image" Target="../media/image2000.png"/><Relationship Id="rId473" Type="http://schemas.openxmlformats.org/officeDocument/2006/relationships/image" Target="../media/image2020.png"/><Relationship Id="rId529" Type="http://schemas.openxmlformats.org/officeDocument/2006/relationships/image" Target="../media/image2048.png"/><Relationship Id="rId30" Type="http://schemas.openxmlformats.org/officeDocument/2006/relationships/customXml" Target="../ink/ink1800.xml"/><Relationship Id="rId126" Type="http://schemas.openxmlformats.org/officeDocument/2006/relationships/customXml" Target="../ink/ink1848.xml"/><Relationship Id="rId168" Type="http://schemas.openxmlformats.org/officeDocument/2006/relationships/customXml" Target="../ink/ink1869.xml"/><Relationship Id="rId333" Type="http://schemas.openxmlformats.org/officeDocument/2006/relationships/image" Target="../media/image1951.png"/><Relationship Id="rId540" Type="http://schemas.openxmlformats.org/officeDocument/2006/relationships/customXml" Target="../ink/ink2055.xml"/><Relationship Id="rId72" Type="http://schemas.openxmlformats.org/officeDocument/2006/relationships/customXml" Target="../ink/ink1821.xml"/><Relationship Id="rId375" Type="http://schemas.openxmlformats.org/officeDocument/2006/relationships/image" Target="../media/image1972.png"/><Relationship Id="rId582" Type="http://schemas.openxmlformats.org/officeDocument/2006/relationships/customXml" Target="../ink/ink2076.xml"/><Relationship Id="rId638" Type="http://schemas.openxmlformats.org/officeDocument/2006/relationships/customXml" Target="../ink/ink2104.xml"/><Relationship Id="rId3" Type="http://schemas.openxmlformats.org/officeDocument/2006/relationships/image" Target="../media/image1786.emf"/><Relationship Id="rId235" Type="http://schemas.openxmlformats.org/officeDocument/2006/relationships/image" Target="../media/image1902.png"/><Relationship Id="rId277" Type="http://schemas.openxmlformats.org/officeDocument/2006/relationships/image" Target="../media/image1923.png"/><Relationship Id="rId400" Type="http://schemas.openxmlformats.org/officeDocument/2006/relationships/customXml" Target="../ink/ink1985.xml"/><Relationship Id="rId442" Type="http://schemas.openxmlformats.org/officeDocument/2006/relationships/customXml" Target="../ink/ink2006.xml"/><Relationship Id="rId484" Type="http://schemas.openxmlformats.org/officeDocument/2006/relationships/customXml" Target="../ink/ink2027.xml"/><Relationship Id="rId137" Type="http://schemas.openxmlformats.org/officeDocument/2006/relationships/image" Target="../media/image1853.png"/><Relationship Id="rId302" Type="http://schemas.openxmlformats.org/officeDocument/2006/relationships/customXml" Target="../ink/ink1936.xml"/><Relationship Id="rId344" Type="http://schemas.openxmlformats.org/officeDocument/2006/relationships/customXml" Target="../ink/ink1957.xml"/><Relationship Id="rId41" Type="http://schemas.openxmlformats.org/officeDocument/2006/relationships/image" Target="../media/image1805.png"/><Relationship Id="rId83" Type="http://schemas.openxmlformats.org/officeDocument/2006/relationships/image" Target="../media/image1826.png"/><Relationship Id="rId179" Type="http://schemas.openxmlformats.org/officeDocument/2006/relationships/image" Target="../media/image1874.png"/><Relationship Id="rId386" Type="http://schemas.openxmlformats.org/officeDocument/2006/relationships/customXml" Target="../ink/ink1978.xml"/><Relationship Id="rId551" Type="http://schemas.openxmlformats.org/officeDocument/2006/relationships/image" Target="../media/image2059.png"/><Relationship Id="rId593" Type="http://schemas.openxmlformats.org/officeDocument/2006/relationships/image" Target="../media/image2080.png"/><Relationship Id="rId607" Type="http://schemas.openxmlformats.org/officeDocument/2006/relationships/image" Target="../media/image2087.png"/><Relationship Id="rId649" Type="http://schemas.openxmlformats.org/officeDocument/2006/relationships/image" Target="../media/image2108.png"/><Relationship Id="rId190" Type="http://schemas.openxmlformats.org/officeDocument/2006/relationships/customXml" Target="../ink/ink1880.xml"/><Relationship Id="rId204" Type="http://schemas.openxmlformats.org/officeDocument/2006/relationships/customXml" Target="../ink/ink1887.xml"/><Relationship Id="rId246" Type="http://schemas.openxmlformats.org/officeDocument/2006/relationships/customXml" Target="../ink/ink1908.xml"/><Relationship Id="rId288" Type="http://schemas.openxmlformats.org/officeDocument/2006/relationships/customXml" Target="../ink/ink1929.xml"/><Relationship Id="rId411" Type="http://schemas.openxmlformats.org/officeDocument/2006/relationships/image" Target="../media/image1990.png"/><Relationship Id="rId453" Type="http://schemas.openxmlformats.org/officeDocument/2006/relationships/image" Target="../media/image2010.png"/><Relationship Id="rId509" Type="http://schemas.openxmlformats.org/officeDocument/2006/relationships/image" Target="../media/image2038.png"/><Relationship Id="rId660" Type="http://schemas.openxmlformats.org/officeDocument/2006/relationships/customXml" Target="../ink/ink2115.xml"/><Relationship Id="rId106" Type="http://schemas.openxmlformats.org/officeDocument/2006/relationships/customXml" Target="../ink/ink1838.xml"/><Relationship Id="rId313" Type="http://schemas.openxmlformats.org/officeDocument/2006/relationships/image" Target="../media/image1941.png"/><Relationship Id="rId495" Type="http://schemas.openxmlformats.org/officeDocument/2006/relationships/image" Target="../media/image2031.png"/><Relationship Id="rId10" Type="http://schemas.openxmlformats.org/officeDocument/2006/relationships/customXml" Target="../ink/ink1790.xml"/><Relationship Id="rId52" Type="http://schemas.openxmlformats.org/officeDocument/2006/relationships/customXml" Target="../ink/ink1811.xml"/><Relationship Id="rId94" Type="http://schemas.openxmlformats.org/officeDocument/2006/relationships/customXml" Target="../ink/ink1832.xml"/><Relationship Id="rId148" Type="http://schemas.openxmlformats.org/officeDocument/2006/relationships/customXml" Target="../ink/ink1859.xml"/><Relationship Id="rId355" Type="http://schemas.openxmlformats.org/officeDocument/2006/relationships/image" Target="../media/image1962.png"/><Relationship Id="rId397" Type="http://schemas.openxmlformats.org/officeDocument/2006/relationships/image" Target="../media/image1983.png"/><Relationship Id="rId520" Type="http://schemas.openxmlformats.org/officeDocument/2006/relationships/customXml" Target="../ink/ink2045.xml"/><Relationship Id="rId562" Type="http://schemas.openxmlformats.org/officeDocument/2006/relationships/customXml" Target="../ink/ink2066.xml"/><Relationship Id="rId618" Type="http://schemas.openxmlformats.org/officeDocument/2006/relationships/customXml" Target="../ink/ink2094.xml"/><Relationship Id="rId215" Type="http://schemas.openxmlformats.org/officeDocument/2006/relationships/image" Target="../media/image1892.png"/><Relationship Id="rId257" Type="http://schemas.openxmlformats.org/officeDocument/2006/relationships/image" Target="../media/image1913.png"/><Relationship Id="rId422" Type="http://schemas.openxmlformats.org/officeDocument/2006/relationships/customXml" Target="../ink/ink1996.xml"/><Relationship Id="rId464" Type="http://schemas.openxmlformats.org/officeDocument/2006/relationships/customXml" Target="../ink/ink2017.xml"/><Relationship Id="rId299" Type="http://schemas.openxmlformats.org/officeDocument/2006/relationships/image" Target="../media/image1934.png"/><Relationship Id="rId63" Type="http://schemas.openxmlformats.org/officeDocument/2006/relationships/image" Target="../media/image1816.png"/><Relationship Id="rId159" Type="http://schemas.openxmlformats.org/officeDocument/2006/relationships/image" Target="../media/image1864.png"/><Relationship Id="rId366" Type="http://schemas.openxmlformats.org/officeDocument/2006/relationships/customXml" Target="../ink/ink1968.xml"/><Relationship Id="rId573" Type="http://schemas.openxmlformats.org/officeDocument/2006/relationships/image" Target="../media/image2070.png"/><Relationship Id="rId226" Type="http://schemas.openxmlformats.org/officeDocument/2006/relationships/customXml" Target="../ink/ink1898.xml"/><Relationship Id="rId433" Type="http://schemas.openxmlformats.org/officeDocument/2006/relationships/image" Target="../media/image2001.png"/><Relationship Id="rId640" Type="http://schemas.openxmlformats.org/officeDocument/2006/relationships/customXml" Target="../ink/ink2105.xml"/><Relationship Id="rId74" Type="http://schemas.openxmlformats.org/officeDocument/2006/relationships/customXml" Target="../ink/ink1822.xml"/><Relationship Id="rId377" Type="http://schemas.openxmlformats.org/officeDocument/2006/relationships/image" Target="../media/image1973.png"/><Relationship Id="rId500" Type="http://schemas.openxmlformats.org/officeDocument/2006/relationships/customXml" Target="../ink/ink2035.xml"/><Relationship Id="rId584" Type="http://schemas.openxmlformats.org/officeDocument/2006/relationships/customXml" Target="../ink/ink2077.xml"/><Relationship Id="rId5" Type="http://schemas.openxmlformats.org/officeDocument/2006/relationships/image" Target="../media/image1787.png"/><Relationship Id="rId237" Type="http://schemas.openxmlformats.org/officeDocument/2006/relationships/image" Target="../media/image1903.png"/><Relationship Id="rId444" Type="http://schemas.openxmlformats.org/officeDocument/2006/relationships/customXml" Target="../ink/ink2007.xml"/><Relationship Id="rId651" Type="http://schemas.openxmlformats.org/officeDocument/2006/relationships/image" Target="../media/image2109.png"/><Relationship Id="rId290" Type="http://schemas.openxmlformats.org/officeDocument/2006/relationships/customXml" Target="../ink/ink1930.xml"/><Relationship Id="rId304" Type="http://schemas.openxmlformats.org/officeDocument/2006/relationships/customXml" Target="../ink/ink1937.xml"/><Relationship Id="rId388" Type="http://schemas.openxmlformats.org/officeDocument/2006/relationships/customXml" Target="../ink/ink1979.xml"/><Relationship Id="rId511" Type="http://schemas.openxmlformats.org/officeDocument/2006/relationships/image" Target="../media/image2039.png"/><Relationship Id="rId609" Type="http://schemas.openxmlformats.org/officeDocument/2006/relationships/image" Target="../media/image2088.png"/><Relationship Id="rId85" Type="http://schemas.openxmlformats.org/officeDocument/2006/relationships/image" Target="../media/image1827.png"/><Relationship Id="rId150" Type="http://schemas.openxmlformats.org/officeDocument/2006/relationships/customXml" Target="../ink/ink1860.xml"/><Relationship Id="rId595" Type="http://schemas.openxmlformats.org/officeDocument/2006/relationships/image" Target="../media/image2081.png"/><Relationship Id="rId248" Type="http://schemas.openxmlformats.org/officeDocument/2006/relationships/customXml" Target="../ink/ink1909.xml"/><Relationship Id="rId455" Type="http://schemas.openxmlformats.org/officeDocument/2006/relationships/image" Target="../media/image2011.png"/><Relationship Id="rId662" Type="http://schemas.openxmlformats.org/officeDocument/2006/relationships/customXml" Target="../ink/ink2116.xml"/><Relationship Id="rId12" Type="http://schemas.openxmlformats.org/officeDocument/2006/relationships/customXml" Target="../ink/ink1791.xml"/><Relationship Id="rId108" Type="http://schemas.openxmlformats.org/officeDocument/2006/relationships/customXml" Target="../ink/ink1839.xml"/><Relationship Id="rId315" Type="http://schemas.openxmlformats.org/officeDocument/2006/relationships/image" Target="../media/image1942.png"/><Relationship Id="rId522" Type="http://schemas.openxmlformats.org/officeDocument/2006/relationships/customXml" Target="../ink/ink2046.xml"/><Relationship Id="rId96" Type="http://schemas.openxmlformats.org/officeDocument/2006/relationships/customXml" Target="../ink/ink1833.xml"/><Relationship Id="rId161" Type="http://schemas.openxmlformats.org/officeDocument/2006/relationships/image" Target="../media/image1865.png"/><Relationship Id="rId399" Type="http://schemas.openxmlformats.org/officeDocument/2006/relationships/image" Target="../media/image1984.png"/><Relationship Id="rId259" Type="http://schemas.openxmlformats.org/officeDocument/2006/relationships/image" Target="../media/image1914.png"/><Relationship Id="rId466" Type="http://schemas.openxmlformats.org/officeDocument/2006/relationships/customXml" Target="../ink/ink2018.xml"/><Relationship Id="rId23" Type="http://schemas.openxmlformats.org/officeDocument/2006/relationships/image" Target="../media/image1796.png"/><Relationship Id="rId119" Type="http://schemas.openxmlformats.org/officeDocument/2006/relationships/image" Target="../media/image1844.png"/><Relationship Id="rId326" Type="http://schemas.openxmlformats.org/officeDocument/2006/relationships/customXml" Target="../ink/ink1948.xml"/><Relationship Id="rId533" Type="http://schemas.openxmlformats.org/officeDocument/2006/relationships/image" Target="../media/image2050.png"/><Relationship Id="rId172" Type="http://schemas.openxmlformats.org/officeDocument/2006/relationships/customXml" Target="../ink/ink1871.xml"/><Relationship Id="rId477" Type="http://schemas.openxmlformats.org/officeDocument/2006/relationships/image" Target="../media/image2022.png"/><Relationship Id="rId600" Type="http://schemas.openxmlformats.org/officeDocument/2006/relationships/customXml" Target="../ink/ink2085.xml"/><Relationship Id="rId337" Type="http://schemas.openxmlformats.org/officeDocument/2006/relationships/image" Target="../media/image1953.png"/><Relationship Id="rId34" Type="http://schemas.openxmlformats.org/officeDocument/2006/relationships/customXml" Target="../ink/ink1802.xml"/><Relationship Id="rId544" Type="http://schemas.openxmlformats.org/officeDocument/2006/relationships/customXml" Target="../ink/ink2057.xml"/><Relationship Id="rId183" Type="http://schemas.openxmlformats.org/officeDocument/2006/relationships/image" Target="../media/image1876.png"/><Relationship Id="rId390" Type="http://schemas.openxmlformats.org/officeDocument/2006/relationships/customXml" Target="../ink/ink1980.xml"/><Relationship Id="rId404" Type="http://schemas.openxmlformats.org/officeDocument/2006/relationships/customXml" Target="../ink/ink1987.xml"/><Relationship Id="rId611" Type="http://schemas.openxmlformats.org/officeDocument/2006/relationships/image" Target="../media/image2089.png"/><Relationship Id="rId250" Type="http://schemas.openxmlformats.org/officeDocument/2006/relationships/customXml" Target="../ink/ink1910.xml"/><Relationship Id="rId488" Type="http://schemas.openxmlformats.org/officeDocument/2006/relationships/customXml" Target="../ink/ink2029.xml"/><Relationship Id="rId45" Type="http://schemas.openxmlformats.org/officeDocument/2006/relationships/image" Target="../media/image1807.png"/><Relationship Id="rId110" Type="http://schemas.openxmlformats.org/officeDocument/2006/relationships/customXml" Target="../ink/ink1840.xml"/><Relationship Id="rId348" Type="http://schemas.openxmlformats.org/officeDocument/2006/relationships/customXml" Target="../ink/ink1959.xml"/><Relationship Id="rId555" Type="http://schemas.openxmlformats.org/officeDocument/2006/relationships/image" Target="../media/image2061.png"/><Relationship Id="rId194" Type="http://schemas.openxmlformats.org/officeDocument/2006/relationships/customXml" Target="../ink/ink1882.xml"/><Relationship Id="rId208" Type="http://schemas.openxmlformats.org/officeDocument/2006/relationships/customXml" Target="../ink/ink1889.xml"/><Relationship Id="rId415" Type="http://schemas.openxmlformats.org/officeDocument/2006/relationships/image" Target="../media/image1992.png"/><Relationship Id="rId622" Type="http://schemas.openxmlformats.org/officeDocument/2006/relationships/customXml" Target="../ink/ink2096.xml"/><Relationship Id="rId261" Type="http://schemas.openxmlformats.org/officeDocument/2006/relationships/image" Target="../media/image1915.png"/><Relationship Id="rId499" Type="http://schemas.openxmlformats.org/officeDocument/2006/relationships/image" Target="../media/image2033.png"/><Relationship Id="rId56" Type="http://schemas.openxmlformats.org/officeDocument/2006/relationships/customXml" Target="../ink/ink1813.xml"/><Relationship Id="rId359" Type="http://schemas.openxmlformats.org/officeDocument/2006/relationships/image" Target="../media/image1964.png"/><Relationship Id="rId566" Type="http://schemas.openxmlformats.org/officeDocument/2006/relationships/customXml" Target="../ink/ink2068.xml"/><Relationship Id="rId121" Type="http://schemas.openxmlformats.org/officeDocument/2006/relationships/image" Target="../media/image1845.png"/><Relationship Id="rId219" Type="http://schemas.openxmlformats.org/officeDocument/2006/relationships/image" Target="../media/image1894.png"/><Relationship Id="rId426" Type="http://schemas.openxmlformats.org/officeDocument/2006/relationships/customXml" Target="../ink/ink1998.xml"/><Relationship Id="rId633" Type="http://schemas.openxmlformats.org/officeDocument/2006/relationships/image" Target="../media/image2100.png"/><Relationship Id="rId67" Type="http://schemas.openxmlformats.org/officeDocument/2006/relationships/image" Target="../media/image1818.png"/><Relationship Id="rId272" Type="http://schemas.openxmlformats.org/officeDocument/2006/relationships/customXml" Target="../ink/ink1921.xml"/><Relationship Id="rId577" Type="http://schemas.openxmlformats.org/officeDocument/2006/relationships/image" Target="../media/image2072.png"/><Relationship Id="rId132" Type="http://schemas.openxmlformats.org/officeDocument/2006/relationships/customXml" Target="../ink/ink1851.xml"/><Relationship Id="rId437" Type="http://schemas.openxmlformats.org/officeDocument/2006/relationships/image" Target="../media/image2002.png"/><Relationship Id="rId644" Type="http://schemas.openxmlformats.org/officeDocument/2006/relationships/customXml" Target="../ink/ink2107.xml"/><Relationship Id="rId283" Type="http://schemas.openxmlformats.org/officeDocument/2006/relationships/image" Target="../media/image1926.png"/><Relationship Id="rId490" Type="http://schemas.openxmlformats.org/officeDocument/2006/relationships/customXml" Target="../ink/ink2030.xml"/><Relationship Id="rId504" Type="http://schemas.openxmlformats.org/officeDocument/2006/relationships/customXml" Target="../ink/ink2037.xml"/><Relationship Id="rId78" Type="http://schemas.openxmlformats.org/officeDocument/2006/relationships/customXml" Target="../ink/ink1824.xml"/><Relationship Id="rId143" Type="http://schemas.openxmlformats.org/officeDocument/2006/relationships/image" Target="../media/image1856.png"/><Relationship Id="rId350" Type="http://schemas.openxmlformats.org/officeDocument/2006/relationships/customXml" Target="../ink/ink1960.xml"/><Relationship Id="rId588" Type="http://schemas.openxmlformats.org/officeDocument/2006/relationships/customXml" Target="../ink/ink2079.xml"/><Relationship Id="rId9" Type="http://schemas.openxmlformats.org/officeDocument/2006/relationships/image" Target="../media/image1789.png"/><Relationship Id="rId210" Type="http://schemas.openxmlformats.org/officeDocument/2006/relationships/customXml" Target="../ink/ink1890.xml"/><Relationship Id="rId448" Type="http://schemas.openxmlformats.org/officeDocument/2006/relationships/customXml" Target="../ink/ink2009.xml"/><Relationship Id="rId655" Type="http://schemas.openxmlformats.org/officeDocument/2006/relationships/image" Target="../media/image2111.png"/><Relationship Id="rId294" Type="http://schemas.openxmlformats.org/officeDocument/2006/relationships/customXml" Target="../ink/ink1932.xml"/><Relationship Id="rId308" Type="http://schemas.openxmlformats.org/officeDocument/2006/relationships/customXml" Target="../ink/ink1939.xml"/><Relationship Id="rId515" Type="http://schemas.openxmlformats.org/officeDocument/2006/relationships/image" Target="../media/image2041.png"/><Relationship Id="rId89" Type="http://schemas.openxmlformats.org/officeDocument/2006/relationships/image" Target="../media/image1829.png"/><Relationship Id="rId154" Type="http://schemas.openxmlformats.org/officeDocument/2006/relationships/customXml" Target="../ink/ink1862.xml"/><Relationship Id="rId361" Type="http://schemas.openxmlformats.org/officeDocument/2006/relationships/image" Target="../media/image1965.png"/><Relationship Id="rId599" Type="http://schemas.openxmlformats.org/officeDocument/2006/relationships/image" Target="../media/image2083.png"/><Relationship Id="rId459" Type="http://schemas.openxmlformats.org/officeDocument/2006/relationships/image" Target="../media/image2013.png"/><Relationship Id="rId666" Type="http://schemas.openxmlformats.org/officeDocument/2006/relationships/customXml" Target="../ink/ink2118.xml"/><Relationship Id="rId16" Type="http://schemas.openxmlformats.org/officeDocument/2006/relationships/customXml" Target="../ink/ink1793.xml"/><Relationship Id="rId221" Type="http://schemas.openxmlformats.org/officeDocument/2006/relationships/image" Target="../media/image1895.png"/><Relationship Id="rId319" Type="http://schemas.openxmlformats.org/officeDocument/2006/relationships/image" Target="../media/image1944.png"/><Relationship Id="rId526" Type="http://schemas.openxmlformats.org/officeDocument/2006/relationships/customXml" Target="../ink/ink2048.xml"/><Relationship Id="rId165" Type="http://schemas.openxmlformats.org/officeDocument/2006/relationships/image" Target="../media/image1867.png"/><Relationship Id="rId372" Type="http://schemas.openxmlformats.org/officeDocument/2006/relationships/customXml" Target="../ink/ink1971.xml"/><Relationship Id="rId232" Type="http://schemas.openxmlformats.org/officeDocument/2006/relationships/customXml" Target="../ink/ink190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74.png"/><Relationship Id="rId671" Type="http://schemas.openxmlformats.org/officeDocument/2006/relationships/image" Target="../media/image2450.png"/><Relationship Id="rId21" Type="http://schemas.openxmlformats.org/officeDocument/2006/relationships/image" Target="../media/image2126.png"/><Relationship Id="rId324" Type="http://schemas.openxmlformats.org/officeDocument/2006/relationships/customXml" Target="../ink/ink2279.xml"/><Relationship Id="rId531" Type="http://schemas.openxmlformats.org/officeDocument/2006/relationships/image" Target="../media/image2381.png"/><Relationship Id="rId629" Type="http://schemas.openxmlformats.org/officeDocument/2006/relationships/image" Target="../media/image2430.png"/><Relationship Id="rId170" Type="http://schemas.openxmlformats.org/officeDocument/2006/relationships/customXml" Target="../ink/ink2202.xml"/><Relationship Id="rId268" Type="http://schemas.openxmlformats.org/officeDocument/2006/relationships/customXml" Target="../ink/ink2251.xml"/><Relationship Id="rId475" Type="http://schemas.openxmlformats.org/officeDocument/2006/relationships/image" Target="../media/image2353.png"/><Relationship Id="rId32" Type="http://schemas.openxmlformats.org/officeDocument/2006/relationships/customXml" Target="../ink/ink2133.xml"/><Relationship Id="rId128" Type="http://schemas.openxmlformats.org/officeDocument/2006/relationships/customXml" Target="../ink/ink2181.xml"/><Relationship Id="rId335" Type="http://schemas.openxmlformats.org/officeDocument/2006/relationships/image" Target="../media/image2283.png"/><Relationship Id="rId542" Type="http://schemas.openxmlformats.org/officeDocument/2006/relationships/customXml" Target="../ink/ink2388.xml"/><Relationship Id="rId181" Type="http://schemas.openxmlformats.org/officeDocument/2006/relationships/image" Target="../media/image2206.png"/><Relationship Id="rId402" Type="http://schemas.openxmlformats.org/officeDocument/2006/relationships/customXml" Target="../ink/ink2318.xml"/><Relationship Id="rId279" Type="http://schemas.openxmlformats.org/officeDocument/2006/relationships/image" Target="../media/image2255.png"/><Relationship Id="rId486" Type="http://schemas.openxmlformats.org/officeDocument/2006/relationships/customXml" Target="../ink/ink2360.xml"/><Relationship Id="rId43" Type="http://schemas.openxmlformats.org/officeDocument/2006/relationships/image" Target="../media/image2137.png"/><Relationship Id="rId139" Type="http://schemas.openxmlformats.org/officeDocument/2006/relationships/image" Target="../media/image2185.png"/><Relationship Id="rId346" Type="http://schemas.openxmlformats.org/officeDocument/2006/relationships/customXml" Target="../ink/ink2290.xml"/><Relationship Id="rId553" Type="http://schemas.openxmlformats.org/officeDocument/2006/relationships/image" Target="../media/image2392.png"/><Relationship Id="rId192" Type="http://schemas.openxmlformats.org/officeDocument/2006/relationships/customXml" Target="../ink/ink2213.xml"/><Relationship Id="rId206" Type="http://schemas.openxmlformats.org/officeDocument/2006/relationships/customXml" Target="../ink/ink2220.xml"/><Relationship Id="rId413" Type="http://schemas.openxmlformats.org/officeDocument/2006/relationships/image" Target="../media/image2322.png"/><Relationship Id="rId497" Type="http://schemas.openxmlformats.org/officeDocument/2006/relationships/image" Target="../media/image2364.png"/><Relationship Id="rId620" Type="http://schemas.openxmlformats.org/officeDocument/2006/relationships/customXml" Target="../ink/ink2427.xml"/><Relationship Id="rId357" Type="http://schemas.openxmlformats.org/officeDocument/2006/relationships/image" Target="../media/image2294.png"/><Relationship Id="rId54" Type="http://schemas.openxmlformats.org/officeDocument/2006/relationships/customXml" Target="../ink/ink2144.xml"/><Relationship Id="rId217" Type="http://schemas.openxmlformats.org/officeDocument/2006/relationships/image" Target="../media/image2224.png"/><Relationship Id="rId564" Type="http://schemas.openxmlformats.org/officeDocument/2006/relationships/customXml" Target="../ink/ink2399.xml"/><Relationship Id="rId424" Type="http://schemas.openxmlformats.org/officeDocument/2006/relationships/customXml" Target="../ink/ink2329.xml"/><Relationship Id="rId631" Type="http://schemas.openxmlformats.org/officeDocument/2006/relationships/image" Target="../media/image2431.png"/><Relationship Id="rId270" Type="http://schemas.openxmlformats.org/officeDocument/2006/relationships/customXml" Target="../ink/ink2252.xml"/><Relationship Id="rId65" Type="http://schemas.openxmlformats.org/officeDocument/2006/relationships/image" Target="../media/image2148.png"/><Relationship Id="rId130" Type="http://schemas.openxmlformats.org/officeDocument/2006/relationships/customXml" Target="../ink/ink2182.xml"/><Relationship Id="rId368" Type="http://schemas.openxmlformats.org/officeDocument/2006/relationships/customXml" Target="../ink/ink2301.xml"/><Relationship Id="rId575" Type="http://schemas.openxmlformats.org/officeDocument/2006/relationships/image" Target="../media/image2403.png"/><Relationship Id="rId228" Type="http://schemas.openxmlformats.org/officeDocument/2006/relationships/customXml" Target="../ink/ink2231.xml"/><Relationship Id="rId435" Type="http://schemas.openxmlformats.org/officeDocument/2006/relationships/image" Target="../media/image2333.png"/><Relationship Id="rId642" Type="http://schemas.openxmlformats.org/officeDocument/2006/relationships/customXml" Target="../ink/ink2438.xml"/><Relationship Id="rId281" Type="http://schemas.openxmlformats.org/officeDocument/2006/relationships/image" Target="../media/image2256.png"/><Relationship Id="rId502" Type="http://schemas.openxmlformats.org/officeDocument/2006/relationships/customXml" Target="../ink/ink2368.xml"/><Relationship Id="rId76" Type="http://schemas.openxmlformats.org/officeDocument/2006/relationships/customXml" Target="../ink/ink2155.xml"/><Relationship Id="rId141" Type="http://schemas.openxmlformats.org/officeDocument/2006/relationships/image" Target="../media/image2186.png"/><Relationship Id="rId379" Type="http://schemas.openxmlformats.org/officeDocument/2006/relationships/image" Target="../media/image2305.png"/><Relationship Id="rId586" Type="http://schemas.openxmlformats.org/officeDocument/2006/relationships/customXml" Target="../ink/ink2410.xml"/><Relationship Id="rId7" Type="http://schemas.openxmlformats.org/officeDocument/2006/relationships/image" Target="../media/image2119.png"/><Relationship Id="rId239" Type="http://schemas.openxmlformats.org/officeDocument/2006/relationships/image" Target="../media/image2235.png"/><Relationship Id="rId446" Type="http://schemas.openxmlformats.org/officeDocument/2006/relationships/customXml" Target="../ink/ink2340.xml"/><Relationship Id="rId653" Type="http://schemas.openxmlformats.org/officeDocument/2006/relationships/image" Target="../media/image2442.png"/><Relationship Id="rId292" Type="http://schemas.openxmlformats.org/officeDocument/2006/relationships/customXml" Target="../ink/ink2263.xml"/><Relationship Id="rId306" Type="http://schemas.openxmlformats.org/officeDocument/2006/relationships/customXml" Target="../ink/ink2270.xml"/><Relationship Id="rId87" Type="http://schemas.openxmlformats.org/officeDocument/2006/relationships/image" Target="../media/image2159.png"/><Relationship Id="rId513" Type="http://schemas.openxmlformats.org/officeDocument/2006/relationships/image" Target="../media/image2372.png"/><Relationship Id="rId597" Type="http://schemas.openxmlformats.org/officeDocument/2006/relationships/image" Target="../media/image2414.png"/><Relationship Id="rId152" Type="http://schemas.openxmlformats.org/officeDocument/2006/relationships/customXml" Target="../ink/ink2193.xml"/><Relationship Id="rId457" Type="http://schemas.openxmlformats.org/officeDocument/2006/relationships/image" Target="../media/image2344.png"/><Relationship Id="rId664" Type="http://schemas.openxmlformats.org/officeDocument/2006/relationships/customXml" Target="../ink/ink2449.xml"/><Relationship Id="rId14" Type="http://schemas.openxmlformats.org/officeDocument/2006/relationships/customXml" Target="../ink/ink2124.xml"/><Relationship Id="rId317" Type="http://schemas.openxmlformats.org/officeDocument/2006/relationships/image" Target="../media/image2274.png"/><Relationship Id="rId524" Type="http://schemas.openxmlformats.org/officeDocument/2006/relationships/customXml" Target="../ink/ink2379.xml"/><Relationship Id="rId98" Type="http://schemas.openxmlformats.org/officeDocument/2006/relationships/customXml" Target="../ink/ink2166.xml"/><Relationship Id="rId163" Type="http://schemas.openxmlformats.org/officeDocument/2006/relationships/image" Target="../media/image2197.png"/><Relationship Id="rId370" Type="http://schemas.openxmlformats.org/officeDocument/2006/relationships/customXml" Target="../ink/ink2302.xml"/><Relationship Id="rId230" Type="http://schemas.openxmlformats.org/officeDocument/2006/relationships/customXml" Target="../ink/ink2232.xml"/><Relationship Id="rId468" Type="http://schemas.openxmlformats.org/officeDocument/2006/relationships/customXml" Target="../ink/ink2351.xml"/><Relationship Id="rId25" Type="http://schemas.openxmlformats.org/officeDocument/2006/relationships/image" Target="../media/image2128.png"/><Relationship Id="rId328" Type="http://schemas.openxmlformats.org/officeDocument/2006/relationships/customXml" Target="../ink/ink2281.xml"/><Relationship Id="rId535" Type="http://schemas.openxmlformats.org/officeDocument/2006/relationships/image" Target="../media/image2383.png"/><Relationship Id="rId174" Type="http://schemas.openxmlformats.org/officeDocument/2006/relationships/customXml" Target="../ink/ink2204.xml"/><Relationship Id="rId381" Type="http://schemas.openxmlformats.org/officeDocument/2006/relationships/image" Target="../media/image2306.png"/><Relationship Id="rId602" Type="http://schemas.openxmlformats.org/officeDocument/2006/relationships/customXml" Target="../ink/ink2418.xml"/><Relationship Id="rId241" Type="http://schemas.openxmlformats.org/officeDocument/2006/relationships/image" Target="../media/image2236.png"/><Relationship Id="rId479" Type="http://schemas.openxmlformats.org/officeDocument/2006/relationships/image" Target="../media/image2355.png"/><Relationship Id="rId36" Type="http://schemas.openxmlformats.org/officeDocument/2006/relationships/customXml" Target="../ink/ink2135.xml"/><Relationship Id="rId339" Type="http://schemas.openxmlformats.org/officeDocument/2006/relationships/image" Target="../media/image2285.png"/><Relationship Id="rId546" Type="http://schemas.openxmlformats.org/officeDocument/2006/relationships/customXml" Target="../ink/ink2390.xml"/><Relationship Id="rId101" Type="http://schemas.openxmlformats.org/officeDocument/2006/relationships/image" Target="../media/image2166.png"/><Relationship Id="rId185" Type="http://schemas.openxmlformats.org/officeDocument/2006/relationships/image" Target="../media/image2208.png"/><Relationship Id="rId406" Type="http://schemas.openxmlformats.org/officeDocument/2006/relationships/customXml" Target="../ink/ink2320.xml"/><Relationship Id="rId392" Type="http://schemas.openxmlformats.org/officeDocument/2006/relationships/customXml" Target="../ink/ink2313.xml"/><Relationship Id="rId613" Type="http://schemas.openxmlformats.org/officeDocument/2006/relationships/image" Target="../media/image2422.png"/><Relationship Id="rId252" Type="http://schemas.openxmlformats.org/officeDocument/2006/relationships/customXml" Target="../ink/ink2243.xml"/><Relationship Id="rId47" Type="http://schemas.openxmlformats.org/officeDocument/2006/relationships/image" Target="../media/image2139.png"/><Relationship Id="rId112" Type="http://schemas.openxmlformats.org/officeDocument/2006/relationships/customXml" Target="../ink/ink2173.xml"/><Relationship Id="rId557" Type="http://schemas.openxmlformats.org/officeDocument/2006/relationships/image" Target="../media/image2394.png"/><Relationship Id="rId196" Type="http://schemas.openxmlformats.org/officeDocument/2006/relationships/customXml" Target="../ink/ink2215.xml"/><Relationship Id="rId417" Type="http://schemas.openxmlformats.org/officeDocument/2006/relationships/image" Target="../media/image2324.png"/><Relationship Id="rId624" Type="http://schemas.openxmlformats.org/officeDocument/2006/relationships/customXml" Target="../ink/ink2429.xml"/><Relationship Id="rId263" Type="http://schemas.openxmlformats.org/officeDocument/2006/relationships/image" Target="../media/image2247.png"/><Relationship Id="rId470" Type="http://schemas.openxmlformats.org/officeDocument/2006/relationships/customXml" Target="../ink/ink2352.xml"/><Relationship Id="rId58" Type="http://schemas.openxmlformats.org/officeDocument/2006/relationships/customXml" Target="../ink/ink2146.xml"/><Relationship Id="rId123" Type="http://schemas.openxmlformats.org/officeDocument/2006/relationships/image" Target="../media/image2177.png"/><Relationship Id="rId330" Type="http://schemas.openxmlformats.org/officeDocument/2006/relationships/customXml" Target="../ink/ink2282.xml"/><Relationship Id="rId568" Type="http://schemas.openxmlformats.org/officeDocument/2006/relationships/customXml" Target="../ink/ink2401.xml"/><Relationship Id="rId428" Type="http://schemas.openxmlformats.org/officeDocument/2006/relationships/customXml" Target="../ink/ink2331.xml"/><Relationship Id="rId635" Type="http://schemas.openxmlformats.org/officeDocument/2006/relationships/image" Target="../media/image2433.png"/><Relationship Id="rId274" Type="http://schemas.openxmlformats.org/officeDocument/2006/relationships/customXml" Target="../ink/ink2254.xml"/><Relationship Id="rId481" Type="http://schemas.openxmlformats.org/officeDocument/2006/relationships/image" Target="../media/image2356.png"/><Relationship Id="rId69" Type="http://schemas.openxmlformats.org/officeDocument/2006/relationships/image" Target="../media/image2150.png"/><Relationship Id="rId134" Type="http://schemas.openxmlformats.org/officeDocument/2006/relationships/customXml" Target="../ink/ink2184.xml"/><Relationship Id="rId579" Type="http://schemas.openxmlformats.org/officeDocument/2006/relationships/image" Target="../media/image2405.png"/><Relationship Id="rId80" Type="http://schemas.openxmlformats.org/officeDocument/2006/relationships/customXml" Target="../ink/ink2157.xml"/><Relationship Id="rId176" Type="http://schemas.openxmlformats.org/officeDocument/2006/relationships/customXml" Target="../ink/ink2205.xml"/><Relationship Id="rId341" Type="http://schemas.openxmlformats.org/officeDocument/2006/relationships/image" Target="../media/image2286.png"/><Relationship Id="rId383" Type="http://schemas.openxmlformats.org/officeDocument/2006/relationships/image" Target="../media/image2307.png"/><Relationship Id="rId439" Type="http://schemas.openxmlformats.org/officeDocument/2006/relationships/image" Target="../media/image2335.png"/><Relationship Id="rId590" Type="http://schemas.openxmlformats.org/officeDocument/2006/relationships/customXml" Target="../ink/ink2412.xml"/><Relationship Id="rId604" Type="http://schemas.openxmlformats.org/officeDocument/2006/relationships/customXml" Target="../ink/ink2419.xml"/><Relationship Id="rId646" Type="http://schemas.openxmlformats.org/officeDocument/2006/relationships/customXml" Target="../ink/ink2440.xml"/><Relationship Id="rId201" Type="http://schemas.openxmlformats.org/officeDocument/2006/relationships/image" Target="../media/image2216.png"/><Relationship Id="rId243" Type="http://schemas.openxmlformats.org/officeDocument/2006/relationships/image" Target="../media/image2237.png"/><Relationship Id="rId285" Type="http://schemas.openxmlformats.org/officeDocument/2006/relationships/image" Target="../media/image2258.png"/><Relationship Id="rId450" Type="http://schemas.openxmlformats.org/officeDocument/2006/relationships/customXml" Target="../ink/ink2342.xml"/><Relationship Id="rId506" Type="http://schemas.openxmlformats.org/officeDocument/2006/relationships/customXml" Target="../ink/ink2370.xml"/><Relationship Id="rId38" Type="http://schemas.openxmlformats.org/officeDocument/2006/relationships/customXml" Target="../ink/ink2136.xml"/><Relationship Id="rId103" Type="http://schemas.openxmlformats.org/officeDocument/2006/relationships/image" Target="../media/image2167.png"/><Relationship Id="rId310" Type="http://schemas.openxmlformats.org/officeDocument/2006/relationships/customXml" Target="../ink/ink2272.xml"/><Relationship Id="rId492" Type="http://schemas.openxmlformats.org/officeDocument/2006/relationships/customXml" Target="../ink/ink2363.xml"/><Relationship Id="rId548" Type="http://schemas.openxmlformats.org/officeDocument/2006/relationships/customXml" Target="../ink/ink2391.xml"/><Relationship Id="rId91" Type="http://schemas.openxmlformats.org/officeDocument/2006/relationships/image" Target="../media/image2161.png"/><Relationship Id="rId145" Type="http://schemas.openxmlformats.org/officeDocument/2006/relationships/image" Target="../media/image2188.png"/><Relationship Id="rId187" Type="http://schemas.openxmlformats.org/officeDocument/2006/relationships/image" Target="../media/image2209.png"/><Relationship Id="rId352" Type="http://schemas.openxmlformats.org/officeDocument/2006/relationships/customXml" Target="../ink/ink2293.xml"/><Relationship Id="rId394" Type="http://schemas.openxmlformats.org/officeDocument/2006/relationships/customXml" Target="../ink/ink2314.xml"/><Relationship Id="rId408" Type="http://schemas.openxmlformats.org/officeDocument/2006/relationships/customXml" Target="../ink/ink2321.xml"/><Relationship Id="rId615" Type="http://schemas.openxmlformats.org/officeDocument/2006/relationships/image" Target="../media/image2423.png"/><Relationship Id="rId212" Type="http://schemas.openxmlformats.org/officeDocument/2006/relationships/customXml" Target="../ink/ink2223.xml"/><Relationship Id="rId254" Type="http://schemas.openxmlformats.org/officeDocument/2006/relationships/customXml" Target="../ink/ink2244.xml"/><Relationship Id="rId657" Type="http://schemas.openxmlformats.org/officeDocument/2006/relationships/image" Target="../media/image2444.png"/><Relationship Id="rId49" Type="http://schemas.openxmlformats.org/officeDocument/2006/relationships/image" Target="../media/image2140.png"/><Relationship Id="rId114" Type="http://schemas.openxmlformats.org/officeDocument/2006/relationships/customXml" Target="../ink/ink2174.xml"/><Relationship Id="rId296" Type="http://schemas.openxmlformats.org/officeDocument/2006/relationships/customXml" Target="../ink/ink2265.xml"/><Relationship Id="rId461" Type="http://schemas.openxmlformats.org/officeDocument/2006/relationships/image" Target="../media/image2346.png"/><Relationship Id="rId517" Type="http://schemas.openxmlformats.org/officeDocument/2006/relationships/image" Target="../media/image2374.png"/><Relationship Id="rId559" Type="http://schemas.openxmlformats.org/officeDocument/2006/relationships/image" Target="../media/image2395.png"/><Relationship Id="rId60" Type="http://schemas.openxmlformats.org/officeDocument/2006/relationships/customXml" Target="../ink/ink2147.xml"/><Relationship Id="rId156" Type="http://schemas.openxmlformats.org/officeDocument/2006/relationships/customXml" Target="../ink/ink2195.xml"/><Relationship Id="rId198" Type="http://schemas.openxmlformats.org/officeDocument/2006/relationships/customXml" Target="../ink/ink2216.xml"/><Relationship Id="rId321" Type="http://schemas.openxmlformats.org/officeDocument/2006/relationships/image" Target="../media/image2276.png"/><Relationship Id="rId363" Type="http://schemas.openxmlformats.org/officeDocument/2006/relationships/image" Target="../media/image2297.png"/><Relationship Id="rId419" Type="http://schemas.openxmlformats.org/officeDocument/2006/relationships/image" Target="../media/image2325.png"/><Relationship Id="rId570" Type="http://schemas.openxmlformats.org/officeDocument/2006/relationships/customXml" Target="../ink/ink2402.xml"/><Relationship Id="rId626" Type="http://schemas.openxmlformats.org/officeDocument/2006/relationships/customXml" Target="../ink/ink2430.xml"/><Relationship Id="rId223" Type="http://schemas.openxmlformats.org/officeDocument/2006/relationships/image" Target="../media/image2227.png"/><Relationship Id="rId430" Type="http://schemas.openxmlformats.org/officeDocument/2006/relationships/customXml" Target="../ink/ink2332.xml"/><Relationship Id="rId668" Type="http://schemas.openxmlformats.org/officeDocument/2006/relationships/customXml" Target="../ink/ink2451.xml"/><Relationship Id="rId18" Type="http://schemas.openxmlformats.org/officeDocument/2006/relationships/customXml" Target="../ink/ink2126.xml"/><Relationship Id="rId265" Type="http://schemas.openxmlformats.org/officeDocument/2006/relationships/image" Target="../media/image2248.png"/><Relationship Id="rId472" Type="http://schemas.openxmlformats.org/officeDocument/2006/relationships/customXml" Target="../ink/ink2353.xml"/><Relationship Id="rId528" Type="http://schemas.openxmlformats.org/officeDocument/2006/relationships/customXml" Target="../ink/ink2381.xml"/><Relationship Id="rId125" Type="http://schemas.openxmlformats.org/officeDocument/2006/relationships/image" Target="../media/image2178.png"/><Relationship Id="rId167" Type="http://schemas.openxmlformats.org/officeDocument/2006/relationships/image" Target="../media/image2199.png"/><Relationship Id="rId332" Type="http://schemas.openxmlformats.org/officeDocument/2006/relationships/customXml" Target="../ink/ink2283.xml"/><Relationship Id="rId374" Type="http://schemas.openxmlformats.org/officeDocument/2006/relationships/customXml" Target="../ink/ink2304.xml"/><Relationship Id="rId581" Type="http://schemas.openxmlformats.org/officeDocument/2006/relationships/image" Target="../media/image2406.png"/><Relationship Id="rId71" Type="http://schemas.openxmlformats.org/officeDocument/2006/relationships/image" Target="../media/image2151.png"/><Relationship Id="rId234" Type="http://schemas.openxmlformats.org/officeDocument/2006/relationships/customXml" Target="../ink/ink2234.xml"/><Relationship Id="rId637" Type="http://schemas.openxmlformats.org/officeDocument/2006/relationships/image" Target="../media/image2434.pn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2130.png"/><Relationship Id="rId276" Type="http://schemas.openxmlformats.org/officeDocument/2006/relationships/customXml" Target="../ink/ink2255.xml"/><Relationship Id="rId441" Type="http://schemas.openxmlformats.org/officeDocument/2006/relationships/image" Target="../media/image2336.png"/><Relationship Id="rId483" Type="http://schemas.openxmlformats.org/officeDocument/2006/relationships/image" Target="../media/image2357.png"/><Relationship Id="rId539" Type="http://schemas.openxmlformats.org/officeDocument/2006/relationships/image" Target="../media/image2385.png"/><Relationship Id="rId40" Type="http://schemas.openxmlformats.org/officeDocument/2006/relationships/customXml" Target="../ink/ink2137.xml"/><Relationship Id="rId136" Type="http://schemas.openxmlformats.org/officeDocument/2006/relationships/customXml" Target="../ink/ink2185.xml"/><Relationship Id="rId178" Type="http://schemas.openxmlformats.org/officeDocument/2006/relationships/customXml" Target="../ink/ink2206.xml"/><Relationship Id="rId301" Type="http://schemas.openxmlformats.org/officeDocument/2006/relationships/image" Target="../media/image2266.png"/><Relationship Id="rId343" Type="http://schemas.openxmlformats.org/officeDocument/2006/relationships/image" Target="../media/image2287.png"/><Relationship Id="rId550" Type="http://schemas.openxmlformats.org/officeDocument/2006/relationships/customXml" Target="../ink/ink2392.xml"/><Relationship Id="rId82" Type="http://schemas.openxmlformats.org/officeDocument/2006/relationships/customXml" Target="../ink/ink2158.xml"/><Relationship Id="rId203" Type="http://schemas.openxmlformats.org/officeDocument/2006/relationships/image" Target="../media/image2217.png"/><Relationship Id="rId385" Type="http://schemas.openxmlformats.org/officeDocument/2006/relationships/image" Target="../media/image2308.png"/><Relationship Id="rId592" Type="http://schemas.openxmlformats.org/officeDocument/2006/relationships/customXml" Target="../ink/ink2413.xml"/><Relationship Id="rId606" Type="http://schemas.openxmlformats.org/officeDocument/2006/relationships/customXml" Target="../ink/ink2420.xml"/><Relationship Id="rId648" Type="http://schemas.openxmlformats.org/officeDocument/2006/relationships/customXml" Target="../ink/ink2441.xml"/><Relationship Id="rId245" Type="http://schemas.openxmlformats.org/officeDocument/2006/relationships/image" Target="../media/image2238.png"/><Relationship Id="rId287" Type="http://schemas.openxmlformats.org/officeDocument/2006/relationships/image" Target="../media/image2259.png"/><Relationship Id="rId410" Type="http://schemas.openxmlformats.org/officeDocument/2006/relationships/customXml" Target="../ink/ink2322.xml"/><Relationship Id="rId452" Type="http://schemas.openxmlformats.org/officeDocument/2006/relationships/customXml" Target="../ink/ink2343.xml"/><Relationship Id="rId494" Type="http://schemas.openxmlformats.org/officeDocument/2006/relationships/customXml" Target="../ink/ink2364.xml"/><Relationship Id="rId508" Type="http://schemas.openxmlformats.org/officeDocument/2006/relationships/customXml" Target="../ink/ink2371.xml"/><Relationship Id="rId105" Type="http://schemas.openxmlformats.org/officeDocument/2006/relationships/image" Target="../media/image2168.png"/><Relationship Id="rId147" Type="http://schemas.openxmlformats.org/officeDocument/2006/relationships/image" Target="../media/image2189.png"/><Relationship Id="rId312" Type="http://schemas.openxmlformats.org/officeDocument/2006/relationships/customXml" Target="../ink/ink2273.xml"/><Relationship Id="rId354" Type="http://schemas.openxmlformats.org/officeDocument/2006/relationships/customXml" Target="../ink/ink2294.xml"/><Relationship Id="rId51" Type="http://schemas.openxmlformats.org/officeDocument/2006/relationships/image" Target="../media/image2141.png"/><Relationship Id="rId93" Type="http://schemas.openxmlformats.org/officeDocument/2006/relationships/image" Target="../media/image2162.png"/><Relationship Id="rId189" Type="http://schemas.openxmlformats.org/officeDocument/2006/relationships/image" Target="../media/image2210.png"/><Relationship Id="rId396" Type="http://schemas.openxmlformats.org/officeDocument/2006/relationships/customXml" Target="../ink/ink2315.xml"/><Relationship Id="rId561" Type="http://schemas.openxmlformats.org/officeDocument/2006/relationships/image" Target="../media/image2396.png"/><Relationship Id="rId617" Type="http://schemas.openxmlformats.org/officeDocument/2006/relationships/image" Target="../media/image2424.png"/><Relationship Id="rId659" Type="http://schemas.openxmlformats.org/officeDocument/2006/relationships/image" Target="../media/image2445.png"/><Relationship Id="rId214" Type="http://schemas.openxmlformats.org/officeDocument/2006/relationships/customXml" Target="../ink/ink2224.xml"/><Relationship Id="rId256" Type="http://schemas.openxmlformats.org/officeDocument/2006/relationships/customXml" Target="../ink/ink2245.xml"/><Relationship Id="rId298" Type="http://schemas.openxmlformats.org/officeDocument/2006/relationships/customXml" Target="../ink/ink2266.xml"/><Relationship Id="rId421" Type="http://schemas.openxmlformats.org/officeDocument/2006/relationships/image" Target="../media/image2326.png"/><Relationship Id="rId463" Type="http://schemas.openxmlformats.org/officeDocument/2006/relationships/image" Target="../media/image2347.png"/><Relationship Id="rId519" Type="http://schemas.openxmlformats.org/officeDocument/2006/relationships/image" Target="../media/image2375.png"/><Relationship Id="rId670" Type="http://schemas.openxmlformats.org/officeDocument/2006/relationships/customXml" Target="../ink/ink2452.xml"/><Relationship Id="rId116" Type="http://schemas.openxmlformats.org/officeDocument/2006/relationships/customXml" Target="../ink/ink2175.xml"/><Relationship Id="rId158" Type="http://schemas.openxmlformats.org/officeDocument/2006/relationships/customXml" Target="../ink/ink2196.xml"/><Relationship Id="rId323" Type="http://schemas.openxmlformats.org/officeDocument/2006/relationships/image" Target="../media/image2277.png"/><Relationship Id="rId530" Type="http://schemas.openxmlformats.org/officeDocument/2006/relationships/customXml" Target="../ink/ink2382.xml"/><Relationship Id="rId20" Type="http://schemas.openxmlformats.org/officeDocument/2006/relationships/customXml" Target="../ink/ink2127.xml"/><Relationship Id="rId62" Type="http://schemas.openxmlformats.org/officeDocument/2006/relationships/customXml" Target="../ink/ink2148.xml"/><Relationship Id="rId365" Type="http://schemas.openxmlformats.org/officeDocument/2006/relationships/image" Target="../media/image2298.png"/><Relationship Id="rId572" Type="http://schemas.openxmlformats.org/officeDocument/2006/relationships/customXml" Target="../ink/ink2403.xml"/><Relationship Id="rId628" Type="http://schemas.openxmlformats.org/officeDocument/2006/relationships/customXml" Target="../ink/ink2431.xml"/><Relationship Id="rId225" Type="http://schemas.openxmlformats.org/officeDocument/2006/relationships/image" Target="../media/image2228.png"/><Relationship Id="rId267" Type="http://schemas.openxmlformats.org/officeDocument/2006/relationships/image" Target="../media/image2249.png"/><Relationship Id="rId432" Type="http://schemas.openxmlformats.org/officeDocument/2006/relationships/customXml" Target="../ink/ink2333.xml"/><Relationship Id="rId474" Type="http://schemas.openxmlformats.org/officeDocument/2006/relationships/customXml" Target="../ink/ink2354.xml"/><Relationship Id="rId127" Type="http://schemas.openxmlformats.org/officeDocument/2006/relationships/image" Target="../media/image2179.png"/><Relationship Id="rId31" Type="http://schemas.openxmlformats.org/officeDocument/2006/relationships/image" Target="../media/image2131.png"/><Relationship Id="rId73" Type="http://schemas.openxmlformats.org/officeDocument/2006/relationships/image" Target="../media/image2152.png"/><Relationship Id="rId169" Type="http://schemas.openxmlformats.org/officeDocument/2006/relationships/image" Target="../media/image2200.png"/><Relationship Id="rId334" Type="http://schemas.openxmlformats.org/officeDocument/2006/relationships/customXml" Target="../ink/ink2284.xml"/><Relationship Id="rId376" Type="http://schemas.openxmlformats.org/officeDocument/2006/relationships/customXml" Target="../ink/ink2305.xml"/><Relationship Id="rId541" Type="http://schemas.openxmlformats.org/officeDocument/2006/relationships/image" Target="../media/image2386.png"/><Relationship Id="rId583" Type="http://schemas.openxmlformats.org/officeDocument/2006/relationships/image" Target="../media/image2407.png"/><Relationship Id="rId639" Type="http://schemas.openxmlformats.org/officeDocument/2006/relationships/image" Target="../media/image2435.png"/><Relationship Id="rId4" Type="http://schemas.openxmlformats.org/officeDocument/2006/relationships/customXml" Target="../ink/ink2119.xml"/><Relationship Id="rId180" Type="http://schemas.openxmlformats.org/officeDocument/2006/relationships/customXml" Target="../ink/ink2207.xml"/><Relationship Id="rId236" Type="http://schemas.openxmlformats.org/officeDocument/2006/relationships/customXml" Target="../ink/ink2235.xml"/><Relationship Id="rId278" Type="http://schemas.openxmlformats.org/officeDocument/2006/relationships/customXml" Target="../ink/ink2256.xml"/><Relationship Id="rId401" Type="http://schemas.openxmlformats.org/officeDocument/2006/relationships/image" Target="../media/image2316.png"/><Relationship Id="rId443" Type="http://schemas.openxmlformats.org/officeDocument/2006/relationships/image" Target="../media/image2337.png"/><Relationship Id="rId650" Type="http://schemas.openxmlformats.org/officeDocument/2006/relationships/customXml" Target="../ink/ink2442.xml"/><Relationship Id="rId303" Type="http://schemas.openxmlformats.org/officeDocument/2006/relationships/image" Target="../media/image2267.png"/><Relationship Id="rId485" Type="http://schemas.openxmlformats.org/officeDocument/2006/relationships/image" Target="../media/image2358.png"/><Relationship Id="rId42" Type="http://schemas.openxmlformats.org/officeDocument/2006/relationships/customXml" Target="../ink/ink2138.xml"/><Relationship Id="rId84" Type="http://schemas.openxmlformats.org/officeDocument/2006/relationships/customXml" Target="../ink/ink2159.xml"/><Relationship Id="rId138" Type="http://schemas.openxmlformats.org/officeDocument/2006/relationships/customXml" Target="../ink/ink2186.xml"/><Relationship Id="rId345" Type="http://schemas.openxmlformats.org/officeDocument/2006/relationships/image" Target="../media/image2288.png"/><Relationship Id="rId387" Type="http://schemas.openxmlformats.org/officeDocument/2006/relationships/image" Target="../media/image2309.png"/><Relationship Id="rId510" Type="http://schemas.openxmlformats.org/officeDocument/2006/relationships/customXml" Target="../ink/ink2372.xml"/><Relationship Id="rId552" Type="http://schemas.openxmlformats.org/officeDocument/2006/relationships/customXml" Target="../ink/ink2393.xml"/><Relationship Id="rId594" Type="http://schemas.openxmlformats.org/officeDocument/2006/relationships/customXml" Target="../ink/ink2414.xml"/><Relationship Id="rId608" Type="http://schemas.openxmlformats.org/officeDocument/2006/relationships/customXml" Target="../ink/ink2421.xml"/><Relationship Id="rId191" Type="http://schemas.openxmlformats.org/officeDocument/2006/relationships/image" Target="../media/image2211.png"/><Relationship Id="rId205" Type="http://schemas.openxmlformats.org/officeDocument/2006/relationships/image" Target="../media/image2218.png"/><Relationship Id="rId247" Type="http://schemas.openxmlformats.org/officeDocument/2006/relationships/image" Target="../media/image2239.png"/><Relationship Id="rId412" Type="http://schemas.openxmlformats.org/officeDocument/2006/relationships/customXml" Target="../ink/ink2323.xml"/><Relationship Id="rId107" Type="http://schemas.openxmlformats.org/officeDocument/2006/relationships/image" Target="../media/image2169.png"/><Relationship Id="rId289" Type="http://schemas.openxmlformats.org/officeDocument/2006/relationships/image" Target="../media/image2260.png"/><Relationship Id="rId454" Type="http://schemas.openxmlformats.org/officeDocument/2006/relationships/customXml" Target="../ink/ink2344.xml"/><Relationship Id="rId496" Type="http://schemas.openxmlformats.org/officeDocument/2006/relationships/customXml" Target="../ink/ink2365.xml"/><Relationship Id="rId661" Type="http://schemas.openxmlformats.org/officeDocument/2006/relationships/image" Target="../media/image2446.png"/><Relationship Id="rId11" Type="http://schemas.openxmlformats.org/officeDocument/2006/relationships/image" Target="../media/image2121.png"/><Relationship Id="rId53" Type="http://schemas.openxmlformats.org/officeDocument/2006/relationships/image" Target="../media/image2142.png"/><Relationship Id="rId149" Type="http://schemas.openxmlformats.org/officeDocument/2006/relationships/image" Target="../media/image2190.png"/><Relationship Id="rId314" Type="http://schemas.openxmlformats.org/officeDocument/2006/relationships/customXml" Target="../ink/ink2274.xml"/><Relationship Id="rId356" Type="http://schemas.openxmlformats.org/officeDocument/2006/relationships/customXml" Target="../ink/ink2295.xml"/><Relationship Id="rId398" Type="http://schemas.openxmlformats.org/officeDocument/2006/relationships/customXml" Target="../ink/ink2316.xml"/><Relationship Id="rId521" Type="http://schemas.openxmlformats.org/officeDocument/2006/relationships/image" Target="../media/image2376.png"/><Relationship Id="rId563" Type="http://schemas.openxmlformats.org/officeDocument/2006/relationships/image" Target="../media/image2397.png"/><Relationship Id="rId619" Type="http://schemas.openxmlformats.org/officeDocument/2006/relationships/image" Target="../media/image2425.png"/><Relationship Id="rId95" Type="http://schemas.openxmlformats.org/officeDocument/2006/relationships/image" Target="../media/image2163.png"/><Relationship Id="rId160" Type="http://schemas.openxmlformats.org/officeDocument/2006/relationships/customXml" Target="../ink/ink2197.xml"/><Relationship Id="rId216" Type="http://schemas.openxmlformats.org/officeDocument/2006/relationships/customXml" Target="../ink/ink2225.xml"/><Relationship Id="rId423" Type="http://schemas.openxmlformats.org/officeDocument/2006/relationships/image" Target="../media/image2327.png"/><Relationship Id="rId258" Type="http://schemas.openxmlformats.org/officeDocument/2006/relationships/customXml" Target="../ink/ink2246.xml"/><Relationship Id="rId465" Type="http://schemas.openxmlformats.org/officeDocument/2006/relationships/image" Target="../media/image2348.png"/><Relationship Id="rId630" Type="http://schemas.openxmlformats.org/officeDocument/2006/relationships/customXml" Target="../ink/ink2432.xml"/><Relationship Id="rId22" Type="http://schemas.openxmlformats.org/officeDocument/2006/relationships/customXml" Target="../ink/ink2128.xml"/><Relationship Id="rId64" Type="http://schemas.openxmlformats.org/officeDocument/2006/relationships/customXml" Target="../ink/ink2149.xml"/><Relationship Id="rId118" Type="http://schemas.openxmlformats.org/officeDocument/2006/relationships/customXml" Target="../ink/ink2176.xml"/><Relationship Id="rId325" Type="http://schemas.openxmlformats.org/officeDocument/2006/relationships/image" Target="../media/image2278.png"/><Relationship Id="rId367" Type="http://schemas.openxmlformats.org/officeDocument/2006/relationships/image" Target="../media/image2299.png"/><Relationship Id="rId532" Type="http://schemas.openxmlformats.org/officeDocument/2006/relationships/customXml" Target="../ink/ink2383.xml"/><Relationship Id="rId574" Type="http://schemas.openxmlformats.org/officeDocument/2006/relationships/customXml" Target="../ink/ink2404.xml"/><Relationship Id="rId171" Type="http://schemas.openxmlformats.org/officeDocument/2006/relationships/image" Target="../media/image2201.png"/><Relationship Id="rId227" Type="http://schemas.openxmlformats.org/officeDocument/2006/relationships/image" Target="../media/image2229.png"/><Relationship Id="rId269" Type="http://schemas.openxmlformats.org/officeDocument/2006/relationships/image" Target="../media/image2250.png"/><Relationship Id="rId434" Type="http://schemas.openxmlformats.org/officeDocument/2006/relationships/customXml" Target="../ink/ink2334.xml"/><Relationship Id="rId476" Type="http://schemas.openxmlformats.org/officeDocument/2006/relationships/customXml" Target="../ink/ink2355.xml"/><Relationship Id="rId641" Type="http://schemas.openxmlformats.org/officeDocument/2006/relationships/image" Target="../media/image2436.png"/><Relationship Id="rId33" Type="http://schemas.openxmlformats.org/officeDocument/2006/relationships/image" Target="../media/image2132.png"/><Relationship Id="rId129" Type="http://schemas.openxmlformats.org/officeDocument/2006/relationships/image" Target="../media/image2180.png"/><Relationship Id="rId280" Type="http://schemas.openxmlformats.org/officeDocument/2006/relationships/customXml" Target="../ink/ink2257.xml"/><Relationship Id="rId336" Type="http://schemas.openxmlformats.org/officeDocument/2006/relationships/customXml" Target="../ink/ink2285.xml"/><Relationship Id="rId501" Type="http://schemas.openxmlformats.org/officeDocument/2006/relationships/image" Target="../media/image2366.png"/><Relationship Id="rId543" Type="http://schemas.openxmlformats.org/officeDocument/2006/relationships/image" Target="../media/image2387.png"/><Relationship Id="rId75" Type="http://schemas.openxmlformats.org/officeDocument/2006/relationships/image" Target="../media/image2153.png"/><Relationship Id="rId140" Type="http://schemas.openxmlformats.org/officeDocument/2006/relationships/customXml" Target="../ink/ink2187.xml"/><Relationship Id="rId182" Type="http://schemas.openxmlformats.org/officeDocument/2006/relationships/customXml" Target="../ink/ink2208.xml"/><Relationship Id="rId378" Type="http://schemas.openxmlformats.org/officeDocument/2006/relationships/customXml" Target="../ink/ink2306.xml"/><Relationship Id="rId403" Type="http://schemas.openxmlformats.org/officeDocument/2006/relationships/image" Target="../media/image2317.png"/><Relationship Id="rId585" Type="http://schemas.openxmlformats.org/officeDocument/2006/relationships/image" Target="../media/image2408.png"/><Relationship Id="rId6" Type="http://schemas.openxmlformats.org/officeDocument/2006/relationships/customXml" Target="../ink/ink2120.xml"/><Relationship Id="rId238" Type="http://schemas.openxmlformats.org/officeDocument/2006/relationships/customXml" Target="../ink/ink2236.xml"/><Relationship Id="rId445" Type="http://schemas.openxmlformats.org/officeDocument/2006/relationships/image" Target="../media/image2338.png"/><Relationship Id="rId487" Type="http://schemas.openxmlformats.org/officeDocument/2006/relationships/image" Target="../media/image2359.png"/><Relationship Id="rId610" Type="http://schemas.openxmlformats.org/officeDocument/2006/relationships/customXml" Target="../ink/ink2422.xml"/><Relationship Id="rId652" Type="http://schemas.openxmlformats.org/officeDocument/2006/relationships/customXml" Target="../ink/ink2443.xml"/><Relationship Id="rId291" Type="http://schemas.openxmlformats.org/officeDocument/2006/relationships/image" Target="../media/image2261.png"/><Relationship Id="rId305" Type="http://schemas.openxmlformats.org/officeDocument/2006/relationships/image" Target="../media/image2268.png"/><Relationship Id="rId347" Type="http://schemas.openxmlformats.org/officeDocument/2006/relationships/image" Target="../media/image2289.png"/><Relationship Id="rId512" Type="http://schemas.openxmlformats.org/officeDocument/2006/relationships/customXml" Target="../ink/ink2373.xml"/><Relationship Id="rId44" Type="http://schemas.openxmlformats.org/officeDocument/2006/relationships/customXml" Target="../ink/ink2139.xml"/><Relationship Id="rId86" Type="http://schemas.openxmlformats.org/officeDocument/2006/relationships/customXml" Target="../ink/ink2160.xml"/><Relationship Id="rId151" Type="http://schemas.openxmlformats.org/officeDocument/2006/relationships/image" Target="../media/image2191.png"/><Relationship Id="rId389" Type="http://schemas.openxmlformats.org/officeDocument/2006/relationships/image" Target="../media/image2310.png"/><Relationship Id="rId554" Type="http://schemas.openxmlformats.org/officeDocument/2006/relationships/customXml" Target="../ink/ink2394.xml"/><Relationship Id="rId596" Type="http://schemas.openxmlformats.org/officeDocument/2006/relationships/customXml" Target="../ink/ink2415.xml"/><Relationship Id="rId193" Type="http://schemas.openxmlformats.org/officeDocument/2006/relationships/image" Target="../media/image2212.png"/><Relationship Id="rId207" Type="http://schemas.openxmlformats.org/officeDocument/2006/relationships/image" Target="../media/image2219.png"/><Relationship Id="rId249" Type="http://schemas.openxmlformats.org/officeDocument/2006/relationships/image" Target="../media/image2240.png"/><Relationship Id="rId414" Type="http://schemas.openxmlformats.org/officeDocument/2006/relationships/customXml" Target="../ink/ink2324.xml"/><Relationship Id="rId456" Type="http://schemas.openxmlformats.org/officeDocument/2006/relationships/customXml" Target="../ink/ink2345.xml"/><Relationship Id="rId498" Type="http://schemas.openxmlformats.org/officeDocument/2006/relationships/customXml" Target="../ink/ink2366.xml"/><Relationship Id="rId621" Type="http://schemas.openxmlformats.org/officeDocument/2006/relationships/image" Target="../media/image2426.png"/><Relationship Id="rId663" Type="http://schemas.openxmlformats.org/officeDocument/2006/relationships/image" Target="../media/image2447.png"/><Relationship Id="rId13" Type="http://schemas.openxmlformats.org/officeDocument/2006/relationships/image" Target="../media/image2122.png"/><Relationship Id="rId109" Type="http://schemas.openxmlformats.org/officeDocument/2006/relationships/image" Target="../media/image2170.png"/><Relationship Id="rId260" Type="http://schemas.openxmlformats.org/officeDocument/2006/relationships/customXml" Target="../ink/ink2247.xml"/><Relationship Id="rId316" Type="http://schemas.openxmlformats.org/officeDocument/2006/relationships/customXml" Target="../ink/ink2275.xml"/><Relationship Id="rId523" Type="http://schemas.openxmlformats.org/officeDocument/2006/relationships/image" Target="../media/image2377.png"/><Relationship Id="rId55" Type="http://schemas.openxmlformats.org/officeDocument/2006/relationships/image" Target="../media/image2143.png"/><Relationship Id="rId97" Type="http://schemas.openxmlformats.org/officeDocument/2006/relationships/image" Target="../media/image2164.png"/><Relationship Id="rId120" Type="http://schemas.openxmlformats.org/officeDocument/2006/relationships/customXml" Target="../ink/ink2177.xml"/><Relationship Id="rId358" Type="http://schemas.openxmlformats.org/officeDocument/2006/relationships/customXml" Target="../ink/ink2296.xml"/><Relationship Id="rId565" Type="http://schemas.openxmlformats.org/officeDocument/2006/relationships/image" Target="../media/image2398.png"/><Relationship Id="rId162" Type="http://schemas.openxmlformats.org/officeDocument/2006/relationships/customXml" Target="../ink/ink2198.xml"/><Relationship Id="rId218" Type="http://schemas.openxmlformats.org/officeDocument/2006/relationships/customXml" Target="../ink/ink2226.xml"/><Relationship Id="rId425" Type="http://schemas.openxmlformats.org/officeDocument/2006/relationships/image" Target="../media/image2328.png"/><Relationship Id="rId467" Type="http://schemas.openxmlformats.org/officeDocument/2006/relationships/image" Target="../media/image2349.png"/><Relationship Id="rId632" Type="http://schemas.openxmlformats.org/officeDocument/2006/relationships/customXml" Target="../ink/ink2433.xml"/><Relationship Id="rId271" Type="http://schemas.openxmlformats.org/officeDocument/2006/relationships/image" Target="../media/image2251.png"/><Relationship Id="rId24" Type="http://schemas.openxmlformats.org/officeDocument/2006/relationships/customXml" Target="../ink/ink2129.xml"/><Relationship Id="rId66" Type="http://schemas.openxmlformats.org/officeDocument/2006/relationships/customXml" Target="../ink/ink2150.xml"/><Relationship Id="rId131" Type="http://schemas.openxmlformats.org/officeDocument/2006/relationships/image" Target="../media/image2181.png"/><Relationship Id="rId327" Type="http://schemas.openxmlformats.org/officeDocument/2006/relationships/image" Target="../media/image2279.png"/><Relationship Id="rId369" Type="http://schemas.openxmlformats.org/officeDocument/2006/relationships/image" Target="../media/image2300.png"/><Relationship Id="rId534" Type="http://schemas.openxmlformats.org/officeDocument/2006/relationships/customXml" Target="../ink/ink2384.xml"/><Relationship Id="rId576" Type="http://schemas.openxmlformats.org/officeDocument/2006/relationships/customXml" Target="../ink/ink2405.xml"/><Relationship Id="rId173" Type="http://schemas.openxmlformats.org/officeDocument/2006/relationships/image" Target="../media/image2202.png"/><Relationship Id="rId229" Type="http://schemas.openxmlformats.org/officeDocument/2006/relationships/image" Target="../media/image2230.png"/><Relationship Id="rId380" Type="http://schemas.openxmlformats.org/officeDocument/2006/relationships/customXml" Target="../ink/ink2307.xml"/><Relationship Id="rId436" Type="http://schemas.openxmlformats.org/officeDocument/2006/relationships/customXml" Target="../ink/ink2335.xml"/><Relationship Id="rId601" Type="http://schemas.openxmlformats.org/officeDocument/2006/relationships/image" Target="../media/image2416.png"/><Relationship Id="rId643" Type="http://schemas.openxmlformats.org/officeDocument/2006/relationships/image" Target="../media/image2437.png"/><Relationship Id="rId240" Type="http://schemas.openxmlformats.org/officeDocument/2006/relationships/customXml" Target="../ink/ink2237.xml"/><Relationship Id="rId478" Type="http://schemas.openxmlformats.org/officeDocument/2006/relationships/customXml" Target="../ink/ink2356.xml"/><Relationship Id="rId35" Type="http://schemas.openxmlformats.org/officeDocument/2006/relationships/image" Target="../media/image2133.png"/><Relationship Id="rId77" Type="http://schemas.openxmlformats.org/officeDocument/2006/relationships/image" Target="../media/image2154.png"/><Relationship Id="rId100" Type="http://schemas.openxmlformats.org/officeDocument/2006/relationships/customXml" Target="../ink/ink2167.xml"/><Relationship Id="rId282" Type="http://schemas.openxmlformats.org/officeDocument/2006/relationships/customXml" Target="../ink/ink2258.xml"/><Relationship Id="rId338" Type="http://schemas.openxmlformats.org/officeDocument/2006/relationships/customXml" Target="../ink/ink2286.xml"/><Relationship Id="rId503" Type="http://schemas.openxmlformats.org/officeDocument/2006/relationships/image" Target="../media/image2367.png"/><Relationship Id="rId545" Type="http://schemas.openxmlformats.org/officeDocument/2006/relationships/image" Target="../media/image2388.png"/><Relationship Id="rId587" Type="http://schemas.openxmlformats.org/officeDocument/2006/relationships/image" Target="../media/image2409.png"/><Relationship Id="rId8" Type="http://schemas.openxmlformats.org/officeDocument/2006/relationships/customXml" Target="../ink/ink2121.xml"/><Relationship Id="rId142" Type="http://schemas.openxmlformats.org/officeDocument/2006/relationships/customXml" Target="../ink/ink2188.xml"/><Relationship Id="rId184" Type="http://schemas.openxmlformats.org/officeDocument/2006/relationships/customXml" Target="../ink/ink2209.xml"/><Relationship Id="rId391" Type="http://schemas.openxmlformats.org/officeDocument/2006/relationships/image" Target="../media/image2311.png"/><Relationship Id="rId405" Type="http://schemas.openxmlformats.org/officeDocument/2006/relationships/image" Target="../media/image2318.png"/><Relationship Id="rId447" Type="http://schemas.openxmlformats.org/officeDocument/2006/relationships/image" Target="../media/image2339.png"/><Relationship Id="rId612" Type="http://schemas.openxmlformats.org/officeDocument/2006/relationships/customXml" Target="../ink/ink2423.xml"/><Relationship Id="rId251" Type="http://schemas.openxmlformats.org/officeDocument/2006/relationships/image" Target="../media/image2241.png"/><Relationship Id="rId489" Type="http://schemas.openxmlformats.org/officeDocument/2006/relationships/image" Target="../media/image2360.png"/><Relationship Id="rId654" Type="http://schemas.openxmlformats.org/officeDocument/2006/relationships/customXml" Target="../ink/ink2444.xml"/><Relationship Id="rId46" Type="http://schemas.openxmlformats.org/officeDocument/2006/relationships/customXml" Target="../ink/ink2140.xml"/><Relationship Id="rId293" Type="http://schemas.openxmlformats.org/officeDocument/2006/relationships/image" Target="../media/image2262.png"/><Relationship Id="rId307" Type="http://schemas.openxmlformats.org/officeDocument/2006/relationships/image" Target="../media/image2269.png"/><Relationship Id="rId349" Type="http://schemas.openxmlformats.org/officeDocument/2006/relationships/image" Target="../media/image2290.png"/><Relationship Id="rId514" Type="http://schemas.openxmlformats.org/officeDocument/2006/relationships/customXml" Target="../ink/ink2374.xml"/><Relationship Id="rId556" Type="http://schemas.openxmlformats.org/officeDocument/2006/relationships/customXml" Target="../ink/ink2395.xml"/><Relationship Id="rId88" Type="http://schemas.openxmlformats.org/officeDocument/2006/relationships/customXml" Target="../ink/ink2161.xml"/><Relationship Id="rId111" Type="http://schemas.openxmlformats.org/officeDocument/2006/relationships/image" Target="../media/image2171.png"/><Relationship Id="rId153" Type="http://schemas.openxmlformats.org/officeDocument/2006/relationships/image" Target="../media/image2192.png"/><Relationship Id="rId195" Type="http://schemas.openxmlformats.org/officeDocument/2006/relationships/image" Target="../media/image2213.png"/><Relationship Id="rId209" Type="http://schemas.openxmlformats.org/officeDocument/2006/relationships/image" Target="../media/image2220.png"/><Relationship Id="rId360" Type="http://schemas.openxmlformats.org/officeDocument/2006/relationships/customXml" Target="../ink/ink2297.xml"/><Relationship Id="rId416" Type="http://schemas.openxmlformats.org/officeDocument/2006/relationships/customXml" Target="../ink/ink2325.xml"/><Relationship Id="rId598" Type="http://schemas.openxmlformats.org/officeDocument/2006/relationships/customXml" Target="../ink/ink2416.xml"/><Relationship Id="rId220" Type="http://schemas.openxmlformats.org/officeDocument/2006/relationships/customXml" Target="../ink/ink2227.xml"/><Relationship Id="rId458" Type="http://schemas.openxmlformats.org/officeDocument/2006/relationships/customXml" Target="../ink/ink2346.xml"/><Relationship Id="rId623" Type="http://schemas.openxmlformats.org/officeDocument/2006/relationships/image" Target="../media/image2427.png"/><Relationship Id="rId665" Type="http://schemas.openxmlformats.org/officeDocument/2006/relationships/image" Target="../media/image2448.png"/><Relationship Id="rId15" Type="http://schemas.openxmlformats.org/officeDocument/2006/relationships/image" Target="../media/image2123.png"/><Relationship Id="rId57" Type="http://schemas.openxmlformats.org/officeDocument/2006/relationships/image" Target="../media/image2144.png"/><Relationship Id="rId262" Type="http://schemas.openxmlformats.org/officeDocument/2006/relationships/customXml" Target="../ink/ink2248.xml"/><Relationship Id="rId318" Type="http://schemas.openxmlformats.org/officeDocument/2006/relationships/customXml" Target="../ink/ink2276.xml"/><Relationship Id="rId525" Type="http://schemas.openxmlformats.org/officeDocument/2006/relationships/image" Target="../media/image2378.png"/><Relationship Id="rId567" Type="http://schemas.openxmlformats.org/officeDocument/2006/relationships/image" Target="../media/image2399.png"/><Relationship Id="rId99" Type="http://schemas.openxmlformats.org/officeDocument/2006/relationships/image" Target="../media/image2165.png"/><Relationship Id="rId122" Type="http://schemas.openxmlformats.org/officeDocument/2006/relationships/customXml" Target="../ink/ink2178.xml"/><Relationship Id="rId164" Type="http://schemas.openxmlformats.org/officeDocument/2006/relationships/customXml" Target="../ink/ink2199.xml"/><Relationship Id="rId371" Type="http://schemas.openxmlformats.org/officeDocument/2006/relationships/image" Target="../media/image2301.png"/><Relationship Id="rId427" Type="http://schemas.openxmlformats.org/officeDocument/2006/relationships/image" Target="../media/image2329.png"/><Relationship Id="rId469" Type="http://schemas.openxmlformats.org/officeDocument/2006/relationships/image" Target="../media/image2350.png"/><Relationship Id="rId634" Type="http://schemas.openxmlformats.org/officeDocument/2006/relationships/customXml" Target="../ink/ink2434.xml"/><Relationship Id="rId26" Type="http://schemas.openxmlformats.org/officeDocument/2006/relationships/customXml" Target="../ink/ink2130.xml"/><Relationship Id="rId231" Type="http://schemas.openxmlformats.org/officeDocument/2006/relationships/image" Target="../media/image2231.png"/><Relationship Id="rId273" Type="http://schemas.openxmlformats.org/officeDocument/2006/relationships/image" Target="../media/image2252.png"/><Relationship Id="rId329" Type="http://schemas.openxmlformats.org/officeDocument/2006/relationships/image" Target="../media/image2280.png"/><Relationship Id="rId480" Type="http://schemas.openxmlformats.org/officeDocument/2006/relationships/customXml" Target="../ink/ink2357.xml"/><Relationship Id="rId536" Type="http://schemas.openxmlformats.org/officeDocument/2006/relationships/customXml" Target="../ink/ink2385.xml"/><Relationship Id="rId68" Type="http://schemas.openxmlformats.org/officeDocument/2006/relationships/customXml" Target="../ink/ink2151.xml"/><Relationship Id="rId133" Type="http://schemas.openxmlformats.org/officeDocument/2006/relationships/image" Target="../media/image2182.png"/><Relationship Id="rId175" Type="http://schemas.openxmlformats.org/officeDocument/2006/relationships/image" Target="../media/image2203.png"/><Relationship Id="rId340" Type="http://schemas.openxmlformats.org/officeDocument/2006/relationships/customXml" Target="../ink/ink2287.xml"/><Relationship Id="rId578" Type="http://schemas.openxmlformats.org/officeDocument/2006/relationships/customXml" Target="../ink/ink2406.xml"/><Relationship Id="rId200" Type="http://schemas.openxmlformats.org/officeDocument/2006/relationships/customXml" Target="../ink/ink2217.xml"/><Relationship Id="rId382" Type="http://schemas.openxmlformats.org/officeDocument/2006/relationships/customXml" Target="../ink/ink2308.xml"/><Relationship Id="rId438" Type="http://schemas.openxmlformats.org/officeDocument/2006/relationships/customXml" Target="../ink/ink2336.xml"/><Relationship Id="rId603" Type="http://schemas.openxmlformats.org/officeDocument/2006/relationships/image" Target="../media/image2417.png"/><Relationship Id="rId645" Type="http://schemas.openxmlformats.org/officeDocument/2006/relationships/image" Target="../media/image2438.png"/><Relationship Id="rId242" Type="http://schemas.openxmlformats.org/officeDocument/2006/relationships/customXml" Target="../ink/ink2238.xml"/><Relationship Id="rId284" Type="http://schemas.openxmlformats.org/officeDocument/2006/relationships/customXml" Target="../ink/ink2259.xml"/><Relationship Id="rId491" Type="http://schemas.openxmlformats.org/officeDocument/2006/relationships/image" Target="../media/image2361.png"/><Relationship Id="rId505" Type="http://schemas.openxmlformats.org/officeDocument/2006/relationships/image" Target="../media/image2368.png"/><Relationship Id="rId37" Type="http://schemas.openxmlformats.org/officeDocument/2006/relationships/image" Target="../media/image2134.png"/><Relationship Id="rId79" Type="http://schemas.openxmlformats.org/officeDocument/2006/relationships/image" Target="../media/image2155.png"/><Relationship Id="rId102" Type="http://schemas.openxmlformats.org/officeDocument/2006/relationships/customXml" Target="../ink/ink2168.xml"/><Relationship Id="rId144" Type="http://schemas.openxmlformats.org/officeDocument/2006/relationships/customXml" Target="../ink/ink2189.xml"/><Relationship Id="rId547" Type="http://schemas.openxmlformats.org/officeDocument/2006/relationships/image" Target="../media/image2389.png"/><Relationship Id="rId589" Type="http://schemas.openxmlformats.org/officeDocument/2006/relationships/image" Target="../media/image2410.png"/><Relationship Id="rId90" Type="http://schemas.openxmlformats.org/officeDocument/2006/relationships/customXml" Target="../ink/ink2162.xml"/><Relationship Id="rId186" Type="http://schemas.openxmlformats.org/officeDocument/2006/relationships/customXml" Target="../ink/ink2210.xml"/><Relationship Id="rId351" Type="http://schemas.openxmlformats.org/officeDocument/2006/relationships/image" Target="../media/image2291.png"/><Relationship Id="rId393" Type="http://schemas.openxmlformats.org/officeDocument/2006/relationships/image" Target="../media/image2312.png"/><Relationship Id="rId407" Type="http://schemas.openxmlformats.org/officeDocument/2006/relationships/image" Target="../media/image2319.png"/><Relationship Id="rId449" Type="http://schemas.openxmlformats.org/officeDocument/2006/relationships/image" Target="../media/image2340.png"/><Relationship Id="rId614" Type="http://schemas.openxmlformats.org/officeDocument/2006/relationships/customXml" Target="../ink/ink2424.xml"/><Relationship Id="rId656" Type="http://schemas.openxmlformats.org/officeDocument/2006/relationships/customXml" Target="../ink/ink2445.xml"/><Relationship Id="rId211" Type="http://schemas.openxmlformats.org/officeDocument/2006/relationships/image" Target="../media/image2221.png"/><Relationship Id="rId253" Type="http://schemas.openxmlformats.org/officeDocument/2006/relationships/image" Target="../media/image2242.png"/><Relationship Id="rId295" Type="http://schemas.openxmlformats.org/officeDocument/2006/relationships/image" Target="../media/image2263.png"/><Relationship Id="rId309" Type="http://schemas.openxmlformats.org/officeDocument/2006/relationships/image" Target="../media/image2270.png"/><Relationship Id="rId460" Type="http://schemas.openxmlformats.org/officeDocument/2006/relationships/customXml" Target="../ink/ink2347.xml"/><Relationship Id="rId516" Type="http://schemas.openxmlformats.org/officeDocument/2006/relationships/customXml" Target="../ink/ink2375.xml"/><Relationship Id="rId48" Type="http://schemas.openxmlformats.org/officeDocument/2006/relationships/customXml" Target="../ink/ink2141.xml"/><Relationship Id="rId113" Type="http://schemas.openxmlformats.org/officeDocument/2006/relationships/image" Target="../media/image2172.png"/><Relationship Id="rId320" Type="http://schemas.openxmlformats.org/officeDocument/2006/relationships/customXml" Target="../ink/ink2277.xml"/><Relationship Id="rId558" Type="http://schemas.openxmlformats.org/officeDocument/2006/relationships/customXml" Target="../ink/ink2396.xml"/><Relationship Id="rId155" Type="http://schemas.openxmlformats.org/officeDocument/2006/relationships/image" Target="../media/image2193.png"/><Relationship Id="rId197" Type="http://schemas.openxmlformats.org/officeDocument/2006/relationships/image" Target="../media/image2214.png"/><Relationship Id="rId362" Type="http://schemas.openxmlformats.org/officeDocument/2006/relationships/customXml" Target="../ink/ink2298.xml"/><Relationship Id="rId418" Type="http://schemas.openxmlformats.org/officeDocument/2006/relationships/customXml" Target="../ink/ink2326.xml"/><Relationship Id="rId625" Type="http://schemas.openxmlformats.org/officeDocument/2006/relationships/image" Target="../media/image2428.png"/><Relationship Id="rId222" Type="http://schemas.openxmlformats.org/officeDocument/2006/relationships/customXml" Target="../ink/ink2228.xml"/><Relationship Id="rId264" Type="http://schemas.openxmlformats.org/officeDocument/2006/relationships/customXml" Target="../ink/ink2249.xml"/><Relationship Id="rId471" Type="http://schemas.openxmlformats.org/officeDocument/2006/relationships/image" Target="../media/image2351.png"/><Relationship Id="rId667" Type="http://schemas.openxmlformats.org/officeDocument/2006/relationships/image" Target="../media/image2449.png"/><Relationship Id="rId17" Type="http://schemas.openxmlformats.org/officeDocument/2006/relationships/image" Target="../media/image2124.png"/><Relationship Id="rId59" Type="http://schemas.openxmlformats.org/officeDocument/2006/relationships/image" Target="../media/image2145.png"/><Relationship Id="rId124" Type="http://schemas.openxmlformats.org/officeDocument/2006/relationships/customXml" Target="../ink/ink2179.xml"/><Relationship Id="rId527" Type="http://schemas.openxmlformats.org/officeDocument/2006/relationships/image" Target="../media/image2379.png"/><Relationship Id="rId569" Type="http://schemas.openxmlformats.org/officeDocument/2006/relationships/image" Target="../media/image2400.png"/><Relationship Id="rId70" Type="http://schemas.openxmlformats.org/officeDocument/2006/relationships/customXml" Target="../ink/ink2152.xml"/><Relationship Id="rId166" Type="http://schemas.openxmlformats.org/officeDocument/2006/relationships/customXml" Target="../ink/ink2200.xml"/><Relationship Id="rId331" Type="http://schemas.openxmlformats.org/officeDocument/2006/relationships/image" Target="../media/image2281.png"/><Relationship Id="rId373" Type="http://schemas.openxmlformats.org/officeDocument/2006/relationships/image" Target="../media/image2302.png"/><Relationship Id="rId429" Type="http://schemas.openxmlformats.org/officeDocument/2006/relationships/image" Target="../media/image2330.png"/><Relationship Id="rId580" Type="http://schemas.openxmlformats.org/officeDocument/2006/relationships/customXml" Target="../ink/ink2407.xml"/><Relationship Id="rId636" Type="http://schemas.openxmlformats.org/officeDocument/2006/relationships/customXml" Target="../ink/ink243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232.png"/><Relationship Id="rId440" Type="http://schemas.openxmlformats.org/officeDocument/2006/relationships/customXml" Target="../ink/ink2337.xml"/><Relationship Id="rId28" Type="http://schemas.openxmlformats.org/officeDocument/2006/relationships/customXml" Target="../ink/ink2131.xml"/><Relationship Id="rId275" Type="http://schemas.openxmlformats.org/officeDocument/2006/relationships/image" Target="../media/image2253.png"/><Relationship Id="rId300" Type="http://schemas.openxmlformats.org/officeDocument/2006/relationships/customXml" Target="../ink/ink2267.xml"/><Relationship Id="rId482" Type="http://schemas.openxmlformats.org/officeDocument/2006/relationships/customXml" Target="../ink/ink2358.xml"/><Relationship Id="rId538" Type="http://schemas.openxmlformats.org/officeDocument/2006/relationships/customXml" Target="../ink/ink2386.xml"/><Relationship Id="rId81" Type="http://schemas.openxmlformats.org/officeDocument/2006/relationships/image" Target="../media/image2156.png"/><Relationship Id="rId135" Type="http://schemas.openxmlformats.org/officeDocument/2006/relationships/image" Target="../media/image2183.png"/><Relationship Id="rId177" Type="http://schemas.openxmlformats.org/officeDocument/2006/relationships/image" Target="../media/image2204.png"/><Relationship Id="rId342" Type="http://schemas.openxmlformats.org/officeDocument/2006/relationships/customXml" Target="../ink/ink2288.xml"/><Relationship Id="rId384" Type="http://schemas.openxmlformats.org/officeDocument/2006/relationships/customXml" Target="../ink/ink2309.xml"/><Relationship Id="rId591" Type="http://schemas.openxmlformats.org/officeDocument/2006/relationships/image" Target="../media/image2411.png"/><Relationship Id="rId605" Type="http://schemas.openxmlformats.org/officeDocument/2006/relationships/image" Target="../media/image2418.png"/><Relationship Id="rId202" Type="http://schemas.openxmlformats.org/officeDocument/2006/relationships/customXml" Target="../ink/ink2218.xml"/><Relationship Id="rId244" Type="http://schemas.openxmlformats.org/officeDocument/2006/relationships/customXml" Target="../ink/ink2239.xml"/><Relationship Id="rId647" Type="http://schemas.openxmlformats.org/officeDocument/2006/relationships/image" Target="../media/image2439.png"/><Relationship Id="rId39" Type="http://schemas.openxmlformats.org/officeDocument/2006/relationships/image" Target="../media/image2135.png"/><Relationship Id="rId286" Type="http://schemas.openxmlformats.org/officeDocument/2006/relationships/customXml" Target="../ink/ink2260.xml"/><Relationship Id="rId451" Type="http://schemas.openxmlformats.org/officeDocument/2006/relationships/image" Target="../media/image2341.png"/><Relationship Id="rId493" Type="http://schemas.openxmlformats.org/officeDocument/2006/relationships/image" Target="../media/image2362.png"/><Relationship Id="rId507" Type="http://schemas.openxmlformats.org/officeDocument/2006/relationships/image" Target="../media/image2369.png"/><Relationship Id="rId549" Type="http://schemas.openxmlformats.org/officeDocument/2006/relationships/image" Target="../media/image2390.png"/><Relationship Id="rId50" Type="http://schemas.openxmlformats.org/officeDocument/2006/relationships/customXml" Target="../ink/ink2142.xml"/><Relationship Id="rId104" Type="http://schemas.openxmlformats.org/officeDocument/2006/relationships/customXml" Target="../ink/ink2169.xml"/><Relationship Id="rId146" Type="http://schemas.openxmlformats.org/officeDocument/2006/relationships/customXml" Target="../ink/ink2190.xml"/><Relationship Id="rId188" Type="http://schemas.openxmlformats.org/officeDocument/2006/relationships/customXml" Target="../ink/ink2211.xml"/><Relationship Id="rId311" Type="http://schemas.openxmlformats.org/officeDocument/2006/relationships/image" Target="../media/image2271.png"/><Relationship Id="rId353" Type="http://schemas.openxmlformats.org/officeDocument/2006/relationships/image" Target="../media/image2292.png"/><Relationship Id="rId395" Type="http://schemas.openxmlformats.org/officeDocument/2006/relationships/image" Target="../media/image2313.png"/><Relationship Id="rId409" Type="http://schemas.openxmlformats.org/officeDocument/2006/relationships/image" Target="../media/image2320.png"/><Relationship Id="rId560" Type="http://schemas.openxmlformats.org/officeDocument/2006/relationships/customXml" Target="../ink/ink2397.xml"/><Relationship Id="rId92" Type="http://schemas.openxmlformats.org/officeDocument/2006/relationships/customXml" Target="../ink/ink2163.xml"/><Relationship Id="rId213" Type="http://schemas.openxmlformats.org/officeDocument/2006/relationships/image" Target="../media/image2222.png"/><Relationship Id="rId420" Type="http://schemas.openxmlformats.org/officeDocument/2006/relationships/customXml" Target="../ink/ink2327.xml"/><Relationship Id="rId616" Type="http://schemas.openxmlformats.org/officeDocument/2006/relationships/customXml" Target="../ink/ink2425.xml"/><Relationship Id="rId658" Type="http://schemas.openxmlformats.org/officeDocument/2006/relationships/customXml" Target="../ink/ink2446.xml"/><Relationship Id="rId255" Type="http://schemas.openxmlformats.org/officeDocument/2006/relationships/image" Target="../media/image2243.png"/><Relationship Id="rId297" Type="http://schemas.openxmlformats.org/officeDocument/2006/relationships/image" Target="../media/image2264.png"/><Relationship Id="rId462" Type="http://schemas.openxmlformats.org/officeDocument/2006/relationships/customXml" Target="../ink/ink2348.xml"/><Relationship Id="rId518" Type="http://schemas.openxmlformats.org/officeDocument/2006/relationships/customXml" Target="../ink/ink2376.xml"/><Relationship Id="rId115" Type="http://schemas.openxmlformats.org/officeDocument/2006/relationships/image" Target="../media/image2173.png"/><Relationship Id="rId157" Type="http://schemas.openxmlformats.org/officeDocument/2006/relationships/image" Target="../media/image2194.png"/><Relationship Id="rId322" Type="http://schemas.openxmlformats.org/officeDocument/2006/relationships/customXml" Target="../ink/ink2278.xml"/><Relationship Id="rId364" Type="http://schemas.openxmlformats.org/officeDocument/2006/relationships/customXml" Target="../ink/ink2299.xml"/><Relationship Id="rId61" Type="http://schemas.openxmlformats.org/officeDocument/2006/relationships/image" Target="../media/image2146.png"/><Relationship Id="rId199" Type="http://schemas.openxmlformats.org/officeDocument/2006/relationships/image" Target="../media/image2215.png"/><Relationship Id="rId571" Type="http://schemas.openxmlformats.org/officeDocument/2006/relationships/image" Target="../media/image2401.png"/><Relationship Id="rId627" Type="http://schemas.openxmlformats.org/officeDocument/2006/relationships/image" Target="../media/image2429.png"/><Relationship Id="rId669" Type="http://schemas.openxmlformats.org/officeDocument/2006/relationships/image" Target="../media/image1441.png"/><Relationship Id="rId19" Type="http://schemas.openxmlformats.org/officeDocument/2006/relationships/image" Target="../media/image2125.png"/><Relationship Id="rId224" Type="http://schemas.openxmlformats.org/officeDocument/2006/relationships/customXml" Target="../ink/ink2229.xml"/><Relationship Id="rId266" Type="http://schemas.openxmlformats.org/officeDocument/2006/relationships/customXml" Target="../ink/ink2250.xml"/><Relationship Id="rId431" Type="http://schemas.openxmlformats.org/officeDocument/2006/relationships/image" Target="../media/image2331.png"/><Relationship Id="rId473" Type="http://schemas.openxmlformats.org/officeDocument/2006/relationships/image" Target="../media/image2352.png"/><Relationship Id="rId529" Type="http://schemas.openxmlformats.org/officeDocument/2006/relationships/image" Target="../media/image2380.png"/><Relationship Id="rId30" Type="http://schemas.openxmlformats.org/officeDocument/2006/relationships/customXml" Target="../ink/ink2132.xml"/><Relationship Id="rId126" Type="http://schemas.openxmlformats.org/officeDocument/2006/relationships/customXml" Target="../ink/ink2180.xml"/><Relationship Id="rId168" Type="http://schemas.openxmlformats.org/officeDocument/2006/relationships/customXml" Target="../ink/ink2201.xml"/><Relationship Id="rId333" Type="http://schemas.openxmlformats.org/officeDocument/2006/relationships/image" Target="../media/image2282.png"/><Relationship Id="rId540" Type="http://schemas.openxmlformats.org/officeDocument/2006/relationships/customXml" Target="../ink/ink2387.xml"/><Relationship Id="rId72" Type="http://schemas.openxmlformats.org/officeDocument/2006/relationships/customXml" Target="../ink/ink2153.xml"/><Relationship Id="rId375" Type="http://schemas.openxmlformats.org/officeDocument/2006/relationships/image" Target="../media/image2303.png"/><Relationship Id="rId582" Type="http://schemas.openxmlformats.org/officeDocument/2006/relationships/customXml" Target="../ink/ink2408.xml"/><Relationship Id="rId638" Type="http://schemas.openxmlformats.org/officeDocument/2006/relationships/customXml" Target="../ink/ink2436.xml"/><Relationship Id="rId3" Type="http://schemas.openxmlformats.org/officeDocument/2006/relationships/image" Target="../media/image1786.emf"/><Relationship Id="rId235" Type="http://schemas.openxmlformats.org/officeDocument/2006/relationships/image" Target="../media/image2233.png"/><Relationship Id="rId277" Type="http://schemas.openxmlformats.org/officeDocument/2006/relationships/image" Target="../media/image2254.png"/><Relationship Id="rId400" Type="http://schemas.openxmlformats.org/officeDocument/2006/relationships/customXml" Target="../ink/ink2317.xml"/><Relationship Id="rId442" Type="http://schemas.openxmlformats.org/officeDocument/2006/relationships/customXml" Target="../ink/ink2338.xml"/><Relationship Id="rId484" Type="http://schemas.openxmlformats.org/officeDocument/2006/relationships/customXml" Target="../ink/ink2359.xml"/><Relationship Id="rId137" Type="http://schemas.openxmlformats.org/officeDocument/2006/relationships/image" Target="../media/image2184.png"/><Relationship Id="rId302" Type="http://schemas.openxmlformats.org/officeDocument/2006/relationships/customXml" Target="../ink/ink2268.xml"/><Relationship Id="rId344" Type="http://schemas.openxmlformats.org/officeDocument/2006/relationships/customXml" Target="../ink/ink2289.xml"/><Relationship Id="rId41" Type="http://schemas.openxmlformats.org/officeDocument/2006/relationships/image" Target="../media/image2136.png"/><Relationship Id="rId83" Type="http://schemas.openxmlformats.org/officeDocument/2006/relationships/image" Target="../media/image2157.png"/><Relationship Id="rId179" Type="http://schemas.openxmlformats.org/officeDocument/2006/relationships/image" Target="../media/image2205.png"/><Relationship Id="rId386" Type="http://schemas.openxmlformats.org/officeDocument/2006/relationships/customXml" Target="../ink/ink2310.xml"/><Relationship Id="rId551" Type="http://schemas.openxmlformats.org/officeDocument/2006/relationships/image" Target="../media/image2391.png"/><Relationship Id="rId593" Type="http://schemas.openxmlformats.org/officeDocument/2006/relationships/image" Target="../media/image2412.png"/><Relationship Id="rId607" Type="http://schemas.openxmlformats.org/officeDocument/2006/relationships/image" Target="../media/image2419.png"/><Relationship Id="rId649" Type="http://schemas.openxmlformats.org/officeDocument/2006/relationships/image" Target="../media/image2440.png"/><Relationship Id="rId190" Type="http://schemas.openxmlformats.org/officeDocument/2006/relationships/customXml" Target="../ink/ink2212.xml"/><Relationship Id="rId204" Type="http://schemas.openxmlformats.org/officeDocument/2006/relationships/customXml" Target="../ink/ink2219.xml"/><Relationship Id="rId246" Type="http://schemas.openxmlformats.org/officeDocument/2006/relationships/customXml" Target="../ink/ink2240.xml"/><Relationship Id="rId288" Type="http://schemas.openxmlformats.org/officeDocument/2006/relationships/customXml" Target="../ink/ink2261.xml"/><Relationship Id="rId411" Type="http://schemas.openxmlformats.org/officeDocument/2006/relationships/image" Target="../media/image2321.png"/><Relationship Id="rId453" Type="http://schemas.openxmlformats.org/officeDocument/2006/relationships/image" Target="../media/image2342.png"/><Relationship Id="rId509" Type="http://schemas.openxmlformats.org/officeDocument/2006/relationships/image" Target="../media/image2370.png"/><Relationship Id="rId660" Type="http://schemas.openxmlformats.org/officeDocument/2006/relationships/customXml" Target="../ink/ink2447.xml"/><Relationship Id="rId106" Type="http://schemas.openxmlformats.org/officeDocument/2006/relationships/customXml" Target="../ink/ink2170.xml"/><Relationship Id="rId313" Type="http://schemas.openxmlformats.org/officeDocument/2006/relationships/image" Target="../media/image2272.png"/><Relationship Id="rId495" Type="http://schemas.openxmlformats.org/officeDocument/2006/relationships/image" Target="../media/image2363.png"/><Relationship Id="rId10" Type="http://schemas.openxmlformats.org/officeDocument/2006/relationships/customXml" Target="../ink/ink2122.xml"/><Relationship Id="rId52" Type="http://schemas.openxmlformats.org/officeDocument/2006/relationships/customXml" Target="../ink/ink2143.xml"/><Relationship Id="rId94" Type="http://schemas.openxmlformats.org/officeDocument/2006/relationships/customXml" Target="../ink/ink2164.xml"/><Relationship Id="rId148" Type="http://schemas.openxmlformats.org/officeDocument/2006/relationships/customXml" Target="../ink/ink2191.xml"/><Relationship Id="rId355" Type="http://schemas.openxmlformats.org/officeDocument/2006/relationships/image" Target="../media/image2293.png"/><Relationship Id="rId397" Type="http://schemas.openxmlformats.org/officeDocument/2006/relationships/image" Target="../media/image2314.png"/><Relationship Id="rId520" Type="http://schemas.openxmlformats.org/officeDocument/2006/relationships/customXml" Target="../ink/ink2377.xml"/><Relationship Id="rId562" Type="http://schemas.openxmlformats.org/officeDocument/2006/relationships/customXml" Target="../ink/ink2398.xml"/><Relationship Id="rId618" Type="http://schemas.openxmlformats.org/officeDocument/2006/relationships/customXml" Target="../ink/ink2426.xml"/><Relationship Id="rId215" Type="http://schemas.openxmlformats.org/officeDocument/2006/relationships/image" Target="../media/image2223.png"/><Relationship Id="rId257" Type="http://schemas.openxmlformats.org/officeDocument/2006/relationships/image" Target="../media/image2244.png"/><Relationship Id="rId422" Type="http://schemas.openxmlformats.org/officeDocument/2006/relationships/customXml" Target="../ink/ink2328.xml"/><Relationship Id="rId464" Type="http://schemas.openxmlformats.org/officeDocument/2006/relationships/customXml" Target="../ink/ink2349.xml"/><Relationship Id="rId299" Type="http://schemas.openxmlformats.org/officeDocument/2006/relationships/image" Target="../media/image2265.png"/><Relationship Id="rId63" Type="http://schemas.openxmlformats.org/officeDocument/2006/relationships/image" Target="../media/image2147.png"/><Relationship Id="rId159" Type="http://schemas.openxmlformats.org/officeDocument/2006/relationships/image" Target="../media/image2195.png"/><Relationship Id="rId366" Type="http://schemas.openxmlformats.org/officeDocument/2006/relationships/customXml" Target="../ink/ink2300.xml"/><Relationship Id="rId573" Type="http://schemas.openxmlformats.org/officeDocument/2006/relationships/image" Target="../media/image2402.png"/><Relationship Id="rId226" Type="http://schemas.openxmlformats.org/officeDocument/2006/relationships/customXml" Target="../ink/ink2230.xml"/><Relationship Id="rId433" Type="http://schemas.openxmlformats.org/officeDocument/2006/relationships/image" Target="../media/image2332.png"/><Relationship Id="rId640" Type="http://schemas.openxmlformats.org/officeDocument/2006/relationships/customXml" Target="../ink/ink2437.xml"/><Relationship Id="rId74" Type="http://schemas.openxmlformats.org/officeDocument/2006/relationships/customXml" Target="../ink/ink2154.xml"/><Relationship Id="rId377" Type="http://schemas.openxmlformats.org/officeDocument/2006/relationships/image" Target="../media/image2304.png"/><Relationship Id="rId500" Type="http://schemas.openxmlformats.org/officeDocument/2006/relationships/customXml" Target="../ink/ink2367.xml"/><Relationship Id="rId584" Type="http://schemas.openxmlformats.org/officeDocument/2006/relationships/customXml" Target="../ink/ink2409.xml"/><Relationship Id="rId5" Type="http://schemas.openxmlformats.org/officeDocument/2006/relationships/image" Target="../media/image2118.png"/><Relationship Id="rId237" Type="http://schemas.openxmlformats.org/officeDocument/2006/relationships/image" Target="../media/image2234.png"/><Relationship Id="rId444" Type="http://schemas.openxmlformats.org/officeDocument/2006/relationships/customXml" Target="../ink/ink2339.xml"/><Relationship Id="rId651" Type="http://schemas.openxmlformats.org/officeDocument/2006/relationships/image" Target="../media/image2441.png"/><Relationship Id="rId290" Type="http://schemas.openxmlformats.org/officeDocument/2006/relationships/customXml" Target="../ink/ink2262.xml"/><Relationship Id="rId304" Type="http://schemas.openxmlformats.org/officeDocument/2006/relationships/customXml" Target="../ink/ink2269.xml"/><Relationship Id="rId388" Type="http://schemas.openxmlformats.org/officeDocument/2006/relationships/customXml" Target="../ink/ink2311.xml"/><Relationship Id="rId511" Type="http://schemas.openxmlformats.org/officeDocument/2006/relationships/image" Target="../media/image2371.png"/><Relationship Id="rId609" Type="http://schemas.openxmlformats.org/officeDocument/2006/relationships/image" Target="../media/image2420.png"/><Relationship Id="rId85" Type="http://schemas.openxmlformats.org/officeDocument/2006/relationships/image" Target="../media/image2158.png"/><Relationship Id="rId150" Type="http://schemas.openxmlformats.org/officeDocument/2006/relationships/customXml" Target="../ink/ink2192.xml"/><Relationship Id="rId595" Type="http://schemas.openxmlformats.org/officeDocument/2006/relationships/image" Target="../media/image2413.png"/><Relationship Id="rId248" Type="http://schemas.openxmlformats.org/officeDocument/2006/relationships/customXml" Target="../ink/ink2241.xml"/><Relationship Id="rId455" Type="http://schemas.openxmlformats.org/officeDocument/2006/relationships/image" Target="../media/image2343.png"/><Relationship Id="rId662" Type="http://schemas.openxmlformats.org/officeDocument/2006/relationships/customXml" Target="../ink/ink2448.xml"/><Relationship Id="rId12" Type="http://schemas.openxmlformats.org/officeDocument/2006/relationships/customXml" Target="../ink/ink2123.xml"/><Relationship Id="rId108" Type="http://schemas.openxmlformats.org/officeDocument/2006/relationships/customXml" Target="../ink/ink2171.xml"/><Relationship Id="rId315" Type="http://schemas.openxmlformats.org/officeDocument/2006/relationships/image" Target="../media/image2273.png"/><Relationship Id="rId522" Type="http://schemas.openxmlformats.org/officeDocument/2006/relationships/customXml" Target="../ink/ink2378.xml"/><Relationship Id="rId96" Type="http://schemas.openxmlformats.org/officeDocument/2006/relationships/customXml" Target="../ink/ink2165.xml"/><Relationship Id="rId161" Type="http://schemas.openxmlformats.org/officeDocument/2006/relationships/image" Target="../media/image2196.png"/><Relationship Id="rId399" Type="http://schemas.openxmlformats.org/officeDocument/2006/relationships/image" Target="../media/image2315.png"/><Relationship Id="rId259" Type="http://schemas.openxmlformats.org/officeDocument/2006/relationships/image" Target="../media/image2245.png"/><Relationship Id="rId466" Type="http://schemas.openxmlformats.org/officeDocument/2006/relationships/customXml" Target="../ink/ink2350.xml"/><Relationship Id="rId23" Type="http://schemas.openxmlformats.org/officeDocument/2006/relationships/image" Target="../media/image2127.png"/><Relationship Id="rId119" Type="http://schemas.openxmlformats.org/officeDocument/2006/relationships/image" Target="../media/image2175.png"/><Relationship Id="rId326" Type="http://schemas.openxmlformats.org/officeDocument/2006/relationships/customXml" Target="../ink/ink2280.xml"/><Relationship Id="rId533" Type="http://schemas.openxmlformats.org/officeDocument/2006/relationships/image" Target="../media/image2382.png"/><Relationship Id="rId172" Type="http://schemas.openxmlformats.org/officeDocument/2006/relationships/customXml" Target="../ink/ink2203.xml"/><Relationship Id="rId477" Type="http://schemas.openxmlformats.org/officeDocument/2006/relationships/image" Target="../media/image2354.png"/><Relationship Id="rId600" Type="http://schemas.openxmlformats.org/officeDocument/2006/relationships/customXml" Target="../ink/ink2417.xml"/><Relationship Id="rId337" Type="http://schemas.openxmlformats.org/officeDocument/2006/relationships/image" Target="../media/image2284.png"/><Relationship Id="rId34" Type="http://schemas.openxmlformats.org/officeDocument/2006/relationships/customXml" Target="../ink/ink2134.xml"/><Relationship Id="rId544" Type="http://schemas.openxmlformats.org/officeDocument/2006/relationships/customXml" Target="../ink/ink2389.xml"/><Relationship Id="rId183" Type="http://schemas.openxmlformats.org/officeDocument/2006/relationships/image" Target="../media/image2207.png"/><Relationship Id="rId390" Type="http://schemas.openxmlformats.org/officeDocument/2006/relationships/customXml" Target="../ink/ink2312.xml"/><Relationship Id="rId404" Type="http://schemas.openxmlformats.org/officeDocument/2006/relationships/customXml" Target="../ink/ink2319.xml"/><Relationship Id="rId611" Type="http://schemas.openxmlformats.org/officeDocument/2006/relationships/image" Target="../media/image2421.png"/><Relationship Id="rId250" Type="http://schemas.openxmlformats.org/officeDocument/2006/relationships/customXml" Target="../ink/ink2242.xml"/><Relationship Id="rId488" Type="http://schemas.openxmlformats.org/officeDocument/2006/relationships/customXml" Target="../ink/ink2361.xml"/><Relationship Id="rId45" Type="http://schemas.openxmlformats.org/officeDocument/2006/relationships/image" Target="../media/image2138.png"/><Relationship Id="rId110" Type="http://schemas.openxmlformats.org/officeDocument/2006/relationships/customXml" Target="../ink/ink2172.xml"/><Relationship Id="rId348" Type="http://schemas.openxmlformats.org/officeDocument/2006/relationships/customXml" Target="../ink/ink2291.xml"/><Relationship Id="rId555" Type="http://schemas.openxmlformats.org/officeDocument/2006/relationships/image" Target="../media/image2393.png"/><Relationship Id="rId194" Type="http://schemas.openxmlformats.org/officeDocument/2006/relationships/customXml" Target="../ink/ink2214.xml"/><Relationship Id="rId208" Type="http://schemas.openxmlformats.org/officeDocument/2006/relationships/customXml" Target="../ink/ink2221.xml"/><Relationship Id="rId415" Type="http://schemas.openxmlformats.org/officeDocument/2006/relationships/image" Target="../media/image2323.png"/><Relationship Id="rId622" Type="http://schemas.openxmlformats.org/officeDocument/2006/relationships/customXml" Target="../ink/ink2428.xml"/><Relationship Id="rId261" Type="http://schemas.openxmlformats.org/officeDocument/2006/relationships/image" Target="../media/image2246.png"/><Relationship Id="rId499" Type="http://schemas.openxmlformats.org/officeDocument/2006/relationships/image" Target="../media/image2365.png"/><Relationship Id="rId56" Type="http://schemas.openxmlformats.org/officeDocument/2006/relationships/customXml" Target="../ink/ink2145.xml"/><Relationship Id="rId359" Type="http://schemas.openxmlformats.org/officeDocument/2006/relationships/image" Target="../media/image2295.png"/><Relationship Id="rId566" Type="http://schemas.openxmlformats.org/officeDocument/2006/relationships/customXml" Target="../ink/ink2400.xml"/><Relationship Id="rId121" Type="http://schemas.openxmlformats.org/officeDocument/2006/relationships/image" Target="../media/image2176.png"/><Relationship Id="rId219" Type="http://schemas.openxmlformats.org/officeDocument/2006/relationships/image" Target="../media/image2225.png"/><Relationship Id="rId426" Type="http://schemas.openxmlformats.org/officeDocument/2006/relationships/customXml" Target="../ink/ink2330.xml"/><Relationship Id="rId633" Type="http://schemas.openxmlformats.org/officeDocument/2006/relationships/image" Target="../media/image2432.png"/><Relationship Id="rId67" Type="http://schemas.openxmlformats.org/officeDocument/2006/relationships/image" Target="../media/image2149.png"/><Relationship Id="rId272" Type="http://schemas.openxmlformats.org/officeDocument/2006/relationships/customXml" Target="../ink/ink2253.xml"/><Relationship Id="rId577" Type="http://schemas.openxmlformats.org/officeDocument/2006/relationships/image" Target="../media/image2404.png"/><Relationship Id="rId132" Type="http://schemas.openxmlformats.org/officeDocument/2006/relationships/customXml" Target="../ink/ink2183.xml"/><Relationship Id="rId437" Type="http://schemas.openxmlformats.org/officeDocument/2006/relationships/image" Target="../media/image2334.png"/><Relationship Id="rId644" Type="http://schemas.openxmlformats.org/officeDocument/2006/relationships/customXml" Target="../ink/ink2439.xml"/><Relationship Id="rId283" Type="http://schemas.openxmlformats.org/officeDocument/2006/relationships/image" Target="../media/image2257.png"/><Relationship Id="rId490" Type="http://schemas.openxmlformats.org/officeDocument/2006/relationships/customXml" Target="../ink/ink2362.xml"/><Relationship Id="rId504" Type="http://schemas.openxmlformats.org/officeDocument/2006/relationships/customXml" Target="../ink/ink2369.xml"/><Relationship Id="rId78" Type="http://schemas.openxmlformats.org/officeDocument/2006/relationships/customXml" Target="../ink/ink2156.xml"/><Relationship Id="rId143" Type="http://schemas.openxmlformats.org/officeDocument/2006/relationships/image" Target="../media/image2187.png"/><Relationship Id="rId350" Type="http://schemas.openxmlformats.org/officeDocument/2006/relationships/customXml" Target="../ink/ink2292.xml"/><Relationship Id="rId588" Type="http://schemas.openxmlformats.org/officeDocument/2006/relationships/customXml" Target="../ink/ink2411.xml"/><Relationship Id="rId9" Type="http://schemas.openxmlformats.org/officeDocument/2006/relationships/image" Target="../media/image2120.png"/><Relationship Id="rId210" Type="http://schemas.openxmlformats.org/officeDocument/2006/relationships/customXml" Target="../ink/ink2222.xml"/><Relationship Id="rId448" Type="http://schemas.openxmlformats.org/officeDocument/2006/relationships/customXml" Target="../ink/ink2341.xml"/><Relationship Id="rId655" Type="http://schemas.openxmlformats.org/officeDocument/2006/relationships/image" Target="../media/image2443.png"/><Relationship Id="rId294" Type="http://schemas.openxmlformats.org/officeDocument/2006/relationships/customXml" Target="../ink/ink2264.xml"/><Relationship Id="rId308" Type="http://schemas.openxmlformats.org/officeDocument/2006/relationships/customXml" Target="../ink/ink2271.xml"/><Relationship Id="rId515" Type="http://schemas.openxmlformats.org/officeDocument/2006/relationships/image" Target="../media/image2373.png"/><Relationship Id="rId89" Type="http://schemas.openxmlformats.org/officeDocument/2006/relationships/image" Target="../media/image2160.png"/><Relationship Id="rId154" Type="http://schemas.openxmlformats.org/officeDocument/2006/relationships/customXml" Target="../ink/ink2194.xml"/><Relationship Id="rId361" Type="http://schemas.openxmlformats.org/officeDocument/2006/relationships/image" Target="../media/image2296.png"/><Relationship Id="rId599" Type="http://schemas.openxmlformats.org/officeDocument/2006/relationships/image" Target="../media/image2415.png"/><Relationship Id="rId459" Type="http://schemas.openxmlformats.org/officeDocument/2006/relationships/image" Target="../media/image2345.png"/><Relationship Id="rId666" Type="http://schemas.openxmlformats.org/officeDocument/2006/relationships/customXml" Target="../ink/ink2450.xml"/><Relationship Id="rId16" Type="http://schemas.openxmlformats.org/officeDocument/2006/relationships/customXml" Target="../ink/ink2125.xml"/><Relationship Id="rId221" Type="http://schemas.openxmlformats.org/officeDocument/2006/relationships/image" Target="../media/image2226.png"/><Relationship Id="rId319" Type="http://schemas.openxmlformats.org/officeDocument/2006/relationships/image" Target="../media/image2275.png"/><Relationship Id="rId526" Type="http://schemas.openxmlformats.org/officeDocument/2006/relationships/customXml" Target="../ink/ink2380.xml"/><Relationship Id="rId165" Type="http://schemas.openxmlformats.org/officeDocument/2006/relationships/image" Target="../media/image2198.png"/><Relationship Id="rId372" Type="http://schemas.openxmlformats.org/officeDocument/2006/relationships/customXml" Target="../ink/ink2303.xml"/><Relationship Id="rId232" Type="http://schemas.openxmlformats.org/officeDocument/2006/relationships/customXml" Target="../ink/ink2233.xml"/><Relationship Id="rId27" Type="http://schemas.openxmlformats.org/officeDocument/2006/relationships/image" Target="../media/image2129.png"/><Relationship Id="rId537" Type="http://schemas.openxmlformats.org/officeDocument/2006/relationships/image" Target="../media/image238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07.png"/><Relationship Id="rId21" Type="http://schemas.openxmlformats.org/officeDocument/2006/relationships/image" Target="../media/image2460.png"/><Relationship Id="rId324" Type="http://schemas.openxmlformats.org/officeDocument/2006/relationships/customXml" Target="../ink/ink2613.xml"/><Relationship Id="rId531" Type="http://schemas.openxmlformats.org/officeDocument/2006/relationships/image" Target="../media/image2714.png"/><Relationship Id="rId170" Type="http://schemas.openxmlformats.org/officeDocument/2006/relationships/customXml" Target="../ink/ink2536.xml"/><Relationship Id="rId268" Type="http://schemas.openxmlformats.org/officeDocument/2006/relationships/customXml" Target="../ink/ink2585.xml"/><Relationship Id="rId475" Type="http://schemas.openxmlformats.org/officeDocument/2006/relationships/image" Target="../media/image2686.png"/><Relationship Id="rId32" Type="http://schemas.openxmlformats.org/officeDocument/2006/relationships/customXml" Target="../ink/ink2467.xml"/><Relationship Id="rId128" Type="http://schemas.openxmlformats.org/officeDocument/2006/relationships/customXml" Target="../ink/ink2515.xml"/><Relationship Id="rId335" Type="http://schemas.openxmlformats.org/officeDocument/2006/relationships/image" Target="../media/image2616.png"/><Relationship Id="rId542" Type="http://schemas.openxmlformats.org/officeDocument/2006/relationships/image" Target="../media/image2719.png"/><Relationship Id="rId181" Type="http://schemas.openxmlformats.org/officeDocument/2006/relationships/image" Target="../media/image2539.png"/><Relationship Id="rId402" Type="http://schemas.openxmlformats.org/officeDocument/2006/relationships/customXml" Target="../ink/ink2652.xml"/><Relationship Id="rId279" Type="http://schemas.openxmlformats.org/officeDocument/2006/relationships/image" Target="../media/image2588.png"/><Relationship Id="rId486" Type="http://schemas.openxmlformats.org/officeDocument/2006/relationships/customXml" Target="../ink/ink2694.xml"/><Relationship Id="rId43" Type="http://schemas.openxmlformats.org/officeDocument/2006/relationships/image" Target="../media/image2470.png"/><Relationship Id="rId139" Type="http://schemas.openxmlformats.org/officeDocument/2006/relationships/image" Target="../media/image2518.png"/><Relationship Id="rId346" Type="http://schemas.openxmlformats.org/officeDocument/2006/relationships/customXml" Target="../ink/ink2624.xml"/><Relationship Id="rId553" Type="http://schemas.openxmlformats.org/officeDocument/2006/relationships/customXml" Target="../ink/ink2728.xml"/><Relationship Id="rId192" Type="http://schemas.openxmlformats.org/officeDocument/2006/relationships/customXml" Target="../ink/ink2547.xml"/><Relationship Id="rId206" Type="http://schemas.openxmlformats.org/officeDocument/2006/relationships/customXml" Target="../ink/ink2554.xml"/><Relationship Id="rId413" Type="http://schemas.openxmlformats.org/officeDocument/2006/relationships/image" Target="../media/image2655.png"/><Relationship Id="rId497" Type="http://schemas.openxmlformats.org/officeDocument/2006/relationships/image" Target="../media/image2697.png"/><Relationship Id="rId357" Type="http://schemas.openxmlformats.org/officeDocument/2006/relationships/image" Target="../media/image2627.png"/><Relationship Id="rId54" Type="http://schemas.openxmlformats.org/officeDocument/2006/relationships/customXml" Target="../ink/ink2478.xml"/><Relationship Id="rId217" Type="http://schemas.openxmlformats.org/officeDocument/2006/relationships/image" Target="../media/image2557.png"/><Relationship Id="rId564" Type="http://schemas.openxmlformats.org/officeDocument/2006/relationships/image" Target="../media/image2730.png"/><Relationship Id="rId424" Type="http://schemas.openxmlformats.org/officeDocument/2006/relationships/customXml" Target="../ink/ink2663.xml"/><Relationship Id="rId270" Type="http://schemas.openxmlformats.org/officeDocument/2006/relationships/customXml" Target="../ink/ink2586.xml"/><Relationship Id="rId65" Type="http://schemas.openxmlformats.org/officeDocument/2006/relationships/image" Target="../media/image2481.png"/><Relationship Id="rId130" Type="http://schemas.openxmlformats.org/officeDocument/2006/relationships/customXml" Target="../ink/ink2516.xml"/><Relationship Id="rId368" Type="http://schemas.openxmlformats.org/officeDocument/2006/relationships/customXml" Target="../ink/ink2635.xml"/><Relationship Id="rId172" Type="http://schemas.openxmlformats.org/officeDocument/2006/relationships/customXml" Target="../ink/ink2537.xml"/><Relationship Id="rId228" Type="http://schemas.openxmlformats.org/officeDocument/2006/relationships/customXml" Target="../ink/ink2565.xml"/><Relationship Id="rId435" Type="http://schemas.openxmlformats.org/officeDocument/2006/relationships/image" Target="../media/image2666.png"/><Relationship Id="rId477" Type="http://schemas.openxmlformats.org/officeDocument/2006/relationships/image" Target="../media/image2687.png"/><Relationship Id="rId281" Type="http://schemas.openxmlformats.org/officeDocument/2006/relationships/image" Target="../media/image2589.png"/><Relationship Id="rId337" Type="http://schemas.openxmlformats.org/officeDocument/2006/relationships/image" Target="../media/image2617.png"/><Relationship Id="rId502" Type="http://schemas.openxmlformats.org/officeDocument/2006/relationships/customXml" Target="../ink/ink2702.xml"/><Relationship Id="rId34" Type="http://schemas.openxmlformats.org/officeDocument/2006/relationships/customXml" Target="../ink/ink2468.xml"/><Relationship Id="rId76" Type="http://schemas.openxmlformats.org/officeDocument/2006/relationships/customXml" Target="../ink/ink2489.xml"/><Relationship Id="rId141" Type="http://schemas.openxmlformats.org/officeDocument/2006/relationships/image" Target="../media/image2519.png"/><Relationship Id="rId379" Type="http://schemas.openxmlformats.org/officeDocument/2006/relationships/image" Target="../media/image2638.png"/><Relationship Id="rId544" Type="http://schemas.openxmlformats.org/officeDocument/2006/relationships/image" Target="../media/image2720.png"/><Relationship Id="rId7" Type="http://schemas.openxmlformats.org/officeDocument/2006/relationships/image" Target="../media/image2453.png"/><Relationship Id="rId183" Type="http://schemas.openxmlformats.org/officeDocument/2006/relationships/image" Target="../media/image2540.png"/><Relationship Id="rId239" Type="http://schemas.openxmlformats.org/officeDocument/2006/relationships/image" Target="../media/image2568.png"/><Relationship Id="rId390" Type="http://schemas.openxmlformats.org/officeDocument/2006/relationships/customXml" Target="../ink/ink2646.xml"/><Relationship Id="rId404" Type="http://schemas.openxmlformats.org/officeDocument/2006/relationships/customXml" Target="../ink/ink2653.xml"/><Relationship Id="rId446" Type="http://schemas.openxmlformats.org/officeDocument/2006/relationships/customXml" Target="../ink/ink2674.xml"/><Relationship Id="rId250" Type="http://schemas.openxmlformats.org/officeDocument/2006/relationships/customXml" Target="../ink/ink2576.xml"/><Relationship Id="rId292" Type="http://schemas.openxmlformats.org/officeDocument/2006/relationships/customXml" Target="../ink/ink2597.xml"/><Relationship Id="rId306" Type="http://schemas.openxmlformats.org/officeDocument/2006/relationships/customXml" Target="../ink/ink2604.xml"/><Relationship Id="rId488" Type="http://schemas.openxmlformats.org/officeDocument/2006/relationships/customXml" Target="../ink/ink2695.xml"/><Relationship Id="rId45" Type="http://schemas.openxmlformats.org/officeDocument/2006/relationships/image" Target="../media/image2471.png"/><Relationship Id="rId87" Type="http://schemas.openxmlformats.org/officeDocument/2006/relationships/image" Target="../media/image2492.png"/><Relationship Id="rId110" Type="http://schemas.openxmlformats.org/officeDocument/2006/relationships/customXml" Target="../ink/ink2506.xml"/><Relationship Id="rId348" Type="http://schemas.openxmlformats.org/officeDocument/2006/relationships/customXml" Target="../ink/ink2625.xml"/><Relationship Id="rId513" Type="http://schemas.openxmlformats.org/officeDocument/2006/relationships/image" Target="../media/image2705.png"/><Relationship Id="rId555" Type="http://schemas.openxmlformats.org/officeDocument/2006/relationships/customXml" Target="../ink/ink2729.xml"/><Relationship Id="rId152" Type="http://schemas.openxmlformats.org/officeDocument/2006/relationships/customXml" Target="../ink/ink2527.xml"/><Relationship Id="rId194" Type="http://schemas.openxmlformats.org/officeDocument/2006/relationships/customXml" Target="../ink/ink2548.xml"/><Relationship Id="rId208" Type="http://schemas.openxmlformats.org/officeDocument/2006/relationships/customXml" Target="../ink/ink2555.xml"/><Relationship Id="rId415" Type="http://schemas.openxmlformats.org/officeDocument/2006/relationships/image" Target="../media/image2656.png"/><Relationship Id="rId457" Type="http://schemas.openxmlformats.org/officeDocument/2006/relationships/image" Target="../media/image2677.png"/><Relationship Id="rId261" Type="http://schemas.openxmlformats.org/officeDocument/2006/relationships/image" Target="../media/image2579.png"/><Relationship Id="rId499" Type="http://schemas.openxmlformats.org/officeDocument/2006/relationships/image" Target="../media/image2698.png"/><Relationship Id="rId14" Type="http://schemas.openxmlformats.org/officeDocument/2006/relationships/customXml" Target="../ink/ink2458.xml"/><Relationship Id="rId56" Type="http://schemas.openxmlformats.org/officeDocument/2006/relationships/customXml" Target="../ink/ink2479.xml"/><Relationship Id="rId317" Type="http://schemas.openxmlformats.org/officeDocument/2006/relationships/image" Target="../media/image2607.png"/><Relationship Id="rId359" Type="http://schemas.openxmlformats.org/officeDocument/2006/relationships/image" Target="../media/image2628.png"/><Relationship Id="rId524" Type="http://schemas.openxmlformats.org/officeDocument/2006/relationships/customXml" Target="../ink/ink2713.xml"/><Relationship Id="rId566" Type="http://schemas.openxmlformats.org/officeDocument/2006/relationships/image" Target="../media/image2731.png"/><Relationship Id="rId98" Type="http://schemas.openxmlformats.org/officeDocument/2006/relationships/customXml" Target="../ink/ink2500.xml"/><Relationship Id="rId121" Type="http://schemas.openxmlformats.org/officeDocument/2006/relationships/image" Target="../media/image2509.png"/><Relationship Id="rId163" Type="http://schemas.openxmlformats.org/officeDocument/2006/relationships/image" Target="../media/image2530.png"/><Relationship Id="rId219" Type="http://schemas.openxmlformats.org/officeDocument/2006/relationships/image" Target="../media/image2558.png"/><Relationship Id="rId370" Type="http://schemas.openxmlformats.org/officeDocument/2006/relationships/customXml" Target="../ink/ink2636.xml"/><Relationship Id="rId426" Type="http://schemas.openxmlformats.org/officeDocument/2006/relationships/customXml" Target="../ink/ink2664.xml"/><Relationship Id="rId230" Type="http://schemas.openxmlformats.org/officeDocument/2006/relationships/customXml" Target="../ink/ink2566.xml"/><Relationship Id="rId468" Type="http://schemas.openxmlformats.org/officeDocument/2006/relationships/customXml" Target="../ink/ink2685.xml"/><Relationship Id="rId25" Type="http://schemas.openxmlformats.org/officeDocument/2006/relationships/image" Target="../media/image2462.png"/><Relationship Id="rId67" Type="http://schemas.openxmlformats.org/officeDocument/2006/relationships/image" Target="../media/image2482.png"/><Relationship Id="rId272" Type="http://schemas.openxmlformats.org/officeDocument/2006/relationships/customXml" Target="../ink/ink2587.xml"/><Relationship Id="rId328" Type="http://schemas.openxmlformats.org/officeDocument/2006/relationships/customXml" Target="../ink/ink2615.xml"/><Relationship Id="rId535" Type="http://schemas.openxmlformats.org/officeDocument/2006/relationships/image" Target="../media/image2716.png"/><Relationship Id="rId132" Type="http://schemas.openxmlformats.org/officeDocument/2006/relationships/customXml" Target="../ink/ink2517.xml"/><Relationship Id="rId174" Type="http://schemas.openxmlformats.org/officeDocument/2006/relationships/customXml" Target="../ink/ink2538.xml"/><Relationship Id="rId381" Type="http://schemas.openxmlformats.org/officeDocument/2006/relationships/image" Target="../media/image2639.png"/><Relationship Id="rId241" Type="http://schemas.openxmlformats.org/officeDocument/2006/relationships/image" Target="../media/image2569.png"/><Relationship Id="rId437" Type="http://schemas.openxmlformats.org/officeDocument/2006/relationships/image" Target="../media/image2667.png"/><Relationship Id="rId479" Type="http://schemas.openxmlformats.org/officeDocument/2006/relationships/image" Target="../media/image2688.png"/><Relationship Id="rId36" Type="http://schemas.openxmlformats.org/officeDocument/2006/relationships/customXml" Target="../ink/ink2469.xml"/><Relationship Id="rId283" Type="http://schemas.openxmlformats.org/officeDocument/2006/relationships/image" Target="../media/image2590.png"/><Relationship Id="rId339" Type="http://schemas.openxmlformats.org/officeDocument/2006/relationships/image" Target="../media/image2618.png"/><Relationship Id="rId490" Type="http://schemas.openxmlformats.org/officeDocument/2006/relationships/customXml" Target="../ink/ink2696.xml"/><Relationship Id="rId504" Type="http://schemas.openxmlformats.org/officeDocument/2006/relationships/customXml" Target="../ink/ink2703.xml"/><Relationship Id="rId546" Type="http://schemas.openxmlformats.org/officeDocument/2006/relationships/image" Target="../media/image2721.png"/><Relationship Id="rId78" Type="http://schemas.openxmlformats.org/officeDocument/2006/relationships/customXml" Target="../ink/ink2490.xml"/><Relationship Id="rId101" Type="http://schemas.openxmlformats.org/officeDocument/2006/relationships/image" Target="../media/image2499.png"/><Relationship Id="rId143" Type="http://schemas.openxmlformats.org/officeDocument/2006/relationships/image" Target="../media/image2520.png"/><Relationship Id="rId185" Type="http://schemas.openxmlformats.org/officeDocument/2006/relationships/image" Target="../media/image2541.png"/><Relationship Id="rId350" Type="http://schemas.openxmlformats.org/officeDocument/2006/relationships/customXml" Target="../ink/ink2626.xml"/><Relationship Id="rId406" Type="http://schemas.openxmlformats.org/officeDocument/2006/relationships/customXml" Target="../ink/ink2654.xml"/><Relationship Id="rId9" Type="http://schemas.openxmlformats.org/officeDocument/2006/relationships/image" Target="../media/image2454.png"/><Relationship Id="rId210" Type="http://schemas.openxmlformats.org/officeDocument/2006/relationships/customXml" Target="../ink/ink2556.xml"/><Relationship Id="rId392" Type="http://schemas.openxmlformats.org/officeDocument/2006/relationships/customXml" Target="../ink/ink2647.xml"/><Relationship Id="rId448" Type="http://schemas.openxmlformats.org/officeDocument/2006/relationships/customXml" Target="../ink/ink2675.xml"/><Relationship Id="rId252" Type="http://schemas.openxmlformats.org/officeDocument/2006/relationships/customXml" Target="../ink/ink2577.xml"/><Relationship Id="rId294" Type="http://schemas.openxmlformats.org/officeDocument/2006/relationships/customXml" Target="../ink/ink2598.xml"/><Relationship Id="rId308" Type="http://schemas.openxmlformats.org/officeDocument/2006/relationships/customXml" Target="../ink/ink2605.xml"/><Relationship Id="rId515" Type="http://schemas.openxmlformats.org/officeDocument/2006/relationships/image" Target="../media/image2706.png"/><Relationship Id="rId47" Type="http://schemas.openxmlformats.org/officeDocument/2006/relationships/image" Target="../media/image2472.png"/><Relationship Id="rId89" Type="http://schemas.openxmlformats.org/officeDocument/2006/relationships/image" Target="../media/image2493.png"/><Relationship Id="rId112" Type="http://schemas.openxmlformats.org/officeDocument/2006/relationships/customXml" Target="../ink/ink2507.xml"/><Relationship Id="rId154" Type="http://schemas.openxmlformats.org/officeDocument/2006/relationships/customXml" Target="../ink/ink2528.xml"/><Relationship Id="rId361" Type="http://schemas.openxmlformats.org/officeDocument/2006/relationships/image" Target="../media/image2629.png"/><Relationship Id="rId557" Type="http://schemas.openxmlformats.org/officeDocument/2006/relationships/customXml" Target="../ink/ink2730.xml"/><Relationship Id="rId196" Type="http://schemas.openxmlformats.org/officeDocument/2006/relationships/customXml" Target="../ink/ink2549.xml"/><Relationship Id="rId417" Type="http://schemas.openxmlformats.org/officeDocument/2006/relationships/image" Target="../media/image2657.png"/><Relationship Id="rId459" Type="http://schemas.openxmlformats.org/officeDocument/2006/relationships/image" Target="../media/image2678.png"/><Relationship Id="rId16" Type="http://schemas.openxmlformats.org/officeDocument/2006/relationships/customXml" Target="../ink/ink2459.xml"/><Relationship Id="rId221" Type="http://schemas.openxmlformats.org/officeDocument/2006/relationships/image" Target="../media/image2559.png"/><Relationship Id="rId263" Type="http://schemas.openxmlformats.org/officeDocument/2006/relationships/image" Target="../media/image2580.png"/><Relationship Id="rId319" Type="http://schemas.openxmlformats.org/officeDocument/2006/relationships/image" Target="../media/image2608.png"/><Relationship Id="rId470" Type="http://schemas.openxmlformats.org/officeDocument/2006/relationships/customXml" Target="../ink/ink2686.xml"/><Relationship Id="rId526" Type="http://schemas.openxmlformats.org/officeDocument/2006/relationships/customXml" Target="../ink/ink2714.xml"/><Relationship Id="rId58" Type="http://schemas.openxmlformats.org/officeDocument/2006/relationships/customXml" Target="../ink/ink2480.xml"/><Relationship Id="rId123" Type="http://schemas.openxmlformats.org/officeDocument/2006/relationships/image" Target="../media/image2510.png"/><Relationship Id="rId330" Type="http://schemas.openxmlformats.org/officeDocument/2006/relationships/customXml" Target="../ink/ink2616.xml"/><Relationship Id="rId165" Type="http://schemas.openxmlformats.org/officeDocument/2006/relationships/image" Target="../media/image2531.png"/><Relationship Id="rId372" Type="http://schemas.openxmlformats.org/officeDocument/2006/relationships/customXml" Target="../ink/ink2637.xml"/><Relationship Id="rId428" Type="http://schemas.openxmlformats.org/officeDocument/2006/relationships/customXml" Target="../ink/ink2665.xml"/><Relationship Id="rId232" Type="http://schemas.openxmlformats.org/officeDocument/2006/relationships/customXml" Target="../ink/ink2567.xml"/><Relationship Id="rId274" Type="http://schemas.openxmlformats.org/officeDocument/2006/relationships/customXml" Target="../ink/ink2588.xml"/><Relationship Id="rId481" Type="http://schemas.openxmlformats.org/officeDocument/2006/relationships/image" Target="../media/image2689.png"/><Relationship Id="rId27" Type="http://schemas.openxmlformats.org/officeDocument/2006/relationships/image" Target="../media/image2463.png"/><Relationship Id="rId69" Type="http://schemas.openxmlformats.org/officeDocument/2006/relationships/image" Target="../media/image2483.png"/><Relationship Id="rId134" Type="http://schemas.openxmlformats.org/officeDocument/2006/relationships/customXml" Target="../ink/ink2518.xml"/><Relationship Id="rId537" Type="http://schemas.openxmlformats.org/officeDocument/2006/relationships/image" Target="../media/image2717.png"/><Relationship Id="rId80" Type="http://schemas.openxmlformats.org/officeDocument/2006/relationships/customXml" Target="../ink/ink2491.xml"/><Relationship Id="rId176" Type="http://schemas.openxmlformats.org/officeDocument/2006/relationships/customXml" Target="../ink/ink2539.xml"/><Relationship Id="rId341" Type="http://schemas.openxmlformats.org/officeDocument/2006/relationships/image" Target="../media/image2619.png"/><Relationship Id="rId383" Type="http://schemas.openxmlformats.org/officeDocument/2006/relationships/image" Target="../media/image2640.png"/><Relationship Id="rId439" Type="http://schemas.openxmlformats.org/officeDocument/2006/relationships/image" Target="../media/image2668.png"/><Relationship Id="rId201" Type="http://schemas.openxmlformats.org/officeDocument/2006/relationships/image" Target="../media/image2549.png"/><Relationship Id="rId243" Type="http://schemas.openxmlformats.org/officeDocument/2006/relationships/image" Target="../media/image2570.png"/><Relationship Id="rId285" Type="http://schemas.openxmlformats.org/officeDocument/2006/relationships/image" Target="../media/image2591.png"/><Relationship Id="rId450" Type="http://schemas.openxmlformats.org/officeDocument/2006/relationships/customXml" Target="../ink/ink2676.xml"/><Relationship Id="rId506" Type="http://schemas.openxmlformats.org/officeDocument/2006/relationships/customXml" Target="../ink/ink2704.xml"/><Relationship Id="rId38" Type="http://schemas.openxmlformats.org/officeDocument/2006/relationships/customXml" Target="../ink/ink2470.xml"/><Relationship Id="rId103" Type="http://schemas.openxmlformats.org/officeDocument/2006/relationships/image" Target="../media/image2500.png"/><Relationship Id="rId310" Type="http://schemas.openxmlformats.org/officeDocument/2006/relationships/customXml" Target="../ink/ink2606.xml"/><Relationship Id="rId492" Type="http://schemas.openxmlformats.org/officeDocument/2006/relationships/customXml" Target="../ink/ink2697.xml"/><Relationship Id="rId548" Type="http://schemas.openxmlformats.org/officeDocument/2006/relationships/image" Target="../media/image2722.png"/><Relationship Id="rId91" Type="http://schemas.openxmlformats.org/officeDocument/2006/relationships/image" Target="../media/image2494.png"/><Relationship Id="rId145" Type="http://schemas.openxmlformats.org/officeDocument/2006/relationships/image" Target="../media/image2521.png"/><Relationship Id="rId187" Type="http://schemas.openxmlformats.org/officeDocument/2006/relationships/image" Target="../media/image2542.png"/><Relationship Id="rId352" Type="http://schemas.openxmlformats.org/officeDocument/2006/relationships/customXml" Target="../ink/ink2627.xml"/><Relationship Id="rId394" Type="http://schemas.openxmlformats.org/officeDocument/2006/relationships/customXml" Target="../ink/ink2648.xml"/><Relationship Id="rId408" Type="http://schemas.openxmlformats.org/officeDocument/2006/relationships/customXml" Target="../ink/ink2655.xml"/><Relationship Id="rId212" Type="http://schemas.openxmlformats.org/officeDocument/2006/relationships/customXml" Target="../ink/ink2557.xml"/><Relationship Id="rId254" Type="http://schemas.openxmlformats.org/officeDocument/2006/relationships/customXml" Target="../ink/ink2578.xml"/><Relationship Id="rId49" Type="http://schemas.openxmlformats.org/officeDocument/2006/relationships/image" Target="../media/image2473.png"/><Relationship Id="rId114" Type="http://schemas.openxmlformats.org/officeDocument/2006/relationships/customXml" Target="../ink/ink2508.xml"/><Relationship Id="rId296" Type="http://schemas.openxmlformats.org/officeDocument/2006/relationships/customXml" Target="../ink/ink2599.xml"/><Relationship Id="rId461" Type="http://schemas.openxmlformats.org/officeDocument/2006/relationships/image" Target="../media/image2679.png"/><Relationship Id="rId517" Type="http://schemas.openxmlformats.org/officeDocument/2006/relationships/image" Target="../media/image2707.png"/><Relationship Id="rId559" Type="http://schemas.openxmlformats.org/officeDocument/2006/relationships/customXml" Target="../ink/ink2731.xml"/><Relationship Id="rId60" Type="http://schemas.openxmlformats.org/officeDocument/2006/relationships/customXml" Target="../ink/ink2481.xml"/><Relationship Id="rId156" Type="http://schemas.openxmlformats.org/officeDocument/2006/relationships/customXml" Target="../ink/ink2529.xml"/><Relationship Id="rId198" Type="http://schemas.openxmlformats.org/officeDocument/2006/relationships/customXml" Target="../ink/ink2550.xml"/><Relationship Id="rId321" Type="http://schemas.openxmlformats.org/officeDocument/2006/relationships/image" Target="../media/image2609.png"/><Relationship Id="rId363" Type="http://schemas.openxmlformats.org/officeDocument/2006/relationships/image" Target="../media/image2630.png"/><Relationship Id="rId419" Type="http://schemas.openxmlformats.org/officeDocument/2006/relationships/image" Target="../media/image2658.png"/><Relationship Id="rId223" Type="http://schemas.openxmlformats.org/officeDocument/2006/relationships/image" Target="../media/image2560.png"/><Relationship Id="rId430" Type="http://schemas.openxmlformats.org/officeDocument/2006/relationships/customXml" Target="../ink/ink2666.xml"/><Relationship Id="rId18" Type="http://schemas.openxmlformats.org/officeDocument/2006/relationships/customXml" Target="../ink/ink2460.xml"/><Relationship Id="rId265" Type="http://schemas.openxmlformats.org/officeDocument/2006/relationships/image" Target="../media/image2581.png"/><Relationship Id="rId472" Type="http://schemas.openxmlformats.org/officeDocument/2006/relationships/customXml" Target="../ink/ink2687.xml"/><Relationship Id="rId528" Type="http://schemas.openxmlformats.org/officeDocument/2006/relationships/customXml" Target="../ink/ink2715.xml"/><Relationship Id="rId125" Type="http://schemas.openxmlformats.org/officeDocument/2006/relationships/image" Target="../media/image2511.png"/><Relationship Id="rId167" Type="http://schemas.openxmlformats.org/officeDocument/2006/relationships/image" Target="../media/image2532.png"/><Relationship Id="rId332" Type="http://schemas.openxmlformats.org/officeDocument/2006/relationships/customXml" Target="../ink/ink2617.xml"/><Relationship Id="rId374" Type="http://schemas.openxmlformats.org/officeDocument/2006/relationships/customXml" Target="../ink/ink2638.xml"/><Relationship Id="rId71" Type="http://schemas.openxmlformats.org/officeDocument/2006/relationships/image" Target="../media/image2484.png"/><Relationship Id="rId234" Type="http://schemas.openxmlformats.org/officeDocument/2006/relationships/customXml" Target="../ink/ink2568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2464.png"/><Relationship Id="rId276" Type="http://schemas.openxmlformats.org/officeDocument/2006/relationships/customXml" Target="../ink/ink2589.xml"/><Relationship Id="rId441" Type="http://schemas.openxmlformats.org/officeDocument/2006/relationships/image" Target="../media/image2669.png"/><Relationship Id="rId483" Type="http://schemas.openxmlformats.org/officeDocument/2006/relationships/image" Target="../media/image2690.png"/><Relationship Id="rId539" Type="http://schemas.openxmlformats.org/officeDocument/2006/relationships/image" Target="../media/image2718.png"/><Relationship Id="rId40" Type="http://schemas.openxmlformats.org/officeDocument/2006/relationships/customXml" Target="../ink/ink2471.xml"/><Relationship Id="rId136" Type="http://schemas.openxmlformats.org/officeDocument/2006/relationships/customXml" Target="../ink/ink2519.xml"/><Relationship Id="rId178" Type="http://schemas.openxmlformats.org/officeDocument/2006/relationships/customXml" Target="../ink/ink2540.xml"/><Relationship Id="rId301" Type="http://schemas.openxmlformats.org/officeDocument/2006/relationships/image" Target="../media/image2599.png"/><Relationship Id="rId343" Type="http://schemas.openxmlformats.org/officeDocument/2006/relationships/image" Target="../media/image2620.png"/><Relationship Id="rId550" Type="http://schemas.openxmlformats.org/officeDocument/2006/relationships/image" Target="../media/image2723.png"/><Relationship Id="rId82" Type="http://schemas.openxmlformats.org/officeDocument/2006/relationships/customXml" Target="../ink/ink2492.xml"/><Relationship Id="rId203" Type="http://schemas.openxmlformats.org/officeDocument/2006/relationships/image" Target="../media/image2550.png"/><Relationship Id="rId385" Type="http://schemas.openxmlformats.org/officeDocument/2006/relationships/image" Target="../media/image2641.png"/><Relationship Id="rId245" Type="http://schemas.openxmlformats.org/officeDocument/2006/relationships/image" Target="../media/image2571.png"/><Relationship Id="rId287" Type="http://schemas.openxmlformats.org/officeDocument/2006/relationships/image" Target="../media/image2592.png"/><Relationship Id="rId410" Type="http://schemas.openxmlformats.org/officeDocument/2006/relationships/customXml" Target="../ink/ink2656.xml"/><Relationship Id="rId452" Type="http://schemas.openxmlformats.org/officeDocument/2006/relationships/customXml" Target="../ink/ink2677.xml"/><Relationship Id="rId494" Type="http://schemas.openxmlformats.org/officeDocument/2006/relationships/customXml" Target="../ink/ink2698.xml"/><Relationship Id="rId508" Type="http://schemas.openxmlformats.org/officeDocument/2006/relationships/customXml" Target="../ink/ink2705.xml"/><Relationship Id="rId105" Type="http://schemas.openxmlformats.org/officeDocument/2006/relationships/image" Target="../media/image2501.png"/><Relationship Id="rId147" Type="http://schemas.openxmlformats.org/officeDocument/2006/relationships/image" Target="../media/image2522.png"/><Relationship Id="rId312" Type="http://schemas.openxmlformats.org/officeDocument/2006/relationships/customXml" Target="../ink/ink2607.xml"/><Relationship Id="rId354" Type="http://schemas.openxmlformats.org/officeDocument/2006/relationships/customXml" Target="../ink/ink2628.xml"/><Relationship Id="rId51" Type="http://schemas.openxmlformats.org/officeDocument/2006/relationships/image" Target="../media/image2474.png"/><Relationship Id="rId93" Type="http://schemas.openxmlformats.org/officeDocument/2006/relationships/image" Target="../media/image2495.png"/><Relationship Id="rId189" Type="http://schemas.openxmlformats.org/officeDocument/2006/relationships/image" Target="../media/image2543.png"/><Relationship Id="rId396" Type="http://schemas.openxmlformats.org/officeDocument/2006/relationships/customXml" Target="../ink/ink2649.xml"/><Relationship Id="rId561" Type="http://schemas.openxmlformats.org/officeDocument/2006/relationships/customXml" Target="../ink/ink2732.xml"/><Relationship Id="rId214" Type="http://schemas.openxmlformats.org/officeDocument/2006/relationships/customXml" Target="../ink/ink2558.xml"/><Relationship Id="rId256" Type="http://schemas.openxmlformats.org/officeDocument/2006/relationships/customXml" Target="../ink/ink2579.xml"/><Relationship Id="rId298" Type="http://schemas.openxmlformats.org/officeDocument/2006/relationships/customXml" Target="../ink/ink2600.xml"/><Relationship Id="rId421" Type="http://schemas.openxmlformats.org/officeDocument/2006/relationships/image" Target="../media/image2659.png"/><Relationship Id="rId463" Type="http://schemas.openxmlformats.org/officeDocument/2006/relationships/image" Target="../media/image2680.png"/><Relationship Id="rId519" Type="http://schemas.openxmlformats.org/officeDocument/2006/relationships/image" Target="../media/image2708.png"/><Relationship Id="rId116" Type="http://schemas.openxmlformats.org/officeDocument/2006/relationships/customXml" Target="../ink/ink2509.xml"/><Relationship Id="rId158" Type="http://schemas.openxmlformats.org/officeDocument/2006/relationships/customXml" Target="../ink/ink2530.xml"/><Relationship Id="rId323" Type="http://schemas.openxmlformats.org/officeDocument/2006/relationships/image" Target="../media/image2610.png"/><Relationship Id="rId530" Type="http://schemas.openxmlformats.org/officeDocument/2006/relationships/customXml" Target="../ink/ink2716.xml"/><Relationship Id="rId20" Type="http://schemas.openxmlformats.org/officeDocument/2006/relationships/customXml" Target="../ink/ink2461.xml"/><Relationship Id="rId62" Type="http://schemas.openxmlformats.org/officeDocument/2006/relationships/customXml" Target="../ink/ink2482.xml"/><Relationship Id="rId365" Type="http://schemas.openxmlformats.org/officeDocument/2006/relationships/image" Target="../media/image2631.png"/><Relationship Id="rId225" Type="http://schemas.openxmlformats.org/officeDocument/2006/relationships/image" Target="../media/image2561.png"/><Relationship Id="rId267" Type="http://schemas.openxmlformats.org/officeDocument/2006/relationships/image" Target="../media/image2582.png"/><Relationship Id="rId432" Type="http://schemas.openxmlformats.org/officeDocument/2006/relationships/customXml" Target="../ink/ink2667.xml"/><Relationship Id="rId474" Type="http://schemas.openxmlformats.org/officeDocument/2006/relationships/customXml" Target="../ink/ink2688.xml"/><Relationship Id="rId127" Type="http://schemas.openxmlformats.org/officeDocument/2006/relationships/image" Target="../media/image2512.png"/><Relationship Id="rId31" Type="http://schemas.openxmlformats.org/officeDocument/2006/relationships/image" Target="../media/image2465.png"/><Relationship Id="rId73" Type="http://schemas.openxmlformats.org/officeDocument/2006/relationships/image" Target="../media/image2485.png"/><Relationship Id="rId169" Type="http://schemas.openxmlformats.org/officeDocument/2006/relationships/image" Target="../media/image2533.png"/><Relationship Id="rId334" Type="http://schemas.openxmlformats.org/officeDocument/2006/relationships/customXml" Target="../ink/ink2618.xml"/><Relationship Id="rId376" Type="http://schemas.openxmlformats.org/officeDocument/2006/relationships/customXml" Target="../ink/ink2639.xml"/><Relationship Id="rId541" Type="http://schemas.openxmlformats.org/officeDocument/2006/relationships/customXml" Target="../ink/ink2722.xml"/><Relationship Id="rId4" Type="http://schemas.openxmlformats.org/officeDocument/2006/relationships/customXml" Target="../ink/ink2453.xml"/><Relationship Id="rId180" Type="http://schemas.openxmlformats.org/officeDocument/2006/relationships/customXml" Target="../ink/ink2541.xml"/><Relationship Id="rId236" Type="http://schemas.openxmlformats.org/officeDocument/2006/relationships/customXml" Target="../ink/ink2569.xml"/><Relationship Id="rId278" Type="http://schemas.openxmlformats.org/officeDocument/2006/relationships/customXml" Target="../ink/ink2590.xml"/><Relationship Id="rId401" Type="http://schemas.openxmlformats.org/officeDocument/2006/relationships/image" Target="../media/image2649.png"/><Relationship Id="rId443" Type="http://schemas.openxmlformats.org/officeDocument/2006/relationships/image" Target="../media/image2670.png"/><Relationship Id="rId303" Type="http://schemas.openxmlformats.org/officeDocument/2006/relationships/image" Target="../media/image2600.png"/><Relationship Id="rId485" Type="http://schemas.openxmlformats.org/officeDocument/2006/relationships/image" Target="../media/image2691.png"/><Relationship Id="rId42" Type="http://schemas.openxmlformats.org/officeDocument/2006/relationships/customXml" Target="../ink/ink2472.xml"/><Relationship Id="rId84" Type="http://schemas.openxmlformats.org/officeDocument/2006/relationships/customXml" Target="../ink/ink2493.xml"/><Relationship Id="rId138" Type="http://schemas.openxmlformats.org/officeDocument/2006/relationships/customXml" Target="../ink/ink2520.xml"/><Relationship Id="rId345" Type="http://schemas.openxmlformats.org/officeDocument/2006/relationships/image" Target="../media/image2621.png"/><Relationship Id="rId387" Type="http://schemas.openxmlformats.org/officeDocument/2006/relationships/image" Target="../media/image2642.png"/><Relationship Id="rId510" Type="http://schemas.openxmlformats.org/officeDocument/2006/relationships/customXml" Target="../ink/ink2706.xml"/><Relationship Id="rId552" Type="http://schemas.openxmlformats.org/officeDocument/2006/relationships/image" Target="../media/image2724.png"/><Relationship Id="rId191" Type="http://schemas.openxmlformats.org/officeDocument/2006/relationships/image" Target="../media/image2544.png"/><Relationship Id="rId205" Type="http://schemas.openxmlformats.org/officeDocument/2006/relationships/image" Target="../media/image2551.png"/><Relationship Id="rId247" Type="http://schemas.openxmlformats.org/officeDocument/2006/relationships/image" Target="../media/image2572.png"/><Relationship Id="rId412" Type="http://schemas.openxmlformats.org/officeDocument/2006/relationships/customXml" Target="../ink/ink2657.xml"/><Relationship Id="rId107" Type="http://schemas.openxmlformats.org/officeDocument/2006/relationships/image" Target="../media/image2502.png"/><Relationship Id="rId289" Type="http://schemas.openxmlformats.org/officeDocument/2006/relationships/image" Target="../media/image2593.png"/><Relationship Id="rId454" Type="http://schemas.openxmlformats.org/officeDocument/2006/relationships/customXml" Target="../ink/ink2678.xml"/><Relationship Id="rId496" Type="http://schemas.openxmlformats.org/officeDocument/2006/relationships/customXml" Target="../ink/ink2699.xml"/><Relationship Id="rId11" Type="http://schemas.openxmlformats.org/officeDocument/2006/relationships/image" Target="../media/image2455.png"/><Relationship Id="rId53" Type="http://schemas.openxmlformats.org/officeDocument/2006/relationships/image" Target="../media/image2475.png"/><Relationship Id="rId149" Type="http://schemas.openxmlformats.org/officeDocument/2006/relationships/image" Target="../media/image2523.png"/><Relationship Id="rId314" Type="http://schemas.openxmlformats.org/officeDocument/2006/relationships/customXml" Target="../ink/ink2608.xml"/><Relationship Id="rId356" Type="http://schemas.openxmlformats.org/officeDocument/2006/relationships/customXml" Target="../ink/ink2629.xml"/><Relationship Id="rId398" Type="http://schemas.openxmlformats.org/officeDocument/2006/relationships/customXml" Target="../ink/ink2650.xml"/><Relationship Id="rId521" Type="http://schemas.openxmlformats.org/officeDocument/2006/relationships/image" Target="../media/image2709.png"/><Relationship Id="rId563" Type="http://schemas.openxmlformats.org/officeDocument/2006/relationships/customXml" Target="../ink/ink2733.xml"/><Relationship Id="rId95" Type="http://schemas.openxmlformats.org/officeDocument/2006/relationships/image" Target="../media/image2496.png"/><Relationship Id="rId160" Type="http://schemas.openxmlformats.org/officeDocument/2006/relationships/customXml" Target="../ink/ink2531.xml"/><Relationship Id="rId216" Type="http://schemas.openxmlformats.org/officeDocument/2006/relationships/customXml" Target="../ink/ink2559.xml"/><Relationship Id="rId423" Type="http://schemas.openxmlformats.org/officeDocument/2006/relationships/image" Target="../media/image2660.png"/><Relationship Id="rId258" Type="http://schemas.openxmlformats.org/officeDocument/2006/relationships/customXml" Target="../ink/ink2580.xml"/><Relationship Id="rId465" Type="http://schemas.openxmlformats.org/officeDocument/2006/relationships/image" Target="../media/image2681.png"/><Relationship Id="rId22" Type="http://schemas.openxmlformats.org/officeDocument/2006/relationships/customXml" Target="../ink/ink2462.xml"/><Relationship Id="rId64" Type="http://schemas.openxmlformats.org/officeDocument/2006/relationships/customXml" Target="../ink/ink2483.xml"/><Relationship Id="rId118" Type="http://schemas.openxmlformats.org/officeDocument/2006/relationships/customXml" Target="../ink/ink2510.xml"/><Relationship Id="rId325" Type="http://schemas.openxmlformats.org/officeDocument/2006/relationships/image" Target="../media/image2611.png"/><Relationship Id="rId367" Type="http://schemas.openxmlformats.org/officeDocument/2006/relationships/image" Target="../media/image2632.png"/><Relationship Id="rId532" Type="http://schemas.openxmlformats.org/officeDocument/2006/relationships/customXml" Target="../ink/ink2717.xml"/><Relationship Id="rId171" Type="http://schemas.openxmlformats.org/officeDocument/2006/relationships/image" Target="../media/image2534.png"/><Relationship Id="rId227" Type="http://schemas.openxmlformats.org/officeDocument/2006/relationships/image" Target="../media/image2562.png"/><Relationship Id="rId269" Type="http://schemas.openxmlformats.org/officeDocument/2006/relationships/image" Target="../media/image2583.png"/><Relationship Id="rId434" Type="http://schemas.openxmlformats.org/officeDocument/2006/relationships/customXml" Target="../ink/ink2668.xml"/><Relationship Id="rId476" Type="http://schemas.openxmlformats.org/officeDocument/2006/relationships/customXml" Target="../ink/ink2689.xml"/><Relationship Id="rId33" Type="http://schemas.openxmlformats.org/officeDocument/2006/relationships/image" Target="../media/image2466.png"/><Relationship Id="rId129" Type="http://schemas.openxmlformats.org/officeDocument/2006/relationships/image" Target="../media/image2513.png"/><Relationship Id="rId280" Type="http://schemas.openxmlformats.org/officeDocument/2006/relationships/customXml" Target="../ink/ink2591.xml"/><Relationship Id="rId336" Type="http://schemas.openxmlformats.org/officeDocument/2006/relationships/customXml" Target="../ink/ink2619.xml"/><Relationship Id="rId501" Type="http://schemas.openxmlformats.org/officeDocument/2006/relationships/image" Target="../media/image2699.png"/><Relationship Id="rId543" Type="http://schemas.openxmlformats.org/officeDocument/2006/relationships/customXml" Target="../ink/ink2723.xml"/><Relationship Id="rId75" Type="http://schemas.openxmlformats.org/officeDocument/2006/relationships/image" Target="../media/image2486.png"/><Relationship Id="rId140" Type="http://schemas.openxmlformats.org/officeDocument/2006/relationships/customXml" Target="../ink/ink2521.xml"/><Relationship Id="rId182" Type="http://schemas.openxmlformats.org/officeDocument/2006/relationships/customXml" Target="../ink/ink2542.xml"/><Relationship Id="rId378" Type="http://schemas.openxmlformats.org/officeDocument/2006/relationships/customXml" Target="../ink/ink2640.xml"/><Relationship Id="rId403" Type="http://schemas.openxmlformats.org/officeDocument/2006/relationships/image" Target="../media/image2650.png"/><Relationship Id="rId6" Type="http://schemas.openxmlformats.org/officeDocument/2006/relationships/customXml" Target="../ink/ink2454.xml"/><Relationship Id="rId238" Type="http://schemas.openxmlformats.org/officeDocument/2006/relationships/customXml" Target="../ink/ink2570.xml"/><Relationship Id="rId445" Type="http://schemas.openxmlformats.org/officeDocument/2006/relationships/image" Target="../media/image2671.png"/><Relationship Id="rId487" Type="http://schemas.openxmlformats.org/officeDocument/2006/relationships/image" Target="../media/image2692.png"/><Relationship Id="rId291" Type="http://schemas.openxmlformats.org/officeDocument/2006/relationships/image" Target="../media/image2594.png"/><Relationship Id="rId305" Type="http://schemas.openxmlformats.org/officeDocument/2006/relationships/image" Target="../media/image2601.png"/><Relationship Id="rId347" Type="http://schemas.openxmlformats.org/officeDocument/2006/relationships/image" Target="../media/image2622.png"/><Relationship Id="rId512" Type="http://schemas.openxmlformats.org/officeDocument/2006/relationships/customXml" Target="../ink/ink2707.xml"/><Relationship Id="rId44" Type="http://schemas.openxmlformats.org/officeDocument/2006/relationships/customXml" Target="../ink/ink2473.xml"/><Relationship Id="rId86" Type="http://schemas.openxmlformats.org/officeDocument/2006/relationships/customXml" Target="../ink/ink2494.xml"/><Relationship Id="rId151" Type="http://schemas.openxmlformats.org/officeDocument/2006/relationships/image" Target="../media/image2524.png"/><Relationship Id="rId389" Type="http://schemas.openxmlformats.org/officeDocument/2006/relationships/image" Target="../media/image2643.png"/><Relationship Id="rId554" Type="http://schemas.openxmlformats.org/officeDocument/2006/relationships/image" Target="../media/image2725.png"/><Relationship Id="rId193" Type="http://schemas.openxmlformats.org/officeDocument/2006/relationships/image" Target="../media/image2545.png"/><Relationship Id="rId207" Type="http://schemas.openxmlformats.org/officeDocument/2006/relationships/image" Target="../media/image2552.png"/><Relationship Id="rId249" Type="http://schemas.openxmlformats.org/officeDocument/2006/relationships/image" Target="../media/image2573.png"/><Relationship Id="rId414" Type="http://schemas.openxmlformats.org/officeDocument/2006/relationships/customXml" Target="../ink/ink2658.xml"/><Relationship Id="rId456" Type="http://schemas.openxmlformats.org/officeDocument/2006/relationships/customXml" Target="../ink/ink2679.xml"/><Relationship Id="rId498" Type="http://schemas.openxmlformats.org/officeDocument/2006/relationships/customXml" Target="../ink/ink2700.xml"/><Relationship Id="rId13" Type="http://schemas.openxmlformats.org/officeDocument/2006/relationships/image" Target="../media/image2456.png"/><Relationship Id="rId109" Type="http://schemas.openxmlformats.org/officeDocument/2006/relationships/image" Target="../media/image2503.png"/><Relationship Id="rId260" Type="http://schemas.openxmlformats.org/officeDocument/2006/relationships/customXml" Target="../ink/ink2581.xml"/><Relationship Id="rId316" Type="http://schemas.openxmlformats.org/officeDocument/2006/relationships/customXml" Target="../ink/ink2609.xml"/><Relationship Id="rId523" Type="http://schemas.openxmlformats.org/officeDocument/2006/relationships/image" Target="../media/image2710.png"/><Relationship Id="rId55" Type="http://schemas.openxmlformats.org/officeDocument/2006/relationships/image" Target="../media/image2476.png"/><Relationship Id="rId97" Type="http://schemas.openxmlformats.org/officeDocument/2006/relationships/image" Target="../media/image2497.png"/><Relationship Id="rId120" Type="http://schemas.openxmlformats.org/officeDocument/2006/relationships/customXml" Target="../ink/ink2511.xml"/><Relationship Id="rId358" Type="http://schemas.openxmlformats.org/officeDocument/2006/relationships/customXml" Target="../ink/ink2630.xml"/><Relationship Id="rId565" Type="http://schemas.openxmlformats.org/officeDocument/2006/relationships/customXml" Target="../ink/ink2734.xml"/><Relationship Id="rId162" Type="http://schemas.openxmlformats.org/officeDocument/2006/relationships/customXml" Target="../ink/ink2532.xml"/><Relationship Id="rId218" Type="http://schemas.openxmlformats.org/officeDocument/2006/relationships/customXml" Target="../ink/ink2560.xml"/><Relationship Id="rId425" Type="http://schemas.openxmlformats.org/officeDocument/2006/relationships/image" Target="../media/image2661.png"/><Relationship Id="rId467" Type="http://schemas.openxmlformats.org/officeDocument/2006/relationships/image" Target="../media/image2682.png"/><Relationship Id="rId271" Type="http://schemas.openxmlformats.org/officeDocument/2006/relationships/image" Target="../media/image2584.png"/><Relationship Id="rId24" Type="http://schemas.openxmlformats.org/officeDocument/2006/relationships/customXml" Target="../ink/ink2463.xml"/><Relationship Id="rId66" Type="http://schemas.openxmlformats.org/officeDocument/2006/relationships/customXml" Target="../ink/ink2484.xml"/><Relationship Id="rId131" Type="http://schemas.openxmlformats.org/officeDocument/2006/relationships/image" Target="../media/image2514.png"/><Relationship Id="rId327" Type="http://schemas.openxmlformats.org/officeDocument/2006/relationships/image" Target="../media/image2612.png"/><Relationship Id="rId369" Type="http://schemas.openxmlformats.org/officeDocument/2006/relationships/image" Target="../media/image2633.png"/><Relationship Id="rId534" Type="http://schemas.openxmlformats.org/officeDocument/2006/relationships/customXml" Target="../ink/ink2718.xml"/><Relationship Id="rId173" Type="http://schemas.openxmlformats.org/officeDocument/2006/relationships/image" Target="../media/image2535.png"/><Relationship Id="rId229" Type="http://schemas.openxmlformats.org/officeDocument/2006/relationships/image" Target="../media/image2563.png"/><Relationship Id="rId380" Type="http://schemas.openxmlformats.org/officeDocument/2006/relationships/customXml" Target="../ink/ink2641.xml"/><Relationship Id="rId436" Type="http://schemas.openxmlformats.org/officeDocument/2006/relationships/customXml" Target="../ink/ink2669.xml"/><Relationship Id="rId240" Type="http://schemas.openxmlformats.org/officeDocument/2006/relationships/customXml" Target="../ink/ink2571.xml"/><Relationship Id="rId478" Type="http://schemas.openxmlformats.org/officeDocument/2006/relationships/customXml" Target="../ink/ink2690.xml"/><Relationship Id="rId35" Type="http://schemas.openxmlformats.org/officeDocument/2006/relationships/image" Target="../media/image2467.png"/><Relationship Id="rId77" Type="http://schemas.openxmlformats.org/officeDocument/2006/relationships/image" Target="../media/image2487.png"/><Relationship Id="rId100" Type="http://schemas.openxmlformats.org/officeDocument/2006/relationships/customXml" Target="../ink/ink2501.xml"/><Relationship Id="rId282" Type="http://schemas.openxmlformats.org/officeDocument/2006/relationships/customXml" Target="../ink/ink2592.xml"/><Relationship Id="rId338" Type="http://schemas.openxmlformats.org/officeDocument/2006/relationships/customXml" Target="../ink/ink2620.xml"/><Relationship Id="rId503" Type="http://schemas.openxmlformats.org/officeDocument/2006/relationships/image" Target="../media/image2700.png"/><Relationship Id="rId545" Type="http://schemas.openxmlformats.org/officeDocument/2006/relationships/customXml" Target="../ink/ink2724.xml"/><Relationship Id="rId8" Type="http://schemas.openxmlformats.org/officeDocument/2006/relationships/customXml" Target="../ink/ink2455.xml"/><Relationship Id="rId142" Type="http://schemas.openxmlformats.org/officeDocument/2006/relationships/customXml" Target="../ink/ink2522.xml"/><Relationship Id="rId184" Type="http://schemas.openxmlformats.org/officeDocument/2006/relationships/customXml" Target="../ink/ink2543.xml"/><Relationship Id="rId391" Type="http://schemas.openxmlformats.org/officeDocument/2006/relationships/image" Target="../media/image2644.png"/><Relationship Id="rId405" Type="http://schemas.openxmlformats.org/officeDocument/2006/relationships/image" Target="../media/image2651.png"/><Relationship Id="rId447" Type="http://schemas.openxmlformats.org/officeDocument/2006/relationships/image" Target="../media/image2672.png"/><Relationship Id="rId251" Type="http://schemas.openxmlformats.org/officeDocument/2006/relationships/image" Target="../media/image2574.png"/><Relationship Id="rId489" Type="http://schemas.openxmlformats.org/officeDocument/2006/relationships/image" Target="../media/image2693.png"/><Relationship Id="rId46" Type="http://schemas.openxmlformats.org/officeDocument/2006/relationships/customXml" Target="../ink/ink2474.xml"/><Relationship Id="rId293" Type="http://schemas.openxmlformats.org/officeDocument/2006/relationships/image" Target="../media/image2595.png"/><Relationship Id="rId307" Type="http://schemas.openxmlformats.org/officeDocument/2006/relationships/image" Target="../media/image2602.png"/><Relationship Id="rId349" Type="http://schemas.openxmlformats.org/officeDocument/2006/relationships/image" Target="../media/image2623.png"/><Relationship Id="rId514" Type="http://schemas.openxmlformats.org/officeDocument/2006/relationships/customXml" Target="../ink/ink2708.xml"/><Relationship Id="rId556" Type="http://schemas.openxmlformats.org/officeDocument/2006/relationships/image" Target="../media/image2726.png"/><Relationship Id="rId88" Type="http://schemas.openxmlformats.org/officeDocument/2006/relationships/customXml" Target="../ink/ink2495.xml"/><Relationship Id="rId111" Type="http://schemas.openxmlformats.org/officeDocument/2006/relationships/image" Target="../media/image2504.png"/><Relationship Id="rId153" Type="http://schemas.openxmlformats.org/officeDocument/2006/relationships/image" Target="../media/image2525.png"/><Relationship Id="rId195" Type="http://schemas.openxmlformats.org/officeDocument/2006/relationships/image" Target="../media/image2546.png"/><Relationship Id="rId209" Type="http://schemas.openxmlformats.org/officeDocument/2006/relationships/image" Target="../media/image2553.png"/><Relationship Id="rId360" Type="http://schemas.openxmlformats.org/officeDocument/2006/relationships/customXml" Target="../ink/ink2631.xml"/><Relationship Id="rId416" Type="http://schemas.openxmlformats.org/officeDocument/2006/relationships/customXml" Target="../ink/ink2659.xml"/><Relationship Id="rId220" Type="http://schemas.openxmlformats.org/officeDocument/2006/relationships/customXml" Target="../ink/ink2561.xml"/><Relationship Id="rId458" Type="http://schemas.openxmlformats.org/officeDocument/2006/relationships/customXml" Target="../ink/ink2680.xml"/><Relationship Id="rId15" Type="http://schemas.openxmlformats.org/officeDocument/2006/relationships/image" Target="../media/image2457.png"/><Relationship Id="rId57" Type="http://schemas.openxmlformats.org/officeDocument/2006/relationships/image" Target="../media/image2477.png"/><Relationship Id="rId262" Type="http://schemas.openxmlformats.org/officeDocument/2006/relationships/customXml" Target="../ink/ink2582.xml"/><Relationship Id="rId318" Type="http://schemas.openxmlformats.org/officeDocument/2006/relationships/customXml" Target="../ink/ink2610.xml"/><Relationship Id="rId525" Type="http://schemas.openxmlformats.org/officeDocument/2006/relationships/image" Target="../media/image2711.png"/><Relationship Id="rId99" Type="http://schemas.openxmlformats.org/officeDocument/2006/relationships/image" Target="../media/image2498.png"/><Relationship Id="rId122" Type="http://schemas.openxmlformats.org/officeDocument/2006/relationships/customXml" Target="../ink/ink2512.xml"/><Relationship Id="rId164" Type="http://schemas.openxmlformats.org/officeDocument/2006/relationships/customXml" Target="../ink/ink2533.xml"/><Relationship Id="rId371" Type="http://schemas.openxmlformats.org/officeDocument/2006/relationships/image" Target="../media/image2634.png"/><Relationship Id="rId427" Type="http://schemas.openxmlformats.org/officeDocument/2006/relationships/image" Target="../media/image2662.png"/><Relationship Id="rId469" Type="http://schemas.openxmlformats.org/officeDocument/2006/relationships/image" Target="../media/image2683.png"/><Relationship Id="rId26" Type="http://schemas.openxmlformats.org/officeDocument/2006/relationships/customXml" Target="../ink/ink2464.xml"/><Relationship Id="rId231" Type="http://schemas.openxmlformats.org/officeDocument/2006/relationships/image" Target="../media/image2564.png"/><Relationship Id="rId273" Type="http://schemas.openxmlformats.org/officeDocument/2006/relationships/image" Target="../media/image2585.png"/><Relationship Id="rId329" Type="http://schemas.openxmlformats.org/officeDocument/2006/relationships/image" Target="../media/image2613.png"/><Relationship Id="rId480" Type="http://schemas.openxmlformats.org/officeDocument/2006/relationships/customXml" Target="../ink/ink2691.xml"/><Relationship Id="rId536" Type="http://schemas.openxmlformats.org/officeDocument/2006/relationships/customXml" Target="../ink/ink2719.xml"/><Relationship Id="rId68" Type="http://schemas.openxmlformats.org/officeDocument/2006/relationships/customXml" Target="../ink/ink2485.xml"/><Relationship Id="rId133" Type="http://schemas.openxmlformats.org/officeDocument/2006/relationships/image" Target="../media/image2515.png"/><Relationship Id="rId175" Type="http://schemas.openxmlformats.org/officeDocument/2006/relationships/image" Target="../media/image2536.png"/><Relationship Id="rId340" Type="http://schemas.openxmlformats.org/officeDocument/2006/relationships/customXml" Target="../ink/ink2621.xml"/><Relationship Id="rId200" Type="http://schemas.openxmlformats.org/officeDocument/2006/relationships/customXml" Target="../ink/ink2551.xml"/><Relationship Id="rId382" Type="http://schemas.openxmlformats.org/officeDocument/2006/relationships/customXml" Target="../ink/ink2642.xml"/><Relationship Id="rId438" Type="http://schemas.openxmlformats.org/officeDocument/2006/relationships/customXml" Target="../ink/ink2670.xml"/><Relationship Id="rId242" Type="http://schemas.openxmlformats.org/officeDocument/2006/relationships/customXml" Target="../ink/ink2572.xml"/><Relationship Id="rId284" Type="http://schemas.openxmlformats.org/officeDocument/2006/relationships/customXml" Target="../ink/ink2593.xml"/><Relationship Id="rId491" Type="http://schemas.openxmlformats.org/officeDocument/2006/relationships/image" Target="../media/image2694.png"/><Relationship Id="rId505" Type="http://schemas.openxmlformats.org/officeDocument/2006/relationships/image" Target="../media/image2701.png"/><Relationship Id="rId37" Type="http://schemas.openxmlformats.org/officeDocument/2006/relationships/image" Target="../media/image2468.png"/><Relationship Id="rId79" Type="http://schemas.openxmlformats.org/officeDocument/2006/relationships/image" Target="../media/image2488.png"/><Relationship Id="rId102" Type="http://schemas.openxmlformats.org/officeDocument/2006/relationships/customXml" Target="../ink/ink2502.xml"/><Relationship Id="rId144" Type="http://schemas.openxmlformats.org/officeDocument/2006/relationships/customXml" Target="../ink/ink2523.xml"/><Relationship Id="rId547" Type="http://schemas.openxmlformats.org/officeDocument/2006/relationships/customXml" Target="../ink/ink2725.xml"/><Relationship Id="rId90" Type="http://schemas.openxmlformats.org/officeDocument/2006/relationships/customXml" Target="../ink/ink2496.xml"/><Relationship Id="rId186" Type="http://schemas.openxmlformats.org/officeDocument/2006/relationships/customXml" Target="../ink/ink2544.xml"/><Relationship Id="rId351" Type="http://schemas.openxmlformats.org/officeDocument/2006/relationships/image" Target="../media/image2624.png"/><Relationship Id="rId393" Type="http://schemas.openxmlformats.org/officeDocument/2006/relationships/image" Target="../media/image2645.png"/><Relationship Id="rId407" Type="http://schemas.openxmlformats.org/officeDocument/2006/relationships/image" Target="../media/image2652.png"/><Relationship Id="rId449" Type="http://schemas.openxmlformats.org/officeDocument/2006/relationships/image" Target="../media/image2673.png"/><Relationship Id="rId211" Type="http://schemas.openxmlformats.org/officeDocument/2006/relationships/image" Target="../media/image2554.png"/><Relationship Id="rId253" Type="http://schemas.openxmlformats.org/officeDocument/2006/relationships/image" Target="../media/image2575.png"/><Relationship Id="rId295" Type="http://schemas.openxmlformats.org/officeDocument/2006/relationships/image" Target="../media/image2596.png"/><Relationship Id="rId309" Type="http://schemas.openxmlformats.org/officeDocument/2006/relationships/image" Target="../media/image2603.png"/><Relationship Id="rId460" Type="http://schemas.openxmlformats.org/officeDocument/2006/relationships/customXml" Target="../ink/ink2681.xml"/><Relationship Id="rId516" Type="http://schemas.openxmlformats.org/officeDocument/2006/relationships/customXml" Target="../ink/ink2709.xml"/><Relationship Id="rId48" Type="http://schemas.openxmlformats.org/officeDocument/2006/relationships/customXml" Target="../ink/ink2475.xml"/><Relationship Id="rId113" Type="http://schemas.openxmlformats.org/officeDocument/2006/relationships/image" Target="../media/image2505.png"/><Relationship Id="rId320" Type="http://schemas.openxmlformats.org/officeDocument/2006/relationships/customXml" Target="../ink/ink2611.xml"/><Relationship Id="rId558" Type="http://schemas.openxmlformats.org/officeDocument/2006/relationships/image" Target="../media/image2727.png"/><Relationship Id="rId155" Type="http://schemas.openxmlformats.org/officeDocument/2006/relationships/image" Target="../media/image2526.png"/><Relationship Id="rId197" Type="http://schemas.openxmlformats.org/officeDocument/2006/relationships/image" Target="../media/image2547.png"/><Relationship Id="rId362" Type="http://schemas.openxmlformats.org/officeDocument/2006/relationships/customXml" Target="../ink/ink2632.xml"/><Relationship Id="rId418" Type="http://schemas.openxmlformats.org/officeDocument/2006/relationships/customXml" Target="../ink/ink2660.xml"/><Relationship Id="rId222" Type="http://schemas.openxmlformats.org/officeDocument/2006/relationships/customXml" Target="../ink/ink2562.xml"/><Relationship Id="rId264" Type="http://schemas.openxmlformats.org/officeDocument/2006/relationships/customXml" Target="../ink/ink2583.xml"/><Relationship Id="rId471" Type="http://schemas.openxmlformats.org/officeDocument/2006/relationships/image" Target="../media/image2684.png"/><Relationship Id="rId17" Type="http://schemas.openxmlformats.org/officeDocument/2006/relationships/image" Target="../media/image2458.png"/><Relationship Id="rId59" Type="http://schemas.openxmlformats.org/officeDocument/2006/relationships/image" Target="../media/image2478.png"/><Relationship Id="rId124" Type="http://schemas.openxmlformats.org/officeDocument/2006/relationships/customXml" Target="../ink/ink2513.xml"/><Relationship Id="rId527" Type="http://schemas.openxmlformats.org/officeDocument/2006/relationships/image" Target="../media/image2712.png"/><Relationship Id="rId70" Type="http://schemas.openxmlformats.org/officeDocument/2006/relationships/customXml" Target="../ink/ink2486.xml"/><Relationship Id="rId166" Type="http://schemas.openxmlformats.org/officeDocument/2006/relationships/customXml" Target="../ink/ink2534.xml"/><Relationship Id="rId331" Type="http://schemas.openxmlformats.org/officeDocument/2006/relationships/image" Target="../media/image2614.png"/><Relationship Id="rId373" Type="http://schemas.openxmlformats.org/officeDocument/2006/relationships/image" Target="../media/image2635.png"/><Relationship Id="rId429" Type="http://schemas.openxmlformats.org/officeDocument/2006/relationships/image" Target="../media/image266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565.png"/><Relationship Id="rId440" Type="http://schemas.openxmlformats.org/officeDocument/2006/relationships/customXml" Target="../ink/ink2671.xml"/><Relationship Id="rId28" Type="http://schemas.openxmlformats.org/officeDocument/2006/relationships/customXml" Target="../ink/ink2465.xml"/><Relationship Id="rId275" Type="http://schemas.openxmlformats.org/officeDocument/2006/relationships/image" Target="../media/image2586.png"/><Relationship Id="rId300" Type="http://schemas.openxmlformats.org/officeDocument/2006/relationships/customXml" Target="../ink/ink2601.xml"/><Relationship Id="rId482" Type="http://schemas.openxmlformats.org/officeDocument/2006/relationships/customXml" Target="../ink/ink2692.xml"/><Relationship Id="rId538" Type="http://schemas.openxmlformats.org/officeDocument/2006/relationships/customXml" Target="../ink/ink2720.xml"/><Relationship Id="rId81" Type="http://schemas.openxmlformats.org/officeDocument/2006/relationships/image" Target="../media/image2489.png"/><Relationship Id="rId135" Type="http://schemas.openxmlformats.org/officeDocument/2006/relationships/image" Target="../media/image2516.png"/><Relationship Id="rId177" Type="http://schemas.openxmlformats.org/officeDocument/2006/relationships/image" Target="../media/image2537.png"/><Relationship Id="rId342" Type="http://schemas.openxmlformats.org/officeDocument/2006/relationships/customXml" Target="../ink/ink2622.xml"/><Relationship Id="rId384" Type="http://schemas.openxmlformats.org/officeDocument/2006/relationships/customXml" Target="../ink/ink2643.xml"/><Relationship Id="rId202" Type="http://schemas.openxmlformats.org/officeDocument/2006/relationships/customXml" Target="../ink/ink2552.xml"/><Relationship Id="rId244" Type="http://schemas.openxmlformats.org/officeDocument/2006/relationships/customXml" Target="../ink/ink2573.xml"/><Relationship Id="rId39" Type="http://schemas.openxmlformats.org/officeDocument/2006/relationships/image" Target="../media/image2469.png"/><Relationship Id="rId286" Type="http://schemas.openxmlformats.org/officeDocument/2006/relationships/customXml" Target="../ink/ink2594.xml"/><Relationship Id="rId451" Type="http://schemas.openxmlformats.org/officeDocument/2006/relationships/image" Target="../media/image2674.png"/><Relationship Id="rId493" Type="http://schemas.openxmlformats.org/officeDocument/2006/relationships/image" Target="../media/image2695.png"/><Relationship Id="rId507" Type="http://schemas.openxmlformats.org/officeDocument/2006/relationships/image" Target="../media/image2702.png"/><Relationship Id="rId549" Type="http://schemas.openxmlformats.org/officeDocument/2006/relationships/customXml" Target="../ink/ink2726.xml"/><Relationship Id="rId50" Type="http://schemas.openxmlformats.org/officeDocument/2006/relationships/customXml" Target="../ink/ink2476.xml"/><Relationship Id="rId104" Type="http://schemas.openxmlformats.org/officeDocument/2006/relationships/customXml" Target="../ink/ink2503.xml"/><Relationship Id="rId146" Type="http://schemas.openxmlformats.org/officeDocument/2006/relationships/customXml" Target="../ink/ink2524.xml"/><Relationship Id="rId188" Type="http://schemas.openxmlformats.org/officeDocument/2006/relationships/customXml" Target="../ink/ink2545.xml"/><Relationship Id="rId311" Type="http://schemas.openxmlformats.org/officeDocument/2006/relationships/image" Target="../media/image2604.png"/><Relationship Id="rId353" Type="http://schemas.openxmlformats.org/officeDocument/2006/relationships/image" Target="../media/image2625.png"/><Relationship Id="rId395" Type="http://schemas.openxmlformats.org/officeDocument/2006/relationships/image" Target="../media/image2646.png"/><Relationship Id="rId409" Type="http://schemas.openxmlformats.org/officeDocument/2006/relationships/image" Target="../media/image2653.png"/><Relationship Id="rId560" Type="http://schemas.openxmlformats.org/officeDocument/2006/relationships/image" Target="../media/image2728.png"/><Relationship Id="rId92" Type="http://schemas.openxmlformats.org/officeDocument/2006/relationships/customXml" Target="../ink/ink2497.xml"/><Relationship Id="rId213" Type="http://schemas.openxmlformats.org/officeDocument/2006/relationships/image" Target="../media/image2555.png"/><Relationship Id="rId420" Type="http://schemas.openxmlformats.org/officeDocument/2006/relationships/customXml" Target="../ink/ink2661.xml"/><Relationship Id="rId255" Type="http://schemas.openxmlformats.org/officeDocument/2006/relationships/image" Target="../media/image2576.png"/><Relationship Id="rId297" Type="http://schemas.openxmlformats.org/officeDocument/2006/relationships/image" Target="../media/image2597.png"/><Relationship Id="rId462" Type="http://schemas.openxmlformats.org/officeDocument/2006/relationships/customXml" Target="../ink/ink2682.xml"/><Relationship Id="rId518" Type="http://schemas.openxmlformats.org/officeDocument/2006/relationships/customXml" Target="../ink/ink2710.xml"/><Relationship Id="rId115" Type="http://schemas.openxmlformats.org/officeDocument/2006/relationships/image" Target="../media/image2506.png"/><Relationship Id="rId157" Type="http://schemas.openxmlformats.org/officeDocument/2006/relationships/image" Target="../media/image2527.png"/><Relationship Id="rId322" Type="http://schemas.openxmlformats.org/officeDocument/2006/relationships/customXml" Target="../ink/ink2612.xml"/><Relationship Id="rId364" Type="http://schemas.openxmlformats.org/officeDocument/2006/relationships/customXml" Target="../ink/ink2633.xml"/><Relationship Id="rId61" Type="http://schemas.openxmlformats.org/officeDocument/2006/relationships/image" Target="../media/image2479.png"/><Relationship Id="rId199" Type="http://schemas.openxmlformats.org/officeDocument/2006/relationships/image" Target="../media/image2548.png"/><Relationship Id="rId19" Type="http://schemas.openxmlformats.org/officeDocument/2006/relationships/image" Target="../media/image2459.png"/><Relationship Id="rId224" Type="http://schemas.openxmlformats.org/officeDocument/2006/relationships/customXml" Target="../ink/ink2563.xml"/><Relationship Id="rId266" Type="http://schemas.openxmlformats.org/officeDocument/2006/relationships/customXml" Target="../ink/ink2584.xml"/><Relationship Id="rId431" Type="http://schemas.openxmlformats.org/officeDocument/2006/relationships/image" Target="../media/image2664.png"/><Relationship Id="rId473" Type="http://schemas.openxmlformats.org/officeDocument/2006/relationships/image" Target="../media/image2685.png"/><Relationship Id="rId529" Type="http://schemas.openxmlformats.org/officeDocument/2006/relationships/image" Target="../media/image2713.png"/><Relationship Id="rId30" Type="http://schemas.openxmlformats.org/officeDocument/2006/relationships/customXml" Target="../ink/ink2466.xml"/><Relationship Id="rId126" Type="http://schemas.openxmlformats.org/officeDocument/2006/relationships/customXml" Target="../ink/ink2514.xml"/><Relationship Id="rId168" Type="http://schemas.openxmlformats.org/officeDocument/2006/relationships/customXml" Target="../ink/ink2535.xml"/><Relationship Id="rId333" Type="http://schemas.openxmlformats.org/officeDocument/2006/relationships/image" Target="../media/image2615.png"/><Relationship Id="rId540" Type="http://schemas.openxmlformats.org/officeDocument/2006/relationships/customXml" Target="../ink/ink2721.xml"/><Relationship Id="rId72" Type="http://schemas.openxmlformats.org/officeDocument/2006/relationships/customXml" Target="../ink/ink2487.xml"/><Relationship Id="rId375" Type="http://schemas.openxmlformats.org/officeDocument/2006/relationships/image" Target="../media/image2636.png"/><Relationship Id="rId3" Type="http://schemas.openxmlformats.org/officeDocument/2006/relationships/image" Target="../media/image2451.emf"/><Relationship Id="rId235" Type="http://schemas.openxmlformats.org/officeDocument/2006/relationships/image" Target="../media/image2566.png"/><Relationship Id="rId277" Type="http://schemas.openxmlformats.org/officeDocument/2006/relationships/image" Target="../media/image2587.png"/><Relationship Id="rId400" Type="http://schemas.openxmlformats.org/officeDocument/2006/relationships/customXml" Target="../ink/ink2651.xml"/><Relationship Id="rId442" Type="http://schemas.openxmlformats.org/officeDocument/2006/relationships/customXml" Target="../ink/ink2672.xml"/><Relationship Id="rId484" Type="http://schemas.openxmlformats.org/officeDocument/2006/relationships/customXml" Target="../ink/ink2693.xml"/><Relationship Id="rId137" Type="http://schemas.openxmlformats.org/officeDocument/2006/relationships/image" Target="../media/image2517.png"/><Relationship Id="rId302" Type="http://schemas.openxmlformats.org/officeDocument/2006/relationships/customXml" Target="../ink/ink2602.xml"/><Relationship Id="rId344" Type="http://schemas.openxmlformats.org/officeDocument/2006/relationships/customXml" Target="../ink/ink2623.xml"/><Relationship Id="rId41" Type="http://schemas.openxmlformats.org/officeDocument/2006/relationships/image" Target="../media/image1465.png"/><Relationship Id="rId83" Type="http://schemas.openxmlformats.org/officeDocument/2006/relationships/image" Target="../media/image2490.png"/><Relationship Id="rId179" Type="http://schemas.openxmlformats.org/officeDocument/2006/relationships/image" Target="../media/image2538.png"/><Relationship Id="rId386" Type="http://schemas.openxmlformats.org/officeDocument/2006/relationships/customXml" Target="../ink/ink2644.xml"/><Relationship Id="rId551" Type="http://schemas.openxmlformats.org/officeDocument/2006/relationships/customXml" Target="../ink/ink2727.xml"/><Relationship Id="rId190" Type="http://schemas.openxmlformats.org/officeDocument/2006/relationships/customXml" Target="../ink/ink2546.xml"/><Relationship Id="rId204" Type="http://schemas.openxmlformats.org/officeDocument/2006/relationships/customXml" Target="../ink/ink2553.xml"/><Relationship Id="rId246" Type="http://schemas.openxmlformats.org/officeDocument/2006/relationships/customXml" Target="../ink/ink2574.xml"/><Relationship Id="rId288" Type="http://schemas.openxmlformats.org/officeDocument/2006/relationships/customXml" Target="../ink/ink2595.xml"/><Relationship Id="rId411" Type="http://schemas.openxmlformats.org/officeDocument/2006/relationships/image" Target="../media/image2654.png"/><Relationship Id="rId453" Type="http://schemas.openxmlformats.org/officeDocument/2006/relationships/image" Target="../media/image2675.png"/><Relationship Id="rId509" Type="http://schemas.openxmlformats.org/officeDocument/2006/relationships/image" Target="../media/image2703.png"/><Relationship Id="rId106" Type="http://schemas.openxmlformats.org/officeDocument/2006/relationships/customXml" Target="../ink/ink2504.xml"/><Relationship Id="rId313" Type="http://schemas.openxmlformats.org/officeDocument/2006/relationships/image" Target="../media/image2605.png"/><Relationship Id="rId495" Type="http://schemas.openxmlformats.org/officeDocument/2006/relationships/image" Target="../media/image2696.png"/><Relationship Id="rId10" Type="http://schemas.openxmlformats.org/officeDocument/2006/relationships/customXml" Target="../ink/ink2456.xml"/><Relationship Id="rId52" Type="http://schemas.openxmlformats.org/officeDocument/2006/relationships/customXml" Target="../ink/ink2477.xml"/><Relationship Id="rId94" Type="http://schemas.openxmlformats.org/officeDocument/2006/relationships/customXml" Target="../ink/ink2498.xml"/><Relationship Id="rId148" Type="http://schemas.openxmlformats.org/officeDocument/2006/relationships/customXml" Target="../ink/ink2525.xml"/><Relationship Id="rId355" Type="http://schemas.openxmlformats.org/officeDocument/2006/relationships/image" Target="../media/image2626.png"/><Relationship Id="rId397" Type="http://schemas.openxmlformats.org/officeDocument/2006/relationships/image" Target="../media/image2647.png"/><Relationship Id="rId520" Type="http://schemas.openxmlformats.org/officeDocument/2006/relationships/customXml" Target="../ink/ink2711.xml"/><Relationship Id="rId562" Type="http://schemas.openxmlformats.org/officeDocument/2006/relationships/image" Target="../media/image2729.png"/><Relationship Id="rId215" Type="http://schemas.openxmlformats.org/officeDocument/2006/relationships/image" Target="../media/image2556.png"/><Relationship Id="rId257" Type="http://schemas.openxmlformats.org/officeDocument/2006/relationships/image" Target="../media/image2577.png"/><Relationship Id="rId422" Type="http://schemas.openxmlformats.org/officeDocument/2006/relationships/customXml" Target="../ink/ink2662.xml"/><Relationship Id="rId464" Type="http://schemas.openxmlformats.org/officeDocument/2006/relationships/customXml" Target="../ink/ink2683.xml"/><Relationship Id="rId299" Type="http://schemas.openxmlformats.org/officeDocument/2006/relationships/image" Target="../media/image2598.png"/><Relationship Id="rId63" Type="http://schemas.openxmlformats.org/officeDocument/2006/relationships/image" Target="../media/image2480.png"/><Relationship Id="rId159" Type="http://schemas.openxmlformats.org/officeDocument/2006/relationships/image" Target="../media/image2528.png"/><Relationship Id="rId366" Type="http://schemas.openxmlformats.org/officeDocument/2006/relationships/customXml" Target="../ink/ink2634.xml"/><Relationship Id="rId226" Type="http://schemas.openxmlformats.org/officeDocument/2006/relationships/customXml" Target="../ink/ink2564.xml"/><Relationship Id="rId433" Type="http://schemas.openxmlformats.org/officeDocument/2006/relationships/image" Target="../media/image2665.png"/><Relationship Id="rId74" Type="http://schemas.openxmlformats.org/officeDocument/2006/relationships/customXml" Target="../ink/ink2488.xml"/><Relationship Id="rId377" Type="http://schemas.openxmlformats.org/officeDocument/2006/relationships/image" Target="../media/image2637.png"/><Relationship Id="rId500" Type="http://schemas.openxmlformats.org/officeDocument/2006/relationships/customXml" Target="../ink/ink2701.xml"/><Relationship Id="rId5" Type="http://schemas.openxmlformats.org/officeDocument/2006/relationships/image" Target="../media/image2452.png"/><Relationship Id="rId237" Type="http://schemas.openxmlformats.org/officeDocument/2006/relationships/image" Target="../media/image2567.png"/><Relationship Id="rId444" Type="http://schemas.openxmlformats.org/officeDocument/2006/relationships/customXml" Target="../ink/ink2673.xml"/><Relationship Id="rId290" Type="http://schemas.openxmlformats.org/officeDocument/2006/relationships/customXml" Target="../ink/ink2596.xml"/><Relationship Id="rId304" Type="http://schemas.openxmlformats.org/officeDocument/2006/relationships/customXml" Target="../ink/ink2603.xml"/><Relationship Id="rId388" Type="http://schemas.openxmlformats.org/officeDocument/2006/relationships/customXml" Target="../ink/ink2645.xml"/><Relationship Id="rId511" Type="http://schemas.openxmlformats.org/officeDocument/2006/relationships/image" Target="../media/image2704.png"/><Relationship Id="rId85" Type="http://schemas.openxmlformats.org/officeDocument/2006/relationships/image" Target="../media/image2491.png"/><Relationship Id="rId150" Type="http://schemas.openxmlformats.org/officeDocument/2006/relationships/customXml" Target="../ink/ink2526.xml"/><Relationship Id="rId248" Type="http://schemas.openxmlformats.org/officeDocument/2006/relationships/customXml" Target="../ink/ink2575.xml"/><Relationship Id="rId455" Type="http://schemas.openxmlformats.org/officeDocument/2006/relationships/image" Target="../media/image2676.png"/><Relationship Id="rId12" Type="http://schemas.openxmlformats.org/officeDocument/2006/relationships/customXml" Target="../ink/ink2457.xml"/><Relationship Id="rId108" Type="http://schemas.openxmlformats.org/officeDocument/2006/relationships/customXml" Target="../ink/ink2505.xml"/><Relationship Id="rId315" Type="http://schemas.openxmlformats.org/officeDocument/2006/relationships/image" Target="../media/image2606.png"/><Relationship Id="rId522" Type="http://schemas.openxmlformats.org/officeDocument/2006/relationships/customXml" Target="../ink/ink2712.xml"/><Relationship Id="rId96" Type="http://schemas.openxmlformats.org/officeDocument/2006/relationships/customXml" Target="../ink/ink2499.xml"/><Relationship Id="rId161" Type="http://schemas.openxmlformats.org/officeDocument/2006/relationships/image" Target="../media/image2529.png"/><Relationship Id="rId399" Type="http://schemas.openxmlformats.org/officeDocument/2006/relationships/image" Target="../media/image2648.png"/><Relationship Id="rId259" Type="http://schemas.openxmlformats.org/officeDocument/2006/relationships/image" Target="../media/image2578.png"/><Relationship Id="rId466" Type="http://schemas.openxmlformats.org/officeDocument/2006/relationships/customXml" Target="../ink/ink2684.xml"/><Relationship Id="rId23" Type="http://schemas.openxmlformats.org/officeDocument/2006/relationships/image" Target="../media/image2461.png"/><Relationship Id="rId119" Type="http://schemas.openxmlformats.org/officeDocument/2006/relationships/image" Target="../media/image2508.png"/><Relationship Id="rId326" Type="http://schemas.openxmlformats.org/officeDocument/2006/relationships/customXml" Target="../ink/ink2614.xml"/><Relationship Id="rId533" Type="http://schemas.openxmlformats.org/officeDocument/2006/relationships/image" Target="../media/image27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48707E7-E388-1346-3F2B-A340CD9D256C}"/>
                  </a:ext>
                </a:extLst>
              </p14:cNvPr>
              <p14:cNvContentPartPr/>
              <p14:nvPr/>
            </p14:nvContentPartPr>
            <p14:xfrm>
              <a:off x="327338" y="2577862"/>
              <a:ext cx="14400" cy="1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48707E7-E388-1346-3F2B-A340CD9D25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8698" y="2568862"/>
                <a:ext cx="3204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0522EC4-31F8-BF77-B6AF-D6E5A5DA31BC}"/>
              </a:ext>
            </a:extLst>
          </p:cNvPr>
          <p:cNvGrpSpPr/>
          <p:nvPr/>
        </p:nvGrpSpPr>
        <p:grpSpPr>
          <a:xfrm>
            <a:off x="223789" y="2402542"/>
            <a:ext cx="159840" cy="162000"/>
            <a:chOff x="223789" y="2402542"/>
            <a:chExt cx="15984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C5B507D-23C0-A36F-730A-9597B2C68471}"/>
                    </a:ext>
                  </a:extLst>
                </p14:cNvPr>
                <p14:cNvContentPartPr/>
                <p14:nvPr/>
              </p14:nvContentPartPr>
              <p14:xfrm>
                <a:off x="253309" y="2402542"/>
                <a:ext cx="100440" cy="162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C5B507D-23C0-A36F-730A-9597B2C6847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4669" y="2393542"/>
                  <a:ext cx="118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223677A-2E0F-C652-7DBB-8EC41D042593}"/>
                    </a:ext>
                  </a:extLst>
                </p14:cNvPr>
                <p14:cNvContentPartPr/>
                <p14:nvPr/>
              </p14:nvContentPartPr>
              <p14:xfrm>
                <a:off x="223789" y="2404342"/>
                <a:ext cx="159840" cy="136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223677A-2E0F-C652-7DBB-8EC41D0425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5149" y="2395702"/>
                  <a:ext cx="177480" cy="15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79C7C88-0EA6-AA16-47A4-3D68F33F0C22}"/>
              </a:ext>
            </a:extLst>
          </p:cNvPr>
          <p:cNvSpPr txBox="1"/>
          <p:nvPr/>
        </p:nvSpPr>
        <p:spPr>
          <a:xfrm>
            <a:off x="880533" y="762000"/>
            <a:ext cx="1063656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Suchen Sie die 1 jährige und 5-jährige Rendite von US- und deutschen Staatsanleinen seit den 1970er, sowie die</a:t>
            </a:r>
          </a:p>
          <a:p>
            <a:r>
              <a:rPr lang="de-DE"/>
              <a:t>Entwicklung des realen BIP auf Qaurtalsbasis.</a:t>
            </a:r>
          </a:p>
          <a:p>
            <a:endParaRPr lang="de-DE"/>
          </a:p>
          <a:p>
            <a:r>
              <a:rPr lang="de-DE"/>
              <a:t>Bestimmen Sie alle Zeitpunkte einer inversen Zinssstruktur und alle Zeitpunkte in denen zwei negative Quartale</a:t>
            </a:r>
          </a:p>
          <a:p>
            <a:r>
              <a:rPr lang="de-DE"/>
              <a:t>Aufeinanderfolgten und legen Sie beide Zeitreihen übereinander</a:t>
            </a:r>
          </a:p>
          <a:p>
            <a:endParaRPr lang="de-DE"/>
          </a:p>
          <a:p>
            <a:r>
              <a:rPr lang="de-DE"/>
              <a:t>Interpretieren Sie insbesondere auch die aktuelle Situation</a:t>
            </a:r>
          </a:p>
          <a:p>
            <a:endParaRPr lang="de-DE"/>
          </a:p>
          <a:p>
            <a:r>
              <a:rPr lang="de-DE">
                <a:hlinkClick r:id="rId3"/>
              </a:rPr>
              <a:t>https://fred.stlouisfed.org/</a:t>
            </a:r>
            <a:endParaRPr lang="de-DE"/>
          </a:p>
          <a:p>
            <a:endParaRPr lang="de-DE"/>
          </a:p>
          <a:p>
            <a:r>
              <a:rPr lang="de-DE"/>
              <a:t>Staatsanleihen</a:t>
            </a:r>
            <a:endParaRPr lang="de-DE">
              <a:hlinkClick r:id="rId4"/>
            </a:endParaRPr>
          </a:p>
          <a:p>
            <a:r>
              <a:rPr lang="de-DE">
                <a:hlinkClick r:id="rId4"/>
              </a:rPr>
              <a:t>https://www.bundesbank.de/de/statistiken/geld-und-kapitalmaerkte/zinssaetze-und-renditen</a:t>
            </a:r>
            <a:endParaRPr lang="de-DE"/>
          </a:p>
          <a:p>
            <a:endParaRPr lang="de-DE"/>
          </a:p>
          <a:p>
            <a:r>
              <a:rPr lang="de-DE">
                <a:hlinkClick r:id="rId5"/>
              </a:rPr>
              <a:t>https://www.destatis.de/DE/Home/_inhalt.html</a:t>
            </a:r>
            <a:endParaRPr lang="de-DE"/>
          </a:p>
          <a:p>
            <a:r>
              <a:rPr lang="de-DE"/>
              <a:t>BIP</a:t>
            </a:r>
          </a:p>
        </p:txBody>
      </p:sp>
    </p:spTree>
    <p:extLst>
      <p:ext uri="{BB962C8B-B14F-4D97-AF65-F5344CB8AC3E}">
        <p14:creationId xmlns:p14="http://schemas.microsoft.com/office/powerpoint/2010/main" val="25254766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1240A51-55BA-4F3C-AE3E-493ABC46FF8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06B318-3055-D249-9650-62D9F5425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052" y="249712"/>
            <a:ext cx="3480487" cy="13589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0967" name="Freihand 210966">
                <a:extLst>
                  <a:ext uri="{FF2B5EF4-FFF2-40B4-BE49-F238E27FC236}">
                    <a16:creationId xmlns:a16="http://schemas.microsoft.com/office/drawing/2014/main" id="{355D53F1-4A69-1ED5-D810-0ACE0B099EC7}"/>
                  </a:ext>
                </a:extLst>
              </p14:cNvPr>
              <p14:cNvContentPartPr/>
              <p14:nvPr/>
            </p14:nvContentPartPr>
            <p14:xfrm>
              <a:off x="2559453" y="555573"/>
              <a:ext cx="1088640" cy="1378440"/>
            </p14:xfrm>
          </p:contentPart>
        </mc:Choice>
        <mc:Fallback xmlns="">
          <p:pic>
            <p:nvPicPr>
              <p:cNvPr id="210967" name="Freihand 210966">
                <a:extLst>
                  <a:ext uri="{FF2B5EF4-FFF2-40B4-BE49-F238E27FC236}">
                    <a16:creationId xmlns:a16="http://schemas.microsoft.com/office/drawing/2014/main" id="{355D53F1-4A69-1ED5-D810-0ACE0B099E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0453" y="546933"/>
                <a:ext cx="1106280" cy="1396080"/>
              </a:xfrm>
              <a:prstGeom prst="rect">
                <a:avLst/>
              </a:prstGeom>
            </p:spPr>
          </p:pic>
        </mc:Fallback>
      </mc:AlternateContent>
      <p:pic>
        <p:nvPicPr>
          <p:cNvPr id="211006" name="Grafik 211005">
            <a:extLst>
              <a:ext uri="{FF2B5EF4-FFF2-40B4-BE49-F238E27FC236}">
                <a16:creationId xmlns:a16="http://schemas.microsoft.com/office/drawing/2014/main" id="{EA6B7CEA-36D5-BBAE-30D3-73C65E8D7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298" y="124493"/>
            <a:ext cx="4667404" cy="6821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1032" name="Freihand 211031">
                <a:extLst>
                  <a:ext uri="{FF2B5EF4-FFF2-40B4-BE49-F238E27FC236}">
                    <a16:creationId xmlns:a16="http://schemas.microsoft.com/office/drawing/2014/main" id="{33673C92-6B33-B4B2-2950-7D4245C95022}"/>
                  </a:ext>
                </a:extLst>
              </p14:cNvPr>
              <p14:cNvContentPartPr/>
              <p14:nvPr/>
            </p14:nvContentPartPr>
            <p14:xfrm>
              <a:off x="4041213" y="4399293"/>
              <a:ext cx="321120" cy="288720"/>
            </p14:xfrm>
          </p:contentPart>
        </mc:Choice>
        <mc:Fallback xmlns="">
          <p:pic>
            <p:nvPicPr>
              <p:cNvPr id="211032" name="Freihand 211031">
                <a:extLst>
                  <a:ext uri="{FF2B5EF4-FFF2-40B4-BE49-F238E27FC236}">
                    <a16:creationId xmlns:a16="http://schemas.microsoft.com/office/drawing/2014/main" id="{33673C92-6B33-B4B2-2950-7D4245C950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2573" y="4390293"/>
                <a:ext cx="3387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1033" name="Freihand 211032">
                <a:extLst>
                  <a:ext uri="{FF2B5EF4-FFF2-40B4-BE49-F238E27FC236}">
                    <a16:creationId xmlns:a16="http://schemas.microsoft.com/office/drawing/2014/main" id="{41A068EA-A6A8-E50A-712F-F439CE7FE0CB}"/>
                  </a:ext>
                </a:extLst>
              </p14:cNvPr>
              <p14:cNvContentPartPr/>
              <p14:nvPr/>
            </p14:nvContentPartPr>
            <p14:xfrm>
              <a:off x="5080893" y="3409293"/>
              <a:ext cx="352440" cy="357480"/>
            </p14:xfrm>
          </p:contentPart>
        </mc:Choice>
        <mc:Fallback xmlns="">
          <p:pic>
            <p:nvPicPr>
              <p:cNvPr id="211033" name="Freihand 211032">
                <a:extLst>
                  <a:ext uri="{FF2B5EF4-FFF2-40B4-BE49-F238E27FC236}">
                    <a16:creationId xmlns:a16="http://schemas.microsoft.com/office/drawing/2014/main" id="{41A068EA-A6A8-E50A-712F-F439CE7FE0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72253" y="3400293"/>
                <a:ext cx="370080" cy="37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056" name="Gruppieren 211055">
            <a:extLst>
              <a:ext uri="{FF2B5EF4-FFF2-40B4-BE49-F238E27FC236}">
                <a16:creationId xmlns:a16="http://schemas.microsoft.com/office/drawing/2014/main" id="{3E46B898-2866-4339-B7A5-871D14DD82C1}"/>
              </a:ext>
            </a:extLst>
          </p:cNvPr>
          <p:cNvGrpSpPr/>
          <p:nvPr/>
        </p:nvGrpSpPr>
        <p:grpSpPr>
          <a:xfrm>
            <a:off x="2574933" y="262533"/>
            <a:ext cx="1548000" cy="1923480"/>
            <a:chOff x="2574933" y="262533"/>
            <a:chExt cx="1548000" cy="192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1034" name="Freihand 211033">
                  <a:extLst>
                    <a:ext uri="{FF2B5EF4-FFF2-40B4-BE49-F238E27FC236}">
                      <a16:creationId xmlns:a16="http://schemas.microsoft.com/office/drawing/2014/main" id="{7A5257F1-B909-7E15-106F-255A78BC7D75}"/>
                    </a:ext>
                  </a:extLst>
                </p14:cNvPr>
                <p14:cNvContentPartPr/>
                <p14:nvPr/>
              </p14:nvContentPartPr>
              <p14:xfrm>
                <a:off x="2695173" y="408693"/>
                <a:ext cx="1391760" cy="1662480"/>
              </p14:xfrm>
            </p:contentPart>
          </mc:Choice>
          <mc:Fallback xmlns="">
            <p:pic>
              <p:nvPicPr>
                <p:cNvPr id="211034" name="Freihand 211033">
                  <a:extLst>
                    <a:ext uri="{FF2B5EF4-FFF2-40B4-BE49-F238E27FC236}">
                      <a16:creationId xmlns:a16="http://schemas.microsoft.com/office/drawing/2014/main" id="{7A5257F1-B909-7E15-106F-255A78BC7D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86173" y="400053"/>
                  <a:ext cx="1409400" cy="168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1035" name="Freihand 211034">
                  <a:extLst>
                    <a:ext uri="{FF2B5EF4-FFF2-40B4-BE49-F238E27FC236}">
                      <a16:creationId xmlns:a16="http://schemas.microsoft.com/office/drawing/2014/main" id="{742F1A41-69EE-4A89-ED12-45265CB0E5F8}"/>
                    </a:ext>
                  </a:extLst>
                </p14:cNvPr>
                <p14:cNvContentPartPr/>
                <p14:nvPr/>
              </p14:nvContentPartPr>
              <p14:xfrm>
                <a:off x="4008453" y="2036973"/>
                <a:ext cx="114480" cy="149040"/>
              </p14:xfrm>
            </p:contentPart>
          </mc:Choice>
          <mc:Fallback xmlns="">
            <p:pic>
              <p:nvPicPr>
                <p:cNvPr id="211035" name="Freihand 211034">
                  <a:extLst>
                    <a:ext uri="{FF2B5EF4-FFF2-40B4-BE49-F238E27FC236}">
                      <a16:creationId xmlns:a16="http://schemas.microsoft.com/office/drawing/2014/main" id="{742F1A41-69EE-4A89-ED12-45265CB0E5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99453" y="2028333"/>
                  <a:ext cx="132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1037" name="Freihand 211036">
                  <a:extLst>
                    <a:ext uri="{FF2B5EF4-FFF2-40B4-BE49-F238E27FC236}">
                      <a16:creationId xmlns:a16="http://schemas.microsoft.com/office/drawing/2014/main" id="{AF2261D9-68DD-9251-A2B9-131CA28AA3E9}"/>
                    </a:ext>
                  </a:extLst>
                </p14:cNvPr>
                <p14:cNvContentPartPr/>
                <p14:nvPr/>
              </p14:nvContentPartPr>
              <p14:xfrm>
                <a:off x="3155253" y="443973"/>
                <a:ext cx="65520" cy="198000"/>
              </p14:xfrm>
            </p:contentPart>
          </mc:Choice>
          <mc:Fallback xmlns="">
            <p:pic>
              <p:nvPicPr>
                <p:cNvPr id="211037" name="Freihand 211036">
                  <a:extLst>
                    <a:ext uri="{FF2B5EF4-FFF2-40B4-BE49-F238E27FC236}">
                      <a16:creationId xmlns:a16="http://schemas.microsoft.com/office/drawing/2014/main" id="{AF2261D9-68DD-9251-A2B9-131CA28AA3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46613" y="435333"/>
                  <a:ext cx="83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1038" name="Freihand 211037">
                  <a:extLst>
                    <a:ext uri="{FF2B5EF4-FFF2-40B4-BE49-F238E27FC236}">
                      <a16:creationId xmlns:a16="http://schemas.microsoft.com/office/drawing/2014/main" id="{1E64369B-BFCD-3860-6530-2B0F43CC6796}"/>
                    </a:ext>
                  </a:extLst>
                </p14:cNvPr>
                <p14:cNvContentPartPr/>
                <p14:nvPr/>
              </p14:nvContentPartPr>
              <p14:xfrm>
                <a:off x="3281973" y="523893"/>
                <a:ext cx="52560" cy="131760"/>
              </p14:xfrm>
            </p:contentPart>
          </mc:Choice>
          <mc:Fallback xmlns="">
            <p:pic>
              <p:nvPicPr>
                <p:cNvPr id="211038" name="Freihand 211037">
                  <a:extLst>
                    <a:ext uri="{FF2B5EF4-FFF2-40B4-BE49-F238E27FC236}">
                      <a16:creationId xmlns:a16="http://schemas.microsoft.com/office/drawing/2014/main" id="{1E64369B-BFCD-3860-6530-2B0F43CC67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72973" y="515253"/>
                  <a:ext cx="70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1039" name="Freihand 211038">
                  <a:extLst>
                    <a:ext uri="{FF2B5EF4-FFF2-40B4-BE49-F238E27FC236}">
                      <a16:creationId xmlns:a16="http://schemas.microsoft.com/office/drawing/2014/main" id="{F51B9479-16B0-F2F1-4065-BE00529E7F49}"/>
                    </a:ext>
                  </a:extLst>
                </p14:cNvPr>
                <p14:cNvContentPartPr/>
                <p14:nvPr/>
              </p14:nvContentPartPr>
              <p14:xfrm>
                <a:off x="3373053" y="515613"/>
                <a:ext cx="18720" cy="119520"/>
              </p14:xfrm>
            </p:contentPart>
          </mc:Choice>
          <mc:Fallback xmlns="">
            <p:pic>
              <p:nvPicPr>
                <p:cNvPr id="211039" name="Freihand 211038">
                  <a:extLst>
                    <a:ext uri="{FF2B5EF4-FFF2-40B4-BE49-F238E27FC236}">
                      <a16:creationId xmlns:a16="http://schemas.microsoft.com/office/drawing/2014/main" id="{F51B9479-16B0-F2F1-4065-BE00529E7F4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64053" y="506973"/>
                  <a:ext cx="36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1040" name="Freihand 211039">
                  <a:extLst>
                    <a:ext uri="{FF2B5EF4-FFF2-40B4-BE49-F238E27FC236}">
                      <a16:creationId xmlns:a16="http://schemas.microsoft.com/office/drawing/2014/main" id="{19E43351-F287-37FB-907F-35E67C0A9D98}"/>
                    </a:ext>
                  </a:extLst>
                </p14:cNvPr>
                <p14:cNvContentPartPr/>
                <p14:nvPr/>
              </p14:nvContentPartPr>
              <p14:xfrm>
                <a:off x="3358653" y="555213"/>
                <a:ext cx="51480" cy="52560"/>
              </p14:xfrm>
            </p:contentPart>
          </mc:Choice>
          <mc:Fallback xmlns="">
            <p:pic>
              <p:nvPicPr>
                <p:cNvPr id="211040" name="Freihand 211039">
                  <a:extLst>
                    <a:ext uri="{FF2B5EF4-FFF2-40B4-BE49-F238E27FC236}">
                      <a16:creationId xmlns:a16="http://schemas.microsoft.com/office/drawing/2014/main" id="{19E43351-F287-37FB-907F-35E67C0A9D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50013" y="546213"/>
                  <a:ext cx="69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1041" name="Freihand 211040">
                  <a:extLst>
                    <a:ext uri="{FF2B5EF4-FFF2-40B4-BE49-F238E27FC236}">
                      <a16:creationId xmlns:a16="http://schemas.microsoft.com/office/drawing/2014/main" id="{B0F2698A-C108-6FE9-FA1A-3A04DC1A68DF}"/>
                    </a:ext>
                  </a:extLst>
                </p14:cNvPr>
                <p14:cNvContentPartPr/>
                <p14:nvPr/>
              </p14:nvContentPartPr>
              <p14:xfrm>
                <a:off x="3397533" y="386013"/>
                <a:ext cx="59760" cy="58320"/>
              </p14:xfrm>
            </p:contentPart>
          </mc:Choice>
          <mc:Fallback xmlns="">
            <p:pic>
              <p:nvPicPr>
                <p:cNvPr id="211041" name="Freihand 211040">
                  <a:extLst>
                    <a:ext uri="{FF2B5EF4-FFF2-40B4-BE49-F238E27FC236}">
                      <a16:creationId xmlns:a16="http://schemas.microsoft.com/office/drawing/2014/main" id="{B0F2698A-C108-6FE9-FA1A-3A04DC1A68D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88893" y="377013"/>
                  <a:ext cx="77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1043" name="Freihand 211042">
                  <a:extLst>
                    <a:ext uri="{FF2B5EF4-FFF2-40B4-BE49-F238E27FC236}">
                      <a16:creationId xmlns:a16="http://schemas.microsoft.com/office/drawing/2014/main" id="{3E96B710-2A84-D26D-6890-C5DC5E5EBBCF}"/>
                    </a:ext>
                  </a:extLst>
                </p14:cNvPr>
                <p14:cNvContentPartPr/>
                <p14:nvPr/>
              </p14:nvContentPartPr>
              <p14:xfrm>
                <a:off x="3480333" y="262533"/>
                <a:ext cx="78120" cy="156600"/>
              </p14:xfrm>
            </p:contentPart>
          </mc:Choice>
          <mc:Fallback xmlns="">
            <p:pic>
              <p:nvPicPr>
                <p:cNvPr id="211043" name="Freihand 211042">
                  <a:extLst>
                    <a:ext uri="{FF2B5EF4-FFF2-40B4-BE49-F238E27FC236}">
                      <a16:creationId xmlns:a16="http://schemas.microsoft.com/office/drawing/2014/main" id="{3E96B710-2A84-D26D-6890-C5DC5E5EBB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71333" y="253893"/>
                  <a:ext cx="95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1044" name="Freihand 211043">
                  <a:extLst>
                    <a:ext uri="{FF2B5EF4-FFF2-40B4-BE49-F238E27FC236}">
                      <a16:creationId xmlns:a16="http://schemas.microsoft.com/office/drawing/2014/main" id="{A31949C4-10A8-2DFD-F71D-42C962B9A852}"/>
                    </a:ext>
                  </a:extLst>
                </p14:cNvPr>
                <p14:cNvContentPartPr/>
                <p14:nvPr/>
              </p14:nvContentPartPr>
              <p14:xfrm>
                <a:off x="3546933" y="366933"/>
                <a:ext cx="26280" cy="89640"/>
              </p14:xfrm>
            </p:contentPart>
          </mc:Choice>
          <mc:Fallback xmlns="">
            <p:pic>
              <p:nvPicPr>
                <p:cNvPr id="211044" name="Freihand 211043">
                  <a:extLst>
                    <a:ext uri="{FF2B5EF4-FFF2-40B4-BE49-F238E27FC236}">
                      <a16:creationId xmlns:a16="http://schemas.microsoft.com/office/drawing/2014/main" id="{A31949C4-10A8-2DFD-F71D-42C962B9A8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37933" y="357933"/>
                  <a:ext cx="43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1045" name="Freihand 211044">
                  <a:extLst>
                    <a:ext uri="{FF2B5EF4-FFF2-40B4-BE49-F238E27FC236}">
                      <a16:creationId xmlns:a16="http://schemas.microsoft.com/office/drawing/2014/main" id="{CD114556-FA1A-2AE3-F4A3-1A4DC674214C}"/>
                    </a:ext>
                  </a:extLst>
                </p14:cNvPr>
                <p14:cNvContentPartPr/>
                <p14:nvPr/>
              </p14:nvContentPartPr>
              <p14:xfrm>
                <a:off x="3605613" y="294933"/>
                <a:ext cx="70920" cy="131040"/>
              </p14:xfrm>
            </p:contentPart>
          </mc:Choice>
          <mc:Fallback xmlns="">
            <p:pic>
              <p:nvPicPr>
                <p:cNvPr id="211045" name="Freihand 211044">
                  <a:extLst>
                    <a:ext uri="{FF2B5EF4-FFF2-40B4-BE49-F238E27FC236}">
                      <a16:creationId xmlns:a16="http://schemas.microsoft.com/office/drawing/2014/main" id="{CD114556-FA1A-2AE3-F4A3-1A4DC67421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96613" y="285933"/>
                  <a:ext cx="88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1047" name="Freihand 211046">
                  <a:extLst>
                    <a:ext uri="{FF2B5EF4-FFF2-40B4-BE49-F238E27FC236}">
                      <a16:creationId xmlns:a16="http://schemas.microsoft.com/office/drawing/2014/main" id="{FB0157A3-872A-331A-1A69-8E540A419009}"/>
                    </a:ext>
                  </a:extLst>
                </p14:cNvPr>
                <p14:cNvContentPartPr/>
                <p14:nvPr/>
              </p14:nvContentPartPr>
              <p14:xfrm>
                <a:off x="2614173" y="550893"/>
                <a:ext cx="972720" cy="1353240"/>
              </p14:xfrm>
            </p:contentPart>
          </mc:Choice>
          <mc:Fallback xmlns="">
            <p:pic>
              <p:nvPicPr>
                <p:cNvPr id="211047" name="Freihand 211046">
                  <a:extLst>
                    <a:ext uri="{FF2B5EF4-FFF2-40B4-BE49-F238E27FC236}">
                      <a16:creationId xmlns:a16="http://schemas.microsoft.com/office/drawing/2014/main" id="{FB0157A3-872A-331A-1A69-8E540A4190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05173" y="541893"/>
                  <a:ext cx="990360" cy="13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1048" name="Freihand 211047">
                  <a:extLst>
                    <a:ext uri="{FF2B5EF4-FFF2-40B4-BE49-F238E27FC236}">
                      <a16:creationId xmlns:a16="http://schemas.microsoft.com/office/drawing/2014/main" id="{4B2D0613-797E-2BA2-084D-539D9C42B7EF}"/>
                    </a:ext>
                  </a:extLst>
                </p14:cNvPr>
                <p14:cNvContentPartPr/>
                <p14:nvPr/>
              </p14:nvContentPartPr>
              <p14:xfrm>
                <a:off x="2574933" y="459813"/>
                <a:ext cx="116280" cy="272520"/>
              </p14:xfrm>
            </p:contentPart>
          </mc:Choice>
          <mc:Fallback xmlns="">
            <p:pic>
              <p:nvPicPr>
                <p:cNvPr id="211048" name="Freihand 211047">
                  <a:extLst>
                    <a:ext uri="{FF2B5EF4-FFF2-40B4-BE49-F238E27FC236}">
                      <a16:creationId xmlns:a16="http://schemas.microsoft.com/office/drawing/2014/main" id="{4B2D0613-797E-2BA2-084D-539D9C42B7E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66293" y="451173"/>
                  <a:ext cx="133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1049" name="Freihand 211048">
                  <a:extLst>
                    <a:ext uri="{FF2B5EF4-FFF2-40B4-BE49-F238E27FC236}">
                      <a16:creationId xmlns:a16="http://schemas.microsoft.com/office/drawing/2014/main" id="{AD3FB27D-6113-97C8-8D0C-A008BFB87FD5}"/>
                    </a:ext>
                  </a:extLst>
                </p14:cNvPr>
                <p14:cNvContentPartPr/>
                <p14:nvPr/>
              </p14:nvContentPartPr>
              <p14:xfrm>
                <a:off x="2822253" y="1216533"/>
                <a:ext cx="57960" cy="169920"/>
              </p14:xfrm>
            </p:contentPart>
          </mc:Choice>
          <mc:Fallback xmlns="">
            <p:pic>
              <p:nvPicPr>
                <p:cNvPr id="211049" name="Freihand 211048">
                  <a:extLst>
                    <a:ext uri="{FF2B5EF4-FFF2-40B4-BE49-F238E27FC236}">
                      <a16:creationId xmlns:a16="http://schemas.microsoft.com/office/drawing/2014/main" id="{AD3FB27D-6113-97C8-8D0C-A008BFB87F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13253" y="1207893"/>
                  <a:ext cx="75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1050" name="Freihand 211049">
                  <a:extLst>
                    <a:ext uri="{FF2B5EF4-FFF2-40B4-BE49-F238E27FC236}">
                      <a16:creationId xmlns:a16="http://schemas.microsoft.com/office/drawing/2014/main" id="{5FA8AEF4-E9BE-F98B-62E9-B958AC22AE4D}"/>
                    </a:ext>
                  </a:extLst>
                </p14:cNvPr>
                <p14:cNvContentPartPr/>
                <p14:nvPr/>
              </p14:nvContentPartPr>
              <p14:xfrm>
                <a:off x="2749173" y="1160373"/>
                <a:ext cx="127440" cy="83880"/>
              </p14:xfrm>
            </p:contentPart>
          </mc:Choice>
          <mc:Fallback xmlns="">
            <p:pic>
              <p:nvPicPr>
                <p:cNvPr id="211050" name="Freihand 211049">
                  <a:extLst>
                    <a:ext uri="{FF2B5EF4-FFF2-40B4-BE49-F238E27FC236}">
                      <a16:creationId xmlns:a16="http://schemas.microsoft.com/office/drawing/2014/main" id="{5FA8AEF4-E9BE-F98B-62E9-B958AC22AE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40173" y="1151733"/>
                  <a:ext cx="145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1051" name="Freihand 211050">
                  <a:extLst>
                    <a:ext uri="{FF2B5EF4-FFF2-40B4-BE49-F238E27FC236}">
                      <a16:creationId xmlns:a16="http://schemas.microsoft.com/office/drawing/2014/main" id="{6B55AEBB-3728-0F26-2401-576A79DF8154}"/>
                    </a:ext>
                  </a:extLst>
                </p14:cNvPr>
                <p14:cNvContentPartPr/>
                <p14:nvPr/>
              </p14:nvContentPartPr>
              <p14:xfrm>
                <a:off x="2939973" y="1287453"/>
                <a:ext cx="81360" cy="93240"/>
              </p14:xfrm>
            </p:contentPart>
          </mc:Choice>
          <mc:Fallback xmlns="">
            <p:pic>
              <p:nvPicPr>
                <p:cNvPr id="211051" name="Freihand 211050">
                  <a:extLst>
                    <a:ext uri="{FF2B5EF4-FFF2-40B4-BE49-F238E27FC236}">
                      <a16:creationId xmlns:a16="http://schemas.microsoft.com/office/drawing/2014/main" id="{6B55AEBB-3728-0F26-2401-576A79DF815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30973" y="1278453"/>
                  <a:ext cx="99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1052" name="Freihand 211051">
                  <a:extLst>
                    <a:ext uri="{FF2B5EF4-FFF2-40B4-BE49-F238E27FC236}">
                      <a16:creationId xmlns:a16="http://schemas.microsoft.com/office/drawing/2014/main" id="{4E9C27E3-936B-4EC5-8590-A94D7223EF8A}"/>
                    </a:ext>
                  </a:extLst>
                </p14:cNvPr>
                <p14:cNvContentPartPr/>
                <p14:nvPr/>
              </p14:nvContentPartPr>
              <p14:xfrm>
                <a:off x="2967333" y="1498413"/>
                <a:ext cx="87120" cy="58680"/>
              </p14:xfrm>
            </p:contentPart>
          </mc:Choice>
          <mc:Fallback xmlns="">
            <p:pic>
              <p:nvPicPr>
                <p:cNvPr id="211052" name="Freihand 211051">
                  <a:extLst>
                    <a:ext uri="{FF2B5EF4-FFF2-40B4-BE49-F238E27FC236}">
                      <a16:creationId xmlns:a16="http://schemas.microsoft.com/office/drawing/2014/main" id="{4E9C27E3-936B-4EC5-8590-A94D7223EF8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58333" y="1489413"/>
                  <a:ext cx="104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1053" name="Freihand 211052">
                  <a:extLst>
                    <a:ext uri="{FF2B5EF4-FFF2-40B4-BE49-F238E27FC236}">
                      <a16:creationId xmlns:a16="http://schemas.microsoft.com/office/drawing/2014/main" id="{B516B171-7C4D-F387-5BAF-FD975FD5E840}"/>
                    </a:ext>
                  </a:extLst>
                </p14:cNvPr>
                <p14:cNvContentPartPr/>
                <p14:nvPr/>
              </p14:nvContentPartPr>
              <p14:xfrm>
                <a:off x="3009093" y="1580493"/>
                <a:ext cx="75960" cy="55080"/>
              </p14:xfrm>
            </p:contentPart>
          </mc:Choice>
          <mc:Fallback xmlns="">
            <p:pic>
              <p:nvPicPr>
                <p:cNvPr id="211053" name="Freihand 211052">
                  <a:extLst>
                    <a:ext uri="{FF2B5EF4-FFF2-40B4-BE49-F238E27FC236}">
                      <a16:creationId xmlns:a16="http://schemas.microsoft.com/office/drawing/2014/main" id="{B516B171-7C4D-F387-5BAF-FD975FD5E84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00453" y="1571493"/>
                  <a:ext cx="93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1054" name="Freihand 211053">
                  <a:extLst>
                    <a:ext uri="{FF2B5EF4-FFF2-40B4-BE49-F238E27FC236}">
                      <a16:creationId xmlns:a16="http://schemas.microsoft.com/office/drawing/2014/main" id="{014CA948-8BFF-43C2-44E5-60D0332FAF50}"/>
                    </a:ext>
                  </a:extLst>
                </p14:cNvPr>
                <p14:cNvContentPartPr/>
                <p14:nvPr/>
              </p14:nvContentPartPr>
              <p14:xfrm>
                <a:off x="3127173" y="1696053"/>
                <a:ext cx="68040" cy="151200"/>
              </p14:xfrm>
            </p:contentPart>
          </mc:Choice>
          <mc:Fallback xmlns="">
            <p:pic>
              <p:nvPicPr>
                <p:cNvPr id="211054" name="Freihand 211053">
                  <a:extLst>
                    <a:ext uri="{FF2B5EF4-FFF2-40B4-BE49-F238E27FC236}">
                      <a16:creationId xmlns:a16="http://schemas.microsoft.com/office/drawing/2014/main" id="{014CA948-8BFF-43C2-44E5-60D0332FAF5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18533" y="1687053"/>
                  <a:ext cx="85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1055" name="Freihand 211054">
                  <a:extLst>
                    <a:ext uri="{FF2B5EF4-FFF2-40B4-BE49-F238E27FC236}">
                      <a16:creationId xmlns:a16="http://schemas.microsoft.com/office/drawing/2014/main" id="{A156E9EC-BB20-02B4-4F1F-C6172E6254D1}"/>
                    </a:ext>
                  </a:extLst>
                </p14:cNvPr>
                <p14:cNvContentPartPr/>
                <p14:nvPr/>
              </p14:nvContentPartPr>
              <p14:xfrm>
                <a:off x="3220053" y="1671933"/>
                <a:ext cx="96840" cy="100800"/>
              </p14:xfrm>
            </p:contentPart>
          </mc:Choice>
          <mc:Fallback xmlns="">
            <p:pic>
              <p:nvPicPr>
                <p:cNvPr id="211055" name="Freihand 211054">
                  <a:extLst>
                    <a:ext uri="{FF2B5EF4-FFF2-40B4-BE49-F238E27FC236}">
                      <a16:creationId xmlns:a16="http://schemas.microsoft.com/office/drawing/2014/main" id="{A156E9EC-BB20-02B4-4F1F-C6172E6254D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11053" y="1663293"/>
                  <a:ext cx="11448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1070" name="Freihand 211069">
                <a:extLst>
                  <a:ext uri="{FF2B5EF4-FFF2-40B4-BE49-F238E27FC236}">
                    <a16:creationId xmlns:a16="http://schemas.microsoft.com/office/drawing/2014/main" id="{FF0362D5-0AD4-10C3-7E2D-A0B3933C3009}"/>
                  </a:ext>
                </a:extLst>
              </p14:cNvPr>
              <p14:cNvContentPartPr/>
              <p14:nvPr/>
            </p14:nvContentPartPr>
            <p14:xfrm>
              <a:off x="869613" y="479973"/>
              <a:ext cx="1800" cy="9360"/>
            </p14:xfrm>
          </p:contentPart>
        </mc:Choice>
        <mc:Fallback xmlns="">
          <p:pic>
            <p:nvPicPr>
              <p:cNvPr id="211070" name="Freihand 211069">
                <a:extLst>
                  <a:ext uri="{FF2B5EF4-FFF2-40B4-BE49-F238E27FC236}">
                    <a16:creationId xmlns:a16="http://schemas.microsoft.com/office/drawing/2014/main" id="{FF0362D5-0AD4-10C3-7E2D-A0B3933C300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60973" y="470973"/>
                <a:ext cx="1944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073" name="Gruppieren 211072">
            <a:extLst>
              <a:ext uri="{FF2B5EF4-FFF2-40B4-BE49-F238E27FC236}">
                <a16:creationId xmlns:a16="http://schemas.microsoft.com/office/drawing/2014/main" id="{00EB76AA-CA30-728E-88AB-2C2C5BA63F2D}"/>
              </a:ext>
            </a:extLst>
          </p:cNvPr>
          <p:cNvGrpSpPr/>
          <p:nvPr/>
        </p:nvGrpSpPr>
        <p:grpSpPr>
          <a:xfrm>
            <a:off x="5158653" y="907293"/>
            <a:ext cx="250200" cy="367560"/>
            <a:chOff x="5158653" y="907293"/>
            <a:chExt cx="25020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11066" name="Freihand 211065">
                  <a:extLst>
                    <a:ext uri="{FF2B5EF4-FFF2-40B4-BE49-F238E27FC236}">
                      <a16:creationId xmlns:a16="http://schemas.microsoft.com/office/drawing/2014/main" id="{201816A8-4E07-8AC0-4EBF-EB5FB2E1D6BE}"/>
                    </a:ext>
                  </a:extLst>
                </p14:cNvPr>
                <p14:cNvContentPartPr/>
                <p14:nvPr/>
              </p14:nvContentPartPr>
              <p14:xfrm>
                <a:off x="5158653" y="1246773"/>
                <a:ext cx="8640" cy="28080"/>
              </p14:xfrm>
            </p:contentPart>
          </mc:Choice>
          <mc:Fallback xmlns="">
            <p:pic>
              <p:nvPicPr>
                <p:cNvPr id="211066" name="Freihand 211065">
                  <a:extLst>
                    <a:ext uri="{FF2B5EF4-FFF2-40B4-BE49-F238E27FC236}">
                      <a16:creationId xmlns:a16="http://schemas.microsoft.com/office/drawing/2014/main" id="{201816A8-4E07-8AC0-4EBF-EB5FB2E1D6B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50013" y="1237773"/>
                  <a:ext cx="26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11067" name="Freihand 211066">
                  <a:extLst>
                    <a:ext uri="{FF2B5EF4-FFF2-40B4-BE49-F238E27FC236}">
                      <a16:creationId xmlns:a16="http://schemas.microsoft.com/office/drawing/2014/main" id="{31967461-2878-D36B-CF3F-7363D11EDB27}"/>
                    </a:ext>
                  </a:extLst>
                </p14:cNvPr>
                <p14:cNvContentPartPr/>
                <p14:nvPr/>
              </p14:nvContentPartPr>
              <p14:xfrm>
                <a:off x="5173773" y="907293"/>
                <a:ext cx="81360" cy="248400"/>
              </p14:xfrm>
            </p:contentPart>
          </mc:Choice>
          <mc:Fallback xmlns="">
            <p:pic>
              <p:nvPicPr>
                <p:cNvPr id="211067" name="Freihand 211066">
                  <a:extLst>
                    <a:ext uri="{FF2B5EF4-FFF2-40B4-BE49-F238E27FC236}">
                      <a16:creationId xmlns:a16="http://schemas.microsoft.com/office/drawing/2014/main" id="{31967461-2878-D36B-CF3F-7363D11EDB2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64773" y="898293"/>
                  <a:ext cx="99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11068" name="Freihand 211067">
                  <a:extLst>
                    <a:ext uri="{FF2B5EF4-FFF2-40B4-BE49-F238E27FC236}">
                      <a16:creationId xmlns:a16="http://schemas.microsoft.com/office/drawing/2014/main" id="{050DC412-985E-C27B-C781-D1F937331A65}"/>
                    </a:ext>
                  </a:extLst>
                </p14:cNvPr>
                <p14:cNvContentPartPr/>
                <p14:nvPr/>
              </p14:nvContentPartPr>
              <p14:xfrm>
                <a:off x="5187453" y="1034733"/>
                <a:ext cx="55440" cy="26280"/>
              </p14:xfrm>
            </p:contentPart>
          </mc:Choice>
          <mc:Fallback xmlns="">
            <p:pic>
              <p:nvPicPr>
                <p:cNvPr id="211068" name="Freihand 211067">
                  <a:extLst>
                    <a:ext uri="{FF2B5EF4-FFF2-40B4-BE49-F238E27FC236}">
                      <a16:creationId xmlns:a16="http://schemas.microsoft.com/office/drawing/2014/main" id="{050DC412-985E-C27B-C781-D1F937331A6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78813" y="1026093"/>
                  <a:ext cx="73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11071" name="Freihand 211070">
                  <a:extLst>
                    <a:ext uri="{FF2B5EF4-FFF2-40B4-BE49-F238E27FC236}">
                      <a16:creationId xmlns:a16="http://schemas.microsoft.com/office/drawing/2014/main" id="{86759DBB-7BF1-2996-FEA7-FEBAA2986425}"/>
                    </a:ext>
                  </a:extLst>
                </p14:cNvPr>
                <p14:cNvContentPartPr/>
                <p14:nvPr/>
              </p14:nvContentPartPr>
              <p14:xfrm>
                <a:off x="5403093" y="1002693"/>
                <a:ext cx="5760" cy="34920"/>
              </p14:xfrm>
            </p:contentPart>
          </mc:Choice>
          <mc:Fallback xmlns="">
            <p:pic>
              <p:nvPicPr>
                <p:cNvPr id="211071" name="Freihand 211070">
                  <a:extLst>
                    <a:ext uri="{FF2B5EF4-FFF2-40B4-BE49-F238E27FC236}">
                      <a16:creationId xmlns:a16="http://schemas.microsoft.com/office/drawing/2014/main" id="{86759DBB-7BF1-2996-FEA7-FEBAA298642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94093" y="994053"/>
                  <a:ext cx="23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11072" name="Freihand 211071">
                  <a:extLst>
                    <a:ext uri="{FF2B5EF4-FFF2-40B4-BE49-F238E27FC236}">
                      <a16:creationId xmlns:a16="http://schemas.microsoft.com/office/drawing/2014/main" id="{F5481F59-F993-21A1-545A-EAC35DBAC777}"/>
                    </a:ext>
                  </a:extLst>
                </p14:cNvPr>
                <p14:cNvContentPartPr/>
                <p14:nvPr/>
              </p14:nvContentPartPr>
              <p14:xfrm>
                <a:off x="5369973" y="1134813"/>
                <a:ext cx="29880" cy="12960"/>
              </p14:xfrm>
            </p:contentPart>
          </mc:Choice>
          <mc:Fallback xmlns="">
            <p:pic>
              <p:nvPicPr>
                <p:cNvPr id="211072" name="Freihand 211071">
                  <a:extLst>
                    <a:ext uri="{FF2B5EF4-FFF2-40B4-BE49-F238E27FC236}">
                      <a16:creationId xmlns:a16="http://schemas.microsoft.com/office/drawing/2014/main" id="{F5481F59-F993-21A1-545A-EAC35DBAC77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61333" y="1125813"/>
                  <a:ext cx="475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76" name="Gruppieren 211075">
            <a:extLst>
              <a:ext uri="{FF2B5EF4-FFF2-40B4-BE49-F238E27FC236}">
                <a16:creationId xmlns:a16="http://schemas.microsoft.com/office/drawing/2014/main" id="{2A8823E3-CE94-29C7-C294-63506D18673F}"/>
              </a:ext>
            </a:extLst>
          </p:cNvPr>
          <p:cNvGrpSpPr/>
          <p:nvPr/>
        </p:nvGrpSpPr>
        <p:grpSpPr>
          <a:xfrm>
            <a:off x="5628813" y="872013"/>
            <a:ext cx="308160" cy="158040"/>
            <a:chOff x="5628813" y="872013"/>
            <a:chExt cx="30816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11074" name="Freihand 211073">
                  <a:extLst>
                    <a:ext uri="{FF2B5EF4-FFF2-40B4-BE49-F238E27FC236}">
                      <a16:creationId xmlns:a16="http://schemas.microsoft.com/office/drawing/2014/main" id="{7F04B992-EC8E-93E4-6EE8-B84EBDF741B7}"/>
                    </a:ext>
                  </a:extLst>
                </p14:cNvPr>
                <p14:cNvContentPartPr/>
                <p14:nvPr/>
              </p14:nvContentPartPr>
              <p14:xfrm>
                <a:off x="5628813" y="872013"/>
                <a:ext cx="128880" cy="158040"/>
              </p14:xfrm>
            </p:contentPart>
          </mc:Choice>
          <mc:Fallback xmlns="">
            <p:pic>
              <p:nvPicPr>
                <p:cNvPr id="211074" name="Freihand 211073">
                  <a:extLst>
                    <a:ext uri="{FF2B5EF4-FFF2-40B4-BE49-F238E27FC236}">
                      <a16:creationId xmlns:a16="http://schemas.microsoft.com/office/drawing/2014/main" id="{7F04B992-EC8E-93E4-6EE8-B84EBDF741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20173" y="863013"/>
                  <a:ext cx="146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11075" name="Freihand 211074">
                  <a:extLst>
                    <a:ext uri="{FF2B5EF4-FFF2-40B4-BE49-F238E27FC236}">
                      <a16:creationId xmlns:a16="http://schemas.microsoft.com/office/drawing/2014/main" id="{E27883A4-4EDC-CD6A-7C31-4C83BF00BB73}"/>
                    </a:ext>
                  </a:extLst>
                </p14:cNvPr>
                <p14:cNvContentPartPr/>
                <p14:nvPr/>
              </p14:nvContentPartPr>
              <p14:xfrm>
                <a:off x="5811333" y="875613"/>
                <a:ext cx="125640" cy="103680"/>
              </p14:xfrm>
            </p:contentPart>
          </mc:Choice>
          <mc:Fallback xmlns="">
            <p:pic>
              <p:nvPicPr>
                <p:cNvPr id="211075" name="Freihand 211074">
                  <a:extLst>
                    <a:ext uri="{FF2B5EF4-FFF2-40B4-BE49-F238E27FC236}">
                      <a16:creationId xmlns:a16="http://schemas.microsoft.com/office/drawing/2014/main" id="{E27883A4-4EDC-CD6A-7C31-4C83BF00BB7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2333" y="866613"/>
                  <a:ext cx="14328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1077" name="Freihand 211076">
                <a:extLst>
                  <a:ext uri="{FF2B5EF4-FFF2-40B4-BE49-F238E27FC236}">
                    <a16:creationId xmlns:a16="http://schemas.microsoft.com/office/drawing/2014/main" id="{BFAFBA6F-C77F-5EA8-B45E-1776A6C2D137}"/>
                  </a:ext>
                </a:extLst>
              </p14:cNvPr>
              <p14:cNvContentPartPr/>
              <p14:nvPr/>
            </p14:nvContentPartPr>
            <p14:xfrm>
              <a:off x="876093" y="289533"/>
              <a:ext cx="255240" cy="172080"/>
            </p14:xfrm>
          </p:contentPart>
        </mc:Choice>
        <mc:Fallback xmlns="">
          <p:pic>
            <p:nvPicPr>
              <p:cNvPr id="211077" name="Freihand 211076">
                <a:extLst>
                  <a:ext uri="{FF2B5EF4-FFF2-40B4-BE49-F238E27FC236}">
                    <a16:creationId xmlns:a16="http://schemas.microsoft.com/office/drawing/2014/main" id="{BFAFBA6F-C77F-5EA8-B45E-1776A6C2D1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67093" y="280893"/>
                <a:ext cx="2728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11078" name="Freihand 211077">
                <a:extLst>
                  <a:ext uri="{FF2B5EF4-FFF2-40B4-BE49-F238E27FC236}">
                    <a16:creationId xmlns:a16="http://schemas.microsoft.com/office/drawing/2014/main" id="{C58066AD-2378-47D1-0955-1CBB2CA3560F}"/>
                  </a:ext>
                </a:extLst>
              </p14:cNvPr>
              <p14:cNvContentPartPr/>
              <p14:nvPr/>
            </p14:nvContentPartPr>
            <p14:xfrm>
              <a:off x="2653413" y="3272493"/>
              <a:ext cx="563760" cy="14400"/>
            </p14:xfrm>
          </p:contentPart>
        </mc:Choice>
        <mc:Fallback xmlns="">
          <p:pic>
            <p:nvPicPr>
              <p:cNvPr id="211078" name="Freihand 211077">
                <a:extLst>
                  <a:ext uri="{FF2B5EF4-FFF2-40B4-BE49-F238E27FC236}">
                    <a16:creationId xmlns:a16="http://schemas.microsoft.com/office/drawing/2014/main" id="{C58066AD-2378-47D1-0955-1CBB2CA3560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44773" y="3263853"/>
                <a:ext cx="5814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11079" name="Freihand 211078">
                <a:extLst>
                  <a:ext uri="{FF2B5EF4-FFF2-40B4-BE49-F238E27FC236}">
                    <a16:creationId xmlns:a16="http://schemas.microsoft.com/office/drawing/2014/main" id="{F3F1E4AA-BB6B-7E50-8F1B-0626EDC70A06}"/>
                  </a:ext>
                </a:extLst>
              </p14:cNvPr>
              <p14:cNvContentPartPr/>
              <p14:nvPr/>
            </p14:nvContentPartPr>
            <p14:xfrm>
              <a:off x="1894893" y="2328213"/>
              <a:ext cx="1422360" cy="34200"/>
            </p14:xfrm>
          </p:contentPart>
        </mc:Choice>
        <mc:Fallback xmlns="">
          <p:pic>
            <p:nvPicPr>
              <p:cNvPr id="211079" name="Freihand 211078">
                <a:extLst>
                  <a:ext uri="{FF2B5EF4-FFF2-40B4-BE49-F238E27FC236}">
                    <a16:creationId xmlns:a16="http://schemas.microsoft.com/office/drawing/2014/main" id="{F3F1E4AA-BB6B-7E50-8F1B-0626EDC70A0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885893" y="2319213"/>
                <a:ext cx="144000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084" name="Gruppieren 211083">
            <a:extLst>
              <a:ext uri="{FF2B5EF4-FFF2-40B4-BE49-F238E27FC236}">
                <a16:creationId xmlns:a16="http://schemas.microsoft.com/office/drawing/2014/main" id="{0BDD8CBB-FC7B-6285-30EF-1F2DF7DEB17D}"/>
              </a:ext>
            </a:extLst>
          </p:cNvPr>
          <p:cNvGrpSpPr/>
          <p:nvPr/>
        </p:nvGrpSpPr>
        <p:grpSpPr>
          <a:xfrm>
            <a:off x="6107253" y="865533"/>
            <a:ext cx="543960" cy="146520"/>
            <a:chOff x="6107253" y="865533"/>
            <a:chExt cx="54396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1080" name="Freihand 211079">
                  <a:extLst>
                    <a:ext uri="{FF2B5EF4-FFF2-40B4-BE49-F238E27FC236}">
                      <a16:creationId xmlns:a16="http://schemas.microsoft.com/office/drawing/2014/main" id="{A364D549-8A52-2730-A752-32665CEA7BDE}"/>
                    </a:ext>
                  </a:extLst>
                </p14:cNvPr>
                <p14:cNvContentPartPr/>
                <p14:nvPr/>
              </p14:nvContentPartPr>
              <p14:xfrm>
                <a:off x="6140373" y="907293"/>
                <a:ext cx="15120" cy="104760"/>
              </p14:xfrm>
            </p:contentPart>
          </mc:Choice>
          <mc:Fallback xmlns="">
            <p:pic>
              <p:nvPicPr>
                <p:cNvPr id="211080" name="Freihand 211079">
                  <a:extLst>
                    <a:ext uri="{FF2B5EF4-FFF2-40B4-BE49-F238E27FC236}">
                      <a16:creationId xmlns:a16="http://schemas.microsoft.com/office/drawing/2014/main" id="{A364D549-8A52-2730-A752-32665CEA7BD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31733" y="898293"/>
                  <a:ext cx="32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1081" name="Freihand 211080">
                  <a:extLst>
                    <a:ext uri="{FF2B5EF4-FFF2-40B4-BE49-F238E27FC236}">
                      <a16:creationId xmlns:a16="http://schemas.microsoft.com/office/drawing/2014/main" id="{2351CCD3-2418-9777-AC7D-2B388EE5F96C}"/>
                    </a:ext>
                  </a:extLst>
                </p14:cNvPr>
                <p14:cNvContentPartPr/>
                <p14:nvPr/>
              </p14:nvContentPartPr>
              <p14:xfrm>
                <a:off x="6107253" y="930693"/>
                <a:ext cx="98640" cy="5760"/>
              </p14:xfrm>
            </p:contentPart>
          </mc:Choice>
          <mc:Fallback xmlns="">
            <p:pic>
              <p:nvPicPr>
                <p:cNvPr id="211081" name="Freihand 211080">
                  <a:extLst>
                    <a:ext uri="{FF2B5EF4-FFF2-40B4-BE49-F238E27FC236}">
                      <a16:creationId xmlns:a16="http://schemas.microsoft.com/office/drawing/2014/main" id="{2351CCD3-2418-9777-AC7D-2B388EE5F96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98613" y="922053"/>
                  <a:ext cx="116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11082" name="Freihand 211081">
                  <a:extLst>
                    <a:ext uri="{FF2B5EF4-FFF2-40B4-BE49-F238E27FC236}">
                      <a16:creationId xmlns:a16="http://schemas.microsoft.com/office/drawing/2014/main" id="{0E4D48C7-6A53-AAE8-0C44-9129CD597AD2}"/>
                    </a:ext>
                  </a:extLst>
                </p14:cNvPr>
                <p14:cNvContentPartPr/>
                <p14:nvPr/>
              </p14:nvContentPartPr>
              <p14:xfrm>
                <a:off x="6265293" y="865533"/>
                <a:ext cx="201600" cy="127440"/>
              </p14:xfrm>
            </p:contentPart>
          </mc:Choice>
          <mc:Fallback xmlns="">
            <p:pic>
              <p:nvPicPr>
                <p:cNvPr id="211082" name="Freihand 211081">
                  <a:extLst>
                    <a:ext uri="{FF2B5EF4-FFF2-40B4-BE49-F238E27FC236}">
                      <a16:creationId xmlns:a16="http://schemas.microsoft.com/office/drawing/2014/main" id="{0E4D48C7-6A53-AAE8-0C44-9129CD597A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56293" y="856533"/>
                  <a:ext cx="219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1083" name="Freihand 211082">
                  <a:extLst>
                    <a:ext uri="{FF2B5EF4-FFF2-40B4-BE49-F238E27FC236}">
                      <a16:creationId xmlns:a16="http://schemas.microsoft.com/office/drawing/2014/main" id="{C71F5876-217E-A04A-1392-3079834DD8A4}"/>
                    </a:ext>
                  </a:extLst>
                </p14:cNvPr>
                <p14:cNvContentPartPr/>
                <p14:nvPr/>
              </p14:nvContentPartPr>
              <p14:xfrm>
                <a:off x="6548973" y="882453"/>
                <a:ext cx="102240" cy="86040"/>
              </p14:xfrm>
            </p:contentPart>
          </mc:Choice>
          <mc:Fallback xmlns="">
            <p:pic>
              <p:nvPicPr>
                <p:cNvPr id="211083" name="Freihand 211082">
                  <a:extLst>
                    <a:ext uri="{FF2B5EF4-FFF2-40B4-BE49-F238E27FC236}">
                      <a16:creationId xmlns:a16="http://schemas.microsoft.com/office/drawing/2014/main" id="{C71F5876-217E-A04A-1392-3079834DD8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40333" y="873813"/>
                  <a:ext cx="11988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11085" name="Freihand 211084">
                <a:extLst>
                  <a:ext uri="{FF2B5EF4-FFF2-40B4-BE49-F238E27FC236}">
                    <a16:creationId xmlns:a16="http://schemas.microsoft.com/office/drawing/2014/main" id="{38FF2AD4-9AAE-7709-D5CE-A077ABE417BE}"/>
                  </a:ext>
                </a:extLst>
              </p14:cNvPr>
              <p14:cNvContentPartPr/>
              <p14:nvPr/>
            </p14:nvContentPartPr>
            <p14:xfrm>
              <a:off x="746853" y="635493"/>
              <a:ext cx="781200" cy="579960"/>
            </p14:xfrm>
          </p:contentPart>
        </mc:Choice>
        <mc:Fallback xmlns="">
          <p:pic>
            <p:nvPicPr>
              <p:cNvPr id="211085" name="Freihand 211084">
                <a:extLst>
                  <a:ext uri="{FF2B5EF4-FFF2-40B4-BE49-F238E27FC236}">
                    <a16:creationId xmlns:a16="http://schemas.microsoft.com/office/drawing/2014/main" id="{38FF2AD4-9AAE-7709-D5CE-A077ABE417B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38213" y="626493"/>
                <a:ext cx="7988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11086" name="Freihand 211085">
                <a:extLst>
                  <a:ext uri="{FF2B5EF4-FFF2-40B4-BE49-F238E27FC236}">
                    <a16:creationId xmlns:a16="http://schemas.microsoft.com/office/drawing/2014/main" id="{CD3481D0-E859-573E-D552-21B7F7C1ECEA}"/>
                  </a:ext>
                </a:extLst>
              </p14:cNvPr>
              <p14:cNvContentPartPr/>
              <p14:nvPr/>
            </p14:nvContentPartPr>
            <p14:xfrm>
              <a:off x="6849213" y="886053"/>
              <a:ext cx="18000" cy="83520"/>
            </p14:xfrm>
          </p:contentPart>
        </mc:Choice>
        <mc:Fallback xmlns="">
          <p:pic>
            <p:nvPicPr>
              <p:cNvPr id="211086" name="Freihand 211085">
                <a:extLst>
                  <a:ext uri="{FF2B5EF4-FFF2-40B4-BE49-F238E27FC236}">
                    <a16:creationId xmlns:a16="http://schemas.microsoft.com/office/drawing/2014/main" id="{CD3481D0-E859-573E-D552-21B7F7C1E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40573" y="877053"/>
                <a:ext cx="356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1087" name="Freihand 211086">
                <a:extLst>
                  <a:ext uri="{FF2B5EF4-FFF2-40B4-BE49-F238E27FC236}">
                    <a16:creationId xmlns:a16="http://schemas.microsoft.com/office/drawing/2014/main" id="{C18DCA72-44BF-CE70-C8E7-66820FED1D60}"/>
                  </a:ext>
                </a:extLst>
              </p14:cNvPr>
              <p14:cNvContentPartPr/>
              <p14:nvPr/>
            </p14:nvContentPartPr>
            <p14:xfrm>
              <a:off x="6815733" y="931413"/>
              <a:ext cx="111240" cy="18720"/>
            </p14:xfrm>
          </p:contentPart>
        </mc:Choice>
        <mc:Fallback xmlns="">
          <p:pic>
            <p:nvPicPr>
              <p:cNvPr id="211087" name="Freihand 211086">
                <a:extLst>
                  <a:ext uri="{FF2B5EF4-FFF2-40B4-BE49-F238E27FC236}">
                    <a16:creationId xmlns:a16="http://schemas.microsoft.com/office/drawing/2014/main" id="{C18DCA72-44BF-CE70-C8E7-66820FED1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807093" y="922413"/>
                <a:ext cx="1288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1088" name="Freihand 211087">
                <a:extLst>
                  <a:ext uri="{FF2B5EF4-FFF2-40B4-BE49-F238E27FC236}">
                    <a16:creationId xmlns:a16="http://schemas.microsoft.com/office/drawing/2014/main" id="{4A9A71EE-5A37-B441-DAC6-E56BE0C42601}"/>
                  </a:ext>
                </a:extLst>
              </p14:cNvPr>
              <p14:cNvContentPartPr/>
              <p14:nvPr/>
            </p14:nvContentPartPr>
            <p14:xfrm>
              <a:off x="7032813" y="828093"/>
              <a:ext cx="131400" cy="157680"/>
            </p14:xfrm>
          </p:contentPart>
        </mc:Choice>
        <mc:Fallback xmlns="">
          <p:pic>
            <p:nvPicPr>
              <p:cNvPr id="211088" name="Freihand 211087">
                <a:extLst>
                  <a:ext uri="{FF2B5EF4-FFF2-40B4-BE49-F238E27FC236}">
                    <a16:creationId xmlns:a16="http://schemas.microsoft.com/office/drawing/2014/main" id="{4A9A71EE-5A37-B441-DAC6-E56BE0C4260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23813" y="819453"/>
                <a:ext cx="149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11089" name="Freihand 211088">
                <a:extLst>
                  <a:ext uri="{FF2B5EF4-FFF2-40B4-BE49-F238E27FC236}">
                    <a16:creationId xmlns:a16="http://schemas.microsoft.com/office/drawing/2014/main" id="{54944B30-4A70-2B51-6296-A8F1C00B689D}"/>
                  </a:ext>
                </a:extLst>
              </p14:cNvPr>
              <p14:cNvContentPartPr/>
              <p14:nvPr/>
            </p14:nvContentPartPr>
            <p14:xfrm>
              <a:off x="7234413" y="862653"/>
              <a:ext cx="105120" cy="121680"/>
            </p14:xfrm>
          </p:contentPart>
        </mc:Choice>
        <mc:Fallback xmlns="">
          <p:pic>
            <p:nvPicPr>
              <p:cNvPr id="211089" name="Freihand 211088">
                <a:extLst>
                  <a:ext uri="{FF2B5EF4-FFF2-40B4-BE49-F238E27FC236}">
                    <a16:creationId xmlns:a16="http://schemas.microsoft.com/office/drawing/2014/main" id="{54944B30-4A70-2B51-6296-A8F1C00B689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225413" y="853653"/>
                <a:ext cx="12276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104" name="Gruppieren 211103">
            <a:extLst>
              <a:ext uri="{FF2B5EF4-FFF2-40B4-BE49-F238E27FC236}">
                <a16:creationId xmlns:a16="http://schemas.microsoft.com/office/drawing/2014/main" id="{05DAC63E-624E-B27B-4FBF-C250C65A0654}"/>
              </a:ext>
            </a:extLst>
          </p:cNvPr>
          <p:cNvGrpSpPr/>
          <p:nvPr/>
        </p:nvGrpSpPr>
        <p:grpSpPr>
          <a:xfrm>
            <a:off x="7493613" y="833133"/>
            <a:ext cx="963720" cy="232200"/>
            <a:chOff x="7493613" y="833133"/>
            <a:chExt cx="96372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11091" name="Freihand 211090">
                  <a:extLst>
                    <a:ext uri="{FF2B5EF4-FFF2-40B4-BE49-F238E27FC236}">
                      <a16:creationId xmlns:a16="http://schemas.microsoft.com/office/drawing/2014/main" id="{18319A82-DD85-B03A-F903-22FAC70F9A37}"/>
                    </a:ext>
                  </a:extLst>
                </p14:cNvPr>
                <p14:cNvContentPartPr/>
                <p14:nvPr/>
              </p14:nvContentPartPr>
              <p14:xfrm>
                <a:off x="7493613" y="903333"/>
                <a:ext cx="124920" cy="8640"/>
              </p14:xfrm>
            </p:contentPart>
          </mc:Choice>
          <mc:Fallback xmlns="">
            <p:pic>
              <p:nvPicPr>
                <p:cNvPr id="211091" name="Freihand 211090">
                  <a:extLst>
                    <a:ext uri="{FF2B5EF4-FFF2-40B4-BE49-F238E27FC236}">
                      <a16:creationId xmlns:a16="http://schemas.microsoft.com/office/drawing/2014/main" id="{18319A82-DD85-B03A-F903-22FAC70F9A3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84973" y="894693"/>
                  <a:ext cx="142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11092" name="Freihand 211091">
                  <a:extLst>
                    <a:ext uri="{FF2B5EF4-FFF2-40B4-BE49-F238E27FC236}">
                      <a16:creationId xmlns:a16="http://schemas.microsoft.com/office/drawing/2014/main" id="{D31BC961-B06E-1CDB-0DE0-9D819BE803EA}"/>
                    </a:ext>
                  </a:extLst>
                </p14:cNvPr>
                <p14:cNvContentPartPr/>
                <p14:nvPr/>
              </p14:nvContentPartPr>
              <p14:xfrm>
                <a:off x="7504053" y="949773"/>
                <a:ext cx="89640" cy="15480"/>
              </p14:xfrm>
            </p:contentPart>
          </mc:Choice>
          <mc:Fallback xmlns="">
            <p:pic>
              <p:nvPicPr>
                <p:cNvPr id="211092" name="Freihand 211091">
                  <a:extLst>
                    <a:ext uri="{FF2B5EF4-FFF2-40B4-BE49-F238E27FC236}">
                      <a16:creationId xmlns:a16="http://schemas.microsoft.com/office/drawing/2014/main" id="{D31BC961-B06E-1CDB-0DE0-9D819BE803E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95413" y="940773"/>
                  <a:ext cx="107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11094" name="Freihand 211093">
                  <a:extLst>
                    <a:ext uri="{FF2B5EF4-FFF2-40B4-BE49-F238E27FC236}">
                      <a16:creationId xmlns:a16="http://schemas.microsoft.com/office/drawing/2014/main" id="{796C66BB-2F64-38E3-DFB2-3D1354E1B3F3}"/>
                    </a:ext>
                  </a:extLst>
                </p14:cNvPr>
                <p14:cNvContentPartPr/>
                <p14:nvPr/>
              </p14:nvContentPartPr>
              <p14:xfrm>
                <a:off x="7634733" y="835653"/>
                <a:ext cx="146160" cy="229680"/>
              </p14:xfrm>
            </p:contentPart>
          </mc:Choice>
          <mc:Fallback xmlns="">
            <p:pic>
              <p:nvPicPr>
                <p:cNvPr id="211094" name="Freihand 211093">
                  <a:extLst>
                    <a:ext uri="{FF2B5EF4-FFF2-40B4-BE49-F238E27FC236}">
                      <a16:creationId xmlns:a16="http://schemas.microsoft.com/office/drawing/2014/main" id="{796C66BB-2F64-38E3-DFB2-3D1354E1B3F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26093" y="826653"/>
                  <a:ext cx="163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11095" name="Freihand 211094">
                  <a:extLst>
                    <a:ext uri="{FF2B5EF4-FFF2-40B4-BE49-F238E27FC236}">
                      <a16:creationId xmlns:a16="http://schemas.microsoft.com/office/drawing/2014/main" id="{A606A682-8B96-9016-0541-ED9E7B72A869}"/>
                    </a:ext>
                  </a:extLst>
                </p14:cNvPr>
                <p14:cNvContentPartPr/>
                <p14:nvPr/>
              </p14:nvContentPartPr>
              <p14:xfrm>
                <a:off x="7829133" y="881013"/>
                <a:ext cx="103680" cy="119520"/>
              </p14:xfrm>
            </p:contentPart>
          </mc:Choice>
          <mc:Fallback xmlns="">
            <p:pic>
              <p:nvPicPr>
                <p:cNvPr id="211095" name="Freihand 211094">
                  <a:extLst>
                    <a:ext uri="{FF2B5EF4-FFF2-40B4-BE49-F238E27FC236}">
                      <a16:creationId xmlns:a16="http://schemas.microsoft.com/office/drawing/2014/main" id="{A606A682-8B96-9016-0541-ED9E7B72A8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20133" y="872013"/>
                  <a:ext cx="121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11097" name="Freihand 211096">
                  <a:extLst>
                    <a:ext uri="{FF2B5EF4-FFF2-40B4-BE49-F238E27FC236}">
                      <a16:creationId xmlns:a16="http://schemas.microsoft.com/office/drawing/2014/main" id="{19056882-7D62-E8BF-3BF0-F57144CF1395}"/>
                    </a:ext>
                  </a:extLst>
                </p14:cNvPr>
                <p14:cNvContentPartPr/>
                <p14:nvPr/>
              </p14:nvContentPartPr>
              <p14:xfrm>
                <a:off x="8018133" y="893253"/>
                <a:ext cx="30240" cy="114120"/>
              </p14:xfrm>
            </p:contentPart>
          </mc:Choice>
          <mc:Fallback xmlns="">
            <p:pic>
              <p:nvPicPr>
                <p:cNvPr id="211097" name="Freihand 211096">
                  <a:extLst>
                    <a:ext uri="{FF2B5EF4-FFF2-40B4-BE49-F238E27FC236}">
                      <a16:creationId xmlns:a16="http://schemas.microsoft.com/office/drawing/2014/main" id="{19056882-7D62-E8BF-3BF0-F57144CF139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009493" y="884253"/>
                  <a:ext cx="47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11098" name="Freihand 211097">
                  <a:extLst>
                    <a:ext uri="{FF2B5EF4-FFF2-40B4-BE49-F238E27FC236}">
                      <a16:creationId xmlns:a16="http://schemas.microsoft.com/office/drawing/2014/main" id="{52B7BC9C-6934-7E24-ECD4-6568CAC0D948}"/>
                    </a:ext>
                  </a:extLst>
                </p14:cNvPr>
                <p14:cNvContentPartPr/>
                <p14:nvPr/>
              </p14:nvContentPartPr>
              <p14:xfrm>
                <a:off x="7996173" y="933573"/>
                <a:ext cx="98280" cy="21960"/>
              </p14:xfrm>
            </p:contentPart>
          </mc:Choice>
          <mc:Fallback xmlns="">
            <p:pic>
              <p:nvPicPr>
                <p:cNvPr id="211098" name="Freihand 211097">
                  <a:extLst>
                    <a:ext uri="{FF2B5EF4-FFF2-40B4-BE49-F238E27FC236}">
                      <a16:creationId xmlns:a16="http://schemas.microsoft.com/office/drawing/2014/main" id="{52B7BC9C-6934-7E24-ECD4-6568CAC0D9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7173" y="924573"/>
                  <a:ext cx="11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1099" name="Freihand 211098">
                  <a:extLst>
                    <a:ext uri="{FF2B5EF4-FFF2-40B4-BE49-F238E27FC236}">
                      <a16:creationId xmlns:a16="http://schemas.microsoft.com/office/drawing/2014/main" id="{6EC0367C-761E-DDD2-8F8D-88BE5E9CDDB9}"/>
                    </a:ext>
                  </a:extLst>
                </p14:cNvPr>
                <p14:cNvContentPartPr/>
                <p14:nvPr/>
              </p14:nvContentPartPr>
              <p14:xfrm>
                <a:off x="8141973" y="837813"/>
                <a:ext cx="34920" cy="109080"/>
              </p14:xfrm>
            </p:contentPart>
          </mc:Choice>
          <mc:Fallback xmlns="">
            <p:pic>
              <p:nvPicPr>
                <p:cNvPr id="211099" name="Freihand 211098">
                  <a:extLst>
                    <a:ext uri="{FF2B5EF4-FFF2-40B4-BE49-F238E27FC236}">
                      <a16:creationId xmlns:a16="http://schemas.microsoft.com/office/drawing/2014/main" id="{6EC0367C-761E-DDD2-8F8D-88BE5E9CDDB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33333" y="828813"/>
                  <a:ext cx="52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1100" name="Freihand 211099">
                  <a:extLst>
                    <a:ext uri="{FF2B5EF4-FFF2-40B4-BE49-F238E27FC236}">
                      <a16:creationId xmlns:a16="http://schemas.microsoft.com/office/drawing/2014/main" id="{28DD90E2-B555-97B5-C53C-44D7898AA0D6}"/>
                    </a:ext>
                  </a:extLst>
                </p14:cNvPr>
                <p14:cNvContentPartPr/>
                <p14:nvPr/>
              </p14:nvContentPartPr>
              <p14:xfrm>
                <a:off x="8141613" y="862653"/>
                <a:ext cx="27720" cy="135000"/>
              </p14:xfrm>
            </p:contentPart>
          </mc:Choice>
          <mc:Fallback xmlns="">
            <p:pic>
              <p:nvPicPr>
                <p:cNvPr id="211100" name="Freihand 211099">
                  <a:extLst>
                    <a:ext uri="{FF2B5EF4-FFF2-40B4-BE49-F238E27FC236}">
                      <a16:creationId xmlns:a16="http://schemas.microsoft.com/office/drawing/2014/main" id="{28DD90E2-B555-97B5-C53C-44D7898AA0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32613" y="853653"/>
                  <a:ext cx="45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1101" name="Freihand 211100">
                  <a:extLst>
                    <a:ext uri="{FF2B5EF4-FFF2-40B4-BE49-F238E27FC236}">
                      <a16:creationId xmlns:a16="http://schemas.microsoft.com/office/drawing/2014/main" id="{67EA6475-80AD-1CB4-7BF4-6AC4070116D8}"/>
                    </a:ext>
                  </a:extLst>
                </p14:cNvPr>
                <p14:cNvContentPartPr/>
                <p14:nvPr/>
              </p14:nvContentPartPr>
              <p14:xfrm>
                <a:off x="8195973" y="833133"/>
                <a:ext cx="76680" cy="127440"/>
              </p14:xfrm>
            </p:contentPart>
          </mc:Choice>
          <mc:Fallback xmlns="">
            <p:pic>
              <p:nvPicPr>
                <p:cNvPr id="211101" name="Freihand 211100">
                  <a:extLst>
                    <a:ext uri="{FF2B5EF4-FFF2-40B4-BE49-F238E27FC236}">
                      <a16:creationId xmlns:a16="http://schemas.microsoft.com/office/drawing/2014/main" id="{67EA6475-80AD-1CB4-7BF4-6AC4070116D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86973" y="824493"/>
                  <a:ext cx="94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1102" name="Freihand 211101">
                  <a:extLst>
                    <a:ext uri="{FF2B5EF4-FFF2-40B4-BE49-F238E27FC236}">
                      <a16:creationId xmlns:a16="http://schemas.microsoft.com/office/drawing/2014/main" id="{285BE12D-C8C4-0004-73EF-4F8EF11C099E}"/>
                    </a:ext>
                  </a:extLst>
                </p14:cNvPr>
                <p14:cNvContentPartPr/>
                <p14:nvPr/>
              </p14:nvContentPartPr>
              <p14:xfrm>
                <a:off x="8268333" y="875973"/>
                <a:ext cx="37080" cy="99000"/>
              </p14:xfrm>
            </p:contentPart>
          </mc:Choice>
          <mc:Fallback xmlns="">
            <p:pic>
              <p:nvPicPr>
                <p:cNvPr id="211102" name="Freihand 211101">
                  <a:extLst>
                    <a:ext uri="{FF2B5EF4-FFF2-40B4-BE49-F238E27FC236}">
                      <a16:creationId xmlns:a16="http://schemas.microsoft.com/office/drawing/2014/main" id="{285BE12D-C8C4-0004-73EF-4F8EF11C099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59333" y="867333"/>
                  <a:ext cx="54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1103" name="Freihand 211102">
                  <a:extLst>
                    <a:ext uri="{FF2B5EF4-FFF2-40B4-BE49-F238E27FC236}">
                      <a16:creationId xmlns:a16="http://schemas.microsoft.com/office/drawing/2014/main" id="{B9AF7E02-407B-8018-4782-4C25D14B41B6}"/>
                    </a:ext>
                  </a:extLst>
                </p14:cNvPr>
                <p14:cNvContentPartPr/>
                <p14:nvPr/>
              </p14:nvContentPartPr>
              <p14:xfrm>
                <a:off x="8360853" y="866613"/>
                <a:ext cx="96480" cy="104760"/>
              </p14:xfrm>
            </p:contentPart>
          </mc:Choice>
          <mc:Fallback xmlns="">
            <p:pic>
              <p:nvPicPr>
                <p:cNvPr id="211103" name="Freihand 211102">
                  <a:extLst>
                    <a:ext uri="{FF2B5EF4-FFF2-40B4-BE49-F238E27FC236}">
                      <a16:creationId xmlns:a16="http://schemas.microsoft.com/office/drawing/2014/main" id="{B9AF7E02-407B-8018-4782-4C25D14B41B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51853" y="857613"/>
                  <a:ext cx="11412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11105" name="Freihand 211104">
                <a:extLst>
                  <a:ext uri="{FF2B5EF4-FFF2-40B4-BE49-F238E27FC236}">
                    <a16:creationId xmlns:a16="http://schemas.microsoft.com/office/drawing/2014/main" id="{80D352B3-98B8-77C6-358C-2E68D7C05B72}"/>
                  </a:ext>
                </a:extLst>
              </p14:cNvPr>
              <p14:cNvContentPartPr/>
              <p14:nvPr/>
            </p14:nvContentPartPr>
            <p14:xfrm>
              <a:off x="2696613" y="3246213"/>
              <a:ext cx="463320" cy="36720"/>
            </p14:xfrm>
          </p:contentPart>
        </mc:Choice>
        <mc:Fallback xmlns="">
          <p:pic>
            <p:nvPicPr>
              <p:cNvPr id="211105" name="Freihand 211104">
                <a:extLst>
                  <a:ext uri="{FF2B5EF4-FFF2-40B4-BE49-F238E27FC236}">
                    <a16:creationId xmlns:a16="http://schemas.microsoft.com/office/drawing/2014/main" id="{80D352B3-98B8-77C6-358C-2E68D7C05B7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87613" y="3237213"/>
                <a:ext cx="480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1106" name="Freihand 211105">
                <a:extLst>
                  <a:ext uri="{FF2B5EF4-FFF2-40B4-BE49-F238E27FC236}">
                    <a16:creationId xmlns:a16="http://schemas.microsoft.com/office/drawing/2014/main" id="{830CA568-44F8-8079-0CA5-E6B71609E4EA}"/>
                  </a:ext>
                </a:extLst>
              </p14:cNvPr>
              <p14:cNvContentPartPr/>
              <p14:nvPr/>
            </p14:nvContentPartPr>
            <p14:xfrm>
              <a:off x="1523013" y="1453053"/>
              <a:ext cx="458640" cy="271080"/>
            </p14:xfrm>
          </p:contentPart>
        </mc:Choice>
        <mc:Fallback xmlns="">
          <p:pic>
            <p:nvPicPr>
              <p:cNvPr id="211106" name="Freihand 211105">
                <a:extLst>
                  <a:ext uri="{FF2B5EF4-FFF2-40B4-BE49-F238E27FC236}">
                    <a16:creationId xmlns:a16="http://schemas.microsoft.com/office/drawing/2014/main" id="{830CA568-44F8-8079-0CA5-E6B71609E4E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514013" y="1444413"/>
                <a:ext cx="47628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144" name="Gruppieren 211143">
            <a:extLst>
              <a:ext uri="{FF2B5EF4-FFF2-40B4-BE49-F238E27FC236}">
                <a16:creationId xmlns:a16="http://schemas.microsoft.com/office/drawing/2014/main" id="{1A93E1C0-DFA1-8F2B-A70A-6D5F5CC62777}"/>
              </a:ext>
            </a:extLst>
          </p:cNvPr>
          <p:cNvGrpSpPr/>
          <p:nvPr/>
        </p:nvGrpSpPr>
        <p:grpSpPr>
          <a:xfrm>
            <a:off x="160053" y="119973"/>
            <a:ext cx="5165280" cy="5411880"/>
            <a:chOff x="160053" y="119973"/>
            <a:chExt cx="5165280" cy="54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E16DCF3-8691-A4A6-25BC-9CF88099F98A}"/>
                    </a:ext>
                  </a:extLst>
                </p14:cNvPr>
                <p14:cNvContentPartPr/>
                <p14:nvPr/>
              </p14:nvContentPartPr>
              <p14:xfrm>
                <a:off x="4472493" y="5217933"/>
                <a:ext cx="98640" cy="213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E16DCF3-8691-A4A6-25BC-9CF88099F98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63493" y="5209293"/>
                  <a:ext cx="116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A9E228B-E043-1C0C-ABA8-57EB249B9A11}"/>
                    </a:ext>
                  </a:extLst>
                </p14:cNvPr>
                <p14:cNvContentPartPr/>
                <p14:nvPr/>
              </p14:nvContentPartPr>
              <p14:xfrm>
                <a:off x="4532973" y="5222613"/>
                <a:ext cx="130680" cy="201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A9E228B-E043-1C0C-ABA8-57EB249B9A1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23973" y="5213973"/>
                  <a:ext cx="148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C3E7ADE-B6DE-D15D-A449-E7772D7343DF}"/>
                    </a:ext>
                  </a:extLst>
                </p14:cNvPr>
                <p14:cNvContentPartPr/>
                <p14:nvPr/>
              </p14:nvContentPartPr>
              <p14:xfrm>
                <a:off x="4404093" y="5170053"/>
                <a:ext cx="59760" cy="332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C3E7ADE-B6DE-D15D-A449-E7772D7343D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95093" y="5161413"/>
                  <a:ext cx="774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4A4D187-24CB-DBAF-3A04-89D0A7126212}"/>
                    </a:ext>
                  </a:extLst>
                </p14:cNvPr>
                <p14:cNvContentPartPr/>
                <p14:nvPr/>
              </p14:nvContentPartPr>
              <p14:xfrm>
                <a:off x="4427133" y="5121093"/>
                <a:ext cx="335160" cy="394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4A4D187-24CB-DBAF-3A04-89D0A712621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18493" y="5112453"/>
                  <a:ext cx="3528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B258F9C-6D7A-C94F-977D-AB7E9C6905A3}"/>
                    </a:ext>
                  </a:extLst>
                </p14:cNvPr>
                <p14:cNvContentPartPr/>
                <p14:nvPr/>
              </p14:nvContentPartPr>
              <p14:xfrm>
                <a:off x="4480413" y="5469573"/>
                <a:ext cx="225720" cy="62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B258F9C-6D7A-C94F-977D-AB7E9C6905A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71413" y="5460933"/>
                  <a:ext cx="243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1C36A72-6D1A-6BEF-3730-7DFCFB4BCE45}"/>
                    </a:ext>
                  </a:extLst>
                </p14:cNvPr>
                <p14:cNvContentPartPr/>
                <p14:nvPr/>
              </p14:nvContentPartPr>
              <p14:xfrm>
                <a:off x="2004333" y="4430253"/>
                <a:ext cx="142920" cy="171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1C36A72-6D1A-6BEF-3730-7DFCFB4BCE4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95333" y="4421613"/>
                  <a:ext cx="160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D7F5E0A-96BE-9239-3846-BD4A8B0F9806}"/>
                    </a:ext>
                  </a:extLst>
                </p14:cNvPr>
                <p14:cNvContentPartPr/>
                <p14:nvPr/>
              </p14:nvContentPartPr>
              <p14:xfrm>
                <a:off x="2207733" y="4439253"/>
                <a:ext cx="90360" cy="196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D7F5E0A-96BE-9239-3846-BD4A8B0F980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99093" y="4430253"/>
                  <a:ext cx="108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B634789-6755-143D-BB4A-BBFAA09BFF77}"/>
                    </a:ext>
                  </a:extLst>
                </p14:cNvPr>
                <p14:cNvContentPartPr/>
                <p14:nvPr/>
              </p14:nvContentPartPr>
              <p14:xfrm>
                <a:off x="2272533" y="4426653"/>
                <a:ext cx="87120" cy="187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B634789-6755-143D-BB4A-BBFAA09BFF7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63533" y="4417653"/>
                  <a:ext cx="104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E059E8E-0B9D-38AE-082D-0E70F210CAEC}"/>
                    </a:ext>
                  </a:extLst>
                </p14:cNvPr>
                <p14:cNvContentPartPr/>
                <p14:nvPr/>
              </p14:nvContentPartPr>
              <p14:xfrm>
                <a:off x="2258133" y="4318653"/>
                <a:ext cx="93960" cy="35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E059E8E-0B9D-38AE-082D-0E70F210CAE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49493" y="4310013"/>
                  <a:ext cx="111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A2C23B2-A161-778F-16E1-9BFACE94B1C5}"/>
                    </a:ext>
                  </a:extLst>
                </p14:cNvPr>
                <p14:cNvContentPartPr/>
                <p14:nvPr/>
              </p14:nvContentPartPr>
              <p14:xfrm>
                <a:off x="1903893" y="4301013"/>
                <a:ext cx="44640" cy="353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A2C23B2-A161-778F-16E1-9BFACE94B1C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895253" y="4292013"/>
                  <a:ext cx="622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4B85F71-45A7-5E04-580F-FDF5359BF013}"/>
                    </a:ext>
                  </a:extLst>
                </p14:cNvPr>
                <p14:cNvContentPartPr/>
                <p14:nvPr/>
              </p14:nvContentPartPr>
              <p14:xfrm>
                <a:off x="1919373" y="4187253"/>
                <a:ext cx="519120" cy="560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4B85F71-45A7-5E04-580F-FDF5359BF0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10373" y="4178613"/>
                  <a:ext cx="53676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8D4C8D3-E89D-41BA-2CD2-C0A73ED91C99}"/>
                    </a:ext>
                  </a:extLst>
                </p14:cNvPr>
                <p14:cNvContentPartPr/>
                <p14:nvPr/>
              </p14:nvContentPartPr>
              <p14:xfrm>
                <a:off x="1990293" y="4672533"/>
                <a:ext cx="296280" cy="59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8D4C8D3-E89D-41BA-2CD2-C0A73ED91C9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81293" y="4663533"/>
                  <a:ext cx="313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A832B05-B43B-DFF5-C25E-AC63161CC224}"/>
                    </a:ext>
                  </a:extLst>
                </p14:cNvPr>
                <p14:cNvContentPartPr/>
                <p14:nvPr/>
              </p14:nvContentPartPr>
              <p14:xfrm>
                <a:off x="2184333" y="293133"/>
                <a:ext cx="130680" cy="178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A832B05-B43B-DFF5-C25E-AC63161CC22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75693" y="284493"/>
                  <a:ext cx="148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A1AD201-CECE-06C9-10CF-1332CFB76F02}"/>
                    </a:ext>
                  </a:extLst>
                </p14:cNvPr>
                <p14:cNvContentPartPr/>
                <p14:nvPr/>
              </p14:nvContentPartPr>
              <p14:xfrm>
                <a:off x="2205573" y="268293"/>
                <a:ext cx="95040" cy="52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A1AD201-CECE-06C9-10CF-1332CFB76F0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196933" y="259293"/>
                  <a:ext cx="112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0813B77-924F-2EF0-B2CD-0BD0D063AE42}"/>
                    </a:ext>
                  </a:extLst>
                </p14:cNvPr>
                <p14:cNvContentPartPr/>
                <p14:nvPr/>
              </p14:nvContentPartPr>
              <p14:xfrm>
                <a:off x="2009013" y="222933"/>
                <a:ext cx="43560" cy="348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0813B77-924F-2EF0-B2CD-0BD0D063AE4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000373" y="213933"/>
                  <a:ext cx="612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990E8D-5D8B-CD31-462C-46A5B7B58833}"/>
                    </a:ext>
                  </a:extLst>
                </p14:cNvPr>
                <p14:cNvContentPartPr/>
                <p14:nvPr/>
              </p14:nvContentPartPr>
              <p14:xfrm>
                <a:off x="2038173" y="119973"/>
                <a:ext cx="394560" cy="475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990E8D-5D8B-CD31-462C-46A5B7B5883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029173" y="110973"/>
                  <a:ext cx="41220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FCC2819-DD3E-045D-14A0-59CE69C5ADA9}"/>
                    </a:ext>
                  </a:extLst>
                </p14:cNvPr>
                <p14:cNvContentPartPr/>
                <p14:nvPr/>
              </p14:nvContentPartPr>
              <p14:xfrm>
                <a:off x="2132493" y="528933"/>
                <a:ext cx="218520" cy="15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FCC2819-DD3E-045D-14A0-59CE69C5ADA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23853" y="519933"/>
                  <a:ext cx="236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712563F-7A8C-8B8E-138A-D35F723D2D89}"/>
                    </a:ext>
                  </a:extLst>
                </p14:cNvPr>
                <p14:cNvContentPartPr/>
                <p14:nvPr/>
              </p14:nvContentPartPr>
              <p14:xfrm>
                <a:off x="4128333" y="2580573"/>
                <a:ext cx="172800" cy="153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712563F-7A8C-8B8E-138A-D35F723D2D8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19693" y="2571573"/>
                  <a:ext cx="190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DF5C273-9595-AEA9-EE7C-7B3C20543CBC}"/>
                    </a:ext>
                  </a:extLst>
                </p14:cNvPr>
                <p14:cNvContentPartPr/>
                <p14:nvPr/>
              </p14:nvContentPartPr>
              <p14:xfrm>
                <a:off x="456333" y="2661933"/>
                <a:ext cx="17640" cy="162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DF5C273-9595-AEA9-EE7C-7B3C20543CB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7333" y="2652933"/>
                  <a:ext cx="35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FB8E3CF-2D74-531C-396D-A84EF6115F08}"/>
                    </a:ext>
                  </a:extLst>
                </p14:cNvPr>
                <p14:cNvContentPartPr/>
                <p14:nvPr/>
              </p14:nvContentPartPr>
              <p14:xfrm>
                <a:off x="490893" y="2596773"/>
                <a:ext cx="93960" cy="2059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FB8E3CF-2D74-531C-396D-A84EF6115F0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81893" y="2587773"/>
                  <a:ext cx="111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18EFACA-2053-AAAA-C4EF-A601E536FEBD}"/>
                    </a:ext>
                  </a:extLst>
                </p14:cNvPr>
                <p14:cNvContentPartPr/>
                <p14:nvPr/>
              </p14:nvContentPartPr>
              <p14:xfrm>
                <a:off x="254373" y="2571573"/>
                <a:ext cx="30960" cy="326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18EFACA-2053-AAAA-C4EF-A601E536FEB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5733" y="2562573"/>
                  <a:ext cx="486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DB9E44D-E962-3728-F84A-36B617F5D233}"/>
                    </a:ext>
                  </a:extLst>
                </p14:cNvPr>
                <p14:cNvContentPartPr/>
                <p14:nvPr/>
              </p14:nvContentPartPr>
              <p14:xfrm>
                <a:off x="299013" y="2442693"/>
                <a:ext cx="429120" cy="500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DB9E44D-E962-3728-F84A-36B617F5D23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0373" y="2434053"/>
                  <a:ext cx="44676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CB8052F-CF0B-3BC0-4B07-FA5A9DF77CEB}"/>
                    </a:ext>
                  </a:extLst>
                </p14:cNvPr>
                <p14:cNvContentPartPr/>
                <p14:nvPr/>
              </p14:nvContentPartPr>
              <p14:xfrm>
                <a:off x="335733" y="2867493"/>
                <a:ext cx="290880" cy="92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CB8052F-CF0B-3BC0-4B07-FA5A9DF77CE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7093" y="2858493"/>
                  <a:ext cx="308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51AC9C-2FF2-10DE-BF22-CA9522FEA1DE}"/>
                    </a:ext>
                  </a:extLst>
                </p14:cNvPr>
                <p14:cNvContentPartPr/>
                <p14:nvPr/>
              </p14:nvContentPartPr>
              <p14:xfrm>
                <a:off x="4017093" y="2544213"/>
                <a:ext cx="25560" cy="254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51AC9C-2FF2-10DE-BF22-CA9522FEA1D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08453" y="2535213"/>
                  <a:ext cx="43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0F5BB2A-0ED8-A7F3-48B1-11652B62414C}"/>
                    </a:ext>
                  </a:extLst>
                </p14:cNvPr>
                <p14:cNvContentPartPr/>
                <p14:nvPr/>
              </p14:nvContentPartPr>
              <p14:xfrm>
                <a:off x="4052013" y="2423253"/>
                <a:ext cx="305280" cy="373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0F5BB2A-0ED8-A7F3-48B1-11652B62414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43013" y="2414253"/>
                  <a:ext cx="3229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0433F99-7A37-4A50-996A-92A7E8D71C34}"/>
                    </a:ext>
                  </a:extLst>
                </p14:cNvPr>
                <p14:cNvContentPartPr/>
                <p14:nvPr/>
              </p14:nvContentPartPr>
              <p14:xfrm>
                <a:off x="4030413" y="2780013"/>
                <a:ext cx="277200" cy="45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0433F99-7A37-4A50-996A-92A7E8D71C3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21413" y="2771373"/>
                  <a:ext cx="294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FC1F495-DFAD-AC82-DB9F-F99A102B98DD}"/>
                    </a:ext>
                  </a:extLst>
                </p14:cNvPr>
                <p14:cNvContentPartPr/>
                <p14:nvPr/>
              </p14:nvContentPartPr>
              <p14:xfrm>
                <a:off x="1269573" y="2418933"/>
                <a:ext cx="2542680" cy="141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FC1F495-DFAD-AC82-DB9F-F99A102B98D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260573" y="2410293"/>
                  <a:ext cx="2560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5079292-ACDA-3CF1-47D0-9EC64A5DF4EE}"/>
                    </a:ext>
                  </a:extLst>
                </p14:cNvPr>
                <p14:cNvContentPartPr/>
                <p14:nvPr/>
              </p14:nvContentPartPr>
              <p14:xfrm>
                <a:off x="1003533" y="2345493"/>
                <a:ext cx="246600" cy="210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5079292-ACDA-3CF1-47D0-9EC64A5DF4E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4893" y="2336853"/>
                  <a:ext cx="264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F606001-5337-DDF9-057F-8863957BBF68}"/>
                    </a:ext>
                  </a:extLst>
                </p14:cNvPr>
                <p14:cNvContentPartPr/>
                <p14:nvPr/>
              </p14:nvContentPartPr>
              <p14:xfrm>
                <a:off x="1856373" y="2162613"/>
                <a:ext cx="131040" cy="66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F606001-5337-DDF9-057F-8863957BBF6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47373" y="2153973"/>
                  <a:ext cx="148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6EE15F7-FAAC-5ADC-5818-D6D3E8D1CBDA}"/>
                    </a:ext>
                  </a:extLst>
                </p14:cNvPr>
                <p14:cNvContentPartPr/>
                <p14:nvPr/>
              </p14:nvContentPartPr>
              <p14:xfrm>
                <a:off x="1933413" y="2139933"/>
                <a:ext cx="163440" cy="170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6EE15F7-FAAC-5ADC-5818-D6D3E8D1CBD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24773" y="2131293"/>
                  <a:ext cx="181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F69E194-CC06-BCB6-8056-24F4D43CD356}"/>
                    </a:ext>
                  </a:extLst>
                </p14:cNvPr>
                <p14:cNvContentPartPr/>
                <p14:nvPr/>
              </p14:nvContentPartPr>
              <p14:xfrm>
                <a:off x="2125653" y="2162253"/>
                <a:ext cx="102960" cy="153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F69E194-CC06-BCB6-8056-24F4D43CD35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117013" y="2153253"/>
                  <a:ext cx="120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E9C9901-FB66-3437-0F14-BE01C05204D9}"/>
                    </a:ext>
                  </a:extLst>
                </p14:cNvPr>
                <p14:cNvContentPartPr/>
                <p14:nvPr/>
              </p14:nvContentPartPr>
              <p14:xfrm>
                <a:off x="2304933" y="2144613"/>
                <a:ext cx="104400" cy="183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E9C9901-FB66-3437-0F14-BE01C05204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96293" y="2135973"/>
                  <a:ext cx="122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B8768F7-00AE-D4B5-2610-1BDED165FDCB}"/>
                    </a:ext>
                  </a:extLst>
                </p14:cNvPr>
                <p14:cNvContentPartPr/>
                <p14:nvPr/>
              </p14:nvContentPartPr>
              <p14:xfrm>
                <a:off x="2402853" y="2213013"/>
                <a:ext cx="132480" cy="136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B8768F7-00AE-D4B5-2610-1BDED165FDC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393853" y="2204373"/>
                  <a:ext cx="150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927BF5-60B1-ECF0-6122-978A90E11454}"/>
                    </a:ext>
                  </a:extLst>
                </p14:cNvPr>
                <p14:cNvContentPartPr/>
                <p14:nvPr/>
              </p14:nvContentPartPr>
              <p14:xfrm>
                <a:off x="2667813" y="2213013"/>
                <a:ext cx="86400" cy="56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927BF5-60B1-ECF0-6122-978A90E1145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658813" y="2204373"/>
                  <a:ext cx="104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4100458-D7A3-7E1D-3E55-A637846DC105}"/>
                    </a:ext>
                  </a:extLst>
                </p14:cNvPr>
                <p14:cNvContentPartPr/>
                <p14:nvPr/>
              </p14:nvContentPartPr>
              <p14:xfrm>
                <a:off x="2839893" y="2150373"/>
                <a:ext cx="156600" cy="122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4100458-D7A3-7E1D-3E55-A637846DC10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31253" y="2141733"/>
                  <a:ext cx="174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CBCA59A-52ED-9798-910B-2F48DF2115B8}"/>
                    </a:ext>
                  </a:extLst>
                </p14:cNvPr>
                <p14:cNvContentPartPr/>
                <p14:nvPr/>
              </p14:nvContentPartPr>
              <p14:xfrm>
                <a:off x="3086133" y="2166933"/>
                <a:ext cx="84240" cy="77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CBCA59A-52ED-9798-910B-2F48DF2115B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77493" y="2157933"/>
                  <a:ext cx="101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1659D85-8184-3A70-9777-1704A864CA11}"/>
                    </a:ext>
                  </a:extLst>
                </p14:cNvPr>
                <p14:cNvContentPartPr/>
                <p14:nvPr/>
              </p14:nvContentPartPr>
              <p14:xfrm>
                <a:off x="1097493" y="2805213"/>
                <a:ext cx="2613600" cy="705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1659D85-8184-3A70-9777-1704A864CA1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8493" y="2796573"/>
                  <a:ext cx="2631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8F9CFD7-4B77-5A12-C97C-995DB5B4F3CE}"/>
                    </a:ext>
                  </a:extLst>
                </p14:cNvPr>
                <p14:cNvContentPartPr/>
                <p14:nvPr/>
              </p14:nvContentPartPr>
              <p14:xfrm>
                <a:off x="3676533" y="2798373"/>
                <a:ext cx="132120" cy="156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8F9CFD7-4B77-5A12-C97C-995DB5B4F3C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667893" y="2789373"/>
                  <a:ext cx="149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7BDC41B-3510-B7E8-FF4C-541CBA9D482C}"/>
                    </a:ext>
                  </a:extLst>
                </p14:cNvPr>
                <p14:cNvContentPartPr/>
                <p14:nvPr/>
              </p14:nvContentPartPr>
              <p14:xfrm>
                <a:off x="2039613" y="2999973"/>
                <a:ext cx="154080" cy="155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7BDC41B-3510-B7E8-FF4C-541CBA9D482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030613" y="2991333"/>
                  <a:ext cx="171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FB9D046-60F5-E6B3-B0CB-D35D8746FB71}"/>
                    </a:ext>
                  </a:extLst>
                </p14:cNvPr>
                <p14:cNvContentPartPr/>
                <p14:nvPr/>
              </p14:nvContentPartPr>
              <p14:xfrm>
                <a:off x="2177493" y="3032373"/>
                <a:ext cx="202680" cy="163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FB9D046-60F5-E6B3-B0CB-D35D8746FB7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68493" y="3023373"/>
                  <a:ext cx="220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8387936-DC60-AC8A-2510-E6088614B34A}"/>
                    </a:ext>
                  </a:extLst>
                </p14:cNvPr>
                <p14:cNvContentPartPr/>
                <p14:nvPr/>
              </p14:nvContentPartPr>
              <p14:xfrm>
                <a:off x="2233653" y="3083493"/>
                <a:ext cx="352080" cy="30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8387936-DC60-AC8A-2510-E6088614B34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224653" y="3074493"/>
                  <a:ext cx="369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39C1B5D-8326-74E3-441B-E2E7BF380317}"/>
                    </a:ext>
                  </a:extLst>
                </p14:cNvPr>
                <p14:cNvContentPartPr/>
                <p14:nvPr/>
              </p14:nvContentPartPr>
              <p14:xfrm>
                <a:off x="2482773" y="3132813"/>
                <a:ext cx="111240" cy="24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39C1B5D-8326-74E3-441B-E2E7BF38031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73773" y="3123813"/>
                  <a:ext cx="128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F267B93-E771-293B-6811-9F84A2E59F52}"/>
                    </a:ext>
                  </a:extLst>
                </p14:cNvPr>
                <p14:cNvContentPartPr/>
                <p14:nvPr/>
              </p14:nvContentPartPr>
              <p14:xfrm>
                <a:off x="2677533" y="3030213"/>
                <a:ext cx="47520" cy="141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F267B93-E771-293B-6811-9F84A2E59F5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68893" y="3021573"/>
                  <a:ext cx="65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EEDEBC4-9102-1194-9968-FFFC55DD4EE0}"/>
                    </a:ext>
                  </a:extLst>
                </p14:cNvPr>
                <p14:cNvContentPartPr/>
                <p14:nvPr/>
              </p14:nvContentPartPr>
              <p14:xfrm>
                <a:off x="2781213" y="3025533"/>
                <a:ext cx="116280" cy="123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EEDEBC4-9102-1194-9968-FFFC55DD4EE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72573" y="3016533"/>
                  <a:ext cx="133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52FE018-A922-FC7E-2D0B-25308D375D60}"/>
                    </a:ext>
                  </a:extLst>
                </p14:cNvPr>
                <p14:cNvContentPartPr/>
                <p14:nvPr/>
              </p14:nvContentPartPr>
              <p14:xfrm>
                <a:off x="2966613" y="3037053"/>
                <a:ext cx="147240" cy="149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52FE018-A922-FC7E-2D0B-25308D375D6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957973" y="3028413"/>
                  <a:ext cx="164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13ECF54-86B7-B38E-670E-C12CAE82204A}"/>
                    </a:ext>
                  </a:extLst>
                </p14:cNvPr>
                <p14:cNvContentPartPr/>
                <p14:nvPr/>
              </p14:nvContentPartPr>
              <p14:xfrm>
                <a:off x="801213" y="891453"/>
                <a:ext cx="937080" cy="1408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13ECF54-86B7-B38E-670E-C12CAE82204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2573" y="882453"/>
                  <a:ext cx="954720" cy="14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0944" name="Freihand 210943">
                  <a:extLst>
                    <a:ext uri="{FF2B5EF4-FFF2-40B4-BE49-F238E27FC236}">
                      <a16:creationId xmlns:a16="http://schemas.microsoft.com/office/drawing/2014/main" id="{9DF03379-050D-752E-2E69-93A952143AA7}"/>
                    </a:ext>
                  </a:extLst>
                </p14:cNvPr>
                <p14:cNvContentPartPr/>
                <p14:nvPr/>
              </p14:nvContentPartPr>
              <p14:xfrm>
                <a:off x="1726413" y="715413"/>
                <a:ext cx="128160" cy="159480"/>
              </p14:xfrm>
            </p:contentPart>
          </mc:Choice>
          <mc:Fallback xmlns="">
            <p:pic>
              <p:nvPicPr>
                <p:cNvPr id="210944" name="Freihand 210943">
                  <a:extLst>
                    <a:ext uri="{FF2B5EF4-FFF2-40B4-BE49-F238E27FC236}">
                      <a16:creationId xmlns:a16="http://schemas.microsoft.com/office/drawing/2014/main" id="{9DF03379-050D-752E-2E69-93A952143AA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717413" y="706413"/>
                  <a:ext cx="145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0945" name="Freihand 210944">
                  <a:extLst>
                    <a:ext uri="{FF2B5EF4-FFF2-40B4-BE49-F238E27FC236}">
                      <a16:creationId xmlns:a16="http://schemas.microsoft.com/office/drawing/2014/main" id="{9EE3F26A-4162-039F-C821-31D86EE0E3CC}"/>
                    </a:ext>
                  </a:extLst>
                </p14:cNvPr>
                <p14:cNvContentPartPr/>
                <p14:nvPr/>
              </p14:nvContentPartPr>
              <p14:xfrm>
                <a:off x="1428333" y="1491933"/>
                <a:ext cx="19800" cy="80640"/>
              </p14:xfrm>
            </p:contentPart>
          </mc:Choice>
          <mc:Fallback xmlns="">
            <p:pic>
              <p:nvPicPr>
                <p:cNvPr id="210945" name="Freihand 210944">
                  <a:extLst>
                    <a:ext uri="{FF2B5EF4-FFF2-40B4-BE49-F238E27FC236}">
                      <a16:creationId xmlns:a16="http://schemas.microsoft.com/office/drawing/2014/main" id="{9EE3F26A-4162-039F-C821-31D86EE0E3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419693" y="1483293"/>
                  <a:ext cx="37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10946" name="Freihand 210945">
                  <a:extLst>
                    <a:ext uri="{FF2B5EF4-FFF2-40B4-BE49-F238E27FC236}">
                      <a16:creationId xmlns:a16="http://schemas.microsoft.com/office/drawing/2014/main" id="{EACE9143-40A0-FFEB-ED75-82616D1DCAAD}"/>
                    </a:ext>
                  </a:extLst>
                </p14:cNvPr>
                <p14:cNvContentPartPr/>
                <p14:nvPr/>
              </p14:nvContentPartPr>
              <p14:xfrm>
                <a:off x="1336893" y="1396533"/>
                <a:ext cx="156960" cy="92160"/>
              </p14:xfrm>
            </p:contentPart>
          </mc:Choice>
          <mc:Fallback xmlns="">
            <p:pic>
              <p:nvPicPr>
                <p:cNvPr id="210946" name="Freihand 210945">
                  <a:extLst>
                    <a:ext uri="{FF2B5EF4-FFF2-40B4-BE49-F238E27FC236}">
                      <a16:creationId xmlns:a16="http://schemas.microsoft.com/office/drawing/2014/main" id="{EACE9143-40A0-FFEB-ED75-82616D1DCAA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28253" y="1387533"/>
                  <a:ext cx="174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10949" name="Freihand 210948">
                  <a:extLst>
                    <a:ext uri="{FF2B5EF4-FFF2-40B4-BE49-F238E27FC236}">
                      <a16:creationId xmlns:a16="http://schemas.microsoft.com/office/drawing/2014/main" id="{0B137829-F55F-48A9-D250-AA4FFCC6531C}"/>
                    </a:ext>
                  </a:extLst>
                </p14:cNvPr>
                <p14:cNvContentPartPr/>
                <p14:nvPr/>
              </p14:nvContentPartPr>
              <p14:xfrm>
                <a:off x="1524453" y="1494813"/>
                <a:ext cx="10800" cy="107640"/>
              </p14:xfrm>
            </p:contentPart>
          </mc:Choice>
          <mc:Fallback xmlns="">
            <p:pic>
              <p:nvPicPr>
                <p:cNvPr id="210949" name="Freihand 210948">
                  <a:extLst>
                    <a:ext uri="{FF2B5EF4-FFF2-40B4-BE49-F238E27FC236}">
                      <a16:creationId xmlns:a16="http://schemas.microsoft.com/office/drawing/2014/main" id="{0B137829-F55F-48A9-D250-AA4FFCC6531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15813" y="1485813"/>
                  <a:ext cx="28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10950" name="Freihand 210949">
                  <a:extLst>
                    <a:ext uri="{FF2B5EF4-FFF2-40B4-BE49-F238E27FC236}">
                      <a16:creationId xmlns:a16="http://schemas.microsoft.com/office/drawing/2014/main" id="{FF8518A5-CCB8-F855-8A86-5D8146BA0E90}"/>
                    </a:ext>
                  </a:extLst>
                </p14:cNvPr>
                <p14:cNvContentPartPr/>
                <p14:nvPr/>
              </p14:nvContentPartPr>
              <p14:xfrm>
                <a:off x="1533453" y="1487973"/>
                <a:ext cx="30240" cy="97200"/>
              </p14:xfrm>
            </p:contentPart>
          </mc:Choice>
          <mc:Fallback xmlns="">
            <p:pic>
              <p:nvPicPr>
                <p:cNvPr id="210950" name="Freihand 210949">
                  <a:extLst>
                    <a:ext uri="{FF2B5EF4-FFF2-40B4-BE49-F238E27FC236}">
                      <a16:creationId xmlns:a16="http://schemas.microsoft.com/office/drawing/2014/main" id="{FF8518A5-CCB8-F855-8A86-5D8146BA0E9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24813" y="1478973"/>
                  <a:ext cx="47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10951" name="Freihand 210950">
                  <a:extLst>
                    <a:ext uri="{FF2B5EF4-FFF2-40B4-BE49-F238E27FC236}">
                      <a16:creationId xmlns:a16="http://schemas.microsoft.com/office/drawing/2014/main" id="{888EFECF-E451-AD27-2A1D-D47556452461}"/>
                    </a:ext>
                  </a:extLst>
                </p14:cNvPr>
                <p14:cNvContentPartPr/>
                <p14:nvPr/>
              </p14:nvContentPartPr>
              <p14:xfrm>
                <a:off x="1602933" y="1389693"/>
                <a:ext cx="87120" cy="59760"/>
              </p14:xfrm>
            </p:contentPart>
          </mc:Choice>
          <mc:Fallback xmlns="">
            <p:pic>
              <p:nvPicPr>
                <p:cNvPr id="210951" name="Freihand 210950">
                  <a:extLst>
                    <a:ext uri="{FF2B5EF4-FFF2-40B4-BE49-F238E27FC236}">
                      <a16:creationId xmlns:a16="http://schemas.microsoft.com/office/drawing/2014/main" id="{888EFECF-E451-AD27-2A1D-D4755645246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593933" y="1380693"/>
                  <a:ext cx="104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10952" name="Freihand 210951">
                  <a:extLst>
                    <a:ext uri="{FF2B5EF4-FFF2-40B4-BE49-F238E27FC236}">
                      <a16:creationId xmlns:a16="http://schemas.microsoft.com/office/drawing/2014/main" id="{0D5B3D21-C5AC-BEE9-1931-BD048673A40B}"/>
                    </a:ext>
                  </a:extLst>
                </p14:cNvPr>
                <p14:cNvContentPartPr/>
                <p14:nvPr/>
              </p14:nvContentPartPr>
              <p14:xfrm>
                <a:off x="1734693" y="1269813"/>
                <a:ext cx="84240" cy="146880"/>
              </p14:xfrm>
            </p:contentPart>
          </mc:Choice>
          <mc:Fallback xmlns="">
            <p:pic>
              <p:nvPicPr>
                <p:cNvPr id="210952" name="Freihand 210951">
                  <a:extLst>
                    <a:ext uri="{FF2B5EF4-FFF2-40B4-BE49-F238E27FC236}">
                      <a16:creationId xmlns:a16="http://schemas.microsoft.com/office/drawing/2014/main" id="{0D5B3D21-C5AC-BEE9-1931-BD048673A40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25693" y="1261173"/>
                  <a:ext cx="101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0953" name="Freihand 210952">
                  <a:extLst>
                    <a:ext uri="{FF2B5EF4-FFF2-40B4-BE49-F238E27FC236}">
                      <a16:creationId xmlns:a16="http://schemas.microsoft.com/office/drawing/2014/main" id="{7F1F551D-A1B9-994E-25DD-4BCC67720566}"/>
                    </a:ext>
                  </a:extLst>
                </p14:cNvPr>
                <p14:cNvContentPartPr/>
                <p14:nvPr/>
              </p14:nvContentPartPr>
              <p14:xfrm>
                <a:off x="1858173" y="1242453"/>
                <a:ext cx="52920" cy="150480"/>
              </p14:xfrm>
            </p:contentPart>
          </mc:Choice>
          <mc:Fallback xmlns="">
            <p:pic>
              <p:nvPicPr>
                <p:cNvPr id="210953" name="Freihand 210952">
                  <a:extLst>
                    <a:ext uri="{FF2B5EF4-FFF2-40B4-BE49-F238E27FC236}">
                      <a16:creationId xmlns:a16="http://schemas.microsoft.com/office/drawing/2014/main" id="{7F1F551D-A1B9-994E-25DD-4BCC6772056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49533" y="1233453"/>
                  <a:ext cx="70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10955" name="Freihand 210954">
                  <a:extLst>
                    <a:ext uri="{FF2B5EF4-FFF2-40B4-BE49-F238E27FC236}">
                      <a16:creationId xmlns:a16="http://schemas.microsoft.com/office/drawing/2014/main" id="{8399E2B9-DD05-83B7-1069-7169528C3BAB}"/>
                    </a:ext>
                  </a:extLst>
                </p14:cNvPr>
                <p14:cNvContentPartPr/>
                <p14:nvPr/>
              </p14:nvContentPartPr>
              <p14:xfrm>
                <a:off x="523293" y="580773"/>
                <a:ext cx="1196280" cy="1364760"/>
              </p14:xfrm>
            </p:contentPart>
          </mc:Choice>
          <mc:Fallback xmlns="">
            <p:pic>
              <p:nvPicPr>
                <p:cNvPr id="210955" name="Freihand 210954">
                  <a:extLst>
                    <a:ext uri="{FF2B5EF4-FFF2-40B4-BE49-F238E27FC236}">
                      <a16:creationId xmlns:a16="http://schemas.microsoft.com/office/drawing/2014/main" id="{8399E2B9-DD05-83B7-1069-7169528C3BA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4293" y="572133"/>
                  <a:ext cx="1213920" cy="13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10956" name="Freihand 210955">
                  <a:extLst>
                    <a:ext uri="{FF2B5EF4-FFF2-40B4-BE49-F238E27FC236}">
                      <a16:creationId xmlns:a16="http://schemas.microsoft.com/office/drawing/2014/main" id="{2AB452FB-AD8E-944D-60E8-D20D1A2D0B33}"/>
                    </a:ext>
                  </a:extLst>
                </p14:cNvPr>
                <p14:cNvContentPartPr/>
                <p14:nvPr/>
              </p14:nvContentPartPr>
              <p14:xfrm>
                <a:off x="463173" y="1836093"/>
                <a:ext cx="166680" cy="237960"/>
              </p14:xfrm>
            </p:contentPart>
          </mc:Choice>
          <mc:Fallback xmlns="">
            <p:pic>
              <p:nvPicPr>
                <p:cNvPr id="210956" name="Freihand 210955">
                  <a:extLst>
                    <a:ext uri="{FF2B5EF4-FFF2-40B4-BE49-F238E27FC236}">
                      <a16:creationId xmlns:a16="http://schemas.microsoft.com/office/drawing/2014/main" id="{2AB452FB-AD8E-944D-60E8-D20D1A2D0B3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4173" y="1827453"/>
                  <a:ext cx="184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10957" name="Freihand 210956">
                  <a:extLst>
                    <a:ext uri="{FF2B5EF4-FFF2-40B4-BE49-F238E27FC236}">
                      <a16:creationId xmlns:a16="http://schemas.microsoft.com/office/drawing/2014/main" id="{57D49E8D-0229-BBC9-5DD7-1760A8F375B2}"/>
                    </a:ext>
                  </a:extLst>
                </p14:cNvPr>
                <p14:cNvContentPartPr/>
                <p14:nvPr/>
              </p14:nvContentPartPr>
              <p14:xfrm>
                <a:off x="617613" y="970293"/>
                <a:ext cx="99000" cy="133920"/>
              </p14:xfrm>
            </p:contentPart>
          </mc:Choice>
          <mc:Fallback xmlns="">
            <p:pic>
              <p:nvPicPr>
                <p:cNvPr id="210957" name="Freihand 210956">
                  <a:extLst>
                    <a:ext uri="{FF2B5EF4-FFF2-40B4-BE49-F238E27FC236}">
                      <a16:creationId xmlns:a16="http://schemas.microsoft.com/office/drawing/2014/main" id="{57D49E8D-0229-BBC9-5DD7-1760A8F375B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8613" y="961293"/>
                  <a:ext cx="116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0958" name="Freihand 210957">
                  <a:extLst>
                    <a:ext uri="{FF2B5EF4-FFF2-40B4-BE49-F238E27FC236}">
                      <a16:creationId xmlns:a16="http://schemas.microsoft.com/office/drawing/2014/main" id="{B5D43C78-FC6A-CA0F-6456-F0ED4C24BE6B}"/>
                    </a:ext>
                  </a:extLst>
                </p14:cNvPr>
                <p14:cNvContentPartPr/>
                <p14:nvPr/>
              </p14:nvContentPartPr>
              <p14:xfrm>
                <a:off x="712293" y="939333"/>
                <a:ext cx="120240" cy="196920"/>
              </p14:xfrm>
            </p:contentPart>
          </mc:Choice>
          <mc:Fallback xmlns="">
            <p:pic>
              <p:nvPicPr>
                <p:cNvPr id="210958" name="Freihand 210957">
                  <a:extLst>
                    <a:ext uri="{FF2B5EF4-FFF2-40B4-BE49-F238E27FC236}">
                      <a16:creationId xmlns:a16="http://schemas.microsoft.com/office/drawing/2014/main" id="{B5D43C78-FC6A-CA0F-6456-F0ED4C24BE6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03293" y="930333"/>
                  <a:ext cx="137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10959" name="Freihand 210958">
                  <a:extLst>
                    <a:ext uri="{FF2B5EF4-FFF2-40B4-BE49-F238E27FC236}">
                      <a16:creationId xmlns:a16="http://schemas.microsoft.com/office/drawing/2014/main" id="{3390AFBD-732F-A6CB-3EF9-1C6D9E5FC596}"/>
                    </a:ext>
                  </a:extLst>
                </p14:cNvPr>
                <p14:cNvContentPartPr/>
                <p14:nvPr/>
              </p14:nvContentPartPr>
              <p14:xfrm>
                <a:off x="823893" y="901533"/>
                <a:ext cx="48240" cy="116640"/>
              </p14:xfrm>
            </p:contentPart>
          </mc:Choice>
          <mc:Fallback xmlns="">
            <p:pic>
              <p:nvPicPr>
                <p:cNvPr id="210959" name="Freihand 210958">
                  <a:extLst>
                    <a:ext uri="{FF2B5EF4-FFF2-40B4-BE49-F238E27FC236}">
                      <a16:creationId xmlns:a16="http://schemas.microsoft.com/office/drawing/2014/main" id="{3390AFBD-732F-A6CB-3EF9-1C6D9E5FC59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5253" y="892533"/>
                  <a:ext cx="65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0960" name="Freihand 210959">
                  <a:extLst>
                    <a:ext uri="{FF2B5EF4-FFF2-40B4-BE49-F238E27FC236}">
                      <a16:creationId xmlns:a16="http://schemas.microsoft.com/office/drawing/2014/main" id="{37135C39-1F7E-CD81-0178-9FF625A2819E}"/>
                    </a:ext>
                  </a:extLst>
                </p14:cNvPr>
                <p14:cNvContentPartPr/>
                <p14:nvPr/>
              </p14:nvContentPartPr>
              <p14:xfrm>
                <a:off x="897693" y="783093"/>
                <a:ext cx="22320" cy="169200"/>
              </p14:xfrm>
            </p:contentPart>
          </mc:Choice>
          <mc:Fallback xmlns="">
            <p:pic>
              <p:nvPicPr>
                <p:cNvPr id="210960" name="Freihand 210959">
                  <a:extLst>
                    <a:ext uri="{FF2B5EF4-FFF2-40B4-BE49-F238E27FC236}">
                      <a16:creationId xmlns:a16="http://schemas.microsoft.com/office/drawing/2014/main" id="{37135C39-1F7E-CD81-0178-9FF625A2819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8693" y="774453"/>
                  <a:ext cx="39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0961" name="Freihand 210960">
                  <a:extLst>
                    <a:ext uri="{FF2B5EF4-FFF2-40B4-BE49-F238E27FC236}">
                      <a16:creationId xmlns:a16="http://schemas.microsoft.com/office/drawing/2014/main" id="{2DBFA584-1357-564B-9853-8D742199FBA7}"/>
                    </a:ext>
                  </a:extLst>
                </p14:cNvPr>
                <p14:cNvContentPartPr/>
                <p14:nvPr/>
              </p14:nvContentPartPr>
              <p14:xfrm>
                <a:off x="963213" y="712173"/>
                <a:ext cx="112320" cy="199440"/>
              </p14:xfrm>
            </p:contentPart>
          </mc:Choice>
          <mc:Fallback xmlns="">
            <p:pic>
              <p:nvPicPr>
                <p:cNvPr id="210961" name="Freihand 210960">
                  <a:extLst>
                    <a:ext uri="{FF2B5EF4-FFF2-40B4-BE49-F238E27FC236}">
                      <a16:creationId xmlns:a16="http://schemas.microsoft.com/office/drawing/2014/main" id="{2DBFA584-1357-564B-9853-8D742199FBA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54573" y="703533"/>
                  <a:ext cx="129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0962" name="Freihand 210961">
                  <a:extLst>
                    <a:ext uri="{FF2B5EF4-FFF2-40B4-BE49-F238E27FC236}">
                      <a16:creationId xmlns:a16="http://schemas.microsoft.com/office/drawing/2014/main" id="{701F0AA3-7E53-3A46-8DA7-7362593225C5}"/>
                    </a:ext>
                  </a:extLst>
                </p14:cNvPr>
                <p14:cNvContentPartPr/>
                <p14:nvPr/>
              </p14:nvContentPartPr>
              <p14:xfrm>
                <a:off x="1029093" y="647373"/>
                <a:ext cx="155880" cy="137160"/>
              </p14:xfrm>
            </p:contentPart>
          </mc:Choice>
          <mc:Fallback xmlns="">
            <p:pic>
              <p:nvPicPr>
                <p:cNvPr id="210962" name="Freihand 210961">
                  <a:extLst>
                    <a:ext uri="{FF2B5EF4-FFF2-40B4-BE49-F238E27FC236}">
                      <a16:creationId xmlns:a16="http://schemas.microsoft.com/office/drawing/2014/main" id="{701F0AA3-7E53-3A46-8DA7-7362593225C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0093" y="638733"/>
                  <a:ext cx="173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0963" name="Freihand 210962">
                  <a:extLst>
                    <a:ext uri="{FF2B5EF4-FFF2-40B4-BE49-F238E27FC236}">
                      <a16:creationId xmlns:a16="http://schemas.microsoft.com/office/drawing/2014/main" id="{EABD52B3-CFA6-C36E-9444-64A4FE502463}"/>
                    </a:ext>
                  </a:extLst>
                </p14:cNvPr>
                <p14:cNvContentPartPr/>
                <p14:nvPr/>
              </p14:nvContentPartPr>
              <p14:xfrm>
                <a:off x="1160493" y="693093"/>
                <a:ext cx="53280" cy="39240"/>
              </p14:xfrm>
            </p:contentPart>
          </mc:Choice>
          <mc:Fallback xmlns="">
            <p:pic>
              <p:nvPicPr>
                <p:cNvPr id="210963" name="Freihand 210962">
                  <a:extLst>
                    <a:ext uri="{FF2B5EF4-FFF2-40B4-BE49-F238E27FC236}">
                      <a16:creationId xmlns:a16="http://schemas.microsoft.com/office/drawing/2014/main" id="{EABD52B3-CFA6-C36E-9444-64A4FE50246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51493" y="684453"/>
                  <a:ext cx="70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0964" name="Freihand 210963">
                  <a:extLst>
                    <a:ext uri="{FF2B5EF4-FFF2-40B4-BE49-F238E27FC236}">
                      <a16:creationId xmlns:a16="http://schemas.microsoft.com/office/drawing/2014/main" id="{450C1AD5-009E-021B-CE41-F5742E0DC4D1}"/>
                    </a:ext>
                  </a:extLst>
                </p14:cNvPr>
                <p14:cNvContentPartPr/>
                <p14:nvPr/>
              </p14:nvContentPartPr>
              <p14:xfrm>
                <a:off x="1250853" y="509133"/>
                <a:ext cx="91800" cy="150480"/>
              </p14:xfrm>
            </p:contentPart>
          </mc:Choice>
          <mc:Fallback xmlns="">
            <p:pic>
              <p:nvPicPr>
                <p:cNvPr id="210964" name="Freihand 210963">
                  <a:extLst>
                    <a:ext uri="{FF2B5EF4-FFF2-40B4-BE49-F238E27FC236}">
                      <a16:creationId xmlns:a16="http://schemas.microsoft.com/office/drawing/2014/main" id="{450C1AD5-009E-021B-CE41-F5742E0DC4D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241853" y="500493"/>
                  <a:ext cx="109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0965" name="Freihand 210964">
                  <a:extLst>
                    <a:ext uri="{FF2B5EF4-FFF2-40B4-BE49-F238E27FC236}">
                      <a16:creationId xmlns:a16="http://schemas.microsoft.com/office/drawing/2014/main" id="{FC80C228-DE07-EC39-673C-F73B939FE3D7}"/>
                    </a:ext>
                  </a:extLst>
                </p14:cNvPr>
                <p14:cNvContentPartPr/>
                <p14:nvPr/>
              </p14:nvContentPartPr>
              <p14:xfrm>
                <a:off x="1360653" y="490773"/>
                <a:ext cx="86400" cy="110520"/>
              </p14:xfrm>
            </p:contentPart>
          </mc:Choice>
          <mc:Fallback xmlns="">
            <p:pic>
              <p:nvPicPr>
                <p:cNvPr id="210965" name="Freihand 210964">
                  <a:extLst>
                    <a:ext uri="{FF2B5EF4-FFF2-40B4-BE49-F238E27FC236}">
                      <a16:creationId xmlns:a16="http://schemas.microsoft.com/office/drawing/2014/main" id="{FC80C228-DE07-EC39-673C-F73B939FE3D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352013" y="482133"/>
                  <a:ext cx="104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0969" name="Freihand 210968">
                  <a:extLst>
                    <a:ext uri="{FF2B5EF4-FFF2-40B4-BE49-F238E27FC236}">
                      <a16:creationId xmlns:a16="http://schemas.microsoft.com/office/drawing/2014/main" id="{9FCBC9FE-401E-8308-8DE0-7AEF28FD2648}"/>
                    </a:ext>
                  </a:extLst>
                </p14:cNvPr>
                <p14:cNvContentPartPr/>
                <p14:nvPr/>
              </p14:nvContentPartPr>
              <p14:xfrm>
                <a:off x="196773" y="305013"/>
                <a:ext cx="1285920" cy="1652040"/>
              </p14:xfrm>
            </p:contentPart>
          </mc:Choice>
          <mc:Fallback xmlns="">
            <p:pic>
              <p:nvPicPr>
                <p:cNvPr id="210969" name="Freihand 210968">
                  <a:extLst>
                    <a:ext uri="{FF2B5EF4-FFF2-40B4-BE49-F238E27FC236}">
                      <a16:creationId xmlns:a16="http://schemas.microsoft.com/office/drawing/2014/main" id="{9FCBC9FE-401E-8308-8DE0-7AEF28FD264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88133" y="296013"/>
                  <a:ext cx="1303560" cy="16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0970" name="Freihand 210969">
                  <a:extLst>
                    <a:ext uri="{FF2B5EF4-FFF2-40B4-BE49-F238E27FC236}">
                      <a16:creationId xmlns:a16="http://schemas.microsoft.com/office/drawing/2014/main" id="{BCA9A1CB-FA56-C3C0-F585-1CE477E0A1D3}"/>
                    </a:ext>
                  </a:extLst>
                </p14:cNvPr>
                <p14:cNvContentPartPr/>
                <p14:nvPr/>
              </p14:nvContentPartPr>
              <p14:xfrm>
                <a:off x="160053" y="1845813"/>
                <a:ext cx="183960" cy="257400"/>
              </p14:xfrm>
            </p:contentPart>
          </mc:Choice>
          <mc:Fallback xmlns="">
            <p:pic>
              <p:nvPicPr>
                <p:cNvPr id="210970" name="Freihand 210969">
                  <a:extLst>
                    <a:ext uri="{FF2B5EF4-FFF2-40B4-BE49-F238E27FC236}">
                      <a16:creationId xmlns:a16="http://schemas.microsoft.com/office/drawing/2014/main" id="{BCA9A1CB-FA56-C3C0-F585-1CE477E0A1D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1413" y="1836813"/>
                  <a:ext cx="2016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0971" name="Freihand 210970">
                  <a:extLst>
                    <a:ext uri="{FF2B5EF4-FFF2-40B4-BE49-F238E27FC236}">
                      <a16:creationId xmlns:a16="http://schemas.microsoft.com/office/drawing/2014/main" id="{E9414F5C-7898-D3DC-1349-222D812A08D3}"/>
                    </a:ext>
                  </a:extLst>
                </p14:cNvPr>
                <p14:cNvContentPartPr/>
                <p14:nvPr/>
              </p14:nvContentPartPr>
              <p14:xfrm>
                <a:off x="279573" y="502293"/>
                <a:ext cx="156240" cy="173880"/>
              </p14:xfrm>
            </p:contentPart>
          </mc:Choice>
          <mc:Fallback xmlns="">
            <p:pic>
              <p:nvPicPr>
                <p:cNvPr id="210971" name="Freihand 210970">
                  <a:extLst>
                    <a:ext uri="{FF2B5EF4-FFF2-40B4-BE49-F238E27FC236}">
                      <a16:creationId xmlns:a16="http://schemas.microsoft.com/office/drawing/2014/main" id="{E9414F5C-7898-D3DC-1349-222D812A08D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70573" y="493653"/>
                  <a:ext cx="173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0972" name="Freihand 210971">
                  <a:extLst>
                    <a:ext uri="{FF2B5EF4-FFF2-40B4-BE49-F238E27FC236}">
                      <a16:creationId xmlns:a16="http://schemas.microsoft.com/office/drawing/2014/main" id="{72314965-5B58-9B7C-6D17-64600DE92E6D}"/>
                    </a:ext>
                  </a:extLst>
                </p14:cNvPr>
                <p14:cNvContentPartPr/>
                <p14:nvPr/>
              </p14:nvContentPartPr>
              <p14:xfrm>
                <a:off x="325293" y="563493"/>
                <a:ext cx="98640" cy="79560"/>
              </p14:xfrm>
            </p:contentPart>
          </mc:Choice>
          <mc:Fallback xmlns="">
            <p:pic>
              <p:nvPicPr>
                <p:cNvPr id="210972" name="Freihand 210971">
                  <a:extLst>
                    <a:ext uri="{FF2B5EF4-FFF2-40B4-BE49-F238E27FC236}">
                      <a16:creationId xmlns:a16="http://schemas.microsoft.com/office/drawing/2014/main" id="{72314965-5B58-9B7C-6D17-64600DE92E6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6653" y="554493"/>
                  <a:ext cx="116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0973" name="Freihand 210972">
                  <a:extLst>
                    <a:ext uri="{FF2B5EF4-FFF2-40B4-BE49-F238E27FC236}">
                      <a16:creationId xmlns:a16="http://schemas.microsoft.com/office/drawing/2014/main" id="{35E0937F-C35D-7DD9-76C0-9200513AB56F}"/>
                    </a:ext>
                  </a:extLst>
                </p14:cNvPr>
                <p14:cNvContentPartPr/>
                <p14:nvPr/>
              </p14:nvContentPartPr>
              <p14:xfrm>
                <a:off x="469293" y="468813"/>
                <a:ext cx="126360" cy="125640"/>
              </p14:xfrm>
            </p:contentPart>
          </mc:Choice>
          <mc:Fallback xmlns="">
            <p:pic>
              <p:nvPicPr>
                <p:cNvPr id="210973" name="Freihand 210972">
                  <a:extLst>
                    <a:ext uri="{FF2B5EF4-FFF2-40B4-BE49-F238E27FC236}">
                      <a16:creationId xmlns:a16="http://schemas.microsoft.com/office/drawing/2014/main" id="{35E0937F-C35D-7DD9-76C0-9200513AB56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60653" y="460173"/>
                  <a:ext cx="144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0974" name="Freihand 210973">
                  <a:extLst>
                    <a:ext uri="{FF2B5EF4-FFF2-40B4-BE49-F238E27FC236}">
                      <a16:creationId xmlns:a16="http://schemas.microsoft.com/office/drawing/2014/main" id="{0BC6EADD-EFA7-7723-3615-BD055DBBF6DA}"/>
                    </a:ext>
                  </a:extLst>
                </p14:cNvPr>
                <p14:cNvContentPartPr/>
                <p14:nvPr/>
              </p14:nvContentPartPr>
              <p14:xfrm>
                <a:off x="660453" y="354693"/>
                <a:ext cx="132840" cy="64440"/>
              </p14:xfrm>
            </p:contentPart>
          </mc:Choice>
          <mc:Fallback xmlns="">
            <p:pic>
              <p:nvPicPr>
                <p:cNvPr id="210974" name="Freihand 210973">
                  <a:extLst>
                    <a:ext uri="{FF2B5EF4-FFF2-40B4-BE49-F238E27FC236}">
                      <a16:creationId xmlns:a16="http://schemas.microsoft.com/office/drawing/2014/main" id="{0BC6EADD-EFA7-7723-3615-BD055DBBF6D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1813" y="346053"/>
                  <a:ext cx="150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0975" name="Freihand 210974">
                  <a:extLst>
                    <a:ext uri="{FF2B5EF4-FFF2-40B4-BE49-F238E27FC236}">
                      <a16:creationId xmlns:a16="http://schemas.microsoft.com/office/drawing/2014/main" id="{2A939161-E409-BCB0-A4C7-3B76EFDB9F09}"/>
                    </a:ext>
                  </a:extLst>
                </p14:cNvPr>
                <p14:cNvContentPartPr/>
                <p14:nvPr/>
              </p14:nvContentPartPr>
              <p14:xfrm>
                <a:off x="869253" y="226533"/>
                <a:ext cx="30960" cy="130320"/>
              </p14:xfrm>
            </p:contentPart>
          </mc:Choice>
          <mc:Fallback xmlns="">
            <p:pic>
              <p:nvPicPr>
                <p:cNvPr id="210975" name="Freihand 210974">
                  <a:extLst>
                    <a:ext uri="{FF2B5EF4-FFF2-40B4-BE49-F238E27FC236}">
                      <a16:creationId xmlns:a16="http://schemas.microsoft.com/office/drawing/2014/main" id="{2A939161-E409-BCB0-A4C7-3B76EFDB9F0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60613" y="217893"/>
                  <a:ext cx="48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0976" name="Freihand 210975">
                  <a:extLst>
                    <a:ext uri="{FF2B5EF4-FFF2-40B4-BE49-F238E27FC236}">
                      <a16:creationId xmlns:a16="http://schemas.microsoft.com/office/drawing/2014/main" id="{8538F88F-BC95-2BC3-233A-FDF4D056316A}"/>
                    </a:ext>
                  </a:extLst>
                </p14:cNvPr>
                <p14:cNvContentPartPr/>
                <p14:nvPr/>
              </p14:nvContentPartPr>
              <p14:xfrm>
                <a:off x="1002453" y="168213"/>
                <a:ext cx="83880" cy="118080"/>
              </p14:xfrm>
            </p:contentPart>
          </mc:Choice>
          <mc:Fallback xmlns="">
            <p:pic>
              <p:nvPicPr>
                <p:cNvPr id="210976" name="Freihand 210975">
                  <a:extLst>
                    <a:ext uri="{FF2B5EF4-FFF2-40B4-BE49-F238E27FC236}">
                      <a16:creationId xmlns:a16="http://schemas.microsoft.com/office/drawing/2014/main" id="{8538F88F-BC95-2BC3-233A-FDF4D056316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3813" y="159213"/>
                  <a:ext cx="101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0977" name="Freihand 210976">
                  <a:extLst>
                    <a:ext uri="{FF2B5EF4-FFF2-40B4-BE49-F238E27FC236}">
                      <a16:creationId xmlns:a16="http://schemas.microsoft.com/office/drawing/2014/main" id="{DD8F64F2-22EA-3684-EB1E-2531D24F3C4E}"/>
                    </a:ext>
                  </a:extLst>
                </p14:cNvPr>
                <p14:cNvContentPartPr/>
                <p14:nvPr/>
              </p14:nvContentPartPr>
              <p14:xfrm>
                <a:off x="480813" y="465573"/>
                <a:ext cx="70200" cy="205560"/>
              </p14:xfrm>
            </p:contentPart>
          </mc:Choice>
          <mc:Fallback xmlns="">
            <p:pic>
              <p:nvPicPr>
                <p:cNvPr id="210977" name="Freihand 210976">
                  <a:extLst>
                    <a:ext uri="{FF2B5EF4-FFF2-40B4-BE49-F238E27FC236}">
                      <a16:creationId xmlns:a16="http://schemas.microsoft.com/office/drawing/2014/main" id="{DD8F64F2-22EA-3684-EB1E-2531D24F3C4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72173" y="456933"/>
                  <a:ext cx="87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0978" name="Freihand 210977">
                  <a:extLst>
                    <a:ext uri="{FF2B5EF4-FFF2-40B4-BE49-F238E27FC236}">
                      <a16:creationId xmlns:a16="http://schemas.microsoft.com/office/drawing/2014/main" id="{BC525DE9-2970-8A7D-3A04-10EBE7C5714F}"/>
                    </a:ext>
                  </a:extLst>
                </p14:cNvPr>
                <p14:cNvContentPartPr/>
                <p14:nvPr/>
              </p14:nvContentPartPr>
              <p14:xfrm>
                <a:off x="568293" y="455853"/>
                <a:ext cx="10800" cy="146160"/>
              </p14:xfrm>
            </p:contentPart>
          </mc:Choice>
          <mc:Fallback xmlns="">
            <p:pic>
              <p:nvPicPr>
                <p:cNvPr id="210978" name="Freihand 210977">
                  <a:extLst>
                    <a:ext uri="{FF2B5EF4-FFF2-40B4-BE49-F238E27FC236}">
                      <a16:creationId xmlns:a16="http://schemas.microsoft.com/office/drawing/2014/main" id="{BC525DE9-2970-8A7D-3A04-10EBE7C5714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9293" y="446853"/>
                  <a:ext cx="28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10979" name="Freihand 210978">
                  <a:extLst>
                    <a:ext uri="{FF2B5EF4-FFF2-40B4-BE49-F238E27FC236}">
                      <a16:creationId xmlns:a16="http://schemas.microsoft.com/office/drawing/2014/main" id="{438EA663-D541-A24D-505A-B9BE7056B966}"/>
                    </a:ext>
                  </a:extLst>
                </p14:cNvPr>
                <p14:cNvContentPartPr/>
                <p14:nvPr/>
              </p14:nvContentPartPr>
              <p14:xfrm>
                <a:off x="511413" y="500493"/>
                <a:ext cx="82440" cy="58320"/>
              </p14:xfrm>
            </p:contentPart>
          </mc:Choice>
          <mc:Fallback xmlns="">
            <p:pic>
              <p:nvPicPr>
                <p:cNvPr id="210979" name="Freihand 210978">
                  <a:extLst>
                    <a:ext uri="{FF2B5EF4-FFF2-40B4-BE49-F238E27FC236}">
                      <a16:creationId xmlns:a16="http://schemas.microsoft.com/office/drawing/2014/main" id="{438EA663-D541-A24D-505A-B9BE7056B96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02413" y="491493"/>
                  <a:ext cx="100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0981" name="Freihand 210980">
                  <a:extLst>
                    <a:ext uri="{FF2B5EF4-FFF2-40B4-BE49-F238E27FC236}">
                      <a16:creationId xmlns:a16="http://schemas.microsoft.com/office/drawing/2014/main" id="{41901335-72B8-4700-9494-AA9017810F03}"/>
                    </a:ext>
                  </a:extLst>
                </p14:cNvPr>
                <p14:cNvContentPartPr/>
                <p14:nvPr/>
              </p14:nvContentPartPr>
              <p14:xfrm>
                <a:off x="2613093" y="3217053"/>
                <a:ext cx="1082160" cy="1117800"/>
              </p14:xfrm>
            </p:contentPart>
          </mc:Choice>
          <mc:Fallback xmlns="">
            <p:pic>
              <p:nvPicPr>
                <p:cNvPr id="210981" name="Freihand 210980">
                  <a:extLst>
                    <a:ext uri="{FF2B5EF4-FFF2-40B4-BE49-F238E27FC236}">
                      <a16:creationId xmlns:a16="http://schemas.microsoft.com/office/drawing/2014/main" id="{41901335-72B8-4700-9494-AA9017810F0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604093" y="3208053"/>
                  <a:ext cx="1099800" cy="11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0982" name="Freihand 210981">
                  <a:extLst>
                    <a:ext uri="{FF2B5EF4-FFF2-40B4-BE49-F238E27FC236}">
                      <a16:creationId xmlns:a16="http://schemas.microsoft.com/office/drawing/2014/main" id="{A80757F1-41F6-49E6-151E-1006131446DC}"/>
                    </a:ext>
                  </a:extLst>
                </p14:cNvPr>
                <p14:cNvContentPartPr/>
                <p14:nvPr/>
              </p14:nvContentPartPr>
              <p14:xfrm>
                <a:off x="3629373" y="3056493"/>
                <a:ext cx="220680" cy="187200"/>
              </p14:xfrm>
            </p:contentPart>
          </mc:Choice>
          <mc:Fallback xmlns="">
            <p:pic>
              <p:nvPicPr>
                <p:cNvPr id="210982" name="Freihand 210981">
                  <a:extLst>
                    <a:ext uri="{FF2B5EF4-FFF2-40B4-BE49-F238E27FC236}">
                      <a16:creationId xmlns:a16="http://schemas.microsoft.com/office/drawing/2014/main" id="{A80757F1-41F6-49E6-151E-1006131446D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620733" y="3047853"/>
                  <a:ext cx="238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0983" name="Freihand 210982">
                  <a:extLst>
                    <a:ext uri="{FF2B5EF4-FFF2-40B4-BE49-F238E27FC236}">
                      <a16:creationId xmlns:a16="http://schemas.microsoft.com/office/drawing/2014/main" id="{63902C37-C3EC-C38E-35CB-9D4DC04421B3}"/>
                    </a:ext>
                  </a:extLst>
                </p14:cNvPr>
                <p14:cNvContentPartPr/>
                <p14:nvPr/>
              </p14:nvContentPartPr>
              <p14:xfrm>
                <a:off x="3334533" y="3734013"/>
                <a:ext cx="10440" cy="182160"/>
              </p14:xfrm>
            </p:contentPart>
          </mc:Choice>
          <mc:Fallback xmlns="">
            <p:pic>
              <p:nvPicPr>
                <p:cNvPr id="210983" name="Freihand 210982">
                  <a:extLst>
                    <a:ext uri="{FF2B5EF4-FFF2-40B4-BE49-F238E27FC236}">
                      <a16:creationId xmlns:a16="http://schemas.microsoft.com/office/drawing/2014/main" id="{63902C37-C3EC-C38E-35CB-9D4DC04421B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325893" y="3725013"/>
                  <a:ext cx="28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0984" name="Freihand 210983">
                  <a:extLst>
                    <a:ext uri="{FF2B5EF4-FFF2-40B4-BE49-F238E27FC236}">
                      <a16:creationId xmlns:a16="http://schemas.microsoft.com/office/drawing/2014/main" id="{6E290B5A-C670-6670-E479-C1A4A5D1836B}"/>
                    </a:ext>
                  </a:extLst>
                </p14:cNvPr>
                <p14:cNvContentPartPr/>
                <p14:nvPr/>
              </p14:nvContentPartPr>
              <p14:xfrm>
                <a:off x="3285573" y="3677853"/>
                <a:ext cx="138600" cy="250920"/>
              </p14:xfrm>
            </p:contentPart>
          </mc:Choice>
          <mc:Fallback xmlns="">
            <p:pic>
              <p:nvPicPr>
                <p:cNvPr id="210984" name="Freihand 210983">
                  <a:extLst>
                    <a:ext uri="{FF2B5EF4-FFF2-40B4-BE49-F238E27FC236}">
                      <a16:creationId xmlns:a16="http://schemas.microsoft.com/office/drawing/2014/main" id="{6E290B5A-C670-6670-E479-C1A4A5D1836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76933" y="3668853"/>
                  <a:ext cx="156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0985" name="Freihand 210984">
                  <a:extLst>
                    <a:ext uri="{FF2B5EF4-FFF2-40B4-BE49-F238E27FC236}">
                      <a16:creationId xmlns:a16="http://schemas.microsoft.com/office/drawing/2014/main" id="{2E8C16DF-5CBD-5B4E-FD8F-A823C49671FC}"/>
                    </a:ext>
                  </a:extLst>
                </p14:cNvPr>
                <p14:cNvContentPartPr/>
                <p14:nvPr/>
              </p14:nvContentPartPr>
              <p14:xfrm>
                <a:off x="3455493" y="3763893"/>
                <a:ext cx="114840" cy="133920"/>
              </p14:xfrm>
            </p:contentPart>
          </mc:Choice>
          <mc:Fallback xmlns="">
            <p:pic>
              <p:nvPicPr>
                <p:cNvPr id="210985" name="Freihand 210984">
                  <a:extLst>
                    <a:ext uri="{FF2B5EF4-FFF2-40B4-BE49-F238E27FC236}">
                      <a16:creationId xmlns:a16="http://schemas.microsoft.com/office/drawing/2014/main" id="{2E8C16DF-5CBD-5B4E-FD8F-A823C49671F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446493" y="3754893"/>
                  <a:ext cx="132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0986" name="Freihand 210985">
                  <a:extLst>
                    <a:ext uri="{FF2B5EF4-FFF2-40B4-BE49-F238E27FC236}">
                      <a16:creationId xmlns:a16="http://schemas.microsoft.com/office/drawing/2014/main" id="{9965397A-8506-2D27-1AA5-0C4EDE2F2001}"/>
                    </a:ext>
                  </a:extLst>
                </p14:cNvPr>
                <p14:cNvContentPartPr/>
                <p14:nvPr/>
              </p14:nvContentPartPr>
              <p14:xfrm>
                <a:off x="3591933" y="3672453"/>
                <a:ext cx="100800" cy="56160"/>
              </p14:xfrm>
            </p:contentPart>
          </mc:Choice>
          <mc:Fallback xmlns="">
            <p:pic>
              <p:nvPicPr>
                <p:cNvPr id="210986" name="Freihand 210985">
                  <a:extLst>
                    <a:ext uri="{FF2B5EF4-FFF2-40B4-BE49-F238E27FC236}">
                      <a16:creationId xmlns:a16="http://schemas.microsoft.com/office/drawing/2014/main" id="{9965397A-8506-2D27-1AA5-0C4EDE2F200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583293" y="3663453"/>
                  <a:ext cx="118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0987" name="Freihand 210986">
                  <a:extLst>
                    <a:ext uri="{FF2B5EF4-FFF2-40B4-BE49-F238E27FC236}">
                      <a16:creationId xmlns:a16="http://schemas.microsoft.com/office/drawing/2014/main" id="{AF903B52-8084-4C9A-B327-B292DD159CFC}"/>
                    </a:ext>
                  </a:extLst>
                </p14:cNvPr>
                <p14:cNvContentPartPr/>
                <p14:nvPr/>
              </p14:nvContentPartPr>
              <p14:xfrm>
                <a:off x="3776613" y="3536733"/>
                <a:ext cx="61200" cy="174240"/>
              </p14:xfrm>
            </p:contentPart>
          </mc:Choice>
          <mc:Fallback xmlns="">
            <p:pic>
              <p:nvPicPr>
                <p:cNvPr id="210987" name="Freihand 210986">
                  <a:extLst>
                    <a:ext uri="{FF2B5EF4-FFF2-40B4-BE49-F238E27FC236}">
                      <a16:creationId xmlns:a16="http://schemas.microsoft.com/office/drawing/2014/main" id="{AF903B52-8084-4C9A-B327-B292DD159CF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767973" y="3528093"/>
                  <a:ext cx="78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0988" name="Freihand 210987">
                  <a:extLst>
                    <a:ext uri="{FF2B5EF4-FFF2-40B4-BE49-F238E27FC236}">
                      <a16:creationId xmlns:a16="http://schemas.microsoft.com/office/drawing/2014/main" id="{E8770BAC-7E7D-2B60-ADA7-06471490AB6D}"/>
                    </a:ext>
                  </a:extLst>
                </p14:cNvPr>
                <p14:cNvContentPartPr/>
                <p14:nvPr/>
              </p14:nvContentPartPr>
              <p14:xfrm>
                <a:off x="3891453" y="3530613"/>
                <a:ext cx="94320" cy="142920"/>
              </p14:xfrm>
            </p:contentPart>
          </mc:Choice>
          <mc:Fallback xmlns="">
            <p:pic>
              <p:nvPicPr>
                <p:cNvPr id="210988" name="Freihand 210987">
                  <a:extLst>
                    <a:ext uri="{FF2B5EF4-FFF2-40B4-BE49-F238E27FC236}">
                      <a16:creationId xmlns:a16="http://schemas.microsoft.com/office/drawing/2014/main" id="{E8770BAC-7E7D-2B60-ADA7-06471490AB6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882453" y="3521973"/>
                  <a:ext cx="111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0993" name="Freihand 210992">
                  <a:extLst>
                    <a:ext uri="{FF2B5EF4-FFF2-40B4-BE49-F238E27FC236}">
                      <a16:creationId xmlns:a16="http://schemas.microsoft.com/office/drawing/2014/main" id="{51E548C1-3D84-3C42-3693-3BA0E277B6F7}"/>
                    </a:ext>
                  </a:extLst>
                </p14:cNvPr>
                <p14:cNvContentPartPr/>
                <p14:nvPr/>
              </p14:nvContentPartPr>
              <p14:xfrm>
                <a:off x="1749453" y="893973"/>
                <a:ext cx="408240" cy="3035160"/>
              </p14:xfrm>
            </p:contentPart>
          </mc:Choice>
          <mc:Fallback xmlns="">
            <p:pic>
              <p:nvPicPr>
                <p:cNvPr id="210993" name="Freihand 210992">
                  <a:extLst>
                    <a:ext uri="{FF2B5EF4-FFF2-40B4-BE49-F238E27FC236}">
                      <a16:creationId xmlns:a16="http://schemas.microsoft.com/office/drawing/2014/main" id="{51E548C1-3D84-3C42-3693-3BA0E277B6F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740453" y="885333"/>
                  <a:ext cx="425880" cy="30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0994" name="Freihand 210993">
                  <a:extLst>
                    <a:ext uri="{FF2B5EF4-FFF2-40B4-BE49-F238E27FC236}">
                      <a16:creationId xmlns:a16="http://schemas.microsoft.com/office/drawing/2014/main" id="{2C61E30E-C595-85FA-A3EF-706009E86343}"/>
                    </a:ext>
                  </a:extLst>
                </p14:cNvPr>
                <p14:cNvContentPartPr/>
                <p14:nvPr/>
              </p14:nvContentPartPr>
              <p14:xfrm>
                <a:off x="2099733" y="689853"/>
                <a:ext cx="127800" cy="164520"/>
              </p14:xfrm>
            </p:contentPart>
          </mc:Choice>
          <mc:Fallback xmlns="">
            <p:pic>
              <p:nvPicPr>
                <p:cNvPr id="210994" name="Freihand 210993">
                  <a:extLst>
                    <a:ext uri="{FF2B5EF4-FFF2-40B4-BE49-F238E27FC236}">
                      <a16:creationId xmlns:a16="http://schemas.microsoft.com/office/drawing/2014/main" id="{2C61E30E-C595-85FA-A3EF-706009E8634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90733" y="680853"/>
                  <a:ext cx="145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0996" name="Freihand 210995">
                  <a:extLst>
                    <a:ext uri="{FF2B5EF4-FFF2-40B4-BE49-F238E27FC236}">
                      <a16:creationId xmlns:a16="http://schemas.microsoft.com/office/drawing/2014/main" id="{BDE14152-4F4D-3A80-224F-CCA16929320C}"/>
                    </a:ext>
                  </a:extLst>
                </p14:cNvPr>
                <p14:cNvContentPartPr/>
                <p14:nvPr/>
              </p14:nvContentPartPr>
              <p14:xfrm>
                <a:off x="2022693" y="1548453"/>
                <a:ext cx="38880" cy="104040"/>
              </p14:xfrm>
            </p:contentPart>
          </mc:Choice>
          <mc:Fallback xmlns="">
            <p:pic>
              <p:nvPicPr>
                <p:cNvPr id="210996" name="Freihand 210995">
                  <a:extLst>
                    <a:ext uri="{FF2B5EF4-FFF2-40B4-BE49-F238E27FC236}">
                      <a16:creationId xmlns:a16="http://schemas.microsoft.com/office/drawing/2014/main" id="{BDE14152-4F4D-3A80-224F-CCA16929320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014053" y="1539453"/>
                  <a:ext cx="56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0997" name="Freihand 210996">
                  <a:extLst>
                    <a:ext uri="{FF2B5EF4-FFF2-40B4-BE49-F238E27FC236}">
                      <a16:creationId xmlns:a16="http://schemas.microsoft.com/office/drawing/2014/main" id="{2E948DFB-DC02-38A9-C47D-5104D0F1B05F}"/>
                    </a:ext>
                  </a:extLst>
                </p14:cNvPr>
                <p14:cNvContentPartPr/>
                <p14:nvPr/>
              </p14:nvContentPartPr>
              <p14:xfrm>
                <a:off x="1991373" y="1504533"/>
                <a:ext cx="101880" cy="164160"/>
              </p14:xfrm>
            </p:contentPart>
          </mc:Choice>
          <mc:Fallback xmlns="">
            <p:pic>
              <p:nvPicPr>
                <p:cNvPr id="210997" name="Freihand 210996">
                  <a:extLst>
                    <a:ext uri="{FF2B5EF4-FFF2-40B4-BE49-F238E27FC236}">
                      <a16:creationId xmlns:a16="http://schemas.microsoft.com/office/drawing/2014/main" id="{2E948DFB-DC02-38A9-C47D-5104D0F1B05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982373" y="1495893"/>
                  <a:ext cx="119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998" name="Freihand 210997">
                  <a:extLst>
                    <a:ext uri="{FF2B5EF4-FFF2-40B4-BE49-F238E27FC236}">
                      <a16:creationId xmlns:a16="http://schemas.microsoft.com/office/drawing/2014/main" id="{0A15BC7B-C97B-38D3-36ED-3BA7FC59381F}"/>
                    </a:ext>
                  </a:extLst>
                </p14:cNvPr>
                <p14:cNvContentPartPr/>
                <p14:nvPr/>
              </p14:nvContentPartPr>
              <p14:xfrm>
                <a:off x="2117373" y="1549533"/>
                <a:ext cx="59040" cy="96120"/>
              </p14:xfrm>
            </p:contentPart>
          </mc:Choice>
          <mc:Fallback xmlns="">
            <p:pic>
              <p:nvPicPr>
                <p:cNvPr id="210998" name="Freihand 210997">
                  <a:extLst>
                    <a:ext uri="{FF2B5EF4-FFF2-40B4-BE49-F238E27FC236}">
                      <a16:creationId xmlns:a16="http://schemas.microsoft.com/office/drawing/2014/main" id="{0A15BC7B-C97B-38D3-36ED-3BA7FC59381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108733" y="1540893"/>
                  <a:ext cx="76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0999" name="Freihand 210998">
                  <a:extLst>
                    <a:ext uri="{FF2B5EF4-FFF2-40B4-BE49-F238E27FC236}">
                      <a16:creationId xmlns:a16="http://schemas.microsoft.com/office/drawing/2014/main" id="{9DD673FB-93E8-B311-F0C0-BB405E7E48B4}"/>
                    </a:ext>
                  </a:extLst>
                </p14:cNvPr>
                <p14:cNvContentPartPr/>
                <p14:nvPr/>
              </p14:nvContentPartPr>
              <p14:xfrm>
                <a:off x="2183253" y="1538733"/>
                <a:ext cx="43920" cy="79560"/>
              </p14:xfrm>
            </p:contentPart>
          </mc:Choice>
          <mc:Fallback xmlns="">
            <p:pic>
              <p:nvPicPr>
                <p:cNvPr id="210999" name="Freihand 210998">
                  <a:extLst>
                    <a:ext uri="{FF2B5EF4-FFF2-40B4-BE49-F238E27FC236}">
                      <a16:creationId xmlns:a16="http://schemas.microsoft.com/office/drawing/2014/main" id="{9DD673FB-93E8-B311-F0C0-BB405E7E48B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174253" y="1530093"/>
                  <a:ext cx="61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1000" name="Freihand 210999">
                  <a:extLst>
                    <a:ext uri="{FF2B5EF4-FFF2-40B4-BE49-F238E27FC236}">
                      <a16:creationId xmlns:a16="http://schemas.microsoft.com/office/drawing/2014/main" id="{58D7873D-CFC7-FBC2-CF9C-3661AB4C805F}"/>
                    </a:ext>
                  </a:extLst>
                </p14:cNvPr>
                <p14:cNvContentPartPr/>
                <p14:nvPr/>
              </p14:nvContentPartPr>
              <p14:xfrm>
                <a:off x="2208813" y="1393653"/>
                <a:ext cx="59400" cy="78840"/>
              </p14:xfrm>
            </p:contentPart>
          </mc:Choice>
          <mc:Fallback xmlns="">
            <p:pic>
              <p:nvPicPr>
                <p:cNvPr id="211000" name="Freihand 210999">
                  <a:extLst>
                    <a:ext uri="{FF2B5EF4-FFF2-40B4-BE49-F238E27FC236}">
                      <a16:creationId xmlns:a16="http://schemas.microsoft.com/office/drawing/2014/main" id="{58D7873D-CFC7-FBC2-CF9C-3661AB4C805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200173" y="1385013"/>
                  <a:ext cx="77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1002" name="Freihand 211001">
                  <a:extLst>
                    <a:ext uri="{FF2B5EF4-FFF2-40B4-BE49-F238E27FC236}">
                      <a16:creationId xmlns:a16="http://schemas.microsoft.com/office/drawing/2014/main" id="{0B8F33C4-C7BA-9FBB-511E-2668E7CE1887}"/>
                    </a:ext>
                  </a:extLst>
                </p14:cNvPr>
                <p14:cNvContentPartPr/>
                <p14:nvPr/>
              </p14:nvContentPartPr>
              <p14:xfrm>
                <a:off x="2314293" y="1308333"/>
                <a:ext cx="98640" cy="126720"/>
              </p14:xfrm>
            </p:contentPart>
          </mc:Choice>
          <mc:Fallback xmlns="">
            <p:pic>
              <p:nvPicPr>
                <p:cNvPr id="211002" name="Freihand 211001">
                  <a:extLst>
                    <a:ext uri="{FF2B5EF4-FFF2-40B4-BE49-F238E27FC236}">
                      <a16:creationId xmlns:a16="http://schemas.microsoft.com/office/drawing/2014/main" id="{0B8F33C4-C7BA-9FBB-511E-2668E7CE188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305653" y="1299693"/>
                  <a:ext cx="116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1003" name="Freihand 211002">
                  <a:extLst>
                    <a:ext uri="{FF2B5EF4-FFF2-40B4-BE49-F238E27FC236}">
                      <a16:creationId xmlns:a16="http://schemas.microsoft.com/office/drawing/2014/main" id="{E9A9C6EA-C948-96D7-194F-0488722A5C6A}"/>
                    </a:ext>
                  </a:extLst>
                </p14:cNvPr>
                <p14:cNvContentPartPr/>
                <p14:nvPr/>
              </p14:nvContentPartPr>
              <p14:xfrm>
                <a:off x="2443893" y="1296813"/>
                <a:ext cx="70560" cy="68760"/>
              </p14:xfrm>
            </p:contentPart>
          </mc:Choice>
          <mc:Fallback xmlns="">
            <p:pic>
              <p:nvPicPr>
                <p:cNvPr id="211003" name="Freihand 211002">
                  <a:extLst>
                    <a:ext uri="{FF2B5EF4-FFF2-40B4-BE49-F238E27FC236}">
                      <a16:creationId xmlns:a16="http://schemas.microsoft.com/office/drawing/2014/main" id="{E9A9C6EA-C948-96D7-194F-0488722A5C6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434893" y="1288173"/>
                  <a:ext cx="88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1007" name="Freihand 211006">
                  <a:extLst>
                    <a:ext uri="{FF2B5EF4-FFF2-40B4-BE49-F238E27FC236}">
                      <a16:creationId xmlns:a16="http://schemas.microsoft.com/office/drawing/2014/main" id="{2FBC72ED-F161-FF1B-2C63-B15755812036}"/>
                    </a:ext>
                  </a:extLst>
                </p14:cNvPr>
                <p14:cNvContentPartPr/>
                <p14:nvPr/>
              </p14:nvContentPartPr>
              <p14:xfrm>
                <a:off x="4192413" y="3070893"/>
                <a:ext cx="288000" cy="1823400"/>
              </p14:xfrm>
            </p:contentPart>
          </mc:Choice>
          <mc:Fallback xmlns="">
            <p:pic>
              <p:nvPicPr>
                <p:cNvPr id="211007" name="Freihand 211006">
                  <a:extLst>
                    <a:ext uri="{FF2B5EF4-FFF2-40B4-BE49-F238E27FC236}">
                      <a16:creationId xmlns:a16="http://schemas.microsoft.com/office/drawing/2014/main" id="{2FBC72ED-F161-FF1B-2C63-B1575581203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183773" y="3061893"/>
                  <a:ext cx="305640" cy="18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1008" name="Freihand 211007">
                  <a:extLst>
                    <a:ext uri="{FF2B5EF4-FFF2-40B4-BE49-F238E27FC236}">
                      <a16:creationId xmlns:a16="http://schemas.microsoft.com/office/drawing/2014/main" id="{D51F904B-D7CB-882C-1197-3024400CB551}"/>
                    </a:ext>
                  </a:extLst>
                </p14:cNvPr>
                <p14:cNvContentPartPr/>
                <p14:nvPr/>
              </p14:nvContentPartPr>
              <p14:xfrm>
                <a:off x="4089813" y="2936973"/>
                <a:ext cx="179640" cy="224640"/>
              </p14:xfrm>
            </p:contentPart>
          </mc:Choice>
          <mc:Fallback xmlns="">
            <p:pic>
              <p:nvPicPr>
                <p:cNvPr id="211008" name="Freihand 211007">
                  <a:extLst>
                    <a:ext uri="{FF2B5EF4-FFF2-40B4-BE49-F238E27FC236}">
                      <a16:creationId xmlns:a16="http://schemas.microsoft.com/office/drawing/2014/main" id="{D51F904B-D7CB-882C-1197-3024400CB55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080813" y="2928333"/>
                  <a:ext cx="197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1010" name="Freihand 211009">
                  <a:extLst>
                    <a:ext uri="{FF2B5EF4-FFF2-40B4-BE49-F238E27FC236}">
                      <a16:creationId xmlns:a16="http://schemas.microsoft.com/office/drawing/2014/main" id="{CD1AA5AE-3494-E667-28E8-0E80175BC7D8}"/>
                    </a:ext>
                  </a:extLst>
                </p14:cNvPr>
                <p14:cNvContentPartPr/>
                <p14:nvPr/>
              </p14:nvContentPartPr>
              <p14:xfrm>
                <a:off x="4061373" y="4083933"/>
                <a:ext cx="23040" cy="95040"/>
              </p14:xfrm>
            </p:contentPart>
          </mc:Choice>
          <mc:Fallback xmlns="">
            <p:pic>
              <p:nvPicPr>
                <p:cNvPr id="211010" name="Freihand 211009">
                  <a:extLst>
                    <a:ext uri="{FF2B5EF4-FFF2-40B4-BE49-F238E27FC236}">
                      <a16:creationId xmlns:a16="http://schemas.microsoft.com/office/drawing/2014/main" id="{CD1AA5AE-3494-E667-28E8-0E80175BC7D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052733" y="4074933"/>
                  <a:ext cx="40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1011" name="Freihand 211010">
                  <a:extLst>
                    <a:ext uri="{FF2B5EF4-FFF2-40B4-BE49-F238E27FC236}">
                      <a16:creationId xmlns:a16="http://schemas.microsoft.com/office/drawing/2014/main" id="{13716ED0-B5ED-DA95-9546-66F606BF1D94}"/>
                    </a:ext>
                  </a:extLst>
                </p14:cNvPr>
                <p14:cNvContentPartPr/>
                <p14:nvPr/>
              </p14:nvContentPartPr>
              <p14:xfrm>
                <a:off x="4052373" y="4001853"/>
                <a:ext cx="93240" cy="124560"/>
              </p14:xfrm>
            </p:contentPart>
          </mc:Choice>
          <mc:Fallback xmlns="">
            <p:pic>
              <p:nvPicPr>
                <p:cNvPr id="211011" name="Freihand 211010">
                  <a:extLst>
                    <a:ext uri="{FF2B5EF4-FFF2-40B4-BE49-F238E27FC236}">
                      <a16:creationId xmlns:a16="http://schemas.microsoft.com/office/drawing/2014/main" id="{13716ED0-B5ED-DA95-9546-66F606BF1D9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043733" y="3993213"/>
                  <a:ext cx="110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012" name="Freihand 211011">
                  <a:extLst>
                    <a:ext uri="{FF2B5EF4-FFF2-40B4-BE49-F238E27FC236}">
                      <a16:creationId xmlns:a16="http://schemas.microsoft.com/office/drawing/2014/main" id="{C4A6023F-5A98-79A4-AD8C-524F6FA7C93D}"/>
                    </a:ext>
                  </a:extLst>
                </p14:cNvPr>
                <p14:cNvContentPartPr/>
                <p14:nvPr/>
              </p14:nvContentPartPr>
              <p14:xfrm>
                <a:off x="4084413" y="4128933"/>
                <a:ext cx="82800" cy="74880"/>
              </p14:xfrm>
            </p:contentPart>
          </mc:Choice>
          <mc:Fallback xmlns="">
            <p:pic>
              <p:nvPicPr>
                <p:cNvPr id="211012" name="Freihand 211011">
                  <a:extLst>
                    <a:ext uri="{FF2B5EF4-FFF2-40B4-BE49-F238E27FC236}">
                      <a16:creationId xmlns:a16="http://schemas.microsoft.com/office/drawing/2014/main" id="{C4A6023F-5A98-79A4-AD8C-524F6FA7C93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075773" y="4120293"/>
                  <a:ext cx="100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1013" name="Freihand 211012">
                  <a:extLst>
                    <a:ext uri="{FF2B5EF4-FFF2-40B4-BE49-F238E27FC236}">
                      <a16:creationId xmlns:a16="http://schemas.microsoft.com/office/drawing/2014/main" id="{8DD366EF-F409-BEE2-847E-EDE3F5D12093}"/>
                    </a:ext>
                  </a:extLst>
                </p14:cNvPr>
                <p14:cNvContentPartPr/>
                <p14:nvPr/>
              </p14:nvContentPartPr>
              <p14:xfrm>
                <a:off x="4169013" y="4057653"/>
                <a:ext cx="88920" cy="93240"/>
              </p14:xfrm>
            </p:contentPart>
          </mc:Choice>
          <mc:Fallback xmlns="">
            <p:pic>
              <p:nvPicPr>
                <p:cNvPr id="211013" name="Freihand 211012">
                  <a:extLst>
                    <a:ext uri="{FF2B5EF4-FFF2-40B4-BE49-F238E27FC236}">
                      <a16:creationId xmlns:a16="http://schemas.microsoft.com/office/drawing/2014/main" id="{8DD366EF-F409-BEE2-847E-EDE3F5D1209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60013" y="4048653"/>
                  <a:ext cx="106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1014" name="Freihand 211013">
                  <a:extLst>
                    <a:ext uri="{FF2B5EF4-FFF2-40B4-BE49-F238E27FC236}">
                      <a16:creationId xmlns:a16="http://schemas.microsoft.com/office/drawing/2014/main" id="{FFF27BA5-F30F-F346-D811-7EDEDADE4AED}"/>
                    </a:ext>
                  </a:extLst>
                </p14:cNvPr>
                <p14:cNvContentPartPr/>
                <p14:nvPr/>
              </p14:nvContentPartPr>
              <p14:xfrm>
                <a:off x="4438293" y="3016533"/>
                <a:ext cx="349560" cy="1842480"/>
              </p14:xfrm>
            </p:contentPart>
          </mc:Choice>
          <mc:Fallback xmlns="">
            <p:pic>
              <p:nvPicPr>
                <p:cNvPr id="211014" name="Freihand 211013">
                  <a:extLst>
                    <a:ext uri="{FF2B5EF4-FFF2-40B4-BE49-F238E27FC236}">
                      <a16:creationId xmlns:a16="http://schemas.microsoft.com/office/drawing/2014/main" id="{FFF27BA5-F30F-F346-D811-7EDEDADE4AE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429293" y="3007893"/>
                  <a:ext cx="367200" cy="18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1015" name="Freihand 211014">
                  <a:extLst>
                    <a:ext uri="{FF2B5EF4-FFF2-40B4-BE49-F238E27FC236}">
                      <a16:creationId xmlns:a16="http://schemas.microsoft.com/office/drawing/2014/main" id="{F8748C38-59A3-3231-8879-3D250A76AF92}"/>
                    </a:ext>
                  </a:extLst>
                </p14:cNvPr>
                <p14:cNvContentPartPr/>
                <p14:nvPr/>
              </p14:nvContentPartPr>
              <p14:xfrm>
                <a:off x="4730973" y="4695213"/>
                <a:ext cx="110880" cy="196920"/>
              </p14:xfrm>
            </p:contentPart>
          </mc:Choice>
          <mc:Fallback xmlns="">
            <p:pic>
              <p:nvPicPr>
                <p:cNvPr id="211015" name="Freihand 211014">
                  <a:extLst>
                    <a:ext uri="{FF2B5EF4-FFF2-40B4-BE49-F238E27FC236}">
                      <a16:creationId xmlns:a16="http://schemas.microsoft.com/office/drawing/2014/main" id="{F8748C38-59A3-3231-8879-3D250A76AF9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721973" y="4686213"/>
                  <a:ext cx="128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017" name="Freihand 211016">
                  <a:extLst>
                    <a:ext uri="{FF2B5EF4-FFF2-40B4-BE49-F238E27FC236}">
                      <a16:creationId xmlns:a16="http://schemas.microsoft.com/office/drawing/2014/main" id="{F408ABE5-386E-8142-B224-5AAE4221318B}"/>
                    </a:ext>
                  </a:extLst>
                </p14:cNvPr>
                <p14:cNvContentPartPr/>
                <p14:nvPr/>
              </p14:nvContentPartPr>
              <p14:xfrm>
                <a:off x="4709013" y="3725373"/>
                <a:ext cx="28080" cy="158400"/>
              </p14:xfrm>
            </p:contentPart>
          </mc:Choice>
          <mc:Fallback xmlns="">
            <p:pic>
              <p:nvPicPr>
                <p:cNvPr id="211017" name="Freihand 211016">
                  <a:extLst>
                    <a:ext uri="{FF2B5EF4-FFF2-40B4-BE49-F238E27FC236}">
                      <a16:creationId xmlns:a16="http://schemas.microsoft.com/office/drawing/2014/main" id="{F408ABE5-386E-8142-B224-5AAE4221318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700013" y="3716733"/>
                  <a:ext cx="45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018" name="Freihand 211017">
                  <a:extLst>
                    <a:ext uri="{FF2B5EF4-FFF2-40B4-BE49-F238E27FC236}">
                      <a16:creationId xmlns:a16="http://schemas.microsoft.com/office/drawing/2014/main" id="{EE68B54B-BBE1-167F-D077-EF5F20D6AC14}"/>
                    </a:ext>
                  </a:extLst>
                </p14:cNvPr>
                <p14:cNvContentPartPr/>
                <p14:nvPr/>
              </p14:nvContentPartPr>
              <p14:xfrm>
                <a:off x="4648893" y="3698013"/>
                <a:ext cx="128160" cy="190080"/>
              </p14:xfrm>
            </p:contentPart>
          </mc:Choice>
          <mc:Fallback xmlns="">
            <p:pic>
              <p:nvPicPr>
                <p:cNvPr id="211018" name="Freihand 211017">
                  <a:extLst>
                    <a:ext uri="{FF2B5EF4-FFF2-40B4-BE49-F238E27FC236}">
                      <a16:creationId xmlns:a16="http://schemas.microsoft.com/office/drawing/2014/main" id="{EE68B54B-BBE1-167F-D077-EF5F20D6AC1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640253" y="3689373"/>
                  <a:ext cx="145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1019" name="Freihand 211018">
                  <a:extLst>
                    <a:ext uri="{FF2B5EF4-FFF2-40B4-BE49-F238E27FC236}">
                      <a16:creationId xmlns:a16="http://schemas.microsoft.com/office/drawing/2014/main" id="{4BF6539A-4471-4A3D-B7CB-01D3B706384A}"/>
                    </a:ext>
                  </a:extLst>
                </p14:cNvPr>
                <p14:cNvContentPartPr/>
                <p14:nvPr/>
              </p14:nvContentPartPr>
              <p14:xfrm>
                <a:off x="4809093" y="3737973"/>
                <a:ext cx="162360" cy="79560"/>
              </p14:xfrm>
            </p:contentPart>
          </mc:Choice>
          <mc:Fallback xmlns="">
            <p:pic>
              <p:nvPicPr>
                <p:cNvPr id="211019" name="Freihand 211018">
                  <a:extLst>
                    <a:ext uri="{FF2B5EF4-FFF2-40B4-BE49-F238E27FC236}">
                      <a16:creationId xmlns:a16="http://schemas.microsoft.com/office/drawing/2014/main" id="{4BF6539A-4471-4A3D-B7CB-01D3B706384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800453" y="3728973"/>
                  <a:ext cx="180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021" name="Freihand 211020">
                  <a:extLst>
                    <a:ext uri="{FF2B5EF4-FFF2-40B4-BE49-F238E27FC236}">
                      <a16:creationId xmlns:a16="http://schemas.microsoft.com/office/drawing/2014/main" id="{5352D8F0-5A8D-1123-5178-2DE09099E5BE}"/>
                    </a:ext>
                  </a:extLst>
                </p14:cNvPr>
                <p14:cNvContentPartPr/>
                <p14:nvPr/>
              </p14:nvContentPartPr>
              <p14:xfrm>
                <a:off x="4986933" y="3635013"/>
                <a:ext cx="96120" cy="48240"/>
              </p14:xfrm>
            </p:contentPart>
          </mc:Choice>
          <mc:Fallback xmlns="">
            <p:pic>
              <p:nvPicPr>
                <p:cNvPr id="211021" name="Freihand 211020">
                  <a:extLst>
                    <a:ext uri="{FF2B5EF4-FFF2-40B4-BE49-F238E27FC236}">
                      <a16:creationId xmlns:a16="http://schemas.microsoft.com/office/drawing/2014/main" id="{5352D8F0-5A8D-1123-5178-2DE09099E5B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977933" y="3626373"/>
                  <a:ext cx="113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1022" name="Freihand 211021">
                  <a:extLst>
                    <a:ext uri="{FF2B5EF4-FFF2-40B4-BE49-F238E27FC236}">
                      <a16:creationId xmlns:a16="http://schemas.microsoft.com/office/drawing/2014/main" id="{292685DD-8F01-C387-8600-BFE950F6A617}"/>
                    </a:ext>
                  </a:extLst>
                </p14:cNvPr>
                <p14:cNvContentPartPr/>
                <p14:nvPr/>
              </p14:nvContentPartPr>
              <p14:xfrm>
                <a:off x="5033013" y="3680733"/>
                <a:ext cx="86040" cy="38880"/>
              </p14:xfrm>
            </p:contentPart>
          </mc:Choice>
          <mc:Fallback xmlns="">
            <p:pic>
              <p:nvPicPr>
                <p:cNvPr id="211022" name="Freihand 211021">
                  <a:extLst>
                    <a:ext uri="{FF2B5EF4-FFF2-40B4-BE49-F238E27FC236}">
                      <a16:creationId xmlns:a16="http://schemas.microsoft.com/office/drawing/2014/main" id="{292685DD-8F01-C387-8600-BFE950F6A61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024373" y="3672093"/>
                  <a:ext cx="103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1023" name="Freihand 211022">
                  <a:extLst>
                    <a:ext uri="{FF2B5EF4-FFF2-40B4-BE49-F238E27FC236}">
                      <a16:creationId xmlns:a16="http://schemas.microsoft.com/office/drawing/2014/main" id="{84B56F0F-32D2-4F83-46C1-114AFD21B2A8}"/>
                    </a:ext>
                  </a:extLst>
                </p14:cNvPr>
                <p14:cNvContentPartPr/>
                <p14:nvPr/>
              </p14:nvContentPartPr>
              <p14:xfrm>
                <a:off x="5174493" y="3550413"/>
                <a:ext cx="28800" cy="103320"/>
              </p14:xfrm>
            </p:contentPart>
          </mc:Choice>
          <mc:Fallback xmlns="">
            <p:pic>
              <p:nvPicPr>
                <p:cNvPr id="211023" name="Freihand 211022">
                  <a:extLst>
                    <a:ext uri="{FF2B5EF4-FFF2-40B4-BE49-F238E27FC236}">
                      <a16:creationId xmlns:a16="http://schemas.microsoft.com/office/drawing/2014/main" id="{84B56F0F-32D2-4F83-46C1-114AFD21B2A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65493" y="3541773"/>
                  <a:ext cx="46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1024" name="Freihand 211023">
                  <a:extLst>
                    <a:ext uri="{FF2B5EF4-FFF2-40B4-BE49-F238E27FC236}">
                      <a16:creationId xmlns:a16="http://schemas.microsoft.com/office/drawing/2014/main" id="{7A10C6E7-E2D7-1D93-352C-07A9FD4E1BF1}"/>
                    </a:ext>
                  </a:extLst>
                </p14:cNvPr>
                <p14:cNvContentPartPr/>
                <p14:nvPr/>
              </p14:nvContentPartPr>
              <p14:xfrm>
                <a:off x="5244333" y="3505053"/>
                <a:ext cx="81000" cy="124560"/>
              </p14:xfrm>
            </p:contentPart>
          </mc:Choice>
          <mc:Fallback xmlns="">
            <p:pic>
              <p:nvPicPr>
                <p:cNvPr id="211024" name="Freihand 211023">
                  <a:extLst>
                    <a:ext uri="{FF2B5EF4-FFF2-40B4-BE49-F238E27FC236}">
                      <a16:creationId xmlns:a16="http://schemas.microsoft.com/office/drawing/2014/main" id="{7A10C6E7-E2D7-1D93-352C-07A9FD4E1BF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235693" y="3496053"/>
                  <a:ext cx="98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1026" name="Freihand 211025">
                  <a:extLst>
                    <a:ext uri="{FF2B5EF4-FFF2-40B4-BE49-F238E27FC236}">
                      <a16:creationId xmlns:a16="http://schemas.microsoft.com/office/drawing/2014/main" id="{C266B9AD-A708-C8B2-5B66-B9F8A9758284}"/>
                    </a:ext>
                  </a:extLst>
                </p14:cNvPr>
                <p14:cNvContentPartPr/>
                <p14:nvPr/>
              </p14:nvContentPartPr>
              <p14:xfrm>
                <a:off x="4108533" y="4272573"/>
                <a:ext cx="97200" cy="38160"/>
              </p14:xfrm>
            </p:contentPart>
          </mc:Choice>
          <mc:Fallback xmlns="">
            <p:pic>
              <p:nvPicPr>
                <p:cNvPr id="211026" name="Freihand 211025">
                  <a:extLst>
                    <a:ext uri="{FF2B5EF4-FFF2-40B4-BE49-F238E27FC236}">
                      <a16:creationId xmlns:a16="http://schemas.microsoft.com/office/drawing/2014/main" id="{C266B9AD-A708-C8B2-5B66-B9F8A975828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99893" y="4263573"/>
                  <a:ext cx="114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1027" name="Freihand 211026">
                  <a:extLst>
                    <a:ext uri="{FF2B5EF4-FFF2-40B4-BE49-F238E27FC236}">
                      <a16:creationId xmlns:a16="http://schemas.microsoft.com/office/drawing/2014/main" id="{D8A40A0F-B506-AD79-ED9C-DB8E865730E2}"/>
                    </a:ext>
                  </a:extLst>
                </p14:cNvPr>
                <p14:cNvContentPartPr/>
                <p14:nvPr/>
              </p14:nvContentPartPr>
              <p14:xfrm>
                <a:off x="4130853" y="4328373"/>
                <a:ext cx="87480" cy="43920"/>
              </p14:xfrm>
            </p:contentPart>
          </mc:Choice>
          <mc:Fallback xmlns="">
            <p:pic>
              <p:nvPicPr>
                <p:cNvPr id="211027" name="Freihand 211026">
                  <a:extLst>
                    <a:ext uri="{FF2B5EF4-FFF2-40B4-BE49-F238E27FC236}">
                      <a16:creationId xmlns:a16="http://schemas.microsoft.com/office/drawing/2014/main" id="{D8A40A0F-B506-AD79-ED9C-DB8E865730E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121853" y="4319373"/>
                  <a:ext cx="105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1028" name="Freihand 211027">
                  <a:extLst>
                    <a:ext uri="{FF2B5EF4-FFF2-40B4-BE49-F238E27FC236}">
                      <a16:creationId xmlns:a16="http://schemas.microsoft.com/office/drawing/2014/main" id="{4AA7D04C-2271-7F12-6DCC-BBAD879B4C38}"/>
                    </a:ext>
                  </a:extLst>
                </p14:cNvPr>
                <p14:cNvContentPartPr/>
                <p14:nvPr/>
              </p14:nvContentPartPr>
              <p14:xfrm>
                <a:off x="4089093" y="4473813"/>
                <a:ext cx="108000" cy="147600"/>
              </p14:xfrm>
            </p:contentPart>
          </mc:Choice>
          <mc:Fallback xmlns="">
            <p:pic>
              <p:nvPicPr>
                <p:cNvPr id="211028" name="Freihand 211027">
                  <a:extLst>
                    <a:ext uri="{FF2B5EF4-FFF2-40B4-BE49-F238E27FC236}">
                      <a16:creationId xmlns:a16="http://schemas.microsoft.com/office/drawing/2014/main" id="{4AA7D04C-2271-7F12-6DCC-BBAD879B4C3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080453" y="4465173"/>
                  <a:ext cx="125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029" name="Freihand 211028">
                  <a:extLst>
                    <a:ext uri="{FF2B5EF4-FFF2-40B4-BE49-F238E27FC236}">
                      <a16:creationId xmlns:a16="http://schemas.microsoft.com/office/drawing/2014/main" id="{43A06C8D-FD33-3AA2-A8B1-736B55CD73B7}"/>
                    </a:ext>
                  </a:extLst>
                </p14:cNvPr>
                <p14:cNvContentPartPr/>
                <p14:nvPr/>
              </p14:nvContentPartPr>
              <p14:xfrm>
                <a:off x="4118613" y="4467693"/>
                <a:ext cx="82440" cy="7560"/>
              </p14:xfrm>
            </p:contentPart>
          </mc:Choice>
          <mc:Fallback xmlns="">
            <p:pic>
              <p:nvPicPr>
                <p:cNvPr id="211029" name="Freihand 211028">
                  <a:extLst>
                    <a:ext uri="{FF2B5EF4-FFF2-40B4-BE49-F238E27FC236}">
                      <a16:creationId xmlns:a16="http://schemas.microsoft.com/office/drawing/2014/main" id="{43A06C8D-FD33-3AA2-A8B1-736B55CD73B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109973" y="4458693"/>
                  <a:ext cx="100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030" name="Freihand 211029">
                  <a:extLst>
                    <a:ext uri="{FF2B5EF4-FFF2-40B4-BE49-F238E27FC236}">
                      <a16:creationId xmlns:a16="http://schemas.microsoft.com/office/drawing/2014/main" id="{44DD017C-A30D-EC0C-F19A-5A5B6E4D9670}"/>
                    </a:ext>
                  </a:extLst>
                </p14:cNvPr>
                <p14:cNvContentPartPr/>
                <p14:nvPr/>
              </p14:nvContentPartPr>
              <p14:xfrm>
                <a:off x="4269453" y="4433853"/>
                <a:ext cx="68040" cy="138240"/>
              </p14:xfrm>
            </p:contentPart>
          </mc:Choice>
          <mc:Fallback xmlns="">
            <p:pic>
              <p:nvPicPr>
                <p:cNvPr id="211030" name="Freihand 211029">
                  <a:extLst>
                    <a:ext uri="{FF2B5EF4-FFF2-40B4-BE49-F238E27FC236}">
                      <a16:creationId xmlns:a16="http://schemas.microsoft.com/office/drawing/2014/main" id="{44DD017C-A30D-EC0C-F19A-5A5B6E4D967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260813" y="4425213"/>
                  <a:ext cx="85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107" name="Freihand 211106">
                  <a:extLst>
                    <a:ext uri="{FF2B5EF4-FFF2-40B4-BE49-F238E27FC236}">
                      <a16:creationId xmlns:a16="http://schemas.microsoft.com/office/drawing/2014/main" id="{D1743C16-0110-C1D9-7CAF-9C34D00422C7}"/>
                    </a:ext>
                  </a:extLst>
                </p14:cNvPr>
                <p14:cNvContentPartPr/>
                <p14:nvPr/>
              </p14:nvContentPartPr>
              <p14:xfrm>
                <a:off x="842253" y="3004293"/>
                <a:ext cx="795960" cy="920160"/>
              </p14:xfrm>
            </p:contentPart>
          </mc:Choice>
          <mc:Fallback xmlns="">
            <p:pic>
              <p:nvPicPr>
                <p:cNvPr id="211107" name="Freihand 211106">
                  <a:extLst>
                    <a:ext uri="{FF2B5EF4-FFF2-40B4-BE49-F238E27FC236}">
                      <a16:creationId xmlns:a16="http://schemas.microsoft.com/office/drawing/2014/main" id="{D1743C16-0110-C1D9-7CAF-9C34D00422C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33253" y="2995293"/>
                  <a:ext cx="813600" cy="9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108" name="Freihand 211107">
                  <a:extLst>
                    <a:ext uri="{FF2B5EF4-FFF2-40B4-BE49-F238E27FC236}">
                      <a16:creationId xmlns:a16="http://schemas.microsoft.com/office/drawing/2014/main" id="{6B9B6AE7-9D33-1D52-3886-DA03B0BB72E9}"/>
                    </a:ext>
                  </a:extLst>
                </p14:cNvPr>
                <p14:cNvContentPartPr/>
                <p14:nvPr/>
              </p14:nvContentPartPr>
              <p14:xfrm>
                <a:off x="788253" y="2883333"/>
                <a:ext cx="112680" cy="259920"/>
              </p14:xfrm>
            </p:contentPart>
          </mc:Choice>
          <mc:Fallback xmlns="">
            <p:pic>
              <p:nvPicPr>
                <p:cNvPr id="211108" name="Freihand 211107">
                  <a:extLst>
                    <a:ext uri="{FF2B5EF4-FFF2-40B4-BE49-F238E27FC236}">
                      <a16:creationId xmlns:a16="http://schemas.microsoft.com/office/drawing/2014/main" id="{6B9B6AE7-9D33-1D52-3886-DA03B0BB72E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79253" y="2874333"/>
                  <a:ext cx="130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1109" name="Freihand 211108">
                  <a:extLst>
                    <a:ext uri="{FF2B5EF4-FFF2-40B4-BE49-F238E27FC236}">
                      <a16:creationId xmlns:a16="http://schemas.microsoft.com/office/drawing/2014/main" id="{FB56CCBE-DCFD-45D3-82FB-7A99B93C7C87}"/>
                    </a:ext>
                  </a:extLst>
                </p14:cNvPr>
                <p14:cNvContentPartPr/>
                <p14:nvPr/>
              </p14:nvContentPartPr>
              <p14:xfrm>
                <a:off x="1081653" y="3109053"/>
                <a:ext cx="90720" cy="141840"/>
              </p14:xfrm>
            </p:contentPart>
          </mc:Choice>
          <mc:Fallback xmlns="">
            <p:pic>
              <p:nvPicPr>
                <p:cNvPr id="211109" name="Freihand 211108">
                  <a:extLst>
                    <a:ext uri="{FF2B5EF4-FFF2-40B4-BE49-F238E27FC236}">
                      <a16:creationId xmlns:a16="http://schemas.microsoft.com/office/drawing/2014/main" id="{FB56CCBE-DCFD-45D3-82FB-7A99B93C7C8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72653" y="3100413"/>
                  <a:ext cx="108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1110" name="Freihand 211109">
                  <a:extLst>
                    <a:ext uri="{FF2B5EF4-FFF2-40B4-BE49-F238E27FC236}">
                      <a16:creationId xmlns:a16="http://schemas.microsoft.com/office/drawing/2014/main" id="{4CA03222-D09B-7E6F-F91C-D21E718A2A11}"/>
                    </a:ext>
                  </a:extLst>
                </p14:cNvPr>
                <p14:cNvContentPartPr/>
                <p14:nvPr/>
              </p14:nvContentPartPr>
              <p14:xfrm>
                <a:off x="999213" y="3055053"/>
                <a:ext cx="216720" cy="231480"/>
              </p14:xfrm>
            </p:contentPart>
          </mc:Choice>
          <mc:Fallback xmlns="">
            <p:pic>
              <p:nvPicPr>
                <p:cNvPr id="211110" name="Freihand 211109">
                  <a:extLst>
                    <a:ext uri="{FF2B5EF4-FFF2-40B4-BE49-F238E27FC236}">
                      <a16:creationId xmlns:a16="http://schemas.microsoft.com/office/drawing/2014/main" id="{4CA03222-D09B-7E6F-F91C-D21E718A2A1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90213" y="3046053"/>
                  <a:ext cx="234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1111" name="Freihand 211110">
                  <a:extLst>
                    <a:ext uri="{FF2B5EF4-FFF2-40B4-BE49-F238E27FC236}">
                      <a16:creationId xmlns:a16="http://schemas.microsoft.com/office/drawing/2014/main" id="{541A6BB9-BE33-1540-8647-377584AE3388}"/>
                    </a:ext>
                  </a:extLst>
                </p14:cNvPr>
                <p14:cNvContentPartPr/>
                <p14:nvPr/>
              </p14:nvContentPartPr>
              <p14:xfrm>
                <a:off x="1217013" y="3117693"/>
                <a:ext cx="114480" cy="122760"/>
              </p14:xfrm>
            </p:contentPart>
          </mc:Choice>
          <mc:Fallback xmlns="">
            <p:pic>
              <p:nvPicPr>
                <p:cNvPr id="211111" name="Freihand 211110">
                  <a:extLst>
                    <a:ext uri="{FF2B5EF4-FFF2-40B4-BE49-F238E27FC236}">
                      <a16:creationId xmlns:a16="http://schemas.microsoft.com/office/drawing/2014/main" id="{541A6BB9-BE33-1540-8647-377584AE338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208373" y="3109053"/>
                  <a:ext cx="132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1112" name="Freihand 211111">
                  <a:extLst>
                    <a:ext uri="{FF2B5EF4-FFF2-40B4-BE49-F238E27FC236}">
                      <a16:creationId xmlns:a16="http://schemas.microsoft.com/office/drawing/2014/main" id="{8087DB29-2CE1-DABB-FFE8-BC6B6D381D34}"/>
                    </a:ext>
                  </a:extLst>
                </p14:cNvPr>
                <p14:cNvContentPartPr/>
                <p14:nvPr/>
              </p14:nvContentPartPr>
              <p14:xfrm>
                <a:off x="1269213" y="3133893"/>
                <a:ext cx="22320" cy="60120"/>
              </p14:xfrm>
            </p:contentPart>
          </mc:Choice>
          <mc:Fallback xmlns="">
            <p:pic>
              <p:nvPicPr>
                <p:cNvPr id="211112" name="Freihand 211111">
                  <a:extLst>
                    <a:ext uri="{FF2B5EF4-FFF2-40B4-BE49-F238E27FC236}">
                      <a16:creationId xmlns:a16="http://schemas.microsoft.com/office/drawing/2014/main" id="{8087DB29-2CE1-DABB-FFE8-BC6B6D381D3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260213" y="3124893"/>
                  <a:ext cx="39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1113" name="Freihand 211112">
                  <a:extLst>
                    <a:ext uri="{FF2B5EF4-FFF2-40B4-BE49-F238E27FC236}">
                      <a16:creationId xmlns:a16="http://schemas.microsoft.com/office/drawing/2014/main" id="{C6AA4F65-AC93-EBCA-15E5-3408DCC599B6}"/>
                    </a:ext>
                  </a:extLst>
                </p14:cNvPr>
                <p14:cNvContentPartPr/>
                <p14:nvPr/>
              </p14:nvContentPartPr>
              <p14:xfrm>
                <a:off x="1196493" y="3016173"/>
                <a:ext cx="70200" cy="68760"/>
              </p14:xfrm>
            </p:contentPart>
          </mc:Choice>
          <mc:Fallback xmlns="">
            <p:pic>
              <p:nvPicPr>
                <p:cNvPr id="211113" name="Freihand 211112">
                  <a:extLst>
                    <a:ext uri="{FF2B5EF4-FFF2-40B4-BE49-F238E27FC236}">
                      <a16:creationId xmlns:a16="http://schemas.microsoft.com/office/drawing/2014/main" id="{C6AA4F65-AC93-EBCA-15E5-3408DCC599B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87853" y="3007173"/>
                  <a:ext cx="87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1114" name="Freihand 211113">
                  <a:extLst>
                    <a:ext uri="{FF2B5EF4-FFF2-40B4-BE49-F238E27FC236}">
                      <a16:creationId xmlns:a16="http://schemas.microsoft.com/office/drawing/2014/main" id="{72D6CFE2-8EC8-0972-6E49-684B0FAB4737}"/>
                    </a:ext>
                  </a:extLst>
                </p14:cNvPr>
                <p14:cNvContentPartPr/>
                <p14:nvPr/>
              </p14:nvContentPartPr>
              <p14:xfrm>
                <a:off x="1313133" y="2909613"/>
                <a:ext cx="66600" cy="106920"/>
              </p14:xfrm>
            </p:contentPart>
          </mc:Choice>
          <mc:Fallback xmlns="">
            <p:pic>
              <p:nvPicPr>
                <p:cNvPr id="211114" name="Freihand 211113">
                  <a:extLst>
                    <a:ext uri="{FF2B5EF4-FFF2-40B4-BE49-F238E27FC236}">
                      <a16:creationId xmlns:a16="http://schemas.microsoft.com/office/drawing/2014/main" id="{72D6CFE2-8EC8-0972-6E49-684B0FAB473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304133" y="2900973"/>
                  <a:ext cx="84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1133" name="Freihand 211132">
                  <a:extLst>
                    <a:ext uri="{FF2B5EF4-FFF2-40B4-BE49-F238E27FC236}">
                      <a16:creationId xmlns:a16="http://schemas.microsoft.com/office/drawing/2014/main" id="{81DBDECB-CDE3-1B5E-6CB3-8B1D2408919B}"/>
                    </a:ext>
                  </a:extLst>
                </p14:cNvPr>
                <p14:cNvContentPartPr/>
                <p14:nvPr/>
              </p14:nvContentPartPr>
              <p14:xfrm>
                <a:off x="422493" y="3175653"/>
                <a:ext cx="3722760" cy="2060640"/>
              </p14:xfrm>
            </p:contentPart>
          </mc:Choice>
          <mc:Fallback xmlns="">
            <p:pic>
              <p:nvPicPr>
                <p:cNvPr id="211133" name="Freihand 211132">
                  <a:extLst>
                    <a:ext uri="{FF2B5EF4-FFF2-40B4-BE49-F238E27FC236}">
                      <a16:creationId xmlns:a16="http://schemas.microsoft.com/office/drawing/2014/main" id="{81DBDECB-CDE3-1B5E-6CB3-8B1D2408919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13853" y="3166653"/>
                  <a:ext cx="3740400" cy="20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1134" name="Freihand 211133">
                  <a:extLst>
                    <a:ext uri="{FF2B5EF4-FFF2-40B4-BE49-F238E27FC236}">
                      <a16:creationId xmlns:a16="http://schemas.microsoft.com/office/drawing/2014/main" id="{D150E7CD-002D-97FF-DDC8-224EECA543F8}"/>
                    </a:ext>
                  </a:extLst>
                </p14:cNvPr>
                <p14:cNvContentPartPr/>
                <p14:nvPr/>
              </p14:nvContentPartPr>
              <p14:xfrm>
                <a:off x="4080093" y="5121813"/>
                <a:ext cx="249840" cy="232560"/>
              </p14:xfrm>
            </p:contentPart>
          </mc:Choice>
          <mc:Fallback xmlns="">
            <p:pic>
              <p:nvPicPr>
                <p:cNvPr id="211134" name="Freihand 211133">
                  <a:extLst>
                    <a:ext uri="{FF2B5EF4-FFF2-40B4-BE49-F238E27FC236}">
                      <a16:creationId xmlns:a16="http://schemas.microsoft.com/office/drawing/2014/main" id="{D150E7CD-002D-97FF-DDC8-224EECA543F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071453" y="5112813"/>
                  <a:ext cx="267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1136" name="Freihand 211135">
                  <a:extLst>
                    <a:ext uri="{FF2B5EF4-FFF2-40B4-BE49-F238E27FC236}">
                      <a16:creationId xmlns:a16="http://schemas.microsoft.com/office/drawing/2014/main" id="{8A110DEC-61BC-180A-85C8-AA97EF77C520}"/>
                    </a:ext>
                  </a:extLst>
                </p14:cNvPr>
                <p14:cNvContentPartPr/>
                <p14:nvPr/>
              </p14:nvContentPartPr>
              <p14:xfrm>
                <a:off x="971133" y="5203893"/>
                <a:ext cx="26280" cy="151920"/>
              </p14:xfrm>
            </p:contentPart>
          </mc:Choice>
          <mc:Fallback xmlns="">
            <p:pic>
              <p:nvPicPr>
                <p:cNvPr id="211136" name="Freihand 211135">
                  <a:extLst>
                    <a:ext uri="{FF2B5EF4-FFF2-40B4-BE49-F238E27FC236}">
                      <a16:creationId xmlns:a16="http://schemas.microsoft.com/office/drawing/2014/main" id="{8A110DEC-61BC-180A-85C8-AA97EF77C52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2133" y="5194893"/>
                  <a:ext cx="43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1137" name="Freihand 211136">
                  <a:extLst>
                    <a:ext uri="{FF2B5EF4-FFF2-40B4-BE49-F238E27FC236}">
                      <a16:creationId xmlns:a16="http://schemas.microsoft.com/office/drawing/2014/main" id="{5910DF1F-1D49-7D82-CF1F-E7DCFA15CAB1}"/>
                    </a:ext>
                  </a:extLst>
                </p14:cNvPr>
                <p14:cNvContentPartPr/>
                <p14:nvPr/>
              </p14:nvContentPartPr>
              <p14:xfrm>
                <a:off x="996333" y="5173293"/>
                <a:ext cx="112680" cy="163440"/>
              </p14:xfrm>
            </p:contentPart>
          </mc:Choice>
          <mc:Fallback xmlns="">
            <p:pic>
              <p:nvPicPr>
                <p:cNvPr id="211137" name="Freihand 211136">
                  <a:extLst>
                    <a:ext uri="{FF2B5EF4-FFF2-40B4-BE49-F238E27FC236}">
                      <a16:creationId xmlns:a16="http://schemas.microsoft.com/office/drawing/2014/main" id="{5910DF1F-1D49-7D82-CF1F-E7DCFA15CAB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87693" y="5164293"/>
                  <a:ext cx="130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1138" name="Freihand 211137">
                  <a:extLst>
                    <a:ext uri="{FF2B5EF4-FFF2-40B4-BE49-F238E27FC236}">
                      <a16:creationId xmlns:a16="http://schemas.microsoft.com/office/drawing/2014/main" id="{7AC243CC-9CF0-F989-0225-96FEC753597E}"/>
                    </a:ext>
                  </a:extLst>
                </p14:cNvPr>
                <p14:cNvContentPartPr/>
                <p14:nvPr/>
              </p14:nvContentPartPr>
              <p14:xfrm>
                <a:off x="1178493" y="5272653"/>
                <a:ext cx="97200" cy="68400"/>
              </p14:xfrm>
            </p:contentPart>
          </mc:Choice>
          <mc:Fallback xmlns="">
            <p:pic>
              <p:nvPicPr>
                <p:cNvPr id="211138" name="Freihand 211137">
                  <a:extLst>
                    <a:ext uri="{FF2B5EF4-FFF2-40B4-BE49-F238E27FC236}">
                      <a16:creationId xmlns:a16="http://schemas.microsoft.com/office/drawing/2014/main" id="{7AC243CC-9CF0-F989-0225-96FEC753597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69853" y="5264013"/>
                  <a:ext cx="114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1139" name="Freihand 211138">
                  <a:extLst>
                    <a:ext uri="{FF2B5EF4-FFF2-40B4-BE49-F238E27FC236}">
                      <a16:creationId xmlns:a16="http://schemas.microsoft.com/office/drawing/2014/main" id="{D7384B5E-7E19-7434-CA32-F528969C3DDE}"/>
                    </a:ext>
                  </a:extLst>
                </p14:cNvPr>
                <p14:cNvContentPartPr/>
                <p14:nvPr/>
              </p14:nvContentPartPr>
              <p14:xfrm>
                <a:off x="1198653" y="5185533"/>
                <a:ext cx="30240" cy="31320"/>
              </p14:xfrm>
            </p:contentPart>
          </mc:Choice>
          <mc:Fallback xmlns="">
            <p:pic>
              <p:nvPicPr>
                <p:cNvPr id="211139" name="Freihand 211138">
                  <a:extLst>
                    <a:ext uri="{FF2B5EF4-FFF2-40B4-BE49-F238E27FC236}">
                      <a16:creationId xmlns:a16="http://schemas.microsoft.com/office/drawing/2014/main" id="{D7384B5E-7E19-7434-CA32-F528969C3DD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90013" y="5176533"/>
                  <a:ext cx="47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1140" name="Freihand 211139">
                  <a:extLst>
                    <a:ext uri="{FF2B5EF4-FFF2-40B4-BE49-F238E27FC236}">
                      <a16:creationId xmlns:a16="http://schemas.microsoft.com/office/drawing/2014/main" id="{B5A8EDEA-A6CC-3C6E-576E-19B510153990}"/>
                    </a:ext>
                  </a:extLst>
                </p14:cNvPr>
                <p14:cNvContentPartPr/>
                <p14:nvPr/>
              </p14:nvContentPartPr>
              <p14:xfrm>
                <a:off x="1263453" y="5198133"/>
                <a:ext cx="7200" cy="11520"/>
              </p14:xfrm>
            </p:contentPart>
          </mc:Choice>
          <mc:Fallback xmlns="">
            <p:pic>
              <p:nvPicPr>
                <p:cNvPr id="211140" name="Freihand 211139">
                  <a:extLst>
                    <a:ext uri="{FF2B5EF4-FFF2-40B4-BE49-F238E27FC236}">
                      <a16:creationId xmlns:a16="http://schemas.microsoft.com/office/drawing/2014/main" id="{B5A8EDEA-A6CC-3C6E-576E-19B51015399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254453" y="5189133"/>
                  <a:ext cx="24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1141" name="Freihand 211140">
                  <a:extLst>
                    <a:ext uri="{FF2B5EF4-FFF2-40B4-BE49-F238E27FC236}">
                      <a16:creationId xmlns:a16="http://schemas.microsoft.com/office/drawing/2014/main" id="{F1C78ED1-B405-7F96-4929-A74B83041286}"/>
                    </a:ext>
                  </a:extLst>
                </p14:cNvPr>
                <p14:cNvContentPartPr/>
                <p14:nvPr/>
              </p14:nvContentPartPr>
              <p14:xfrm>
                <a:off x="1435173" y="5270493"/>
                <a:ext cx="81720" cy="15120"/>
              </p14:xfrm>
            </p:contentPart>
          </mc:Choice>
          <mc:Fallback xmlns="">
            <p:pic>
              <p:nvPicPr>
                <p:cNvPr id="211141" name="Freihand 211140">
                  <a:extLst>
                    <a:ext uri="{FF2B5EF4-FFF2-40B4-BE49-F238E27FC236}">
                      <a16:creationId xmlns:a16="http://schemas.microsoft.com/office/drawing/2014/main" id="{F1C78ED1-B405-7F96-4929-A74B8304128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426533" y="5261853"/>
                  <a:ext cx="99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1142" name="Freihand 211141">
                  <a:extLst>
                    <a:ext uri="{FF2B5EF4-FFF2-40B4-BE49-F238E27FC236}">
                      <a16:creationId xmlns:a16="http://schemas.microsoft.com/office/drawing/2014/main" id="{8D54FBF3-AF20-69E8-23D2-0B0A692FC530}"/>
                    </a:ext>
                  </a:extLst>
                </p14:cNvPr>
                <p14:cNvContentPartPr/>
                <p14:nvPr/>
              </p14:nvContentPartPr>
              <p14:xfrm>
                <a:off x="1449933" y="5327733"/>
                <a:ext cx="65880" cy="4680"/>
              </p14:xfrm>
            </p:contentPart>
          </mc:Choice>
          <mc:Fallback xmlns="">
            <p:pic>
              <p:nvPicPr>
                <p:cNvPr id="211142" name="Freihand 211141">
                  <a:extLst>
                    <a:ext uri="{FF2B5EF4-FFF2-40B4-BE49-F238E27FC236}">
                      <a16:creationId xmlns:a16="http://schemas.microsoft.com/office/drawing/2014/main" id="{8D54FBF3-AF20-69E8-23D2-0B0A692FC53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441293" y="5319093"/>
                  <a:ext cx="83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1143" name="Freihand 211142">
                  <a:extLst>
                    <a:ext uri="{FF2B5EF4-FFF2-40B4-BE49-F238E27FC236}">
                      <a16:creationId xmlns:a16="http://schemas.microsoft.com/office/drawing/2014/main" id="{A107CC1D-094E-818A-6122-C2F1B06735E5}"/>
                    </a:ext>
                  </a:extLst>
                </p14:cNvPr>
                <p14:cNvContentPartPr/>
                <p14:nvPr/>
              </p14:nvContentPartPr>
              <p14:xfrm>
                <a:off x="1627773" y="5206773"/>
                <a:ext cx="270360" cy="169920"/>
              </p14:xfrm>
            </p:contentPart>
          </mc:Choice>
          <mc:Fallback xmlns="">
            <p:pic>
              <p:nvPicPr>
                <p:cNvPr id="211143" name="Freihand 211142">
                  <a:extLst>
                    <a:ext uri="{FF2B5EF4-FFF2-40B4-BE49-F238E27FC236}">
                      <a16:creationId xmlns:a16="http://schemas.microsoft.com/office/drawing/2014/main" id="{A107CC1D-094E-818A-6122-C2F1B06735E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618773" y="5197773"/>
                  <a:ext cx="28800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150" name="Gruppieren 211149">
            <a:extLst>
              <a:ext uri="{FF2B5EF4-FFF2-40B4-BE49-F238E27FC236}">
                <a16:creationId xmlns:a16="http://schemas.microsoft.com/office/drawing/2014/main" id="{0C09A42E-B116-D7A1-A77C-EADB9655A2C6}"/>
              </a:ext>
            </a:extLst>
          </p:cNvPr>
          <p:cNvGrpSpPr/>
          <p:nvPr/>
        </p:nvGrpSpPr>
        <p:grpSpPr>
          <a:xfrm>
            <a:off x="7747053" y="1153173"/>
            <a:ext cx="755640" cy="222120"/>
            <a:chOff x="7747053" y="1153173"/>
            <a:chExt cx="75564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1123" name="Freihand 211122">
                  <a:extLst>
                    <a:ext uri="{FF2B5EF4-FFF2-40B4-BE49-F238E27FC236}">
                      <a16:creationId xmlns:a16="http://schemas.microsoft.com/office/drawing/2014/main" id="{A32A414D-CAFE-AB93-7486-58866BB246C5}"/>
                    </a:ext>
                  </a:extLst>
                </p14:cNvPr>
                <p14:cNvContentPartPr/>
                <p14:nvPr/>
              </p14:nvContentPartPr>
              <p14:xfrm>
                <a:off x="7747053" y="1198533"/>
                <a:ext cx="125280" cy="132480"/>
              </p14:xfrm>
            </p:contentPart>
          </mc:Choice>
          <mc:Fallback xmlns="">
            <p:pic>
              <p:nvPicPr>
                <p:cNvPr id="211123" name="Freihand 211122">
                  <a:extLst>
                    <a:ext uri="{FF2B5EF4-FFF2-40B4-BE49-F238E27FC236}">
                      <a16:creationId xmlns:a16="http://schemas.microsoft.com/office/drawing/2014/main" id="{A32A414D-CAFE-AB93-7486-58866BB246C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738413" y="1189533"/>
                  <a:ext cx="142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1124" name="Freihand 211123">
                  <a:extLst>
                    <a:ext uri="{FF2B5EF4-FFF2-40B4-BE49-F238E27FC236}">
                      <a16:creationId xmlns:a16="http://schemas.microsoft.com/office/drawing/2014/main" id="{40EA8612-1042-E54A-8A18-DCBE947468DE}"/>
                    </a:ext>
                  </a:extLst>
                </p14:cNvPr>
                <p14:cNvContentPartPr/>
                <p14:nvPr/>
              </p14:nvContentPartPr>
              <p14:xfrm>
                <a:off x="7906173" y="1153173"/>
                <a:ext cx="74160" cy="162000"/>
              </p14:xfrm>
            </p:contentPart>
          </mc:Choice>
          <mc:Fallback xmlns="">
            <p:pic>
              <p:nvPicPr>
                <p:cNvPr id="211124" name="Freihand 211123">
                  <a:extLst>
                    <a:ext uri="{FF2B5EF4-FFF2-40B4-BE49-F238E27FC236}">
                      <a16:creationId xmlns:a16="http://schemas.microsoft.com/office/drawing/2014/main" id="{40EA8612-1042-E54A-8A18-DCBE947468D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897173" y="1144173"/>
                  <a:ext cx="91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1125" name="Freihand 211124">
                  <a:extLst>
                    <a:ext uri="{FF2B5EF4-FFF2-40B4-BE49-F238E27FC236}">
                      <a16:creationId xmlns:a16="http://schemas.microsoft.com/office/drawing/2014/main" id="{E5CDF62A-17A4-2D85-3BB1-AE9D0CF11F9B}"/>
                    </a:ext>
                  </a:extLst>
                </p14:cNvPr>
                <p14:cNvContentPartPr/>
                <p14:nvPr/>
              </p14:nvContentPartPr>
              <p14:xfrm>
                <a:off x="8011293" y="1220493"/>
                <a:ext cx="120600" cy="154800"/>
              </p14:xfrm>
            </p:contentPart>
          </mc:Choice>
          <mc:Fallback xmlns="">
            <p:pic>
              <p:nvPicPr>
                <p:cNvPr id="211125" name="Freihand 211124">
                  <a:extLst>
                    <a:ext uri="{FF2B5EF4-FFF2-40B4-BE49-F238E27FC236}">
                      <a16:creationId xmlns:a16="http://schemas.microsoft.com/office/drawing/2014/main" id="{E5CDF62A-17A4-2D85-3BB1-AE9D0CF11F9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02653" y="1211493"/>
                  <a:ext cx="138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1126" name="Freihand 211125">
                  <a:extLst>
                    <a:ext uri="{FF2B5EF4-FFF2-40B4-BE49-F238E27FC236}">
                      <a16:creationId xmlns:a16="http://schemas.microsoft.com/office/drawing/2014/main" id="{C20C6211-A4A9-E7B3-1206-FD369CB4A02D}"/>
                    </a:ext>
                  </a:extLst>
                </p14:cNvPr>
                <p14:cNvContentPartPr/>
                <p14:nvPr/>
              </p14:nvContentPartPr>
              <p14:xfrm>
                <a:off x="8027133" y="1298613"/>
                <a:ext cx="87120" cy="13320"/>
              </p14:xfrm>
            </p:contentPart>
          </mc:Choice>
          <mc:Fallback xmlns="">
            <p:pic>
              <p:nvPicPr>
                <p:cNvPr id="211126" name="Freihand 211125">
                  <a:extLst>
                    <a:ext uri="{FF2B5EF4-FFF2-40B4-BE49-F238E27FC236}">
                      <a16:creationId xmlns:a16="http://schemas.microsoft.com/office/drawing/2014/main" id="{C20C6211-A4A9-E7B3-1206-FD369CB4A02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018133" y="1289973"/>
                  <a:ext cx="104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1145" name="Freihand 211144">
                  <a:extLst>
                    <a:ext uri="{FF2B5EF4-FFF2-40B4-BE49-F238E27FC236}">
                      <a16:creationId xmlns:a16="http://schemas.microsoft.com/office/drawing/2014/main" id="{CAB2C3B3-9569-7E66-134F-3F0470997C24}"/>
                    </a:ext>
                  </a:extLst>
                </p14:cNvPr>
                <p14:cNvContentPartPr/>
                <p14:nvPr/>
              </p14:nvContentPartPr>
              <p14:xfrm>
                <a:off x="8229813" y="1232373"/>
                <a:ext cx="360" cy="11880"/>
              </p14:xfrm>
            </p:contentPart>
          </mc:Choice>
          <mc:Fallback xmlns="">
            <p:pic>
              <p:nvPicPr>
                <p:cNvPr id="211145" name="Freihand 211144">
                  <a:extLst>
                    <a:ext uri="{FF2B5EF4-FFF2-40B4-BE49-F238E27FC236}">
                      <a16:creationId xmlns:a16="http://schemas.microsoft.com/office/drawing/2014/main" id="{CAB2C3B3-9569-7E66-134F-3F0470997C2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221173" y="1223733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1146" name="Freihand 211145">
                  <a:extLst>
                    <a:ext uri="{FF2B5EF4-FFF2-40B4-BE49-F238E27FC236}">
                      <a16:creationId xmlns:a16="http://schemas.microsoft.com/office/drawing/2014/main" id="{4EC712BE-14C5-4B39-F414-0B444B799C6B}"/>
                    </a:ext>
                  </a:extLst>
                </p14:cNvPr>
                <p14:cNvContentPartPr/>
                <p14:nvPr/>
              </p14:nvContentPartPr>
              <p14:xfrm>
                <a:off x="8227293" y="1188453"/>
                <a:ext cx="14040" cy="141480"/>
              </p14:xfrm>
            </p:contentPart>
          </mc:Choice>
          <mc:Fallback xmlns="">
            <p:pic>
              <p:nvPicPr>
                <p:cNvPr id="211146" name="Freihand 211145">
                  <a:extLst>
                    <a:ext uri="{FF2B5EF4-FFF2-40B4-BE49-F238E27FC236}">
                      <a16:creationId xmlns:a16="http://schemas.microsoft.com/office/drawing/2014/main" id="{4EC712BE-14C5-4B39-F414-0B444B799C6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218653" y="1179453"/>
                  <a:ext cx="31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1147" name="Freihand 211146">
                  <a:extLst>
                    <a:ext uri="{FF2B5EF4-FFF2-40B4-BE49-F238E27FC236}">
                      <a16:creationId xmlns:a16="http://schemas.microsoft.com/office/drawing/2014/main" id="{1F94E8A1-6F89-9E9B-87F1-C9FF97BA8465}"/>
                    </a:ext>
                  </a:extLst>
                </p14:cNvPr>
                <p14:cNvContentPartPr/>
                <p14:nvPr/>
              </p14:nvContentPartPr>
              <p14:xfrm>
                <a:off x="8198853" y="1227333"/>
                <a:ext cx="91800" cy="18720"/>
              </p14:xfrm>
            </p:contentPart>
          </mc:Choice>
          <mc:Fallback xmlns="">
            <p:pic>
              <p:nvPicPr>
                <p:cNvPr id="211147" name="Freihand 211146">
                  <a:extLst>
                    <a:ext uri="{FF2B5EF4-FFF2-40B4-BE49-F238E27FC236}">
                      <a16:creationId xmlns:a16="http://schemas.microsoft.com/office/drawing/2014/main" id="{1F94E8A1-6F89-9E9B-87F1-C9FF97BA846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190213" y="1218333"/>
                  <a:ext cx="109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11148" name="Freihand 211147">
                  <a:extLst>
                    <a:ext uri="{FF2B5EF4-FFF2-40B4-BE49-F238E27FC236}">
                      <a16:creationId xmlns:a16="http://schemas.microsoft.com/office/drawing/2014/main" id="{FD74D6CA-85B4-A16F-7DF1-D20DD7030D2C}"/>
                    </a:ext>
                  </a:extLst>
                </p14:cNvPr>
                <p14:cNvContentPartPr/>
                <p14:nvPr/>
              </p14:nvContentPartPr>
              <p14:xfrm>
                <a:off x="8341413" y="1155333"/>
                <a:ext cx="39240" cy="145440"/>
              </p14:xfrm>
            </p:contentPart>
          </mc:Choice>
          <mc:Fallback xmlns="">
            <p:pic>
              <p:nvPicPr>
                <p:cNvPr id="211148" name="Freihand 211147">
                  <a:extLst>
                    <a:ext uri="{FF2B5EF4-FFF2-40B4-BE49-F238E27FC236}">
                      <a16:creationId xmlns:a16="http://schemas.microsoft.com/office/drawing/2014/main" id="{FD74D6CA-85B4-A16F-7DF1-D20DD7030D2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332413" y="1146333"/>
                  <a:ext cx="56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11149" name="Freihand 211148">
                  <a:extLst>
                    <a:ext uri="{FF2B5EF4-FFF2-40B4-BE49-F238E27FC236}">
                      <a16:creationId xmlns:a16="http://schemas.microsoft.com/office/drawing/2014/main" id="{A8FCA095-7102-338E-3B60-0958D2EDB20F}"/>
                    </a:ext>
                  </a:extLst>
                </p14:cNvPr>
                <p14:cNvContentPartPr/>
                <p14:nvPr/>
              </p14:nvContentPartPr>
              <p14:xfrm>
                <a:off x="8401893" y="1165773"/>
                <a:ext cx="100800" cy="153360"/>
              </p14:xfrm>
            </p:contentPart>
          </mc:Choice>
          <mc:Fallback xmlns="">
            <p:pic>
              <p:nvPicPr>
                <p:cNvPr id="211149" name="Freihand 211148">
                  <a:extLst>
                    <a:ext uri="{FF2B5EF4-FFF2-40B4-BE49-F238E27FC236}">
                      <a16:creationId xmlns:a16="http://schemas.microsoft.com/office/drawing/2014/main" id="{A8FCA095-7102-338E-3B60-0958D2EDB20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392893" y="1156773"/>
                  <a:ext cx="11844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11151" name="Freihand 211150">
                <a:extLst>
                  <a:ext uri="{FF2B5EF4-FFF2-40B4-BE49-F238E27FC236}">
                    <a16:creationId xmlns:a16="http://schemas.microsoft.com/office/drawing/2014/main" id="{9F73BF20-8C97-5D9D-22F3-3E7DFF1F3E2D}"/>
                  </a:ext>
                </a:extLst>
              </p14:cNvPr>
              <p14:cNvContentPartPr/>
              <p14:nvPr/>
            </p14:nvContentPartPr>
            <p14:xfrm>
              <a:off x="5625573" y="1922853"/>
              <a:ext cx="153720" cy="216360"/>
            </p14:xfrm>
          </p:contentPart>
        </mc:Choice>
        <mc:Fallback xmlns="">
          <p:pic>
            <p:nvPicPr>
              <p:cNvPr id="211151" name="Freihand 211150">
                <a:extLst>
                  <a:ext uri="{FF2B5EF4-FFF2-40B4-BE49-F238E27FC236}">
                    <a16:creationId xmlns:a16="http://schemas.microsoft.com/office/drawing/2014/main" id="{9F73BF20-8C97-5D9D-22F3-3E7DFF1F3E2D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616933" y="1913853"/>
                <a:ext cx="171360" cy="23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154" name="Gruppieren 211153">
            <a:extLst>
              <a:ext uri="{FF2B5EF4-FFF2-40B4-BE49-F238E27FC236}">
                <a16:creationId xmlns:a16="http://schemas.microsoft.com/office/drawing/2014/main" id="{5D175F8C-03C0-322C-8B2F-0916954FDD1D}"/>
              </a:ext>
            </a:extLst>
          </p:cNvPr>
          <p:cNvGrpSpPr/>
          <p:nvPr/>
        </p:nvGrpSpPr>
        <p:grpSpPr>
          <a:xfrm>
            <a:off x="5976573" y="2041293"/>
            <a:ext cx="23400" cy="87480"/>
            <a:chOff x="5976573" y="2041293"/>
            <a:chExt cx="23400" cy="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11152" name="Freihand 211151">
                  <a:extLst>
                    <a:ext uri="{FF2B5EF4-FFF2-40B4-BE49-F238E27FC236}">
                      <a16:creationId xmlns:a16="http://schemas.microsoft.com/office/drawing/2014/main" id="{5E312880-4984-3171-116F-4E740AEEB06F}"/>
                    </a:ext>
                  </a:extLst>
                </p14:cNvPr>
                <p14:cNvContentPartPr/>
                <p14:nvPr/>
              </p14:nvContentPartPr>
              <p14:xfrm>
                <a:off x="5976573" y="2041293"/>
                <a:ext cx="23400" cy="16200"/>
              </p14:xfrm>
            </p:contentPart>
          </mc:Choice>
          <mc:Fallback xmlns="">
            <p:pic>
              <p:nvPicPr>
                <p:cNvPr id="211152" name="Freihand 211151">
                  <a:extLst>
                    <a:ext uri="{FF2B5EF4-FFF2-40B4-BE49-F238E27FC236}">
                      <a16:creationId xmlns:a16="http://schemas.microsoft.com/office/drawing/2014/main" id="{5E312880-4984-3171-116F-4E740AEEB06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967573" y="2032293"/>
                  <a:ext cx="41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11153" name="Freihand 211152">
                  <a:extLst>
                    <a:ext uri="{FF2B5EF4-FFF2-40B4-BE49-F238E27FC236}">
                      <a16:creationId xmlns:a16="http://schemas.microsoft.com/office/drawing/2014/main" id="{F67A322C-BF5D-0668-358A-B7F9B5C90541}"/>
                    </a:ext>
                  </a:extLst>
                </p14:cNvPr>
                <p14:cNvContentPartPr/>
                <p14:nvPr/>
              </p14:nvContentPartPr>
              <p14:xfrm>
                <a:off x="5987013" y="2113293"/>
                <a:ext cx="8280" cy="15480"/>
              </p14:xfrm>
            </p:contentPart>
          </mc:Choice>
          <mc:Fallback xmlns="">
            <p:pic>
              <p:nvPicPr>
                <p:cNvPr id="211153" name="Freihand 211152">
                  <a:extLst>
                    <a:ext uri="{FF2B5EF4-FFF2-40B4-BE49-F238E27FC236}">
                      <a16:creationId xmlns:a16="http://schemas.microsoft.com/office/drawing/2014/main" id="{F67A322C-BF5D-0668-358A-B7F9B5C9054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978013" y="2104293"/>
                  <a:ext cx="259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175" name="Gruppieren 211174">
            <a:extLst>
              <a:ext uri="{FF2B5EF4-FFF2-40B4-BE49-F238E27FC236}">
                <a16:creationId xmlns:a16="http://schemas.microsoft.com/office/drawing/2014/main" id="{F19F5A1B-F8F2-DCB1-6993-AF82B3D04C12}"/>
              </a:ext>
            </a:extLst>
          </p:cNvPr>
          <p:cNvGrpSpPr/>
          <p:nvPr/>
        </p:nvGrpSpPr>
        <p:grpSpPr>
          <a:xfrm>
            <a:off x="8751453" y="1638453"/>
            <a:ext cx="2415240" cy="268920"/>
            <a:chOff x="8751453" y="1638453"/>
            <a:chExt cx="24152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11162" name="Freihand 211161">
                  <a:extLst>
                    <a:ext uri="{FF2B5EF4-FFF2-40B4-BE49-F238E27FC236}">
                      <a16:creationId xmlns:a16="http://schemas.microsoft.com/office/drawing/2014/main" id="{702531CD-2546-77AD-DB40-0B93B1A110B6}"/>
                    </a:ext>
                  </a:extLst>
                </p14:cNvPr>
                <p14:cNvContentPartPr/>
                <p14:nvPr/>
              </p14:nvContentPartPr>
              <p14:xfrm>
                <a:off x="8751453" y="1638453"/>
                <a:ext cx="99720" cy="158400"/>
              </p14:xfrm>
            </p:contentPart>
          </mc:Choice>
          <mc:Fallback xmlns="">
            <p:pic>
              <p:nvPicPr>
                <p:cNvPr id="211162" name="Freihand 211161">
                  <a:extLst>
                    <a:ext uri="{FF2B5EF4-FFF2-40B4-BE49-F238E27FC236}">
                      <a16:creationId xmlns:a16="http://schemas.microsoft.com/office/drawing/2014/main" id="{702531CD-2546-77AD-DB40-0B93B1A110B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742813" y="1629813"/>
                  <a:ext cx="117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11163" name="Freihand 211162">
                  <a:extLst>
                    <a:ext uri="{FF2B5EF4-FFF2-40B4-BE49-F238E27FC236}">
                      <a16:creationId xmlns:a16="http://schemas.microsoft.com/office/drawing/2014/main" id="{F57293AC-9C01-A4EF-5404-FB24D429ADBA}"/>
                    </a:ext>
                  </a:extLst>
                </p14:cNvPr>
                <p14:cNvContentPartPr/>
                <p14:nvPr/>
              </p14:nvContentPartPr>
              <p14:xfrm>
                <a:off x="8812293" y="1642053"/>
                <a:ext cx="189720" cy="187920"/>
              </p14:xfrm>
            </p:contentPart>
          </mc:Choice>
          <mc:Fallback xmlns="">
            <p:pic>
              <p:nvPicPr>
                <p:cNvPr id="211163" name="Freihand 211162">
                  <a:extLst>
                    <a:ext uri="{FF2B5EF4-FFF2-40B4-BE49-F238E27FC236}">
                      <a16:creationId xmlns:a16="http://schemas.microsoft.com/office/drawing/2014/main" id="{F57293AC-9C01-A4EF-5404-FB24D429ADB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803293" y="1633413"/>
                  <a:ext cx="207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11164" name="Freihand 211163">
                  <a:extLst>
                    <a:ext uri="{FF2B5EF4-FFF2-40B4-BE49-F238E27FC236}">
                      <a16:creationId xmlns:a16="http://schemas.microsoft.com/office/drawing/2014/main" id="{E73A3B06-0104-9BDB-8273-CEBA20823E0F}"/>
                    </a:ext>
                  </a:extLst>
                </p14:cNvPr>
                <p14:cNvContentPartPr/>
                <p14:nvPr/>
              </p14:nvContentPartPr>
              <p14:xfrm>
                <a:off x="9018933" y="1654653"/>
                <a:ext cx="141480" cy="252720"/>
              </p14:xfrm>
            </p:contentPart>
          </mc:Choice>
          <mc:Fallback xmlns="">
            <p:pic>
              <p:nvPicPr>
                <p:cNvPr id="211164" name="Freihand 211163">
                  <a:extLst>
                    <a:ext uri="{FF2B5EF4-FFF2-40B4-BE49-F238E27FC236}">
                      <a16:creationId xmlns:a16="http://schemas.microsoft.com/office/drawing/2014/main" id="{E73A3B06-0104-9BDB-8273-CEBA20823E0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010293" y="1646013"/>
                  <a:ext cx="159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11165" name="Freihand 211164">
                  <a:extLst>
                    <a:ext uri="{FF2B5EF4-FFF2-40B4-BE49-F238E27FC236}">
                      <a16:creationId xmlns:a16="http://schemas.microsoft.com/office/drawing/2014/main" id="{5C515E94-A6E3-4265-6FE2-C784A7D47159}"/>
                    </a:ext>
                  </a:extLst>
                </p14:cNvPr>
                <p14:cNvContentPartPr/>
                <p14:nvPr/>
              </p14:nvContentPartPr>
              <p14:xfrm>
                <a:off x="9190653" y="1750413"/>
                <a:ext cx="155520" cy="57240"/>
              </p14:xfrm>
            </p:contentPart>
          </mc:Choice>
          <mc:Fallback xmlns="">
            <p:pic>
              <p:nvPicPr>
                <p:cNvPr id="211165" name="Freihand 211164">
                  <a:extLst>
                    <a:ext uri="{FF2B5EF4-FFF2-40B4-BE49-F238E27FC236}">
                      <a16:creationId xmlns:a16="http://schemas.microsoft.com/office/drawing/2014/main" id="{5C515E94-A6E3-4265-6FE2-C784A7D4715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181653" y="1741773"/>
                  <a:ext cx="173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11166" name="Freihand 211165">
                  <a:extLst>
                    <a:ext uri="{FF2B5EF4-FFF2-40B4-BE49-F238E27FC236}">
                      <a16:creationId xmlns:a16="http://schemas.microsoft.com/office/drawing/2014/main" id="{102D0CD1-957B-A3C6-69B5-FFBAFDC3E7EA}"/>
                    </a:ext>
                  </a:extLst>
                </p14:cNvPr>
                <p14:cNvContentPartPr/>
                <p14:nvPr/>
              </p14:nvContentPartPr>
              <p14:xfrm>
                <a:off x="9389373" y="1663293"/>
                <a:ext cx="144360" cy="146160"/>
              </p14:xfrm>
            </p:contentPart>
          </mc:Choice>
          <mc:Fallback xmlns="">
            <p:pic>
              <p:nvPicPr>
                <p:cNvPr id="211166" name="Freihand 211165">
                  <a:extLst>
                    <a:ext uri="{FF2B5EF4-FFF2-40B4-BE49-F238E27FC236}">
                      <a16:creationId xmlns:a16="http://schemas.microsoft.com/office/drawing/2014/main" id="{102D0CD1-957B-A3C6-69B5-FFBAFDC3E7E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380373" y="1654293"/>
                  <a:ext cx="162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11168" name="Freihand 211167">
                  <a:extLst>
                    <a:ext uri="{FF2B5EF4-FFF2-40B4-BE49-F238E27FC236}">
                      <a16:creationId xmlns:a16="http://schemas.microsoft.com/office/drawing/2014/main" id="{8444C472-5D54-9C9A-121E-17B5082E471E}"/>
                    </a:ext>
                  </a:extLst>
                </p14:cNvPr>
                <p14:cNvContentPartPr/>
                <p14:nvPr/>
              </p14:nvContentPartPr>
              <p14:xfrm>
                <a:off x="9529413" y="1703973"/>
                <a:ext cx="291600" cy="100080"/>
              </p14:xfrm>
            </p:contentPart>
          </mc:Choice>
          <mc:Fallback xmlns="">
            <p:pic>
              <p:nvPicPr>
                <p:cNvPr id="211168" name="Freihand 211167">
                  <a:extLst>
                    <a:ext uri="{FF2B5EF4-FFF2-40B4-BE49-F238E27FC236}">
                      <a16:creationId xmlns:a16="http://schemas.microsoft.com/office/drawing/2014/main" id="{8444C472-5D54-9C9A-121E-17B5082E471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520773" y="1695333"/>
                  <a:ext cx="309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11169" name="Freihand 211168">
                  <a:extLst>
                    <a:ext uri="{FF2B5EF4-FFF2-40B4-BE49-F238E27FC236}">
                      <a16:creationId xmlns:a16="http://schemas.microsoft.com/office/drawing/2014/main" id="{D41A3E79-031B-7B98-51E7-046869B0DB66}"/>
                    </a:ext>
                  </a:extLst>
                </p14:cNvPr>
                <p14:cNvContentPartPr/>
                <p14:nvPr/>
              </p14:nvContentPartPr>
              <p14:xfrm>
                <a:off x="9824973" y="1769133"/>
                <a:ext cx="104400" cy="62280"/>
              </p14:xfrm>
            </p:contentPart>
          </mc:Choice>
          <mc:Fallback xmlns="">
            <p:pic>
              <p:nvPicPr>
                <p:cNvPr id="211169" name="Freihand 211168">
                  <a:extLst>
                    <a:ext uri="{FF2B5EF4-FFF2-40B4-BE49-F238E27FC236}">
                      <a16:creationId xmlns:a16="http://schemas.microsoft.com/office/drawing/2014/main" id="{D41A3E79-031B-7B98-51E7-046869B0DB6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816333" y="1760133"/>
                  <a:ext cx="122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11170" name="Freihand 211169">
                  <a:extLst>
                    <a:ext uri="{FF2B5EF4-FFF2-40B4-BE49-F238E27FC236}">
                      <a16:creationId xmlns:a16="http://schemas.microsoft.com/office/drawing/2014/main" id="{D031159B-CEFB-F16D-06E8-B714445CBBA0}"/>
                    </a:ext>
                  </a:extLst>
                </p14:cNvPr>
                <p14:cNvContentPartPr/>
                <p14:nvPr/>
              </p14:nvContentPartPr>
              <p14:xfrm>
                <a:off x="10080573" y="1750053"/>
                <a:ext cx="328680" cy="66960"/>
              </p14:xfrm>
            </p:contentPart>
          </mc:Choice>
          <mc:Fallback xmlns="">
            <p:pic>
              <p:nvPicPr>
                <p:cNvPr id="211170" name="Freihand 211169">
                  <a:extLst>
                    <a:ext uri="{FF2B5EF4-FFF2-40B4-BE49-F238E27FC236}">
                      <a16:creationId xmlns:a16="http://schemas.microsoft.com/office/drawing/2014/main" id="{D031159B-CEFB-F16D-06E8-B714445CBBA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071573" y="1741413"/>
                  <a:ext cx="346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11171" name="Freihand 211170">
                  <a:extLst>
                    <a:ext uri="{FF2B5EF4-FFF2-40B4-BE49-F238E27FC236}">
                      <a16:creationId xmlns:a16="http://schemas.microsoft.com/office/drawing/2014/main" id="{958FA581-9A57-0002-7CAD-DDA5E021F4F6}"/>
                    </a:ext>
                  </a:extLst>
                </p14:cNvPr>
                <p14:cNvContentPartPr/>
                <p14:nvPr/>
              </p14:nvContentPartPr>
              <p14:xfrm>
                <a:off x="10399533" y="1677693"/>
                <a:ext cx="30960" cy="6840"/>
              </p14:xfrm>
            </p:contentPart>
          </mc:Choice>
          <mc:Fallback xmlns="">
            <p:pic>
              <p:nvPicPr>
                <p:cNvPr id="211171" name="Freihand 211170">
                  <a:extLst>
                    <a:ext uri="{FF2B5EF4-FFF2-40B4-BE49-F238E27FC236}">
                      <a16:creationId xmlns:a16="http://schemas.microsoft.com/office/drawing/2014/main" id="{958FA581-9A57-0002-7CAD-DDA5E021F4F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390533" y="1668693"/>
                  <a:ext cx="48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11172" name="Freihand 211171">
                  <a:extLst>
                    <a:ext uri="{FF2B5EF4-FFF2-40B4-BE49-F238E27FC236}">
                      <a16:creationId xmlns:a16="http://schemas.microsoft.com/office/drawing/2014/main" id="{88004006-B867-3EF6-B7F1-063964E5C0F7}"/>
                    </a:ext>
                  </a:extLst>
                </p14:cNvPr>
                <p14:cNvContentPartPr/>
                <p14:nvPr/>
              </p14:nvContentPartPr>
              <p14:xfrm>
                <a:off x="10456773" y="1679133"/>
                <a:ext cx="146520" cy="114840"/>
              </p14:xfrm>
            </p:contentPart>
          </mc:Choice>
          <mc:Fallback xmlns="">
            <p:pic>
              <p:nvPicPr>
                <p:cNvPr id="211172" name="Freihand 211171">
                  <a:extLst>
                    <a:ext uri="{FF2B5EF4-FFF2-40B4-BE49-F238E27FC236}">
                      <a16:creationId xmlns:a16="http://schemas.microsoft.com/office/drawing/2014/main" id="{88004006-B867-3EF6-B7F1-063964E5C0F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448133" y="1670493"/>
                  <a:ext cx="164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11173" name="Freihand 211172">
                  <a:extLst>
                    <a:ext uri="{FF2B5EF4-FFF2-40B4-BE49-F238E27FC236}">
                      <a16:creationId xmlns:a16="http://schemas.microsoft.com/office/drawing/2014/main" id="{BC3EB562-3EE8-114A-667C-721C10BC4CF1}"/>
                    </a:ext>
                  </a:extLst>
                </p14:cNvPr>
                <p14:cNvContentPartPr/>
                <p14:nvPr/>
              </p14:nvContentPartPr>
              <p14:xfrm>
                <a:off x="10750893" y="1725573"/>
                <a:ext cx="150120" cy="78840"/>
              </p14:xfrm>
            </p:contentPart>
          </mc:Choice>
          <mc:Fallback xmlns="">
            <p:pic>
              <p:nvPicPr>
                <p:cNvPr id="211173" name="Freihand 211172">
                  <a:extLst>
                    <a:ext uri="{FF2B5EF4-FFF2-40B4-BE49-F238E27FC236}">
                      <a16:creationId xmlns:a16="http://schemas.microsoft.com/office/drawing/2014/main" id="{BC3EB562-3EE8-114A-667C-721C10BC4CF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741893" y="1716573"/>
                  <a:ext cx="167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11174" name="Freihand 211173">
                  <a:extLst>
                    <a:ext uri="{FF2B5EF4-FFF2-40B4-BE49-F238E27FC236}">
                      <a16:creationId xmlns:a16="http://schemas.microsoft.com/office/drawing/2014/main" id="{B18B2660-FC89-90E4-5BDD-4B63B223C6D6}"/>
                    </a:ext>
                  </a:extLst>
                </p14:cNvPr>
                <p14:cNvContentPartPr/>
                <p14:nvPr/>
              </p14:nvContentPartPr>
              <p14:xfrm>
                <a:off x="10944573" y="1746453"/>
                <a:ext cx="222120" cy="59040"/>
              </p14:xfrm>
            </p:contentPart>
          </mc:Choice>
          <mc:Fallback xmlns="">
            <p:pic>
              <p:nvPicPr>
                <p:cNvPr id="211174" name="Freihand 211173">
                  <a:extLst>
                    <a:ext uri="{FF2B5EF4-FFF2-40B4-BE49-F238E27FC236}">
                      <a16:creationId xmlns:a16="http://schemas.microsoft.com/office/drawing/2014/main" id="{B18B2660-FC89-90E4-5BDD-4B63B223C6D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935933" y="1737453"/>
                  <a:ext cx="23976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11205" name="Freihand 211204">
                <a:extLst>
                  <a:ext uri="{FF2B5EF4-FFF2-40B4-BE49-F238E27FC236}">
                    <a16:creationId xmlns:a16="http://schemas.microsoft.com/office/drawing/2014/main" id="{AAB8251B-70A5-7CF6-1440-427D2415053F}"/>
                  </a:ext>
                </a:extLst>
              </p14:cNvPr>
              <p14:cNvContentPartPr/>
              <p14:nvPr/>
            </p14:nvContentPartPr>
            <p14:xfrm>
              <a:off x="5180253" y="1784253"/>
              <a:ext cx="6120" cy="7200"/>
            </p14:xfrm>
          </p:contentPart>
        </mc:Choice>
        <mc:Fallback xmlns="">
          <p:pic>
            <p:nvPicPr>
              <p:cNvPr id="211205" name="Freihand 211204">
                <a:extLst>
                  <a:ext uri="{FF2B5EF4-FFF2-40B4-BE49-F238E27FC236}">
                    <a16:creationId xmlns:a16="http://schemas.microsoft.com/office/drawing/2014/main" id="{AAB8251B-70A5-7CF6-1440-427D2415053F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5171613" y="1775253"/>
                <a:ext cx="2376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23" name="Gruppieren 211222">
            <a:extLst>
              <a:ext uri="{FF2B5EF4-FFF2-40B4-BE49-F238E27FC236}">
                <a16:creationId xmlns:a16="http://schemas.microsoft.com/office/drawing/2014/main" id="{ED7C159D-8264-63B1-F80B-5C6FA54F44BA}"/>
              </a:ext>
            </a:extLst>
          </p:cNvPr>
          <p:cNvGrpSpPr/>
          <p:nvPr/>
        </p:nvGrpSpPr>
        <p:grpSpPr>
          <a:xfrm>
            <a:off x="6256653" y="1835733"/>
            <a:ext cx="1564200" cy="314640"/>
            <a:chOff x="6256653" y="1835733"/>
            <a:chExt cx="15642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11206" name="Freihand 211205">
                  <a:extLst>
                    <a:ext uri="{FF2B5EF4-FFF2-40B4-BE49-F238E27FC236}">
                      <a16:creationId xmlns:a16="http://schemas.microsoft.com/office/drawing/2014/main" id="{3EB05772-249A-BEF1-6AB5-671566B9ABAF}"/>
                    </a:ext>
                  </a:extLst>
                </p14:cNvPr>
                <p14:cNvContentPartPr/>
                <p14:nvPr/>
              </p14:nvContentPartPr>
              <p14:xfrm>
                <a:off x="6335493" y="1911693"/>
                <a:ext cx="20880" cy="181440"/>
              </p14:xfrm>
            </p:contentPart>
          </mc:Choice>
          <mc:Fallback xmlns="">
            <p:pic>
              <p:nvPicPr>
                <p:cNvPr id="211206" name="Freihand 211205">
                  <a:extLst>
                    <a:ext uri="{FF2B5EF4-FFF2-40B4-BE49-F238E27FC236}">
                      <a16:creationId xmlns:a16="http://schemas.microsoft.com/office/drawing/2014/main" id="{3EB05772-249A-BEF1-6AB5-671566B9ABA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326853" y="1902693"/>
                  <a:ext cx="38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11207" name="Freihand 211206">
                  <a:extLst>
                    <a:ext uri="{FF2B5EF4-FFF2-40B4-BE49-F238E27FC236}">
                      <a16:creationId xmlns:a16="http://schemas.microsoft.com/office/drawing/2014/main" id="{3A984F4D-5DE7-5EFF-0DBA-C30087A9F4B4}"/>
                    </a:ext>
                  </a:extLst>
                </p14:cNvPr>
                <p14:cNvContentPartPr/>
                <p14:nvPr/>
              </p14:nvContentPartPr>
              <p14:xfrm>
                <a:off x="6256653" y="1885053"/>
                <a:ext cx="177840" cy="18720"/>
              </p14:xfrm>
            </p:contentPart>
          </mc:Choice>
          <mc:Fallback xmlns="">
            <p:pic>
              <p:nvPicPr>
                <p:cNvPr id="211207" name="Freihand 211206">
                  <a:extLst>
                    <a:ext uri="{FF2B5EF4-FFF2-40B4-BE49-F238E27FC236}">
                      <a16:creationId xmlns:a16="http://schemas.microsoft.com/office/drawing/2014/main" id="{3A984F4D-5DE7-5EFF-0DBA-C30087A9F4B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248013" y="1876413"/>
                  <a:ext cx="195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11208" name="Freihand 211207">
                  <a:extLst>
                    <a:ext uri="{FF2B5EF4-FFF2-40B4-BE49-F238E27FC236}">
                      <a16:creationId xmlns:a16="http://schemas.microsoft.com/office/drawing/2014/main" id="{20E17643-93E9-BA84-973C-1FE8A399620A}"/>
                    </a:ext>
                  </a:extLst>
                </p14:cNvPr>
                <p14:cNvContentPartPr/>
                <p14:nvPr/>
              </p14:nvContentPartPr>
              <p14:xfrm>
                <a:off x="6456813" y="2044893"/>
                <a:ext cx="36720" cy="102960"/>
              </p14:xfrm>
            </p:contentPart>
          </mc:Choice>
          <mc:Fallback xmlns="">
            <p:pic>
              <p:nvPicPr>
                <p:cNvPr id="211208" name="Freihand 211207">
                  <a:extLst>
                    <a:ext uri="{FF2B5EF4-FFF2-40B4-BE49-F238E27FC236}">
                      <a16:creationId xmlns:a16="http://schemas.microsoft.com/office/drawing/2014/main" id="{20E17643-93E9-BA84-973C-1FE8A399620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447813" y="2036253"/>
                  <a:ext cx="54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11209" name="Freihand 211208">
                  <a:extLst>
                    <a:ext uri="{FF2B5EF4-FFF2-40B4-BE49-F238E27FC236}">
                      <a16:creationId xmlns:a16="http://schemas.microsoft.com/office/drawing/2014/main" id="{F9293E19-7824-472D-B4F6-F05A894178B9}"/>
                    </a:ext>
                  </a:extLst>
                </p14:cNvPr>
                <p14:cNvContentPartPr/>
                <p14:nvPr/>
              </p14:nvContentPartPr>
              <p14:xfrm>
                <a:off x="6470853" y="2041293"/>
                <a:ext cx="87480" cy="109080"/>
              </p14:xfrm>
            </p:contentPart>
          </mc:Choice>
          <mc:Fallback xmlns="">
            <p:pic>
              <p:nvPicPr>
                <p:cNvPr id="211209" name="Freihand 211208">
                  <a:extLst>
                    <a:ext uri="{FF2B5EF4-FFF2-40B4-BE49-F238E27FC236}">
                      <a16:creationId xmlns:a16="http://schemas.microsoft.com/office/drawing/2014/main" id="{F9293E19-7824-472D-B4F6-F05A894178B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462213" y="2032293"/>
                  <a:ext cx="105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11210" name="Freihand 211209">
                  <a:extLst>
                    <a:ext uri="{FF2B5EF4-FFF2-40B4-BE49-F238E27FC236}">
                      <a16:creationId xmlns:a16="http://schemas.microsoft.com/office/drawing/2014/main" id="{8A5FAE36-3C81-FF2D-D27A-08C3B5250C55}"/>
                    </a:ext>
                  </a:extLst>
                </p14:cNvPr>
                <p14:cNvContentPartPr/>
                <p14:nvPr/>
              </p14:nvContentPartPr>
              <p14:xfrm>
                <a:off x="6725373" y="1964613"/>
                <a:ext cx="12600" cy="104400"/>
              </p14:xfrm>
            </p:contentPart>
          </mc:Choice>
          <mc:Fallback xmlns="">
            <p:pic>
              <p:nvPicPr>
                <p:cNvPr id="211210" name="Freihand 211209">
                  <a:extLst>
                    <a:ext uri="{FF2B5EF4-FFF2-40B4-BE49-F238E27FC236}">
                      <a16:creationId xmlns:a16="http://schemas.microsoft.com/office/drawing/2014/main" id="{8A5FAE36-3C81-FF2D-D27A-08C3B5250C5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716373" y="1955613"/>
                  <a:ext cx="30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11211" name="Freihand 211210">
                  <a:extLst>
                    <a:ext uri="{FF2B5EF4-FFF2-40B4-BE49-F238E27FC236}">
                      <a16:creationId xmlns:a16="http://schemas.microsoft.com/office/drawing/2014/main" id="{29A4FA72-07AB-DB72-470B-8F0758C04E8F}"/>
                    </a:ext>
                  </a:extLst>
                </p14:cNvPr>
                <p14:cNvContentPartPr/>
                <p14:nvPr/>
              </p14:nvContentPartPr>
              <p14:xfrm>
                <a:off x="6662373" y="2014293"/>
                <a:ext cx="117000" cy="1800"/>
              </p14:xfrm>
            </p:contentPart>
          </mc:Choice>
          <mc:Fallback xmlns="">
            <p:pic>
              <p:nvPicPr>
                <p:cNvPr id="211211" name="Freihand 211210">
                  <a:extLst>
                    <a:ext uri="{FF2B5EF4-FFF2-40B4-BE49-F238E27FC236}">
                      <a16:creationId xmlns:a16="http://schemas.microsoft.com/office/drawing/2014/main" id="{29A4FA72-07AB-DB72-470B-8F0758C04E8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653373" y="2005653"/>
                  <a:ext cx="134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11212" name="Freihand 211211">
                  <a:extLst>
                    <a:ext uri="{FF2B5EF4-FFF2-40B4-BE49-F238E27FC236}">
                      <a16:creationId xmlns:a16="http://schemas.microsoft.com/office/drawing/2014/main" id="{B6E07D9E-A3C8-3BC9-5356-A7F34EF3CF1A}"/>
                    </a:ext>
                  </a:extLst>
                </p14:cNvPr>
                <p14:cNvContentPartPr/>
                <p14:nvPr/>
              </p14:nvContentPartPr>
              <p14:xfrm>
                <a:off x="6939933" y="1900893"/>
                <a:ext cx="21960" cy="142560"/>
              </p14:xfrm>
            </p:contentPart>
          </mc:Choice>
          <mc:Fallback xmlns="">
            <p:pic>
              <p:nvPicPr>
                <p:cNvPr id="211212" name="Freihand 211211">
                  <a:extLst>
                    <a:ext uri="{FF2B5EF4-FFF2-40B4-BE49-F238E27FC236}">
                      <a16:creationId xmlns:a16="http://schemas.microsoft.com/office/drawing/2014/main" id="{B6E07D9E-A3C8-3BC9-5356-A7F34EF3CF1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930933" y="1891893"/>
                  <a:ext cx="39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11213" name="Freihand 211212">
                  <a:extLst>
                    <a:ext uri="{FF2B5EF4-FFF2-40B4-BE49-F238E27FC236}">
                      <a16:creationId xmlns:a16="http://schemas.microsoft.com/office/drawing/2014/main" id="{477796B4-00B8-4D3A-2145-088B3F9855DF}"/>
                    </a:ext>
                  </a:extLst>
                </p14:cNvPr>
                <p14:cNvContentPartPr/>
                <p14:nvPr/>
              </p14:nvContentPartPr>
              <p14:xfrm>
                <a:off x="6874773" y="1870293"/>
                <a:ext cx="146880" cy="22320"/>
              </p14:xfrm>
            </p:contentPart>
          </mc:Choice>
          <mc:Fallback xmlns="">
            <p:pic>
              <p:nvPicPr>
                <p:cNvPr id="211213" name="Freihand 211212">
                  <a:extLst>
                    <a:ext uri="{FF2B5EF4-FFF2-40B4-BE49-F238E27FC236}">
                      <a16:creationId xmlns:a16="http://schemas.microsoft.com/office/drawing/2014/main" id="{477796B4-00B8-4D3A-2145-088B3F9855D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865773" y="1861653"/>
                  <a:ext cx="164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11214" name="Freihand 211213">
                  <a:extLst>
                    <a:ext uri="{FF2B5EF4-FFF2-40B4-BE49-F238E27FC236}">
                      <a16:creationId xmlns:a16="http://schemas.microsoft.com/office/drawing/2014/main" id="{79360FC7-7AFC-F7AF-D78F-2C79A1551FC2}"/>
                    </a:ext>
                  </a:extLst>
                </p14:cNvPr>
                <p14:cNvContentPartPr/>
                <p14:nvPr/>
              </p14:nvContentPartPr>
              <p14:xfrm>
                <a:off x="7051893" y="2004933"/>
                <a:ext cx="82800" cy="75600"/>
              </p14:xfrm>
            </p:contentPart>
          </mc:Choice>
          <mc:Fallback xmlns="">
            <p:pic>
              <p:nvPicPr>
                <p:cNvPr id="211214" name="Freihand 211213">
                  <a:extLst>
                    <a:ext uri="{FF2B5EF4-FFF2-40B4-BE49-F238E27FC236}">
                      <a16:creationId xmlns:a16="http://schemas.microsoft.com/office/drawing/2014/main" id="{79360FC7-7AFC-F7AF-D78F-2C79A1551FC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042893" y="1996293"/>
                  <a:ext cx="100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11216" name="Freihand 211215">
                  <a:extLst>
                    <a:ext uri="{FF2B5EF4-FFF2-40B4-BE49-F238E27FC236}">
                      <a16:creationId xmlns:a16="http://schemas.microsoft.com/office/drawing/2014/main" id="{8484AEBD-3F1F-D6D2-5D61-1BD8072871DC}"/>
                    </a:ext>
                  </a:extLst>
                </p14:cNvPr>
                <p14:cNvContentPartPr/>
                <p14:nvPr/>
              </p14:nvContentPartPr>
              <p14:xfrm>
                <a:off x="7303893" y="1915653"/>
                <a:ext cx="6120" cy="133920"/>
              </p14:xfrm>
            </p:contentPart>
          </mc:Choice>
          <mc:Fallback xmlns="">
            <p:pic>
              <p:nvPicPr>
                <p:cNvPr id="211216" name="Freihand 211215">
                  <a:extLst>
                    <a:ext uri="{FF2B5EF4-FFF2-40B4-BE49-F238E27FC236}">
                      <a16:creationId xmlns:a16="http://schemas.microsoft.com/office/drawing/2014/main" id="{8484AEBD-3F1F-D6D2-5D61-1BD8072871D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295253" y="1906653"/>
                  <a:ext cx="23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11217" name="Freihand 211216">
                  <a:extLst>
                    <a:ext uri="{FF2B5EF4-FFF2-40B4-BE49-F238E27FC236}">
                      <a16:creationId xmlns:a16="http://schemas.microsoft.com/office/drawing/2014/main" id="{58C310B2-1894-642C-DCAF-C16D2EB32347}"/>
                    </a:ext>
                  </a:extLst>
                </p14:cNvPr>
                <p14:cNvContentPartPr/>
                <p14:nvPr/>
              </p14:nvContentPartPr>
              <p14:xfrm>
                <a:off x="7247733" y="1943373"/>
                <a:ext cx="91800" cy="26640"/>
              </p14:xfrm>
            </p:contentPart>
          </mc:Choice>
          <mc:Fallback xmlns="">
            <p:pic>
              <p:nvPicPr>
                <p:cNvPr id="211217" name="Freihand 211216">
                  <a:extLst>
                    <a:ext uri="{FF2B5EF4-FFF2-40B4-BE49-F238E27FC236}">
                      <a16:creationId xmlns:a16="http://schemas.microsoft.com/office/drawing/2014/main" id="{58C310B2-1894-642C-DCAF-C16D2EB3234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238733" y="1934733"/>
                  <a:ext cx="109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11219" name="Freihand 211218">
                  <a:extLst>
                    <a:ext uri="{FF2B5EF4-FFF2-40B4-BE49-F238E27FC236}">
                      <a16:creationId xmlns:a16="http://schemas.microsoft.com/office/drawing/2014/main" id="{103C1583-40D9-DD7C-F176-9E796E08C62D}"/>
                    </a:ext>
                  </a:extLst>
                </p14:cNvPr>
                <p14:cNvContentPartPr/>
                <p14:nvPr/>
              </p14:nvContentPartPr>
              <p14:xfrm>
                <a:off x="7531413" y="1855893"/>
                <a:ext cx="22320" cy="162000"/>
              </p14:xfrm>
            </p:contentPart>
          </mc:Choice>
          <mc:Fallback xmlns="">
            <p:pic>
              <p:nvPicPr>
                <p:cNvPr id="211219" name="Freihand 211218">
                  <a:extLst>
                    <a:ext uri="{FF2B5EF4-FFF2-40B4-BE49-F238E27FC236}">
                      <a16:creationId xmlns:a16="http://schemas.microsoft.com/office/drawing/2014/main" id="{103C1583-40D9-DD7C-F176-9E796E08C62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522773" y="1846893"/>
                  <a:ext cx="39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11220" name="Freihand 211219">
                  <a:extLst>
                    <a:ext uri="{FF2B5EF4-FFF2-40B4-BE49-F238E27FC236}">
                      <a16:creationId xmlns:a16="http://schemas.microsoft.com/office/drawing/2014/main" id="{51330AF9-AA1E-850E-A10C-F93415F96A91}"/>
                    </a:ext>
                  </a:extLst>
                </p14:cNvPr>
                <p14:cNvContentPartPr/>
                <p14:nvPr/>
              </p14:nvContentPartPr>
              <p14:xfrm>
                <a:off x="7462653" y="1835733"/>
                <a:ext cx="137160" cy="223200"/>
              </p14:xfrm>
            </p:contentPart>
          </mc:Choice>
          <mc:Fallback xmlns="">
            <p:pic>
              <p:nvPicPr>
                <p:cNvPr id="211220" name="Freihand 211219">
                  <a:extLst>
                    <a:ext uri="{FF2B5EF4-FFF2-40B4-BE49-F238E27FC236}">
                      <a16:creationId xmlns:a16="http://schemas.microsoft.com/office/drawing/2014/main" id="{51330AF9-AA1E-850E-A10C-F93415F96A9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454013" y="1827093"/>
                  <a:ext cx="154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11221" name="Freihand 211220">
                  <a:extLst>
                    <a:ext uri="{FF2B5EF4-FFF2-40B4-BE49-F238E27FC236}">
                      <a16:creationId xmlns:a16="http://schemas.microsoft.com/office/drawing/2014/main" id="{D2F57838-C6F6-9090-AB27-1790E02AC185}"/>
                    </a:ext>
                  </a:extLst>
                </p14:cNvPr>
                <p14:cNvContentPartPr/>
                <p14:nvPr/>
              </p14:nvContentPartPr>
              <p14:xfrm>
                <a:off x="7615293" y="1989813"/>
                <a:ext cx="108360" cy="114480"/>
              </p14:xfrm>
            </p:contentPart>
          </mc:Choice>
          <mc:Fallback xmlns="">
            <p:pic>
              <p:nvPicPr>
                <p:cNvPr id="211221" name="Freihand 211220">
                  <a:extLst>
                    <a:ext uri="{FF2B5EF4-FFF2-40B4-BE49-F238E27FC236}">
                      <a16:creationId xmlns:a16="http://schemas.microsoft.com/office/drawing/2014/main" id="{D2F57838-C6F6-9090-AB27-1790E02AC18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606293" y="1980813"/>
                  <a:ext cx="126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11222" name="Freihand 211221">
                  <a:extLst>
                    <a:ext uri="{FF2B5EF4-FFF2-40B4-BE49-F238E27FC236}">
                      <a16:creationId xmlns:a16="http://schemas.microsoft.com/office/drawing/2014/main" id="{C6E4CF1F-2D1B-57DD-C662-7336B2B66BC3}"/>
                    </a:ext>
                  </a:extLst>
                </p14:cNvPr>
                <p14:cNvContentPartPr/>
                <p14:nvPr/>
              </p14:nvContentPartPr>
              <p14:xfrm>
                <a:off x="7744893" y="1987293"/>
                <a:ext cx="75960" cy="128880"/>
              </p14:xfrm>
            </p:contentPart>
          </mc:Choice>
          <mc:Fallback xmlns="">
            <p:pic>
              <p:nvPicPr>
                <p:cNvPr id="211222" name="Freihand 211221">
                  <a:extLst>
                    <a:ext uri="{FF2B5EF4-FFF2-40B4-BE49-F238E27FC236}">
                      <a16:creationId xmlns:a16="http://schemas.microsoft.com/office/drawing/2014/main" id="{C6E4CF1F-2D1B-57DD-C662-7336B2B66BC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736253" y="1978293"/>
                  <a:ext cx="9360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26" name="Gruppieren 211225">
            <a:extLst>
              <a:ext uri="{FF2B5EF4-FFF2-40B4-BE49-F238E27FC236}">
                <a16:creationId xmlns:a16="http://schemas.microsoft.com/office/drawing/2014/main" id="{2759B743-71AD-2017-7A26-0CA66080677D}"/>
              </a:ext>
            </a:extLst>
          </p:cNvPr>
          <p:cNvGrpSpPr/>
          <p:nvPr/>
        </p:nvGrpSpPr>
        <p:grpSpPr>
          <a:xfrm>
            <a:off x="6348093" y="2310213"/>
            <a:ext cx="166680" cy="72360"/>
            <a:chOff x="6348093" y="2310213"/>
            <a:chExt cx="166680" cy="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11224" name="Freihand 211223">
                  <a:extLst>
                    <a:ext uri="{FF2B5EF4-FFF2-40B4-BE49-F238E27FC236}">
                      <a16:creationId xmlns:a16="http://schemas.microsoft.com/office/drawing/2014/main" id="{01947308-3228-1A81-6352-B44B5ED3BD45}"/>
                    </a:ext>
                  </a:extLst>
                </p14:cNvPr>
                <p14:cNvContentPartPr/>
                <p14:nvPr/>
              </p14:nvContentPartPr>
              <p14:xfrm>
                <a:off x="6364293" y="2310213"/>
                <a:ext cx="150480" cy="21960"/>
              </p14:xfrm>
            </p:contentPart>
          </mc:Choice>
          <mc:Fallback xmlns="">
            <p:pic>
              <p:nvPicPr>
                <p:cNvPr id="211224" name="Freihand 211223">
                  <a:extLst>
                    <a:ext uri="{FF2B5EF4-FFF2-40B4-BE49-F238E27FC236}">
                      <a16:creationId xmlns:a16="http://schemas.microsoft.com/office/drawing/2014/main" id="{01947308-3228-1A81-6352-B44B5ED3BD4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355653" y="2301573"/>
                  <a:ext cx="168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11225" name="Freihand 211224">
                  <a:extLst>
                    <a:ext uri="{FF2B5EF4-FFF2-40B4-BE49-F238E27FC236}">
                      <a16:creationId xmlns:a16="http://schemas.microsoft.com/office/drawing/2014/main" id="{82B0FC28-8BA5-9B02-2D93-79813ACA822E}"/>
                    </a:ext>
                  </a:extLst>
                </p14:cNvPr>
                <p14:cNvContentPartPr/>
                <p14:nvPr/>
              </p14:nvContentPartPr>
              <p14:xfrm>
                <a:off x="6348093" y="2371773"/>
                <a:ext cx="160560" cy="10800"/>
              </p14:xfrm>
            </p:contentPart>
          </mc:Choice>
          <mc:Fallback xmlns="">
            <p:pic>
              <p:nvPicPr>
                <p:cNvPr id="211225" name="Freihand 211224">
                  <a:extLst>
                    <a:ext uri="{FF2B5EF4-FFF2-40B4-BE49-F238E27FC236}">
                      <a16:creationId xmlns:a16="http://schemas.microsoft.com/office/drawing/2014/main" id="{82B0FC28-8BA5-9B02-2D93-79813ACA822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339093" y="2362773"/>
                  <a:ext cx="1782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45" name="Gruppieren 211244">
            <a:extLst>
              <a:ext uri="{FF2B5EF4-FFF2-40B4-BE49-F238E27FC236}">
                <a16:creationId xmlns:a16="http://schemas.microsoft.com/office/drawing/2014/main" id="{9E7BD4CF-2A6C-1F38-7083-253D66B19F96}"/>
              </a:ext>
            </a:extLst>
          </p:cNvPr>
          <p:cNvGrpSpPr/>
          <p:nvPr/>
        </p:nvGrpSpPr>
        <p:grpSpPr>
          <a:xfrm>
            <a:off x="6193293" y="2498853"/>
            <a:ext cx="1611000" cy="289440"/>
            <a:chOff x="6193293" y="2498853"/>
            <a:chExt cx="16110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11227" name="Freihand 211226">
                  <a:extLst>
                    <a:ext uri="{FF2B5EF4-FFF2-40B4-BE49-F238E27FC236}">
                      <a16:creationId xmlns:a16="http://schemas.microsoft.com/office/drawing/2014/main" id="{CC2B6B17-2AC0-092C-6D9A-05C129A8CCF0}"/>
                    </a:ext>
                  </a:extLst>
                </p14:cNvPr>
                <p14:cNvContentPartPr/>
                <p14:nvPr/>
              </p14:nvContentPartPr>
              <p14:xfrm>
                <a:off x="6193293" y="2535933"/>
                <a:ext cx="135720" cy="142560"/>
              </p14:xfrm>
            </p:contentPart>
          </mc:Choice>
          <mc:Fallback xmlns="">
            <p:pic>
              <p:nvPicPr>
                <p:cNvPr id="211227" name="Freihand 211226">
                  <a:extLst>
                    <a:ext uri="{FF2B5EF4-FFF2-40B4-BE49-F238E27FC236}">
                      <a16:creationId xmlns:a16="http://schemas.microsoft.com/office/drawing/2014/main" id="{CC2B6B17-2AC0-092C-6D9A-05C129A8CCF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84653" y="2526933"/>
                  <a:ext cx="153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11228" name="Freihand 211227">
                  <a:extLst>
                    <a:ext uri="{FF2B5EF4-FFF2-40B4-BE49-F238E27FC236}">
                      <a16:creationId xmlns:a16="http://schemas.microsoft.com/office/drawing/2014/main" id="{17923CAD-8FD2-5645-3AC1-6F0921830068}"/>
                    </a:ext>
                  </a:extLst>
                </p14:cNvPr>
                <p14:cNvContentPartPr/>
                <p14:nvPr/>
              </p14:nvContentPartPr>
              <p14:xfrm>
                <a:off x="6320373" y="2602533"/>
                <a:ext cx="82080" cy="145800"/>
              </p14:xfrm>
            </p:contentPart>
          </mc:Choice>
          <mc:Fallback xmlns="">
            <p:pic>
              <p:nvPicPr>
                <p:cNvPr id="211228" name="Freihand 211227">
                  <a:extLst>
                    <a:ext uri="{FF2B5EF4-FFF2-40B4-BE49-F238E27FC236}">
                      <a16:creationId xmlns:a16="http://schemas.microsoft.com/office/drawing/2014/main" id="{17923CAD-8FD2-5645-3AC1-6F092183006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311733" y="2593533"/>
                  <a:ext cx="99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11229" name="Freihand 211228">
                  <a:extLst>
                    <a:ext uri="{FF2B5EF4-FFF2-40B4-BE49-F238E27FC236}">
                      <a16:creationId xmlns:a16="http://schemas.microsoft.com/office/drawing/2014/main" id="{1DF0FFB7-1A63-8AED-BD56-F46161A711E5}"/>
                    </a:ext>
                  </a:extLst>
                </p14:cNvPr>
                <p14:cNvContentPartPr/>
                <p14:nvPr/>
              </p14:nvContentPartPr>
              <p14:xfrm>
                <a:off x="6447453" y="2602893"/>
                <a:ext cx="82800" cy="145080"/>
              </p14:xfrm>
            </p:contentPart>
          </mc:Choice>
          <mc:Fallback xmlns="">
            <p:pic>
              <p:nvPicPr>
                <p:cNvPr id="211229" name="Freihand 211228">
                  <a:extLst>
                    <a:ext uri="{FF2B5EF4-FFF2-40B4-BE49-F238E27FC236}">
                      <a16:creationId xmlns:a16="http://schemas.microsoft.com/office/drawing/2014/main" id="{1DF0FFB7-1A63-8AED-BD56-F46161A711E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438453" y="2593893"/>
                  <a:ext cx="100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11231" name="Freihand 211230">
                  <a:extLst>
                    <a:ext uri="{FF2B5EF4-FFF2-40B4-BE49-F238E27FC236}">
                      <a16:creationId xmlns:a16="http://schemas.microsoft.com/office/drawing/2014/main" id="{0E3E6FC4-75D7-2155-A116-BAEF9A2416F6}"/>
                    </a:ext>
                  </a:extLst>
                </p14:cNvPr>
                <p14:cNvContentPartPr/>
                <p14:nvPr/>
              </p14:nvContentPartPr>
              <p14:xfrm>
                <a:off x="6639693" y="2552853"/>
                <a:ext cx="21240" cy="145800"/>
              </p14:xfrm>
            </p:contentPart>
          </mc:Choice>
          <mc:Fallback xmlns="">
            <p:pic>
              <p:nvPicPr>
                <p:cNvPr id="211231" name="Freihand 211230">
                  <a:extLst>
                    <a:ext uri="{FF2B5EF4-FFF2-40B4-BE49-F238E27FC236}">
                      <a16:creationId xmlns:a16="http://schemas.microsoft.com/office/drawing/2014/main" id="{0E3E6FC4-75D7-2155-A116-BAEF9A2416F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630693" y="2543853"/>
                  <a:ext cx="38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11232" name="Freihand 211231">
                  <a:extLst>
                    <a:ext uri="{FF2B5EF4-FFF2-40B4-BE49-F238E27FC236}">
                      <a16:creationId xmlns:a16="http://schemas.microsoft.com/office/drawing/2014/main" id="{9E31BF0E-C3F8-DFCA-818E-7C186C06C483}"/>
                    </a:ext>
                  </a:extLst>
                </p14:cNvPr>
                <p14:cNvContentPartPr/>
                <p14:nvPr/>
              </p14:nvContentPartPr>
              <p14:xfrm>
                <a:off x="6604413" y="2593173"/>
                <a:ext cx="117720" cy="11520"/>
              </p14:xfrm>
            </p:contentPart>
          </mc:Choice>
          <mc:Fallback xmlns="">
            <p:pic>
              <p:nvPicPr>
                <p:cNvPr id="211232" name="Freihand 211231">
                  <a:extLst>
                    <a:ext uri="{FF2B5EF4-FFF2-40B4-BE49-F238E27FC236}">
                      <a16:creationId xmlns:a16="http://schemas.microsoft.com/office/drawing/2014/main" id="{9E31BF0E-C3F8-DFCA-818E-7C186C06C48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95773" y="2584173"/>
                  <a:ext cx="135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11233" name="Freihand 211232">
                  <a:extLst>
                    <a:ext uri="{FF2B5EF4-FFF2-40B4-BE49-F238E27FC236}">
                      <a16:creationId xmlns:a16="http://schemas.microsoft.com/office/drawing/2014/main" id="{DA3BC1BC-ED4E-16DD-4CB1-839B6EF01A8B}"/>
                    </a:ext>
                  </a:extLst>
                </p14:cNvPr>
                <p14:cNvContentPartPr/>
                <p14:nvPr/>
              </p14:nvContentPartPr>
              <p14:xfrm>
                <a:off x="6805293" y="2498853"/>
                <a:ext cx="94680" cy="153720"/>
              </p14:xfrm>
            </p:contentPart>
          </mc:Choice>
          <mc:Fallback xmlns="">
            <p:pic>
              <p:nvPicPr>
                <p:cNvPr id="211233" name="Freihand 211232">
                  <a:extLst>
                    <a:ext uri="{FF2B5EF4-FFF2-40B4-BE49-F238E27FC236}">
                      <a16:creationId xmlns:a16="http://schemas.microsoft.com/office/drawing/2014/main" id="{DA3BC1BC-ED4E-16DD-4CB1-839B6EF01A8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796293" y="2490213"/>
                  <a:ext cx="112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11234" name="Freihand 211233">
                  <a:extLst>
                    <a:ext uri="{FF2B5EF4-FFF2-40B4-BE49-F238E27FC236}">
                      <a16:creationId xmlns:a16="http://schemas.microsoft.com/office/drawing/2014/main" id="{2FBF0FA7-16C3-EE55-BB1B-63075DC39EB2}"/>
                    </a:ext>
                  </a:extLst>
                </p14:cNvPr>
                <p14:cNvContentPartPr/>
                <p14:nvPr/>
              </p14:nvContentPartPr>
              <p14:xfrm>
                <a:off x="6810333" y="2573733"/>
                <a:ext cx="184680" cy="145440"/>
              </p14:xfrm>
            </p:contentPart>
          </mc:Choice>
          <mc:Fallback xmlns="">
            <p:pic>
              <p:nvPicPr>
                <p:cNvPr id="211234" name="Freihand 211233">
                  <a:extLst>
                    <a:ext uri="{FF2B5EF4-FFF2-40B4-BE49-F238E27FC236}">
                      <a16:creationId xmlns:a16="http://schemas.microsoft.com/office/drawing/2014/main" id="{2FBF0FA7-16C3-EE55-BB1B-63075DC39EB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801693" y="2564733"/>
                  <a:ext cx="202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11235" name="Freihand 211234">
                  <a:extLst>
                    <a:ext uri="{FF2B5EF4-FFF2-40B4-BE49-F238E27FC236}">
                      <a16:creationId xmlns:a16="http://schemas.microsoft.com/office/drawing/2014/main" id="{AD7D1638-B9D0-07FB-7949-0E6BEFDBAE9C}"/>
                    </a:ext>
                  </a:extLst>
                </p14:cNvPr>
                <p14:cNvContentPartPr/>
                <p14:nvPr/>
              </p14:nvContentPartPr>
              <p14:xfrm>
                <a:off x="6969813" y="2579853"/>
                <a:ext cx="84960" cy="149760"/>
              </p14:xfrm>
            </p:contentPart>
          </mc:Choice>
          <mc:Fallback xmlns="">
            <p:pic>
              <p:nvPicPr>
                <p:cNvPr id="211235" name="Freihand 211234">
                  <a:extLst>
                    <a:ext uri="{FF2B5EF4-FFF2-40B4-BE49-F238E27FC236}">
                      <a16:creationId xmlns:a16="http://schemas.microsoft.com/office/drawing/2014/main" id="{AD7D1638-B9D0-07FB-7949-0E6BEFDBAE9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960813" y="2571213"/>
                  <a:ext cx="102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11237" name="Freihand 211236">
                  <a:extLst>
                    <a:ext uri="{FF2B5EF4-FFF2-40B4-BE49-F238E27FC236}">
                      <a16:creationId xmlns:a16="http://schemas.microsoft.com/office/drawing/2014/main" id="{934D3099-1A2D-D8D1-72A7-FE5304232C05}"/>
                    </a:ext>
                  </a:extLst>
                </p14:cNvPr>
                <p14:cNvContentPartPr/>
                <p14:nvPr/>
              </p14:nvContentPartPr>
              <p14:xfrm>
                <a:off x="7180413" y="2559333"/>
                <a:ext cx="23040" cy="98640"/>
              </p14:xfrm>
            </p:contentPart>
          </mc:Choice>
          <mc:Fallback xmlns="">
            <p:pic>
              <p:nvPicPr>
                <p:cNvPr id="211237" name="Freihand 211236">
                  <a:extLst>
                    <a:ext uri="{FF2B5EF4-FFF2-40B4-BE49-F238E27FC236}">
                      <a16:creationId xmlns:a16="http://schemas.microsoft.com/office/drawing/2014/main" id="{934D3099-1A2D-D8D1-72A7-FE5304232C0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171773" y="2550693"/>
                  <a:ext cx="40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11238" name="Freihand 211237">
                  <a:extLst>
                    <a:ext uri="{FF2B5EF4-FFF2-40B4-BE49-F238E27FC236}">
                      <a16:creationId xmlns:a16="http://schemas.microsoft.com/office/drawing/2014/main" id="{3ADED92A-BA30-6AFA-091D-1DD4F3A9F3ED}"/>
                    </a:ext>
                  </a:extLst>
                </p14:cNvPr>
                <p14:cNvContentPartPr/>
                <p14:nvPr/>
              </p14:nvContentPartPr>
              <p14:xfrm>
                <a:off x="7132173" y="2582013"/>
                <a:ext cx="126360" cy="19800"/>
              </p14:xfrm>
            </p:contentPart>
          </mc:Choice>
          <mc:Fallback xmlns="">
            <p:pic>
              <p:nvPicPr>
                <p:cNvPr id="211238" name="Freihand 211237">
                  <a:extLst>
                    <a:ext uri="{FF2B5EF4-FFF2-40B4-BE49-F238E27FC236}">
                      <a16:creationId xmlns:a16="http://schemas.microsoft.com/office/drawing/2014/main" id="{3ADED92A-BA30-6AFA-091D-1DD4F3A9F3E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123173" y="2573013"/>
                  <a:ext cx="144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11239" name="Freihand 211238">
                  <a:extLst>
                    <a:ext uri="{FF2B5EF4-FFF2-40B4-BE49-F238E27FC236}">
                      <a16:creationId xmlns:a16="http://schemas.microsoft.com/office/drawing/2014/main" id="{290C6B40-7106-B27F-ACD8-55A8382C1B6C}"/>
                    </a:ext>
                  </a:extLst>
                </p14:cNvPr>
                <p14:cNvContentPartPr/>
                <p14:nvPr/>
              </p14:nvContentPartPr>
              <p14:xfrm>
                <a:off x="7316493" y="2508573"/>
                <a:ext cx="124920" cy="209160"/>
              </p14:xfrm>
            </p:contentPart>
          </mc:Choice>
          <mc:Fallback xmlns="">
            <p:pic>
              <p:nvPicPr>
                <p:cNvPr id="211239" name="Freihand 211238">
                  <a:extLst>
                    <a:ext uri="{FF2B5EF4-FFF2-40B4-BE49-F238E27FC236}">
                      <a16:creationId xmlns:a16="http://schemas.microsoft.com/office/drawing/2014/main" id="{290C6B40-7106-B27F-ACD8-55A8382C1B6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307853" y="2499573"/>
                  <a:ext cx="142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11240" name="Freihand 211239">
                  <a:extLst>
                    <a:ext uri="{FF2B5EF4-FFF2-40B4-BE49-F238E27FC236}">
                      <a16:creationId xmlns:a16="http://schemas.microsoft.com/office/drawing/2014/main" id="{19B52B6D-E412-688E-B4F6-271494D38500}"/>
                    </a:ext>
                  </a:extLst>
                </p14:cNvPr>
                <p14:cNvContentPartPr/>
                <p14:nvPr/>
              </p14:nvContentPartPr>
              <p14:xfrm>
                <a:off x="7441773" y="2636013"/>
                <a:ext cx="32040" cy="126360"/>
              </p14:xfrm>
            </p:contentPart>
          </mc:Choice>
          <mc:Fallback xmlns="">
            <p:pic>
              <p:nvPicPr>
                <p:cNvPr id="211240" name="Freihand 211239">
                  <a:extLst>
                    <a:ext uri="{FF2B5EF4-FFF2-40B4-BE49-F238E27FC236}">
                      <a16:creationId xmlns:a16="http://schemas.microsoft.com/office/drawing/2014/main" id="{19B52B6D-E412-688E-B4F6-271494D3850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32773" y="2627373"/>
                  <a:ext cx="49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11241" name="Freihand 211240">
                  <a:extLst>
                    <a:ext uri="{FF2B5EF4-FFF2-40B4-BE49-F238E27FC236}">
                      <a16:creationId xmlns:a16="http://schemas.microsoft.com/office/drawing/2014/main" id="{AFFB356B-3940-17E1-FCC7-4222085B7C40}"/>
                    </a:ext>
                  </a:extLst>
                </p14:cNvPr>
                <p14:cNvContentPartPr/>
                <p14:nvPr/>
              </p14:nvContentPartPr>
              <p14:xfrm>
                <a:off x="7451133" y="2626653"/>
                <a:ext cx="81720" cy="139680"/>
              </p14:xfrm>
            </p:contentPart>
          </mc:Choice>
          <mc:Fallback xmlns="">
            <p:pic>
              <p:nvPicPr>
                <p:cNvPr id="211241" name="Freihand 211240">
                  <a:extLst>
                    <a:ext uri="{FF2B5EF4-FFF2-40B4-BE49-F238E27FC236}">
                      <a16:creationId xmlns:a16="http://schemas.microsoft.com/office/drawing/2014/main" id="{AFFB356B-3940-17E1-FCC7-4222085B7C4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442133" y="2617653"/>
                  <a:ext cx="99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11242" name="Freihand 211241">
                  <a:extLst>
                    <a:ext uri="{FF2B5EF4-FFF2-40B4-BE49-F238E27FC236}">
                      <a16:creationId xmlns:a16="http://schemas.microsoft.com/office/drawing/2014/main" id="{0DFA22B0-4FEF-66AA-903F-947180DBD99D}"/>
                    </a:ext>
                  </a:extLst>
                </p14:cNvPr>
                <p14:cNvContentPartPr/>
                <p14:nvPr/>
              </p14:nvContentPartPr>
              <p14:xfrm>
                <a:off x="7538973" y="2589933"/>
                <a:ext cx="57240" cy="198360"/>
              </p14:xfrm>
            </p:contentPart>
          </mc:Choice>
          <mc:Fallback xmlns="">
            <p:pic>
              <p:nvPicPr>
                <p:cNvPr id="211242" name="Freihand 211241">
                  <a:extLst>
                    <a:ext uri="{FF2B5EF4-FFF2-40B4-BE49-F238E27FC236}">
                      <a16:creationId xmlns:a16="http://schemas.microsoft.com/office/drawing/2014/main" id="{0DFA22B0-4FEF-66AA-903F-947180DBD99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529973" y="2580933"/>
                  <a:ext cx="74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11243" name="Freihand 211242">
                  <a:extLst>
                    <a:ext uri="{FF2B5EF4-FFF2-40B4-BE49-F238E27FC236}">
                      <a16:creationId xmlns:a16="http://schemas.microsoft.com/office/drawing/2014/main" id="{331D9D12-68A7-6A35-A2F5-F2053FF1522F}"/>
                    </a:ext>
                  </a:extLst>
                </p14:cNvPr>
                <p14:cNvContentPartPr/>
                <p14:nvPr/>
              </p14:nvContentPartPr>
              <p14:xfrm>
                <a:off x="7598733" y="2632053"/>
                <a:ext cx="90360" cy="140400"/>
              </p14:xfrm>
            </p:contentPart>
          </mc:Choice>
          <mc:Fallback xmlns="">
            <p:pic>
              <p:nvPicPr>
                <p:cNvPr id="211243" name="Freihand 211242">
                  <a:extLst>
                    <a:ext uri="{FF2B5EF4-FFF2-40B4-BE49-F238E27FC236}">
                      <a16:creationId xmlns:a16="http://schemas.microsoft.com/office/drawing/2014/main" id="{331D9D12-68A7-6A35-A2F5-F2053FF1522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590093" y="2623053"/>
                  <a:ext cx="108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11244" name="Freihand 211243">
                  <a:extLst>
                    <a:ext uri="{FF2B5EF4-FFF2-40B4-BE49-F238E27FC236}">
                      <a16:creationId xmlns:a16="http://schemas.microsoft.com/office/drawing/2014/main" id="{0CB07CAE-939B-7073-FBE0-403FA67231F3}"/>
                    </a:ext>
                  </a:extLst>
                </p14:cNvPr>
                <p14:cNvContentPartPr/>
                <p14:nvPr/>
              </p14:nvContentPartPr>
              <p14:xfrm>
                <a:off x="7712853" y="2619453"/>
                <a:ext cx="91440" cy="149040"/>
              </p14:xfrm>
            </p:contentPart>
          </mc:Choice>
          <mc:Fallback xmlns="">
            <p:pic>
              <p:nvPicPr>
                <p:cNvPr id="211244" name="Freihand 211243">
                  <a:extLst>
                    <a:ext uri="{FF2B5EF4-FFF2-40B4-BE49-F238E27FC236}">
                      <a16:creationId xmlns:a16="http://schemas.microsoft.com/office/drawing/2014/main" id="{0CB07CAE-939B-7073-FBE0-403FA67231F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703853" y="2610453"/>
                  <a:ext cx="10908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11246" name="Freihand 211245">
                <a:extLst>
                  <a:ext uri="{FF2B5EF4-FFF2-40B4-BE49-F238E27FC236}">
                    <a16:creationId xmlns:a16="http://schemas.microsoft.com/office/drawing/2014/main" id="{929E1311-E247-3F9F-6CEC-D568E3F8B3D7}"/>
                  </a:ext>
                </a:extLst>
              </p14:cNvPr>
              <p14:cNvContentPartPr/>
              <p14:nvPr/>
            </p14:nvContentPartPr>
            <p14:xfrm>
              <a:off x="830373" y="737733"/>
              <a:ext cx="650880" cy="433080"/>
            </p14:xfrm>
          </p:contentPart>
        </mc:Choice>
        <mc:Fallback xmlns="">
          <p:pic>
            <p:nvPicPr>
              <p:cNvPr id="211246" name="Freihand 211245">
                <a:extLst>
                  <a:ext uri="{FF2B5EF4-FFF2-40B4-BE49-F238E27FC236}">
                    <a16:creationId xmlns:a16="http://schemas.microsoft.com/office/drawing/2014/main" id="{929E1311-E247-3F9F-6CEC-D568E3F8B3D7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821733" y="729093"/>
                <a:ext cx="6685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11247" name="Freihand 211246">
                <a:extLst>
                  <a:ext uri="{FF2B5EF4-FFF2-40B4-BE49-F238E27FC236}">
                    <a16:creationId xmlns:a16="http://schemas.microsoft.com/office/drawing/2014/main" id="{4FEA0D89-F77C-E0E8-D825-0DA987A44C2B}"/>
                  </a:ext>
                </a:extLst>
              </p14:cNvPr>
              <p14:cNvContentPartPr/>
              <p14:nvPr/>
            </p14:nvContentPartPr>
            <p14:xfrm>
              <a:off x="888693" y="292413"/>
              <a:ext cx="261720" cy="201960"/>
            </p14:xfrm>
          </p:contentPart>
        </mc:Choice>
        <mc:Fallback xmlns="">
          <p:pic>
            <p:nvPicPr>
              <p:cNvPr id="211247" name="Freihand 211246">
                <a:extLst>
                  <a:ext uri="{FF2B5EF4-FFF2-40B4-BE49-F238E27FC236}">
                    <a16:creationId xmlns:a16="http://schemas.microsoft.com/office/drawing/2014/main" id="{4FEA0D89-F77C-E0E8-D825-0DA987A44C2B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879693" y="283773"/>
                <a:ext cx="27936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54" name="Gruppieren 211253">
            <a:extLst>
              <a:ext uri="{FF2B5EF4-FFF2-40B4-BE49-F238E27FC236}">
                <a16:creationId xmlns:a16="http://schemas.microsoft.com/office/drawing/2014/main" id="{38E00B34-DD0B-6917-4C9C-00200F69EEAC}"/>
              </a:ext>
            </a:extLst>
          </p:cNvPr>
          <p:cNvGrpSpPr/>
          <p:nvPr/>
        </p:nvGrpSpPr>
        <p:grpSpPr>
          <a:xfrm>
            <a:off x="7948653" y="2499933"/>
            <a:ext cx="595440" cy="347400"/>
            <a:chOff x="7948653" y="2499933"/>
            <a:chExt cx="59544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11248" name="Freihand 211247">
                  <a:extLst>
                    <a:ext uri="{FF2B5EF4-FFF2-40B4-BE49-F238E27FC236}">
                      <a16:creationId xmlns:a16="http://schemas.microsoft.com/office/drawing/2014/main" id="{F64AC867-DBDA-CEC9-800A-924D383C1931}"/>
                    </a:ext>
                  </a:extLst>
                </p14:cNvPr>
                <p14:cNvContentPartPr/>
                <p14:nvPr/>
              </p14:nvContentPartPr>
              <p14:xfrm>
                <a:off x="7981413" y="2549253"/>
                <a:ext cx="28080" cy="130680"/>
              </p14:xfrm>
            </p:contentPart>
          </mc:Choice>
          <mc:Fallback xmlns="">
            <p:pic>
              <p:nvPicPr>
                <p:cNvPr id="211248" name="Freihand 211247">
                  <a:extLst>
                    <a:ext uri="{FF2B5EF4-FFF2-40B4-BE49-F238E27FC236}">
                      <a16:creationId xmlns:a16="http://schemas.microsoft.com/office/drawing/2014/main" id="{F64AC867-DBDA-CEC9-800A-924D383C193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972413" y="2540613"/>
                  <a:ext cx="45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11249" name="Freihand 211248">
                  <a:extLst>
                    <a:ext uri="{FF2B5EF4-FFF2-40B4-BE49-F238E27FC236}">
                      <a16:creationId xmlns:a16="http://schemas.microsoft.com/office/drawing/2014/main" id="{ED3B518A-A5CD-1B6B-044B-72171BA5D6E8}"/>
                    </a:ext>
                  </a:extLst>
                </p14:cNvPr>
                <p14:cNvContentPartPr/>
                <p14:nvPr/>
              </p14:nvContentPartPr>
              <p14:xfrm>
                <a:off x="7948653" y="2585613"/>
                <a:ext cx="78840" cy="11880"/>
              </p14:xfrm>
            </p:contentPart>
          </mc:Choice>
          <mc:Fallback xmlns="">
            <p:pic>
              <p:nvPicPr>
                <p:cNvPr id="211249" name="Freihand 211248">
                  <a:extLst>
                    <a:ext uri="{FF2B5EF4-FFF2-40B4-BE49-F238E27FC236}">
                      <a16:creationId xmlns:a16="http://schemas.microsoft.com/office/drawing/2014/main" id="{ED3B518A-A5CD-1B6B-044B-72171BA5D6E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940013" y="2576973"/>
                  <a:ext cx="96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11250" name="Freihand 211249">
                  <a:extLst>
                    <a:ext uri="{FF2B5EF4-FFF2-40B4-BE49-F238E27FC236}">
                      <a16:creationId xmlns:a16="http://schemas.microsoft.com/office/drawing/2014/main" id="{315395D3-4B2C-AAA5-04FB-2A74A28BD5B8}"/>
                    </a:ext>
                  </a:extLst>
                </p14:cNvPr>
                <p14:cNvContentPartPr/>
                <p14:nvPr/>
              </p14:nvContentPartPr>
              <p14:xfrm>
                <a:off x="8139093" y="2499933"/>
                <a:ext cx="117000" cy="172080"/>
              </p14:xfrm>
            </p:contentPart>
          </mc:Choice>
          <mc:Fallback xmlns="">
            <p:pic>
              <p:nvPicPr>
                <p:cNvPr id="211250" name="Freihand 211249">
                  <a:extLst>
                    <a:ext uri="{FF2B5EF4-FFF2-40B4-BE49-F238E27FC236}">
                      <a16:creationId xmlns:a16="http://schemas.microsoft.com/office/drawing/2014/main" id="{315395D3-4B2C-AAA5-04FB-2A74A28BD5B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130093" y="2491293"/>
                  <a:ext cx="134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11251" name="Freihand 211250">
                  <a:extLst>
                    <a:ext uri="{FF2B5EF4-FFF2-40B4-BE49-F238E27FC236}">
                      <a16:creationId xmlns:a16="http://schemas.microsoft.com/office/drawing/2014/main" id="{9DEBD787-F36F-52A6-A9AF-5597F28472AD}"/>
                    </a:ext>
                  </a:extLst>
                </p14:cNvPr>
                <p14:cNvContentPartPr/>
                <p14:nvPr/>
              </p14:nvContentPartPr>
              <p14:xfrm>
                <a:off x="8219733" y="2585973"/>
                <a:ext cx="113400" cy="150840"/>
              </p14:xfrm>
            </p:contentPart>
          </mc:Choice>
          <mc:Fallback xmlns="">
            <p:pic>
              <p:nvPicPr>
                <p:cNvPr id="211251" name="Freihand 211250">
                  <a:extLst>
                    <a:ext uri="{FF2B5EF4-FFF2-40B4-BE49-F238E27FC236}">
                      <a16:creationId xmlns:a16="http://schemas.microsoft.com/office/drawing/2014/main" id="{9DEBD787-F36F-52A6-A9AF-5597F28472A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211093" y="2576973"/>
                  <a:ext cx="131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11252" name="Freihand 211251">
                  <a:extLst>
                    <a:ext uri="{FF2B5EF4-FFF2-40B4-BE49-F238E27FC236}">
                      <a16:creationId xmlns:a16="http://schemas.microsoft.com/office/drawing/2014/main" id="{16ECAFA6-9060-BE21-D889-159D142788D3}"/>
                    </a:ext>
                  </a:extLst>
                </p14:cNvPr>
                <p14:cNvContentPartPr/>
                <p14:nvPr/>
              </p14:nvContentPartPr>
              <p14:xfrm>
                <a:off x="8367333" y="2579493"/>
                <a:ext cx="105120" cy="170280"/>
              </p14:xfrm>
            </p:contentPart>
          </mc:Choice>
          <mc:Fallback xmlns="">
            <p:pic>
              <p:nvPicPr>
                <p:cNvPr id="211252" name="Freihand 211251">
                  <a:extLst>
                    <a:ext uri="{FF2B5EF4-FFF2-40B4-BE49-F238E27FC236}">
                      <a16:creationId xmlns:a16="http://schemas.microsoft.com/office/drawing/2014/main" id="{16ECAFA6-9060-BE21-D889-159D142788D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358333" y="2570493"/>
                  <a:ext cx="122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11253" name="Freihand 211252">
                  <a:extLst>
                    <a:ext uri="{FF2B5EF4-FFF2-40B4-BE49-F238E27FC236}">
                      <a16:creationId xmlns:a16="http://schemas.microsoft.com/office/drawing/2014/main" id="{81E9923F-729F-17BD-965F-81C6897AAA11}"/>
                    </a:ext>
                  </a:extLst>
                </p14:cNvPr>
                <p14:cNvContentPartPr/>
                <p14:nvPr/>
              </p14:nvContentPartPr>
              <p14:xfrm>
                <a:off x="8110293" y="2812413"/>
                <a:ext cx="433800" cy="34920"/>
              </p14:xfrm>
            </p:contentPart>
          </mc:Choice>
          <mc:Fallback xmlns="">
            <p:pic>
              <p:nvPicPr>
                <p:cNvPr id="211253" name="Freihand 211252">
                  <a:extLst>
                    <a:ext uri="{FF2B5EF4-FFF2-40B4-BE49-F238E27FC236}">
                      <a16:creationId xmlns:a16="http://schemas.microsoft.com/office/drawing/2014/main" id="{81E9923F-729F-17BD-965F-81C6897AAA1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101293" y="2803413"/>
                  <a:ext cx="4514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57" name="Gruppieren 211256">
            <a:extLst>
              <a:ext uri="{FF2B5EF4-FFF2-40B4-BE49-F238E27FC236}">
                <a16:creationId xmlns:a16="http://schemas.microsoft.com/office/drawing/2014/main" id="{770E50FC-6849-EEF9-AB68-9D50D14D7607}"/>
              </a:ext>
            </a:extLst>
          </p:cNvPr>
          <p:cNvGrpSpPr/>
          <p:nvPr/>
        </p:nvGrpSpPr>
        <p:grpSpPr>
          <a:xfrm>
            <a:off x="6212013" y="1580853"/>
            <a:ext cx="290880" cy="156600"/>
            <a:chOff x="6212013" y="1580853"/>
            <a:chExt cx="29088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11255" name="Freihand 211254">
                  <a:extLst>
                    <a:ext uri="{FF2B5EF4-FFF2-40B4-BE49-F238E27FC236}">
                      <a16:creationId xmlns:a16="http://schemas.microsoft.com/office/drawing/2014/main" id="{712C2356-EC9A-A6AF-AECC-6462E7B7A5A6}"/>
                    </a:ext>
                  </a:extLst>
                </p14:cNvPr>
                <p14:cNvContentPartPr/>
                <p14:nvPr/>
              </p14:nvContentPartPr>
              <p14:xfrm>
                <a:off x="6212013" y="1580853"/>
                <a:ext cx="136440" cy="156600"/>
              </p14:xfrm>
            </p:contentPart>
          </mc:Choice>
          <mc:Fallback xmlns="">
            <p:pic>
              <p:nvPicPr>
                <p:cNvPr id="211255" name="Freihand 211254">
                  <a:extLst>
                    <a:ext uri="{FF2B5EF4-FFF2-40B4-BE49-F238E27FC236}">
                      <a16:creationId xmlns:a16="http://schemas.microsoft.com/office/drawing/2014/main" id="{712C2356-EC9A-A6AF-AECC-6462E7B7A5A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203373" y="1572213"/>
                  <a:ext cx="154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11256" name="Freihand 211255">
                  <a:extLst>
                    <a:ext uri="{FF2B5EF4-FFF2-40B4-BE49-F238E27FC236}">
                      <a16:creationId xmlns:a16="http://schemas.microsoft.com/office/drawing/2014/main" id="{06E16111-F58E-7E06-3A18-09BC08A6EC5E}"/>
                    </a:ext>
                  </a:extLst>
                </p14:cNvPr>
                <p14:cNvContentPartPr/>
                <p14:nvPr/>
              </p14:nvContentPartPr>
              <p14:xfrm>
                <a:off x="6392373" y="1604253"/>
                <a:ext cx="110520" cy="67320"/>
              </p14:xfrm>
            </p:contentPart>
          </mc:Choice>
          <mc:Fallback xmlns="">
            <p:pic>
              <p:nvPicPr>
                <p:cNvPr id="211256" name="Freihand 211255">
                  <a:extLst>
                    <a:ext uri="{FF2B5EF4-FFF2-40B4-BE49-F238E27FC236}">
                      <a16:creationId xmlns:a16="http://schemas.microsoft.com/office/drawing/2014/main" id="{06E16111-F58E-7E06-3A18-09BC08A6EC5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383733" y="1595253"/>
                  <a:ext cx="1281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60" name="Gruppieren 211259">
            <a:extLst>
              <a:ext uri="{FF2B5EF4-FFF2-40B4-BE49-F238E27FC236}">
                <a16:creationId xmlns:a16="http://schemas.microsoft.com/office/drawing/2014/main" id="{3F15033E-60A3-19F8-80DA-46356B29EECD}"/>
              </a:ext>
            </a:extLst>
          </p:cNvPr>
          <p:cNvGrpSpPr/>
          <p:nvPr/>
        </p:nvGrpSpPr>
        <p:grpSpPr>
          <a:xfrm>
            <a:off x="6826533" y="1564653"/>
            <a:ext cx="298440" cy="150840"/>
            <a:chOff x="6826533" y="1564653"/>
            <a:chExt cx="29844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11258" name="Freihand 211257">
                  <a:extLst>
                    <a:ext uri="{FF2B5EF4-FFF2-40B4-BE49-F238E27FC236}">
                      <a16:creationId xmlns:a16="http://schemas.microsoft.com/office/drawing/2014/main" id="{45212E38-BB14-6822-30B9-9BB0B1183C72}"/>
                    </a:ext>
                  </a:extLst>
                </p14:cNvPr>
                <p14:cNvContentPartPr/>
                <p14:nvPr/>
              </p14:nvContentPartPr>
              <p14:xfrm>
                <a:off x="6826533" y="1564653"/>
                <a:ext cx="62280" cy="150840"/>
              </p14:xfrm>
            </p:contentPart>
          </mc:Choice>
          <mc:Fallback xmlns="">
            <p:pic>
              <p:nvPicPr>
                <p:cNvPr id="211258" name="Freihand 211257">
                  <a:extLst>
                    <a:ext uri="{FF2B5EF4-FFF2-40B4-BE49-F238E27FC236}">
                      <a16:creationId xmlns:a16="http://schemas.microsoft.com/office/drawing/2014/main" id="{45212E38-BB14-6822-30B9-9BB0B1183C7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817533" y="1555653"/>
                  <a:ext cx="79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11259" name="Freihand 211258">
                  <a:extLst>
                    <a:ext uri="{FF2B5EF4-FFF2-40B4-BE49-F238E27FC236}">
                      <a16:creationId xmlns:a16="http://schemas.microsoft.com/office/drawing/2014/main" id="{ACF3BEA4-4C03-08CA-1303-33C3BA978267}"/>
                    </a:ext>
                  </a:extLst>
                </p14:cNvPr>
                <p14:cNvContentPartPr/>
                <p14:nvPr/>
              </p14:nvContentPartPr>
              <p14:xfrm>
                <a:off x="7003653" y="1582293"/>
                <a:ext cx="121320" cy="106560"/>
              </p14:xfrm>
            </p:contentPart>
          </mc:Choice>
          <mc:Fallback xmlns="">
            <p:pic>
              <p:nvPicPr>
                <p:cNvPr id="211259" name="Freihand 211258">
                  <a:extLst>
                    <a:ext uri="{FF2B5EF4-FFF2-40B4-BE49-F238E27FC236}">
                      <a16:creationId xmlns:a16="http://schemas.microsoft.com/office/drawing/2014/main" id="{ACF3BEA4-4C03-08CA-1303-33C3BA97826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995013" y="1573653"/>
                  <a:ext cx="13896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11261" name="Freihand 211260">
                <a:extLst>
                  <a:ext uri="{FF2B5EF4-FFF2-40B4-BE49-F238E27FC236}">
                    <a16:creationId xmlns:a16="http://schemas.microsoft.com/office/drawing/2014/main" id="{450E3354-DFD4-80B4-3E08-25BB8F82BC4C}"/>
                  </a:ext>
                </a:extLst>
              </p14:cNvPr>
              <p14:cNvContentPartPr/>
              <p14:nvPr/>
            </p14:nvContentPartPr>
            <p14:xfrm>
              <a:off x="2365053" y="1399413"/>
              <a:ext cx="196920" cy="125640"/>
            </p14:xfrm>
          </p:contentPart>
        </mc:Choice>
        <mc:Fallback xmlns="">
          <p:pic>
            <p:nvPicPr>
              <p:cNvPr id="211261" name="Freihand 211260">
                <a:extLst>
                  <a:ext uri="{FF2B5EF4-FFF2-40B4-BE49-F238E27FC236}">
                    <a16:creationId xmlns:a16="http://schemas.microsoft.com/office/drawing/2014/main" id="{450E3354-DFD4-80B4-3E08-25BB8F82BC4C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2356413" y="1390773"/>
                <a:ext cx="21456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64" name="Gruppieren 211263">
            <a:extLst>
              <a:ext uri="{FF2B5EF4-FFF2-40B4-BE49-F238E27FC236}">
                <a16:creationId xmlns:a16="http://schemas.microsoft.com/office/drawing/2014/main" id="{BFF6A068-8DC1-C6C0-2A9A-D595D98A67D8}"/>
              </a:ext>
            </a:extLst>
          </p:cNvPr>
          <p:cNvGrpSpPr/>
          <p:nvPr/>
        </p:nvGrpSpPr>
        <p:grpSpPr>
          <a:xfrm>
            <a:off x="7384893" y="1556373"/>
            <a:ext cx="326880" cy="136440"/>
            <a:chOff x="7384893" y="1556373"/>
            <a:chExt cx="326880" cy="13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11262" name="Freihand 211261">
                  <a:extLst>
                    <a:ext uri="{FF2B5EF4-FFF2-40B4-BE49-F238E27FC236}">
                      <a16:creationId xmlns:a16="http://schemas.microsoft.com/office/drawing/2014/main" id="{59339966-C047-3FE9-3E0E-40AEF1977839}"/>
                    </a:ext>
                  </a:extLst>
                </p14:cNvPr>
                <p14:cNvContentPartPr/>
                <p14:nvPr/>
              </p14:nvContentPartPr>
              <p14:xfrm>
                <a:off x="7384893" y="1556373"/>
                <a:ext cx="132840" cy="136440"/>
              </p14:xfrm>
            </p:contentPart>
          </mc:Choice>
          <mc:Fallback xmlns="">
            <p:pic>
              <p:nvPicPr>
                <p:cNvPr id="211262" name="Freihand 211261">
                  <a:extLst>
                    <a:ext uri="{FF2B5EF4-FFF2-40B4-BE49-F238E27FC236}">
                      <a16:creationId xmlns:a16="http://schemas.microsoft.com/office/drawing/2014/main" id="{59339966-C047-3FE9-3E0E-40AEF197783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375893" y="1547733"/>
                  <a:ext cx="150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11263" name="Freihand 211262">
                  <a:extLst>
                    <a:ext uri="{FF2B5EF4-FFF2-40B4-BE49-F238E27FC236}">
                      <a16:creationId xmlns:a16="http://schemas.microsoft.com/office/drawing/2014/main" id="{F5DC04E5-2268-E8B2-10C6-4B0E40A3BC38}"/>
                    </a:ext>
                  </a:extLst>
                </p14:cNvPr>
                <p14:cNvContentPartPr/>
                <p14:nvPr/>
              </p14:nvContentPartPr>
              <p14:xfrm>
                <a:off x="7578933" y="1574013"/>
                <a:ext cx="132840" cy="92160"/>
              </p14:xfrm>
            </p:contentPart>
          </mc:Choice>
          <mc:Fallback xmlns="">
            <p:pic>
              <p:nvPicPr>
                <p:cNvPr id="211263" name="Freihand 211262">
                  <a:extLst>
                    <a:ext uri="{FF2B5EF4-FFF2-40B4-BE49-F238E27FC236}">
                      <a16:creationId xmlns:a16="http://schemas.microsoft.com/office/drawing/2014/main" id="{F5DC04E5-2268-E8B2-10C6-4B0E40A3BC3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569933" y="1565373"/>
                  <a:ext cx="1504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68" name="Gruppieren 211267">
            <a:extLst>
              <a:ext uri="{FF2B5EF4-FFF2-40B4-BE49-F238E27FC236}">
                <a16:creationId xmlns:a16="http://schemas.microsoft.com/office/drawing/2014/main" id="{753F216A-8941-45D2-EF2B-BC8A03483187}"/>
              </a:ext>
            </a:extLst>
          </p:cNvPr>
          <p:cNvGrpSpPr/>
          <p:nvPr/>
        </p:nvGrpSpPr>
        <p:grpSpPr>
          <a:xfrm>
            <a:off x="6192933" y="2860293"/>
            <a:ext cx="317520" cy="192960"/>
            <a:chOff x="6192933" y="2860293"/>
            <a:chExt cx="31752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11265" name="Freihand 211264">
                  <a:extLst>
                    <a:ext uri="{FF2B5EF4-FFF2-40B4-BE49-F238E27FC236}">
                      <a16:creationId xmlns:a16="http://schemas.microsoft.com/office/drawing/2014/main" id="{FD262BAD-A6B0-CEAA-E085-9D87D2168F9B}"/>
                    </a:ext>
                  </a:extLst>
                </p14:cNvPr>
                <p14:cNvContentPartPr/>
                <p14:nvPr/>
              </p14:nvContentPartPr>
              <p14:xfrm>
                <a:off x="6192933" y="2860293"/>
                <a:ext cx="129600" cy="136080"/>
              </p14:xfrm>
            </p:contentPart>
          </mc:Choice>
          <mc:Fallback xmlns="">
            <p:pic>
              <p:nvPicPr>
                <p:cNvPr id="211265" name="Freihand 211264">
                  <a:extLst>
                    <a:ext uri="{FF2B5EF4-FFF2-40B4-BE49-F238E27FC236}">
                      <a16:creationId xmlns:a16="http://schemas.microsoft.com/office/drawing/2014/main" id="{FD262BAD-A6B0-CEAA-E085-9D87D2168F9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183933" y="2851293"/>
                  <a:ext cx="147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11266" name="Freihand 211265">
                  <a:extLst>
                    <a:ext uri="{FF2B5EF4-FFF2-40B4-BE49-F238E27FC236}">
                      <a16:creationId xmlns:a16="http://schemas.microsoft.com/office/drawing/2014/main" id="{0707840A-633E-5645-9E76-3006E0382811}"/>
                    </a:ext>
                  </a:extLst>
                </p14:cNvPr>
                <p14:cNvContentPartPr/>
                <p14:nvPr/>
              </p14:nvContentPartPr>
              <p14:xfrm>
                <a:off x="6276453" y="2911053"/>
                <a:ext cx="23040" cy="142200"/>
              </p14:xfrm>
            </p:contentPart>
          </mc:Choice>
          <mc:Fallback xmlns="">
            <p:pic>
              <p:nvPicPr>
                <p:cNvPr id="211266" name="Freihand 211265">
                  <a:extLst>
                    <a:ext uri="{FF2B5EF4-FFF2-40B4-BE49-F238E27FC236}">
                      <a16:creationId xmlns:a16="http://schemas.microsoft.com/office/drawing/2014/main" id="{0707840A-633E-5645-9E76-3006E038281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267813" y="2902053"/>
                  <a:ext cx="40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11267" name="Freihand 211266">
                  <a:extLst>
                    <a:ext uri="{FF2B5EF4-FFF2-40B4-BE49-F238E27FC236}">
                      <a16:creationId xmlns:a16="http://schemas.microsoft.com/office/drawing/2014/main" id="{5F04A754-39BA-54B0-149E-CAA40ACE19DA}"/>
                    </a:ext>
                  </a:extLst>
                </p14:cNvPr>
                <p14:cNvContentPartPr/>
                <p14:nvPr/>
              </p14:nvContentPartPr>
              <p14:xfrm>
                <a:off x="6389133" y="2920053"/>
                <a:ext cx="121320" cy="111240"/>
              </p14:xfrm>
            </p:contentPart>
          </mc:Choice>
          <mc:Fallback xmlns="">
            <p:pic>
              <p:nvPicPr>
                <p:cNvPr id="211267" name="Freihand 211266">
                  <a:extLst>
                    <a:ext uri="{FF2B5EF4-FFF2-40B4-BE49-F238E27FC236}">
                      <a16:creationId xmlns:a16="http://schemas.microsoft.com/office/drawing/2014/main" id="{5F04A754-39BA-54B0-149E-CAA40ACE19D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380133" y="2911053"/>
                  <a:ext cx="13896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71" name="Gruppieren 211270">
            <a:extLst>
              <a:ext uri="{FF2B5EF4-FFF2-40B4-BE49-F238E27FC236}">
                <a16:creationId xmlns:a16="http://schemas.microsoft.com/office/drawing/2014/main" id="{F0FF07C2-C955-5739-1136-B4FFA7872A19}"/>
              </a:ext>
            </a:extLst>
          </p:cNvPr>
          <p:cNvGrpSpPr/>
          <p:nvPr/>
        </p:nvGrpSpPr>
        <p:grpSpPr>
          <a:xfrm>
            <a:off x="6770733" y="2856333"/>
            <a:ext cx="315000" cy="158400"/>
            <a:chOff x="6770733" y="2856333"/>
            <a:chExt cx="31500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11269" name="Freihand 211268">
                  <a:extLst>
                    <a:ext uri="{FF2B5EF4-FFF2-40B4-BE49-F238E27FC236}">
                      <a16:creationId xmlns:a16="http://schemas.microsoft.com/office/drawing/2014/main" id="{02E24226-0BAB-D77A-BC77-F73F8CF4CED5}"/>
                    </a:ext>
                  </a:extLst>
                </p14:cNvPr>
                <p14:cNvContentPartPr/>
                <p14:nvPr/>
              </p14:nvContentPartPr>
              <p14:xfrm>
                <a:off x="6770733" y="2856333"/>
                <a:ext cx="123120" cy="158400"/>
              </p14:xfrm>
            </p:contentPart>
          </mc:Choice>
          <mc:Fallback xmlns="">
            <p:pic>
              <p:nvPicPr>
                <p:cNvPr id="211269" name="Freihand 211268">
                  <a:extLst>
                    <a:ext uri="{FF2B5EF4-FFF2-40B4-BE49-F238E27FC236}">
                      <a16:creationId xmlns:a16="http://schemas.microsoft.com/office/drawing/2014/main" id="{02E24226-0BAB-D77A-BC77-F73F8CF4CED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762093" y="2847333"/>
                  <a:ext cx="140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11270" name="Freihand 211269">
                  <a:extLst>
                    <a:ext uri="{FF2B5EF4-FFF2-40B4-BE49-F238E27FC236}">
                      <a16:creationId xmlns:a16="http://schemas.microsoft.com/office/drawing/2014/main" id="{16D8B508-DE6D-0D0E-3F9D-4422CA15761F}"/>
                    </a:ext>
                  </a:extLst>
                </p14:cNvPr>
                <p14:cNvContentPartPr/>
                <p14:nvPr/>
              </p14:nvContentPartPr>
              <p14:xfrm>
                <a:off x="6973413" y="2893413"/>
                <a:ext cx="112320" cy="101160"/>
              </p14:xfrm>
            </p:contentPart>
          </mc:Choice>
          <mc:Fallback xmlns="">
            <p:pic>
              <p:nvPicPr>
                <p:cNvPr id="211270" name="Freihand 211269">
                  <a:extLst>
                    <a:ext uri="{FF2B5EF4-FFF2-40B4-BE49-F238E27FC236}">
                      <a16:creationId xmlns:a16="http://schemas.microsoft.com/office/drawing/2014/main" id="{16D8B508-DE6D-0D0E-3F9D-4422CA15761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964413" y="2884413"/>
                  <a:ext cx="1299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75" name="Gruppieren 211274">
            <a:extLst>
              <a:ext uri="{FF2B5EF4-FFF2-40B4-BE49-F238E27FC236}">
                <a16:creationId xmlns:a16="http://schemas.microsoft.com/office/drawing/2014/main" id="{F1BC8948-F5A4-D2E2-DCEC-D8BD35629128}"/>
              </a:ext>
            </a:extLst>
          </p:cNvPr>
          <p:cNvGrpSpPr/>
          <p:nvPr/>
        </p:nvGrpSpPr>
        <p:grpSpPr>
          <a:xfrm>
            <a:off x="7303173" y="2896653"/>
            <a:ext cx="435240" cy="152640"/>
            <a:chOff x="7303173" y="2896653"/>
            <a:chExt cx="43524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11272" name="Freihand 211271">
                  <a:extLst>
                    <a:ext uri="{FF2B5EF4-FFF2-40B4-BE49-F238E27FC236}">
                      <a16:creationId xmlns:a16="http://schemas.microsoft.com/office/drawing/2014/main" id="{825A3AFD-D523-258B-EEBC-C5DEEECE1E9B}"/>
                    </a:ext>
                  </a:extLst>
                </p14:cNvPr>
                <p14:cNvContentPartPr/>
                <p14:nvPr/>
              </p14:nvContentPartPr>
              <p14:xfrm>
                <a:off x="7303173" y="2913933"/>
                <a:ext cx="153000" cy="135360"/>
              </p14:xfrm>
            </p:contentPart>
          </mc:Choice>
          <mc:Fallback xmlns="">
            <p:pic>
              <p:nvPicPr>
                <p:cNvPr id="211272" name="Freihand 211271">
                  <a:extLst>
                    <a:ext uri="{FF2B5EF4-FFF2-40B4-BE49-F238E27FC236}">
                      <a16:creationId xmlns:a16="http://schemas.microsoft.com/office/drawing/2014/main" id="{825A3AFD-D523-258B-EEBC-C5DEEECE1E9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294533" y="2905293"/>
                  <a:ext cx="170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11273" name="Freihand 211272">
                  <a:extLst>
                    <a:ext uri="{FF2B5EF4-FFF2-40B4-BE49-F238E27FC236}">
                      <a16:creationId xmlns:a16="http://schemas.microsoft.com/office/drawing/2014/main" id="{C9E052EA-F515-63B5-5B4B-AB284DAA2FB6}"/>
                    </a:ext>
                  </a:extLst>
                </p14:cNvPr>
                <p14:cNvContentPartPr/>
                <p14:nvPr/>
              </p14:nvContentPartPr>
              <p14:xfrm>
                <a:off x="7337733" y="2962533"/>
                <a:ext cx="131040" cy="12600"/>
              </p14:xfrm>
            </p:contentPart>
          </mc:Choice>
          <mc:Fallback xmlns="">
            <p:pic>
              <p:nvPicPr>
                <p:cNvPr id="211273" name="Freihand 211272">
                  <a:extLst>
                    <a:ext uri="{FF2B5EF4-FFF2-40B4-BE49-F238E27FC236}">
                      <a16:creationId xmlns:a16="http://schemas.microsoft.com/office/drawing/2014/main" id="{C9E052EA-F515-63B5-5B4B-AB284DAA2FB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328733" y="2953533"/>
                  <a:ext cx="148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11274" name="Freihand 211273">
                  <a:extLst>
                    <a:ext uri="{FF2B5EF4-FFF2-40B4-BE49-F238E27FC236}">
                      <a16:creationId xmlns:a16="http://schemas.microsoft.com/office/drawing/2014/main" id="{DB8712AF-59F9-57B6-D82E-6F873E6C9CA2}"/>
                    </a:ext>
                  </a:extLst>
                </p14:cNvPr>
                <p14:cNvContentPartPr/>
                <p14:nvPr/>
              </p14:nvContentPartPr>
              <p14:xfrm>
                <a:off x="7578933" y="2896653"/>
                <a:ext cx="159480" cy="124560"/>
              </p14:xfrm>
            </p:contentPart>
          </mc:Choice>
          <mc:Fallback xmlns="">
            <p:pic>
              <p:nvPicPr>
                <p:cNvPr id="211274" name="Freihand 211273">
                  <a:extLst>
                    <a:ext uri="{FF2B5EF4-FFF2-40B4-BE49-F238E27FC236}">
                      <a16:creationId xmlns:a16="http://schemas.microsoft.com/office/drawing/2014/main" id="{DB8712AF-59F9-57B6-D82E-6F873E6C9CA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570293" y="2888013"/>
                  <a:ext cx="17712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78" name="Gruppieren 211277">
            <a:extLst>
              <a:ext uri="{FF2B5EF4-FFF2-40B4-BE49-F238E27FC236}">
                <a16:creationId xmlns:a16="http://schemas.microsoft.com/office/drawing/2014/main" id="{6F633077-0997-6BB7-4F50-1B82AED62AE4}"/>
              </a:ext>
            </a:extLst>
          </p:cNvPr>
          <p:cNvGrpSpPr/>
          <p:nvPr/>
        </p:nvGrpSpPr>
        <p:grpSpPr>
          <a:xfrm>
            <a:off x="8345733" y="2922933"/>
            <a:ext cx="369720" cy="179280"/>
            <a:chOff x="8345733" y="2922933"/>
            <a:chExt cx="36972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11276" name="Freihand 211275">
                  <a:extLst>
                    <a:ext uri="{FF2B5EF4-FFF2-40B4-BE49-F238E27FC236}">
                      <a16:creationId xmlns:a16="http://schemas.microsoft.com/office/drawing/2014/main" id="{4A0F8A10-07A5-850E-3208-25778355D382}"/>
                    </a:ext>
                  </a:extLst>
                </p14:cNvPr>
                <p14:cNvContentPartPr/>
                <p14:nvPr/>
              </p14:nvContentPartPr>
              <p14:xfrm>
                <a:off x="8345733" y="2923293"/>
                <a:ext cx="264240" cy="113400"/>
              </p14:xfrm>
            </p:contentPart>
          </mc:Choice>
          <mc:Fallback xmlns="">
            <p:pic>
              <p:nvPicPr>
                <p:cNvPr id="211276" name="Freihand 211275">
                  <a:extLst>
                    <a:ext uri="{FF2B5EF4-FFF2-40B4-BE49-F238E27FC236}">
                      <a16:creationId xmlns:a16="http://schemas.microsoft.com/office/drawing/2014/main" id="{4A0F8A10-07A5-850E-3208-25778355D38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336733" y="2914653"/>
                  <a:ext cx="281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211277" name="Freihand 211276">
                  <a:extLst>
                    <a:ext uri="{FF2B5EF4-FFF2-40B4-BE49-F238E27FC236}">
                      <a16:creationId xmlns:a16="http://schemas.microsoft.com/office/drawing/2014/main" id="{140DAA1C-FB1D-1BA9-3783-04D97227993B}"/>
                    </a:ext>
                  </a:extLst>
                </p14:cNvPr>
                <p14:cNvContentPartPr/>
                <p14:nvPr/>
              </p14:nvContentPartPr>
              <p14:xfrm>
                <a:off x="8585853" y="2922933"/>
                <a:ext cx="129600" cy="179280"/>
              </p14:xfrm>
            </p:contentPart>
          </mc:Choice>
          <mc:Fallback xmlns="">
            <p:pic>
              <p:nvPicPr>
                <p:cNvPr id="211277" name="Freihand 211276">
                  <a:extLst>
                    <a:ext uri="{FF2B5EF4-FFF2-40B4-BE49-F238E27FC236}">
                      <a16:creationId xmlns:a16="http://schemas.microsoft.com/office/drawing/2014/main" id="{140DAA1C-FB1D-1BA9-3783-04D97227993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576853" y="2913933"/>
                  <a:ext cx="14724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82" name="Gruppieren 211281">
            <a:extLst>
              <a:ext uri="{FF2B5EF4-FFF2-40B4-BE49-F238E27FC236}">
                <a16:creationId xmlns:a16="http://schemas.microsoft.com/office/drawing/2014/main" id="{2B079A00-1302-907B-2B29-0A6E444AAC9C}"/>
              </a:ext>
            </a:extLst>
          </p:cNvPr>
          <p:cNvGrpSpPr/>
          <p:nvPr/>
        </p:nvGrpSpPr>
        <p:grpSpPr>
          <a:xfrm>
            <a:off x="8892213" y="2827893"/>
            <a:ext cx="406800" cy="214560"/>
            <a:chOff x="8892213" y="2827893"/>
            <a:chExt cx="40680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211279" name="Freihand 211278">
                  <a:extLst>
                    <a:ext uri="{FF2B5EF4-FFF2-40B4-BE49-F238E27FC236}">
                      <a16:creationId xmlns:a16="http://schemas.microsoft.com/office/drawing/2014/main" id="{A539D967-34B8-0D90-52AE-C72DD59CA4A4}"/>
                    </a:ext>
                  </a:extLst>
                </p14:cNvPr>
                <p14:cNvContentPartPr/>
                <p14:nvPr/>
              </p14:nvContentPartPr>
              <p14:xfrm>
                <a:off x="8892213" y="2880093"/>
                <a:ext cx="120960" cy="162360"/>
              </p14:xfrm>
            </p:contentPart>
          </mc:Choice>
          <mc:Fallback xmlns="">
            <p:pic>
              <p:nvPicPr>
                <p:cNvPr id="211279" name="Freihand 211278">
                  <a:extLst>
                    <a:ext uri="{FF2B5EF4-FFF2-40B4-BE49-F238E27FC236}">
                      <a16:creationId xmlns:a16="http://schemas.microsoft.com/office/drawing/2014/main" id="{A539D967-34B8-0D90-52AE-C72DD59CA4A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883213" y="2871093"/>
                  <a:ext cx="138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211280" name="Freihand 211279">
                  <a:extLst>
                    <a:ext uri="{FF2B5EF4-FFF2-40B4-BE49-F238E27FC236}">
                      <a16:creationId xmlns:a16="http://schemas.microsoft.com/office/drawing/2014/main" id="{7C7F1DDA-2D99-D03F-A18C-2DC081CCCED4}"/>
                    </a:ext>
                  </a:extLst>
                </p14:cNvPr>
                <p14:cNvContentPartPr/>
                <p14:nvPr/>
              </p14:nvContentPartPr>
              <p14:xfrm>
                <a:off x="8921013" y="2831493"/>
                <a:ext cx="159840" cy="40680"/>
              </p14:xfrm>
            </p:contentPart>
          </mc:Choice>
          <mc:Fallback xmlns="">
            <p:pic>
              <p:nvPicPr>
                <p:cNvPr id="211280" name="Freihand 211279">
                  <a:extLst>
                    <a:ext uri="{FF2B5EF4-FFF2-40B4-BE49-F238E27FC236}">
                      <a16:creationId xmlns:a16="http://schemas.microsoft.com/office/drawing/2014/main" id="{7C7F1DDA-2D99-D03F-A18C-2DC081CCCED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912013" y="2822853"/>
                  <a:ext cx="177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211281" name="Freihand 211280">
                  <a:extLst>
                    <a:ext uri="{FF2B5EF4-FFF2-40B4-BE49-F238E27FC236}">
                      <a16:creationId xmlns:a16="http://schemas.microsoft.com/office/drawing/2014/main" id="{F4259E49-8C0F-8FCE-59A9-9A3165598191}"/>
                    </a:ext>
                  </a:extLst>
                </p14:cNvPr>
                <p14:cNvContentPartPr/>
                <p14:nvPr/>
              </p14:nvContentPartPr>
              <p14:xfrm>
                <a:off x="9138093" y="2827893"/>
                <a:ext cx="160920" cy="159120"/>
              </p14:xfrm>
            </p:contentPart>
          </mc:Choice>
          <mc:Fallback xmlns="">
            <p:pic>
              <p:nvPicPr>
                <p:cNvPr id="211281" name="Freihand 211280">
                  <a:extLst>
                    <a:ext uri="{FF2B5EF4-FFF2-40B4-BE49-F238E27FC236}">
                      <a16:creationId xmlns:a16="http://schemas.microsoft.com/office/drawing/2014/main" id="{F4259E49-8C0F-8FCE-59A9-9A316559819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129453" y="2818893"/>
                  <a:ext cx="1785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89" name="Gruppieren 211288">
            <a:extLst>
              <a:ext uri="{FF2B5EF4-FFF2-40B4-BE49-F238E27FC236}">
                <a16:creationId xmlns:a16="http://schemas.microsoft.com/office/drawing/2014/main" id="{2B98E924-330F-A3BC-A548-EC0E2D4C42D8}"/>
              </a:ext>
            </a:extLst>
          </p:cNvPr>
          <p:cNvGrpSpPr/>
          <p:nvPr/>
        </p:nvGrpSpPr>
        <p:grpSpPr>
          <a:xfrm>
            <a:off x="669453" y="708213"/>
            <a:ext cx="1387440" cy="3407760"/>
            <a:chOff x="669453" y="708213"/>
            <a:chExt cx="1387440" cy="34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211116" name="Freihand 211115">
                  <a:extLst>
                    <a:ext uri="{FF2B5EF4-FFF2-40B4-BE49-F238E27FC236}">
                      <a16:creationId xmlns:a16="http://schemas.microsoft.com/office/drawing/2014/main" id="{74BB8C95-D5E6-BCFD-F6EA-A8BEA9C120F8}"/>
                    </a:ext>
                  </a:extLst>
                </p14:cNvPr>
                <p14:cNvContentPartPr/>
                <p14:nvPr/>
              </p14:nvContentPartPr>
              <p14:xfrm>
                <a:off x="669453" y="3117333"/>
                <a:ext cx="818280" cy="898560"/>
              </p14:xfrm>
            </p:contentPart>
          </mc:Choice>
          <mc:Fallback xmlns="">
            <p:pic>
              <p:nvPicPr>
                <p:cNvPr id="211116" name="Freihand 211115">
                  <a:extLst>
                    <a:ext uri="{FF2B5EF4-FFF2-40B4-BE49-F238E27FC236}">
                      <a16:creationId xmlns:a16="http://schemas.microsoft.com/office/drawing/2014/main" id="{74BB8C95-D5E6-BCFD-F6EA-A8BEA9C120F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60813" y="3108693"/>
                  <a:ext cx="835920" cy="9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211117" name="Freihand 211116">
                  <a:extLst>
                    <a:ext uri="{FF2B5EF4-FFF2-40B4-BE49-F238E27FC236}">
                      <a16:creationId xmlns:a16="http://schemas.microsoft.com/office/drawing/2014/main" id="{F98518AD-3FEB-BAE7-62E3-CC2998390D68}"/>
                    </a:ext>
                  </a:extLst>
                </p14:cNvPr>
                <p14:cNvContentPartPr/>
                <p14:nvPr/>
              </p14:nvContentPartPr>
              <p14:xfrm>
                <a:off x="1329693" y="3895293"/>
                <a:ext cx="208080" cy="220680"/>
              </p14:xfrm>
            </p:contentPart>
          </mc:Choice>
          <mc:Fallback xmlns="">
            <p:pic>
              <p:nvPicPr>
                <p:cNvPr id="211117" name="Freihand 211116">
                  <a:extLst>
                    <a:ext uri="{FF2B5EF4-FFF2-40B4-BE49-F238E27FC236}">
                      <a16:creationId xmlns:a16="http://schemas.microsoft.com/office/drawing/2014/main" id="{F98518AD-3FEB-BAE7-62E3-CC2998390D6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320693" y="3886293"/>
                  <a:ext cx="225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211119" name="Freihand 211118">
                  <a:extLst>
                    <a:ext uri="{FF2B5EF4-FFF2-40B4-BE49-F238E27FC236}">
                      <a16:creationId xmlns:a16="http://schemas.microsoft.com/office/drawing/2014/main" id="{E8ED3ED3-1666-7984-7A98-36E5A79DDE0A}"/>
                    </a:ext>
                  </a:extLst>
                </p14:cNvPr>
                <p14:cNvContentPartPr/>
                <p14:nvPr/>
              </p14:nvContentPartPr>
              <p14:xfrm>
                <a:off x="828573" y="3590733"/>
                <a:ext cx="67320" cy="251280"/>
              </p14:xfrm>
            </p:contentPart>
          </mc:Choice>
          <mc:Fallback xmlns="">
            <p:pic>
              <p:nvPicPr>
                <p:cNvPr id="211119" name="Freihand 211118">
                  <a:extLst>
                    <a:ext uri="{FF2B5EF4-FFF2-40B4-BE49-F238E27FC236}">
                      <a16:creationId xmlns:a16="http://schemas.microsoft.com/office/drawing/2014/main" id="{E8ED3ED3-1666-7984-7A98-36E5A79DDE0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19933" y="3581733"/>
                  <a:ext cx="84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211120" name="Freihand 211119">
                  <a:extLst>
                    <a:ext uri="{FF2B5EF4-FFF2-40B4-BE49-F238E27FC236}">
                      <a16:creationId xmlns:a16="http://schemas.microsoft.com/office/drawing/2014/main" id="{B198019C-2E7B-3CF4-6D97-2948BE961918}"/>
                    </a:ext>
                  </a:extLst>
                </p14:cNvPr>
                <p14:cNvContentPartPr/>
                <p14:nvPr/>
              </p14:nvContentPartPr>
              <p14:xfrm>
                <a:off x="993453" y="3679293"/>
                <a:ext cx="84960" cy="156960"/>
              </p14:xfrm>
            </p:contentPart>
          </mc:Choice>
          <mc:Fallback xmlns="">
            <p:pic>
              <p:nvPicPr>
                <p:cNvPr id="211120" name="Freihand 211119">
                  <a:extLst>
                    <a:ext uri="{FF2B5EF4-FFF2-40B4-BE49-F238E27FC236}">
                      <a16:creationId xmlns:a16="http://schemas.microsoft.com/office/drawing/2014/main" id="{B198019C-2E7B-3CF4-6D97-2948BE96191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84453" y="3670293"/>
                  <a:ext cx="102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211121" name="Freihand 211120">
                  <a:extLst>
                    <a:ext uri="{FF2B5EF4-FFF2-40B4-BE49-F238E27FC236}">
                      <a16:creationId xmlns:a16="http://schemas.microsoft.com/office/drawing/2014/main" id="{981A4030-2390-AE00-EF4B-5EDEBF2B16AD}"/>
                    </a:ext>
                  </a:extLst>
                </p14:cNvPr>
                <p14:cNvContentPartPr/>
                <p14:nvPr/>
              </p14:nvContentPartPr>
              <p14:xfrm>
                <a:off x="1039533" y="3748053"/>
                <a:ext cx="28800" cy="39600"/>
              </p14:xfrm>
            </p:contentPart>
          </mc:Choice>
          <mc:Fallback xmlns="">
            <p:pic>
              <p:nvPicPr>
                <p:cNvPr id="211121" name="Freihand 211120">
                  <a:extLst>
                    <a:ext uri="{FF2B5EF4-FFF2-40B4-BE49-F238E27FC236}">
                      <a16:creationId xmlns:a16="http://schemas.microsoft.com/office/drawing/2014/main" id="{981A4030-2390-AE00-EF4B-5EDEBF2B16A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30533" y="3739413"/>
                  <a:ext cx="46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211128" name="Freihand 211127">
                  <a:extLst>
                    <a:ext uri="{FF2B5EF4-FFF2-40B4-BE49-F238E27FC236}">
                      <a16:creationId xmlns:a16="http://schemas.microsoft.com/office/drawing/2014/main" id="{34BB97C3-C40D-7AF1-2FF8-5A163A1E67DA}"/>
                    </a:ext>
                  </a:extLst>
                </p14:cNvPr>
                <p14:cNvContentPartPr/>
                <p14:nvPr/>
              </p14:nvContentPartPr>
              <p14:xfrm>
                <a:off x="885093" y="3952173"/>
                <a:ext cx="110880" cy="31320"/>
              </p14:xfrm>
            </p:contentPart>
          </mc:Choice>
          <mc:Fallback xmlns="">
            <p:pic>
              <p:nvPicPr>
                <p:cNvPr id="211128" name="Freihand 211127">
                  <a:extLst>
                    <a:ext uri="{FF2B5EF4-FFF2-40B4-BE49-F238E27FC236}">
                      <a16:creationId xmlns:a16="http://schemas.microsoft.com/office/drawing/2014/main" id="{34BB97C3-C40D-7AF1-2FF8-5A163A1E67D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76093" y="3943173"/>
                  <a:ext cx="128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211129" name="Freihand 211128">
                  <a:extLst>
                    <a:ext uri="{FF2B5EF4-FFF2-40B4-BE49-F238E27FC236}">
                      <a16:creationId xmlns:a16="http://schemas.microsoft.com/office/drawing/2014/main" id="{C09A62D9-2B31-400D-59DF-0E99D0F12D73}"/>
                    </a:ext>
                  </a:extLst>
                </p14:cNvPr>
                <p14:cNvContentPartPr/>
                <p14:nvPr/>
              </p14:nvContentPartPr>
              <p14:xfrm>
                <a:off x="879333" y="4020213"/>
                <a:ext cx="107640" cy="36720"/>
              </p14:xfrm>
            </p:contentPart>
          </mc:Choice>
          <mc:Fallback xmlns="">
            <p:pic>
              <p:nvPicPr>
                <p:cNvPr id="211129" name="Freihand 211128">
                  <a:extLst>
                    <a:ext uri="{FF2B5EF4-FFF2-40B4-BE49-F238E27FC236}">
                      <a16:creationId xmlns:a16="http://schemas.microsoft.com/office/drawing/2014/main" id="{C09A62D9-2B31-400D-59DF-0E99D0F12D73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70333" y="4011573"/>
                  <a:ext cx="125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211130" name="Freihand 211129">
                  <a:extLst>
                    <a:ext uri="{FF2B5EF4-FFF2-40B4-BE49-F238E27FC236}">
                      <a16:creationId xmlns:a16="http://schemas.microsoft.com/office/drawing/2014/main" id="{91E23189-652D-B876-993C-02C2F191195A}"/>
                    </a:ext>
                  </a:extLst>
                </p14:cNvPr>
                <p14:cNvContentPartPr/>
                <p14:nvPr/>
              </p14:nvContentPartPr>
              <p14:xfrm>
                <a:off x="1049973" y="3892773"/>
                <a:ext cx="145440" cy="169560"/>
              </p14:xfrm>
            </p:contentPart>
          </mc:Choice>
          <mc:Fallback xmlns="">
            <p:pic>
              <p:nvPicPr>
                <p:cNvPr id="211130" name="Freihand 211129">
                  <a:extLst>
                    <a:ext uri="{FF2B5EF4-FFF2-40B4-BE49-F238E27FC236}">
                      <a16:creationId xmlns:a16="http://schemas.microsoft.com/office/drawing/2014/main" id="{91E23189-652D-B876-993C-02C2F191195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41333" y="3883773"/>
                  <a:ext cx="163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211131" name="Freihand 211130">
                  <a:extLst>
                    <a:ext uri="{FF2B5EF4-FFF2-40B4-BE49-F238E27FC236}">
                      <a16:creationId xmlns:a16="http://schemas.microsoft.com/office/drawing/2014/main" id="{65055EAA-E1E3-7FD5-72E4-92C9B713DA85}"/>
                    </a:ext>
                  </a:extLst>
                </p14:cNvPr>
                <p14:cNvContentPartPr/>
                <p14:nvPr/>
              </p14:nvContentPartPr>
              <p14:xfrm>
                <a:off x="1177053" y="3883773"/>
                <a:ext cx="82800" cy="123480"/>
              </p14:xfrm>
            </p:contentPart>
          </mc:Choice>
          <mc:Fallback xmlns="">
            <p:pic>
              <p:nvPicPr>
                <p:cNvPr id="211131" name="Freihand 211130">
                  <a:extLst>
                    <a:ext uri="{FF2B5EF4-FFF2-40B4-BE49-F238E27FC236}">
                      <a16:creationId xmlns:a16="http://schemas.microsoft.com/office/drawing/2014/main" id="{65055EAA-E1E3-7FD5-72E4-92C9B713DA8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68413" y="3874773"/>
                  <a:ext cx="100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211155" name="Freihand 211154">
                  <a:extLst>
                    <a:ext uri="{FF2B5EF4-FFF2-40B4-BE49-F238E27FC236}">
                      <a16:creationId xmlns:a16="http://schemas.microsoft.com/office/drawing/2014/main" id="{30FA5C62-6FE0-CC5D-2D85-5CFF42B65B4F}"/>
                    </a:ext>
                  </a:extLst>
                </p14:cNvPr>
                <p14:cNvContentPartPr/>
                <p14:nvPr/>
              </p14:nvContentPartPr>
              <p14:xfrm>
                <a:off x="1569093" y="708213"/>
                <a:ext cx="487800" cy="3078360"/>
              </p14:xfrm>
            </p:contentPart>
          </mc:Choice>
          <mc:Fallback xmlns="">
            <p:pic>
              <p:nvPicPr>
                <p:cNvPr id="211155" name="Freihand 211154">
                  <a:extLst>
                    <a:ext uri="{FF2B5EF4-FFF2-40B4-BE49-F238E27FC236}">
                      <a16:creationId xmlns:a16="http://schemas.microsoft.com/office/drawing/2014/main" id="{30FA5C62-6FE0-CC5D-2D85-5CFF42B65B4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560453" y="699213"/>
                  <a:ext cx="505440" cy="30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211156" name="Freihand 211155">
                  <a:extLst>
                    <a:ext uri="{FF2B5EF4-FFF2-40B4-BE49-F238E27FC236}">
                      <a16:creationId xmlns:a16="http://schemas.microsoft.com/office/drawing/2014/main" id="{901E4882-573D-FB27-94A9-424C5D2A3D35}"/>
                    </a:ext>
                  </a:extLst>
                </p14:cNvPr>
                <p14:cNvContentPartPr/>
                <p14:nvPr/>
              </p14:nvContentPartPr>
              <p14:xfrm>
                <a:off x="1637493" y="3633573"/>
                <a:ext cx="116640" cy="196200"/>
              </p14:xfrm>
            </p:contentPart>
          </mc:Choice>
          <mc:Fallback xmlns="">
            <p:pic>
              <p:nvPicPr>
                <p:cNvPr id="211156" name="Freihand 211155">
                  <a:extLst>
                    <a:ext uri="{FF2B5EF4-FFF2-40B4-BE49-F238E27FC236}">
                      <a16:creationId xmlns:a16="http://schemas.microsoft.com/office/drawing/2014/main" id="{901E4882-573D-FB27-94A9-424C5D2A3D3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628853" y="3624573"/>
                  <a:ext cx="134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211158" name="Freihand 211157">
                  <a:extLst>
                    <a:ext uri="{FF2B5EF4-FFF2-40B4-BE49-F238E27FC236}">
                      <a16:creationId xmlns:a16="http://schemas.microsoft.com/office/drawing/2014/main" id="{83328935-6C18-16C9-3A38-401980CA416F}"/>
                    </a:ext>
                  </a:extLst>
                </p14:cNvPr>
                <p14:cNvContentPartPr/>
                <p14:nvPr/>
              </p14:nvContentPartPr>
              <p14:xfrm>
                <a:off x="1414653" y="3241893"/>
                <a:ext cx="93240" cy="235440"/>
              </p14:xfrm>
            </p:contentPart>
          </mc:Choice>
          <mc:Fallback xmlns="">
            <p:pic>
              <p:nvPicPr>
                <p:cNvPr id="211158" name="Freihand 211157">
                  <a:extLst>
                    <a:ext uri="{FF2B5EF4-FFF2-40B4-BE49-F238E27FC236}">
                      <a16:creationId xmlns:a16="http://schemas.microsoft.com/office/drawing/2014/main" id="{83328935-6C18-16C9-3A38-401980CA416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406013" y="3232893"/>
                  <a:ext cx="110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211159" name="Freihand 211158">
                  <a:extLst>
                    <a:ext uri="{FF2B5EF4-FFF2-40B4-BE49-F238E27FC236}">
                      <a16:creationId xmlns:a16="http://schemas.microsoft.com/office/drawing/2014/main" id="{CBE6C6D5-278F-76C5-97BA-0743A75F7569}"/>
                    </a:ext>
                  </a:extLst>
                </p14:cNvPr>
                <p14:cNvContentPartPr/>
                <p14:nvPr/>
              </p14:nvContentPartPr>
              <p14:xfrm>
                <a:off x="1518333" y="3323253"/>
                <a:ext cx="48960" cy="173160"/>
              </p14:xfrm>
            </p:contentPart>
          </mc:Choice>
          <mc:Fallback xmlns="">
            <p:pic>
              <p:nvPicPr>
                <p:cNvPr id="211159" name="Freihand 211158">
                  <a:extLst>
                    <a:ext uri="{FF2B5EF4-FFF2-40B4-BE49-F238E27FC236}">
                      <a16:creationId xmlns:a16="http://schemas.microsoft.com/office/drawing/2014/main" id="{CBE6C6D5-278F-76C5-97BA-0743A75F756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509333" y="3314613"/>
                  <a:ext cx="66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211160" name="Freihand 211159">
                  <a:extLst>
                    <a:ext uri="{FF2B5EF4-FFF2-40B4-BE49-F238E27FC236}">
                      <a16:creationId xmlns:a16="http://schemas.microsoft.com/office/drawing/2014/main" id="{79F9AD24-409F-EC36-E442-E0790838CC4A}"/>
                    </a:ext>
                  </a:extLst>
                </p14:cNvPr>
                <p14:cNvContentPartPr/>
                <p14:nvPr/>
              </p14:nvContentPartPr>
              <p14:xfrm>
                <a:off x="1553973" y="3293013"/>
                <a:ext cx="70920" cy="142920"/>
              </p14:xfrm>
            </p:contentPart>
          </mc:Choice>
          <mc:Fallback xmlns="">
            <p:pic>
              <p:nvPicPr>
                <p:cNvPr id="211160" name="Freihand 211159">
                  <a:extLst>
                    <a:ext uri="{FF2B5EF4-FFF2-40B4-BE49-F238E27FC236}">
                      <a16:creationId xmlns:a16="http://schemas.microsoft.com/office/drawing/2014/main" id="{79F9AD24-409F-EC36-E442-E0790838CC4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545333" y="3284013"/>
                  <a:ext cx="88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211283" name="Freihand 211282">
                  <a:extLst>
                    <a:ext uri="{FF2B5EF4-FFF2-40B4-BE49-F238E27FC236}">
                      <a16:creationId xmlns:a16="http://schemas.microsoft.com/office/drawing/2014/main" id="{0EDD7A88-6313-6EFE-ACE2-4CAB6E444F27}"/>
                    </a:ext>
                  </a:extLst>
                </p14:cNvPr>
                <p14:cNvContentPartPr/>
                <p14:nvPr/>
              </p14:nvContentPartPr>
              <p14:xfrm>
                <a:off x="1524813" y="3538533"/>
                <a:ext cx="14400" cy="108720"/>
              </p14:xfrm>
            </p:contentPart>
          </mc:Choice>
          <mc:Fallback xmlns="">
            <p:pic>
              <p:nvPicPr>
                <p:cNvPr id="211283" name="Freihand 211282">
                  <a:extLst>
                    <a:ext uri="{FF2B5EF4-FFF2-40B4-BE49-F238E27FC236}">
                      <a16:creationId xmlns:a16="http://schemas.microsoft.com/office/drawing/2014/main" id="{0EDD7A88-6313-6EFE-ACE2-4CAB6E444F2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515813" y="3529893"/>
                  <a:ext cx="32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211284" name="Freihand 211283">
                  <a:extLst>
                    <a:ext uri="{FF2B5EF4-FFF2-40B4-BE49-F238E27FC236}">
                      <a16:creationId xmlns:a16="http://schemas.microsoft.com/office/drawing/2014/main" id="{934E4AAE-8027-F6CC-53CE-8A5F208E60A2}"/>
                    </a:ext>
                  </a:extLst>
                </p14:cNvPr>
                <p14:cNvContentPartPr/>
                <p14:nvPr/>
              </p14:nvContentPartPr>
              <p14:xfrm>
                <a:off x="1561893" y="3517653"/>
                <a:ext cx="14040" cy="97560"/>
              </p14:xfrm>
            </p:contentPart>
          </mc:Choice>
          <mc:Fallback xmlns="">
            <p:pic>
              <p:nvPicPr>
                <p:cNvPr id="211284" name="Freihand 211283">
                  <a:extLst>
                    <a:ext uri="{FF2B5EF4-FFF2-40B4-BE49-F238E27FC236}">
                      <a16:creationId xmlns:a16="http://schemas.microsoft.com/office/drawing/2014/main" id="{934E4AAE-8027-F6CC-53CE-8A5F208E60A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553253" y="3509013"/>
                  <a:ext cx="31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211286" name="Freihand 211285">
                  <a:extLst>
                    <a:ext uri="{FF2B5EF4-FFF2-40B4-BE49-F238E27FC236}">
                      <a16:creationId xmlns:a16="http://schemas.microsoft.com/office/drawing/2014/main" id="{F78A4865-F442-DCA5-A9C2-68A376941D6D}"/>
                    </a:ext>
                  </a:extLst>
                </p14:cNvPr>
                <p14:cNvContentPartPr/>
                <p14:nvPr/>
              </p14:nvContentPartPr>
              <p14:xfrm>
                <a:off x="1525893" y="3678213"/>
                <a:ext cx="80640" cy="101160"/>
              </p14:xfrm>
            </p:contentPart>
          </mc:Choice>
          <mc:Fallback xmlns="">
            <p:pic>
              <p:nvPicPr>
                <p:cNvPr id="211286" name="Freihand 211285">
                  <a:extLst>
                    <a:ext uri="{FF2B5EF4-FFF2-40B4-BE49-F238E27FC236}">
                      <a16:creationId xmlns:a16="http://schemas.microsoft.com/office/drawing/2014/main" id="{F78A4865-F442-DCA5-A9C2-68A376941D6D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516893" y="3669213"/>
                  <a:ext cx="98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211287" name="Freihand 211286">
                  <a:extLst>
                    <a:ext uri="{FF2B5EF4-FFF2-40B4-BE49-F238E27FC236}">
                      <a16:creationId xmlns:a16="http://schemas.microsoft.com/office/drawing/2014/main" id="{A1674D0F-01AD-9281-A7AF-7A545DBDE49F}"/>
                    </a:ext>
                  </a:extLst>
                </p14:cNvPr>
                <p14:cNvContentPartPr/>
                <p14:nvPr/>
              </p14:nvContentPartPr>
              <p14:xfrm>
                <a:off x="1531293" y="3626013"/>
                <a:ext cx="75960" cy="51480"/>
              </p14:xfrm>
            </p:contentPart>
          </mc:Choice>
          <mc:Fallback xmlns="">
            <p:pic>
              <p:nvPicPr>
                <p:cNvPr id="211287" name="Freihand 211286">
                  <a:extLst>
                    <a:ext uri="{FF2B5EF4-FFF2-40B4-BE49-F238E27FC236}">
                      <a16:creationId xmlns:a16="http://schemas.microsoft.com/office/drawing/2014/main" id="{A1674D0F-01AD-9281-A7AF-7A545DBDE49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522653" y="3617373"/>
                  <a:ext cx="93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211288" name="Freihand 211287">
                  <a:extLst>
                    <a:ext uri="{FF2B5EF4-FFF2-40B4-BE49-F238E27FC236}">
                      <a16:creationId xmlns:a16="http://schemas.microsoft.com/office/drawing/2014/main" id="{B371CF63-D5EF-7835-36C1-A1E8023A7966}"/>
                    </a:ext>
                  </a:extLst>
                </p14:cNvPr>
                <p14:cNvContentPartPr/>
                <p14:nvPr/>
              </p14:nvContentPartPr>
              <p14:xfrm>
                <a:off x="1622373" y="3601533"/>
                <a:ext cx="63720" cy="109080"/>
              </p14:xfrm>
            </p:contentPart>
          </mc:Choice>
          <mc:Fallback xmlns="">
            <p:pic>
              <p:nvPicPr>
                <p:cNvPr id="211288" name="Freihand 211287">
                  <a:extLst>
                    <a:ext uri="{FF2B5EF4-FFF2-40B4-BE49-F238E27FC236}">
                      <a16:creationId xmlns:a16="http://schemas.microsoft.com/office/drawing/2014/main" id="{B371CF63-D5EF-7835-36C1-A1E8023A796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613373" y="3592893"/>
                  <a:ext cx="8136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211290" name="Freihand 211289">
                <a:extLst>
                  <a:ext uri="{FF2B5EF4-FFF2-40B4-BE49-F238E27FC236}">
                    <a16:creationId xmlns:a16="http://schemas.microsoft.com/office/drawing/2014/main" id="{FCB51B95-8244-FB60-77CA-976068106E5E}"/>
                  </a:ext>
                </a:extLst>
              </p14:cNvPr>
              <p14:cNvContentPartPr/>
              <p14:nvPr/>
            </p14:nvContentPartPr>
            <p14:xfrm>
              <a:off x="5897013" y="3316053"/>
              <a:ext cx="203040" cy="190080"/>
            </p14:xfrm>
          </p:contentPart>
        </mc:Choice>
        <mc:Fallback xmlns="">
          <p:pic>
            <p:nvPicPr>
              <p:cNvPr id="211290" name="Freihand 211289">
                <a:extLst>
                  <a:ext uri="{FF2B5EF4-FFF2-40B4-BE49-F238E27FC236}">
                    <a16:creationId xmlns:a16="http://schemas.microsoft.com/office/drawing/2014/main" id="{FCB51B95-8244-FB60-77CA-976068106E5E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5888373" y="3307053"/>
                <a:ext cx="22068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93" name="Gruppieren 211292">
            <a:extLst>
              <a:ext uri="{FF2B5EF4-FFF2-40B4-BE49-F238E27FC236}">
                <a16:creationId xmlns:a16="http://schemas.microsoft.com/office/drawing/2014/main" id="{6124D018-44BF-FA58-C05B-B00053F51A7F}"/>
              </a:ext>
            </a:extLst>
          </p:cNvPr>
          <p:cNvGrpSpPr/>
          <p:nvPr/>
        </p:nvGrpSpPr>
        <p:grpSpPr>
          <a:xfrm>
            <a:off x="2524533" y="3071613"/>
            <a:ext cx="1079640" cy="1133640"/>
            <a:chOff x="2524533" y="3071613"/>
            <a:chExt cx="1079640" cy="11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211291" name="Freihand 211290">
                  <a:extLst>
                    <a:ext uri="{FF2B5EF4-FFF2-40B4-BE49-F238E27FC236}">
                      <a16:creationId xmlns:a16="http://schemas.microsoft.com/office/drawing/2014/main" id="{ABF1F4B3-6395-3C0C-C14E-309A93D31C28}"/>
                    </a:ext>
                  </a:extLst>
                </p14:cNvPr>
                <p14:cNvContentPartPr/>
                <p14:nvPr/>
              </p14:nvContentPartPr>
              <p14:xfrm>
                <a:off x="2592213" y="3071613"/>
                <a:ext cx="1011960" cy="1099800"/>
              </p14:xfrm>
            </p:contentPart>
          </mc:Choice>
          <mc:Fallback xmlns="">
            <p:pic>
              <p:nvPicPr>
                <p:cNvPr id="211291" name="Freihand 211290">
                  <a:extLst>
                    <a:ext uri="{FF2B5EF4-FFF2-40B4-BE49-F238E27FC236}">
                      <a16:creationId xmlns:a16="http://schemas.microsoft.com/office/drawing/2014/main" id="{ABF1F4B3-6395-3C0C-C14E-309A93D31C2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583213" y="3062973"/>
                  <a:ext cx="1029600" cy="11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211292" name="Freihand 211291">
                  <a:extLst>
                    <a:ext uri="{FF2B5EF4-FFF2-40B4-BE49-F238E27FC236}">
                      <a16:creationId xmlns:a16="http://schemas.microsoft.com/office/drawing/2014/main" id="{F8FFB934-7E1E-94B2-B14D-98A0F18469AC}"/>
                    </a:ext>
                  </a:extLst>
                </p14:cNvPr>
                <p14:cNvContentPartPr/>
                <p14:nvPr/>
              </p14:nvContentPartPr>
              <p14:xfrm>
                <a:off x="2524533" y="3990693"/>
                <a:ext cx="151920" cy="214560"/>
              </p14:xfrm>
            </p:contentPart>
          </mc:Choice>
          <mc:Fallback xmlns="">
            <p:pic>
              <p:nvPicPr>
                <p:cNvPr id="211292" name="Freihand 211291">
                  <a:extLst>
                    <a:ext uri="{FF2B5EF4-FFF2-40B4-BE49-F238E27FC236}">
                      <a16:creationId xmlns:a16="http://schemas.microsoft.com/office/drawing/2014/main" id="{F8FFB934-7E1E-94B2-B14D-98A0F18469A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515893" y="3981693"/>
                  <a:ext cx="16956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211297" name="Freihand 211296">
                <a:extLst>
                  <a:ext uri="{FF2B5EF4-FFF2-40B4-BE49-F238E27FC236}">
                    <a16:creationId xmlns:a16="http://schemas.microsoft.com/office/drawing/2014/main" id="{2E3DE1D7-7944-52BF-A87A-55CDD2637059}"/>
                  </a:ext>
                </a:extLst>
              </p14:cNvPr>
              <p14:cNvContentPartPr/>
              <p14:nvPr/>
            </p14:nvContentPartPr>
            <p14:xfrm>
              <a:off x="5597133" y="1429653"/>
              <a:ext cx="55080" cy="32040"/>
            </p14:xfrm>
          </p:contentPart>
        </mc:Choice>
        <mc:Fallback xmlns="">
          <p:pic>
            <p:nvPicPr>
              <p:cNvPr id="211297" name="Freihand 211296">
                <a:extLst>
                  <a:ext uri="{FF2B5EF4-FFF2-40B4-BE49-F238E27FC236}">
                    <a16:creationId xmlns:a16="http://schemas.microsoft.com/office/drawing/2014/main" id="{2E3DE1D7-7944-52BF-A87A-55CDD2637059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5588133" y="1420653"/>
                <a:ext cx="7272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313" name="Gruppieren 211312">
            <a:extLst>
              <a:ext uri="{FF2B5EF4-FFF2-40B4-BE49-F238E27FC236}">
                <a16:creationId xmlns:a16="http://schemas.microsoft.com/office/drawing/2014/main" id="{499F075F-EFA5-C0BE-8F60-DE6B2012DE49}"/>
              </a:ext>
            </a:extLst>
          </p:cNvPr>
          <p:cNvGrpSpPr/>
          <p:nvPr/>
        </p:nvGrpSpPr>
        <p:grpSpPr>
          <a:xfrm>
            <a:off x="8820933" y="1914573"/>
            <a:ext cx="2969640" cy="615600"/>
            <a:chOff x="8820933" y="1914573"/>
            <a:chExt cx="296964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211176" name="Freihand 211175">
                  <a:extLst>
                    <a:ext uri="{FF2B5EF4-FFF2-40B4-BE49-F238E27FC236}">
                      <a16:creationId xmlns:a16="http://schemas.microsoft.com/office/drawing/2014/main" id="{F624D16D-7F29-D49F-D12F-83FC88A53092}"/>
                    </a:ext>
                  </a:extLst>
                </p14:cNvPr>
                <p14:cNvContentPartPr/>
                <p14:nvPr/>
              </p14:nvContentPartPr>
              <p14:xfrm>
                <a:off x="8820933" y="1952013"/>
                <a:ext cx="231840" cy="155160"/>
              </p14:xfrm>
            </p:contentPart>
          </mc:Choice>
          <mc:Fallback xmlns="">
            <p:pic>
              <p:nvPicPr>
                <p:cNvPr id="211176" name="Freihand 211175">
                  <a:extLst>
                    <a:ext uri="{FF2B5EF4-FFF2-40B4-BE49-F238E27FC236}">
                      <a16:creationId xmlns:a16="http://schemas.microsoft.com/office/drawing/2014/main" id="{F624D16D-7F29-D49F-D12F-83FC88A5309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811933" y="1943373"/>
                  <a:ext cx="249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211177" name="Freihand 211176">
                  <a:extLst>
                    <a:ext uri="{FF2B5EF4-FFF2-40B4-BE49-F238E27FC236}">
                      <a16:creationId xmlns:a16="http://schemas.microsoft.com/office/drawing/2014/main" id="{2E024C4D-BBC3-B140-B7CE-457D648CADDE}"/>
                    </a:ext>
                  </a:extLst>
                </p14:cNvPr>
                <p14:cNvContentPartPr/>
                <p14:nvPr/>
              </p14:nvContentPartPr>
              <p14:xfrm>
                <a:off x="9099933" y="1914573"/>
                <a:ext cx="389160" cy="192960"/>
              </p14:xfrm>
            </p:contentPart>
          </mc:Choice>
          <mc:Fallback xmlns="">
            <p:pic>
              <p:nvPicPr>
                <p:cNvPr id="211177" name="Freihand 211176">
                  <a:extLst>
                    <a:ext uri="{FF2B5EF4-FFF2-40B4-BE49-F238E27FC236}">
                      <a16:creationId xmlns:a16="http://schemas.microsoft.com/office/drawing/2014/main" id="{2E024C4D-BBC3-B140-B7CE-457D648CADD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091293" y="1905573"/>
                  <a:ext cx="406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211178" name="Freihand 211177">
                  <a:extLst>
                    <a:ext uri="{FF2B5EF4-FFF2-40B4-BE49-F238E27FC236}">
                      <a16:creationId xmlns:a16="http://schemas.microsoft.com/office/drawing/2014/main" id="{4EC10BCF-F72A-4552-7395-65327E0003FB}"/>
                    </a:ext>
                  </a:extLst>
                </p14:cNvPr>
                <p14:cNvContentPartPr/>
                <p14:nvPr/>
              </p14:nvContentPartPr>
              <p14:xfrm>
                <a:off x="9561813" y="2018973"/>
                <a:ext cx="104400" cy="99000"/>
              </p14:xfrm>
            </p:contentPart>
          </mc:Choice>
          <mc:Fallback xmlns="">
            <p:pic>
              <p:nvPicPr>
                <p:cNvPr id="211178" name="Freihand 211177">
                  <a:extLst>
                    <a:ext uri="{FF2B5EF4-FFF2-40B4-BE49-F238E27FC236}">
                      <a16:creationId xmlns:a16="http://schemas.microsoft.com/office/drawing/2014/main" id="{4EC10BCF-F72A-4552-7395-65327E0003F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553173" y="2010333"/>
                  <a:ext cx="12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211179" name="Freihand 211178">
                  <a:extLst>
                    <a:ext uri="{FF2B5EF4-FFF2-40B4-BE49-F238E27FC236}">
                      <a16:creationId xmlns:a16="http://schemas.microsoft.com/office/drawing/2014/main" id="{0CFDF58E-930E-60E8-7FC3-D27175F615FE}"/>
                    </a:ext>
                  </a:extLst>
                </p14:cNvPr>
                <p14:cNvContentPartPr/>
                <p14:nvPr/>
              </p14:nvContentPartPr>
              <p14:xfrm>
                <a:off x="9688173" y="1934373"/>
                <a:ext cx="319320" cy="153000"/>
              </p14:xfrm>
            </p:contentPart>
          </mc:Choice>
          <mc:Fallback xmlns="">
            <p:pic>
              <p:nvPicPr>
                <p:cNvPr id="211179" name="Freihand 211178">
                  <a:extLst>
                    <a:ext uri="{FF2B5EF4-FFF2-40B4-BE49-F238E27FC236}">
                      <a16:creationId xmlns:a16="http://schemas.microsoft.com/office/drawing/2014/main" id="{0CFDF58E-930E-60E8-7FC3-D27175F615F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679533" y="1925733"/>
                  <a:ext cx="336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211180" name="Freihand 211179">
                  <a:extLst>
                    <a:ext uri="{FF2B5EF4-FFF2-40B4-BE49-F238E27FC236}">
                      <a16:creationId xmlns:a16="http://schemas.microsoft.com/office/drawing/2014/main" id="{28FE07D8-D89C-7E79-3738-8C35B9B4BFB4}"/>
                    </a:ext>
                  </a:extLst>
                </p14:cNvPr>
                <p14:cNvContentPartPr/>
                <p14:nvPr/>
              </p14:nvContentPartPr>
              <p14:xfrm>
                <a:off x="10036653" y="2028333"/>
                <a:ext cx="205200" cy="52560"/>
              </p14:xfrm>
            </p:contentPart>
          </mc:Choice>
          <mc:Fallback xmlns="">
            <p:pic>
              <p:nvPicPr>
                <p:cNvPr id="211180" name="Freihand 211179">
                  <a:extLst>
                    <a:ext uri="{FF2B5EF4-FFF2-40B4-BE49-F238E27FC236}">
                      <a16:creationId xmlns:a16="http://schemas.microsoft.com/office/drawing/2014/main" id="{28FE07D8-D89C-7E79-3738-8C35B9B4BFB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028013" y="2019333"/>
                  <a:ext cx="222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211181" name="Freihand 211180">
                  <a:extLst>
                    <a:ext uri="{FF2B5EF4-FFF2-40B4-BE49-F238E27FC236}">
                      <a16:creationId xmlns:a16="http://schemas.microsoft.com/office/drawing/2014/main" id="{C8D10E8F-2B06-6239-3617-BDE817023BAC}"/>
                    </a:ext>
                  </a:extLst>
                </p14:cNvPr>
                <p14:cNvContentPartPr/>
                <p14:nvPr/>
              </p14:nvContentPartPr>
              <p14:xfrm>
                <a:off x="10286493" y="2030853"/>
                <a:ext cx="51480" cy="56520"/>
              </p14:xfrm>
            </p:contentPart>
          </mc:Choice>
          <mc:Fallback xmlns="">
            <p:pic>
              <p:nvPicPr>
                <p:cNvPr id="211181" name="Freihand 211180">
                  <a:extLst>
                    <a:ext uri="{FF2B5EF4-FFF2-40B4-BE49-F238E27FC236}">
                      <a16:creationId xmlns:a16="http://schemas.microsoft.com/office/drawing/2014/main" id="{C8D10E8F-2B06-6239-3617-BDE817023BA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277493" y="2021853"/>
                  <a:ext cx="69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211182" name="Freihand 211181">
                  <a:extLst>
                    <a:ext uri="{FF2B5EF4-FFF2-40B4-BE49-F238E27FC236}">
                      <a16:creationId xmlns:a16="http://schemas.microsoft.com/office/drawing/2014/main" id="{396F911E-8755-5168-F648-5D0B6CED5CDF}"/>
                    </a:ext>
                  </a:extLst>
                </p14:cNvPr>
                <p14:cNvContentPartPr/>
                <p14:nvPr/>
              </p14:nvContentPartPr>
              <p14:xfrm>
                <a:off x="10385493" y="2008893"/>
                <a:ext cx="88560" cy="94680"/>
              </p14:xfrm>
            </p:contentPart>
          </mc:Choice>
          <mc:Fallback xmlns="">
            <p:pic>
              <p:nvPicPr>
                <p:cNvPr id="211182" name="Freihand 211181">
                  <a:extLst>
                    <a:ext uri="{FF2B5EF4-FFF2-40B4-BE49-F238E27FC236}">
                      <a16:creationId xmlns:a16="http://schemas.microsoft.com/office/drawing/2014/main" id="{396F911E-8755-5168-F648-5D0B6CED5CD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376493" y="2000253"/>
                  <a:ext cx="106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211183" name="Freihand 211182">
                  <a:extLst>
                    <a:ext uri="{FF2B5EF4-FFF2-40B4-BE49-F238E27FC236}">
                      <a16:creationId xmlns:a16="http://schemas.microsoft.com/office/drawing/2014/main" id="{D5D90301-8205-C747-A52E-1000AF5B4729}"/>
                    </a:ext>
                  </a:extLst>
                </p14:cNvPr>
                <p14:cNvContentPartPr/>
                <p14:nvPr/>
              </p14:nvContentPartPr>
              <p14:xfrm>
                <a:off x="10511493" y="2032653"/>
                <a:ext cx="72720" cy="59760"/>
              </p14:xfrm>
            </p:contentPart>
          </mc:Choice>
          <mc:Fallback xmlns="">
            <p:pic>
              <p:nvPicPr>
                <p:cNvPr id="211183" name="Freihand 211182">
                  <a:extLst>
                    <a:ext uri="{FF2B5EF4-FFF2-40B4-BE49-F238E27FC236}">
                      <a16:creationId xmlns:a16="http://schemas.microsoft.com/office/drawing/2014/main" id="{D5D90301-8205-C747-A52E-1000AF5B472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502853" y="2024013"/>
                  <a:ext cx="90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211184" name="Freihand 211183">
                  <a:extLst>
                    <a:ext uri="{FF2B5EF4-FFF2-40B4-BE49-F238E27FC236}">
                      <a16:creationId xmlns:a16="http://schemas.microsoft.com/office/drawing/2014/main" id="{D79098BA-6D3B-167F-9C71-80AC719946CC}"/>
                    </a:ext>
                  </a:extLst>
                </p14:cNvPr>
                <p14:cNvContentPartPr/>
                <p14:nvPr/>
              </p14:nvContentPartPr>
              <p14:xfrm>
                <a:off x="10659453" y="1951293"/>
                <a:ext cx="71280" cy="137520"/>
              </p14:xfrm>
            </p:contentPart>
          </mc:Choice>
          <mc:Fallback xmlns="">
            <p:pic>
              <p:nvPicPr>
                <p:cNvPr id="211184" name="Freihand 211183">
                  <a:extLst>
                    <a:ext uri="{FF2B5EF4-FFF2-40B4-BE49-F238E27FC236}">
                      <a16:creationId xmlns:a16="http://schemas.microsoft.com/office/drawing/2014/main" id="{D79098BA-6D3B-167F-9C71-80AC719946C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650453" y="1942653"/>
                  <a:ext cx="88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211185" name="Freihand 211184">
                  <a:extLst>
                    <a:ext uri="{FF2B5EF4-FFF2-40B4-BE49-F238E27FC236}">
                      <a16:creationId xmlns:a16="http://schemas.microsoft.com/office/drawing/2014/main" id="{02BE50A2-5DAB-5D0A-1713-EF2BA050E606}"/>
                    </a:ext>
                  </a:extLst>
                </p14:cNvPr>
                <p14:cNvContentPartPr/>
                <p14:nvPr/>
              </p14:nvContentPartPr>
              <p14:xfrm>
                <a:off x="10782573" y="2017173"/>
                <a:ext cx="286200" cy="69120"/>
              </p14:xfrm>
            </p:contentPart>
          </mc:Choice>
          <mc:Fallback xmlns="">
            <p:pic>
              <p:nvPicPr>
                <p:cNvPr id="211185" name="Freihand 211184">
                  <a:extLst>
                    <a:ext uri="{FF2B5EF4-FFF2-40B4-BE49-F238E27FC236}">
                      <a16:creationId xmlns:a16="http://schemas.microsoft.com/office/drawing/2014/main" id="{02BE50A2-5DAB-5D0A-1713-EF2BA050E60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773573" y="2008173"/>
                  <a:ext cx="303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211186" name="Freihand 211185">
                  <a:extLst>
                    <a:ext uri="{FF2B5EF4-FFF2-40B4-BE49-F238E27FC236}">
                      <a16:creationId xmlns:a16="http://schemas.microsoft.com/office/drawing/2014/main" id="{805B16A3-C42E-DF04-4309-A8207DBC8D0A}"/>
                    </a:ext>
                  </a:extLst>
                </p14:cNvPr>
                <p14:cNvContentPartPr/>
                <p14:nvPr/>
              </p14:nvContentPartPr>
              <p14:xfrm>
                <a:off x="11123493" y="1939773"/>
                <a:ext cx="137160" cy="149400"/>
              </p14:xfrm>
            </p:contentPart>
          </mc:Choice>
          <mc:Fallback xmlns="">
            <p:pic>
              <p:nvPicPr>
                <p:cNvPr id="211186" name="Freihand 211185">
                  <a:extLst>
                    <a:ext uri="{FF2B5EF4-FFF2-40B4-BE49-F238E27FC236}">
                      <a16:creationId xmlns:a16="http://schemas.microsoft.com/office/drawing/2014/main" id="{805B16A3-C42E-DF04-4309-A8207DBC8D0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114853" y="1931133"/>
                  <a:ext cx="154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211187" name="Freihand 211186">
                  <a:extLst>
                    <a:ext uri="{FF2B5EF4-FFF2-40B4-BE49-F238E27FC236}">
                      <a16:creationId xmlns:a16="http://schemas.microsoft.com/office/drawing/2014/main" id="{740A5060-C3E4-F09B-D82E-135C475A7CB0}"/>
                    </a:ext>
                  </a:extLst>
                </p14:cNvPr>
                <p14:cNvContentPartPr/>
                <p14:nvPr/>
              </p14:nvContentPartPr>
              <p14:xfrm>
                <a:off x="11284773" y="1925013"/>
                <a:ext cx="12600" cy="80640"/>
              </p14:xfrm>
            </p:contentPart>
          </mc:Choice>
          <mc:Fallback xmlns="">
            <p:pic>
              <p:nvPicPr>
                <p:cNvPr id="211187" name="Freihand 211186">
                  <a:extLst>
                    <a:ext uri="{FF2B5EF4-FFF2-40B4-BE49-F238E27FC236}">
                      <a16:creationId xmlns:a16="http://schemas.microsoft.com/office/drawing/2014/main" id="{740A5060-C3E4-F09B-D82E-135C475A7CB0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276133" y="1916373"/>
                  <a:ext cx="30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211188" name="Freihand 211187">
                  <a:extLst>
                    <a:ext uri="{FF2B5EF4-FFF2-40B4-BE49-F238E27FC236}">
                      <a16:creationId xmlns:a16="http://schemas.microsoft.com/office/drawing/2014/main" id="{3FA04DCA-78D5-D48A-96FD-DBEC74B462F0}"/>
                    </a:ext>
                  </a:extLst>
                </p14:cNvPr>
                <p14:cNvContentPartPr/>
                <p14:nvPr/>
              </p14:nvContentPartPr>
              <p14:xfrm>
                <a:off x="11330853" y="2040213"/>
                <a:ext cx="230040" cy="31680"/>
              </p14:xfrm>
            </p:contentPart>
          </mc:Choice>
          <mc:Fallback xmlns="">
            <p:pic>
              <p:nvPicPr>
                <p:cNvPr id="211188" name="Freihand 211187">
                  <a:extLst>
                    <a:ext uri="{FF2B5EF4-FFF2-40B4-BE49-F238E27FC236}">
                      <a16:creationId xmlns:a16="http://schemas.microsoft.com/office/drawing/2014/main" id="{3FA04DCA-78D5-D48A-96FD-DBEC74B462F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322213" y="2031213"/>
                  <a:ext cx="247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211189" name="Freihand 211188">
                  <a:extLst>
                    <a:ext uri="{FF2B5EF4-FFF2-40B4-BE49-F238E27FC236}">
                      <a16:creationId xmlns:a16="http://schemas.microsoft.com/office/drawing/2014/main" id="{225891DE-31BE-DE96-245C-F1D9DC51A959}"/>
                    </a:ext>
                  </a:extLst>
                </p14:cNvPr>
                <p14:cNvContentPartPr/>
                <p14:nvPr/>
              </p14:nvContentPartPr>
              <p14:xfrm>
                <a:off x="11540733" y="2030853"/>
                <a:ext cx="249840" cy="69480"/>
              </p14:xfrm>
            </p:contentPart>
          </mc:Choice>
          <mc:Fallback xmlns="">
            <p:pic>
              <p:nvPicPr>
                <p:cNvPr id="211189" name="Freihand 211188">
                  <a:extLst>
                    <a:ext uri="{FF2B5EF4-FFF2-40B4-BE49-F238E27FC236}">
                      <a16:creationId xmlns:a16="http://schemas.microsoft.com/office/drawing/2014/main" id="{225891DE-31BE-DE96-245C-F1D9DC51A95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531733" y="2021853"/>
                  <a:ext cx="267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211191" name="Freihand 211190">
                  <a:extLst>
                    <a:ext uri="{FF2B5EF4-FFF2-40B4-BE49-F238E27FC236}">
                      <a16:creationId xmlns:a16="http://schemas.microsoft.com/office/drawing/2014/main" id="{4AC92556-4CE2-1B06-DB6E-6DE2668140F1}"/>
                    </a:ext>
                  </a:extLst>
                </p14:cNvPr>
                <p14:cNvContentPartPr/>
                <p14:nvPr/>
              </p14:nvContentPartPr>
              <p14:xfrm>
                <a:off x="8926413" y="2280333"/>
                <a:ext cx="132120" cy="87120"/>
              </p14:xfrm>
            </p:contentPart>
          </mc:Choice>
          <mc:Fallback xmlns="">
            <p:pic>
              <p:nvPicPr>
                <p:cNvPr id="211191" name="Freihand 211190">
                  <a:extLst>
                    <a:ext uri="{FF2B5EF4-FFF2-40B4-BE49-F238E27FC236}">
                      <a16:creationId xmlns:a16="http://schemas.microsoft.com/office/drawing/2014/main" id="{4AC92556-4CE2-1B06-DB6E-6DE2668140F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917413" y="2271333"/>
                  <a:ext cx="149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211192" name="Freihand 211191">
                  <a:extLst>
                    <a:ext uri="{FF2B5EF4-FFF2-40B4-BE49-F238E27FC236}">
                      <a16:creationId xmlns:a16="http://schemas.microsoft.com/office/drawing/2014/main" id="{9BCB4ABC-9BF1-0785-C0A0-D7A1828B8E94}"/>
                    </a:ext>
                  </a:extLst>
                </p14:cNvPr>
                <p14:cNvContentPartPr/>
                <p14:nvPr/>
              </p14:nvContentPartPr>
              <p14:xfrm>
                <a:off x="9072573" y="2218773"/>
                <a:ext cx="79920" cy="129600"/>
              </p14:xfrm>
            </p:contentPart>
          </mc:Choice>
          <mc:Fallback xmlns="">
            <p:pic>
              <p:nvPicPr>
                <p:cNvPr id="211192" name="Freihand 211191">
                  <a:extLst>
                    <a:ext uri="{FF2B5EF4-FFF2-40B4-BE49-F238E27FC236}">
                      <a16:creationId xmlns:a16="http://schemas.microsoft.com/office/drawing/2014/main" id="{9BCB4ABC-9BF1-0785-C0A0-D7A1828B8E9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063933" y="2210133"/>
                  <a:ext cx="97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211193" name="Freihand 211192">
                  <a:extLst>
                    <a:ext uri="{FF2B5EF4-FFF2-40B4-BE49-F238E27FC236}">
                      <a16:creationId xmlns:a16="http://schemas.microsoft.com/office/drawing/2014/main" id="{F4CFC2B8-0C82-B1E2-244A-45DDF719D1A3}"/>
                    </a:ext>
                  </a:extLst>
                </p14:cNvPr>
                <p14:cNvContentPartPr/>
                <p14:nvPr/>
              </p14:nvContentPartPr>
              <p14:xfrm>
                <a:off x="9200733" y="2273493"/>
                <a:ext cx="168480" cy="206640"/>
              </p14:xfrm>
            </p:contentPart>
          </mc:Choice>
          <mc:Fallback xmlns="">
            <p:pic>
              <p:nvPicPr>
                <p:cNvPr id="211193" name="Freihand 211192">
                  <a:extLst>
                    <a:ext uri="{FF2B5EF4-FFF2-40B4-BE49-F238E27FC236}">
                      <a16:creationId xmlns:a16="http://schemas.microsoft.com/office/drawing/2014/main" id="{F4CFC2B8-0C82-B1E2-244A-45DDF719D1A3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191733" y="2264493"/>
                  <a:ext cx="186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211194" name="Freihand 211193">
                  <a:extLst>
                    <a:ext uri="{FF2B5EF4-FFF2-40B4-BE49-F238E27FC236}">
                      <a16:creationId xmlns:a16="http://schemas.microsoft.com/office/drawing/2014/main" id="{A3AE4015-8AA2-9129-6558-E6B8F5CD14A3}"/>
                    </a:ext>
                  </a:extLst>
                </p14:cNvPr>
                <p14:cNvContentPartPr/>
                <p14:nvPr/>
              </p14:nvContentPartPr>
              <p14:xfrm>
                <a:off x="9384693" y="2263053"/>
                <a:ext cx="108720" cy="104760"/>
              </p14:xfrm>
            </p:contentPart>
          </mc:Choice>
          <mc:Fallback xmlns="">
            <p:pic>
              <p:nvPicPr>
                <p:cNvPr id="211194" name="Freihand 211193">
                  <a:extLst>
                    <a:ext uri="{FF2B5EF4-FFF2-40B4-BE49-F238E27FC236}">
                      <a16:creationId xmlns:a16="http://schemas.microsoft.com/office/drawing/2014/main" id="{A3AE4015-8AA2-9129-6558-E6B8F5CD14A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376053" y="2254053"/>
                  <a:ext cx="126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211195" name="Freihand 211194">
                  <a:extLst>
                    <a:ext uri="{FF2B5EF4-FFF2-40B4-BE49-F238E27FC236}">
                      <a16:creationId xmlns:a16="http://schemas.microsoft.com/office/drawing/2014/main" id="{D085DAFF-FDBE-C439-B112-7187C2EC620C}"/>
                    </a:ext>
                  </a:extLst>
                </p14:cNvPr>
                <p14:cNvContentPartPr/>
                <p14:nvPr/>
              </p14:nvContentPartPr>
              <p14:xfrm>
                <a:off x="9538773" y="2269893"/>
                <a:ext cx="82440" cy="83160"/>
              </p14:xfrm>
            </p:contentPart>
          </mc:Choice>
          <mc:Fallback xmlns="">
            <p:pic>
              <p:nvPicPr>
                <p:cNvPr id="211195" name="Freihand 211194">
                  <a:extLst>
                    <a:ext uri="{FF2B5EF4-FFF2-40B4-BE49-F238E27FC236}">
                      <a16:creationId xmlns:a16="http://schemas.microsoft.com/office/drawing/2014/main" id="{D085DAFF-FDBE-C439-B112-7187C2EC620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530133" y="2260893"/>
                  <a:ext cx="100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211196" name="Freihand 211195">
                  <a:extLst>
                    <a:ext uri="{FF2B5EF4-FFF2-40B4-BE49-F238E27FC236}">
                      <a16:creationId xmlns:a16="http://schemas.microsoft.com/office/drawing/2014/main" id="{40E146A4-3A87-EB82-E3E2-10C7C024E16C}"/>
                    </a:ext>
                  </a:extLst>
                </p14:cNvPr>
                <p14:cNvContentPartPr/>
                <p14:nvPr/>
              </p14:nvContentPartPr>
              <p14:xfrm>
                <a:off x="9649293" y="2182413"/>
                <a:ext cx="81720" cy="182880"/>
              </p14:xfrm>
            </p:contentPart>
          </mc:Choice>
          <mc:Fallback xmlns="">
            <p:pic>
              <p:nvPicPr>
                <p:cNvPr id="211196" name="Freihand 211195">
                  <a:extLst>
                    <a:ext uri="{FF2B5EF4-FFF2-40B4-BE49-F238E27FC236}">
                      <a16:creationId xmlns:a16="http://schemas.microsoft.com/office/drawing/2014/main" id="{40E146A4-3A87-EB82-E3E2-10C7C024E16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640293" y="2173773"/>
                  <a:ext cx="99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211197" name="Freihand 211196">
                  <a:extLst>
                    <a:ext uri="{FF2B5EF4-FFF2-40B4-BE49-F238E27FC236}">
                      <a16:creationId xmlns:a16="http://schemas.microsoft.com/office/drawing/2014/main" id="{AF21533E-A70C-5995-B76D-03B8F593CEA9}"/>
                    </a:ext>
                  </a:extLst>
                </p14:cNvPr>
                <p14:cNvContentPartPr/>
                <p14:nvPr/>
              </p14:nvContentPartPr>
              <p14:xfrm>
                <a:off x="9794013" y="2268093"/>
                <a:ext cx="188640" cy="83880"/>
              </p14:xfrm>
            </p:contentPart>
          </mc:Choice>
          <mc:Fallback xmlns="">
            <p:pic>
              <p:nvPicPr>
                <p:cNvPr id="211197" name="Freihand 211196">
                  <a:extLst>
                    <a:ext uri="{FF2B5EF4-FFF2-40B4-BE49-F238E27FC236}">
                      <a16:creationId xmlns:a16="http://schemas.microsoft.com/office/drawing/2014/main" id="{AF21533E-A70C-5995-B76D-03B8F593CEA9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785013" y="2259093"/>
                  <a:ext cx="206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211199" name="Freihand 211198">
                  <a:extLst>
                    <a:ext uri="{FF2B5EF4-FFF2-40B4-BE49-F238E27FC236}">
                      <a16:creationId xmlns:a16="http://schemas.microsoft.com/office/drawing/2014/main" id="{356DDFF3-0497-7F22-DCEB-92301704B64A}"/>
                    </a:ext>
                  </a:extLst>
                </p14:cNvPr>
                <p14:cNvContentPartPr/>
                <p14:nvPr/>
              </p14:nvContentPartPr>
              <p14:xfrm>
                <a:off x="10256973" y="2174493"/>
                <a:ext cx="91800" cy="154800"/>
              </p14:xfrm>
            </p:contentPart>
          </mc:Choice>
          <mc:Fallback xmlns="">
            <p:pic>
              <p:nvPicPr>
                <p:cNvPr id="211199" name="Freihand 211198">
                  <a:extLst>
                    <a:ext uri="{FF2B5EF4-FFF2-40B4-BE49-F238E27FC236}">
                      <a16:creationId xmlns:a16="http://schemas.microsoft.com/office/drawing/2014/main" id="{356DDFF3-0497-7F22-DCEB-92301704B64A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247973" y="2165853"/>
                  <a:ext cx="109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211200" name="Freihand 211199">
                  <a:extLst>
                    <a:ext uri="{FF2B5EF4-FFF2-40B4-BE49-F238E27FC236}">
                      <a16:creationId xmlns:a16="http://schemas.microsoft.com/office/drawing/2014/main" id="{F6EA751A-1864-A38F-DFB6-C22FAF66CE10}"/>
                    </a:ext>
                  </a:extLst>
                </p14:cNvPr>
                <p14:cNvContentPartPr/>
                <p14:nvPr/>
              </p14:nvContentPartPr>
              <p14:xfrm>
                <a:off x="10255893" y="2273133"/>
                <a:ext cx="110160" cy="5760"/>
              </p14:xfrm>
            </p:contentPart>
          </mc:Choice>
          <mc:Fallback xmlns="">
            <p:pic>
              <p:nvPicPr>
                <p:cNvPr id="211200" name="Freihand 211199">
                  <a:extLst>
                    <a:ext uri="{FF2B5EF4-FFF2-40B4-BE49-F238E27FC236}">
                      <a16:creationId xmlns:a16="http://schemas.microsoft.com/office/drawing/2014/main" id="{F6EA751A-1864-A38F-DFB6-C22FAF66CE1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247253" y="2264133"/>
                  <a:ext cx="127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211201" name="Freihand 211200">
                  <a:extLst>
                    <a:ext uri="{FF2B5EF4-FFF2-40B4-BE49-F238E27FC236}">
                      <a16:creationId xmlns:a16="http://schemas.microsoft.com/office/drawing/2014/main" id="{BF93D766-83C5-16EA-45E8-75F053F4693D}"/>
                    </a:ext>
                  </a:extLst>
                </p14:cNvPr>
                <p14:cNvContentPartPr/>
                <p14:nvPr/>
              </p14:nvContentPartPr>
              <p14:xfrm>
                <a:off x="10435533" y="2302293"/>
                <a:ext cx="109080" cy="93960"/>
              </p14:xfrm>
            </p:contentPart>
          </mc:Choice>
          <mc:Fallback xmlns="">
            <p:pic>
              <p:nvPicPr>
                <p:cNvPr id="211201" name="Freihand 211200">
                  <a:extLst>
                    <a:ext uri="{FF2B5EF4-FFF2-40B4-BE49-F238E27FC236}">
                      <a16:creationId xmlns:a16="http://schemas.microsoft.com/office/drawing/2014/main" id="{BF93D766-83C5-16EA-45E8-75F053F4693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426893" y="2293293"/>
                  <a:ext cx="126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211202" name="Freihand 211201">
                  <a:extLst>
                    <a:ext uri="{FF2B5EF4-FFF2-40B4-BE49-F238E27FC236}">
                      <a16:creationId xmlns:a16="http://schemas.microsoft.com/office/drawing/2014/main" id="{72A9C415-9A3E-1E8E-0831-13D54BEAFE81}"/>
                    </a:ext>
                  </a:extLst>
                </p14:cNvPr>
                <p14:cNvContentPartPr/>
                <p14:nvPr/>
              </p14:nvContentPartPr>
              <p14:xfrm>
                <a:off x="10646493" y="2273493"/>
                <a:ext cx="123480" cy="50400"/>
              </p14:xfrm>
            </p:contentPart>
          </mc:Choice>
          <mc:Fallback xmlns="">
            <p:pic>
              <p:nvPicPr>
                <p:cNvPr id="211202" name="Freihand 211201">
                  <a:extLst>
                    <a:ext uri="{FF2B5EF4-FFF2-40B4-BE49-F238E27FC236}">
                      <a16:creationId xmlns:a16="http://schemas.microsoft.com/office/drawing/2014/main" id="{72A9C415-9A3E-1E8E-0831-13D54BEAFE8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637493" y="2264853"/>
                  <a:ext cx="141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211203" name="Freihand 211202">
                  <a:extLst>
                    <a:ext uri="{FF2B5EF4-FFF2-40B4-BE49-F238E27FC236}">
                      <a16:creationId xmlns:a16="http://schemas.microsoft.com/office/drawing/2014/main" id="{FB218DC6-594B-06BC-12FD-61AECE752716}"/>
                    </a:ext>
                  </a:extLst>
                </p14:cNvPr>
                <p14:cNvContentPartPr/>
                <p14:nvPr/>
              </p14:nvContentPartPr>
              <p14:xfrm>
                <a:off x="10921533" y="2276733"/>
                <a:ext cx="134280" cy="83160"/>
              </p14:xfrm>
            </p:contentPart>
          </mc:Choice>
          <mc:Fallback xmlns="">
            <p:pic>
              <p:nvPicPr>
                <p:cNvPr id="211203" name="Freihand 211202">
                  <a:extLst>
                    <a:ext uri="{FF2B5EF4-FFF2-40B4-BE49-F238E27FC236}">
                      <a16:creationId xmlns:a16="http://schemas.microsoft.com/office/drawing/2014/main" id="{FB218DC6-594B-06BC-12FD-61AECE75271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912893" y="2267733"/>
                  <a:ext cx="151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211307" name="Freihand 211306">
                  <a:extLst>
                    <a:ext uri="{FF2B5EF4-FFF2-40B4-BE49-F238E27FC236}">
                      <a16:creationId xmlns:a16="http://schemas.microsoft.com/office/drawing/2014/main" id="{0966341F-36F6-1D29-0158-0A02F5235D1A}"/>
                    </a:ext>
                  </a:extLst>
                </p14:cNvPr>
                <p14:cNvContentPartPr/>
                <p14:nvPr/>
              </p14:nvContentPartPr>
              <p14:xfrm>
                <a:off x="9166173" y="2439093"/>
                <a:ext cx="2179440" cy="91080"/>
              </p14:xfrm>
            </p:contentPart>
          </mc:Choice>
          <mc:Fallback xmlns="">
            <p:pic>
              <p:nvPicPr>
                <p:cNvPr id="211307" name="Freihand 211306">
                  <a:extLst>
                    <a:ext uri="{FF2B5EF4-FFF2-40B4-BE49-F238E27FC236}">
                      <a16:creationId xmlns:a16="http://schemas.microsoft.com/office/drawing/2014/main" id="{0966341F-36F6-1D29-0158-0A02F5235D1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157173" y="2430093"/>
                  <a:ext cx="2197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211308" name="Freihand 211307">
                  <a:extLst>
                    <a:ext uri="{FF2B5EF4-FFF2-40B4-BE49-F238E27FC236}">
                      <a16:creationId xmlns:a16="http://schemas.microsoft.com/office/drawing/2014/main" id="{2F3BF3C7-639D-353A-43F5-4A8F1C6EFDB8}"/>
                    </a:ext>
                  </a:extLst>
                </p14:cNvPr>
                <p14:cNvContentPartPr/>
                <p14:nvPr/>
              </p14:nvContentPartPr>
              <p14:xfrm>
                <a:off x="11441373" y="2262333"/>
                <a:ext cx="152640" cy="156600"/>
              </p14:xfrm>
            </p:contentPart>
          </mc:Choice>
          <mc:Fallback xmlns="">
            <p:pic>
              <p:nvPicPr>
                <p:cNvPr id="211308" name="Freihand 211307">
                  <a:extLst>
                    <a:ext uri="{FF2B5EF4-FFF2-40B4-BE49-F238E27FC236}">
                      <a16:creationId xmlns:a16="http://schemas.microsoft.com/office/drawing/2014/main" id="{2F3BF3C7-639D-353A-43F5-4A8F1C6EFDB8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432733" y="2253333"/>
                  <a:ext cx="170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211309" name="Freihand 211308">
                  <a:extLst>
                    <a:ext uri="{FF2B5EF4-FFF2-40B4-BE49-F238E27FC236}">
                      <a16:creationId xmlns:a16="http://schemas.microsoft.com/office/drawing/2014/main" id="{14B243A6-1280-59E0-C395-1E66A44ECFDF}"/>
                    </a:ext>
                  </a:extLst>
                </p14:cNvPr>
                <p14:cNvContentPartPr/>
                <p14:nvPr/>
              </p14:nvContentPartPr>
              <p14:xfrm>
                <a:off x="11322573" y="2180253"/>
                <a:ext cx="367560" cy="289440"/>
              </p14:xfrm>
            </p:contentPart>
          </mc:Choice>
          <mc:Fallback xmlns="">
            <p:pic>
              <p:nvPicPr>
                <p:cNvPr id="211309" name="Freihand 211308">
                  <a:extLst>
                    <a:ext uri="{FF2B5EF4-FFF2-40B4-BE49-F238E27FC236}">
                      <a16:creationId xmlns:a16="http://schemas.microsoft.com/office/drawing/2014/main" id="{14B243A6-1280-59E0-C395-1E66A44ECFD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313933" y="2171253"/>
                  <a:ext cx="38520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312" name="Gruppieren 211311">
            <a:extLst>
              <a:ext uri="{FF2B5EF4-FFF2-40B4-BE49-F238E27FC236}">
                <a16:creationId xmlns:a16="http://schemas.microsoft.com/office/drawing/2014/main" id="{F267D287-74B2-E4B9-B1A3-41BFEC1BBEEF}"/>
              </a:ext>
            </a:extLst>
          </p:cNvPr>
          <p:cNvGrpSpPr/>
          <p:nvPr/>
        </p:nvGrpSpPr>
        <p:grpSpPr>
          <a:xfrm>
            <a:off x="2805693" y="97653"/>
            <a:ext cx="2145600" cy="1911960"/>
            <a:chOff x="2805693" y="97653"/>
            <a:chExt cx="2145600" cy="19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211298" name="Freihand 211297">
                  <a:extLst>
                    <a:ext uri="{FF2B5EF4-FFF2-40B4-BE49-F238E27FC236}">
                      <a16:creationId xmlns:a16="http://schemas.microsoft.com/office/drawing/2014/main" id="{1C7F81FF-21FD-0F2C-A0F2-3D519A538109}"/>
                    </a:ext>
                  </a:extLst>
                </p14:cNvPr>
                <p14:cNvContentPartPr/>
                <p14:nvPr/>
              </p14:nvContentPartPr>
              <p14:xfrm>
                <a:off x="2805693" y="97653"/>
                <a:ext cx="1493640" cy="1748880"/>
              </p14:xfrm>
            </p:contentPart>
          </mc:Choice>
          <mc:Fallback xmlns="">
            <p:pic>
              <p:nvPicPr>
                <p:cNvPr id="211298" name="Freihand 211297">
                  <a:extLst>
                    <a:ext uri="{FF2B5EF4-FFF2-40B4-BE49-F238E27FC236}">
                      <a16:creationId xmlns:a16="http://schemas.microsoft.com/office/drawing/2014/main" id="{1C7F81FF-21FD-0F2C-A0F2-3D519A53810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797053" y="89013"/>
                  <a:ext cx="1511280" cy="176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211299" name="Freihand 211298">
                  <a:extLst>
                    <a:ext uri="{FF2B5EF4-FFF2-40B4-BE49-F238E27FC236}">
                      <a16:creationId xmlns:a16="http://schemas.microsoft.com/office/drawing/2014/main" id="{3E313E58-1DD9-BE08-88E6-05CAC34EF79A}"/>
                    </a:ext>
                  </a:extLst>
                </p14:cNvPr>
                <p14:cNvContentPartPr/>
                <p14:nvPr/>
              </p14:nvContentPartPr>
              <p14:xfrm>
                <a:off x="4251093" y="1751133"/>
                <a:ext cx="108000" cy="258480"/>
              </p14:xfrm>
            </p:contentPart>
          </mc:Choice>
          <mc:Fallback xmlns="">
            <p:pic>
              <p:nvPicPr>
                <p:cNvPr id="211299" name="Freihand 211298">
                  <a:extLst>
                    <a:ext uri="{FF2B5EF4-FFF2-40B4-BE49-F238E27FC236}">
                      <a16:creationId xmlns:a16="http://schemas.microsoft.com/office/drawing/2014/main" id="{3E313E58-1DD9-BE08-88E6-05CAC34EF79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242453" y="1742493"/>
                  <a:ext cx="125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211301" name="Freihand 211300">
                  <a:extLst>
                    <a:ext uri="{FF2B5EF4-FFF2-40B4-BE49-F238E27FC236}">
                      <a16:creationId xmlns:a16="http://schemas.microsoft.com/office/drawing/2014/main" id="{7A5BB08C-AE96-96DF-2EC0-C5BDBB9441F4}"/>
                    </a:ext>
                  </a:extLst>
                </p14:cNvPr>
                <p14:cNvContentPartPr/>
                <p14:nvPr/>
              </p14:nvContentPartPr>
              <p14:xfrm>
                <a:off x="4250733" y="1156053"/>
                <a:ext cx="131040" cy="237960"/>
              </p14:xfrm>
            </p:contentPart>
          </mc:Choice>
          <mc:Fallback xmlns="">
            <p:pic>
              <p:nvPicPr>
                <p:cNvPr id="211301" name="Freihand 211300">
                  <a:extLst>
                    <a:ext uri="{FF2B5EF4-FFF2-40B4-BE49-F238E27FC236}">
                      <a16:creationId xmlns:a16="http://schemas.microsoft.com/office/drawing/2014/main" id="{7A5BB08C-AE96-96DF-2EC0-C5BDBB9441F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242093" y="1147053"/>
                  <a:ext cx="148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211302" name="Freihand 211301">
                  <a:extLst>
                    <a:ext uri="{FF2B5EF4-FFF2-40B4-BE49-F238E27FC236}">
                      <a16:creationId xmlns:a16="http://schemas.microsoft.com/office/drawing/2014/main" id="{0C8F599B-E921-708D-28C4-E9EC9177793E}"/>
                    </a:ext>
                  </a:extLst>
                </p14:cNvPr>
                <p14:cNvContentPartPr/>
                <p14:nvPr/>
              </p14:nvContentPartPr>
              <p14:xfrm>
                <a:off x="4287813" y="1293933"/>
                <a:ext cx="82800" cy="17640"/>
              </p14:xfrm>
            </p:contentPart>
          </mc:Choice>
          <mc:Fallback xmlns="">
            <p:pic>
              <p:nvPicPr>
                <p:cNvPr id="211302" name="Freihand 211301">
                  <a:extLst>
                    <a:ext uri="{FF2B5EF4-FFF2-40B4-BE49-F238E27FC236}">
                      <a16:creationId xmlns:a16="http://schemas.microsoft.com/office/drawing/2014/main" id="{0C8F599B-E921-708D-28C4-E9EC9177793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279173" y="1285293"/>
                  <a:ext cx="100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211303" name="Freihand 211302">
                  <a:extLst>
                    <a:ext uri="{FF2B5EF4-FFF2-40B4-BE49-F238E27FC236}">
                      <a16:creationId xmlns:a16="http://schemas.microsoft.com/office/drawing/2014/main" id="{506EEC05-5015-A504-C0B8-B859941C40A3}"/>
                    </a:ext>
                  </a:extLst>
                </p14:cNvPr>
                <p14:cNvContentPartPr/>
                <p14:nvPr/>
              </p14:nvContentPartPr>
              <p14:xfrm>
                <a:off x="4433613" y="1202493"/>
                <a:ext cx="238320" cy="206280"/>
              </p14:xfrm>
            </p:contentPart>
          </mc:Choice>
          <mc:Fallback xmlns="">
            <p:pic>
              <p:nvPicPr>
                <p:cNvPr id="211303" name="Freihand 211302">
                  <a:extLst>
                    <a:ext uri="{FF2B5EF4-FFF2-40B4-BE49-F238E27FC236}">
                      <a16:creationId xmlns:a16="http://schemas.microsoft.com/office/drawing/2014/main" id="{506EEC05-5015-A504-C0B8-B859941C40A3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424613" y="1193853"/>
                  <a:ext cx="255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211304" name="Freihand 211303">
                  <a:extLst>
                    <a:ext uri="{FF2B5EF4-FFF2-40B4-BE49-F238E27FC236}">
                      <a16:creationId xmlns:a16="http://schemas.microsoft.com/office/drawing/2014/main" id="{3A43F4B5-964D-FE26-4EFD-2F5D5BDD1B9D}"/>
                    </a:ext>
                  </a:extLst>
                </p14:cNvPr>
                <p14:cNvContentPartPr/>
                <p14:nvPr/>
              </p14:nvContentPartPr>
              <p14:xfrm>
                <a:off x="4568613" y="1255053"/>
                <a:ext cx="138600" cy="43920"/>
              </p14:xfrm>
            </p:contentPart>
          </mc:Choice>
          <mc:Fallback xmlns="">
            <p:pic>
              <p:nvPicPr>
                <p:cNvPr id="211304" name="Freihand 211303">
                  <a:extLst>
                    <a:ext uri="{FF2B5EF4-FFF2-40B4-BE49-F238E27FC236}">
                      <a16:creationId xmlns:a16="http://schemas.microsoft.com/office/drawing/2014/main" id="{3A43F4B5-964D-FE26-4EFD-2F5D5BDD1B9D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559613" y="1246053"/>
                  <a:ext cx="156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211305" name="Freihand 211304">
                  <a:extLst>
                    <a:ext uri="{FF2B5EF4-FFF2-40B4-BE49-F238E27FC236}">
                      <a16:creationId xmlns:a16="http://schemas.microsoft.com/office/drawing/2014/main" id="{B3F8C051-B743-F67A-1239-A7A5BFD393C4}"/>
                    </a:ext>
                  </a:extLst>
                </p14:cNvPr>
                <p14:cNvContentPartPr/>
                <p14:nvPr/>
              </p14:nvContentPartPr>
              <p14:xfrm>
                <a:off x="4800813" y="1133733"/>
                <a:ext cx="120240" cy="141840"/>
              </p14:xfrm>
            </p:contentPart>
          </mc:Choice>
          <mc:Fallback xmlns="">
            <p:pic>
              <p:nvPicPr>
                <p:cNvPr id="211305" name="Freihand 211304">
                  <a:extLst>
                    <a:ext uri="{FF2B5EF4-FFF2-40B4-BE49-F238E27FC236}">
                      <a16:creationId xmlns:a16="http://schemas.microsoft.com/office/drawing/2014/main" id="{B3F8C051-B743-F67A-1239-A7A5BFD393C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792173" y="1125093"/>
                  <a:ext cx="137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211310" name="Freihand 211309">
                  <a:extLst>
                    <a:ext uri="{FF2B5EF4-FFF2-40B4-BE49-F238E27FC236}">
                      <a16:creationId xmlns:a16="http://schemas.microsoft.com/office/drawing/2014/main" id="{442B133D-6428-3000-EF68-ECA383EEDBED}"/>
                    </a:ext>
                  </a:extLst>
                </p14:cNvPr>
                <p14:cNvContentPartPr/>
                <p14:nvPr/>
              </p14:nvContentPartPr>
              <p14:xfrm>
                <a:off x="4736013" y="879213"/>
                <a:ext cx="75600" cy="117360"/>
              </p14:xfrm>
            </p:contentPart>
          </mc:Choice>
          <mc:Fallback xmlns="">
            <p:pic>
              <p:nvPicPr>
                <p:cNvPr id="211310" name="Freihand 211309">
                  <a:extLst>
                    <a:ext uri="{FF2B5EF4-FFF2-40B4-BE49-F238E27FC236}">
                      <a16:creationId xmlns:a16="http://schemas.microsoft.com/office/drawing/2014/main" id="{442B133D-6428-3000-EF68-ECA383EEDBE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727013" y="870573"/>
                  <a:ext cx="93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211311" name="Freihand 211310">
                  <a:extLst>
                    <a:ext uri="{FF2B5EF4-FFF2-40B4-BE49-F238E27FC236}">
                      <a16:creationId xmlns:a16="http://schemas.microsoft.com/office/drawing/2014/main" id="{D317C7A6-0093-B86C-C8AD-B1826FC47981}"/>
                    </a:ext>
                  </a:extLst>
                </p14:cNvPr>
                <p14:cNvContentPartPr/>
                <p14:nvPr/>
              </p14:nvContentPartPr>
              <p14:xfrm>
                <a:off x="4609653" y="787413"/>
                <a:ext cx="341640" cy="310320"/>
              </p14:xfrm>
            </p:contentPart>
          </mc:Choice>
          <mc:Fallback xmlns="">
            <p:pic>
              <p:nvPicPr>
                <p:cNvPr id="211311" name="Freihand 211310">
                  <a:extLst>
                    <a:ext uri="{FF2B5EF4-FFF2-40B4-BE49-F238E27FC236}">
                      <a16:creationId xmlns:a16="http://schemas.microsoft.com/office/drawing/2014/main" id="{D317C7A6-0093-B86C-C8AD-B1826FC47981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600653" y="778413"/>
                  <a:ext cx="359280" cy="32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211386" name="Freihand 211385">
                <a:extLst>
                  <a:ext uri="{FF2B5EF4-FFF2-40B4-BE49-F238E27FC236}">
                    <a16:creationId xmlns:a16="http://schemas.microsoft.com/office/drawing/2014/main" id="{E512C493-38B5-3EEA-DE89-6A78001F9696}"/>
                  </a:ext>
                </a:extLst>
              </p14:cNvPr>
              <p14:cNvContentPartPr/>
              <p14:nvPr/>
            </p14:nvContentPartPr>
            <p14:xfrm>
              <a:off x="3771933" y="3725373"/>
              <a:ext cx="246240" cy="145440"/>
            </p14:xfrm>
          </p:contentPart>
        </mc:Choice>
        <mc:Fallback xmlns="">
          <p:pic>
            <p:nvPicPr>
              <p:cNvPr id="211386" name="Freihand 211385">
                <a:extLst>
                  <a:ext uri="{FF2B5EF4-FFF2-40B4-BE49-F238E27FC236}">
                    <a16:creationId xmlns:a16="http://schemas.microsoft.com/office/drawing/2014/main" id="{E512C493-38B5-3EEA-DE89-6A78001F9696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3762933" y="3716733"/>
                <a:ext cx="2638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211394" name="Freihand 211393">
                <a:extLst>
                  <a:ext uri="{FF2B5EF4-FFF2-40B4-BE49-F238E27FC236}">
                    <a16:creationId xmlns:a16="http://schemas.microsoft.com/office/drawing/2014/main" id="{2412806B-CAB3-330A-E336-D0173DD25D0F}"/>
                  </a:ext>
                </a:extLst>
              </p14:cNvPr>
              <p14:cNvContentPartPr/>
              <p14:nvPr/>
            </p14:nvContentPartPr>
            <p14:xfrm>
              <a:off x="5757333" y="3937413"/>
              <a:ext cx="417240" cy="185040"/>
            </p14:xfrm>
          </p:contentPart>
        </mc:Choice>
        <mc:Fallback xmlns="">
          <p:pic>
            <p:nvPicPr>
              <p:cNvPr id="211394" name="Freihand 211393">
                <a:extLst>
                  <a:ext uri="{FF2B5EF4-FFF2-40B4-BE49-F238E27FC236}">
                    <a16:creationId xmlns:a16="http://schemas.microsoft.com/office/drawing/2014/main" id="{2412806B-CAB3-330A-E336-D0173DD25D0F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5748693" y="3928413"/>
                <a:ext cx="43488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399" name="Gruppieren 211398">
            <a:extLst>
              <a:ext uri="{FF2B5EF4-FFF2-40B4-BE49-F238E27FC236}">
                <a16:creationId xmlns:a16="http://schemas.microsoft.com/office/drawing/2014/main" id="{059058E4-1CAD-20DA-D5D3-93AB0C40029A}"/>
              </a:ext>
            </a:extLst>
          </p:cNvPr>
          <p:cNvGrpSpPr/>
          <p:nvPr/>
        </p:nvGrpSpPr>
        <p:grpSpPr>
          <a:xfrm>
            <a:off x="2654853" y="3390933"/>
            <a:ext cx="489960" cy="424800"/>
            <a:chOff x="2654853" y="3390933"/>
            <a:chExt cx="48996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211294" name="Freihand 211293">
                  <a:extLst>
                    <a:ext uri="{FF2B5EF4-FFF2-40B4-BE49-F238E27FC236}">
                      <a16:creationId xmlns:a16="http://schemas.microsoft.com/office/drawing/2014/main" id="{76C7DF8D-796F-773F-C0CC-F0A0C6384E82}"/>
                    </a:ext>
                  </a:extLst>
                </p14:cNvPr>
                <p14:cNvContentPartPr/>
                <p14:nvPr/>
              </p14:nvContentPartPr>
              <p14:xfrm>
                <a:off x="2654853" y="3600813"/>
                <a:ext cx="81720" cy="214920"/>
              </p14:xfrm>
            </p:contentPart>
          </mc:Choice>
          <mc:Fallback xmlns="">
            <p:pic>
              <p:nvPicPr>
                <p:cNvPr id="211294" name="Freihand 211293">
                  <a:extLst>
                    <a:ext uri="{FF2B5EF4-FFF2-40B4-BE49-F238E27FC236}">
                      <a16:creationId xmlns:a16="http://schemas.microsoft.com/office/drawing/2014/main" id="{76C7DF8D-796F-773F-C0CC-F0A0C6384E82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645853" y="3591813"/>
                  <a:ext cx="99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211295" name="Freihand 211294">
                  <a:extLst>
                    <a:ext uri="{FF2B5EF4-FFF2-40B4-BE49-F238E27FC236}">
                      <a16:creationId xmlns:a16="http://schemas.microsoft.com/office/drawing/2014/main" id="{CF033C96-05EC-B245-CF25-A8C238EC0429}"/>
                    </a:ext>
                  </a:extLst>
                </p14:cNvPr>
                <p14:cNvContentPartPr/>
                <p14:nvPr/>
              </p14:nvContentPartPr>
              <p14:xfrm>
                <a:off x="2813253" y="3656253"/>
                <a:ext cx="100800" cy="81360"/>
              </p14:xfrm>
            </p:contentPart>
          </mc:Choice>
          <mc:Fallback xmlns="">
            <p:pic>
              <p:nvPicPr>
                <p:cNvPr id="211295" name="Freihand 211294">
                  <a:extLst>
                    <a:ext uri="{FF2B5EF4-FFF2-40B4-BE49-F238E27FC236}">
                      <a16:creationId xmlns:a16="http://schemas.microsoft.com/office/drawing/2014/main" id="{CF033C96-05EC-B245-CF25-A8C238EC042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804253" y="3647253"/>
                  <a:ext cx="118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211396" name="Freihand 211395">
                  <a:extLst>
                    <a:ext uri="{FF2B5EF4-FFF2-40B4-BE49-F238E27FC236}">
                      <a16:creationId xmlns:a16="http://schemas.microsoft.com/office/drawing/2014/main" id="{95D51DDA-2D7F-0FB9-FDE1-E1D0EE69E3BB}"/>
                    </a:ext>
                  </a:extLst>
                </p14:cNvPr>
                <p14:cNvContentPartPr/>
                <p14:nvPr/>
              </p14:nvContentPartPr>
              <p14:xfrm>
                <a:off x="2861133" y="3487773"/>
                <a:ext cx="89280" cy="39600"/>
              </p14:xfrm>
            </p:contentPart>
          </mc:Choice>
          <mc:Fallback xmlns="">
            <p:pic>
              <p:nvPicPr>
                <p:cNvPr id="211396" name="Freihand 211395">
                  <a:extLst>
                    <a:ext uri="{FF2B5EF4-FFF2-40B4-BE49-F238E27FC236}">
                      <a16:creationId xmlns:a16="http://schemas.microsoft.com/office/drawing/2014/main" id="{95D51DDA-2D7F-0FB9-FDE1-E1D0EE69E3BB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852493" y="3479133"/>
                  <a:ext cx="106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211397" name="Freihand 211396">
                  <a:extLst>
                    <a:ext uri="{FF2B5EF4-FFF2-40B4-BE49-F238E27FC236}">
                      <a16:creationId xmlns:a16="http://schemas.microsoft.com/office/drawing/2014/main" id="{76371349-DEA9-6FEB-7C46-6576983395DE}"/>
                    </a:ext>
                  </a:extLst>
                </p14:cNvPr>
                <p14:cNvContentPartPr/>
                <p14:nvPr/>
              </p14:nvContentPartPr>
              <p14:xfrm>
                <a:off x="2860053" y="3528453"/>
                <a:ext cx="81360" cy="56520"/>
              </p14:xfrm>
            </p:contentPart>
          </mc:Choice>
          <mc:Fallback xmlns="">
            <p:pic>
              <p:nvPicPr>
                <p:cNvPr id="211397" name="Freihand 211396">
                  <a:extLst>
                    <a:ext uri="{FF2B5EF4-FFF2-40B4-BE49-F238E27FC236}">
                      <a16:creationId xmlns:a16="http://schemas.microsoft.com/office/drawing/2014/main" id="{76371349-DEA9-6FEB-7C46-6576983395DE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851053" y="3519453"/>
                  <a:ext cx="99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211398" name="Freihand 211397">
                  <a:extLst>
                    <a:ext uri="{FF2B5EF4-FFF2-40B4-BE49-F238E27FC236}">
                      <a16:creationId xmlns:a16="http://schemas.microsoft.com/office/drawing/2014/main" id="{4788CA2F-1645-A738-09AF-5003D5D84C56}"/>
                    </a:ext>
                  </a:extLst>
                </p14:cNvPr>
                <p14:cNvContentPartPr/>
                <p14:nvPr/>
              </p14:nvContentPartPr>
              <p14:xfrm>
                <a:off x="3008733" y="3390933"/>
                <a:ext cx="136080" cy="128160"/>
              </p14:xfrm>
            </p:contentPart>
          </mc:Choice>
          <mc:Fallback xmlns="">
            <p:pic>
              <p:nvPicPr>
                <p:cNvPr id="211398" name="Freihand 211397">
                  <a:extLst>
                    <a:ext uri="{FF2B5EF4-FFF2-40B4-BE49-F238E27FC236}">
                      <a16:creationId xmlns:a16="http://schemas.microsoft.com/office/drawing/2014/main" id="{4788CA2F-1645-A738-09AF-5003D5D84C5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000093" y="3381933"/>
                  <a:ext cx="1537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02" name="Gruppieren 211401">
            <a:extLst>
              <a:ext uri="{FF2B5EF4-FFF2-40B4-BE49-F238E27FC236}">
                <a16:creationId xmlns:a16="http://schemas.microsoft.com/office/drawing/2014/main" id="{69C6AC80-205D-5CF4-4CFF-B26BB3B27197}"/>
              </a:ext>
            </a:extLst>
          </p:cNvPr>
          <p:cNvGrpSpPr/>
          <p:nvPr/>
        </p:nvGrpSpPr>
        <p:grpSpPr>
          <a:xfrm>
            <a:off x="2657733" y="4684053"/>
            <a:ext cx="1577880" cy="434880"/>
            <a:chOff x="2657733" y="4684053"/>
            <a:chExt cx="15778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211400" name="Freihand 211399">
                  <a:extLst>
                    <a:ext uri="{FF2B5EF4-FFF2-40B4-BE49-F238E27FC236}">
                      <a16:creationId xmlns:a16="http://schemas.microsoft.com/office/drawing/2014/main" id="{8B538DE6-8536-0BA0-ECD3-DF859A92850C}"/>
                    </a:ext>
                  </a:extLst>
                </p14:cNvPr>
                <p14:cNvContentPartPr/>
                <p14:nvPr/>
              </p14:nvContentPartPr>
              <p14:xfrm>
                <a:off x="2657733" y="4684053"/>
                <a:ext cx="1436760" cy="355680"/>
              </p14:xfrm>
            </p:contentPart>
          </mc:Choice>
          <mc:Fallback xmlns="">
            <p:pic>
              <p:nvPicPr>
                <p:cNvPr id="211400" name="Freihand 211399">
                  <a:extLst>
                    <a:ext uri="{FF2B5EF4-FFF2-40B4-BE49-F238E27FC236}">
                      <a16:creationId xmlns:a16="http://schemas.microsoft.com/office/drawing/2014/main" id="{8B538DE6-8536-0BA0-ECD3-DF859A92850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2649093" y="4675053"/>
                  <a:ext cx="14544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211401" name="Freihand 211400">
                  <a:extLst>
                    <a:ext uri="{FF2B5EF4-FFF2-40B4-BE49-F238E27FC236}">
                      <a16:creationId xmlns:a16="http://schemas.microsoft.com/office/drawing/2014/main" id="{2A5FEE31-C938-59F7-6CF9-92779CD1D9B9}"/>
                    </a:ext>
                  </a:extLst>
                </p14:cNvPr>
                <p14:cNvContentPartPr/>
                <p14:nvPr/>
              </p14:nvContentPartPr>
              <p14:xfrm>
                <a:off x="4048053" y="4947573"/>
                <a:ext cx="187560" cy="171360"/>
              </p14:xfrm>
            </p:contentPart>
          </mc:Choice>
          <mc:Fallback xmlns="">
            <p:pic>
              <p:nvPicPr>
                <p:cNvPr id="211401" name="Freihand 211400">
                  <a:extLst>
                    <a:ext uri="{FF2B5EF4-FFF2-40B4-BE49-F238E27FC236}">
                      <a16:creationId xmlns:a16="http://schemas.microsoft.com/office/drawing/2014/main" id="{2A5FEE31-C938-59F7-6CF9-92779CD1D9B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039413" y="4938933"/>
                  <a:ext cx="2052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21" name="Gruppieren 211420">
            <a:extLst>
              <a:ext uri="{FF2B5EF4-FFF2-40B4-BE49-F238E27FC236}">
                <a16:creationId xmlns:a16="http://schemas.microsoft.com/office/drawing/2014/main" id="{CCC55CEE-82F7-85AC-EE5C-3CC89E633278}"/>
              </a:ext>
            </a:extLst>
          </p:cNvPr>
          <p:cNvGrpSpPr/>
          <p:nvPr/>
        </p:nvGrpSpPr>
        <p:grpSpPr>
          <a:xfrm>
            <a:off x="2710653" y="4391733"/>
            <a:ext cx="1225440" cy="399960"/>
            <a:chOff x="2710653" y="4391733"/>
            <a:chExt cx="122544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211403" name="Freihand 211402">
                  <a:extLst>
                    <a:ext uri="{FF2B5EF4-FFF2-40B4-BE49-F238E27FC236}">
                      <a16:creationId xmlns:a16="http://schemas.microsoft.com/office/drawing/2014/main" id="{0FB6A2D3-92CE-3C89-A0FB-43D3C800CF84}"/>
                    </a:ext>
                  </a:extLst>
                </p14:cNvPr>
                <p14:cNvContentPartPr/>
                <p14:nvPr/>
              </p14:nvContentPartPr>
              <p14:xfrm>
                <a:off x="2710653" y="4466613"/>
                <a:ext cx="137880" cy="154440"/>
              </p14:xfrm>
            </p:contentPart>
          </mc:Choice>
          <mc:Fallback xmlns="">
            <p:pic>
              <p:nvPicPr>
                <p:cNvPr id="211403" name="Freihand 211402">
                  <a:extLst>
                    <a:ext uri="{FF2B5EF4-FFF2-40B4-BE49-F238E27FC236}">
                      <a16:creationId xmlns:a16="http://schemas.microsoft.com/office/drawing/2014/main" id="{0FB6A2D3-92CE-3C89-A0FB-43D3C800CF8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2701653" y="4457973"/>
                  <a:ext cx="155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211404" name="Freihand 211403">
                  <a:extLst>
                    <a:ext uri="{FF2B5EF4-FFF2-40B4-BE49-F238E27FC236}">
                      <a16:creationId xmlns:a16="http://schemas.microsoft.com/office/drawing/2014/main" id="{BC0B53D8-0A45-7B4A-F1B4-1DA52548CED3}"/>
                    </a:ext>
                  </a:extLst>
                </p14:cNvPr>
                <p14:cNvContentPartPr/>
                <p14:nvPr/>
              </p14:nvContentPartPr>
              <p14:xfrm>
                <a:off x="2882013" y="4450053"/>
                <a:ext cx="39600" cy="160920"/>
              </p14:xfrm>
            </p:contentPart>
          </mc:Choice>
          <mc:Fallback xmlns="">
            <p:pic>
              <p:nvPicPr>
                <p:cNvPr id="211404" name="Freihand 211403">
                  <a:extLst>
                    <a:ext uri="{FF2B5EF4-FFF2-40B4-BE49-F238E27FC236}">
                      <a16:creationId xmlns:a16="http://schemas.microsoft.com/office/drawing/2014/main" id="{BC0B53D8-0A45-7B4A-F1B4-1DA52548CED3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873373" y="4441053"/>
                  <a:ext cx="57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211405" name="Freihand 211404">
                  <a:extLst>
                    <a:ext uri="{FF2B5EF4-FFF2-40B4-BE49-F238E27FC236}">
                      <a16:creationId xmlns:a16="http://schemas.microsoft.com/office/drawing/2014/main" id="{57B730DF-CC71-7DB9-EC5C-559AA30B2144}"/>
                    </a:ext>
                  </a:extLst>
                </p14:cNvPr>
                <p14:cNvContentPartPr/>
                <p14:nvPr/>
              </p14:nvContentPartPr>
              <p14:xfrm>
                <a:off x="2852493" y="4432413"/>
                <a:ext cx="144720" cy="212760"/>
              </p14:xfrm>
            </p:contentPart>
          </mc:Choice>
          <mc:Fallback xmlns="">
            <p:pic>
              <p:nvPicPr>
                <p:cNvPr id="211405" name="Freihand 211404">
                  <a:extLst>
                    <a:ext uri="{FF2B5EF4-FFF2-40B4-BE49-F238E27FC236}">
                      <a16:creationId xmlns:a16="http://schemas.microsoft.com/office/drawing/2014/main" id="{57B730DF-CC71-7DB9-EC5C-559AA30B214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843853" y="4423773"/>
                  <a:ext cx="162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211407" name="Freihand 211406">
                  <a:extLst>
                    <a:ext uri="{FF2B5EF4-FFF2-40B4-BE49-F238E27FC236}">
                      <a16:creationId xmlns:a16="http://schemas.microsoft.com/office/drawing/2014/main" id="{D2CD33BB-C300-D5B8-ADA8-2E4E19A3C95A}"/>
                    </a:ext>
                  </a:extLst>
                </p14:cNvPr>
                <p14:cNvContentPartPr/>
                <p14:nvPr/>
              </p14:nvContentPartPr>
              <p14:xfrm>
                <a:off x="3111333" y="4519173"/>
                <a:ext cx="82440" cy="15480"/>
              </p14:xfrm>
            </p:contentPart>
          </mc:Choice>
          <mc:Fallback xmlns="">
            <p:pic>
              <p:nvPicPr>
                <p:cNvPr id="211407" name="Freihand 211406">
                  <a:extLst>
                    <a:ext uri="{FF2B5EF4-FFF2-40B4-BE49-F238E27FC236}">
                      <a16:creationId xmlns:a16="http://schemas.microsoft.com/office/drawing/2014/main" id="{D2CD33BB-C300-D5B8-ADA8-2E4E19A3C95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102333" y="4510533"/>
                  <a:ext cx="100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211408" name="Freihand 211407">
                  <a:extLst>
                    <a:ext uri="{FF2B5EF4-FFF2-40B4-BE49-F238E27FC236}">
                      <a16:creationId xmlns:a16="http://schemas.microsoft.com/office/drawing/2014/main" id="{C5A682D0-9E6C-BA0D-C702-A7D1CAB6BE96}"/>
                    </a:ext>
                  </a:extLst>
                </p14:cNvPr>
                <p14:cNvContentPartPr/>
                <p14:nvPr/>
              </p14:nvContentPartPr>
              <p14:xfrm>
                <a:off x="3082893" y="4577853"/>
                <a:ext cx="138960" cy="34560"/>
              </p14:xfrm>
            </p:contentPart>
          </mc:Choice>
          <mc:Fallback xmlns="">
            <p:pic>
              <p:nvPicPr>
                <p:cNvPr id="211408" name="Freihand 211407">
                  <a:extLst>
                    <a:ext uri="{FF2B5EF4-FFF2-40B4-BE49-F238E27FC236}">
                      <a16:creationId xmlns:a16="http://schemas.microsoft.com/office/drawing/2014/main" id="{C5A682D0-9E6C-BA0D-C702-A7D1CAB6BE96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073893" y="4569213"/>
                  <a:ext cx="15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211410" name="Freihand 211409">
                  <a:extLst>
                    <a:ext uri="{FF2B5EF4-FFF2-40B4-BE49-F238E27FC236}">
                      <a16:creationId xmlns:a16="http://schemas.microsoft.com/office/drawing/2014/main" id="{BA1337DA-8FAB-F1DF-D3F7-69759A0042B9}"/>
                    </a:ext>
                  </a:extLst>
                </p14:cNvPr>
                <p14:cNvContentPartPr/>
                <p14:nvPr/>
              </p14:nvContentPartPr>
              <p14:xfrm>
                <a:off x="3261453" y="4441413"/>
                <a:ext cx="13320" cy="158400"/>
              </p14:xfrm>
            </p:contentPart>
          </mc:Choice>
          <mc:Fallback xmlns="">
            <p:pic>
              <p:nvPicPr>
                <p:cNvPr id="211410" name="Freihand 211409">
                  <a:extLst>
                    <a:ext uri="{FF2B5EF4-FFF2-40B4-BE49-F238E27FC236}">
                      <a16:creationId xmlns:a16="http://schemas.microsoft.com/office/drawing/2014/main" id="{BA1337DA-8FAB-F1DF-D3F7-69759A0042B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252813" y="4432413"/>
                  <a:ext cx="30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211411" name="Freihand 211410">
                  <a:extLst>
                    <a:ext uri="{FF2B5EF4-FFF2-40B4-BE49-F238E27FC236}">
                      <a16:creationId xmlns:a16="http://schemas.microsoft.com/office/drawing/2014/main" id="{9204A135-8DF5-400D-331A-41283B45493A}"/>
                    </a:ext>
                  </a:extLst>
                </p14:cNvPr>
                <p14:cNvContentPartPr/>
                <p14:nvPr/>
              </p14:nvContentPartPr>
              <p14:xfrm>
                <a:off x="3237693" y="4402533"/>
                <a:ext cx="123480" cy="107640"/>
              </p14:xfrm>
            </p:contentPart>
          </mc:Choice>
          <mc:Fallback xmlns="">
            <p:pic>
              <p:nvPicPr>
                <p:cNvPr id="211411" name="Freihand 211410">
                  <a:extLst>
                    <a:ext uri="{FF2B5EF4-FFF2-40B4-BE49-F238E27FC236}">
                      <a16:creationId xmlns:a16="http://schemas.microsoft.com/office/drawing/2014/main" id="{9204A135-8DF5-400D-331A-41283B45493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229053" y="4393533"/>
                  <a:ext cx="141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211412" name="Freihand 211411">
                  <a:extLst>
                    <a:ext uri="{FF2B5EF4-FFF2-40B4-BE49-F238E27FC236}">
                      <a16:creationId xmlns:a16="http://schemas.microsoft.com/office/drawing/2014/main" id="{9B014798-1F9C-0C3F-EB34-E2F3CB2BEA52}"/>
                    </a:ext>
                  </a:extLst>
                </p14:cNvPr>
                <p14:cNvContentPartPr/>
                <p14:nvPr/>
              </p14:nvContentPartPr>
              <p14:xfrm>
                <a:off x="3288813" y="4448253"/>
                <a:ext cx="148680" cy="161280"/>
              </p14:xfrm>
            </p:contentPart>
          </mc:Choice>
          <mc:Fallback xmlns="">
            <p:pic>
              <p:nvPicPr>
                <p:cNvPr id="211412" name="Freihand 211411">
                  <a:extLst>
                    <a:ext uri="{FF2B5EF4-FFF2-40B4-BE49-F238E27FC236}">
                      <a16:creationId xmlns:a16="http://schemas.microsoft.com/office/drawing/2014/main" id="{9B014798-1F9C-0C3F-EB34-E2F3CB2BEA5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280173" y="4439253"/>
                  <a:ext cx="166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211413" name="Freihand 211412">
                  <a:extLst>
                    <a:ext uri="{FF2B5EF4-FFF2-40B4-BE49-F238E27FC236}">
                      <a16:creationId xmlns:a16="http://schemas.microsoft.com/office/drawing/2014/main" id="{3683E9F3-A96B-9782-B72B-0D97B5529BA7}"/>
                    </a:ext>
                  </a:extLst>
                </p14:cNvPr>
                <p14:cNvContentPartPr/>
                <p14:nvPr/>
              </p14:nvContentPartPr>
              <p14:xfrm>
                <a:off x="3372333" y="4479213"/>
                <a:ext cx="200160" cy="76680"/>
              </p14:xfrm>
            </p:contentPart>
          </mc:Choice>
          <mc:Fallback xmlns="">
            <p:pic>
              <p:nvPicPr>
                <p:cNvPr id="211413" name="Freihand 211412">
                  <a:extLst>
                    <a:ext uri="{FF2B5EF4-FFF2-40B4-BE49-F238E27FC236}">
                      <a16:creationId xmlns:a16="http://schemas.microsoft.com/office/drawing/2014/main" id="{3683E9F3-A96B-9782-B72B-0D97B5529BA7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363693" y="4470213"/>
                  <a:ext cx="217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211414" name="Freihand 211413">
                  <a:extLst>
                    <a:ext uri="{FF2B5EF4-FFF2-40B4-BE49-F238E27FC236}">
                      <a16:creationId xmlns:a16="http://schemas.microsoft.com/office/drawing/2014/main" id="{915ED8DE-5D73-2416-4BAA-CD7B9FD16F6C}"/>
                    </a:ext>
                  </a:extLst>
                </p14:cNvPr>
                <p14:cNvContentPartPr/>
                <p14:nvPr/>
              </p14:nvContentPartPr>
              <p14:xfrm>
                <a:off x="3565293" y="4408293"/>
                <a:ext cx="112680" cy="187560"/>
              </p14:xfrm>
            </p:contentPart>
          </mc:Choice>
          <mc:Fallback xmlns="">
            <p:pic>
              <p:nvPicPr>
                <p:cNvPr id="211414" name="Freihand 211413">
                  <a:extLst>
                    <a:ext uri="{FF2B5EF4-FFF2-40B4-BE49-F238E27FC236}">
                      <a16:creationId xmlns:a16="http://schemas.microsoft.com/office/drawing/2014/main" id="{915ED8DE-5D73-2416-4BAA-CD7B9FD16F6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556293" y="4399293"/>
                  <a:ext cx="130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211415" name="Freihand 211414">
                  <a:extLst>
                    <a:ext uri="{FF2B5EF4-FFF2-40B4-BE49-F238E27FC236}">
                      <a16:creationId xmlns:a16="http://schemas.microsoft.com/office/drawing/2014/main" id="{36851A64-75B7-056D-B62A-6534C7B7F6DD}"/>
                    </a:ext>
                  </a:extLst>
                </p14:cNvPr>
                <p14:cNvContentPartPr/>
                <p14:nvPr/>
              </p14:nvContentPartPr>
              <p14:xfrm>
                <a:off x="3534333" y="4391733"/>
                <a:ext cx="100800" cy="17280"/>
              </p14:xfrm>
            </p:contentPart>
          </mc:Choice>
          <mc:Fallback xmlns="">
            <p:pic>
              <p:nvPicPr>
                <p:cNvPr id="211415" name="Freihand 211414">
                  <a:extLst>
                    <a:ext uri="{FF2B5EF4-FFF2-40B4-BE49-F238E27FC236}">
                      <a16:creationId xmlns:a16="http://schemas.microsoft.com/office/drawing/2014/main" id="{36851A64-75B7-056D-B62A-6534C7B7F6D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525333" y="4383093"/>
                  <a:ext cx="118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211416" name="Freihand 211415">
                  <a:extLst>
                    <a:ext uri="{FF2B5EF4-FFF2-40B4-BE49-F238E27FC236}">
                      <a16:creationId xmlns:a16="http://schemas.microsoft.com/office/drawing/2014/main" id="{137D7E1A-AA45-05B6-4355-B4FE4FCEFAC5}"/>
                    </a:ext>
                  </a:extLst>
                </p14:cNvPr>
                <p14:cNvContentPartPr/>
                <p14:nvPr/>
              </p14:nvContentPartPr>
              <p14:xfrm>
                <a:off x="3715053" y="4475253"/>
                <a:ext cx="131040" cy="79920"/>
              </p14:xfrm>
            </p:contentPart>
          </mc:Choice>
          <mc:Fallback xmlns="">
            <p:pic>
              <p:nvPicPr>
                <p:cNvPr id="211416" name="Freihand 211415">
                  <a:extLst>
                    <a:ext uri="{FF2B5EF4-FFF2-40B4-BE49-F238E27FC236}">
                      <a16:creationId xmlns:a16="http://schemas.microsoft.com/office/drawing/2014/main" id="{137D7E1A-AA45-05B6-4355-B4FE4FCEFAC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706413" y="4466253"/>
                  <a:ext cx="148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211417" name="Freihand 211416">
                  <a:extLst>
                    <a:ext uri="{FF2B5EF4-FFF2-40B4-BE49-F238E27FC236}">
                      <a16:creationId xmlns:a16="http://schemas.microsoft.com/office/drawing/2014/main" id="{F52212A3-FF43-0D33-775E-428EE85DB955}"/>
                    </a:ext>
                  </a:extLst>
                </p14:cNvPr>
                <p14:cNvContentPartPr/>
                <p14:nvPr/>
              </p14:nvContentPartPr>
              <p14:xfrm>
                <a:off x="3598053" y="4746693"/>
                <a:ext cx="101520" cy="17280"/>
              </p14:xfrm>
            </p:contentPart>
          </mc:Choice>
          <mc:Fallback xmlns="">
            <p:pic>
              <p:nvPicPr>
                <p:cNvPr id="211417" name="Freihand 211416">
                  <a:extLst>
                    <a:ext uri="{FF2B5EF4-FFF2-40B4-BE49-F238E27FC236}">
                      <a16:creationId xmlns:a16="http://schemas.microsoft.com/office/drawing/2014/main" id="{F52212A3-FF43-0D33-775E-428EE85DB955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589053" y="4737693"/>
                  <a:ext cx="119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211418" name="Freihand 211417">
                  <a:extLst>
                    <a:ext uri="{FF2B5EF4-FFF2-40B4-BE49-F238E27FC236}">
                      <a16:creationId xmlns:a16="http://schemas.microsoft.com/office/drawing/2014/main" id="{9C77194C-5E4E-6F98-5A61-C7F5093672AB}"/>
                    </a:ext>
                  </a:extLst>
                </p14:cNvPr>
                <p14:cNvContentPartPr/>
                <p14:nvPr/>
              </p14:nvContentPartPr>
              <p14:xfrm>
                <a:off x="3721893" y="4646973"/>
                <a:ext cx="79200" cy="144720"/>
              </p14:xfrm>
            </p:contentPart>
          </mc:Choice>
          <mc:Fallback xmlns="">
            <p:pic>
              <p:nvPicPr>
                <p:cNvPr id="211418" name="Freihand 211417">
                  <a:extLst>
                    <a:ext uri="{FF2B5EF4-FFF2-40B4-BE49-F238E27FC236}">
                      <a16:creationId xmlns:a16="http://schemas.microsoft.com/office/drawing/2014/main" id="{9C77194C-5E4E-6F98-5A61-C7F5093672AB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713253" y="4638333"/>
                  <a:ext cx="96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211419" name="Freihand 211418">
                  <a:extLst>
                    <a:ext uri="{FF2B5EF4-FFF2-40B4-BE49-F238E27FC236}">
                      <a16:creationId xmlns:a16="http://schemas.microsoft.com/office/drawing/2014/main" id="{9DFE84E8-4804-6109-ABB1-EC637851604F}"/>
                    </a:ext>
                  </a:extLst>
                </p14:cNvPr>
                <p14:cNvContentPartPr/>
                <p14:nvPr/>
              </p14:nvContentPartPr>
              <p14:xfrm>
                <a:off x="3834213" y="4670733"/>
                <a:ext cx="101880" cy="100800"/>
              </p14:xfrm>
            </p:contentPart>
          </mc:Choice>
          <mc:Fallback xmlns="">
            <p:pic>
              <p:nvPicPr>
                <p:cNvPr id="211419" name="Freihand 211418">
                  <a:extLst>
                    <a:ext uri="{FF2B5EF4-FFF2-40B4-BE49-F238E27FC236}">
                      <a16:creationId xmlns:a16="http://schemas.microsoft.com/office/drawing/2014/main" id="{9DFE84E8-4804-6109-ABB1-EC637851604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825573" y="4662093"/>
                  <a:ext cx="119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211420" name="Freihand 211419">
                  <a:extLst>
                    <a:ext uri="{FF2B5EF4-FFF2-40B4-BE49-F238E27FC236}">
                      <a16:creationId xmlns:a16="http://schemas.microsoft.com/office/drawing/2014/main" id="{C832B297-374C-7876-92B7-7D02D20037C2}"/>
                    </a:ext>
                  </a:extLst>
                </p14:cNvPr>
                <p14:cNvContentPartPr/>
                <p14:nvPr/>
              </p14:nvContentPartPr>
              <p14:xfrm>
                <a:off x="3855453" y="4611693"/>
                <a:ext cx="50400" cy="15480"/>
              </p14:xfrm>
            </p:contentPart>
          </mc:Choice>
          <mc:Fallback xmlns="">
            <p:pic>
              <p:nvPicPr>
                <p:cNvPr id="211420" name="Freihand 211419">
                  <a:extLst>
                    <a:ext uri="{FF2B5EF4-FFF2-40B4-BE49-F238E27FC236}">
                      <a16:creationId xmlns:a16="http://schemas.microsoft.com/office/drawing/2014/main" id="{C832B297-374C-7876-92B7-7D02D20037C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846453" y="4602693"/>
                  <a:ext cx="680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85" name="Gruppieren 211484">
            <a:extLst>
              <a:ext uri="{FF2B5EF4-FFF2-40B4-BE49-F238E27FC236}">
                <a16:creationId xmlns:a16="http://schemas.microsoft.com/office/drawing/2014/main" id="{A08CA66C-F6C7-96BD-E865-6873EF394AF3}"/>
              </a:ext>
            </a:extLst>
          </p:cNvPr>
          <p:cNvGrpSpPr/>
          <p:nvPr/>
        </p:nvGrpSpPr>
        <p:grpSpPr>
          <a:xfrm>
            <a:off x="9867813" y="2868933"/>
            <a:ext cx="2081880" cy="330120"/>
            <a:chOff x="9867813" y="2868933"/>
            <a:chExt cx="208188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211467" name="Freihand 211466">
                  <a:extLst>
                    <a:ext uri="{FF2B5EF4-FFF2-40B4-BE49-F238E27FC236}">
                      <a16:creationId xmlns:a16="http://schemas.microsoft.com/office/drawing/2014/main" id="{889D5A6E-4660-85B7-1A10-5E7CECC5DC00}"/>
                    </a:ext>
                  </a:extLst>
                </p14:cNvPr>
                <p14:cNvContentPartPr/>
                <p14:nvPr/>
              </p14:nvContentPartPr>
              <p14:xfrm>
                <a:off x="9867813" y="2989893"/>
                <a:ext cx="165600" cy="209160"/>
              </p14:xfrm>
            </p:contentPart>
          </mc:Choice>
          <mc:Fallback xmlns="">
            <p:pic>
              <p:nvPicPr>
                <p:cNvPr id="211467" name="Freihand 211466">
                  <a:extLst>
                    <a:ext uri="{FF2B5EF4-FFF2-40B4-BE49-F238E27FC236}">
                      <a16:creationId xmlns:a16="http://schemas.microsoft.com/office/drawing/2014/main" id="{889D5A6E-4660-85B7-1A10-5E7CECC5DC00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9858813" y="2981253"/>
                  <a:ext cx="183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211468" name="Freihand 211467">
                  <a:extLst>
                    <a:ext uri="{FF2B5EF4-FFF2-40B4-BE49-F238E27FC236}">
                      <a16:creationId xmlns:a16="http://schemas.microsoft.com/office/drawing/2014/main" id="{875829F0-1E69-25A4-E97F-D42CF0ADE32E}"/>
                    </a:ext>
                  </a:extLst>
                </p14:cNvPr>
                <p14:cNvContentPartPr/>
                <p14:nvPr/>
              </p14:nvContentPartPr>
              <p14:xfrm>
                <a:off x="10103613" y="2995653"/>
                <a:ext cx="15120" cy="106560"/>
              </p14:xfrm>
            </p:contentPart>
          </mc:Choice>
          <mc:Fallback xmlns="">
            <p:pic>
              <p:nvPicPr>
                <p:cNvPr id="211468" name="Freihand 211467">
                  <a:extLst>
                    <a:ext uri="{FF2B5EF4-FFF2-40B4-BE49-F238E27FC236}">
                      <a16:creationId xmlns:a16="http://schemas.microsoft.com/office/drawing/2014/main" id="{875829F0-1E69-25A4-E97F-D42CF0ADE32E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0094613" y="2986653"/>
                  <a:ext cx="32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211469" name="Freihand 211468">
                  <a:extLst>
                    <a:ext uri="{FF2B5EF4-FFF2-40B4-BE49-F238E27FC236}">
                      <a16:creationId xmlns:a16="http://schemas.microsoft.com/office/drawing/2014/main" id="{21F92F92-A939-139B-55E2-2B850223B2F9}"/>
                    </a:ext>
                  </a:extLst>
                </p14:cNvPr>
                <p14:cNvContentPartPr/>
                <p14:nvPr/>
              </p14:nvContentPartPr>
              <p14:xfrm>
                <a:off x="10078413" y="2963253"/>
                <a:ext cx="156240" cy="201600"/>
              </p14:xfrm>
            </p:contentPart>
          </mc:Choice>
          <mc:Fallback xmlns="">
            <p:pic>
              <p:nvPicPr>
                <p:cNvPr id="211469" name="Freihand 211468">
                  <a:extLst>
                    <a:ext uri="{FF2B5EF4-FFF2-40B4-BE49-F238E27FC236}">
                      <a16:creationId xmlns:a16="http://schemas.microsoft.com/office/drawing/2014/main" id="{21F92F92-A939-139B-55E2-2B850223B2F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0069413" y="2954613"/>
                  <a:ext cx="173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211470" name="Freihand 211469">
                  <a:extLst>
                    <a:ext uri="{FF2B5EF4-FFF2-40B4-BE49-F238E27FC236}">
                      <a16:creationId xmlns:a16="http://schemas.microsoft.com/office/drawing/2014/main" id="{2727CFBA-7EB7-5DF3-45C9-00C9B3C3B48B}"/>
                    </a:ext>
                  </a:extLst>
                </p14:cNvPr>
                <p14:cNvContentPartPr/>
                <p14:nvPr/>
              </p14:nvContentPartPr>
              <p14:xfrm>
                <a:off x="10385853" y="3036693"/>
                <a:ext cx="6840" cy="13320"/>
              </p14:xfrm>
            </p:contentPart>
          </mc:Choice>
          <mc:Fallback xmlns="">
            <p:pic>
              <p:nvPicPr>
                <p:cNvPr id="211470" name="Freihand 211469">
                  <a:extLst>
                    <a:ext uri="{FF2B5EF4-FFF2-40B4-BE49-F238E27FC236}">
                      <a16:creationId xmlns:a16="http://schemas.microsoft.com/office/drawing/2014/main" id="{2727CFBA-7EB7-5DF3-45C9-00C9B3C3B48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376853" y="3027693"/>
                  <a:ext cx="2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211471" name="Freihand 211470">
                  <a:extLst>
                    <a:ext uri="{FF2B5EF4-FFF2-40B4-BE49-F238E27FC236}">
                      <a16:creationId xmlns:a16="http://schemas.microsoft.com/office/drawing/2014/main" id="{1438C10B-61DD-1299-BD9C-DEEEAD9D75F8}"/>
                    </a:ext>
                  </a:extLst>
                </p14:cNvPr>
                <p14:cNvContentPartPr/>
                <p14:nvPr/>
              </p14:nvContentPartPr>
              <p14:xfrm>
                <a:off x="10376133" y="3106533"/>
                <a:ext cx="11520" cy="27000"/>
              </p14:xfrm>
            </p:contentPart>
          </mc:Choice>
          <mc:Fallback xmlns="">
            <p:pic>
              <p:nvPicPr>
                <p:cNvPr id="211471" name="Freihand 211470">
                  <a:extLst>
                    <a:ext uri="{FF2B5EF4-FFF2-40B4-BE49-F238E27FC236}">
                      <a16:creationId xmlns:a16="http://schemas.microsoft.com/office/drawing/2014/main" id="{1438C10B-61DD-1299-BD9C-DEEEAD9D75F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0367493" y="3097533"/>
                  <a:ext cx="29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211472" name="Freihand 211471">
                  <a:extLst>
                    <a:ext uri="{FF2B5EF4-FFF2-40B4-BE49-F238E27FC236}">
                      <a16:creationId xmlns:a16="http://schemas.microsoft.com/office/drawing/2014/main" id="{DCD664CF-BE78-DCD1-0E33-9C7DBA4C22D3}"/>
                    </a:ext>
                  </a:extLst>
                </p14:cNvPr>
                <p14:cNvContentPartPr/>
                <p14:nvPr/>
              </p14:nvContentPartPr>
              <p14:xfrm>
                <a:off x="10568013" y="2999253"/>
                <a:ext cx="28800" cy="134280"/>
              </p14:xfrm>
            </p:contentPart>
          </mc:Choice>
          <mc:Fallback xmlns="">
            <p:pic>
              <p:nvPicPr>
                <p:cNvPr id="211472" name="Freihand 211471">
                  <a:extLst>
                    <a:ext uri="{FF2B5EF4-FFF2-40B4-BE49-F238E27FC236}">
                      <a16:creationId xmlns:a16="http://schemas.microsoft.com/office/drawing/2014/main" id="{DCD664CF-BE78-DCD1-0E33-9C7DBA4C22D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0559373" y="2990253"/>
                  <a:ext cx="46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211473" name="Freihand 211472">
                  <a:extLst>
                    <a:ext uri="{FF2B5EF4-FFF2-40B4-BE49-F238E27FC236}">
                      <a16:creationId xmlns:a16="http://schemas.microsoft.com/office/drawing/2014/main" id="{DC7705A2-B262-9212-B676-1442D2FBE2CD}"/>
                    </a:ext>
                  </a:extLst>
                </p14:cNvPr>
                <p14:cNvContentPartPr/>
                <p14:nvPr/>
              </p14:nvContentPartPr>
              <p14:xfrm>
                <a:off x="10584933" y="2980893"/>
                <a:ext cx="142200" cy="58320"/>
              </p14:xfrm>
            </p:contentPart>
          </mc:Choice>
          <mc:Fallback xmlns="">
            <p:pic>
              <p:nvPicPr>
                <p:cNvPr id="211473" name="Freihand 211472">
                  <a:extLst>
                    <a:ext uri="{FF2B5EF4-FFF2-40B4-BE49-F238E27FC236}">
                      <a16:creationId xmlns:a16="http://schemas.microsoft.com/office/drawing/2014/main" id="{DC7705A2-B262-9212-B676-1442D2FBE2CD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0575933" y="2971893"/>
                  <a:ext cx="159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211474" name="Freihand 211473">
                  <a:extLst>
                    <a:ext uri="{FF2B5EF4-FFF2-40B4-BE49-F238E27FC236}">
                      <a16:creationId xmlns:a16="http://schemas.microsoft.com/office/drawing/2014/main" id="{21EF20C2-4910-F447-52D2-196D3F520D22}"/>
                    </a:ext>
                  </a:extLst>
                </p14:cNvPr>
                <p14:cNvContentPartPr/>
                <p14:nvPr/>
              </p14:nvContentPartPr>
              <p14:xfrm>
                <a:off x="10559013" y="3062973"/>
                <a:ext cx="248400" cy="123840"/>
              </p14:xfrm>
            </p:contentPart>
          </mc:Choice>
          <mc:Fallback xmlns="">
            <p:pic>
              <p:nvPicPr>
                <p:cNvPr id="211474" name="Freihand 211473">
                  <a:extLst>
                    <a:ext uri="{FF2B5EF4-FFF2-40B4-BE49-F238E27FC236}">
                      <a16:creationId xmlns:a16="http://schemas.microsoft.com/office/drawing/2014/main" id="{21EF20C2-4910-F447-52D2-196D3F520D22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550373" y="3053973"/>
                  <a:ext cx="266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211475" name="Freihand 211474">
                  <a:extLst>
                    <a:ext uri="{FF2B5EF4-FFF2-40B4-BE49-F238E27FC236}">
                      <a16:creationId xmlns:a16="http://schemas.microsoft.com/office/drawing/2014/main" id="{5F4E9056-AA1C-ECCB-FB5D-1ECF7F51C6F0}"/>
                    </a:ext>
                  </a:extLst>
                </p14:cNvPr>
                <p14:cNvContentPartPr/>
                <p14:nvPr/>
              </p14:nvContentPartPr>
              <p14:xfrm>
                <a:off x="10736853" y="3071613"/>
                <a:ext cx="305280" cy="67680"/>
              </p14:xfrm>
            </p:contentPart>
          </mc:Choice>
          <mc:Fallback xmlns="">
            <p:pic>
              <p:nvPicPr>
                <p:cNvPr id="211475" name="Freihand 211474">
                  <a:extLst>
                    <a:ext uri="{FF2B5EF4-FFF2-40B4-BE49-F238E27FC236}">
                      <a16:creationId xmlns:a16="http://schemas.microsoft.com/office/drawing/2014/main" id="{5F4E9056-AA1C-ECCB-FB5D-1ECF7F51C6F0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727853" y="3062973"/>
                  <a:ext cx="322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211476" name="Freihand 211475">
                  <a:extLst>
                    <a:ext uri="{FF2B5EF4-FFF2-40B4-BE49-F238E27FC236}">
                      <a16:creationId xmlns:a16="http://schemas.microsoft.com/office/drawing/2014/main" id="{C1CCAC71-2C97-28DF-5BF8-DC02BD7C42FE}"/>
                    </a:ext>
                  </a:extLst>
                </p14:cNvPr>
                <p14:cNvContentPartPr/>
                <p14:nvPr/>
              </p14:nvContentPartPr>
              <p14:xfrm>
                <a:off x="11070573" y="2986653"/>
                <a:ext cx="194760" cy="146520"/>
              </p14:xfrm>
            </p:contentPart>
          </mc:Choice>
          <mc:Fallback xmlns="">
            <p:pic>
              <p:nvPicPr>
                <p:cNvPr id="211476" name="Freihand 211475">
                  <a:extLst>
                    <a:ext uri="{FF2B5EF4-FFF2-40B4-BE49-F238E27FC236}">
                      <a16:creationId xmlns:a16="http://schemas.microsoft.com/office/drawing/2014/main" id="{C1CCAC71-2C97-28DF-5BF8-DC02BD7C42F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1061573" y="2977653"/>
                  <a:ext cx="21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211477" name="Freihand 211476">
                  <a:extLst>
                    <a:ext uri="{FF2B5EF4-FFF2-40B4-BE49-F238E27FC236}">
                      <a16:creationId xmlns:a16="http://schemas.microsoft.com/office/drawing/2014/main" id="{4F4DAD63-5558-E168-5AA6-647F2040180B}"/>
                    </a:ext>
                  </a:extLst>
                </p14:cNvPr>
                <p14:cNvContentPartPr/>
                <p14:nvPr/>
              </p14:nvContentPartPr>
              <p14:xfrm>
                <a:off x="11063013" y="3001773"/>
                <a:ext cx="175320" cy="7560"/>
              </p14:xfrm>
            </p:contentPart>
          </mc:Choice>
          <mc:Fallback xmlns="">
            <p:pic>
              <p:nvPicPr>
                <p:cNvPr id="211477" name="Freihand 211476">
                  <a:extLst>
                    <a:ext uri="{FF2B5EF4-FFF2-40B4-BE49-F238E27FC236}">
                      <a16:creationId xmlns:a16="http://schemas.microsoft.com/office/drawing/2014/main" id="{4F4DAD63-5558-E168-5AA6-647F2040180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1054373" y="2993133"/>
                  <a:ext cx="19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211478" name="Freihand 211477">
                  <a:extLst>
                    <a:ext uri="{FF2B5EF4-FFF2-40B4-BE49-F238E27FC236}">
                      <a16:creationId xmlns:a16="http://schemas.microsoft.com/office/drawing/2014/main" id="{B22AAE03-81FE-C52D-D960-481CAE988F31}"/>
                    </a:ext>
                  </a:extLst>
                </p14:cNvPr>
                <p14:cNvContentPartPr/>
                <p14:nvPr/>
              </p14:nvContentPartPr>
              <p14:xfrm>
                <a:off x="11262093" y="3042453"/>
                <a:ext cx="206280" cy="95760"/>
              </p14:xfrm>
            </p:contentPart>
          </mc:Choice>
          <mc:Fallback xmlns="">
            <p:pic>
              <p:nvPicPr>
                <p:cNvPr id="211478" name="Freihand 211477">
                  <a:extLst>
                    <a:ext uri="{FF2B5EF4-FFF2-40B4-BE49-F238E27FC236}">
                      <a16:creationId xmlns:a16="http://schemas.microsoft.com/office/drawing/2014/main" id="{B22AAE03-81FE-C52D-D960-481CAE988F3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1253453" y="3033453"/>
                  <a:ext cx="223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211480" name="Freihand 211479">
                  <a:extLst>
                    <a:ext uri="{FF2B5EF4-FFF2-40B4-BE49-F238E27FC236}">
                      <a16:creationId xmlns:a16="http://schemas.microsoft.com/office/drawing/2014/main" id="{00D096D0-7E20-7105-1620-6DDCA7D77792}"/>
                    </a:ext>
                  </a:extLst>
                </p14:cNvPr>
                <p14:cNvContentPartPr/>
                <p14:nvPr/>
              </p14:nvContentPartPr>
              <p14:xfrm>
                <a:off x="11547213" y="3099693"/>
                <a:ext cx="100080" cy="26640"/>
              </p14:xfrm>
            </p:contentPart>
          </mc:Choice>
          <mc:Fallback xmlns="">
            <p:pic>
              <p:nvPicPr>
                <p:cNvPr id="211480" name="Freihand 211479">
                  <a:extLst>
                    <a:ext uri="{FF2B5EF4-FFF2-40B4-BE49-F238E27FC236}">
                      <a16:creationId xmlns:a16="http://schemas.microsoft.com/office/drawing/2014/main" id="{00D096D0-7E20-7105-1620-6DDCA7D77792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1538213" y="3090693"/>
                  <a:ext cx="11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211481" name="Freihand 211480">
                  <a:extLst>
                    <a:ext uri="{FF2B5EF4-FFF2-40B4-BE49-F238E27FC236}">
                      <a16:creationId xmlns:a16="http://schemas.microsoft.com/office/drawing/2014/main" id="{321E26DD-5AE0-BCAE-CCF0-39F84B1895C6}"/>
                    </a:ext>
                  </a:extLst>
                </p14:cNvPr>
                <p14:cNvContentPartPr/>
                <p14:nvPr/>
              </p14:nvContentPartPr>
              <p14:xfrm>
                <a:off x="11674293" y="2996733"/>
                <a:ext cx="29160" cy="132120"/>
              </p14:xfrm>
            </p:contentPart>
          </mc:Choice>
          <mc:Fallback xmlns="">
            <p:pic>
              <p:nvPicPr>
                <p:cNvPr id="211481" name="Freihand 211480">
                  <a:extLst>
                    <a:ext uri="{FF2B5EF4-FFF2-40B4-BE49-F238E27FC236}">
                      <a16:creationId xmlns:a16="http://schemas.microsoft.com/office/drawing/2014/main" id="{321E26DD-5AE0-BCAE-CCF0-39F84B1895C6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1665653" y="2987733"/>
                  <a:ext cx="46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211482" name="Freihand 211481">
                  <a:extLst>
                    <a:ext uri="{FF2B5EF4-FFF2-40B4-BE49-F238E27FC236}">
                      <a16:creationId xmlns:a16="http://schemas.microsoft.com/office/drawing/2014/main" id="{1E99121E-5FF2-1853-7B09-097BE7F1FF79}"/>
                    </a:ext>
                  </a:extLst>
                </p14:cNvPr>
                <p14:cNvContentPartPr/>
                <p14:nvPr/>
              </p14:nvContentPartPr>
              <p14:xfrm>
                <a:off x="11675013" y="2954613"/>
                <a:ext cx="107280" cy="136080"/>
              </p14:xfrm>
            </p:contentPart>
          </mc:Choice>
          <mc:Fallback xmlns="">
            <p:pic>
              <p:nvPicPr>
                <p:cNvPr id="211482" name="Freihand 211481">
                  <a:extLst>
                    <a:ext uri="{FF2B5EF4-FFF2-40B4-BE49-F238E27FC236}">
                      <a16:creationId xmlns:a16="http://schemas.microsoft.com/office/drawing/2014/main" id="{1E99121E-5FF2-1853-7B09-097BE7F1FF7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1666013" y="2945973"/>
                  <a:ext cx="124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211483" name="Freihand 211482">
                  <a:extLst>
                    <a:ext uri="{FF2B5EF4-FFF2-40B4-BE49-F238E27FC236}">
                      <a16:creationId xmlns:a16="http://schemas.microsoft.com/office/drawing/2014/main" id="{0C7FFB94-7AB3-8C3A-F624-A5507F713949}"/>
                    </a:ext>
                  </a:extLst>
                </p14:cNvPr>
                <p14:cNvContentPartPr/>
                <p14:nvPr/>
              </p14:nvContentPartPr>
              <p14:xfrm>
                <a:off x="11820453" y="2868933"/>
                <a:ext cx="129240" cy="254160"/>
              </p14:xfrm>
            </p:contentPart>
          </mc:Choice>
          <mc:Fallback xmlns="">
            <p:pic>
              <p:nvPicPr>
                <p:cNvPr id="211483" name="Freihand 211482">
                  <a:extLst>
                    <a:ext uri="{FF2B5EF4-FFF2-40B4-BE49-F238E27FC236}">
                      <a16:creationId xmlns:a16="http://schemas.microsoft.com/office/drawing/2014/main" id="{0C7FFB94-7AB3-8C3A-F624-A5507F713949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1811453" y="2859933"/>
                  <a:ext cx="146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211484" name="Freihand 211483">
                  <a:extLst>
                    <a:ext uri="{FF2B5EF4-FFF2-40B4-BE49-F238E27FC236}">
                      <a16:creationId xmlns:a16="http://schemas.microsoft.com/office/drawing/2014/main" id="{55FAF8BA-9CAE-8BBC-50EE-2024240BA6FD}"/>
                    </a:ext>
                  </a:extLst>
                </p14:cNvPr>
                <p14:cNvContentPartPr/>
                <p14:nvPr/>
              </p14:nvContentPartPr>
              <p14:xfrm>
                <a:off x="11917293" y="2876853"/>
                <a:ext cx="16200" cy="16560"/>
              </p14:xfrm>
            </p:contentPart>
          </mc:Choice>
          <mc:Fallback xmlns="">
            <p:pic>
              <p:nvPicPr>
                <p:cNvPr id="211484" name="Freihand 211483">
                  <a:extLst>
                    <a:ext uri="{FF2B5EF4-FFF2-40B4-BE49-F238E27FC236}">
                      <a16:creationId xmlns:a16="http://schemas.microsoft.com/office/drawing/2014/main" id="{55FAF8BA-9CAE-8BBC-50EE-2024240BA6F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1908293" y="2867853"/>
                  <a:ext cx="338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96" name="Gruppieren 211495">
            <a:extLst>
              <a:ext uri="{FF2B5EF4-FFF2-40B4-BE49-F238E27FC236}">
                <a16:creationId xmlns:a16="http://schemas.microsoft.com/office/drawing/2014/main" id="{BC33C337-B462-4A04-D6CE-1C8A56F8121C}"/>
              </a:ext>
            </a:extLst>
          </p:cNvPr>
          <p:cNvGrpSpPr/>
          <p:nvPr/>
        </p:nvGrpSpPr>
        <p:grpSpPr>
          <a:xfrm>
            <a:off x="10524453" y="3280413"/>
            <a:ext cx="1450800" cy="202680"/>
            <a:chOff x="10524453" y="3280413"/>
            <a:chExt cx="145080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211486" name="Freihand 211485">
                  <a:extLst>
                    <a:ext uri="{FF2B5EF4-FFF2-40B4-BE49-F238E27FC236}">
                      <a16:creationId xmlns:a16="http://schemas.microsoft.com/office/drawing/2014/main" id="{B0B4D14D-77C9-18E4-900F-E14FB147681C}"/>
                    </a:ext>
                  </a:extLst>
                </p14:cNvPr>
                <p14:cNvContentPartPr/>
                <p14:nvPr/>
              </p14:nvContentPartPr>
              <p14:xfrm>
                <a:off x="10524453" y="3299493"/>
                <a:ext cx="72000" cy="183600"/>
              </p14:xfrm>
            </p:contentPart>
          </mc:Choice>
          <mc:Fallback xmlns="">
            <p:pic>
              <p:nvPicPr>
                <p:cNvPr id="211486" name="Freihand 211485">
                  <a:extLst>
                    <a:ext uri="{FF2B5EF4-FFF2-40B4-BE49-F238E27FC236}">
                      <a16:creationId xmlns:a16="http://schemas.microsoft.com/office/drawing/2014/main" id="{B0B4D14D-77C9-18E4-900F-E14FB147681C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0515813" y="3290493"/>
                  <a:ext cx="89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211487" name="Freihand 211486">
                  <a:extLst>
                    <a:ext uri="{FF2B5EF4-FFF2-40B4-BE49-F238E27FC236}">
                      <a16:creationId xmlns:a16="http://schemas.microsoft.com/office/drawing/2014/main" id="{87CC1FF3-967F-1C2B-4DB5-EF6A27C66D4F}"/>
                    </a:ext>
                  </a:extLst>
                </p14:cNvPr>
                <p14:cNvContentPartPr/>
                <p14:nvPr/>
              </p14:nvContentPartPr>
              <p14:xfrm>
                <a:off x="10578093" y="3280413"/>
                <a:ext cx="117000" cy="6840"/>
              </p14:xfrm>
            </p:contentPart>
          </mc:Choice>
          <mc:Fallback xmlns="">
            <p:pic>
              <p:nvPicPr>
                <p:cNvPr id="211487" name="Freihand 211486">
                  <a:extLst>
                    <a:ext uri="{FF2B5EF4-FFF2-40B4-BE49-F238E27FC236}">
                      <a16:creationId xmlns:a16="http://schemas.microsoft.com/office/drawing/2014/main" id="{87CC1FF3-967F-1C2B-4DB5-EF6A27C66D4F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0569093" y="3271413"/>
                  <a:ext cx="134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211488" name="Freihand 211487">
                  <a:extLst>
                    <a:ext uri="{FF2B5EF4-FFF2-40B4-BE49-F238E27FC236}">
                      <a16:creationId xmlns:a16="http://schemas.microsoft.com/office/drawing/2014/main" id="{680E960B-7DD2-FCD2-C116-7DBC4619CF94}"/>
                    </a:ext>
                  </a:extLst>
                </p14:cNvPr>
                <p14:cNvContentPartPr/>
                <p14:nvPr/>
              </p14:nvContentPartPr>
              <p14:xfrm>
                <a:off x="10678533" y="3300933"/>
                <a:ext cx="94320" cy="168120"/>
              </p14:xfrm>
            </p:contentPart>
          </mc:Choice>
          <mc:Fallback xmlns="">
            <p:pic>
              <p:nvPicPr>
                <p:cNvPr id="211488" name="Freihand 211487">
                  <a:extLst>
                    <a:ext uri="{FF2B5EF4-FFF2-40B4-BE49-F238E27FC236}">
                      <a16:creationId xmlns:a16="http://schemas.microsoft.com/office/drawing/2014/main" id="{680E960B-7DD2-FCD2-C116-7DBC4619CF9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0669533" y="3291933"/>
                  <a:ext cx="111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211489" name="Freihand 211488">
                  <a:extLst>
                    <a:ext uri="{FF2B5EF4-FFF2-40B4-BE49-F238E27FC236}">
                      <a16:creationId xmlns:a16="http://schemas.microsoft.com/office/drawing/2014/main" id="{21787DB6-B97E-098F-0D29-9C76E3020252}"/>
                    </a:ext>
                  </a:extLst>
                </p14:cNvPr>
                <p14:cNvContentPartPr/>
                <p14:nvPr/>
              </p14:nvContentPartPr>
              <p14:xfrm>
                <a:off x="10937373" y="3386973"/>
                <a:ext cx="87120" cy="17280"/>
              </p14:xfrm>
            </p:contentPart>
          </mc:Choice>
          <mc:Fallback xmlns="">
            <p:pic>
              <p:nvPicPr>
                <p:cNvPr id="211489" name="Freihand 211488">
                  <a:extLst>
                    <a:ext uri="{FF2B5EF4-FFF2-40B4-BE49-F238E27FC236}">
                      <a16:creationId xmlns:a16="http://schemas.microsoft.com/office/drawing/2014/main" id="{21787DB6-B97E-098F-0D29-9C76E302025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0928733" y="3378333"/>
                  <a:ext cx="104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211490" name="Freihand 211489">
                  <a:extLst>
                    <a:ext uri="{FF2B5EF4-FFF2-40B4-BE49-F238E27FC236}">
                      <a16:creationId xmlns:a16="http://schemas.microsoft.com/office/drawing/2014/main" id="{0CC7B1A7-3575-92A9-9BBD-90DF28A8F28A}"/>
                    </a:ext>
                  </a:extLst>
                </p14:cNvPr>
                <p14:cNvContentPartPr/>
                <p14:nvPr/>
              </p14:nvContentPartPr>
              <p14:xfrm>
                <a:off x="11111973" y="3285093"/>
                <a:ext cx="100080" cy="159840"/>
              </p14:xfrm>
            </p:contentPart>
          </mc:Choice>
          <mc:Fallback xmlns="">
            <p:pic>
              <p:nvPicPr>
                <p:cNvPr id="211490" name="Freihand 211489">
                  <a:extLst>
                    <a:ext uri="{FF2B5EF4-FFF2-40B4-BE49-F238E27FC236}">
                      <a16:creationId xmlns:a16="http://schemas.microsoft.com/office/drawing/2014/main" id="{0CC7B1A7-3575-92A9-9BBD-90DF28A8F28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1102973" y="3276093"/>
                  <a:ext cx="117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211491" name="Freihand 211490">
                  <a:extLst>
                    <a:ext uri="{FF2B5EF4-FFF2-40B4-BE49-F238E27FC236}">
                      <a16:creationId xmlns:a16="http://schemas.microsoft.com/office/drawing/2014/main" id="{ED872E28-A777-E6D8-4EE8-8F1C022AFDFF}"/>
                    </a:ext>
                  </a:extLst>
                </p14:cNvPr>
                <p14:cNvContentPartPr/>
                <p14:nvPr/>
              </p14:nvContentPartPr>
              <p14:xfrm>
                <a:off x="11286573" y="3305253"/>
                <a:ext cx="97920" cy="129600"/>
              </p14:xfrm>
            </p:contentPart>
          </mc:Choice>
          <mc:Fallback xmlns="">
            <p:pic>
              <p:nvPicPr>
                <p:cNvPr id="211491" name="Freihand 211490">
                  <a:extLst>
                    <a:ext uri="{FF2B5EF4-FFF2-40B4-BE49-F238E27FC236}">
                      <a16:creationId xmlns:a16="http://schemas.microsoft.com/office/drawing/2014/main" id="{ED872E28-A777-E6D8-4EE8-8F1C022AFDF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1277573" y="3296253"/>
                  <a:ext cx="115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211493" name="Freihand 211492">
                  <a:extLst>
                    <a:ext uri="{FF2B5EF4-FFF2-40B4-BE49-F238E27FC236}">
                      <a16:creationId xmlns:a16="http://schemas.microsoft.com/office/drawing/2014/main" id="{9F0A1C5F-F3CC-5912-F08F-50EB72E82E57}"/>
                    </a:ext>
                  </a:extLst>
                </p14:cNvPr>
                <p14:cNvContentPartPr/>
                <p14:nvPr/>
              </p14:nvContentPartPr>
              <p14:xfrm>
                <a:off x="11534973" y="3390573"/>
                <a:ext cx="98640" cy="9360"/>
              </p14:xfrm>
            </p:contentPart>
          </mc:Choice>
          <mc:Fallback xmlns="">
            <p:pic>
              <p:nvPicPr>
                <p:cNvPr id="211493" name="Freihand 211492">
                  <a:extLst>
                    <a:ext uri="{FF2B5EF4-FFF2-40B4-BE49-F238E27FC236}">
                      <a16:creationId xmlns:a16="http://schemas.microsoft.com/office/drawing/2014/main" id="{9F0A1C5F-F3CC-5912-F08F-50EB72E82E57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1526333" y="3381933"/>
                  <a:ext cx="116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211494" name="Freihand 211493">
                  <a:extLst>
                    <a:ext uri="{FF2B5EF4-FFF2-40B4-BE49-F238E27FC236}">
                      <a16:creationId xmlns:a16="http://schemas.microsoft.com/office/drawing/2014/main" id="{5D0DFEDB-6147-EE30-8D40-CBA4799F38C1}"/>
                    </a:ext>
                  </a:extLst>
                </p14:cNvPr>
                <p14:cNvContentPartPr/>
                <p14:nvPr/>
              </p14:nvContentPartPr>
              <p14:xfrm>
                <a:off x="11691573" y="3291573"/>
                <a:ext cx="127440" cy="166680"/>
              </p14:xfrm>
            </p:contentPart>
          </mc:Choice>
          <mc:Fallback xmlns="">
            <p:pic>
              <p:nvPicPr>
                <p:cNvPr id="211494" name="Freihand 211493">
                  <a:extLst>
                    <a:ext uri="{FF2B5EF4-FFF2-40B4-BE49-F238E27FC236}">
                      <a16:creationId xmlns:a16="http://schemas.microsoft.com/office/drawing/2014/main" id="{5D0DFEDB-6147-EE30-8D40-CBA4799F38C1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1682933" y="3282573"/>
                  <a:ext cx="145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211495" name="Freihand 211494">
                  <a:extLst>
                    <a:ext uri="{FF2B5EF4-FFF2-40B4-BE49-F238E27FC236}">
                      <a16:creationId xmlns:a16="http://schemas.microsoft.com/office/drawing/2014/main" id="{F186498F-F9B0-AAB8-11C3-440A1AB09DA7}"/>
                    </a:ext>
                  </a:extLst>
                </p14:cNvPr>
                <p14:cNvContentPartPr/>
                <p14:nvPr/>
              </p14:nvContentPartPr>
              <p14:xfrm>
                <a:off x="11893533" y="3317853"/>
                <a:ext cx="81720" cy="121680"/>
              </p14:xfrm>
            </p:contentPart>
          </mc:Choice>
          <mc:Fallback xmlns="">
            <p:pic>
              <p:nvPicPr>
                <p:cNvPr id="211495" name="Freihand 211494">
                  <a:extLst>
                    <a:ext uri="{FF2B5EF4-FFF2-40B4-BE49-F238E27FC236}">
                      <a16:creationId xmlns:a16="http://schemas.microsoft.com/office/drawing/2014/main" id="{F186498F-F9B0-AAB8-11C3-440A1AB09DA7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884533" y="3308853"/>
                  <a:ext cx="9936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03" name="Gruppieren 211502">
            <a:extLst>
              <a:ext uri="{FF2B5EF4-FFF2-40B4-BE49-F238E27FC236}">
                <a16:creationId xmlns:a16="http://schemas.microsoft.com/office/drawing/2014/main" id="{15A2E285-E95C-A238-3E13-746757CAFF27}"/>
              </a:ext>
            </a:extLst>
          </p:cNvPr>
          <p:cNvGrpSpPr/>
          <p:nvPr/>
        </p:nvGrpSpPr>
        <p:grpSpPr>
          <a:xfrm>
            <a:off x="5998173" y="5146653"/>
            <a:ext cx="1849320" cy="552600"/>
            <a:chOff x="5998173" y="5146653"/>
            <a:chExt cx="184932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211447" name="Freihand 211446">
                  <a:extLst>
                    <a:ext uri="{FF2B5EF4-FFF2-40B4-BE49-F238E27FC236}">
                      <a16:creationId xmlns:a16="http://schemas.microsoft.com/office/drawing/2014/main" id="{88E97C00-9D12-14CB-89CF-600D3D34554B}"/>
                    </a:ext>
                  </a:extLst>
                </p14:cNvPr>
                <p14:cNvContentPartPr/>
                <p14:nvPr/>
              </p14:nvContentPartPr>
              <p14:xfrm>
                <a:off x="6101853" y="5253213"/>
                <a:ext cx="13320" cy="126360"/>
              </p14:xfrm>
            </p:contentPart>
          </mc:Choice>
          <mc:Fallback xmlns="">
            <p:pic>
              <p:nvPicPr>
                <p:cNvPr id="211447" name="Freihand 211446">
                  <a:extLst>
                    <a:ext uri="{FF2B5EF4-FFF2-40B4-BE49-F238E27FC236}">
                      <a16:creationId xmlns:a16="http://schemas.microsoft.com/office/drawing/2014/main" id="{88E97C00-9D12-14CB-89CF-600D3D34554B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092853" y="5244213"/>
                  <a:ext cx="3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211448" name="Freihand 211447">
                  <a:extLst>
                    <a:ext uri="{FF2B5EF4-FFF2-40B4-BE49-F238E27FC236}">
                      <a16:creationId xmlns:a16="http://schemas.microsoft.com/office/drawing/2014/main" id="{6CDCA3D4-1407-0081-CC1F-2C0ACB698D88}"/>
                    </a:ext>
                  </a:extLst>
                </p14:cNvPr>
                <p14:cNvContentPartPr/>
                <p14:nvPr/>
              </p14:nvContentPartPr>
              <p14:xfrm>
                <a:off x="5998173" y="5389293"/>
                <a:ext cx="163800" cy="49320"/>
              </p14:xfrm>
            </p:contentPart>
          </mc:Choice>
          <mc:Fallback xmlns="">
            <p:pic>
              <p:nvPicPr>
                <p:cNvPr id="211448" name="Freihand 211447">
                  <a:extLst>
                    <a:ext uri="{FF2B5EF4-FFF2-40B4-BE49-F238E27FC236}">
                      <a16:creationId xmlns:a16="http://schemas.microsoft.com/office/drawing/2014/main" id="{6CDCA3D4-1407-0081-CC1F-2C0ACB698D88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989173" y="5380293"/>
                  <a:ext cx="181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211449" name="Freihand 211448">
                  <a:extLst>
                    <a:ext uri="{FF2B5EF4-FFF2-40B4-BE49-F238E27FC236}">
                      <a16:creationId xmlns:a16="http://schemas.microsoft.com/office/drawing/2014/main" id="{57862C12-8CD0-4253-1A08-E45F8DC8FDF3}"/>
                    </a:ext>
                  </a:extLst>
                </p14:cNvPr>
                <p14:cNvContentPartPr/>
                <p14:nvPr/>
              </p14:nvContentPartPr>
              <p14:xfrm>
                <a:off x="6011493" y="5210013"/>
                <a:ext cx="141840" cy="68040"/>
              </p14:xfrm>
            </p:contentPart>
          </mc:Choice>
          <mc:Fallback xmlns="">
            <p:pic>
              <p:nvPicPr>
                <p:cNvPr id="211449" name="Freihand 211448">
                  <a:extLst>
                    <a:ext uri="{FF2B5EF4-FFF2-40B4-BE49-F238E27FC236}">
                      <a16:creationId xmlns:a16="http://schemas.microsoft.com/office/drawing/2014/main" id="{57862C12-8CD0-4253-1A08-E45F8DC8FDF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002853" y="5201373"/>
                  <a:ext cx="159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211451" name="Freihand 211450">
                  <a:extLst>
                    <a:ext uri="{FF2B5EF4-FFF2-40B4-BE49-F238E27FC236}">
                      <a16:creationId xmlns:a16="http://schemas.microsoft.com/office/drawing/2014/main" id="{E300F497-6D2D-80DC-F9E6-8B0B417B63F5}"/>
                    </a:ext>
                  </a:extLst>
                </p14:cNvPr>
                <p14:cNvContentPartPr/>
                <p14:nvPr/>
              </p14:nvContentPartPr>
              <p14:xfrm>
                <a:off x="6191853" y="5340693"/>
                <a:ext cx="72000" cy="134640"/>
              </p14:xfrm>
            </p:contentPart>
          </mc:Choice>
          <mc:Fallback xmlns="">
            <p:pic>
              <p:nvPicPr>
                <p:cNvPr id="211451" name="Freihand 211450">
                  <a:extLst>
                    <a:ext uri="{FF2B5EF4-FFF2-40B4-BE49-F238E27FC236}">
                      <a16:creationId xmlns:a16="http://schemas.microsoft.com/office/drawing/2014/main" id="{E300F497-6D2D-80DC-F9E6-8B0B417B63F5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183213" y="5332053"/>
                  <a:ext cx="89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211452" name="Freihand 211451">
                  <a:extLst>
                    <a:ext uri="{FF2B5EF4-FFF2-40B4-BE49-F238E27FC236}">
                      <a16:creationId xmlns:a16="http://schemas.microsoft.com/office/drawing/2014/main" id="{511BDE15-19C3-32A8-5791-A13AFA8123AB}"/>
                    </a:ext>
                  </a:extLst>
                </p14:cNvPr>
                <p14:cNvContentPartPr/>
                <p14:nvPr/>
              </p14:nvContentPartPr>
              <p14:xfrm>
                <a:off x="6291213" y="5343933"/>
                <a:ext cx="88200" cy="121320"/>
              </p14:xfrm>
            </p:contentPart>
          </mc:Choice>
          <mc:Fallback xmlns="">
            <p:pic>
              <p:nvPicPr>
                <p:cNvPr id="211452" name="Freihand 211451">
                  <a:extLst>
                    <a:ext uri="{FF2B5EF4-FFF2-40B4-BE49-F238E27FC236}">
                      <a16:creationId xmlns:a16="http://schemas.microsoft.com/office/drawing/2014/main" id="{511BDE15-19C3-32A8-5791-A13AFA8123AB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282573" y="5335293"/>
                  <a:ext cx="105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211453" name="Freihand 211452">
                  <a:extLst>
                    <a:ext uri="{FF2B5EF4-FFF2-40B4-BE49-F238E27FC236}">
                      <a16:creationId xmlns:a16="http://schemas.microsoft.com/office/drawing/2014/main" id="{D0A8DC80-A3A7-1687-F2A4-BA7921C9DAA8}"/>
                    </a:ext>
                  </a:extLst>
                </p14:cNvPr>
                <p14:cNvContentPartPr/>
                <p14:nvPr/>
              </p14:nvContentPartPr>
              <p14:xfrm>
                <a:off x="6429093" y="5271933"/>
                <a:ext cx="108720" cy="97200"/>
              </p14:xfrm>
            </p:contentPart>
          </mc:Choice>
          <mc:Fallback xmlns="">
            <p:pic>
              <p:nvPicPr>
                <p:cNvPr id="211453" name="Freihand 211452">
                  <a:extLst>
                    <a:ext uri="{FF2B5EF4-FFF2-40B4-BE49-F238E27FC236}">
                      <a16:creationId xmlns:a16="http://schemas.microsoft.com/office/drawing/2014/main" id="{D0A8DC80-A3A7-1687-F2A4-BA7921C9DAA8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420093" y="5263293"/>
                  <a:ext cx="126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211454" name="Freihand 211453">
                  <a:extLst>
                    <a:ext uri="{FF2B5EF4-FFF2-40B4-BE49-F238E27FC236}">
                      <a16:creationId xmlns:a16="http://schemas.microsoft.com/office/drawing/2014/main" id="{3933FA2D-6FFD-E9DE-C64A-467B853A1EC3}"/>
                    </a:ext>
                  </a:extLst>
                </p14:cNvPr>
                <p14:cNvContentPartPr/>
                <p14:nvPr/>
              </p14:nvContentPartPr>
              <p14:xfrm>
                <a:off x="6671373" y="5248533"/>
                <a:ext cx="17640" cy="140760"/>
              </p14:xfrm>
            </p:contentPart>
          </mc:Choice>
          <mc:Fallback xmlns="">
            <p:pic>
              <p:nvPicPr>
                <p:cNvPr id="211454" name="Freihand 211453">
                  <a:extLst>
                    <a:ext uri="{FF2B5EF4-FFF2-40B4-BE49-F238E27FC236}">
                      <a16:creationId xmlns:a16="http://schemas.microsoft.com/office/drawing/2014/main" id="{3933FA2D-6FFD-E9DE-C64A-467B853A1EC3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662373" y="5239533"/>
                  <a:ext cx="35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211455" name="Freihand 211454">
                  <a:extLst>
                    <a:ext uri="{FF2B5EF4-FFF2-40B4-BE49-F238E27FC236}">
                      <a16:creationId xmlns:a16="http://schemas.microsoft.com/office/drawing/2014/main" id="{3E5974A8-9D17-5207-EC9C-4E575EADA443}"/>
                    </a:ext>
                  </a:extLst>
                </p14:cNvPr>
                <p14:cNvContentPartPr/>
                <p14:nvPr/>
              </p14:nvContentPartPr>
              <p14:xfrm>
                <a:off x="6614493" y="5207493"/>
                <a:ext cx="131760" cy="181080"/>
              </p14:xfrm>
            </p:contentPart>
          </mc:Choice>
          <mc:Fallback xmlns="">
            <p:pic>
              <p:nvPicPr>
                <p:cNvPr id="211455" name="Freihand 211454">
                  <a:extLst>
                    <a:ext uri="{FF2B5EF4-FFF2-40B4-BE49-F238E27FC236}">
                      <a16:creationId xmlns:a16="http://schemas.microsoft.com/office/drawing/2014/main" id="{3E5974A8-9D17-5207-EC9C-4E575EADA443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605493" y="5198493"/>
                  <a:ext cx="149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211456" name="Freihand 211455">
                  <a:extLst>
                    <a:ext uri="{FF2B5EF4-FFF2-40B4-BE49-F238E27FC236}">
                      <a16:creationId xmlns:a16="http://schemas.microsoft.com/office/drawing/2014/main" id="{F29B52CD-0D0F-64AC-7C89-1F7B9A0EEFD8}"/>
                    </a:ext>
                  </a:extLst>
                </p14:cNvPr>
                <p14:cNvContentPartPr/>
                <p14:nvPr/>
              </p14:nvContentPartPr>
              <p14:xfrm>
                <a:off x="6796293" y="5351853"/>
                <a:ext cx="77040" cy="115560"/>
              </p14:xfrm>
            </p:contentPart>
          </mc:Choice>
          <mc:Fallback xmlns="">
            <p:pic>
              <p:nvPicPr>
                <p:cNvPr id="211456" name="Freihand 211455">
                  <a:extLst>
                    <a:ext uri="{FF2B5EF4-FFF2-40B4-BE49-F238E27FC236}">
                      <a16:creationId xmlns:a16="http://schemas.microsoft.com/office/drawing/2014/main" id="{F29B52CD-0D0F-64AC-7C89-1F7B9A0EEFD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787653" y="5342853"/>
                  <a:ext cx="94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211457" name="Freihand 211456">
                  <a:extLst>
                    <a:ext uri="{FF2B5EF4-FFF2-40B4-BE49-F238E27FC236}">
                      <a16:creationId xmlns:a16="http://schemas.microsoft.com/office/drawing/2014/main" id="{068793AB-9C62-E383-339F-711C0056C92A}"/>
                    </a:ext>
                  </a:extLst>
                </p14:cNvPr>
                <p14:cNvContentPartPr/>
                <p14:nvPr/>
              </p14:nvContentPartPr>
              <p14:xfrm>
                <a:off x="6933813" y="5284173"/>
                <a:ext cx="112320" cy="84600"/>
              </p14:xfrm>
            </p:contentPart>
          </mc:Choice>
          <mc:Fallback xmlns="">
            <p:pic>
              <p:nvPicPr>
                <p:cNvPr id="211457" name="Freihand 211456">
                  <a:extLst>
                    <a:ext uri="{FF2B5EF4-FFF2-40B4-BE49-F238E27FC236}">
                      <a16:creationId xmlns:a16="http://schemas.microsoft.com/office/drawing/2014/main" id="{068793AB-9C62-E383-339F-711C0056C92A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6925173" y="5275533"/>
                  <a:ext cx="129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211458" name="Freihand 211457">
                  <a:extLst>
                    <a:ext uri="{FF2B5EF4-FFF2-40B4-BE49-F238E27FC236}">
                      <a16:creationId xmlns:a16="http://schemas.microsoft.com/office/drawing/2014/main" id="{ECDE00CF-2B51-1E15-2C3D-E747751F5DBF}"/>
                    </a:ext>
                  </a:extLst>
                </p14:cNvPr>
                <p14:cNvContentPartPr/>
                <p14:nvPr/>
              </p14:nvContentPartPr>
              <p14:xfrm>
                <a:off x="7129653" y="5204253"/>
                <a:ext cx="17640" cy="157320"/>
              </p14:xfrm>
            </p:contentPart>
          </mc:Choice>
          <mc:Fallback xmlns="">
            <p:pic>
              <p:nvPicPr>
                <p:cNvPr id="211458" name="Freihand 211457">
                  <a:extLst>
                    <a:ext uri="{FF2B5EF4-FFF2-40B4-BE49-F238E27FC236}">
                      <a16:creationId xmlns:a16="http://schemas.microsoft.com/office/drawing/2014/main" id="{ECDE00CF-2B51-1E15-2C3D-E747751F5DBF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120653" y="5195613"/>
                  <a:ext cx="35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211459" name="Freihand 211458">
                  <a:extLst>
                    <a:ext uri="{FF2B5EF4-FFF2-40B4-BE49-F238E27FC236}">
                      <a16:creationId xmlns:a16="http://schemas.microsoft.com/office/drawing/2014/main" id="{65CDF3A5-B794-5C8F-ECFB-99C6D2A2A920}"/>
                    </a:ext>
                  </a:extLst>
                </p14:cNvPr>
                <p14:cNvContentPartPr/>
                <p14:nvPr/>
              </p14:nvContentPartPr>
              <p14:xfrm>
                <a:off x="7081053" y="5184813"/>
                <a:ext cx="124920" cy="179640"/>
              </p14:xfrm>
            </p:contentPart>
          </mc:Choice>
          <mc:Fallback xmlns="">
            <p:pic>
              <p:nvPicPr>
                <p:cNvPr id="211459" name="Freihand 211458">
                  <a:extLst>
                    <a:ext uri="{FF2B5EF4-FFF2-40B4-BE49-F238E27FC236}">
                      <a16:creationId xmlns:a16="http://schemas.microsoft.com/office/drawing/2014/main" id="{65CDF3A5-B794-5C8F-ECFB-99C6D2A2A920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072413" y="5176173"/>
                  <a:ext cx="142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211460" name="Freihand 211459">
                  <a:extLst>
                    <a:ext uri="{FF2B5EF4-FFF2-40B4-BE49-F238E27FC236}">
                      <a16:creationId xmlns:a16="http://schemas.microsoft.com/office/drawing/2014/main" id="{21F1A938-D18C-C526-FFBC-E93BB6BB4395}"/>
                    </a:ext>
                  </a:extLst>
                </p14:cNvPr>
                <p14:cNvContentPartPr/>
                <p14:nvPr/>
              </p14:nvContentPartPr>
              <p14:xfrm>
                <a:off x="7257813" y="5327733"/>
                <a:ext cx="72720" cy="83160"/>
              </p14:xfrm>
            </p:contentPart>
          </mc:Choice>
          <mc:Fallback xmlns="">
            <p:pic>
              <p:nvPicPr>
                <p:cNvPr id="211460" name="Freihand 211459">
                  <a:extLst>
                    <a:ext uri="{FF2B5EF4-FFF2-40B4-BE49-F238E27FC236}">
                      <a16:creationId xmlns:a16="http://schemas.microsoft.com/office/drawing/2014/main" id="{21F1A938-D18C-C526-FFBC-E93BB6BB4395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248813" y="5319093"/>
                  <a:ext cx="90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211462" name="Freihand 211461">
                  <a:extLst>
                    <a:ext uri="{FF2B5EF4-FFF2-40B4-BE49-F238E27FC236}">
                      <a16:creationId xmlns:a16="http://schemas.microsoft.com/office/drawing/2014/main" id="{EDB4CD47-73FF-89E9-7BE5-7568CB2D99B2}"/>
                    </a:ext>
                  </a:extLst>
                </p14:cNvPr>
                <p14:cNvContentPartPr/>
                <p14:nvPr/>
              </p14:nvContentPartPr>
              <p14:xfrm>
                <a:off x="7446813" y="5193093"/>
                <a:ext cx="16200" cy="142920"/>
              </p14:xfrm>
            </p:contentPart>
          </mc:Choice>
          <mc:Fallback xmlns="">
            <p:pic>
              <p:nvPicPr>
                <p:cNvPr id="211462" name="Freihand 211461">
                  <a:extLst>
                    <a:ext uri="{FF2B5EF4-FFF2-40B4-BE49-F238E27FC236}">
                      <a16:creationId xmlns:a16="http://schemas.microsoft.com/office/drawing/2014/main" id="{EDB4CD47-73FF-89E9-7BE5-7568CB2D99B2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438173" y="5184093"/>
                  <a:ext cx="3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211463" name="Freihand 211462">
                  <a:extLst>
                    <a:ext uri="{FF2B5EF4-FFF2-40B4-BE49-F238E27FC236}">
                      <a16:creationId xmlns:a16="http://schemas.microsoft.com/office/drawing/2014/main" id="{75EF0224-5A7D-0A93-370F-07C919353FC6}"/>
                    </a:ext>
                  </a:extLst>
                </p14:cNvPr>
                <p14:cNvContentPartPr/>
                <p14:nvPr/>
              </p14:nvContentPartPr>
              <p14:xfrm>
                <a:off x="7411533" y="5245653"/>
                <a:ext cx="106560" cy="21240"/>
              </p14:xfrm>
            </p:contentPart>
          </mc:Choice>
          <mc:Fallback xmlns="">
            <p:pic>
              <p:nvPicPr>
                <p:cNvPr id="211463" name="Freihand 211462">
                  <a:extLst>
                    <a:ext uri="{FF2B5EF4-FFF2-40B4-BE49-F238E27FC236}">
                      <a16:creationId xmlns:a16="http://schemas.microsoft.com/office/drawing/2014/main" id="{75EF0224-5A7D-0A93-370F-07C919353FC6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402893" y="5237013"/>
                  <a:ext cx="124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211464" name="Freihand 211463">
                  <a:extLst>
                    <a:ext uri="{FF2B5EF4-FFF2-40B4-BE49-F238E27FC236}">
                      <a16:creationId xmlns:a16="http://schemas.microsoft.com/office/drawing/2014/main" id="{592EB939-E74A-BDAB-1262-2D058F4C9659}"/>
                    </a:ext>
                  </a:extLst>
                </p14:cNvPr>
                <p14:cNvContentPartPr/>
                <p14:nvPr/>
              </p14:nvContentPartPr>
              <p14:xfrm>
                <a:off x="7552293" y="5148453"/>
                <a:ext cx="196200" cy="182520"/>
              </p14:xfrm>
            </p:contentPart>
          </mc:Choice>
          <mc:Fallback xmlns="">
            <p:pic>
              <p:nvPicPr>
                <p:cNvPr id="211464" name="Freihand 211463">
                  <a:extLst>
                    <a:ext uri="{FF2B5EF4-FFF2-40B4-BE49-F238E27FC236}">
                      <a16:creationId xmlns:a16="http://schemas.microsoft.com/office/drawing/2014/main" id="{592EB939-E74A-BDAB-1262-2D058F4C965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543653" y="5139813"/>
                  <a:ext cx="213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211465" name="Freihand 211464">
                  <a:extLst>
                    <a:ext uri="{FF2B5EF4-FFF2-40B4-BE49-F238E27FC236}">
                      <a16:creationId xmlns:a16="http://schemas.microsoft.com/office/drawing/2014/main" id="{C68A75E3-EB9C-F50B-6647-23AB3EA48529}"/>
                    </a:ext>
                  </a:extLst>
                </p14:cNvPr>
                <p14:cNvContentPartPr/>
                <p14:nvPr/>
              </p14:nvContentPartPr>
              <p14:xfrm>
                <a:off x="7658133" y="5146653"/>
                <a:ext cx="155880" cy="206640"/>
              </p14:xfrm>
            </p:contentPart>
          </mc:Choice>
          <mc:Fallback xmlns="">
            <p:pic>
              <p:nvPicPr>
                <p:cNvPr id="211465" name="Freihand 211464">
                  <a:extLst>
                    <a:ext uri="{FF2B5EF4-FFF2-40B4-BE49-F238E27FC236}">
                      <a16:creationId xmlns:a16="http://schemas.microsoft.com/office/drawing/2014/main" id="{C68A75E3-EB9C-F50B-6647-23AB3EA48529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7649493" y="5138013"/>
                  <a:ext cx="173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211497" name="Freihand 211496">
                  <a:extLst>
                    <a:ext uri="{FF2B5EF4-FFF2-40B4-BE49-F238E27FC236}">
                      <a16:creationId xmlns:a16="http://schemas.microsoft.com/office/drawing/2014/main" id="{F2D592F7-27F4-F796-4BC3-D52DDBF9A4BA}"/>
                    </a:ext>
                  </a:extLst>
                </p14:cNvPr>
                <p14:cNvContentPartPr/>
                <p14:nvPr/>
              </p14:nvContentPartPr>
              <p14:xfrm>
                <a:off x="7481013" y="5524293"/>
                <a:ext cx="109080" cy="168840"/>
              </p14:xfrm>
            </p:contentPart>
          </mc:Choice>
          <mc:Fallback xmlns="">
            <p:pic>
              <p:nvPicPr>
                <p:cNvPr id="211497" name="Freihand 211496">
                  <a:extLst>
                    <a:ext uri="{FF2B5EF4-FFF2-40B4-BE49-F238E27FC236}">
                      <a16:creationId xmlns:a16="http://schemas.microsoft.com/office/drawing/2014/main" id="{F2D592F7-27F4-F796-4BC3-D52DDBF9A4BA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472013" y="5515653"/>
                  <a:ext cx="126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211498" name="Freihand 211497">
                  <a:extLst>
                    <a:ext uri="{FF2B5EF4-FFF2-40B4-BE49-F238E27FC236}">
                      <a16:creationId xmlns:a16="http://schemas.microsoft.com/office/drawing/2014/main" id="{67987DBC-E11D-B299-88B3-86E146FDB717}"/>
                    </a:ext>
                  </a:extLst>
                </p14:cNvPr>
                <p14:cNvContentPartPr/>
                <p14:nvPr/>
              </p14:nvContentPartPr>
              <p14:xfrm>
                <a:off x="7739493" y="5547693"/>
                <a:ext cx="108000" cy="65880"/>
              </p14:xfrm>
            </p:contentPart>
          </mc:Choice>
          <mc:Fallback xmlns="">
            <p:pic>
              <p:nvPicPr>
                <p:cNvPr id="211498" name="Freihand 211497">
                  <a:extLst>
                    <a:ext uri="{FF2B5EF4-FFF2-40B4-BE49-F238E27FC236}">
                      <a16:creationId xmlns:a16="http://schemas.microsoft.com/office/drawing/2014/main" id="{67987DBC-E11D-B299-88B3-86E146FDB717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730493" y="5539053"/>
                  <a:ext cx="125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211500" name="Freihand 211499">
                  <a:extLst>
                    <a:ext uri="{FF2B5EF4-FFF2-40B4-BE49-F238E27FC236}">
                      <a16:creationId xmlns:a16="http://schemas.microsoft.com/office/drawing/2014/main" id="{319152CC-7DA4-178E-38CC-A9562439AD71}"/>
                    </a:ext>
                  </a:extLst>
                </p14:cNvPr>
                <p14:cNvContentPartPr/>
                <p14:nvPr/>
              </p14:nvContentPartPr>
              <p14:xfrm>
                <a:off x="7232973" y="5278413"/>
                <a:ext cx="46440" cy="187200"/>
              </p14:xfrm>
            </p:contentPart>
          </mc:Choice>
          <mc:Fallback xmlns="">
            <p:pic>
              <p:nvPicPr>
                <p:cNvPr id="211500" name="Freihand 211499">
                  <a:extLst>
                    <a:ext uri="{FF2B5EF4-FFF2-40B4-BE49-F238E27FC236}">
                      <a16:creationId xmlns:a16="http://schemas.microsoft.com/office/drawing/2014/main" id="{319152CC-7DA4-178E-38CC-A9562439AD71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224333" y="5269773"/>
                  <a:ext cx="64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211501" name="Freihand 211500">
                  <a:extLst>
                    <a:ext uri="{FF2B5EF4-FFF2-40B4-BE49-F238E27FC236}">
                      <a16:creationId xmlns:a16="http://schemas.microsoft.com/office/drawing/2014/main" id="{7A8DC978-BD9D-C072-8594-2BB67746841E}"/>
                    </a:ext>
                  </a:extLst>
                </p14:cNvPr>
                <p14:cNvContentPartPr/>
                <p14:nvPr/>
              </p14:nvContentPartPr>
              <p14:xfrm>
                <a:off x="7264653" y="5291013"/>
                <a:ext cx="66600" cy="140760"/>
              </p14:xfrm>
            </p:contentPart>
          </mc:Choice>
          <mc:Fallback xmlns="">
            <p:pic>
              <p:nvPicPr>
                <p:cNvPr id="211501" name="Freihand 211500">
                  <a:extLst>
                    <a:ext uri="{FF2B5EF4-FFF2-40B4-BE49-F238E27FC236}">
                      <a16:creationId xmlns:a16="http://schemas.microsoft.com/office/drawing/2014/main" id="{7A8DC978-BD9D-C072-8594-2BB67746841E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256013" y="5282373"/>
                  <a:ext cx="84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211502" name="Freihand 211501">
                  <a:extLst>
                    <a:ext uri="{FF2B5EF4-FFF2-40B4-BE49-F238E27FC236}">
                      <a16:creationId xmlns:a16="http://schemas.microsoft.com/office/drawing/2014/main" id="{09902175-8969-306C-111B-C085973030E0}"/>
                    </a:ext>
                  </a:extLst>
                </p14:cNvPr>
                <p14:cNvContentPartPr/>
                <p14:nvPr/>
              </p14:nvContentPartPr>
              <p14:xfrm>
                <a:off x="7114893" y="5544813"/>
                <a:ext cx="133560" cy="154440"/>
              </p14:xfrm>
            </p:contentPart>
          </mc:Choice>
          <mc:Fallback xmlns="">
            <p:pic>
              <p:nvPicPr>
                <p:cNvPr id="211502" name="Freihand 211501">
                  <a:extLst>
                    <a:ext uri="{FF2B5EF4-FFF2-40B4-BE49-F238E27FC236}">
                      <a16:creationId xmlns:a16="http://schemas.microsoft.com/office/drawing/2014/main" id="{09902175-8969-306C-111B-C085973030E0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106253" y="5535813"/>
                  <a:ext cx="1512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06" name="Gruppieren 211505">
            <a:extLst>
              <a:ext uri="{FF2B5EF4-FFF2-40B4-BE49-F238E27FC236}">
                <a16:creationId xmlns:a16="http://schemas.microsoft.com/office/drawing/2014/main" id="{365BC583-4C52-EB99-664F-279328CB0E7E}"/>
              </a:ext>
            </a:extLst>
          </p:cNvPr>
          <p:cNvGrpSpPr/>
          <p:nvPr/>
        </p:nvGrpSpPr>
        <p:grpSpPr>
          <a:xfrm>
            <a:off x="6558333" y="5544453"/>
            <a:ext cx="318960" cy="198360"/>
            <a:chOff x="6558333" y="5544453"/>
            <a:chExt cx="31896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211504" name="Freihand 211503">
                  <a:extLst>
                    <a:ext uri="{FF2B5EF4-FFF2-40B4-BE49-F238E27FC236}">
                      <a16:creationId xmlns:a16="http://schemas.microsoft.com/office/drawing/2014/main" id="{22ED28DB-6100-3D99-2F7E-4750AB4D3D3D}"/>
                    </a:ext>
                  </a:extLst>
                </p14:cNvPr>
                <p14:cNvContentPartPr/>
                <p14:nvPr/>
              </p14:nvContentPartPr>
              <p14:xfrm>
                <a:off x="6558333" y="5544453"/>
                <a:ext cx="73080" cy="198360"/>
              </p14:xfrm>
            </p:contentPart>
          </mc:Choice>
          <mc:Fallback xmlns="">
            <p:pic>
              <p:nvPicPr>
                <p:cNvPr id="211504" name="Freihand 211503">
                  <a:extLst>
                    <a:ext uri="{FF2B5EF4-FFF2-40B4-BE49-F238E27FC236}">
                      <a16:creationId xmlns:a16="http://schemas.microsoft.com/office/drawing/2014/main" id="{22ED28DB-6100-3D99-2F7E-4750AB4D3D3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549693" y="5535453"/>
                  <a:ext cx="90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211505" name="Freihand 211504">
                  <a:extLst>
                    <a:ext uri="{FF2B5EF4-FFF2-40B4-BE49-F238E27FC236}">
                      <a16:creationId xmlns:a16="http://schemas.microsoft.com/office/drawing/2014/main" id="{208AFFB0-1123-5B4E-B896-C1625BEBA188}"/>
                    </a:ext>
                  </a:extLst>
                </p14:cNvPr>
                <p14:cNvContentPartPr/>
                <p14:nvPr/>
              </p14:nvContentPartPr>
              <p14:xfrm>
                <a:off x="6752373" y="5558493"/>
                <a:ext cx="124920" cy="132480"/>
              </p14:xfrm>
            </p:contentPart>
          </mc:Choice>
          <mc:Fallback xmlns="">
            <p:pic>
              <p:nvPicPr>
                <p:cNvPr id="211505" name="Freihand 211504">
                  <a:extLst>
                    <a:ext uri="{FF2B5EF4-FFF2-40B4-BE49-F238E27FC236}">
                      <a16:creationId xmlns:a16="http://schemas.microsoft.com/office/drawing/2014/main" id="{208AFFB0-1123-5B4E-B896-C1625BEBA188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743733" y="5549493"/>
                  <a:ext cx="1425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09" name="Gruppieren 211508">
            <a:extLst>
              <a:ext uri="{FF2B5EF4-FFF2-40B4-BE49-F238E27FC236}">
                <a16:creationId xmlns:a16="http://schemas.microsoft.com/office/drawing/2014/main" id="{6473637A-1276-DCB5-2740-3A9A5B7BFAB6}"/>
              </a:ext>
            </a:extLst>
          </p:cNvPr>
          <p:cNvGrpSpPr/>
          <p:nvPr/>
        </p:nvGrpSpPr>
        <p:grpSpPr>
          <a:xfrm>
            <a:off x="6064773" y="5597733"/>
            <a:ext cx="261720" cy="199800"/>
            <a:chOff x="6064773" y="5597733"/>
            <a:chExt cx="26172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211507" name="Freihand 211506">
                  <a:extLst>
                    <a:ext uri="{FF2B5EF4-FFF2-40B4-BE49-F238E27FC236}">
                      <a16:creationId xmlns:a16="http://schemas.microsoft.com/office/drawing/2014/main" id="{53F13943-110F-1F54-9391-DCDB970B4BE2}"/>
                    </a:ext>
                  </a:extLst>
                </p14:cNvPr>
                <p14:cNvContentPartPr/>
                <p14:nvPr/>
              </p14:nvContentPartPr>
              <p14:xfrm>
                <a:off x="6064773" y="5609613"/>
                <a:ext cx="73080" cy="187920"/>
              </p14:xfrm>
            </p:contentPart>
          </mc:Choice>
          <mc:Fallback xmlns="">
            <p:pic>
              <p:nvPicPr>
                <p:cNvPr id="211507" name="Freihand 211506">
                  <a:extLst>
                    <a:ext uri="{FF2B5EF4-FFF2-40B4-BE49-F238E27FC236}">
                      <a16:creationId xmlns:a16="http://schemas.microsoft.com/office/drawing/2014/main" id="{53F13943-110F-1F54-9391-DCDB970B4BE2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055773" y="5600613"/>
                  <a:ext cx="90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211508" name="Freihand 211507">
                  <a:extLst>
                    <a:ext uri="{FF2B5EF4-FFF2-40B4-BE49-F238E27FC236}">
                      <a16:creationId xmlns:a16="http://schemas.microsoft.com/office/drawing/2014/main" id="{F9C692ED-1B5D-CD98-3473-708D2F2EAD95}"/>
                    </a:ext>
                  </a:extLst>
                </p14:cNvPr>
                <p14:cNvContentPartPr/>
                <p14:nvPr/>
              </p14:nvContentPartPr>
              <p14:xfrm>
                <a:off x="6235413" y="5597733"/>
                <a:ext cx="91080" cy="105840"/>
              </p14:xfrm>
            </p:contentPart>
          </mc:Choice>
          <mc:Fallback xmlns="">
            <p:pic>
              <p:nvPicPr>
                <p:cNvPr id="211508" name="Freihand 211507">
                  <a:extLst>
                    <a:ext uri="{FF2B5EF4-FFF2-40B4-BE49-F238E27FC236}">
                      <a16:creationId xmlns:a16="http://schemas.microsoft.com/office/drawing/2014/main" id="{F9C692ED-1B5D-CD98-3473-708D2F2EAD95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226773" y="5588733"/>
                  <a:ext cx="10872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211521" name="Freihand 211520">
                <a:extLst>
                  <a:ext uri="{FF2B5EF4-FFF2-40B4-BE49-F238E27FC236}">
                    <a16:creationId xmlns:a16="http://schemas.microsoft.com/office/drawing/2014/main" id="{E5D5118D-DE43-E876-C0FD-50713851A1FF}"/>
                  </a:ext>
                </a:extLst>
              </p14:cNvPr>
              <p14:cNvContentPartPr/>
              <p14:nvPr/>
            </p14:nvContentPartPr>
            <p14:xfrm>
              <a:off x="7334853" y="5716173"/>
              <a:ext cx="582120" cy="83880"/>
            </p14:xfrm>
          </p:contentPart>
        </mc:Choice>
        <mc:Fallback xmlns="">
          <p:pic>
            <p:nvPicPr>
              <p:cNvPr id="211521" name="Freihand 211520">
                <a:extLst>
                  <a:ext uri="{FF2B5EF4-FFF2-40B4-BE49-F238E27FC236}">
                    <a16:creationId xmlns:a16="http://schemas.microsoft.com/office/drawing/2014/main" id="{E5D5118D-DE43-E876-C0FD-50713851A1FF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7326213" y="5707173"/>
                <a:ext cx="5997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211522" name="Freihand 211521">
                <a:extLst>
                  <a:ext uri="{FF2B5EF4-FFF2-40B4-BE49-F238E27FC236}">
                    <a16:creationId xmlns:a16="http://schemas.microsoft.com/office/drawing/2014/main" id="{7046C180-2DF9-8A4D-808C-563D54C12AF8}"/>
                  </a:ext>
                </a:extLst>
              </p14:cNvPr>
              <p14:cNvContentPartPr/>
              <p14:nvPr/>
            </p14:nvContentPartPr>
            <p14:xfrm>
              <a:off x="6532053" y="5880693"/>
              <a:ext cx="320040" cy="47520"/>
            </p14:xfrm>
          </p:contentPart>
        </mc:Choice>
        <mc:Fallback xmlns="">
          <p:pic>
            <p:nvPicPr>
              <p:cNvPr id="211522" name="Freihand 211521">
                <a:extLst>
                  <a:ext uri="{FF2B5EF4-FFF2-40B4-BE49-F238E27FC236}">
                    <a16:creationId xmlns:a16="http://schemas.microsoft.com/office/drawing/2014/main" id="{7046C180-2DF9-8A4D-808C-563D54C12AF8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6523053" y="5871693"/>
                <a:ext cx="337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211523" name="Freihand 211522">
                <a:extLst>
                  <a:ext uri="{FF2B5EF4-FFF2-40B4-BE49-F238E27FC236}">
                    <a16:creationId xmlns:a16="http://schemas.microsoft.com/office/drawing/2014/main" id="{745156FC-7711-2E66-6986-4DCD85261504}"/>
                  </a:ext>
                </a:extLst>
              </p14:cNvPr>
              <p14:cNvContentPartPr/>
              <p14:nvPr/>
            </p14:nvContentPartPr>
            <p14:xfrm>
              <a:off x="5998533" y="5912013"/>
              <a:ext cx="281520" cy="90360"/>
            </p14:xfrm>
          </p:contentPart>
        </mc:Choice>
        <mc:Fallback xmlns="">
          <p:pic>
            <p:nvPicPr>
              <p:cNvPr id="211523" name="Freihand 211522">
                <a:extLst>
                  <a:ext uri="{FF2B5EF4-FFF2-40B4-BE49-F238E27FC236}">
                    <a16:creationId xmlns:a16="http://schemas.microsoft.com/office/drawing/2014/main" id="{745156FC-7711-2E66-6986-4DCD85261504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5989533" y="5903373"/>
                <a:ext cx="29916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527" name="Gruppieren 211526">
            <a:extLst>
              <a:ext uri="{FF2B5EF4-FFF2-40B4-BE49-F238E27FC236}">
                <a16:creationId xmlns:a16="http://schemas.microsoft.com/office/drawing/2014/main" id="{C354B5C7-8F8C-5026-E7EB-5F494FF09D1B}"/>
              </a:ext>
            </a:extLst>
          </p:cNvPr>
          <p:cNvGrpSpPr/>
          <p:nvPr/>
        </p:nvGrpSpPr>
        <p:grpSpPr>
          <a:xfrm>
            <a:off x="5286813" y="3254493"/>
            <a:ext cx="3635640" cy="1772640"/>
            <a:chOff x="5286813" y="3254493"/>
            <a:chExt cx="3635640" cy="17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211314" name="Freihand 211313">
                  <a:extLst>
                    <a:ext uri="{FF2B5EF4-FFF2-40B4-BE49-F238E27FC236}">
                      <a16:creationId xmlns:a16="http://schemas.microsoft.com/office/drawing/2014/main" id="{A60B0D0B-C0DD-CD81-EF1A-FCA1F8DB24B8}"/>
                    </a:ext>
                  </a:extLst>
                </p14:cNvPr>
                <p14:cNvContentPartPr/>
                <p14:nvPr/>
              </p14:nvContentPartPr>
              <p14:xfrm>
                <a:off x="6264933" y="3388053"/>
                <a:ext cx="11880" cy="24120"/>
              </p14:xfrm>
            </p:contentPart>
          </mc:Choice>
          <mc:Fallback xmlns="">
            <p:pic>
              <p:nvPicPr>
                <p:cNvPr id="211314" name="Freihand 211313">
                  <a:extLst>
                    <a:ext uri="{FF2B5EF4-FFF2-40B4-BE49-F238E27FC236}">
                      <a16:creationId xmlns:a16="http://schemas.microsoft.com/office/drawing/2014/main" id="{A60B0D0B-C0DD-CD81-EF1A-FCA1F8DB24B8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256293" y="3379413"/>
                  <a:ext cx="29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211315" name="Freihand 211314">
                  <a:extLst>
                    <a:ext uri="{FF2B5EF4-FFF2-40B4-BE49-F238E27FC236}">
                      <a16:creationId xmlns:a16="http://schemas.microsoft.com/office/drawing/2014/main" id="{C64A49E8-D1E2-4327-739D-3F0F470F0A16}"/>
                    </a:ext>
                  </a:extLst>
                </p14:cNvPr>
                <p14:cNvContentPartPr/>
                <p14:nvPr/>
              </p14:nvContentPartPr>
              <p14:xfrm>
                <a:off x="6259893" y="3487413"/>
                <a:ext cx="6840" cy="9720"/>
              </p14:xfrm>
            </p:contentPart>
          </mc:Choice>
          <mc:Fallback xmlns="">
            <p:pic>
              <p:nvPicPr>
                <p:cNvPr id="211315" name="Freihand 211314">
                  <a:extLst>
                    <a:ext uri="{FF2B5EF4-FFF2-40B4-BE49-F238E27FC236}">
                      <a16:creationId xmlns:a16="http://schemas.microsoft.com/office/drawing/2014/main" id="{C64A49E8-D1E2-4327-739D-3F0F470F0A16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250893" y="3478773"/>
                  <a:ext cx="24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211341" name="Freihand 211340">
                  <a:extLst>
                    <a:ext uri="{FF2B5EF4-FFF2-40B4-BE49-F238E27FC236}">
                      <a16:creationId xmlns:a16="http://schemas.microsoft.com/office/drawing/2014/main" id="{D13B0C43-8BA7-4E8E-4037-19E63B4953A4}"/>
                    </a:ext>
                  </a:extLst>
                </p14:cNvPr>
                <p14:cNvContentPartPr/>
                <p14:nvPr/>
              </p14:nvContentPartPr>
              <p14:xfrm>
                <a:off x="6617733" y="3831213"/>
                <a:ext cx="162720" cy="16200"/>
              </p14:xfrm>
            </p:contentPart>
          </mc:Choice>
          <mc:Fallback xmlns="">
            <p:pic>
              <p:nvPicPr>
                <p:cNvPr id="211341" name="Freihand 211340">
                  <a:extLst>
                    <a:ext uri="{FF2B5EF4-FFF2-40B4-BE49-F238E27FC236}">
                      <a16:creationId xmlns:a16="http://schemas.microsoft.com/office/drawing/2014/main" id="{D13B0C43-8BA7-4E8E-4037-19E63B4953A4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608733" y="3822213"/>
                  <a:ext cx="180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211343" name="Freihand 211342">
                  <a:extLst>
                    <a:ext uri="{FF2B5EF4-FFF2-40B4-BE49-F238E27FC236}">
                      <a16:creationId xmlns:a16="http://schemas.microsoft.com/office/drawing/2014/main" id="{A35894E1-9E4E-0280-7FCC-43725782323E}"/>
                    </a:ext>
                  </a:extLst>
                </p14:cNvPr>
                <p14:cNvContentPartPr/>
                <p14:nvPr/>
              </p14:nvContentPartPr>
              <p14:xfrm>
                <a:off x="6367173" y="4006173"/>
                <a:ext cx="143280" cy="189000"/>
              </p14:xfrm>
            </p:contentPart>
          </mc:Choice>
          <mc:Fallback xmlns="">
            <p:pic>
              <p:nvPicPr>
                <p:cNvPr id="211343" name="Freihand 211342">
                  <a:extLst>
                    <a:ext uri="{FF2B5EF4-FFF2-40B4-BE49-F238E27FC236}">
                      <a16:creationId xmlns:a16="http://schemas.microsoft.com/office/drawing/2014/main" id="{A35894E1-9E4E-0280-7FCC-43725782323E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358173" y="3997533"/>
                  <a:ext cx="160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211344" name="Freihand 211343">
                  <a:extLst>
                    <a:ext uri="{FF2B5EF4-FFF2-40B4-BE49-F238E27FC236}">
                      <a16:creationId xmlns:a16="http://schemas.microsoft.com/office/drawing/2014/main" id="{51B2A32B-15D6-4DD7-62E0-97D5BC436293}"/>
                    </a:ext>
                  </a:extLst>
                </p14:cNvPr>
                <p14:cNvContentPartPr/>
                <p14:nvPr/>
              </p14:nvContentPartPr>
              <p14:xfrm>
                <a:off x="6532773" y="4070613"/>
                <a:ext cx="112680" cy="161280"/>
              </p14:xfrm>
            </p:contentPart>
          </mc:Choice>
          <mc:Fallback xmlns="">
            <p:pic>
              <p:nvPicPr>
                <p:cNvPr id="211344" name="Freihand 211343">
                  <a:extLst>
                    <a:ext uri="{FF2B5EF4-FFF2-40B4-BE49-F238E27FC236}">
                      <a16:creationId xmlns:a16="http://schemas.microsoft.com/office/drawing/2014/main" id="{51B2A32B-15D6-4DD7-62E0-97D5BC436293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523773" y="4061613"/>
                  <a:ext cx="130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211345" name="Freihand 211344">
                  <a:extLst>
                    <a:ext uri="{FF2B5EF4-FFF2-40B4-BE49-F238E27FC236}">
                      <a16:creationId xmlns:a16="http://schemas.microsoft.com/office/drawing/2014/main" id="{58D62DB6-CBCF-60C4-85CD-45128273671E}"/>
                    </a:ext>
                  </a:extLst>
                </p14:cNvPr>
                <p14:cNvContentPartPr/>
                <p14:nvPr/>
              </p14:nvContentPartPr>
              <p14:xfrm>
                <a:off x="6573813" y="4158453"/>
                <a:ext cx="54360" cy="11880"/>
              </p14:xfrm>
            </p:contentPart>
          </mc:Choice>
          <mc:Fallback xmlns="">
            <p:pic>
              <p:nvPicPr>
                <p:cNvPr id="211345" name="Freihand 211344">
                  <a:extLst>
                    <a:ext uri="{FF2B5EF4-FFF2-40B4-BE49-F238E27FC236}">
                      <a16:creationId xmlns:a16="http://schemas.microsoft.com/office/drawing/2014/main" id="{58D62DB6-CBCF-60C4-85CD-45128273671E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565173" y="4149813"/>
                  <a:ext cx="72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211346" name="Freihand 211345">
                  <a:extLst>
                    <a:ext uri="{FF2B5EF4-FFF2-40B4-BE49-F238E27FC236}">
                      <a16:creationId xmlns:a16="http://schemas.microsoft.com/office/drawing/2014/main" id="{4F6777F7-C1EF-83BA-277B-18CCE6FB6F11}"/>
                    </a:ext>
                  </a:extLst>
                </p14:cNvPr>
                <p14:cNvContentPartPr/>
                <p14:nvPr/>
              </p14:nvContentPartPr>
              <p14:xfrm>
                <a:off x="6814653" y="4056573"/>
                <a:ext cx="9720" cy="115560"/>
              </p14:xfrm>
            </p:contentPart>
          </mc:Choice>
          <mc:Fallback xmlns="">
            <p:pic>
              <p:nvPicPr>
                <p:cNvPr id="211346" name="Freihand 211345">
                  <a:extLst>
                    <a:ext uri="{FF2B5EF4-FFF2-40B4-BE49-F238E27FC236}">
                      <a16:creationId xmlns:a16="http://schemas.microsoft.com/office/drawing/2014/main" id="{4F6777F7-C1EF-83BA-277B-18CCE6FB6F1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806013" y="4047933"/>
                  <a:ext cx="27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211347" name="Freihand 211346">
                  <a:extLst>
                    <a:ext uri="{FF2B5EF4-FFF2-40B4-BE49-F238E27FC236}">
                      <a16:creationId xmlns:a16="http://schemas.microsoft.com/office/drawing/2014/main" id="{870F496C-5262-7749-DF35-2538FED36655}"/>
                    </a:ext>
                  </a:extLst>
                </p14:cNvPr>
                <p14:cNvContentPartPr/>
                <p14:nvPr/>
              </p14:nvContentPartPr>
              <p14:xfrm>
                <a:off x="6783333" y="4068093"/>
                <a:ext cx="110160" cy="20880"/>
              </p14:xfrm>
            </p:contentPart>
          </mc:Choice>
          <mc:Fallback xmlns="">
            <p:pic>
              <p:nvPicPr>
                <p:cNvPr id="211347" name="Freihand 211346">
                  <a:extLst>
                    <a:ext uri="{FF2B5EF4-FFF2-40B4-BE49-F238E27FC236}">
                      <a16:creationId xmlns:a16="http://schemas.microsoft.com/office/drawing/2014/main" id="{870F496C-5262-7749-DF35-2538FED36655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774333" y="4059453"/>
                  <a:ext cx="127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211348" name="Freihand 211347">
                  <a:extLst>
                    <a:ext uri="{FF2B5EF4-FFF2-40B4-BE49-F238E27FC236}">
                      <a16:creationId xmlns:a16="http://schemas.microsoft.com/office/drawing/2014/main" id="{038732A7-DD4F-9CBD-3FCF-876FFD5B8D1D}"/>
                    </a:ext>
                  </a:extLst>
                </p14:cNvPr>
                <p14:cNvContentPartPr/>
                <p14:nvPr/>
              </p14:nvContentPartPr>
              <p14:xfrm>
                <a:off x="6927333" y="3966573"/>
                <a:ext cx="107640" cy="173880"/>
              </p14:xfrm>
            </p:contentPart>
          </mc:Choice>
          <mc:Fallback xmlns="">
            <p:pic>
              <p:nvPicPr>
                <p:cNvPr id="211348" name="Freihand 211347">
                  <a:extLst>
                    <a:ext uri="{FF2B5EF4-FFF2-40B4-BE49-F238E27FC236}">
                      <a16:creationId xmlns:a16="http://schemas.microsoft.com/office/drawing/2014/main" id="{038732A7-DD4F-9CBD-3FCF-876FFD5B8D1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918693" y="3957573"/>
                  <a:ext cx="125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211349" name="Freihand 211348">
                  <a:extLst>
                    <a:ext uri="{FF2B5EF4-FFF2-40B4-BE49-F238E27FC236}">
                      <a16:creationId xmlns:a16="http://schemas.microsoft.com/office/drawing/2014/main" id="{18BEE057-02D8-D059-9179-97CAA289FEA0}"/>
                    </a:ext>
                  </a:extLst>
                </p14:cNvPr>
                <p14:cNvContentPartPr/>
                <p14:nvPr/>
              </p14:nvContentPartPr>
              <p14:xfrm>
                <a:off x="7023813" y="4068093"/>
                <a:ext cx="87840" cy="137520"/>
              </p14:xfrm>
            </p:contentPart>
          </mc:Choice>
          <mc:Fallback xmlns="">
            <p:pic>
              <p:nvPicPr>
                <p:cNvPr id="211349" name="Freihand 211348">
                  <a:extLst>
                    <a:ext uri="{FF2B5EF4-FFF2-40B4-BE49-F238E27FC236}">
                      <a16:creationId xmlns:a16="http://schemas.microsoft.com/office/drawing/2014/main" id="{18BEE057-02D8-D059-9179-97CAA289FEA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014813" y="4059093"/>
                  <a:ext cx="105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211350" name="Freihand 211349">
                  <a:extLst>
                    <a:ext uri="{FF2B5EF4-FFF2-40B4-BE49-F238E27FC236}">
                      <a16:creationId xmlns:a16="http://schemas.microsoft.com/office/drawing/2014/main" id="{5F68D4BB-C231-19C9-9A23-BF6FB3A500C2}"/>
                    </a:ext>
                  </a:extLst>
                </p14:cNvPr>
                <p14:cNvContentPartPr/>
                <p14:nvPr/>
              </p14:nvContentPartPr>
              <p14:xfrm>
                <a:off x="7114173" y="4064853"/>
                <a:ext cx="101160" cy="145440"/>
              </p14:xfrm>
            </p:contentPart>
          </mc:Choice>
          <mc:Fallback xmlns="">
            <p:pic>
              <p:nvPicPr>
                <p:cNvPr id="211350" name="Freihand 211349">
                  <a:extLst>
                    <a:ext uri="{FF2B5EF4-FFF2-40B4-BE49-F238E27FC236}">
                      <a16:creationId xmlns:a16="http://schemas.microsoft.com/office/drawing/2014/main" id="{5F68D4BB-C231-19C9-9A23-BF6FB3A500C2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105533" y="4056213"/>
                  <a:ext cx="118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211352" name="Freihand 211351">
                  <a:extLst>
                    <a:ext uri="{FF2B5EF4-FFF2-40B4-BE49-F238E27FC236}">
                      <a16:creationId xmlns:a16="http://schemas.microsoft.com/office/drawing/2014/main" id="{570315AB-4F16-E1BC-E69F-59B19DB6E449}"/>
                    </a:ext>
                  </a:extLst>
                </p14:cNvPr>
                <p14:cNvContentPartPr/>
                <p14:nvPr/>
              </p14:nvContentPartPr>
              <p14:xfrm>
                <a:off x="7330893" y="4015533"/>
                <a:ext cx="22320" cy="128880"/>
              </p14:xfrm>
            </p:contentPart>
          </mc:Choice>
          <mc:Fallback xmlns="">
            <p:pic>
              <p:nvPicPr>
                <p:cNvPr id="211352" name="Freihand 211351">
                  <a:extLst>
                    <a:ext uri="{FF2B5EF4-FFF2-40B4-BE49-F238E27FC236}">
                      <a16:creationId xmlns:a16="http://schemas.microsoft.com/office/drawing/2014/main" id="{570315AB-4F16-E1BC-E69F-59B19DB6E44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321893" y="4006533"/>
                  <a:ext cx="39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211353" name="Freihand 211352">
                  <a:extLst>
                    <a:ext uri="{FF2B5EF4-FFF2-40B4-BE49-F238E27FC236}">
                      <a16:creationId xmlns:a16="http://schemas.microsoft.com/office/drawing/2014/main" id="{60AFF169-70BB-D949-6832-EA9A16A820A2}"/>
                    </a:ext>
                  </a:extLst>
                </p14:cNvPr>
                <p14:cNvContentPartPr/>
                <p14:nvPr/>
              </p14:nvContentPartPr>
              <p14:xfrm>
                <a:off x="7309653" y="4067013"/>
                <a:ext cx="130320" cy="12600"/>
              </p14:xfrm>
            </p:contentPart>
          </mc:Choice>
          <mc:Fallback xmlns="">
            <p:pic>
              <p:nvPicPr>
                <p:cNvPr id="211353" name="Freihand 211352">
                  <a:extLst>
                    <a:ext uri="{FF2B5EF4-FFF2-40B4-BE49-F238E27FC236}">
                      <a16:creationId xmlns:a16="http://schemas.microsoft.com/office/drawing/2014/main" id="{60AFF169-70BB-D949-6832-EA9A16A820A2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301013" y="4058373"/>
                  <a:ext cx="147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211354" name="Freihand 211353">
                  <a:extLst>
                    <a:ext uri="{FF2B5EF4-FFF2-40B4-BE49-F238E27FC236}">
                      <a16:creationId xmlns:a16="http://schemas.microsoft.com/office/drawing/2014/main" id="{73A030D2-9932-07F8-27F2-57DB4D7C8F89}"/>
                    </a:ext>
                  </a:extLst>
                </p14:cNvPr>
                <p14:cNvContentPartPr/>
                <p14:nvPr/>
              </p14:nvContentPartPr>
              <p14:xfrm>
                <a:off x="7500453" y="3960453"/>
                <a:ext cx="112680" cy="130680"/>
              </p14:xfrm>
            </p:contentPart>
          </mc:Choice>
          <mc:Fallback xmlns="">
            <p:pic>
              <p:nvPicPr>
                <p:cNvPr id="211354" name="Freihand 211353">
                  <a:extLst>
                    <a:ext uri="{FF2B5EF4-FFF2-40B4-BE49-F238E27FC236}">
                      <a16:creationId xmlns:a16="http://schemas.microsoft.com/office/drawing/2014/main" id="{73A030D2-9932-07F8-27F2-57DB4D7C8F89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491813" y="3951453"/>
                  <a:ext cx="130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211355" name="Freihand 211354">
                  <a:extLst>
                    <a:ext uri="{FF2B5EF4-FFF2-40B4-BE49-F238E27FC236}">
                      <a16:creationId xmlns:a16="http://schemas.microsoft.com/office/drawing/2014/main" id="{EE12FA3E-C689-FE16-851D-318B1D3A8B0A}"/>
                    </a:ext>
                  </a:extLst>
                </p14:cNvPr>
                <p14:cNvContentPartPr/>
                <p14:nvPr/>
              </p14:nvContentPartPr>
              <p14:xfrm>
                <a:off x="7493253" y="4045053"/>
                <a:ext cx="137520" cy="74880"/>
              </p14:xfrm>
            </p:contentPart>
          </mc:Choice>
          <mc:Fallback xmlns="">
            <p:pic>
              <p:nvPicPr>
                <p:cNvPr id="211355" name="Freihand 211354">
                  <a:extLst>
                    <a:ext uri="{FF2B5EF4-FFF2-40B4-BE49-F238E27FC236}">
                      <a16:creationId xmlns:a16="http://schemas.microsoft.com/office/drawing/2014/main" id="{EE12FA3E-C689-FE16-851D-318B1D3A8B0A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484253" y="4036053"/>
                  <a:ext cx="155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211356" name="Freihand 211355">
                  <a:extLst>
                    <a:ext uri="{FF2B5EF4-FFF2-40B4-BE49-F238E27FC236}">
                      <a16:creationId xmlns:a16="http://schemas.microsoft.com/office/drawing/2014/main" id="{CE55BB09-4821-43F0-527E-4567EA61D6A0}"/>
                    </a:ext>
                  </a:extLst>
                </p14:cNvPr>
                <p14:cNvContentPartPr/>
                <p14:nvPr/>
              </p14:nvContentPartPr>
              <p14:xfrm>
                <a:off x="7684773" y="3998253"/>
                <a:ext cx="92160" cy="153720"/>
              </p14:xfrm>
            </p:contentPart>
          </mc:Choice>
          <mc:Fallback xmlns="">
            <p:pic>
              <p:nvPicPr>
                <p:cNvPr id="211356" name="Freihand 211355">
                  <a:extLst>
                    <a:ext uri="{FF2B5EF4-FFF2-40B4-BE49-F238E27FC236}">
                      <a16:creationId xmlns:a16="http://schemas.microsoft.com/office/drawing/2014/main" id="{CE55BB09-4821-43F0-527E-4567EA61D6A0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675773" y="3989253"/>
                  <a:ext cx="109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211358" name="Freihand 211357">
                  <a:extLst>
                    <a:ext uri="{FF2B5EF4-FFF2-40B4-BE49-F238E27FC236}">
                      <a16:creationId xmlns:a16="http://schemas.microsoft.com/office/drawing/2014/main" id="{E44FB095-04D4-5060-C771-8C4C9E9BE8C7}"/>
                    </a:ext>
                  </a:extLst>
                </p14:cNvPr>
                <p14:cNvContentPartPr/>
                <p14:nvPr/>
              </p14:nvContentPartPr>
              <p14:xfrm>
                <a:off x="7972413" y="3981333"/>
                <a:ext cx="5040" cy="123480"/>
              </p14:xfrm>
            </p:contentPart>
          </mc:Choice>
          <mc:Fallback xmlns="">
            <p:pic>
              <p:nvPicPr>
                <p:cNvPr id="211358" name="Freihand 211357">
                  <a:extLst>
                    <a:ext uri="{FF2B5EF4-FFF2-40B4-BE49-F238E27FC236}">
                      <a16:creationId xmlns:a16="http://schemas.microsoft.com/office/drawing/2014/main" id="{E44FB095-04D4-5060-C771-8C4C9E9BE8C7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963773" y="3972693"/>
                  <a:ext cx="22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211359" name="Freihand 211358">
                  <a:extLst>
                    <a:ext uri="{FF2B5EF4-FFF2-40B4-BE49-F238E27FC236}">
                      <a16:creationId xmlns:a16="http://schemas.microsoft.com/office/drawing/2014/main" id="{E6EDFD15-0E4D-B128-FD3A-52FB0C3F9DE2}"/>
                    </a:ext>
                  </a:extLst>
                </p14:cNvPr>
                <p14:cNvContentPartPr/>
                <p14:nvPr/>
              </p14:nvContentPartPr>
              <p14:xfrm>
                <a:off x="7927773" y="3949293"/>
                <a:ext cx="263160" cy="145440"/>
              </p14:xfrm>
            </p:contentPart>
          </mc:Choice>
          <mc:Fallback xmlns="">
            <p:pic>
              <p:nvPicPr>
                <p:cNvPr id="211359" name="Freihand 211358">
                  <a:extLst>
                    <a:ext uri="{FF2B5EF4-FFF2-40B4-BE49-F238E27FC236}">
                      <a16:creationId xmlns:a16="http://schemas.microsoft.com/office/drawing/2014/main" id="{E6EDFD15-0E4D-B128-FD3A-52FB0C3F9DE2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919133" y="3940653"/>
                  <a:ext cx="280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211360" name="Freihand 211359">
                  <a:extLst>
                    <a:ext uri="{FF2B5EF4-FFF2-40B4-BE49-F238E27FC236}">
                      <a16:creationId xmlns:a16="http://schemas.microsoft.com/office/drawing/2014/main" id="{237BC72E-7384-2EC0-45B4-D5B2FCE7E153}"/>
                    </a:ext>
                  </a:extLst>
                </p14:cNvPr>
                <p14:cNvContentPartPr/>
                <p14:nvPr/>
              </p14:nvContentPartPr>
              <p14:xfrm>
                <a:off x="8073213" y="3921573"/>
                <a:ext cx="186480" cy="184680"/>
              </p14:xfrm>
            </p:contentPart>
          </mc:Choice>
          <mc:Fallback xmlns="">
            <p:pic>
              <p:nvPicPr>
                <p:cNvPr id="211360" name="Freihand 211359">
                  <a:extLst>
                    <a:ext uri="{FF2B5EF4-FFF2-40B4-BE49-F238E27FC236}">
                      <a16:creationId xmlns:a16="http://schemas.microsoft.com/office/drawing/2014/main" id="{237BC72E-7384-2EC0-45B4-D5B2FCE7E153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8064573" y="3912573"/>
                  <a:ext cx="204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211361" name="Freihand 211360">
                  <a:extLst>
                    <a:ext uri="{FF2B5EF4-FFF2-40B4-BE49-F238E27FC236}">
                      <a16:creationId xmlns:a16="http://schemas.microsoft.com/office/drawing/2014/main" id="{B816F7FB-FE3B-753E-A2BB-F95FEB834A28}"/>
                    </a:ext>
                  </a:extLst>
                </p14:cNvPr>
                <p14:cNvContentPartPr/>
                <p14:nvPr/>
              </p14:nvContentPartPr>
              <p14:xfrm>
                <a:off x="8331693" y="4049013"/>
                <a:ext cx="76680" cy="107280"/>
              </p14:xfrm>
            </p:contentPart>
          </mc:Choice>
          <mc:Fallback xmlns="">
            <p:pic>
              <p:nvPicPr>
                <p:cNvPr id="211361" name="Freihand 211360">
                  <a:extLst>
                    <a:ext uri="{FF2B5EF4-FFF2-40B4-BE49-F238E27FC236}">
                      <a16:creationId xmlns:a16="http://schemas.microsoft.com/office/drawing/2014/main" id="{B816F7FB-FE3B-753E-A2BB-F95FEB834A28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323053" y="4040013"/>
                  <a:ext cx="94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211363" name="Freihand 211362">
                  <a:extLst>
                    <a:ext uri="{FF2B5EF4-FFF2-40B4-BE49-F238E27FC236}">
                      <a16:creationId xmlns:a16="http://schemas.microsoft.com/office/drawing/2014/main" id="{893384F5-1F00-0A06-7D4D-E8CA166E75C8}"/>
                    </a:ext>
                  </a:extLst>
                </p14:cNvPr>
                <p14:cNvContentPartPr/>
                <p14:nvPr/>
              </p14:nvContentPartPr>
              <p14:xfrm>
                <a:off x="6430173" y="3606573"/>
                <a:ext cx="352440" cy="50760"/>
              </p14:xfrm>
            </p:contentPart>
          </mc:Choice>
          <mc:Fallback xmlns="">
            <p:pic>
              <p:nvPicPr>
                <p:cNvPr id="211363" name="Freihand 211362">
                  <a:extLst>
                    <a:ext uri="{FF2B5EF4-FFF2-40B4-BE49-F238E27FC236}">
                      <a16:creationId xmlns:a16="http://schemas.microsoft.com/office/drawing/2014/main" id="{893384F5-1F00-0A06-7D4D-E8CA166E75C8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421173" y="3597933"/>
                  <a:ext cx="370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211317" name="Freihand 211316">
                  <a:extLst>
                    <a:ext uri="{FF2B5EF4-FFF2-40B4-BE49-F238E27FC236}">
                      <a16:creationId xmlns:a16="http://schemas.microsoft.com/office/drawing/2014/main" id="{773BEC6C-773F-1E5A-B117-68FD691C2449}"/>
                    </a:ext>
                  </a:extLst>
                </p14:cNvPr>
                <p14:cNvContentPartPr/>
                <p14:nvPr/>
              </p14:nvContentPartPr>
              <p14:xfrm>
                <a:off x="6501453" y="3274293"/>
                <a:ext cx="136080" cy="222120"/>
              </p14:xfrm>
            </p:contentPart>
          </mc:Choice>
          <mc:Fallback xmlns="">
            <p:pic>
              <p:nvPicPr>
                <p:cNvPr id="211317" name="Freihand 211316">
                  <a:extLst>
                    <a:ext uri="{FF2B5EF4-FFF2-40B4-BE49-F238E27FC236}">
                      <a16:creationId xmlns:a16="http://schemas.microsoft.com/office/drawing/2014/main" id="{773BEC6C-773F-1E5A-B117-68FD691C2449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492813" y="3265293"/>
                  <a:ext cx="153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211318" name="Freihand 211317">
                  <a:extLst>
                    <a:ext uri="{FF2B5EF4-FFF2-40B4-BE49-F238E27FC236}">
                      <a16:creationId xmlns:a16="http://schemas.microsoft.com/office/drawing/2014/main" id="{C787CB53-EF72-404E-83C0-F23214FAD657}"/>
                    </a:ext>
                  </a:extLst>
                </p14:cNvPr>
                <p14:cNvContentPartPr/>
                <p14:nvPr/>
              </p14:nvContentPartPr>
              <p14:xfrm>
                <a:off x="6651933" y="3444213"/>
                <a:ext cx="82080" cy="114480"/>
              </p14:xfrm>
            </p:contentPart>
          </mc:Choice>
          <mc:Fallback xmlns="">
            <p:pic>
              <p:nvPicPr>
                <p:cNvPr id="211318" name="Freihand 211317">
                  <a:extLst>
                    <a:ext uri="{FF2B5EF4-FFF2-40B4-BE49-F238E27FC236}">
                      <a16:creationId xmlns:a16="http://schemas.microsoft.com/office/drawing/2014/main" id="{C787CB53-EF72-404E-83C0-F23214FAD657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643293" y="3435573"/>
                  <a:ext cx="99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211320" name="Freihand 211319">
                  <a:extLst>
                    <a:ext uri="{FF2B5EF4-FFF2-40B4-BE49-F238E27FC236}">
                      <a16:creationId xmlns:a16="http://schemas.microsoft.com/office/drawing/2014/main" id="{B3002176-013C-0A51-023D-A8C194007E0F}"/>
                    </a:ext>
                  </a:extLst>
                </p14:cNvPr>
                <p14:cNvContentPartPr/>
                <p14:nvPr/>
              </p14:nvContentPartPr>
              <p14:xfrm>
                <a:off x="6934173" y="3348093"/>
                <a:ext cx="24120" cy="135360"/>
              </p14:xfrm>
            </p:contentPart>
          </mc:Choice>
          <mc:Fallback xmlns="">
            <p:pic>
              <p:nvPicPr>
                <p:cNvPr id="211320" name="Freihand 211319">
                  <a:extLst>
                    <a:ext uri="{FF2B5EF4-FFF2-40B4-BE49-F238E27FC236}">
                      <a16:creationId xmlns:a16="http://schemas.microsoft.com/office/drawing/2014/main" id="{B3002176-013C-0A51-023D-A8C194007E0F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925173" y="3339093"/>
                  <a:ext cx="41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211321" name="Freihand 211320">
                  <a:extLst>
                    <a:ext uri="{FF2B5EF4-FFF2-40B4-BE49-F238E27FC236}">
                      <a16:creationId xmlns:a16="http://schemas.microsoft.com/office/drawing/2014/main" id="{58EF472E-E464-80BB-F9CE-64286E1A402D}"/>
                    </a:ext>
                  </a:extLst>
                </p14:cNvPr>
                <p14:cNvContentPartPr/>
                <p14:nvPr/>
              </p14:nvContentPartPr>
              <p14:xfrm>
                <a:off x="6893133" y="3405333"/>
                <a:ext cx="131040" cy="3600"/>
              </p14:xfrm>
            </p:contentPart>
          </mc:Choice>
          <mc:Fallback xmlns="">
            <p:pic>
              <p:nvPicPr>
                <p:cNvPr id="211321" name="Freihand 211320">
                  <a:extLst>
                    <a:ext uri="{FF2B5EF4-FFF2-40B4-BE49-F238E27FC236}">
                      <a16:creationId xmlns:a16="http://schemas.microsoft.com/office/drawing/2014/main" id="{58EF472E-E464-80BB-F9CE-64286E1A402D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884133" y="3396693"/>
                  <a:ext cx="148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211322" name="Freihand 211321">
                  <a:extLst>
                    <a:ext uri="{FF2B5EF4-FFF2-40B4-BE49-F238E27FC236}">
                      <a16:creationId xmlns:a16="http://schemas.microsoft.com/office/drawing/2014/main" id="{D75581D3-B34B-632F-931F-CA90AAFFD9C5}"/>
                    </a:ext>
                  </a:extLst>
                </p14:cNvPr>
                <p14:cNvContentPartPr/>
                <p14:nvPr/>
              </p14:nvContentPartPr>
              <p14:xfrm>
                <a:off x="7101213" y="3262413"/>
                <a:ext cx="189000" cy="192600"/>
              </p14:xfrm>
            </p:contentPart>
          </mc:Choice>
          <mc:Fallback xmlns="">
            <p:pic>
              <p:nvPicPr>
                <p:cNvPr id="211322" name="Freihand 211321">
                  <a:extLst>
                    <a:ext uri="{FF2B5EF4-FFF2-40B4-BE49-F238E27FC236}">
                      <a16:creationId xmlns:a16="http://schemas.microsoft.com/office/drawing/2014/main" id="{D75581D3-B34B-632F-931F-CA90AAFFD9C5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7092213" y="3253773"/>
                  <a:ext cx="206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211324" name="Freihand 211323">
                  <a:extLst>
                    <a:ext uri="{FF2B5EF4-FFF2-40B4-BE49-F238E27FC236}">
                      <a16:creationId xmlns:a16="http://schemas.microsoft.com/office/drawing/2014/main" id="{156ACBD0-751E-0787-B4C6-1F60652A0151}"/>
                    </a:ext>
                  </a:extLst>
                </p14:cNvPr>
                <p14:cNvContentPartPr/>
                <p14:nvPr/>
              </p14:nvContentPartPr>
              <p14:xfrm>
                <a:off x="7293093" y="3452493"/>
                <a:ext cx="119880" cy="73800"/>
              </p14:xfrm>
            </p:contentPart>
          </mc:Choice>
          <mc:Fallback xmlns="">
            <p:pic>
              <p:nvPicPr>
                <p:cNvPr id="211324" name="Freihand 211323">
                  <a:extLst>
                    <a:ext uri="{FF2B5EF4-FFF2-40B4-BE49-F238E27FC236}">
                      <a16:creationId xmlns:a16="http://schemas.microsoft.com/office/drawing/2014/main" id="{156ACBD0-751E-0787-B4C6-1F60652A0151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7284093" y="3443853"/>
                  <a:ext cx="137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211326" name="Freihand 211325">
                  <a:extLst>
                    <a:ext uri="{FF2B5EF4-FFF2-40B4-BE49-F238E27FC236}">
                      <a16:creationId xmlns:a16="http://schemas.microsoft.com/office/drawing/2014/main" id="{E87E9C9D-A100-CDBC-7262-3B014ED0EE1F}"/>
                    </a:ext>
                  </a:extLst>
                </p14:cNvPr>
                <p14:cNvContentPartPr/>
                <p14:nvPr/>
              </p14:nvContentPartPr>
              <p14:xfrm>
                <a:off x="7591893" y="3307773"/>
                <a:ext cx="38520" cy="158760"/>
              </p14:xfrm>
            </p:contentPart>
          </mc:Choice>
          <mc:Fallback xmlns="">
            <p:pic>
              <p:nvPicPr>
                <p:cNvPr id="211326" name="Freihand 211325">
                  <a:extLst>
                    <a:ext uri="{FF2B5EF4-FFF2-40B4-BE49-F238E27FC236}">
                      <a16:creationId xmlns:a16="http://schemas.microsoft.com/office/drawing/2014/main" id="{E87E9C9D-A100-CDBC-7262-3B014ED0EE1F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7583253" y="3298773"/>
                  <a:ext cx="56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211327" name="Freihand 211326">
                  <a:extLst>
                    <a:ext uri="{FF2B5EF4-FFF2-40B4-BE49-F238E27FC236}">
                      <a16:creationId xmlns:a16="http://schemas.microsoft.com/office/drawing/2014/main" id="{DC9DAACC-B547-61AC-A9B1-6F514E177968}"/>
                    </a:ext>
                  </a:extLst>
                </p14:cNvPr>
                <p14:cNvContentPartPr/>
                <p14:nvPr/>
              </p14:nvContentPartPr>
              <p14:xfrm>
                <a:off x="7561653" y="3380853"/>
                <a:ext cx="127440" cy="4680"/>
              </p14:xfrm>
            </p:contentPart>
          </mc:Choice>
          <mc:Fallback xmlns="">
            <p:pic>
              <p:nvPicPr>
                <p:cNvPr id="211327" name="Freihand 211326">
                  <a:extLst>
                    <a:ext uri="{FF2B5EF4-FFF2-40B4-BE49-F238E27FC236}">
                      <a16:creationId xmlns:a16="http://schemas.microsoft.com/office/drawing/2014/main" id="{DC9DAACC-B547-61AC-A9B1-6F514E177968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7552653" y="3371853"/>
                  <a:ext cx="145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211328" name="Freihand 211327">
                  <a:extLst>
                    <a:ext uri="{FF2B5EF4-FFF2-40B4-BE49-F238E27FC236}">
                      <a16:creationId xmlns:a16="http://schemas.microsoft.com/office/drawing/2014/main" id="{6AF5223A-E04D-6467-628C-770B9F9616BB}"/>
                    </a:ext>
                  </a:extLst>
                </p14:cNvPr>
                <p14:cNvContentPartPr/>
                <p14:nvPr/>
              </p14:nvContentPartPr>
              <p14:xfrm>
                <a:off x="7765773" y="3282573"/>
                <a:ext cx="149040" cy="222480"/>
              </p14:xfrm>
            </p:contentPart>
          </mc:Choice>
          <mc:Fallback xmlns="">
            <p:pic>
              <p:nvPicPr>
                <p:cNvPr id="211328" name="Freihand 211327">
                  <a:extLst>
                    <a:ext uri="{FF2B5EF4-FFF2-40B4-BE49-F238E27FC236}">
                      <a16:creationId xmlns:a16="http://schemas.microsoft.com/office/drawing/2014/main" id="{6AF5223A-E04D-6467-628C-770B9F9616BB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7757133" y="3273573"/>
                  <a:ext cx="166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211329" name="Freihand 211328">
                  <a:extLst>
                    <a:ext uri="{FF2B5EF4-FFF2-40B4-BE49-F238E27FC236}">
                      <a16:creationId xmlns:a16="http://schemas.microsoft.com/office/drawing/2014/main" id="{9046C05C-46BB-A565-85A7-DA63D089834B}"/>
                    </a:ext>
                  </a:extLst>
                </p14:cNvPr>
                <p14:cNvContentPartPr/>
                <p14:nvPr/>
              </p14:nvContentPartPr>
              <p14:xfrm>
                <a:off x="7880613" y="3383013"/>
                <a:ext cx="96480" cy="123480"/>
              </p14:xfrm>
            </p:contentPart>
          </mc:Choice>
          <mc:Fallback xmlns="">
            <p:pic>
              <p:nvPicPr>
                <p:cNvPr id="211329" name="Freihand 211328">
                  <a:extLst>
                    <a:ext uri="{FF2B5EF4-FFF2-40B4-BE49-F238E27FC236}">
                      <a16:creationId xmlns:a16="http://schemas.microsoft.com/office/drawing/2014/main" id="{9046C05C-46BB-A565-85A7-DA63D089834B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7871613" y="3374013"/>
                  <a:ext cx="114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211330" name="Freihand 211329">
                  <a:extLst>
                    <a:ext uri="{FF2B5EF4-FFF2-40B4-BE49-F238E27FC236}">
                      <a16:creationId xmlns:a16="http://schemas.microsoft.com/office/drawing/2014/main" id="{A1E2D8EB-D786-ED68-5366-05D4A3BB1A31}"/>
                    </a:ext>
                  </a:extLst>
                </p14:cNvPr>
                <p14:cNvContentPartPr/>
                <p14:nvPr/>
              </p14:nvContentPartPr>
              <p14:xfrm>
                <a:off x="7988613" y="3340893"/>
                <a:ext cx="63000" cy="172800"/>
              </p14:xfrm>
            </p:contentPart>
          </mc:Choice>
          <mc:Fallback xmlns="">
            <p:pic>
              <p:nvPicPr>
                <p:cNvPr id="211330" name="Freihand 211329">
                  <a:extLst>
                    <a:ext uri="{FF2B5EF4-FFF2-40B4-BE49-F238E27FC236}">
                      <a16:creationId xmlns:a16="http://schemas.microsoft.com/office/drawing/2014/main" id="{A1E2D8EB-D786-ED68-5366-05D4A3BB1A31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7979973" y="3331893"/>
                  <a:ext cx="80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211331" name="Freihand 211330">
                  <a:extLst>
                    <a:ext uri="{FF2B5EF4-FFF2-40B4-BE49-F238E27FC236}">
                      <a16:creationId xmlns:a16="http://schemas.microsoft.com/office/drawing/2014/main" id="{2F593869-2D18-1EE6-3F15-E884AFD2EF77}"/>
                    </a:ext>
                  </a:extLst>
                </p14:cNvPr>
                <p14:cNvContentPartPr/>
                <p14:nvPr/>
              </p14:nvContentPartPr>
              <p14:xfrm>
                <a:off x="8061693" y="3385173"/>
                <a:ext cx="150120" cy="108360"/>
              </p14:xfrm>
            </p:contentPart>
          </mc:Choice>
          <mc:Fallback xmlns="">
            <p:pic>
              <p:nvPicPr>
                <p:cNvPr id="211331" name="Freihand 211330">
                  <a:extLst>
                    <a:ext uri="{FF2B5EF4-FFF2-40B4-BE49-F238E27FC236}">
                      <a16:creationId xmlns:a16="http://schemas.microsoft.com/office/drawing/2014/main" id="{2F593869-2D18-1EE6-3F15-E884AFD2EF77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8053053" y="3376533"/>
                  <a:ext cx="167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211333" name="Freihand 211332">
                  <a:extLst>
                    <a:ext uri="{FF2B5EF4-FFF2-40B4-BE49-F238E27FC236}">
                      <a16:creationId xmlns:a16="http://schemas.microsoft.com/office/drawing/2014/main" id="{20A4B553-373F-D5A4-52EA-EF6BFEA48A88}"/>
                    </a:ext>
                  </a:extLst>
                </p14:cNvPr>
                <p14:cNvContentPartPr/>
                <p14:nvPr/>
              </p14:nvContentPartPr>
              <p14:xfrm>
                <a:off x="8392533" y="3311373"/>
                <a:ext cx="19440" cy="145080"/>
              </p14:xfrm>
            </p:contentPart>
          </mc:Choice>
          <mc:Fallback xmlns="">
            <p:pic>
              <p:nvPicPr>
                <p:cNvPr id="211333" name="Freihand 211332">
                  <a:extLst>
                    <a:ext uri="{FF2B5EF4-FFF2-40B4-BE49-F238E27FC236}">
                      <a16:creationId xmlns:a16="http://schemas.microsoft.com/office/drawing/2014/main" id="{20A4B553-373F-D5A4-52EA-EF6BFEA48A88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8383533" y="3302733"/>
                  <a:ext cx="37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211334" name="Freihand 211333">
                  <a:extLst>
                    <a:ext uri="{FF2B5EF4-FFF2-40B4-BE49-F238E27FC236}">
                      <a16:creationId xmlns:a16="http://schemas.microsoft.com/office/drawing/2014/main" id="{AF0A37CE-22AF-DEF3-7901-D1D1528CF416}"/>
                    </a:ext>
                  </a:extLst>
                </p14:cNvPr>
                <p14:cNvContentPartPr/>
                <p14:nvPr/>
              </p14:nvContentPartPr>
              <p14:xfrm>
                <a:off x="8332053" y="3365013"/>
                <a:ext cx="105120" cy="17280"/>
              </p14:xfrm>
            </p:contentPart>
          </mc:Choice>
          <mc:Fallback xmlns="">
            <p:pic>
              <p:nvPicPr>
                <p:cNvPr id="211334" name="Freihand 211333">
                  <a:extLst>
                    <a:ext uri="{FF2B5EF4-FFF2-40B4-BE49-F238E27FC236}">
                      <a16:creationId xmlns:a16="http://schemas.microsoft.com/office/drawing/2014/main" id="{AF0A37CE-22AF-DEF3-7901-D1D1528CF416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8323053" y="3356013"/>
                  <a:ext cx="122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211335" name="Freihand 211334">
                  <a:extLst>
                    <a:ext uri="{FF2B5EF4-FFF2-40B4-BE49-F238E27FC236}">
                      <a16:creationId xmlns:a16="http://schemas.microsoft.com/office/drawing/2014/main" id="{FBC32E9E-30C4-5623-1B72-D5D817AB3E39}"/>
                    </a:ext>
                  </a:extLst>
                </p14:cNvPr>
                <p14:cNvContentPartPr/>
                <p14:nvPr/>
              </p14:nvContentPartPr>
              <p14:xfrm>
                <a:off x="8619333" y="3280773"/>
                <a:ext cx="19080" cy="174240"/>
              </p14:xfrm>
            </p:contentPart>
          </mc:Choice>
          <mc:Fallback xmlns="">
            <p:pic>
              <p:nvPicPr>
                <p:cNvPr id="211335" name="Freihand 211334">
                  <a:extLst>
                    <a:ext uri="{FF2B5EF4-FFF2-40B4-BE49-F238E27FC236}">
                      <a16:creationId xmlns:a16="http://schemas.microsoft.com/office/drawing/2014/main" id="{FBC32E9E-30C4-5623-1B72-D5D817AB3E39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8610693" y="3272133"/>
                  <a:ext cx="36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211336" name="Freihand 211335">
                  <a:extLst>
                    <a:ext uri="{FF2B5EF4-FFF2-40B4-BE49-F238E27FC236}">
                      <a16:creationId xmlns:a16="http://schemas.microsoft.com/office/drawing/2014/main" id="{E9F7BB0A-5908-3FF0-E185-112E507DE8E9}"/>
                    </a:ext>
                  </a:extLst>
                </p14:cNvPr>
                <p14:cNvContentPartPr/>
                <p14:nvPr/>
              </p14:nvContentPartPr>
              <p14:xfrm>
                <a:off x="8526453" y="3421173"/>
                <a:ext cx="159120" cy="35640"/>
              </p14:xfrm>
            </p:contentPart>
          </mc:Choice>
          <mc:Fallback xmlns="">
            <p:pic>
              <p:nvPicPr>
                <p:cNvPr id="211336" name="Freihand 211335">
                  <a:extLst>
                    <a:ext uri="{FF2B5EF4-FFF2-40B4-BE49-F238E27FC236}">
                      <a16:creationId xmlns:a16="http://schemas.microsoft.com/office/drawing/2014/main" id="{E9F7BB0A-5908-3FF0-E185-112E507DE8E9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8517453" y="3412533"/>
                  <a:ext cx="176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211337" name="Freihand 211336">
                  <a:extLst>
                    <a:ext uri="{FF2B5EF4-FFF2-40B4-BE49-F238E27FC236}">
                      <a16:creationId xmlns:a16="http://schemas.microsoft.com/office/drawing/2014/main" id="{88CCAF6E-5B5E-2655-261B-A58BAE52E6DC}"/>
                    </a:ext>
                  </a:extLst>
                </p14:cNvPr>
                <p14:cNvContentPartPr/>
                <p14:nvPr/>
              </p14:nvContentPartPr>
              <p14:xfrm>
                <a:off x="8550573" y="3267813"/>
                <a:ext cx="141120" cy="5040"/>
              </p14:xfrm>
            </p:contentPart>
          </mc:Choice>
          <mc:Fallback xmlns="">
            <p:pic>
              <p:nvPicPr>
                <p:cNvPr id="211337" name="Freihand 211336">
                  <a:extLst>
                    <a:ext uri="{FF2B5EF4-FFF2-40B4-BE49-F238E27FC236}">
                      <a16:creationId xmlns:a16="http://schemas.microsoft.com/office/drawing/2014/main" id="{88CCAF6E-5B5E-2655-261B-A58BAE52E6DC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8541573" y="3258813"/>
                  <a:ext cx="158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211338" name="Freihand 211337">
                  <a:extLst>
                    <a:ext uri="{FF2B5EF4-FFF2-40B4-BE49-F238E27FC236}">
                      <a16:creationId xmlns:a16="http://schemas.microsoft.com/office/drawing/2014/main" id="{31176010-2A75-1B08-1617-5F3ADA4045D1}"/>
                    </a:ext>
                  </a:extLst>
                </p14:cNvPr>
                <p14:cNvContentPartPr/>
                <p14:nvPr/>
              </p14:nvContentPartPr>
              <p14:xfrm>
                <a:off x="8753613" y="3254493"/>
                <a:ext cx="168840" cy="212760"/>
              </p14:xfrm>
            </p:contentPart>
          </mc:Choice>
          <mc:Fallback xmlns="">
            <p:pic>
              <p:nvPicPr>
                <p:cNvPr id="211338" name="Freihand 211337">
                  <a:extLst>
                    <a:ext uri="{FF2B5EF4-FFF2-40B4-BE49-F238E27FC236}">
                      <a16:creationId xmlns:a16="http://schemas.microsoft.com/office/drawing/2014/main" id="{31176010-2A75-1B08-1617-5F3ADA4045D1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8744613" y="3245493"/>
                  <a:ext cx="186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211340" name="Freihand 211339">
                  <a:extLst>
                    <a:ext uri="{FF2B5EF4-FFF2-40B4-BE49-F238E27FC236}">
                      <a16:creationId xmlns:a16="http://schemas.microsoft.com/office/drawing/2014/main" id="{DFBE52E0-D055-AA56-DB76-EF2826A3ED5B}"/>
                    </a:ext>
                  </a:extLst>
                </p14:cNvPr>
                <p14:cNvContentPartPr/>
                <p14:nvPr/>
              </p14:nvContentPartPr>
              <p14:xfrm>
                <a:off x="6646893" y="3736893"/>
                <a:ext cx="154440" cy="15480"/>
              </p14:xfrm>
            </p:contentPart>
          </mc:Choice>
          <mc:Fallback xmlns="">
            <p:pic>
              <p:nvPicPr>
                <p:cNvPr id="211340" name="Freihand 211339">
                  <a:extLst>
                    <a:ext uri="{FF2B5EF4-FFF2-40B4-BE49-F238E27FC236}">
                      <a16:creationId xmlns:a16="http://schemas.microsoft.com/office/drawing/2014/main" id="{DFBE52E0-D055-AA56-DB76-EF2826A3ED5B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638253" y="3728253"/>
                  <a:ext cx="172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211364" name="Freihand 211363">
                  <a:extLst>
                    <a:ext uri="{FF2B5EF4-FFF2-40B4-BE49-F238E27FC236}">
                      <a16:creationId xmlns:a16="http://schemas.microsoft.com/office/drawing/2014/main" id="{5F32543B-3258-8A70-0742-9D1F4EB84BDB}"/>
                    </a:ext>
                  </a:extLst>
                </p14:cNvPr>
                <p14:cNvContentPartPr/>
                <p14:nvPr/>
              </p14:nvContentPartPr>
              <p14:xfrm>
                <a:off x="7102293" y="3548253"/>
                <a:ext cx="97920" cy="141480"/>
              </p14:xfrm>
            </p:contentPart>
          </mc:Choice>
          <mc:Fallback xmlns="">
            <p:pic>
              <p:nvPicPr>
                <p:cNvPr id="211364" name="Freihand 211363">
                  <a:extLst>
                    <a:ext uri="{FF2B5EF4-FFF2-40B4-BE49-F238E27FC236}">
                      <a16:creationId xmlns:a16="http://schemas.microsoft.com/office/drawing/2014/main" id="{5F32543B-3258-8A70-0742-9D1F4EB84BDB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7093653" y="3539613"/>
                  <a:ext cx="115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211365" name="Freihand 211364">
                  <a:extLst>
                    <a:ext uri="{FF2B5EF4-FFF2-40B4-BE49-F238E27FC236}">
                      <a16:creationId xmlns:a16="http://schemas.microsoft.com/office/drawing/2014/main" id="{161E42E1-80B3-BC6F-3DFD-F01ECAE55929}"/>
                    </a:ext>
                  </a:extLst>
                </p14:cNvPr>
                <p14:cNvContentPartPr/>
                <p14:nvPr/>
              </p14:nvContentPartPr>
              <p14:xfrm>
                <a:off x="7278693" y="3588933"/>
                <a:ext cx="95760" cy="90360"/>
              </p14:xfrm>
            </p:contentPart>
          </mc:Choice>
          <mc:Fallback xmlns="">
            <p:pic>
              <p:nvPicPr>
                <p:cNvPr id="211365" name="Freihand 211364">
                  <a:extLst>
                    <a:ext uri="{FF2B5EF4-FFF2-40B4-BE49-F238E27FC236}">
                      <a16:creationId xmlns:a16="http://schemas.microsoft.com/office/drawing/2014/main" id="{161E42E1-80B3-BC6F-3DFD-F01ECAE55929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7269693" y="3580293"/>
                  <a:ext cx="113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211367" name="Freihand 211366">
                  <a:extLst>
                    <a:ext uri="{FF2B5EF4-FFF2-40B4-BE49-F238E27FC236}">
                      <a16:creationId xmlns:a16="http://schemas.microsoft.com/office/drawing/2014/main" id="{04857131-8DC5-8A04-364F-2BFBA4FF259A}"/>
                    </a:ext>
                  </a:extLst>
                </p14:cNvPr>
                <p14:cNvContentPartPr/>
                <p14:nvPr/>
              </p14:nvContentPartPr>
              <p14:xfrm>
                <a:off x="7714293" y="3572013"/>
                <a:ext cx="96120" cy="122400"/>
              </p14:xfrm>
            </p:contentPart>
          </mc:Choice>
          <mc:Fallback xmlns="">
            <p:pic>
              <p:nvPicPr>
                <p:cNvPr id="211367" name="Freihand 211366">
                  <a:extLst>
                    <a:ext uri="{FF2B5EF4-FFF2-40B4-BE49-F238E27FC236}">
                      <a16:creationId xmlns:a16="http://schemas.microsoft.com/office/drawing/2014/main" id="{04857131-8DC5-8A04-364F-2BFBA4FF259A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705653" y="3563013"/>
                  <a:ext cx="113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211368" name="Freihand 211367">
                  <a:extLst>
                    <a:ext uri="{FF2B5EF4-FFF2-40B4-BE49-F238E27FC236}">
                      <a16:creationId xmlns:a16="http://schemas.microsoft.com/office/drawing/2014/main" id="{1809F227-D9E3-EF7D-FFDB-B1D4B1000383}"/>
                    </a:ext>
                  </a:extLst>
                </p14:cNvPr>
                <p14:cNvContentPartPr/>
                <p14:nvPr/>
              </p14:nvContentPartPr>
              <p14:xfrm>
                <a:off x="7894293" y="3570573"/>
                <a:ext cx="80640" cy="110880"/>
              </p14:xfrm>
            </p:contentPart>
          </mc:Choice>
          <mc:Fallback xmlns="">
            <p:pic>
              <p:nvPicPr>
                <p:cNvPr id="211368" name="Freihand 211367">
                  <a:extLst>
                    <a:ext uri="{FF2B5EF4-FFF2-40B4-BE49-F238E27FC236}">
                      <a16:creationId xmlns:a16="http://schemas.microsoft.com/office/drawing/2014/main" id="{1809F227-D9E3-EF7D-FFDB-B1D4B1000383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7885293" y="3561573"/>
                  <a:ext cx="98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211369" name="Freihand 211368">
                  <a:extLst>
                    <a:ext uri="{FF2B5EF4-FFF2-40B4-BE49-F238E27FC236}">
                      <a16:creationId xmlns:a16="http://schemas.microsoft.com/office/drawing/2014/main" id="{6F11A41D-4983-EE80-A0FE-176029661332}"/>
                    </a:ext>
                  </a:extLst>
                </p14:cNvPr>
                <p14:cNvContentPartPr/>
                <p14:nvPr/>
              </p14:nvContentPartPr>
              <p14:xfrm>
                <a:off x="8057373" y="3587133"/>
                <a:ext cx="120960" cy="84240"/>
              </p14:xfrm>
            </p:contentPart>
          </mc:Choice>
          <mc:Fallback xmlns="">
            <p:pic>
              <p:nvPicPr>
                <p:cNvPr id="211369" name="Freihand 211368">
                  <a:extLst>
                    <a:ext uri="{FF2B5EF4-FFF2-40B4-BE49-F238E27FC236}">
                      <a16:creationId xmlns:a16="http://schemas.microsoft.com/office/drawing/2014/main" id="{6F11A41D-4983-EE80-A0FE-176029661332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048733" y="3578493"/>
                  <a:ext cx="138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211371" name="Freihand 211370">
                  <a:extLst>
                    <a:ext uri="{FF2B5EF4-FFF2-40B4-BE49-F238E27FC236}">
                      <a16:creationId xmlns:a16="http://schemas.microsoft.com/office/drawing/2014/main" id="{2B7B2917-0D86-34C1-04F5-F2A6A902DAB7}"/>
                    </a:ext>
                  </a:extLst>
                </p14:cNvPr>
                <p14:cNvContentPartPr/>
                <p14:nvPr/>
              </p14:nvContentPartPr>
              <p14:xfrm>
                <a:off x="8577933" y="3525213"/>
                <a:ext cx="105840" cy="136800"/>
              </p14:xfrm>
            </p:contentPart>
          </mc:Choice>
          <mc:Fallback xmlns="">
            <p:pic>
              <p:nvPicPr>
                <p:cNvPr id="211371" name="Freihand 211370">
                  <a:extLst>
                    <a:ext uri="{FF2B5EF4-FFF2-40B4-BE49-F238E27FC236}">
                      <a16:creationId xmlns:a16="http://schemas.microsoft.com/office/drawing/2014/main" id="{2B7B2917-0D86-34C1-04F5-F2A6A902DAB7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569293" y="3516573"/>
                  <a:ext cx="123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211372" name="Freihand 211371">
                  <a:extLst>
                    <a:ext uri="{FF2B5EF4-FFF2-40B4-BE49-F238E27FC236}">
                      <a16:creationId xmlns:a16="http://schemas.microsoft.com/office/drawing/2014/main" id="{4C63B496-C47C-0FD2-FB40-988C9FE6C85E}"/>
                    </a:ext>
                  </a:extLst>
                </p14:cNvPr>
                <p14:cNvContentPartPr/>
                <p14:nvPr/>
              </p14:nvContentPartPr>
              <p14:xfrm>
                <a:off x="8778093" y="3538893"/>
                <a:ext cx="101520" cy="99360"/>
              </p14:xfrm>
            </p:contentPart>
          </mc:Choice>
          <mc:Fallback xmlns="">
            <p:pic>
              <p:nvPicPr>
                <p:cNvPr id="211372" name="Freihand 211371">
                  <a:extLst>
                    <a:ext uri="{FF2B5EF4-FFF2-40B4-BE49-F238E27FC236}">
                      <a16:creationId xmlns:a16="http://schemas.microsoft.com/office/drawing/2014/main" id="{4C63B496-C47C-0FD2-FB40-988C9FE6C85E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8769093" y="3529893"/>
                  <a:ext cx="119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211378" name="Freihand 211377">
                  <a:extLst>
                    <a:ext uri="{FF2B5EF4-FFF2-40B4-BE49-F238E27FC236}">
                      <a16:creationId xmlns:a16="http://schemas.microsoft.com/office/drawing/2014/main" id="{6F98E86C-6B3D-9943-6CCC-05F2B2F83B0E}"/>
                    </a:ext>
                  </a:extLst>
                </p14:cNvPr>
                <p14:cNvContentPartPr/>
                <p14:nvPr/>
              </p14:nvContentPartPr>
              <p14:xfrm>
                <a:off x="6891693" y="4321533"/>
                <a:ext cx="91800" cy="105480"/>
              </p14:xfrm>
            </p:contentPart>
          </mc:Choice>
          <mc:Fallback xmlns="">
            <p:pic>
              <p:nvPicPr>
                <p:cNvPr id="211378" name="Freihand 211377">
                  <a:extLst>
                    <a:ext uri="{FF2B5EF4-FFF2-40B4-BE49-F238E27FC236}">
                      <a16:creationId xmlns:a16="http://schemas.microsoft.com/office/drawing/2014/main" id="{6F98E86C-6B3D-9943-6CCC-05F2B2F83B0E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6883053" y="4312533"/>
                  <a:ext cx="109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211379" name="Freihand 211378">
                  <a:extLst>
                    <a:ext uri="{FF2B5EF4-FFF2-40B4-BE49-F238E27FC236}">
                      <a16:creationId xmlns:a16="http://schemas.microsoft.com/office/drawing/2014/main" id="{05162715-EB54-E48C-19F2-477212740A22}"/>
                    </a:ext>
                  </a:extLst>
                </p14:cNvPr>
                <p14:cNvContentPartPr/>
                <p14:nvPr/>
              </p14:nvContentPartPr>
              <p14:xfrm>
                <a:off x="6977013" y="4376253"/>
                <a:ext cx="14040" cy="83520"/>
              </p14:xfrm>
            </p:contentPart>
          </mc:Choice>
          <mc:Fallback xmlns="">
            <p:pic>
              <p:nvPicPr>
                <p:cNvPr id="211379" name="Freihand 211378">
                  <a:extLst>
                    <a:ext uri="{FF2B5EF4-FFF2-40B4-BE49-F238E27FC236}">
                      <a16:creationId xmlns:a16="http://schemas.microsoft.com/office/drawing/2014/main" id="{05162715-EB54-E48C-19F2-477212740A22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6968373" y="4367253"/>
                  <a:ext cx="31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211380" name="Freihand 211379">
                  <a:extLst>
                    <a:ext uri="{FF2B5EF4-FFF2-40B4-BE49-F238E27FC236}">
                      <a16:creationId xmlns:a16="http://schemas.microsoft.com/office/drawing/2014/main" id="{4C0B05CA-0AE0-66EA-1B43-C96388BE6963}"/>
                    </a:ext>
                  </a:extLst>
                </p14:cNvPr>
                <p14:cNvContentPartPr/>
                <p14:nvPr/>
              </p14:nvContentPartPr>
              <p14:xfrm>
                <a:off x="7064493" y="4366533"/>
                <a:ext cx="88200" cy="92160"/>
              </p14:xfrm>
            </p:contentPart>
          </mc:Choice>
          <mc:Fallback xmlns="">
            <p:pic>
              <p:nvPicPr>
                <p:cNvPr id="211380" name="Freihand 211379">
                  <a:extLst>
                    <a:ext uri="{FF2B5EF4-FFF2-40B4-BE49-F238E27FC236}">
                      <a16:creationId xmlns:a16="http://schemas.microsoft.com/office/drawing/2014/main" id="{4C0B05CA-0AE0-66EA-1B43-C96388BE6963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055493" y="4357533"/>
                  <a:ext cx="105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211382" name="Freihand 211381">
                  <a:extLst>
                    <a:ext uri="{FF2B5EF4-FFF2-40B4-BE49-F238E27FC236}">
                      <a16:creationId xmlns:a16="http://schemas.microsoft.com/office/drawing/2014/main" id="{561F7CE7-4A13-A720-7851-AF29303F209D}"/>
                    </a:ext>
                  </a:extLst>
                </p14:cNvPr>
                <p14:cNvContentPartPr/>
                <p14:nvPr/>
              </p14:nvContentPartPr>
              <p14:xfrm>
                <a:off x="7501173" y="4284093"/>
                <a:ext cx="69480" cy="152280"/>
              </p14:xfrm>
            </p:contentPart>
          </mc:Choice>
          <mc:Fallback xmlns="">
            <p:pic>
              <p:nvPicPr>
                <p:cNvPr id="211382" name="Freihand 211381">
                  <a:extLst>
                    <a:ext uri="{FF2B5EF4-FFF2-40B4-BE49-F238E27FC236}">
                      <a16:creationId xmlns:a16="http://schemas.microsoft.com/office/drawing/2014/main" id="{561F7CE7-4A13-A720-7851-AF29303F209D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7492173" y="4275453"/>
                  <a:ext cx="87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211383" name="Freihand 211382">
                  <a:extLst>
                    <a:ext uri="{FF2B5EF4-FFF2-40B4-BE49-F238E27FC236}">
                      <a16:creationId xmlns:a16="http://schemas.microsoft.com/office/drawing/2014/main" id="{F2A4FE54-A584-B74E-F451-248F9921D7F3}"/>
                    </a:ext>
                  </a:extLst>
                </p14:cNvPr>
                <p14:cNvContentPartPr/>
                <p14:nvPr/>
              </p14:nvContentPartPr>
              <p14:xfrm>
                <a:off x="7519533" y="4273653"/>
                <a:ext cx="77760" cy="11520"/>
              </p14:xfrm>
            </p:contentPart>
          </mc:Choice>
          <mc:Fallback xmlns="">
            <p:pic>
              <p:nvPicPr>
                <p:cNvPr id="211383" name="Freihand 211382">
                  <a:extLst>
                    <a:ext uri="{FF2B5EF4-FFF2-40B4-BE49-F238E27FC236}">
                      <a16:creationId xmlns:a16="http://schemas.microsoft.com/office/drawing/2014/main" id="{F2A4FE54-A584-B74E-F451-248F9921D7F3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7510533" y="4264653"/>
                  <a:ext cx="95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211384" name="Freihand 211383">
                  <a:extLst>
                    <a:ext uri="{FF2B5EF4-FFF2-40B4-BE49-F238E27FC236}">
                      <a16:creationId xmlns:a16="http://schemas.microsoft.com/office/drawing/2014/main" id="{9AA1CFE8-6CA1-266B-A574-54236E30D69B}"/>
                    </a:ext>
                  </a:extLst>
                </p14:cNvPr>
                <p14:cNvContentPartPr/>
                <p14:nvPr/>
              </p14:nvContentPartPr>
              <p14:xfrm>
                <a:off x="7677573" y="4291653"/>
                <a:ext cx="104040" cy="110520"/>
              </p14:xfrm>
            </p:contentPart>
          </mc:Choice>
          <mc:Fallback xmlns="">
            <p:pic>
              <p:nvPicPr>
                <p:cNvPr id="211384" name="Freihand 211383">
                  <a:extLst>
                    <a:ext uri="{FF2B5EF4-FFF2-40B4-BE49-F238E27FC236}">
                      <a16:creationId xmlns:a16="http://schemas.microsoft.com/office/drawing/2014/main" id="{9AA1CFE8-6CA1-266B-A574-54236E30D69B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7668573" y="4282653"/>
                  <a:ext cx="121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211387" name="Freihand 211386">
                  <a:extLst>
                    <a:ext uri="{FF2B5EF4-FFF2-40B4-BE49-F238E27FC236}">
                      <a16:creationId xmlns:a16="http://schemas.microsoft.com/office/drawing/2014/main" id="{5619D6CB-2C08-6BC1-3973-A5AE35640DFE}"/>
                    </a:ext>
                  </a:extLst>
                </p14:cNvPr>
                <p14:cNvContentPartPr/>
                <p14:nvPr/>
              </p14:nvContentPartPr>
              <p14:xfrm>
                <a:off x="8116773" y="4223973"/>
                <a:ext cx="108360" cy="182520"/>
              </p14:xfrm>
            </p:contentPart>
          </mc:Choice>
          <mc:Fallback xmlns="">
            <p:pic>
              <p:nvPicPr>
                <p:cNvPr id="211387" name="Freihand 211386">
                  <a:extLst>
                    <a:ext uri="{FF2B5EF4-FFF2-40B4-BE49-F238E27FC236}">
                      <a16:creationId xmlns:a16="http://schemas.microsoft.com/office/drawing/2014/main" id="{5619D6CB-2C08-6BC1-3973-A5AE35640DFE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8107773" y="4214973"/>
                  <a:ext cx="126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211388" name="Freihand 211387">
                  <a:extLst>
                    <a:ext uri="{FF2B5EF4-FFF2-40B4-BE49-F238E27FC236}">
                      <a16:creationId xmlns:a16="http://schemas.microsoft.com/office/drawing/2014/main" id="{6FA5C842-F085-970A-6B4F-0064CD4B5B97}"/>
                    </a:ext>
                  </a:extLst>
                </p14:cNvPr>
                <p14:cNvContentPartPr/>
                <p14:nvPr/>
              </p14:nvContentPartPr>
              <p14:xfrm>
                <a:off x="8306133" y="4266813"/>
                <a:ext cx="102960" cy="112320"/>
              </p14:xfrm>
            </p:contentPart>
          </mc:Choice>
          <mc:Fallback xmlns="">
            <p:pic>
              <p:nvPicPr>
                <p:cNvPr id="211388" name="Freihand 211387">
                  <a:extLst>
                    <a:ext uri="{FF2B5EF4-FFF2-40B4-BE49-F238E27FC236}">
                      <a16:creationId xmlns:a16="http://schemas.microsoft.com/office/drawing/2014/main" id="{6FA5C842-F085-970A-6B4F-0064CD4B5B97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8297133" y="4257813"/>
                  <a:ext cx="120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211390" name="Freihand 211389">
                  <a:extLst>
                    <a:ext uri="{FF2B5EF4-FFF2-40B4-BE49-F238E27FC236}">
                      <a16:creationId xmlns:a16="http://schemas.microsoft.com/office/drawing/2014/main" id="{F0FC67BB-BF50-0C54-3C7B-C333E65DF2E4}"/>
                    </a:ext>
                  </a:extLst>
                </p14:cNvPr>
                <p14:cNvContentPartPr/>
                <p14:nvPr/>
              </p14:nvContentPartPr>
              <p14:xfrm>
                <a:off x="6154053" y="3698733"/>
                <a:ext cx="333720" cy="130680"/>
              </p14:xfrm>
            </p:contentPart>
          </mc:Choice>
          <mc:Fallback xmlns="">
            <p:pic>
              <p:nvPicPr>
                <p:cNvPr id="211390" name="Freihand 211389">
                  <a:extLst>
                    <a:ext uri="{FF2B5EF4-FFF2-40B4-BE49-F238E27FC236}">
                      <a16:creationId xmlns:a16="http://schemas.microsoft.com/office/drawing/2014/main" id="{F0FC67BB-BF50-0C54-3C7B-C333E65DF2E4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145413" y="3689733"/>
                  <a:ext cx="351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211391" name="Freihand 211390">
                  <a:extLst>
                    <a:ext uri="{FF2B5EF4-FFF2-40B4-BE49-F238E27FC236}">
                      <a16:creationId xmlns:a16="http://schemas.microsoft.com/office/drawing/2014/main" id="{C72F62B7-97D2-B12B-8F91-7F517B3C9105}"/>
                    </a:ext>
                  </a:extLst>
                </p14:cNvPr>
                <p14:cNvContentPartPr/>
                <p14:nvPr/>
              </p14:nvContentPartPr>
              <p14:xfrm>
                <a:off x="5766693" y="3750213"/>
                <a:ext cx="156240" cy="200520"/>
              </p14:xfrm>
            </p:contentPart>
          </mc:Choice>
          <mc:Fallback xmlns="">
            <p:pic>
              <p:nvPicPr>
                <p:cNvPr id="211391" name="Freihand 211390">
                  <a:extLst>
                    <a:ext uri="{FF2B5EF4-FFF2-40B4-BE49-F238E27FC236}">
                      <a16:creationId xmlns:a16="http://schemas.microsoft.com/office/drawing/2014/main" id="{C72F62B7-97D2-B12B-8F91-7F517B3C9105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5757693" y="3741213"/>
                  <a:ext cx="173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211392" name="Freihand 211391">
                  <a:extLst>
                    <a:ext uri="{FF2B5EF4-FFF2-40B4-BE49-F238E27FC236}">
                      <a16:creationId xmlns:a16="http://schemas.microsoft.com/office/drawing/2014/main" id="{4D2002AE-4508-D84C-A509-926A76168EED}"/>
                    </a:ext>
                  </a:extLst>
                </p14:cNvPr>
                <p14:cNvContentPartPr/>
                <p14:nvPr/>
              </p14:nvContentPartPr>
              <p14:xfrm>
                <a:off x="5976213" y="3750213"/>
                <a:ext cx="135360" cy="149400"/>
              </p14:xfrm>
            </p:contentPart>
          </mc:Choice>
          <mc:Fallback xmlns="">
            <p:pic>
              <p:nvPicPr>
                <p:cNvPr id="211392" name="Freihand 211391">
                  <a:extLst>
                    <a:ext uri="{FF2B5EF4-FFF2-40B4-BE49-F238E27FC236}">
                      <a16:creationId xmlns:a16="http://schemas.microsoft.com/office/drawing/2014/main" id="{4D2002AE-4508-D84C-A509-926A76168EED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5967573" y="3741573"/>
                  <a:ext cx="153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211422" name="Freihand 211421">
                  <a:extLst>
                    <a:ext uri="{FF2B5EF4-FFF2-40B4-BE49-F238E27FC236}">
                      <a16:creationId xmlns:a16="http://schemas.microsoft.com/office/drawing/2014/main" id="{A005CB39-A525-920F-A286-F32E6E13AE38}"/>
                    </a:ext>
                  </a:extLst>
                </p14:cNvPr>
                <p14:cNvContentPartPr/>
                <p14:nvPr/>
              </p14:nvContentPartPr>
              <p14:xfrm>
                <a:off x="5286813" y="4810413"/>
                <a:ext cx="166320" cy="204840"/>
              </p14:xfrm>
            </p:contentPart>
          </mc:Choice>
          <mc:Fallback xmlns="">
            <p:pic>
              <p:nvPicPr>
                <p:cNvPr id="211422" name="Freihand 211421">
                  <a:extLst>
                    <a:ext uri="{FF2B5EF4-FFF2-40B4-BE49-F238E27FC236}">
                      <a16:creationId xmlns:a16="http://schemas.microsoft.com/office/drawing/2014/main" id="{A005CB39-A525-920F-A286-F32E6E13AE38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5278173" y="4801773"/>
                  <a:ext cx="183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211423" name="Freihand 211422">
                  <a:extLst>
                    <a:ext uri="{FF2B5EF4-FFF2-40B4-BE49-F238E27FC236}">
                      <a16:creationId xmlns:a16="http://schemas.microsoft.com/office/drawing/2014/main" id="{DD720EB7-C8B0-C890-7F55-27CF593F82D1}"/>
                    </a:ext>
                  </a:extLst>
                </p14:cNvPr>
                <p14:cNvContentPartPr/>
                <p14:nvPr/>
              </p14:nvContentPartPr>
              <p14:xfrm>
                <a:off x="5489493" y="4809693"/>
                <a:ext cx="130680" cy="198360"/>
              </p14:xfrm>
            </p:contentPart>
          </mc:Choice>
          <mc:Fallback xmlns="">
            <p:pic>
              <p:nvPicPr>
                <p:cNvPr id="211423" name="Freihand 211422">
                  <a:extLst>
                    <a:ext uri="{FF2B5EF4-FFF2-40B4-BE49-F238E27FC236}">
                      <a16:creationId xmlns:a16="http://schemas.microsoft.com/office/drawing/2014/main" id="{DD720EB7-C8B0-C890-7F55-27CF593F82D1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5480493" y="4801053"/>
                  <a:ext cx="148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211424" name="Freihand 211423">
                  <a:extLst>
                    <a:ext uri="{FF2B5EF4-FFF2-40B4-BE49-F238E27FC236}">
                      <a16:creationId xmlns:a16="http://schemas.microsoft.com/office/drawing/2014/main" id="{D6365E8B-CE08-A450-6F01-07C1CF8D5135}"/>
                    </a:ext>
                  </a:extLst>
                </p14:cNvPr>
                <p14:cNvContentPartPr/>
                <p14:nvPr/>
              </p14:nvContentPartPr>
              <p14:xfrm>
                <a:off x="5568333" y="4824813"/>
                <a:ext cx="84240" cy="162720"/>
              </p14:xfrm>
            </p:contentPart>
          </mc:Choice>
          <mc:Fallback xmlns="">
            <p:pic>
              <p:nvPicPr>
                <p:cNvPr id="211424" name="Freihand 211423">
                  <a:extLst>
                    <a:ext uri="{FF2B5EF4-FFF2-40B4-BE49-F238E27FC236}">
                      <a16:creationId xmlns:a16="http://schemas.microsoft.com/office/drawing/2014/main" id="{D6365E8B-CE08-A450-6F01-07C1CF8D5135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5559333" y="4815813"/>
                  <a:ext cx="101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211425" name="Freihand 211424">
                  <a:extLst>
                    <a:ext uri="{FF2B5EF4-FFF2-40B4-BE49-F238E27FC236}">
                      <a16:creationId xmlns:a16="http://schemas.microsoft.com/office/drawing/2014/main" id="{99B957E7-CC41-3D3E-D2E9-4ABDEAEE1B12}"/>
                    </a:ext>
                  </a:extLst>
                </p14:cNvPr>
                <p14:cNvContentPartPr/>
                <p14:nvPr/>
              </p14:nvContentPartPr>
              <p14:xfrm>
                <a:off x="5610093" y="4713933"/>
                <a:ext cx="10440" cy="11520"/>
              </p14:xfrm>
            </p:contentPart>
          </mc:Choice>
          <mc:Fallback xmlns="">
            <p:pic>
              <p:nvPicPr>
                <p:cNvPr id="211425" name="Freihand 211424">
                  <a:extLst>
                    <a:ext uri="{FF2B5EF4-FFF2-40B4-BE49-F238E27FC236}">
                      <a16:creationId xmlns:a16="http://schemas.microsoft.com/office/drawing/2014/main" id="{99B957E7-CC41-3D3E-D2E9-4ABDEAEE1B12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601453" y="4705293"/>
                  <a:ext cx="28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211426" name="Freihand 211425">
                  <a:extLst>
                    <a:ext uri="{FF2B5EF4-FFF2-40B4-BE49-F238E27FC236}">
                      <a16:creationId xmlns:a16="http://schemas.microsoft.com/office/drawing/2014/main" id="{17FF0848-87EF-3E43-6B15-1E780496104B}"/>
                    </a:ext>
                  </a:extLst>
                </p14:cNvPr>
                <p14:cNvContentPartPr/>
                <p14:nvPr/>
              </p14:nvContentPartPr>
              <p14:xfrm>
                <a:off x="5653293" y="4687293"/>
                <a:ext cx="3960" cy="16560"/>
              </p14:xfrm>
            </p:contentPart>
          </mc:Choice>
          <mc:Fallback xmlns="">
            <p:pic>
              <p:nvPicPr>
                <p:cNvPr id="211426" name="Freihand 211425">
                  <a:extLst>
                    <a:ext uri="{FF2B5EF4-FFF2-40B4-BE49-F238E27FC236}">
                      <a16:creationId xmlns:a16="http://schemas.microsoft.com/office/drawing/2014/main" id="{17FF0848-87EF-3E43-6B15-1E780496104B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644293" y="4678293"/>
                  <a:ext cx="21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211428" name="Freihand 211427">
                  <a:extLst>
                    <a:ext uri="{FF2B5EF4-FFF2-40B4-BE49-F238E27FC236}">
                      <a16:creationId xmlns:a16="http://schemas.microsoft.com/office/drawing/2014/main" id="{036E7F6E-4936-29B3-A496-CBDCC8EC57A7}"/>
                    </a:ext>
                  </a:extLst>
                </p14:cNvPr>
                <p14:cNvContentPartPr/>
                <p14:nvPr/>
              </p14:nvContentPartPr>
              <p14:xfrm>
                <a:off x="5828253" y="4845333"/>
                <a:ext cx="7200" cy="10440"/>
              </p14:xfrm>
            </p:contentPart>
          </mc:Choice>
          <mc:Fallback xmlns="">
            <p:pic>
              <p:nvPicPr>
                <p:cNvPr id="211428" name="Freihand 211427">
                  <a:extLst>
                    <a:ext uri="{FF2B5EF4-FFF2-40B4-BE49-F238E27FC236}">
                      <a16:creationId xmlns:a16="http://schemas.microsoft.com/office/drawing/2014/main" id="{036E7F6E-4936-29B3-A496-CBDCC8EC57A7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819253" y="4836693"/>
                  <a:ext cx="24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211429" name="Freihand 211428">
                  <a:extLst>
                    <a:ext uri="{FF2B5EF4-FFF2-40B4-BE49-F238E27FC236}">
                      <a16:creationId xmlns:a16="http://schemas.microsoft.com/office/drawing/2014/main" id="{5BE2653C-396C-1D40-336D-CB25526DB82B}"/>
                    </a:ext>
                  </a:extLst>
                </p14:cNvPr>
                <p14:cNvContentPartPr/>
                <p14:nvPr/>
              </p14:nvContentPartPr>
              <p14:xfrm>
                <a:off x="5819973" y="4943253"/>
                <a:ext cx="9360" cy="17640"/>
              </p14:xfrm>
            </p:contentPart>
          </mc:Choice>
          <mc:Fallback xmlns="">
            <p:pic>
              <p:nvPicPr>
                <p:cNvPr id="211429" name="Freihand 211428">
                  <a:extLst>
                    <a:ext uri="{FF2B5EF4-FFF2-40B4-BE49-F238E27FC236}">
                      <a16:creationId xmlns:a16="http://schemas.microsoft.com/office/drawing/2014/main" id="{5BE2653C-396C-1D40-336D-CB25526DB82B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810973" y="4934253"/>
                  <a:ext cx="27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211430" name="Freihand 211429">
                  <a:extLst>
                    <a:ext uri="{FF2B5EF4-FFF2-40B4-BE49-F238E27FC236}">
                      <a16:creationId xmlns:a16="http://schemas.microsoft.com/office/drawing/2014/main" id="{4DD6D61A-34EE-2B1D-8B64-2D7E4928476C}"/>
                    </a:ext>
                  </a:extLst>
                </p14:cNvPr>
                <p14:cNvContentPartPr/>
                <p14:nvPr/>
              </p14:nvContentPartPr>
              <p14:xfrm>
                <a:off x="6092853" y="4754973"/>
                <a:ext cx="45720" cy="60120"/>
              </p14:xfrm>
            </p:contentPart>
          </mc:Choice>
          <mc:Fallback xmlns="">
            <p:pic>
              <p:nvPicPr>
                <p:cNvPr id="211430" name="Freihand 211429">
                  <a:extLst>
                    <a:ext uri="{FF2B5EF4-FFF2-40B4-BE49-F238E27FC236}">
                      <a16:creationId xmlns:a16="http://schemas.microsoft.com/office/drawing/2014/main" id="{4DD6D61A-34EE-2B1D-8B64-2D7E4928476C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6084213" y="4745973"/>
                  <a:ext cx="63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211431" name="Freihand 211430">
                  <a:extLst>
                    <a:ext uri="{FF2B5EF4-FFF2-40B4-BE49-F238E27FC236}">
                      <a16:creationId xmlns:a16="http://schemas.microsoft.com/office/drawing/2014/main" id="{B7167EA8-9456-48C5-D1E0-657A0B86E136}"/>
                    </a:ext>
                  </a:extLst>
                </p14:cNvPr>
                <p14:cNvContentPartPr/>
                <p14:nvPr/>
              </p14:nvContentPartPr>
              <p14:xfrm>
                <a:off x="5986653" y="4767213"/>
                <a:ext cx="144720" cy="194760"/>
              </p14:xfrm>
            </p:contentPart>
          </mc:Choice>
          <mc:Fallback xmlns="">
            <p:pic>
              <p:nvPicPr>
                <p:cNvPr id="211431" name="Freihand 211430">
                  <a:extLst>
                    <a:ext uri="{FF2B5EF4-FFF2-40B4-BE49-F238E27FC236}">
                      <a16:creationId xmlns:a16="http://schemas.microsoft.com/office/drawing/2014/main" id="{B7167EA8-9456-48C5-D1E0-657A0B86E136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977653" y="4758573"/>
                  <a:ext cx="162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211432" name="Freihand 211431">
                  <a:extLst>
                    <a:ext uri="{FF2B5EF4-FFF2-40B4-BE49-F238E27FC236}">
                      <a16:creationId xmlns:a16="http://schemas.microsoft.com/office/drawing/2014/main" id="{40460C97-E09A-E636-BDFD-486CFCD632D1}"/>
                    </a:ext>
                  </a:extLst>
                </p14:cNvPr>
                <p14:cNvContentPartPr/>
                <p14:nvPr/>
              </p14:nvContentPartPr>
              <p14:xfrm>
                <a:off x="6132453" y="4893573"/>
                <a:ext cx="74160" cy="121320"/>
              </p14:xfrm>
            </p:contentPart>
          </mc:Choice>
          <mc:Fallback xmlns="">
            <p:pic>
              <p:nvPicPr>
                <p:cNvPr id="211432" name="Freihand 211431">
                  <a:extLst>
                    <a:ext uri="{FF2B5EF4-FFF2-40B4-BE49-F238E27FC236}">
                      <a16:creationId xmlns:a16="http://schemas.microsoft.com/office/drawing/2014/main" id="{40460C97-E09A-E636-BDFD-486CFCD632D1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6123453" y="4884933"/>
                  <a:ext cx="91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211433" name="Freihand 211432">
                  <a:extLst>
                    <a:ext uri="{FF2B5EF4-FFF2-40B4-BE49-F238E27FC236}">
                      <a16:creationId xmlns:a16="http://schemas.microsoft.com/office/drawing/2014/main" id="{C295608B-812B-0DF2-BA3C-B7A750E790D2}"/>
                    </a:ext>
                  </a:extLst>
                </p14:cNvPr>
                <p14:cNvContentPartPr/>
                <p14:nvPr/>
              </p14:nvContentPartPr>
              <p14:xfrm>
                <a:off x="6207333" y="4898973"/>
                <a:ext cx="105480" cy="128160"/>
              </p14:xfrm>
            </p:contentPart>
          </mc:Choice>
          <mc:Fallback xmlns="">
            <p:pic>
              <p:nvPicPr>
                <p:cNvPr id="211433" name="Freihand 211432">
                  <a:extLst>
                    <a:ext uri="{FF2B5EF4-FFF2-40B4-BE49-F238E27FC236}">
                      <a16:creationId xmlns:a16="http://schemas.microsoft.com/office/drawing/2014/main" id="{C295608B-812B-0DF2-BA3C-B7A750E790D2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6198333" y="4890333"/>
                  <a:ext cx="123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211434" name="Freihand 211433">
                  <a:extLst>
                    <a:ext uri="{FF2B5EF4-FFF2-40B4-BE49-F238E27FC236}">
                      <a16:creationId xmlns:a16="http://schemas.microsoft.com/office/drawing/2014/main" id="{666FCC54-D307-3FC1-4B2E-EC3FFDB51DE5}"/>
                    </a:ext>
                  </a:extLst>
                </p14:cNvPr>
                <p14:cNvContentPartPr/>
                <p14:nvPr/>
              </p14:nvContentPartPr>
              <p14:xfrm>
                <a:off x="6451053" y="4829493"/>
                <a:ext cx="6120" cy="96480"/>
              </p14:xfrm>
            </p:contentPart>
          </mc:Choice>
          <mc:Fallback xmlns="">
            <p:pic>
              <p:nvPicPr>
                <p:cNvPr id="211434" name="Freihand 211433">
                  <a:extLst>
                    <a:ext uri="{FF2B5EF4-FFF2-40B4-BE49-F238E27FC236}">
                      <a16:creationId xmlns:a16="http://schemas.microsoft.com/office/drawing/2014/main" id="{666FCC54-D307-3FC1-4B2E-EC3FFDB51DE5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6442053" y="4820853"/>
                  <a:ext cx="23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211435" name="Freihand 211434">
                  <a:extLst>
                    <a:ext uri="{FF2B5EF4-FFF2-40B4-BE49-F238E27FC236}">
                      <a16:creationId xmlns:a16="http://schemas.microsoft.com/office/drawing/2014/main" id="{949A9E6C-C0E3-DB03-1FB5-1596EA8B4E61}"/>
                    </a:ext>
                  </a:extLst>
                </p14:cNvPr>
                <p14:cNvContentPartPr/>
                <p14:nvPr/>
              </p14:nvContentPartPr>
              <p14:xfrm>
                <a:off x="6390213" y="4847133"/>
                <a:ext cx="112320" cy="19800"/>
              </p14:xfrm>
            </p:contentPart>
          </mc:Choice>
          <mc:Fallback xmlns="">
            <p:pic>
              <p:nvPicPr>
                <p:cNvPr id="211435" name="Freihand 211434">
                  <a:extLst>
                    <a:ext uri="{FF2B5EF4-FFF2-40B4-BE49-F238E27FC236}">
                      <a16:creationId xmlns:a16="http://schemas.microsoft.com/office/drawing/2014/main" id="{949A9E6C-C0E3-DB03-1FB5-1596EA8B4E61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6381213" y="4838133"/>
                  <a:ext cx="129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211436" name="Freihand 211435">
                  <a:extLst>
                    <a:ext uri="{FF2B5EF4-FFF2-40B4-BE49-F238E27FC236}">
                      <a16:creationId xmlns:a16="http://schemas.microsoft.com/office/drawing/2014/main" id="{C535270B-A7F1-3D4F-D079-C07119329226}"/>
                    </a:ext>
                  </a:extLst>
                </p14:cNvPr>
                <p14:cNvContentPartPr/>
                <p14:nvPr/>
              </p14:nvContentPartPr>
              <p14:xfrm>
                <a:off x="6562293" y="4735173"/>
                <a:ext cx="88200" cy="177480"/>
              </p14:xfrm>
            </p:contentPart>
          </mc:Choice>
          <mc:Fallback xmlns="">
            <p:pic>
              <p:nvPicPr>
                <p:cNvPr id="211436" name="Freihand 211435">
                  <a:extLst>
                    <a:ext uri="{FF2B5EF4-FFF2-40B4-BE49-F238E27FC236}">
                      <a16:creationId xmlns:a16="http://schemas.microsoft.com/office/drawing/2014/main" id="{C535270B-A7F1-3D4F-D079-C07119329226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6553293" y="4726173"/>
                  <a:ext cx="105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211437" name="Freihand 211436">
                  <a:extLst>
                    <a:ext uri="{FF2B5EF4-FFF2-40B4-BE49-F238E27FC236}">
                      <a16:creationId xmlns:a16="http://schemas.microsoft.com/office/drawing/2014/main" id="{9AB63123-A915-4280-A964-DC121426C7C7}"/>
                    </a:ext>
                  </a:extLst>
                </p14:cNvPr>
                <p14:cNvContentPartPr/>
                <p14:nvPr/>
              </p14:nvContentPartPr>
              <p14:xfrm>
                <a:off x="6665973" y="4881693"/>
                <a:ext cx="104760" cy="110160"/>
              </p14:xfrm>
            </p:contentPart>
          </mc:Choice>
          <mc:Fallback xmlns="">
            <p:pic>
              <p:nvPicPr>
                <p:cNvPr id="211437" name="Freihand 211436">
                  <a:extLst>
                    <a:ext uri="{FF2B5EF4-FFF2-40B4-BE49-F238E27FC236}">
                      <a16:creationId xmlns:a16="http://schemas.microsoft.com/office/drawing/2014/main" id="{9AB63123-A915-4280-A964-DC121426C7C7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6656973" y="4873053"/>
                  <a:ext cx="122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211438" name="Freihand 211437">
                  <a:extLst>
                    <a:ext uri="{FF2B5EF4-FFF2-40B4-BE49-F238E27FC236}">
                      <a16:creationId xmlns:a16="http://schemas.microsoft.com/office/drawing/2014/main" id="{A969B57F-FAF3-A881-8C6C-C40CD7662CF1}"/>
                    </a:ext>
                  </a:extLst>
                </p14:cNvPr>
                <p14:cNvContentPartPr/>
                <p14:nvPr/>
              </p14:nvContentPartPr>
              <p14:xfrm>
                <a:off x="6879813" y="4837413"/>
                <a:ext cx="22320" cy="79560"/>
              </p14:xfrm>
            </p:contentPart>
          </mc:Choice>
          <mc:Fallback xmlns="">
            <p:pic>
              <p:nvPicPr>
                <p:cNvPr id="211438" name="Freihand 211437">
                  <a:extLst>
                    <a:ext uri="{FF2B5EF4-FFF2-40B4-BE49-F238E27FC236}">
                      <a16:creationId xmlns:a16="http://schemas.microsoft.com/office/drawing/2014/main" id="{A969B57F-FAF3-A881-8C6C-C40CD7662CF1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6871173" y="4828773"/>
                  <a:ext cx="39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211439" name="Freihand 211438">
                  <a:extLst>
                    <a:ext uri="{FF2B5EF4-FFF2-40B4-BE49-F238E27FC236}">
                      <a16:creationId xmlns:a16="http://schemas.microsoft.com/office/drawing/2014/main" id="{BFDB5A44-7383-2F65-0FFA-5FA16D757E3E}"/>
                    </a:ext>
                  </a:extLst>
                </p14:cNvPr>
                <p14:cNvContentPartPr/>
                <p14:nvPr/>
              </p14:nvContentPartPr>
              <p14:xfrm>
                <a:off x="6828333" y="4860453"/>
                <a:ext cx="145440" cy="5760"/>
              </p14:xfrm>
            </p:contentPart>
          </mc:Choice>
          <mc:Fallback xmlns="">
            <p:pic>
              <p:nvPicPr>
                <p:cNvPr id="211439" name="Freihand 211438">
                  <a:extLst>
                    <a:ext uri="{FF2B5EF4-FFF2-40B4-BE49-F238E27FC236}">
                      <a16:creationId xmlns:a16="http://schemas.microsoft.com/office/drawing/2014/main" id="{BFDB5A44-7383-2F65-0FFA-5FA16D757E3E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6819693" y="4851813"/>
                  <a:ext cx="163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211440" name="Freihand 211439">
                  <a:extLst>
                    <a:ext uri="{FF2B5EF4-FFF2-40B4-BE49-F238E27FC236}">
                      <a16:creationId xmlns:a16="http://schemas.microsoft.com/office/drawing/2014/main" id="{D8C8F968-A629-70C4-D618-26A3DE89DEF9}"/>
                    </a:ext>
                  </a:extLst>
                </p14:cNvPr>
                <p14:cNvContentPartPr/>
                <p14:nvPr/>
              </p14:nvContentPartPr>
              <p14:xfrm>
                <a:off x="7013373" y="4749213"/>
                <a:ext cx="106200" cy="160920"/>
              </p14:xfrm>
            </p:contentPart>
          </mc:Choice>
          <mc:Fallback xmlns="">
            <p:pic>
              <p:nvPicPr>
                <p:cNvPr id="211440" name="Freihand 211439">
                  <a:extLst>
                    <a:ext uri="{FF2B5EF4-FFF2-40B4-BE49-F238E27FC236}">
                      <a16:creationId xmlns:a16="http://schemas.microsoft.com/office/drawing/2014/main" id="{D8C8F968-A629-70C4-D618-26A3DE89DEF9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004373" y="4740573"/>
                  <a:ext cx="123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211441" name="Freihand 211440">
                  <a:extLst>
                    <a:ext uri="{FF2B5EF4-FFF2-40B4-BE49-F238E27FC236}">
                      <a16:creationId xmlns:a16="http://schemas.microsoft.com/office/drawing/2014/main" id="{0A3CB2D0-85FC-E464-399A-8071FBC4EB6D}"/>
                    </a:ext>
                  </a:extLst>
                </p14:cNvPr>
                <p14:cNvContentPartPr/>
                <p14:nvPr/>
              </p14:nvContentPartPr>
              <p14:xfrm>
                <a:off x="7130013" y="4885653"/>
                <a:ext cx="45000" cy="137880"/>
              </p14:xfrm>
            </p:contentPart>
          </mc:Choice>
          <mc:Fallback xmlns="">
            <p:pic>
              <p:nvPicPr>
                <p:cNvPr id="211441" name="Freihand 211440">
                  <a:extLst>
                    <a:ext uri="{FF2B5EF4-FFF2-40B4-BE49-F238E27FC236}">
                      <a16:creationId xmlns:a16="http://schemas.microsoft.com/office/drawing/2014/main" id="{0A3CB2D0-85FC-E464-399A-8071FBC4EB6D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7121373" y="4876653"/>
                  <a:ext cx="62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211442" name="Freihand 211441">
                  <a:extLst>
                    <a:ext uri="{FF2B5EF4-FFF2-40B4-BE49-F238E27FC236}">
                      <a16:creationId xmlns:a16="http://schemas.microsoft.com/office/drawing/2014/main" id="{0E506563-74CF-E303-E527-FDA961031AE3}"/>
                    </a:ext>
                  </a:extLst>
                </p14:cNvPr>
                <p14:cNvContentPartPr/>
                <p14:nvPr/>
              </p14:nvContentPartPr>
              <p14:xfrm>
                <a:off x="7167453" y="4875933"/>
                <a:ext cx="99720" cy="147240"/>
              </p14:xfrm>
            </p:contentPart>
          </mc:Choice>
          <mc:Fallback xmlns="">
            <p:pic>
              <p:nvPicPr>
                <p:cNvPr id="211442" name="Freihand 211441">
                  <a:extLst>
                    <a:ext uri="{FF2B5EF4-FFF2-40B4-BE49-F238E27FC236}">
                      <a16:creationId xmlns:a16="http://schemas.microsoft.com/office/drawing/2014/main" id="{0E506563-74CF-E303-E527-FDA961031AE3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7158453" y="4867293"/>
                  <a:ext cx="117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211444" name="Freihand 211443">
                  <a:extLst>
                    <a:ext uri="{FF2B5EF4-FFF2-40B4-BE49-F238E27FC236}">
                      <a16:creationId xmlns:a16="http://schemas.microsoft.com/office/drawing/2014/main" id="{E5E30691-13FA-2EC9-D96C-780E2558F07F}"/>
                    </a:ext>
                  </a:extLst>
                </p14:cNvPr>
                <p14:cNvContentPartPr/>
                <p14:nvPr/>
              </p14:nvContentPartPr>
              <p14:xfrm>
                <a:off x="7390653" y="4843173"/>
                <a:ext cx="138960" cy="10800"/>
              </p14:xfrm>
            </p:contentPart>
          </mc:Choice>
          <mc:Fallback xmlns="">
            <p:pic>
              <p:nvPicPr>
                <p:cNvPr id="211444" name="Freihand 211443">
                  <a:extLst>
                    <a:ext uri="{FF2B5EF4-FFF2-40B4-BE49-F238E27FC236}">
                      <a16:creationId xmlns:a16="http://schemas.microsoft.com/office/drawing/2014/main" id="{E5E30691-13FA-2EC9-D96C-780E2558F07F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7382013" y="4834533"/>
                  <a:ext cx="156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211445" name="Freihand 211444">
                  <a:extLst>
                    <a:ext uri="{FF2B5EF4-FFF2-40B4-BE49-F238E27FC236}">
                      <a16:creationId xmlns:a16="http://schemas.microsoft.com/office/drawing/2014/main" id="{3D5A35B3-5E9D-4A8E-001C-0850EC2C31D6}"/>
                    </a:ext>
                  </a:extLst>
                </p14:cNvPr>
                <p14:cNvContentPartPr/>
                <p14:nvPr/>
              </p14:nvContentPartPr>
              <p14:xfrm>
                <a:off x="7389573" y="4898973"/>
                <a:ext cx="132120" cy="6120"/>
              </p14:xfrm>
            </p:contentPart>
          </mc:Choice>
          <mc:Fallback xmlns="">
            <p:pic>
              <p:nvPicPr>
                <p:cNvPr id="211445" name="Freihand 211444">
                  <a:extLst>
                    <a:ext uri="{FF2B5EF4-FFF2-40B4-BE49-F238E27FC236}">
                      <a16:creationId xmlns:a16="http://schemas.microsoft.com/office/drawing/2014/main" id="{3D5A35B3-5E9D-4A8E-001C-0850EC2C31D6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7380933" y="4890333"/>
                  <a:ext cx="149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211374" name="Freihand 211373">
                  <a:extLst>
                    <a:ext uri="{FF2B5EF4-FFF2-40B4-BE49-F238E27FC236}">
                      <a16:creationId xmlns:a16="http://schemas.microsoft.com/office/drawing/2014/main" id="{6FFE4227-D8EE-18CB-3115-6929FFC2B130}"/>
                    </a:ext>
                  </a:extLst>
                </p14:cNvPr>
                <p14:cNvContentPartPr/>
                <p14:nvPr/>
              </p14:nvContentPartPr>
              <p14:xfrm>
                <a:off x="6191133" y="4363653"/>
                <a:ext cx="138960" cy="100440"/>
              </p14:xfrm>
            </p:contentPart>
          </mc:Choice>
          <mc:Fallback xmlns="">
            <p:pic>
              <p:nvPicPr>
                <p:cNvPr id="211374" name="Freihand 211373">
                  <a:extLst>
                    <a:ext uri="{FF2B5EF4-FFF2-40B4-BE49-F238E27FC236}">
                      <a16:creationId xmlns:a16="http://schemas.microsoft.com/office/drawing/2014/main" id="{6FFE4227-D8EE-18CB-3115-6929FFC2B130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6182133" y="4355013"/>
                  <a:ext cx="15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211375" name="Freihand 211374">
                  <a:extLst>
                    <a:ext uri="{FF2B5EF4-FFF2-40B4-BE49-F238E27FC236}">
                      <a16:creationId xmlns:a16="http://schemas.microsoft.com/office/drawing/2014/main" id="{A4879D0A-5927-F1D4-E8C6-F390CB3060C0}"/>
                    </a:ext>
                  </a:extLst>
                </p14:cNvPr>
                <p14:cNvContentPartPr/>
                <p14:nvPr/>
              </p14:nvContentPartPr>
              <p14:xfrm>
                <a:off x="6395253" y="4340253"/>
                <a:ext cx="85320" cy="130680"/>
              </p14:xfrm>
            </p:contentPart>
          </mc:Choice>
          <mc:Fallback xmlns="">
            <p:pic>
              <p:nvPicPr>
                <p:cNvPr id="211375" name="Freihand 211374">
                  <a:extLst>
                    <a:ext uri="{FF2B5EF4-FFF2-40B4-BE49-F238E27FC236}">
                      <a16:creationId xmlns:a16="http://schemas.microsoft.com/office/drawing/2014/main" id="{A4879D0A-5927-F1D4-E8C6-F390CB3060C0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6386613" y="4331253"/>
                  <a:ext cx="102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211376" name="Freihand 211375">
                  <a:extLst>
                    <a:ext uri="{FF2B5EF4-FFF2-40B4-BE49-F238E27FC236}">
                      <a16:creationId xmlns:a16="http://schemas.microsoft.com/office/drawing/2014/main" id="{F7569404-7B70-6D8B-6AB9-8EF2BAE62670}"/>
                    </a:ext>
                  </a:extLst>
                </p14:cNvPr>
                <p14:cNvContentPartPr/>
                <p14:nvPr/>
              </p14:nvContentPartPr>
              <p14:xfrm>
                <a:off x="6542493" y="4366173"/>
                <a:ext cx="98280" cy="91800"/>
              </p14:xfrm>
            </p:contentPart>
          </mc:Choice>
          <mc:Fallback xmlns="">
            <p:pic>
              <p:nvPicPr>
                <p:cNvPr id="211376" name="Freihand 211375">
                  <a:extLst>
                    <a:ext uri="{FF2B5EF4-FFF2-40B4-BE49-F238E27FC236}">
                      <a16:creationId xmlns:a16="http://schemas.microsoft.com/office/drawing/2014/main" id="{F7569404-7B70-6D8B-6AB9-8EF2BAE62670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6533853" y="4357173"/>
                  <a:ext cx="115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211510" name="Freihand 211509">
                  <a:extLst>
                    <a:ext uri="{FF2B5EF4-FFF2-40B4-BE49-F238E27FC236}">
                      <a16:creationId xmlns:a16="http://schemas.microsoft.com/office/drawing/2014/main" id="{D86FF4C4-34BF-12E7-429C-5574B8AD60EA}"/>
                    </a:ext>
                  </a:extLst>
                </p14:cNvPr>
                <p14:cNvContentPartPr/>
                <p14:nvPr/>
              </p14:nvContentPartPr>
              <p14:xfrm>
                <a:off x="5949213" y="4575693"/>
                <a:ext cx="128880" cy="93240"/>
              </p14:xfrm>
            </p:contentPart>
          </mc:Choice>
          <mc:Fallback xmlns="">
            <p:pic>
              <p:nvPicPr>
                <p:cNvPr id="211510" name="Freihand 211509">
                  <a:extLst>
                    <a:ext uri="{FF2B5EF4-FFF2-40B4-BE49-F238E27FC236}">
                      <a16:creationId xmlns:a16="http://schemas.microsoft.com/office/drawing/2014/main" id="{D86FF4C4-34BF-12E7-429C-5574B8AD60EA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5940213" y="4567053"/>
                  <a:ext cx="146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211511" name="Freihand 211510">
                  <a:extLst>
                    <a:ext uri="{FF2B5EF4-FFF2-40B4-BE49-F238E27FC236}">
                      <a16:creationId xmlns:a16="http://schemas.microsoft.com/office/drawing/2014/main" id="{53D688F2-7A03-3426-6A25-A083B34F9008}"/>
                    </a:ext>
                  </a:extLst>
                </p14:cNvPr>
                <p14:cNvContentPartPr/>
                <p14:nvPr/>
              </p14:nvContentPartPr>
              <p14:xfrm>
                <a:off x="5984853" y="4510173"/>
                <a:ext cx="135360" cy="20160"/>
              </p14:xfrm>
            </p:contentPart>
          </mc:Choice>
          <mc:Fallback xmlns="">
            <p:pic>
              <p:nvPicPr>
                <p:cNvPr id="211511" name="Freihand 211510">
                  <a:extLst>
                    <a:ext uri="{FF2B5EF4-FFF2-40B4-BE49-F238E27FC236}">
                      <a16:creationId xmlns:a16="http://schemas.microsoft.com/office/drawing/2014/main" id="{53D688F2-7A03-3426-6A25-A083B34F9008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5976213" y="4501173"/>
                  <a:ext cx="153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211512" name="Freihand 211511">
                  <a:extLst>
                    <a:ext uri="{FF2B5EF4-FFF2-40B4-BE49-F238E27FC236}">
                      <a16:creationId xmlns:a16="http://schemas.microsoft.com/office/drawing/2014/main" id="{9B8CB6CC-0754-67F5-7B00-8444259E701B}"/>
                    </a:ext>
                  </a:extLst>
                </p14:cNvPr>
                <p14:cNvContentPartPr/>
                <p14:nvPr/>
              </p14:nvContentPartPr>
              <p14:xfrm>
                <a:off x="6148293" y="4522773"/>
                <a:ext cx="118800" cy="115200"/>
              </p14:xfrm>
            </p:contentPart>
          </mc:Choice>
          <mc:Fallback xmlns="">
            <p:pic>
              <p:nvPicPr>
                <p:cNvPr id="211512" name="Freihand 211511">
                  <a:extLst>
                    <a:ext uri="{FF2B5EF4-FFF2-40B4-BE49-F238E27FC236}">
                      <a16:creationId xmlns:a16="http://schemas.microsoft.com/office/drawing/2014/main" id="{9B8CB6CC-0754-67F5-7B00-8444259E701B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6139653" y="4513773"/>
                  <a:ext cx="136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211514" name="Freihand 211513">
                  <a:extLst>
                    <a:ext uri="{FF2B5EF4-FFF2-40B4-BE49-F238E27FC236}">
                      <a16:creationId xmlns:a16="http://schemas.microsoft.com/office/drawing/2014/main" id="{2D1D8B20-4DE2-44CA-CE42-6B16BC2FC1D6}"/>
                    </a:ext>
                  </a:extLst>
                </p14:cNvPr>
                <p14:cNvContentPartPr/>
                <p14:nvPr/>
              </p14:nvContentPartPr>
              <p14:xfrm>
                <a:off x="6465453" y="4545093"/>
                <a:ext cx="126720" cy="131400"/>
              </p14:xfrm>
            </p:contentPart>
          </mc:Choice>
          <mc:Fallback xmlns="">
            <p:pic>
              <p:nvPicPr>
                <p:cNvPr id="211514" name="Freihand 211513">
                  <a:extLst>
                    <a:ext uri="{FF2B5EF4-FFF2-40B4-BE49-F238E27FC236}">
                      <a16:creationId xmlns:a16="http://schemas.microsoft.com/office/drawing/2014/main" id="{2D1D8B20-4DE2-44CA-CE42-6B16BC2FC1D6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6456453" y="4536093"/>
                  <a:ext cx="144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211515" name="Freihand 211514">
                  <a:extLst>
                    <a:ext uri="{FF2B5EF4-FFF2-40B4-BE49-F238E27FC236}">
                      <a16:creationId xmlns:a16="http://schemas.microsoft.com/office/drawing/2014/main" id="{2EEF2A77-3532-998C-9A39-4076E7950690}"/>
                    </a:ext>
                  </a:extLst>
                </p14:cNvPr>
                <p14:cNvContentPartPr/>
                <p14:nvPr/>
              </p14:nvContentPartPr>
              <p14:xfrm>
                <a:off x="6662373" y="4530693"/>
                <a:ext cx="104760" cy="114840"/>
              </p14:xfrm>
            </p:contentPart>
          </mc:Choice>
          <mc:Fallback xmlns="">
            <p:pic>
              <p:nvPicPr>
                <p:cNvPr id="211515" name="Freihand 211514">
                  <a:extLst>
                    <a:ext uri="{FF2B5EF4-FFF2-40B4-BE49-F238E27FC236}">
                      <a16:creationId xmlns:a16="http://schemas.microsoft.com/office/drawing/2014/main" id="{2EEF2A77-3532-998C-9A39-4076E7950690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6653733" y="4522053"/>
                  <a:ext cx="122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211517" name="Freihand 211516">
                  <a:extLst>
                    <a:ext uri="{FF2B5EF4-FFF2-40B4-BE49-F238E27FC236}">
                      <a16:creationId xmlns:a16="http://schemas.microsoft.com/office/drawing/2014/main" id="{C96E30BF-0934-40C5-AC5F-7DC591545CE0}"/>
                    </a:ext>
                  </a:extLst>
                </p14:cNvPr>
                <p14:cNvContentPartPr/>
                <p14:nvPr/>
              </p14:nvContentPartPr>
              <p14:xfrm>
                <a:off x="6974493" y="4562013"/>
                <a:ext cx="85320" cy="136440"/>
              </p14:xfrm>
            </p:contentPart>
          </mc:Choice>
          <mc:Fallback xmlns="">
            <p:pic>
              <p:nvPicPr>
                <p:cNvPr id="211517" name="Freihand 211516">
                  <a:extLst>
                    <a:ext uri="{FF2B5EF4-FFF2-40B4-BE49-F238E27FC236}">
                      <a16:creationId xmlns:a16="http://schemas.microsoft.com/office/drawing/2014/main" id="{C96E30BF-0934-40C5-AC5F-7DC591545CE0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6965493" y="4553373"/>
                  <a:ext cx="102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211518" name="Freihand 211517">
                  <a:extLst>
                    <a:ext uri="{FF2B5EF4-FFF2-40B4-BE49-F238E27FC236}">
                      <a16:creationId xmlns:a16="http://schemas.microsoft.com/office/drawing/2014/main" id="{ACB7AD01-7CF0-525B-D7FE-42961A3D50C0}"/>
                    </a:ext>
                  </a:extLst>
                </p14:cNvPr>
                <p14:cNvContentPartPr/>
                <p14:nvPr/>
              </p14:nvContentPartPr>
              <p14:xfrm>
                <a:off x="7014813" y="4554093"/>
                <a:ext cx="77040" cy="13320"/>
              </p14:xfrm>
            </p:contentPart>
          </mc:Choice>
          <mc:Fallback xmlns="">
            <p:pic>
              <p:nvPicPr>
                <p:cNvPr id="211518" name="Freihand 211517">
                  <a:extLst>
                    <a:ext uri="{FF2B5EF4-FFF2-40B4-BE49-F238E27FC236}">
                      <a16:creationId xmlns:a16="http://schemas.microsoft.com/office/drawing/2014/main" id="{ACB7AD01-7CF0-525B-D7FE-42961A3D50C0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7006173" y="4545453"/>
                  <a:ext cx="94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211519" name="Freihand 211518">
                  <a:extLst>
                    <a:ext uri="{FF2B5EF4-FFF2-40B4-BE49-F238E27FC236}">
                      <a16:creationId xmlns:a16="http://schemas.microsoft.com/office/drawing/2014/main" id="{03E1A4F1-FC30-AC53-D19C-8E916C53AF9B}"/>
                    </a:ext>
                  </a:extLst>
                </p14:cNvPr>
                <p14:cNvContentPartPr/>
                <p14:nvPr/>
              </p14:nvContentPartPr>
              <p14:xfrm>
                <a:off x="7102653" y="4554813"/>
                <a:ext cx="120600" cy="122040"/>
              </p14:xfrm>
            </p:contentPart>
          </mc:Choice>
          <mc:Fallback xmlns="">
            <p:pic>
              <p:nvPicPr>
                <p:cNvPr id="211519" name="Freihand 211518">
                  <a:extLst>
                    <a:ext uri="{FF2B5EF4-FFF2-40B4-BE49-F238E27FC236}">
                      <a16:creationId xmlns:a16="http://schemas.microsoft.com/office/drawing/2014/main" id="{03E1A4F1-FC30-AC53-D19C-8E916C53AF9B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7093653" y="4545813"/>
                  <a:ext cx="138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211524" name="Freihand 211523">
                  <a:extLst>
                    <a:ext uri="{FF2B5EF4-FFF2-40B4-BE49-F238E27FC236}">
                      <a16:creationId xmlns:a16="http://schemas.microsoft.com/office/drawing/2014/main" id="{ACCF6C92-0A26-254C-333A-B4767592B176}"/>
                    </a:ext>
                  </a:extLst>
                </p14:cNvPr>
                <p14:cNvContentPartPr/>
                <p14:nvPr/>
              </p14:nvContentPartPr>
              <p14:xfrm>
                <a:off x="6909333" y="4760373"/>
                <a:ext cx="261720" cy="56160"/>
              </p14:xfrm>
            </p:contentPart>
          </mc:Choice>
          <mc:Fallback xmlns="">
            <p:pic>
              <p:nvPicPr>
                <p:cNvPr id="211524" name="Freihand 211523">
                  <a:extLst>
                    <a:ext uri="{FF2B5EF4-FFF2-40B4-BE49-F238E27FC236}">
                      <a16:creationId xmlns:a16="http://schemas.microsoft.com/office/drawing/2014/main" id="{ACCF6C92-0A26-254C-333A-B4767592B176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900333" y="4751373"/>
                  <a:ext cx="279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211525" name="Freihand 211524">
                  <a:extLst>
                    <a:ext uri="{FF2B5EF4-FFF2-40B4-BE49-F238E27FC236}">
                      <a16:creationId xmlns:a16="http://schemas.microsoft.com/office/drawing/2014/main" id="{6DF14B1A-8A96-3C99-DAD7-1D1EC9A36C2E}"/>
                    </a:ext>
                  </a:extLst>
                </p14:cNvPr>
                <p14:cNvContentPartPr/>
                <p14:nvPr/>
              </p14:nvContentPartPr>
              <p14:xfrm>
                <a:off x="6082053" y="4729773"/>
                <a:ext cx="128520" cy="32040"/>
              </p14:xfrm>
            </p:contentPart>
          </mc:Choice>
          <mc:Fallback xmlns="">
            <p:pic>
              <p:nvPicPr>
                <p:cNvPr id="211525" name="Freihand 211524">
                  <a:extLst>
                    <a:ext uri="{FF2B5EF4-FFF2-40B4-BE49-F238E27FC236}">
                      <a16:creationId xmlns:a16="http://schemas.microsoft.com/office/drawing/2014/main" id="{6DF14B1A-8A96-3C99-DAD7-1D1EC9A36C2E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073413" y="4720773"/>
                  <a:ext cx="146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211526" name="Freihand 211525">
                  <a:extLst>
                    <a:ext uri="{FF2B5EF4-FFF2-40B4-BE49-F238E27FC236}">
                      <a16:creationId xmlns:a16="http://schemas.microsoft.com/office/drawing/2014/main" id="{84BA829A-1DBC-6137-A20B-E071B1619230}"/>
                    </a:ext>
                  </a:extLst>
                </p14:cNvPr>
                <p14:cNvContentPartPr/>
                <p14:nvPr/>
              </p14:nvContentPartPr>
              <p14:xfrm>
                <a:off x="6394173" y="4713933"/>
                <a:ext cx="330480" cy="55080"/>
              </p14:xfrm>
            </p:contentPart>
          </mc:Choice>
          <mc:Fallback xmlns="">
            <p:pic>
              <p:nvPicPr>
                <p:cNvPr id="211526" name="Freihand 211525">
                  <a:extLst>
                    <a:ext uri="{FF2B5EF4-FFF2-40B4-BE49-F238E27FC236}">
                      <a16:creationId xmlns:a16="http://schemas.microsoft.com/office/drawing/2014/main" id="{84BA829A-1DBC-6137-A20B-E071B1619230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6385533" y="4705293"/>
                  <a:ext cx="34812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211528" name="Freihand 211527">
                <a:extLst>
                  <a:ext uri="{FF2B5EF4-FFF2-40B4-BE49-F238E27FC236}">
                    <a16:creationId xmlns:a16="http://schemas.microsoft.com/office/drawing/2014/main" id="{57363A11-664F-A730-391D-1041BB480C89}"/>
                  </a:ext>
                </a:extLst>
              </p14:cNvPr>
              <p14:cNvContentPartPr/>
              <p14:nvPr/>
            </p14:nvContentPartPr>
            <p14:xfrm>
              <a:off x="8128293" y="5230173"/>
              <a:ext cx="290520" cy="359640"/>
            </p14:xfrm>
          </p:contentPart>
        </mc:Choice>
        <mc:Fallback xmlns="">
          <p:pic>
            <p:nvPicPr>
              <p:cNvPr id="211528" name="Freihand 211527">
                <a:extLst>
                  <a:ext uri="{FF2B5EF4-FFF2-40B4-BE49-F238E27FC236}">
                    <a16:creationId xmlns:a16="http://schemas.microsoft.com/office/drawing/2014/main" id="{57363A11-664F-A730-391D-1041BB480C89}"/>
                  </a:ext>
                </a:extLst>
              </p:cNvPr>
              <p:cNvPicPr/>
              <p:nvPr/>
            </p:nvPicPr>
            <p:blipFill>
              <a:blip r:embed="rId1020"/>
              <a:stretch>
                <a:fillRect/>
              </a:stretch>
            </p:blipFill>
            <p:spPr>
              <a:xfrm>
                <a:off x="8119653" y="5221173"/>
                <a:ext cx="3081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211529" name="Freihand 211528">
                <a:extLst>
                  <a:ext uri="{FF2B5EF4-FFF2-40B4-BE49-F238E27FC236}">
                    <a16:creationId xmlns:a16="http://schemas.microsoft.com/office/drawing/2014/main" id="{21FAA184-1D28-20C2-C6FB-337E39D056CD}"/>
                  </a:ext>
                </a:extLst>
              </p14:cNvPr>
              <p14:cNvContentPartPr/>
              <p14:nvPr/>
            </p14:nvContentPartPr>
            <p14:xfrm>
              <a:off x="7601253" y="4492173"/>
              <a:ext cx="295560" cy="241200"/>
            </p14:xfrm>
          </p:contentPart>
        </mc:Choice>
        <mc:Fallback xmlns="">
          <p:pic>
            <p:nvPicPr>
              <p:cNvPr id="211529" name="Freihand 211528">
                <a:extLst>
                  <a:ext uri="{FF2B5EF4-FFF2-40B4-BE49-F238E27FC236}">
                    <a16:creationId xmlns:a16="http://schemas.microsoft.com/office/drawing/2014/main" id="{21FAA184-1D28-20C2-C6FB-337E39D056CD}"/>
                  </a:ext>
                </a:extLst>
              </p:cNvPr>
              <p:cNvPicPr/>
              <p:nvPr/>
            </p:nvPicPr>
            <p:blipFill>
              <a:blip r:embed="rId1022"/>
              <a:stretch>
                <a:fillRect/>
              </a:stretch>
            </p:blipFill>
            <p:spPr>
              <a:xfrm>
                <a:off x="7592613" y="4483533"/>
                <a:ext cx="313200" cy="2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3123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1240A51-55BA-4F3C-AE3E-493ABC46FF8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981944-F466-FA7B-2237-9C0521F6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1600"/>
            <a:ext cx="5985202" cy="8841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148A402-412E-9FB7-0C39-3A27D93CF92E}"/>
                  </a:ext>
                </a:extLst>
              </p14:cNvPr>
              <p14:cNvContentPartPr/>
              <p14:nvPr/>
            </p14:nvContentPartPr>
            <p14:xfrm>
              <a:off x="8902653" y="1355853"/>
              <a:ext cx="23400" cy="61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148A402-412E-9FB7-0C39-3A27D93CF9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94013" y="1347213"/>
                <a:ext cx="410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B447DB6-5A95-A682-1FD0-64B6B3426051}"/>
              </a:ext>
            </a:extLst>
          </p:cNvPr>
          <p:cNvGrpSpPr/>
          <p:nvPr/>
        </p:nvGrpSpPr>
        <p:grpSpPr>
          <a:xfrm>
            <a:off x="6980613" y="1162893"/>
            <a:ext cx="202320" cy="233640"/>
            <a:chOff x="6980613" y="1162893"/>
            <a:chExt cx="20232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087B99D-6937-8363-CE32-85B9F83C15D8}"/>
                    </a:ext>
                  </a:extLst>
                </p14:cNvPr>
                <p14:cNvContentPartPr/>
                <p14:nvPr/>
              </p14:nvContentPartPr>
              <p14:xfrm>
                <a:off x="7070253" y="1244973"/>
                <a:ext cx="9720" cy="121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087B99D-6937-8363-CE32-85B9F83C15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61253" y="1236333"/>
                  <a:ext cx="27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9669CC0-FF60-7F18-9425-888586D38CCC}"/>
                    </a:ext>
                  </a:extLst>
                </p14:cNvPr>
                <p14:cNvContentPartPr/>
                <p14:nvPr/>
              </p14:nvContentPartPr>
              <p14:xfrm>
                <a:off x="6980613" y="1162893"/>
                <a:ext cx="202320" cy="233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9669CC0-FF60-7F18-9425-888586D38C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71973" y="1154253"/>
                  <a:ext cx="21996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37EFB50-922A-F409-7A20-DE565349CBAC}"/>
                  </a:ext>
                </a:extLst>
              </p14:cNvPr>
              <p14:cNvContentPartPr/>
              <p14:nvPr/>
            </p14:nvContentPartPr>
            <p14:xfrm>
              <a:off x="7296693" y="1244973"/>
              <a:ext cx="9360" cy="1123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37EFB50-922A-F409-7A20-DE565349CB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87693" y="1236333"/>
                <a:ext cx="2700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135" name="Gruppieren 211134">
            <a:extLst>
              <a:ext uri="{FF2B5EF4-FFF2-40B4-BE49-F238E27FC236}">
                <a16:creationId xmlns:a16="http://schemas.microsoft.com/office/drawing/2014/main" id="{608E9821-0FC2-2942-4D4A-53860DBB1BD4}"/>
              </a:ext>
            </a:extLst>
          </p:cNvPr>
          <p:cNvGrpSpPr/>
          <p:nvPr/>
        </p:nvGrpSpPr>
        <p:grpSpPr>
          <a:xfrm>
            <a:off x="9457773" y="1576533"/>
            <a:ext cx="1226880" cy="227160"/>
            <a:chOff x="9457773" y="1576533"/>
            <a:chExt cx="122688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1064" name="Freihand 211063">
                  <a:extLst>
                    <a:ext uri="{FF2B5EF4-FFF2-40B4-BE49-F238E27FC236}">
                      <a16:creationId xmlns:a16="http://schemas.microsoft.com/office/drawing/2014/main" id="{0AED170E-37B8-726C-5EE5-85D059F0CBD5}"/>
                    </a:ext>
                  </a:extLst>
                </p14:cNvPr>
                <p14:cNvContentPartPr/>
                <p14:nvPr/>
              </p14:nvContentPartPr>
              <p14:xfrm>
                <a:off x="9457773" y="1608933"/>
                <a:ext cx="162000" cy="194760"/>
              </p14:xfrm>
            </p:contentPart>
          </mc:Choice>
          <mc:Fallback xmlns="">
            <p:pic>
              <p:nvPicPr>
                <p:cNvPr id="211064" name="Freihand 211063">
                  <a:extLst>
                    <a:ext uri="{FF2B5EF4-FFF2-40B4-BE49-F238E27FC236}">
                      <a16:creationId xmlns:a16="http://schemas.microsoft.com/office/drawing/2014/main" id="{0AED170E-37B8-726C-5EE5-85D059F0CB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48773" y="1600293"/>
                  <a:ext cx="179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1065" name="Freihand 211064">
                  <a:extLst>
                    <a:ext uri="{FF2B5EF4-FFF2-40B4-BE49-F238E27FC236}">
                      <a16:creationId xmlns:a16="http://schemas.microsoft.com/office/drawing/2014/main" id="{1F61BB52-A4F7-98FC-364E-549819F10E5E}"/>
                    </a:ext>
                  </a:extLst>
                </p14:cNvPr>
                <p14:cNvContentPartPr/>
                <p14:nvPr/>
              </p14:nvContentPartPr>
              <p14:xfrm>
                <a:off x="9752613" y="1650333"/>
                <a:ext cx="27000" cy="106560"/>
              </p14:xfrm>
            </p:contentPart>
          </mc:Choice>
          <mc:Fallback xmlns="">
            <p:pic>
              <p:nvPicPr>
                <p:cNvPr id="211065" name="Freihand 211064">
                  <a:extLst>
                    <a:ext uri="{FF2B5EF4-FFF2-40B4-BE49-F238E27FC236}">
                      <a16:creationId xmlns:a16="http://schemas.microsoft.com/office/drawing/2014/main" id="{1F61BB52-A4F7-98FC-364E-549819F10E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43613" y="1641333"/>
                  <a:ext cx="44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1069" name="Freihand 211068">
                  <a:extLst>
                    <a:ext uri="{FF2B5EF4-FFF2-40B4-BE49-F238E27FC236}">
                      <a16:creationId xmlns:a16="http://schemas.microsoft.com/office/drawing/2014/main" id="{ED205D0A-EBFC-5D07-E04C-F04F22140FE5}"/>
                    </a:ext>
                  </a:extLst>
                </p14:cNvPr>
                <p14:cNvContentPartPr/>
                <p14:nvPr/>
              </p14:nvContentPartPr>
              <p14:xfrm>
                <a:off x="9870333" y="1584093"/>
                <a:ext cx="142560" cy="215640"/>
              </p14:xfrm>
            </p:contentPart>
          </mc:Choice>
          <mc:Fallback xmlns="">
            <p:pic>
              <p:nvPicPr>
                <p:cNvPr id="211069" name="Freihand 211068">
                  <a:extLst>
                    <a:ext uri="{FF2B5EF4-FFF2-40B4-BE49-F238E27FC236}">
                      <a16:creationId xmlns:a16="http://schemas.microsoft.com/office/drawing/2014/main" id="{ED205D0A-EBFC-5D07-E04C-F04F22140FE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61333" y="1575093"/>
                  <a:ext cx="160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1090" name="Freihand 211089">
                  <a:extLst>
                    <a:ext uri="{FF2B5EF4-FFF2-40B4-BE49-F238E27FC236}">
                      <a16:creationId xmlns:a16="http://schemas.microsoft.com/office/drawing/2014/main" id="{E22ECD83-F666-F4C9-5595-C3AAB9B7640A}"/>
                    </a:ext>
                  </a:extLst>
                </p14:cNvPr>
                <p14:cNvContentPartPr/>
                <p14:nvPr/>
              </p14:nvContentPartPr>
              <p14:xfrm>
                <a:off x="10127733" y="1651413"/>
                <a:ext cx="199800" cy="141840"/>
              </p14:xfrm>
            </p:contentPart>
          </mc:Choice>
          <mc:Fallback xmlns="">
            <p:pic>
              <p:nvPicPr>
                <p:cNvPr id="211090" name="Freihand 211089">
                  <a:extLst>
                    <a:ext uri="{FF2B5EF4-FFF2-40B4-BE49-F238E27FC236}">
                      <a16:creationId xmlns:a16="http://schemas.microsoft.com/office/drawing/2014/main" id="{E22ECD83-F666-F4C9-5595-C3AAB9B764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19093" y="1642413"/>
                  <a:ext cx="217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1093" name="Freihand 211092">
                  <a:extLst>
                    <a:ext uri="{FF2B5EF4-FFF2-40B4-BE49-F238E27FC236}">
                      <a16:creationId xmlns:a16="http://schemas.microsoft.com/office/drawing/2014/main" id="{B8F6BA99-11E6-C78B-DC7C-7E48F7B1ADD8}"/>
                    </a:ext>
                  </a:extLst>
                </p14:cNvPr>
                <p14:cNvContentPartPr/>
                <p14:nvPr/>
              </p14:nvContentPartPr>
              <p14:xfrm>
                <a:off x="10380813" y="1650333"/>
                <a:ext cx="105840" cy="117000"/>
              </p14:xfrm>
            </p:contentPart>
          </mc:Choice>
          <mc:Fallback xmlns="">
            <p:pic>
              <p:nvPicPr>
                <p:cNvPr id="211093" name="Freihand 211092">
                  <a:extLst>
                    <a:ext uri="{FF2B5EF4-FFF2-40B4-BE49-F238E27FC236}">
                      <a16:creationId xmlns:a16="http://schemas.microsoft.com/office/drawing/2014/main" id="{B8F6BA99-11E6-C78B-DC7C-7E48F7B1AD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72173" y="1641333"/>
                  <a:ext cx="123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1096" name="Freihand 211095">
                  <a:extLst>
                    <a:ext uri="{FF2B5EF4-FFF2-40B4-BE49-F238E27FC236}">
                      <a16:creationId xmlns:a16="http://schemas.microsoft.com/office/drawing/2014/main" id="{557CD6C4-6231-F860-AC6A-466ACCA3DD7A}"/>
                    </a:ext>
                  </a:extLst>
                </p14:cNvPr>
                <p14:cNvContentPartPr/>
                <p14:nvPr/>
              </p14:nvContentPartPr>
              <p14:xfrm>
                <a:off x="10570173" y="1576533"/>
                <a:ext cx="114480" cy="172080"/>
              </p14:xfrm>
            </p:contentPart>
          </mc:Choice>
          <mc:Fallback xmlns="">
            <p:pic>
              <p:nvPicPr>
                <p:cNvPr id="211096" name="Freihand 211095">
                  <a:extLst>
                    <a:ext uri="{FF2B5EF4-FFF2-40B4-BE49-F238E27FC236}">
                      <a16:creationId xmlns:a16="http://schemas.microsoft.com/office/drawing/2014/main" id="{557CD6C4-6231-F860-AC6A-466ACCA3DD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61533" y="1567893"/>
                  <a:ext cx="1321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70" name="Gruppieren 211569">
            <a:extLst>
              <a:ext uri="{FF2B5EF4-FFF2-40B4-BE49-F238E27FC236}">
                <a16:creationId xmlns:a16="http://schemas.microsoft.com/office/drawing/2014/main" id="{104C89AF-C693-0810-DCCF-ED4946EE2DC3}"/>
              </a:ext>
            </a:extLst>
          </p:cNvPr>
          <p:cNvGrpSpPr/>
          <p:nvPr/>
        </p:nvGrpSpPr>
        <p:grpSpPr>
          <a:xfrm>
            <a:off x="8661813" y="2052813"/>
            <a:ext cx="3493080" cy="712800"/>
            <a:chOff x="8661813" y="2052813"/>
            <a:chExt cx="3493080" cy="7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1530" name="Freihand 211529">
                  <a:extLst>
                    <a:ext uri="{FF2B5EF4-FFF2-40B4-BE49-F238E27FC236}">
                      <a16:creationId xmlns:a16="http://schemas.microsoft.com/office/drawing/2014/main" id="{A8CD61FF-C9F3-F6BD-BD9B-CDA2392FC88A}"/>
                    </a:ext>
                  </a:extLst>
                </p14:cNvPr>
                <p14:cNvContentPartPr/>
                <p14:nvPr/>
              </p14:nvContentPartPr>
              <p14:xfrm>
                <a:off x="8680893" y="2292933"/>
                <a:ext cx="191520" cy="16200"/>
              </p14:xfrm>
            </p:contentPart>
          </mc:Choice>
          <mc:Fallback xmlns="">
            <p:pic>
              <p:nvPicPr>
                <p:cNvPr id="211530" name="Freihand 211529">
                  <a:extLst>
                    <a:ext uri="{FF2B5EF4-FFF2-40B4-BE49-F238E27FC236}">
                      <a16:creationId xmlns:a16="http://schemas.microsoft.com/office/drawing/2014/main" id="{A8CD61FF-C9F3-F6BD-BD9B-CDA2392FC8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71893" y="2284293"/>
                  <a:ext cx="209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1531" name="Freihand 211530">
                  <a:extLst>
                    <a:ext uri="{FF2B5EF4-FFF2-40B4-BE49-F238E27FC236}">
                      <a16:creationId xmlns:a16="http://schemas.microsoft.com/office/drawing/2014/main" id="{500AFB19-439A-60F6-8D35-AA845779C68A}"/>
                    </a:ext>
                  </a:extLst>
                </p14:cNvPr>
                <p14:cNvContentPartPr/>
                <p14:nvPr/>
              </p14:nvContentPartPr>
              <p14:xfrm>
                <a:off x="8661813" y="2349093"/>
                <a:ext cx="230400" cy="10440"/>
              </p14:xfrm>
            </p:contentPart>
          </mc:Choice>
          <mc:Fallback xmlns="">
            <p:pic>
              <p:nvPicPr>
                <p:cNvPr id="211531" name="Freihand 211530">
                  <a:extLst>
                    <a:ext uri="{FF2B5EF4-FFF2-40B4-BE49-F238E27FC236}">
                      <a16:creationId xmlns:a16="http://schemas.microsoft.com/office/drawing/2014/main" id="{500AFB19-439A-60F6-8D35-AA845779C6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53173" y="2340453"/>
                  <a:ext cx="248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1533" name="Freihand 211532">
                  <a:extLst>
                    <a:ext uri="{FF2B5EF4-FFF2-40B4-BE49-F238E27FC236}">
                      <a16:creationId xmlns:a16="http://schemas.microsoft.com/office/drawing/2014/main" id="{521E93FC-3A16-F784-3327-00B5E7B58ABE}"/>
                    </a:ext>
                  </a:extLst>
                </p14:cNvPr>
                <p14:cNvContentPartPr/>
                <p14:nvPr/>
              </p14:nvContentPartPr>
              <p14:xfrm>
                <a:off x="8948013" y="2210853"/>
                <a:ext cx="160920" cy="181080"/>
              </p14:xfrm>
            </p:contentPart>
          </mc:Choice>
          <mc:Fallback xmlns="">
            <p:pic>
              <p:nvPicPr>
                <p:cNvPr id="211533" name="Freihand 211532">
                  <a:extLst>
                    <a:ext uri="{FF2B5EF4-FFF2-40B4-BE49-F238E27FC236}">
                      <a16:creationId xmlns:a16="http://schemas.microsoft.com/office/drawing/2014/main" id="{521E93FC-3A16-F784-3327-00B5E7B58A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39373" y="2201853"/>
                  <a:ext cx="178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1534" name="Freihand 211533">
                  <a:extLst>
                    <a:ext uri="{FF2B5EF4-FFF2-40B4-BE49-F238E27FC236}">
                      <a16:creationId xmlns:a16="http://schemas.microsoft.com/office/drawing/2014/main" id="{216861BB-6C76-CA2A-E37B-6E8AD7D66BB0}"/>
                    </a:ext>
                  </a:extLst>
                </p14:cNvPr>
                <p14:cNvContentPartPr/>
                <p14:nvPr/>
              </p14:nvContentPartPr>
              <p14:xfrm>
                <a:off x="9300453" y="2240373"/>
                <a:ext cx="48240" cy="139680"/>
              </p14:xfrm>
            </p:contentPart>
          </mc:Choice>
          <mc:Fallback xmlns="">
            <p:pic>
              <p:nvPicPr>
                <p:cNvPr id="211534" name="Freihand 211533">
                  <a:extLst>
                    <a:ext uri="{FF2B5EF4-FFF2-40B4-BE49-F238E27FC236}">
                      <a16:creationId xmlns:a16="http://schemas.microsoft.com/office/drawing/2014/main" id="{216861BB-6C76-CA2A-E37B-6E8AD7D66B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91813" y="2231733"/>
                  <a:ext cx="65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1535" name="Freihand 211534">
                  <a:extLst>
                    <a:ext uri="{FF2B5EF4-FFF2-40B4-BE49-F238E27FC236}">
                      <a16:creationId xmlns:a16="http://schemas.microsoft.com/office/drawing/2014/main" id="{4439D3EA-9BA9-44D2-0585-05996E6EC634}"/>
                    </a:ext>
                  </a:extLst>
                </p14:cNvPr>
                <p14:cNvContentPartPr/>
                <p14:nvPr/>
              </p14:nvContentPartPr>
              <p14:xfrm>
                <a:off x="9247533" y="2182773"/>
                <a:ext cx="158760" cy="212040"/>
              </p14:xfrm>
            </p:contentPart>
          </mc:Choice>
          <mc:Fallback xmlns="">
            <p:pic>
              <p:nvPicPr>
                <p:cNvPr id="211535" name="Freihand 211534">
                  <a:extLst>
                    <a:ext uri="{FF2B5EF4-FFF2-40B4-BE49-F238E27FC236}">
                      <a16:creationId xmlns:a16="http://schemas.microsoft.com/office/drawing/2014/main" id="{4439D3EA-9BA9-44D2-0585-05996E6EC6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38533" y="2173773"/>
                  <a:ext cx="176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1536" name="Freihand 211535">
                  <a:extLst>
                    <a:ext uri="{FF2B5EF4-FFF2-40B4-BE49-F238E27FC236}">
                      <a16:creationId xmlns:a16="http://schemas.microsoft.com/office/drawing/2014/main" id="{A739F61D-E780-95C9-0CF2-673A5AA3AA8F}"/>
                    </a:ext>
                  </a:extLst>
                </p14:cNvPr>
                <p14:cNvContentPartPr/>
                <p14:nvPr/>
              </p14:nvContentPartPr>
              <p14:xfrm>
                <a:off x="9537333" y="2206893"/>
                <a:ext cx="180000" cy="154440"/>
              </p14:xfrm>
            </p:contentPart>
          </mc:Choice>
          <mc:Fallback xmlns="">
            <p:pic>
              <p:nvPicPr>
                <p:cNvPr id="211536" name="Freihand 211535">
                  <a:extLst>
                    <a:ext uri="{FF2B5EF4-FFF2-40B4-BE49-F238E27FC236}">
                      <a16:creationId xmlns:a16="http://schemas.microsoft.com/office/drawing/2014/main" id="{A739F61D-E780-95C9-0CF2-673A5AA3AA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28693" y="2197893"/>
                  <a:ext cx="197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1537" name="Freihand 211536">
                  <a:extLst>
                    <a:ext uri="{FF2B5EF4-FFF2-40B4-BE49-F238E27FC236}">
                      <a16:creationId xmlns:a16="http://schemas.microsoft.com/office/drawing/2014/main" id="{65CBA234-6126-39DF-2322-576C7C958694}"/>
                    </a:ext>
                  </a:extLst>
                </p14:cNvPr>
                <p14:cNvContentPartPr/>
                <p14:nvPr/>
              </p14:nvContentPartPr>
              <p14:xfrm>
                <a:off x="9624093" y="2189253"/>
                <a:ext cx="184320" cy="159840"/>
              </p14:xfrm>
            </p:contentPart>
          </mc:Choice>
          <mc:Fallback xmlns="">
            <p:pic>
              <p:nvPicPr>
                <p:cNvPr id="211537" name="Freihand 211536">
                  <a:extLst>
                    <a:ext uri="{FF2B5EF4-FFF2-40B4-BE49-F238E27FC236}">
                      <a16:creationId xmlns:a16="http://schemas.microsoft.com/office/drawing/2014/main" id="{65CBA234-6126-39DF-2322-576C7C95869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15453" y="2180253"/>
                  <a:ext cx="201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1538" name="Freihand 211537">
                  <a:extLst>
                    <a:ext uri="{FF2B5EF4-FFF2-40B4-BE49-F238E27FC236}">
                      <a16:creationId xmlns:a16="http://schemas.microsoft.com/office/drawing/2014/main" id="{DDBD82CD-3292-2EE0-13A1-74EE404DE53E}"/>
                    </a:ext>
                  </a:extLst>
                </p14:cNvPr>
                <p14:cNvContentPartPr/>
                <p14:nvPr/>
              </p14:nvContentPartPr>
              <p14:xfrm>
                <a:off x="9873213" y="2283933"/>
                <a:ext cx="151560" cy="89280"/>
              </p14:xfrm>
            </p:contentPart>
          </mc:Choice>
          <mc:Fallback xmlns="">
            <p:pic>
              <p:nvPicPr>
                <p:cNvPr id="211538" name="Freihand 211537">
                  <a:extLst>
                    <a:ext uri="{FF2B5EF4-FFF2-40B4-BE49-F238E27FC236}">
                      <a16:creationId xmlns:a16="http://schemas.microsoft.com/office/drawing/2014/main" id="{DDBD82CD-3292-2EE0-13A1-74EE404DE5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64573" y="2274933"/>
                  <a:ext cx="169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1539" name="Freihand 211538">
                  <a:extLst>
                    <a:ext uri="{FF2B5EF4-FFF2-40B4-BE49-F238E27FC236}">
                      <a16:creationId xmlns:a16="http://schemas.microsoft.com/office/drawing/2014/main" id="{8F165BDF-A031-ADA5-F0CE-5F7BA0B888D2}"/>
                    </a:ext>
                  </a:extLst>
                </p14:cNvPr>
                <p14:cNvContentPartPr/>
                <p14:nvPr/>
              </p14:nvContentPartPr>
              <p14:xfrm>
                <a:off x="9650733" y="2226693"/>
                <a:ext cx="103320" cy="182880"/>
              </p14:xfrm>
            </p:contentPart>
          </mc:Choice>
          <mc:Fallback xmlns="">
            <p:pic>
              <p:nvPicPr>
                <p:cNvPr id="211539" name="Freihand 211538">
                  <a:extLst>
                    <a:ext uri="{FF2B5EF4-FFF2-40B4-BE49-F238E27FC236}">
                      <a16:creationId xmlns:a16="http://schemas.microsoft.com/office/drawing/2014/main" id="{8F165BDF-A031-ADA5-F0CE-5F7BA0B888D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42093" y="2218053"/>
                  <a:ext cx="120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1540" name="Freihand 211539">
                  <a:extLst>
                    <a:ext uri="{FF2B5EF4-FFF2-40B4-BE49-F238E27FC236}">
                      <a16:creationId xmlns:a16="http://schemas.microsoft.com/office/drawing/2014/main" id="{1FC9237D-E175-5974-84DA-0001DA440733}"/>
                    </a:ext>
                  </a:extLst>
                </p14:cNvPr>
                <p14:cNvContentPartPr/>
                <p14:nvPr/>
              </p14:nvContentPartPr>
              <p14:xfrm>
                <a:off x="9674133" y="2171613"/>
                <a:ext cx="190800" cy="120600"/>
              </p14:xfrm>
            </p:contentPart>
          </mc:Choice>
          <mc:Fallback xmlns="">
            <p:pic>
              <p:nvPicPr>
                <p:cNvPr id="211540" name="Freihand 211539">
                  <a:extLst>
                    <a:ext uri="{FF2B5EF4-FFF2-40B4-BE49-F238E27FC236}">
                      <a16:creationId xmlns:a16="http://schemas.microsoft.com/office/drawing/2014/main" id="{1FC9237D-E175-5974-84DA-0001DA4407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65493" y="2162613"/>
                  <a:ext cx="208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1541" name="Freihand 211540">
                  <a:extLst>
                    <a:ext uri="{FF2B5EF4-FFF2-40B4-BE49-F238E27FC236}">
                      <a16:creationId xmlns:a16="http://schemas.microsoft.com/office/drawing/2014/main" id="{08D915A1-D08B-71CA-D9E2-47EFCA409B4A}"/>
                    </a:ext>
                  </a:extLst>
                </p14:cNvPr>
                <p14:cNvContentPartPr/>
                <p14:nvPr/>
              </p14:nvContentPartPr>
              <p14:xfrm>
                <a:off x="10062213" y="2290413"/>
                <a:ext cx="134640" cy="75240"/>
              </p14:xfrm>
            </p:contentPart>
          </mc:Choice>
          <mc:Fallback xmlns="">
            <p:pic>
              <p:nvPicPr>
                <p:cNvPr id="211541" name="Freihand 211540">
                  <a:extLst>
                    <a:ext uri="{FF2B5EF4-FFF2-40B4-BE49-F238E27FC236}">
                      <a16:creationId xmlns:a16="http://schemas.microsoft.com/office/drawing/2014/main" id="{08D915A1-D08B-71CA-D9E2-47EFCA409B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53213" y="2281413"/>
                  <a:ext cx="152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1542" name="Freihand 211541">
                  <a:extLst>
                    <a:ext uri="{FF2B5EF4-FFF2-40B4-BE49-F238E27FC236}">
                      <a16:creationId xmlns:a16="http://schemas.microsoft.com/office/drawing/2014/main" id="{A5F6EEB6-7C98-55EF-BD7B-1B1F7BA16571}"/>
                    </a:ext>
                  </a:extLst>
                </p14:cNvPr>
                <p14:cNvContentPartPr/>
                <p14:nvPr/>
              </p14:nvContentPartPr>
              <p14:xfrm>
                <a:off x="10282173" y="2157213"/>
                <a:ext cx="110880" cy="223200"/>
              </p14:xfrm>
            </p:contentPart>
          </mc:Choice>
          <mc:Fallback xmlns="">
            <p:pic>
              <p:nvPicPr>
                <p:cNvPr id="211542" name="Freihand 211541">
                  <a:extLst>
                    <a:ext uri="{FF2B5EF4-FFF2-40B4-BE49-F238E27FC236}">
                      <a16:creationId xmlns:a16="http://schemas.microsoft.com/office/drawing/2014/main" id="{A5F6EEB6-7C98-55EF-BD7B-1B1F7BA1657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73173" y="2148573"/>
                  <a:ext cx="128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1543" name="Freihand 211542">
                  <a:extLst>
                    <a:ext uri="{FF2B5EF4-FFF2-40B4-BE49-F238E27FC236}">
                      <a16:creationId xmlns:a16="http://schemas.microsoft.com/office/drawing/2014/main" id="{1C95D971-1DAA-6A57-335E-3E6FB12C9AF6}"/>
                    </a:ext>
                  </a:extLst>
                </p14:cNvPr>
                <p14:cNvContentPartPr/>
                <p14:nvPr/>
              </p14:nvContentPartPr>
              <p14:xfrm>
                <a:off x="10441293" y="2314893"/>
                <a:ext cx="190440" cy="21240"/>
              </p14:xfrm>
            </p:contentPart>
          </mc:Choice>
          <mc:Fallback xmlns="">
            <p:pic>
              <p:nvPicPr>
                <p:cNvPr id="211543" name="Freihand 211542">
                  <a:extLst>
                    <a:ext uri="{FF2B5EF4-FFF2-40B4-BE49-F238E27FC236}">
                      <a16:creationId xmlns:a16="http://schemas.microsoft.com/office/drawing/2014/main" id="{1C95D971-1DAA-6A57-335E-3E6FB12C9A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32653" y="2306253"/>
                  <a:ext cx="208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1544" name="Freihand 211543">
                  <a:extLst>
                    <a:ext uri="{FF2B5EF4-FFF2-40B4-BE49-F238E27FC236}">
                      <a16:creationId xmlns:a16="http://schemas.microsoft.com/office/drawing/2014/main" id="{D1F8FA9E-4CF2-CEC8-5EB8-B03149EC9E1F}"/>
                    </a:ext>
                  </a:extLst>
                </p14:cNvPr>
                <p14:cNvContentPartPr/>
                <p14:nvPr/>
              </p14:nvContentPartPr>
              <p14:xfrm>
                <a:off x="10487013" y="2355933"/>
                <a:ext cx="121680" cy="14040"/>
              </p14:xfrm>
            </p:contentPart>
          </mc:Choice>
          <mc:Fallback xmlns="">
            <p:pic>
              <p:nvPicPr>
                <p:cNvPr id="211544" name="Freihand 211543">
                  <a:extLst>
                    <a:ext uri="{FF2B5EF4-FFF2-40B4-BE49-F238E27FC236}">
                      <a16:creationId xmlns:a16="http://schemas.microsoft.com/office/drawing/2014/main" id="{D1F8FA9E-4CF2-CEC8-5EB8-B03149EC9E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78373" y="2347293"/>
                  <a:ext cx="139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1546" name="Freihand 211545">
                  <a:extLst>
                    <a:ext uri="{FF2B5EF4-FFF2-40B4-BE49-F238E27FC236}">
                      <a16:creationId xmlns:a16="http://schemas.microsoft.com/office/drawing/2014/main" id="{B9D47DAF-CDD5-875F-DE42-5BF3758781CB}"/>
                    </a:ext>
                  </a:extLst>
                </p14:cNvPr>
                <p14:cNvContentPartPr/>
                <p14:nvPr/>
              </p14:nvContentPartPr>
              <p14:xfrm>
                <a:off x="10813893" y="2065413"/>
                <a:ext cx="29880" cy="148680"/>
              </p14:xfrm>
            </p:contentPart>
          </mc:Choice>
          <mc:Fallback xmlns="">
            <p:pic>
              <p:nvPicPr>
                <p:cNvPr id="211546" name="Freihand 211545">
                  <a:extLst>
                    <a:ext uri="{FF2B5EF4-FFF2-40B4-BE49-F238E27FC236}">
                      <a16:creationId xmlns:a16="http://schemas.microsoft.com/office/drawing/2014/main" id="{B9D47DAF-CDD5-875F-DE42-5BF3758781C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05253" y="2056413"/>
                  <a:ext cx="47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1547" name="Freihand 211546">
                  <a:extLst>
                    <a:ext uri="{FF2B5EF4-FFF2-40B4-BE49-F238E27FC236}">
                      <a16:creationId xmlns:a16="http://schemas.microsoft.com/office/drawing/2014/main" id="{4ADB20A3-5446-0268-4F68-B72516AC13A2}"/>
                    </a:ext>
                  </a:extLst>
                </p14:cNvPr>
                <p14:cNvContentPartPr/>
                <p14:nvPr/>
              </p14:nvContentPartPr>
              <p14:xfrm>
                <a:off x="10741533" y="2052813"/>
                <a:ext cx="174960" cy="207000"/>
              </p14:xfrm>
            </p:contentPart>
          </mc:Choice>
          <mc:Fallback xmlns="">
            <p:pic>
              <p:nvPicPr>
                <p:cNvPr id="211547" name="Freihand 211546">
                  <a:extLst>
                    <a:ext uri="{FF2B5EF4-FFF2-40B4-BE49-F238E27FC236}">
                      <a16:creationId xmlns:a16="http://schemas.microsoft.com/office/drawing/2014/main" id="{4ADB20A3-5446-0268-4F68-B72516AC13A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32533" y="2044173"/>
                  <a:ext cx="192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1548" name="Freihand 211547">
                  <a:extLst>
                    <a:ext uri="{FF2B5EF4-FFF2-40B4-BE49-F238E27FC236}">
                      <a16:creationId xmlns:a16="http://schemas.microsoft.com/office/drawing/2014/main" id="{F73553C2-9EE1-698C-1FEF-283EA4C904BA}"/>
                    </a:ext>
                  </a:extLst>
                </p14:cNvPr>
                <p14:cNvContentPartPr/>
                <p14:nvPr/>
              </p14:nvContentPartPr>
              <p14:xfrm>
                <a:off x="10971573" y="2121213"/>
                <a:ext cx="29160" cy="75960"/>
              </p14:xfrm>
            </p:contentPart>
          </mc:Choice>
          <mc:Fallback xmlns="">
            <p:pic>
              <p:nvPicPr>
                <p:cNvPr id="211548" name="Freihand 211547">
                  <a:extLst>
                    <a:ext uri="{FF2B5EF4-FFF2-40B4-BE49-F238E27FC236}">
                      <a16:creationId xmlns:a16="http://schemas.microsoft.com/office/drawing/2014/main" id="{F73553C2-9EE1-698C-1FEF-283EA4C904B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62933" y="2112213"/>
                  <a:ext cx="46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1549" name="Freihand 211548">
                  <a:extLst>
                    <a:ext uri="{FF2B5EF4-FFF2-40B4-BE49-F238E27FC236}">
                      <a16:creationId xmlns:a16="http://schemas.microsoft.com/office/drawing/2014/main" id="{E028BDE1-3D24-E5D5-68D0-0ABFDB9DEF24}"/>
                    </a:ext>
                  </a:extLst>
                </p14:cNvPr>
                <p14:cNvContentPartPr/>
                <p14:nvPr/>
              </p14:nvContentPartPr>
              <p14:xfrm>
                <a:off x="11068053" y="2070453"/>
                <a:ext cx="74160" cy="167400"/>
              </p14:xfrm>
            </p:contentPart>
          </mc:Choice>
          <mc:Fallback xmlns="">
            <p:pic>
              <p:nvPicPr>
                <p:cNvPr id="211549" name="Freihand 211548">
                  <a:extLst>
                    <a:ext uri="{FF2B5EF4-FFF2-40B4-BE49-F238E27FC236}">
                      <a16:creationId xmlns:a16="http://schemas.microsoft.com/office/drawing/2014/main" id="{E028BDE1-3D24-E5D5-68D0-0ABFDB9DEF2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59053" y="2061453"/>
                  <a:ext cx="91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1550" name="Freihand 211549">
                  <a:extLst>
                    <a:ext uri="{FF2B5EF4-FFF2-40B4-BE49-F238E27FC236}">
                      <a16:creationId xmlns:a16="http://schemas.microsoft.com/office/drawing/2014/main" id="{9BEE2B36-A608-E91F-E93D-FE93C1D864B1}"/>
                    </a:ext>
                  </a:extLst>
                </p14:cNvPr>
                <p14:cNvContentPartPr/>
                <p14:nvPr/>
              </p14:nvContentPartPr>
              <p14:xfrm>
                <a:off x="11042133" y="2060373"/>
                <a:ext cx="176040" cy="61200"/>
              </p14:xfrm>
            </p:contentPart>
          </mc:Choice>
          <mc:Fallback xmlns="">
            <p:pic>
              <p:nvPicPr>
                <p:cNvPr id="211550" name="Freihand 211549">
                  <a:extLst>
                    <a:ext uri="{FF2B5EF4-FFF2-40B4-BE49-F238E27FC236}">
                      <a16:creationId xmlns:a16="http://schemas.microsoft.com/office/drawing/2014/main" id="{9BEE2B36-A608-E91F-E93D-FE93C1D864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33133" y="2051373"/>
                  <a:ext cx="193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1551" name="Freihand 211550">
                  <a:extLst>
                    <a:ext uri="{FF2B5EF4-FFF2-40B4-BE49-F238E27FC236}">
                      <a16:creationId xmlns:a16="http://schemas.microsoft.com/office/drawing/2014/main" id="{9383044C-5230-F873-5C5A-1DBE7B587B17}"/>
                    </a:ext>
                  </a:extLst>
                </p14:cNvPr>
                <p14:cNvContentPartPr/>
                <p14:nvPr/>
              </p14:nvContentPartPr>
              <p14:xfrm>
                <a:off x="11240133" y="2163693"/>
                <a:ext cx="63000" cy="21240"/>
              </p14:xfrm>
            </p:contentPart>
          </mc:Choice>
          <mc:Fallback xmlns="">
            <p:pic>
              <p:nvPicPr>
                <p:cNvPr id="211551" name="Freihand 211550">
                  <a:extLst>
                    <a:ext uri="{FF2B5EF4-FFF2-40B4-BE49-F238E27FC236}">
                      <a16:creationId xmlns:a16="http://schemas.microsoft.com/office/drawing/2014/main" id="{9383044C-5230-F873-5C5A-1DBE7B587B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31493" y="2154693"/>
                  <a:ext cx="80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1552" name="Freihand 211551">
                  <a:extLst>
                    <a:ext uri="{FF2B5EF4-FFF2-40B4-BE49-F238E27FC236}">
                      <a16:creationId xmlns:a16="http://schemas.microsoft.com/office/drawing/2014/main" id="{C5483629-22DC-9EF7-FD63-CEC7316FAACC}"/>
                    </a:ext>
                  </a:extLst>
                </p14:cNvPr>
                <p14:cNvContentPartPr/>
                <p14:nvPr/>
              </p14:nvContentPartPr>
              <p14:xfrm>
                <a:off x="11336253" y="2107533"/>
                <a:ext cx="150120" cy="88920"/>
              </p14:xfrm>
            </p:contentPart>
          </mc:Choice>
          <mc:Fallback xmlns="">
            <p:pic>
              <p:nvPicPr>
                <p:cNvPr id="211552" name="Freihand 211551">
                  <a:extLst>
                    <a:ext uri="{FF2B5EF4-FFF2-40B4-BE49-F238E27FC236}">
                      <a16:creationId xmlns:a16="http://schemas.microsoft.com/office/drawing/2014/main" id="{C5483629-22DC-9EF7-FD63-CEC7316FAA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27613" y="2098533"/>
                  <a:ext cx="167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1553" name="Freihand 211552">
                  <a:extLst>
                    <a:ext uri="{FF2B5EF4-FFF2-40B4-BE49-F238E27FC236}">
                      <a16:creationId xmlns:a16="http://schemas.microsoft.com/office/drawing/2014/main" id="{D3D204CB-F39D-F565-4C19-17822C701E82}"/>
                    </a:ext>
                  </a:extLst>
                </p14:cNvPr>
                <p14:cNvContentPartPr/>
                <p14:nvPr/>
              </p14:nvContentPartPr>
              <p14:xfrm>
                <a:off x="11491413" y="2128413"/>
                <a:ext cx="221040" cy="35280"/>
              </p14:xfrm>
            </p:contentPart>
          </mc:Choice>
          <mc:Fallback xmlns="">
            <p:pic>
              <p:nvPicPr>
                <p:cNvPr id="211553" name="Freihand 211552">
                  <a:extLst>
                    <a:ext uri="{FF2B5EF4-FFF2-40B4-BE49-F238E27FC236}">
                      <a16:creationId xmlns:a16="http://schemas.microsoft.com/office/drawing/2014/main" id="{D3D204CB-F39D-F565-4C19-17822C701E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82773" y="2119773"/>
                  <a:ext cx="238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1554" name="Freihand 211553">
                  <a:extLst>
                    <a:ext uri="{FF2B5EF4-FFF2-40B4-BE49-F238E27FC236}">
                      <a16:creationId xmlns:a16="http://schemas.microsoft.com/office/drawing/2014/main" id="{A82C323B-4146-589B-0C7D-6BB441F500C7}"/>
                    </a:ext>
                  </a:extLst>
                </p14:cNvPr>
                <p14:cNvContentPartPr/>
                <p14:nvPr/>
              </p14:nvContentPartPr>
              <p14:xfrm>
                <a:off x="10775013" y="2295813"/>
                <a:ext cx="883440" cy="27720"/>
              </p14:xfrm>
            </p:contentPart>
          </mc:Choice>
          <mc:Fallback xmlns="">
            <p:pic>
              <p:nvPicPr>
                <p:cNvPr id="211554" name="Freihand 211553">
                  <a:extLst>
                    <a:ext uri="{FF2B5EF4-FFF2-40B4-BE49-F238E27FC236}">
                      <a16:creationId xmlns:a16="http://schemas.microsoft.com/office/drawing/2014/main" id="{A82C323B-4146-589B-0C7D-6BB441F500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66373" y="2286813"/>
                  <a:ext cx="901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1555" name="Freihand 211554">
                  <a:extLst>
                    <a:ext uri="{FF2B5EF4-FFF2-40B4-BE49-F238E27FC236}">
                      <a16:creationId xmlns:a16="http://schemas.microsoft.com/office/drawing/2014/main" id="{FD4F0F8E-75CA-C885-CE6A-C27E88D689FD}"/>
                    </a:ext>
                  </a:extLst>
                </p14:cNvPr>
                <p14:cNvContentPartPr/>
                <p14:nvPr/>
              </p14:nvContentPartPr>
              <p14:xfrm>
                <a:off x="10735413" y="2428293"/>
                <a:ext cx="124920" cy="216000"/>
              </p14:xfrm>
            </p:contentPart>
          </mc:Choice>
          <mc:Fallback xmlns="">
            <p:pic>
              <p:nvPicPr>
                <p:cNvPr id="211555" name="Freihand 211554">
                  <a:extLst>
                    <a:ext uri="{FF2B5EF4-FFF2-40B4-BE49-F238E27FC236}">
                      <a16:creationId xmlns:a16="http://schemas.microsoft.com/office/drawing/2014/main" id="{FD4F0F8E-75CA-C885-CE6A-C27E88D689F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26413" y="2419653"/>
                  <a:ext cx="142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1556" name="Freihand 211555">
                  <a:extLst>
                    <a:ext uri="{FF2B5EF4-FFF2-40B4-BE49-F238E27FC236}">
                      <a16:creationId xmlns:a16="http://schemas.microsoft.com/office/drawing/2014/main" id="{F8399FBF-6138-4018-3661-60BA5578C630}"/>
                    </a:ext>
                  </a:extLst>
                </p14:cNvPr>
                <p14:cNvContentPartPr/>
                <p14:nvPr/>
              </p14:nvContentPartPr>
              <p14:xfrm>
                <a:off x="10919013" y="2510013"/>
                <a:ext cx="37800" cy="87480"/>
              </p14:xfrm>
            </p:contentPart>
          </mc:Choice>
          <mc:Fallback xmlns="">
            <p:pic>
              <p:nvPicPr>
                <p:cNvPr id="211556" name="Freihand 211555">
                  <a:extLst>
                    <a:ext uri="{FF2B5EF4-FFF2-40B4-BE49-F238E27FC236}">
                      <a16:creationId xmlns:a16="http://schemas.microsoft.com/office/drawing/2014/main" id="{F8399FBF-6138-4018-3661-60BA5578C6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10373" y="2501013"/>
                  <a:ext cx="55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1557" name="Freihand 211556">
                  <a:extLst>
                    <a:ext uri="{FF2B5EF4-FFF2-40B4-BE49-F238E27FC236}">
                      <a16:creationId xmlns:a16="http://schemas.microsoft.com/office/drawing/2014/main" id="{686020A4-A545-D8FF-9D89-06D6A008EBD5}"/>
                    </a:ext>
                  </a:extLst>
                </p14:cNvPr>
                <p14:cNvContentPartPr/>
                <p14:nvPr/>
              </p14:nvContentPartPr>
              <p14:xfrm>
                <a:off x="10993173" y="2467173"/>
                <a:ext cx="154080" cy="168120"/>
              </p14:xfrm>
            </p:contentPart>
          </mc:Choice>
          <mc:Fallback xmlns="">
            <p:pic>
              <p:nvPicPr>
                <p:cNvPr id="211557" name="Freihand 211556">
                  <a:extLst>
                    <a:ext uri="{FF2B5EF4-FFF2-40B4-BE49-F238E27FC236}">
                      <a16:creationId xmlns:a16="http://schemas.microsoft.com/office/drawing/2014/main" id="{686020A4-A545-D8FF-9D89-06D6A008EB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84533" y="2458533"/>
                  <a:ext cx="171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1562" name="Freihand 211561">
                  <a:extLst>
                    <a:ext uri="{FF2B5EF4-FFF2-40B4-BE49-F238E27FC236}">
                      <a16:creationId xmlns:a16="http://schemas.microsoft.com/office/drawing/2014/main" id="{B3C66F35-F6E6-4285-5A83-5A229C3F4BDE}"/>
                    </a:ext>
                  </a:extLst>
                </p14:cNvPr>
                <p14:cNvContentPartPr/>
                <p14:nvPr/>
              </p14:nvContentPartPr>
              <p14:xfrm>
                <a:off x="11203413" y="2601813"/>
                <a:ext cx="63360" cy="20160"/>
              </p14:xfrm>
            </p:contentPart>
          </mc:Choice>
          <mc:Fallback xmlns="">
            <p:pic>
              <p:nvPicPr>
                <p:cNvPr id="211562" name="Freihand 211561">
                  <a:extLst>
                    <a:ext uri="{FF2B5EF4-FFF2-40B4-BE49-F238E27FC236}">
                      <a16:creationId xmlns:a16="http://schemas.microsoft.com/office/drawing/2014/main" id="{B3C66F35-F6E6-4285-5A83-5A229C3F4B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94773" y="2593173"/>
                  <a:ext cx="81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1563" name="Freihand 211562">
                  <a:extLst>
                    <a:ext uri="{FF2B5EF4-FFF2-40B4-BE49-F238E27FC236}">
                      <a16:creationId xmlns:a16="http://schemas.microsoft.com/office/drawing/2014/main" id="{E287E276-A6A4-3F4A-5E1C-E42982A6A184}"/>
                    </a:ext>
                  </a:extLst>
                </p14:cNvPr>
                <p14:cNvContentPartPr/>
                <p14:nvPr/>
              </p14:nvContentPartPr>
              <p14:xfrm>
                <a:off x="11327973" y="2531613"/>
                <a:ext cx="27720" cy="141120"/>
              </p14:xfrm>
            </p:contentPart>
          </mc:Choice>
          <mc:Fallback xmlns="">
            <p:pic>
              <p:nvPicPr>
                <p:cNvPr id="211563" name="Freihand 211562">
                  <a:extLst>
                    <a:ext uri="{FF2B5EF4-FFF2-40B4-BE49-F238E27FC236}">
                      <a16:creationId xmlns:a16="http://schemas.microsoft.com/office/drawing/2014/main" id="{E287E276-A6A4-3F4A-5E1C-E42982A6A1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19333" y="2522613"/>
                  <a:ext cx="45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1564" name="Freihand 211563">
                  <a:extLst>
                    <a:ext uri="{FF2B5EF4-FFF2-40B4-BE49-F238E27FC236}">
                      <a16:creationId xmlns:a16="http://schemas.microsoft.com/office/drawing/2014/main" id="{6062E984-5233-F413-3D01-9AA736A82172}"/>
                    </a:ext>
                  </a:extLst>
                </p14:cNvPr>
                <p14:cNvContentPartPr/>
                <p14:nvPr/>
              </p14:nvContentPartPr>
              <p14:xfrm>
                <a:off x="11266053" y="2526933"/>
                <a:ext cx="142920" cy="151560"/>
              </p14:xfrm>
            </p:contentPart>
          </mc:Choice>
          <mc:Fallback xmlns="">
            <p:pic>
              <p:nvPicPr>
                <p:cNvPr id="211564" name="Freihand 211563">
                  <a:extLst>
                    <a:ext uri="{FF2B5EF4-FFF2-40B4-BE49-F238E27FC236}">
                      <a16:creationId xmlns:a16="http://schemas.microsoft.com/office/drawing/2014/main" id="{6062E984-5233-F413-3D01-9AA736A821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57053" y="2517933"/>
                  <a:ext cx="160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1565" name="Freihand 211564">
                  <a:extLst>
                    <a:ext uri="{FF2B5EF4-FFF2-40B4-BE49-F238E27FC236}">
                      <a16:creationId xmlns:a16="http://schemas.microsoft.com/office/drawing/2014/main" id="{6966CE19-81B4-B263-10CF-EEA5CE5C61C0}"/>
                    </a:ext>
                  </a:extLst>
                </p14:cNvPr>
                <p14:cNvContentPartPr/>
                <p14:nvPr/>
              </p14:nvContentPartPr>
              <p14:xfrm>
                <a:off x="11412213" y="2515413"/>
                <a:ext cx="276120" cy="250200"/>
              </p14:xfrm>
            </p:contentPart>
          </mc:Choice>
          <mc:Fallback xmlns="">
            <p:pic>
              <p:nvPicPr>
                <p:cNvPr id="211565" name="Freihand 211564">
                  <a:extLst>
                    <a:ext uri="{FF2B5EF4-FFF2-40B4-BE49-F238E27FC236}">
                      <a16:creationId xmlns:a16="http://schemas.microsoft.com/office/drawing/2014/main" id="{6966CE19-81B4-B263-10CF-EEA5CE5C61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403213" y="2506413"/>
                  <a:ext cx="293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1566" name="Freihand 211565">
                  <a:extLst>
                    <a:ext uri="{FF2B5EF4-FFF2-40B4-BE49-F238E27FC236}">
                      <a16:creationId xmlns:a16="http://schemas.microsoft.com/office/drawing/2014/main" id="{973A3281-EBEC-B146-C5F8-B67ED321A7A2}"/>
                    </a:ext>
                  </a:extLst>
                </p14:cNvPr>
                <p14:cNvContentPartPr/>
                <p14:nvPr/>
              </p14:nvContentPartPr>
              <p14:xfrm>
                <a:off x="11684733" y="2659053"/>
                <a:ext cx="6120" cy="29880"/>
              </p14:xfrm>
            </p:contentPart>
          </mc:Choice>
          <mc:Fallback xmlns="">
            <p:pic>
              <p:nvPicPr>
                <p:cNvPr id="211566" name="Freihand 211565">
                  <a:extLst>
                    <a:ext uri="{FF2B5EF4-FFF2-40B4-BE49-F238E27FC236}">
                      <a16:creationId xmlns:a16="http://schemas.microsoft.com/office/drawing/2014/main" id="{973A3281-EBEC-B146-C5F8-B67ED321A7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76093" y="2650413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1567" name="Freihand 211566">
                  <a:extLst>
                    <a:ext uri="{FF2B5EF4-FFF2-40B4-BE49-F238E27FC236}">
                      <a16:creationId xmlns:a16="http://schemas.microsoft.com/office/drawing/2014/main" id="{EA1732F4-11EE-8624-DDD3-D831A85FADAE}"/>
                    </a:ext>
                  </a:extLst>
                </p14:cNvPr>
                <p14:cNvContentPartPr/>
                <p14:nvPr/>
              </p14:nvContentPartPr>
              <p14:xfrm>
                <a:off x="11809293" y="2193213"/>
                <a:ext cx="137160" cy="221760"/>
              </p14:xfrm>
            </p:contentPart>
          </mc:Choice>
          <mc:Fallback xmlns="">
            <p:pic>
              <p:nvPicPr>
                <p:cNvPr id="211567" name="Freihand 211566">
                  <a:extLst>
                    <a:ext uri="{FF2B5EF4-FFF2-40B4-BE49-F238E27FC236}">
                      <a16:creationId xmlns:a16="http://schemas.microsoft.com/office/drawing/2014/main" id="{EA1732F4-11EE-8624-DDD3-D831A85FAD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800653" y="2184213"/>
                  <a:ext cx="154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1568" name="Freihand 211567">
                  <a:extLst>
                    <a:ext uri="{FF2B5EF4-FFF2-40B4-BE49-F238E27FC236}">
                      <a16:creationId xmlns:a16="http://schemas.microsoft.com/office/drawing/2014/main" id="{FD8584C5-5488-C5AB-1134-DDF3C6A1D425}"/>
                    </a:ext>
                  </a:extLst>
                </p14:cNvPr>
                <p14:cNvContentPartPr/>
                <p14:nvPr/>
              </p14:nvContentPartPr>
              <p14:xfrm>
                <a:off x="11955813" y="2254773"/>
                <a:ext cx="126360" cy="114480"/>
              </p14:xfrm>
            </p:contentPart>
          </mc:Choice>
          <mc:Fallback xmlns="">
            <p:pic>
              <p:nvPicPr>
                <p:cNvPr id="211568" name="Freihand 211567">
                  <a:extLst>
                    <a:ext uri="{FF2B5EF4-FFF2-40B4-BE49-F238E27FC236}">
                      <a16:creationId xmlns:a16="http://schemas.microsoft.com/office/drawing/2014/main" id="{FD8584C5-5488-C5AB-1134-DDF3C6A1D42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947173" y="2246133"/>
                  <a:ext cx="14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1569" name="Freihand 211568">
                  <a:extLst>
                    <a:ext uri="{FF2B5EF4-FFF2-40B4-BE49-F238E27FC236}">
                      <a16:creationId xmlns:a16="http://schemas.microsoft.com/office/drawing/2014/main" id="{559AA903-C0BE-C068-3CF6-CF8DB924F33F}"/>
                    </a:ext>
                  </a:extLst>
                </p14:cNvPr>
                <p14:cNvContentPartPr/>
                <p14:nvPr/>
              </p14:nvContentPartPr>
              <p14:xfrm>
                <a:off x="12080373" y="2257293"/>
                <a:ext cx="74520" cy="102960"/>
              </p14:xfrm>
            </p:contentPart>
          </mc:Choice>
          <mc:Fallback xmlns="">
            <p:pic>
              <p:nvPicPr>
                <p:cNvPr id="211569" name="Freihand 211568">
                  <a:extLst>
                    <a:ext uri="{FF2B5EF4-FFF2-40B4-BE49-F238E27FC236}">
                      <a16:creationId xmlns:a16="http://schemas.microsoft.com/office/drawing/2014/main" id="{559AA903-C0BE-C068-3CF6-CF8DB924F3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071373" y="2248653"/>
                  <a:ext cx="92160" cy="120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1571" name="Grafik 211570">
            <a:extLst>
              <a:ext uri="{FF2B5EF4-FFF2-40B4-BE49-F238E27FC236}">
                <a16:creationId xmlns:a16="http://schemas.microsoft.com/office/drawing/2014/main" id="{F594DF1B-383C-0A6F-85C3-E0E7373A7B2D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569665" y="1799733"/>
            <a:ext cx="6229002" cy="1791347"/>
          </a:xfrm>
          <a:prstGeom prst="rect">
            <a:avLst/>
          </a:prstGeom>
        </p:spPr>
      </p:pic>
      <p:grpSp>
        <p:nvGrpSpPr>
          <p:cNvPr id="211204" name="Gruppieren 211203">
            <a:extLst>
              <a:ext uri="{FF2B5EF4-FFF2-40B4-BE49-F238E27FC236}">
                <a16:creationId xmlns:a16="http://schemas.microsoft.com/office/drawing/2014/main" id="{E64C7C01-63FA-9C0A-A5A5-FD6E678B3F79}"/>
              </a:ext>
            </a:extLst>
          </p:cNvPr>
          <p:cNvGrpSpPr/>
          <p:nvPr/>
        </p:nvGrpSpPr>
        <p:grpSpPr>
          <a:xfrm>
            <a:off x="2468373" y="4183653"/>
            <a:ext cx="1396800" cy="354240"/>
            <a:chOff x="2468373" y="4183653"/>
            <a:chExt cx="139680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11576" name="Freihand 211575">
                  <a:extLst>
                    <a:ext uri="{FF2B5EF4-FFF2-40B4-BE49-F238E27FC236}">
                      <a16:creationId xmlns:a16="http://schemas.microsoft.com/office/drawing/2014/main" id="{E55A9A93-7623-0F37-A3EE-02E63DCB2CC3}"/>
                    </a:ext>
                  </a:extLst>
                </p14:cNvPr>
                <p14:cNvContentPartPr/>
                <p14:nvPr/>
              </p14:nvContentPartPr>
              <p14:xfrm>
                <a:off x="2468373" y="4374093"/>
                <a:ext cx="110880" cy="151560"/>
              </p14:xfrm>
            </p:contentPart>
          </mc:Choice>
          <mc:Fallback xmlns="">
            <p:pic>
              <p:nvPicPr>
                <p:cNvPr id="211576" name="Freihand 211575">
                  <a:extLst>
                    <a:ext uri="{FF2B5EF4-FFF2-40B4-BE49-F238E27FC236}">
                      <a16:creationId xmlns:a16="http://schemas.microsoft.com/office/drawing/2014/main" id="{E55A9A93-7623-0F37-A3EE-02E63DCB2CC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59373" y="4365093"/>
                  <a:ext cx="128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11577" name="Freihand 211576">
                  <a:extLst>
                    <a:ext uri="{FF2B5EF4-FFF2-40B4-BE49-F238E27FC236}">
                      <a16:creationId xmlns:a16="http://schemas.microsoft.com/office/drawing/2014/main" id="{2B141544-10D5-A74D-1F5B-F93D767DDBD4}"/>
                    </a:ext>
                  </a:extLst>
                </p14:cNvPr>
                <p14:cNvContentPartPr/>
                <p14:nvPr/>
              </p14:nvContentPartPr>
              <p14:xfrm>
                <a:off x="2672493" y="4366893"/>
                <a:ext cx="92520" cy="115200"/>
              </p14:xfrm>
            </p:contentPart>
          </mc:Choice>
          <mc:Fallback xmlns="">
            <p:pic>
              <p:nvPicPr>
                <p:cNvPr id="211577" name="Freihand 211576">
                  <a:extLst>
                    <a:ext uri="{FF2B5EF4-FFF2-40B4-BE49-F238E27FC236}">
                      <a16:creationId xmlns:a16="http://schemas.microsoft.com/office/drawing/2014/main" id="{2B141544-10D5-A74D-1F5B-F93D767DDB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63493" y="4357893"/>
                  <a:ext cx="110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11578" name="Freihand 211577">
                  <a:extLst>
                    <a:ext uri="{FF2B5EF4-FFF2-40B4-BE49-F238E27FC236}">
                      <a16:creationId xmlns:a16="http://schemas.microsoft.com/office/drawing/2014/main" id="{069DEDA0-B825-D6B8-A117-CFC7805573BD}"/>
                    </a:ext>
                  </a:extLst>
                </p14:cNvPr>
                <p14:cNvContentPartPr/>
                <p14:nvPr/>
              </p14:nvContentPartPr>
              <p14:xfrm>
                <a:off x="2869773" y="4322973"/>
                <a:ext cx="67320" cy="176760"/>
              </p14:xfrm>
            </p:contentPart>
          </mc:Choice>
          <mc:Fallback xmlns="">
            <p:pic>
              <p:nvPicPr>
                <p:cNvPr id="211578" name="Freihand 211577">
                  <a:extLst>
                    <a:ext uri="{FF2B5EF4-FFF2-40B4-BE49-F238E27FC236}">
                      <a16:creationId xmlns:a16="http://schemas.microsoft.com/office/drawing/2014/main" id="{069DEDA0-B825-D6B8-A117-CFC7805573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61133" y="4314333"/>
                  <a:ext cx="84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11579" name="Freihand 211578">
                  <a:extLst>
                    <a:ext uri="{FF2B5EF4-FFF2-40B4-BE49-F238E27FC236}">
                      <a16:creationId xmlns:a16="http://schemas.microsoft.com/office/drawing/2014/main" id="{EBAD406A-9F76-435C-C85C-6EB98067B8F8}"/>
                    </a:ext>
                  </a:extLst>
                </p14:cNvPr>
                <p14:cNvContentPartPr/>
                <p14:nvPr/>
              </p14:nvContentPartPr>
              <p14:xfrm>
                <a:off x="3013053" y="4458693"/>
                <a:ext cx="26640" cy="79200"/>
              </p14:xfrm>
            </p:contentPart>
          </mc:Choice>
          <mc:Fallback xmlns="">
            <p:pic>
              <p:nvPicPr>
                <p:cNvPr id="211579" name="Freihand 211578">
                  <a:extLst>
                    <a:ext uri="{FF2B5EF4-FFF2-40B4-BE49-F238E27FC236}">
                      <a16:creationId xmlns:a16="http://schemas.microsoft.com/office/drawing/2014/main" id="{EBAD406A-9F76-435C-C85C-6EB98067B8F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04053" y="4449693"/>
                  <a:ext cx="44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1580" name="Freihand 211579">
                  <a:extLst>
                    <a:ext uri="{FF2B5EF4-FFF2-40B4-BE49-F238E27FC236}">
                      <a16:creationId xmlns:a16="http://schemas.microsoft.com/office/drawing/2014/main" id="{8847C38D-5314-FC93-110B-0DCDA4B7F3E4}"/>
                    </a:ext>
                  </a:extLst>
                </p14:cNvPr>
                <p14:cNvContentPartPr/>
                <p14:nvPr/>
              </p14:nvContentPartPr>
              <p14:xfrm>
                <a:off x="3118893" y="4313253"/>
                <a:ext cx="240840" cy="111960"/>
              </p14:xfrm>
            </p:contentPart>
          </mc:Choice>
          <mc:Fallback xmlns="">
            <p:pic>
              <p:nvPicPr>
                <p:cNvPr id="211580" name="Freihand 211579">
                  <a:extLst>
                    <a:ext uri="{FF2B5EF4-FFF2-40B4-BE49-F238E27FC236}">
                      <a16:creationId xmlns:a16="http://schemas.microsoft.com/office/drawing/2014/main" id="{8847C38D-5314-FC93-110B-0DCDA4B7F3E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10253" y="4304253"/>
                  <a:ext cx="258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1581" name="Freihand 211580">
                  <a:extLst>
                    <a:ext uri="{FF2B5EF4-FFF2-40B4-BE49-F238E27FC236}">
                      <a16:creationId xmlns:a16="http://schemas.microsoft.com/office/drawing/2014/main" id="{99B1745D-1D58-0D62-414C-C420966EF94A}"/>
                    </a:ext>
                  </a:extLst>
                </p14:cNvPr>
                <p14:cNvContentPartPr/>
                <p14:nvPr/>
              </p14:nvContentPartPr>
              <p14:xfrm>
                <a:off x="3462693" y="4183653"/>
                <a:ext cx="63000" cy="274680"/>
              </p14:xfrm>
            </p:contentPart>
          </mc:Choice>
          <mc:Fallback xmlns="">
            <p:pic>
              <p:nvPicPr>
                <p:cNvPr id="211581" name="Freihand 211580">
                  <a:extLst>
                    <a:ext uri="{FF2B5EF4-FFF2-40B4-BE49-F238E27FC236}">
                      <a16:creationId xmlns:a16="http://schemas.microsoft.com/office/drawing/2014/main" id="{99B1745D-1D58-0D62-414C-C420966EF94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53693" y="4175013"/>
                  <a:ext cx="80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1582" name="Freihand 211581">
                  <a:extLst>
                    <a:ext uri="{FF2B5EF4-FFF2-40B4-BE49-F238E27FC236}">
                      <a16:creationId xmlns:a16="http://schemas.microsoft.com/office/drawing/2014/main" id="{21460145-C433-C7F7-C706-807E020F5299}"/>
                    </a:ext>
                  </a:extLst>
                </p14:cNvPr>
                <p14:cNvContentPartPr/>
                <p14:nvPr/>
              </p14:nvContentPartPr>
              <p14:xfrm>
                <a:off x="3608493" y="4226853"/>
                <a:ext cx="101520" cy="172800"/>
              </p14:xfrm>
            </p:contentPart>
          </mc:Choice>
          <mc:Fallback xmlns="">
            <p:pic>
              <p:nvPicPr>
                <p:cNvPr id="211582" name="Freihand 211581">
                  <a:extLst>
                    <a:ext uri="{FF2B5EF4-FFF2-40B4-BE49-F238E27FC236}">
                      <a16:creationId xmlns:a16="http://schemas.microsoft.com/office/drawing/2014/main" id="{21460145-C433-C7F7-C706-807E020F529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599493" y="4218213"/>
                  <a:ext cx="119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1583" name="Freihand 211582">
                  <a:extLst>
                    <a:ext uri="{FF2B5EF4-FFF2-40B4-BE49-F238E27FC236}">
                      <a16:creationId xmlns:a16="http://schemas.microsoft.com/office/drawing/2014/main" id="{8C5D0842-7863-F78C-967D-3815EEC45714}"/>
                    </a:ext>
                  </a:extLst>
                </p14:cNvPr>
                <p14:cNvContentPartPr/>
                <p14:nvPr/>
              </p14:nvContentPartPr>
              <p14:xfrm>
                <a:off x="3788133" y="4239093"/>
                <a:ext cx="77040" cy="153720"/>
              </p14:xfrm>
            </p:contentPart>
          </mc:Choice>
          <mc:Fallback xmlns="">
            <p:pic>
              <p:nvPicPr>
                <p:cNvPr id="211583" name="Freihand 211582">
                  <a:extLst>
                    <a:ext uri="{FF2B5EF4-FFF2-40B4-BE49-F238E27FC236}">
                      <a16:creationId xmlns:a16="http://schemas.microsoft.com/office/drawing/2014/main" id="{8C5D0842-7863-F78C-967D-3815EEC4571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79133" y="4230093"/>
                  <a:ext cx="946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323" name="Gruppieren 211322">
            <a:extLst>
              <a:ext uri="{FF2B5EF4-FFF2-40B4-BE49-F238E27FC236}">
                <a16:creationId xmlns:a16="http://schemas.microsoft.com/office/drawing/2014/main" id="{2F5610B7-0D89-8058-945A-F7841F13B467}"/>
              </a:ext>
            </a:extLst>
          </p:cNvPr>
          <p:cNvGrpSpPr/>
          <p:nvPr/>
        </p:nvGrpSpPr>
        <p:grpSpPr>
          <a:xfrm>
            <a:off x="3959493" y="3393453"/>
            <a:ext cx="1506960" cy="1165680"/>
            <a:chOff x="3959493" y="3393453"/>
            <a:chExt cx="1506960" cy="11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1215" name="Freihand 211214">
                  <a:extLst>
                    <a:ext uri="{FF2B5EF4-FFF2-40B4-BE49-F238E27FC236}">
                      <a16:creationId xmlns:a16="http://schemas.microsoft.com/office/drawing/2014/main" id="{6F1C8DA8-297B-7759-1E4A-221EA47C311B}"/>
                    </a:ext>
                  </a:extLst>
                </p14:cNvPr>
                <p14:cNvContentPartPr/>
                <p14:nvPr/>
              </p14:nvContentPartPr>
              <p14:xfrm>
                <a:off x="3959493" y="4162053"/>
                <a:ext cx="103320" cy="224640"/>
              </p14:xfrm>
            </p:contentPart>
          </mc:Choice>
          <mc:Fallback xmlns="">
            <p:pic>
              <p:nvPicPr>
                <p:cNvPr id="211215" name="Freihand 211214">
                  <a:extLst>
                    <a:ext uri="{FF2B5EF4-FFF2-40B4-BE49-F238E27FC236}">
                      <a16:creationId xmlns:a16="http://schemas.microsoft.com/office/drawing/2014/main" id="{6F1C8DA8-297B-7759-1E4A-221EA47C311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50493" y="4153053"/>
                  <a:ext cx="120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1218" name="Freihand 211217">
                  <a:extLst>
                    <a:ext uri="{FF2B5EF4-FFF2-40B4-BE49-F238E27FC236}">
                      <a16:creationId xmlns:a16="http://schemas.microsoft.com/office/drawing/2014/main" id="{67C8CCDF-B7EF-3CEE-4B2A-7084708DA817}"/>
                    </a:ext>
                  </a:extLst>
                </p14:cNvPr>
                <p14:cNvContentPartPr/>
                <p14:nvPr/>
              </p14:nvContentPartPr>
              <p14:xfrm>
                <a:off x="4102413" y="4345653"/>
                <a:ext cx="7200" cy="86400"/>
              </p14:xfrm>
            </p:contentPart>
          </mc:Choice>
          <mc:Fallback xmlns="">
            <p:pic>
              <p:nvPicPr>
                <p:cNvPr id="211218" name="Freihand 211217">
                  <a:extLst>
                    <a:ext uri="{FF2B5EF4-FFF2-40B4-BE49-F238E27FC236}">
                      <a16:creationId xmlns:a16="http://schemas.microsoft.com/office/drawing/2014/main" id="{67C8CCDF-B7EF-3CEE-4B2A-7084708DA8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93413" y="4336653"/>
                  <a:ext cx="24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1230" name="Freihand 211229">
                  <a:extLst>
                    <a:ext uri="{FF2B5EF4-FFF2-40B4-BE49-F238E27FC236}">
                      <a16:creationId xmlns:a16="http://schemas.microsoft.com/office/drawing/2014/main" id="{41EBF69A-D317-E4C6-F86E-3F07EE404C4E}"/>
                    </a:ext>
                  </a:extLst>
                </p14:cNvPr>
                <p14:cNvContentPartPr/>
                <p14:nvPr/>
              </p14:nvContentPartPr>
              <p14:xfrm>
                <a:off x="4140213" y="4161333"/>
                <a:ext cx="111240" cy="213480"/>
              </p14:xfrm>
            </p:contentPart>
          </mc:Choice>
          <mc:Fallback xmlns="">
            <p:pic>
              <p:nvPicPr>
                <p:cNvPr id="211230" name="Freihand 211229">
                  <a:extLst>
                    <a:ext uri="{FF2B5EF4-FFF2-40B4-BE49-F238E27FC236}">
                      <a16:creationId xmlns:a16="http://schemas.microsoft.com/office/drawing/2014/main" id="{41EBF69A-D317-E4C6-F86E-3F07EE404C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31573" y="4152333"/>
                  <a:ext cx="128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1236" name="Freihand 211235">
                  <a:extLst>
                    <a:ext uri="{FF2B5EF4-FFF2-40B4-BE49-F238E27FC236}">
                      <a16:creationId xmlns:a16="http://schemas.microsoft.com/office/drawing/2014/main" id="{AFD88C02-48DD-659F-8120-0135AC9BD439}"/>
                    </a:ext>
                  </a:extLst>
                </p14:cNvPr>
                <p14:cNvContentPartPr/>
                <p14:nvPr/>
              </p14:nvContentPartPr>
              <p14:xfrm>
                <a:off x="4303653" y="4186893"/>
                <a:ext cx="53280" cy="152280"/>
              </p14:xfrm>
            </p:contentPart>
          </mc:Choice>
          <mc:Fallback xmlns="">
            <p:pic>
              <p:nvPicPr>
                <p:cNvPr id="211236" name="Freihand 211235">
                  <a:extLst>
                    <a:ext uri="{FF2B5EF4-FFF2-40B4-BE49-F238E27FC236}">
                      <a16:creationId xmlns:a16="http://schemas.microsoft.com/office/drawing/2014/main" id="{AFD88C02-48DD-659F-8120-0135AC9BD43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95013" y="4178253"/>
                  <a:ext cx="70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11285" name="Freihand 211284">
                  <a:extLst>
                    <a:ext uri="{FF2B5EF4-FFF2-40B4-BE49-F238E27FC236}">
                      <a16:creationId xmlns:a16="http://schemas.microsoft.com/office/drawing/2014/main" id="{0C0B9405-8241-F610-4444-BFA604FF05A2}"/>
                    </a:ext>
                  </a:extLst>
                </p14:cNvPr>
                <p14:cNvContentPartPr/>
                <p14:nvPr/>
              </p14:nvContentPartPr>
              <p14:xfrm>
                <a:off x="4268733" y="4111293"/>
                <a:ext cx="73800" cy="101520"/>
              </p14:xfrm>
            </p:contentPart>
          </mc:Choice>
          <mc:Fallback xmlns="">
            <p:pic>
              <p:nvPicPr>
                <p:cNvPr id="211285" name="Freihand 211284">
                  <a:extLst>
                    <a:ext uri="{FF2B5EF4-FFF2-40B4-BE49-F238E27FC236}">
                      <a16:creationId xmlns:a16="http://schemas.microsoft.com/office/drawing/2014/main" id="{0C0B9405-8241-F610-4444-BFA604FF05A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59733" y="4102293"/>
                  <a:ext cx="91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11296" name="Freihand 211295">
                  <a:extLst>
                    <a:ext uri="{FF2B5EF4-FFF2-40B4-BE49-F238E27FC236}">
                      <a16:creationId xmlns:a16="http://schemas.microsoft.com/office/drawing/2014/main" id="{53868D49-7662-0281-119A-A56615294307}"/>
                    </a:ext>
                  </a:extLst>
                </p14:cNvPr>
                <p14:cNvContentPartPr/>
                <p14:nvPr/>
              </p14:nvContentPartPr>
              <p14:xfrm>
                <a:off x="4381773" y="4250613"/>
                <a:ext cx="69120" cy="112680"/>
              </p14:xfrm>
            </p:contentPart>
          </mc:Choice>
          <mc:Fallback xmlns="">
            <p:pic>
              <p:nvPicPr>
                <p:cNvPr id="211296" name="Freihand 211295">
                  <a:extLst>
                    <a:ext uri="{FF2B5EF4-FFF2-40B4-BE49-F238E27FC236}">
                      <a16:creationId xmlns:a16="http://schemas.microsoft.com/office/drawing/2014/main" id="{53868D49-7662-0281-119A-A5661529430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72773" y="4241613"/>
                  <a:ext cx="86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11300" name="Freihand 211299">
                  <a:extLst>
                    <a:ext uri="{FF2B5EF4-FFF2-40B4-BE49-F238E27FC236}">
                      <a16:creationId xmlns:a16="http://schemas.microsoft.com/office/drawing/2014/main" id="{642A6061-5F2A-4FEA-AA8E-F2B4BF08C23F}"/>
                    </a:ext>
                  </a:extLst>
                </p14:cNvPr>
                <p14:cNvContentPartPr/>
                <p14:nvPr/>
              </p14:nvContentPartPr>
              <p14:xfrm>
                <a:off x="4430733" y="4114533"/>
                <a:ext cx="152640" cy="444600"/>
              </p14:xfrm>
            </p:contentPart>
          </mc:Choice>
          <mc:Fallback xmlns="">
            <p:pic>
              <p:nvPicPr>
                <p:cNvPr id="211300" name="Freihand 211299">
                  <a:extLst>
                    <a:ext uri="{FF2B5EF4-FFF2-40B4-BE49-F238E27FC236}">
                      <a16:creationId xmlns:a16="http://schemas.microsoft.com/office/drawing/2014/main" id="{642A6061-5F2A-4FEA-AA8E-F2B4BF08C23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22093" y="4105533"/>
                  <a:ext cx="1702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11316" name="Freihand 211315">
                  <a:extLst>
                    <a:ext uri="{FF2B5EF4-FFF2-40B4-BE49-F238E27FC236}">
                      <a16:creationId xmlns:a16="http://schemas.microsoft.com/office/drawing/2014/main" id="{E28BC536-CC47-0EB5-74D7-08C32BC05B47}"/>
                    </a:ext>
                  </a:extLst>
                </p14:cNvPr>
                <p14:cNvContentPartPr/>
                <p14:nvPr/>
              </p14:nvContentPartPr>
              <p14:xfrm>
                <a:off x="4175493" y="3470493"/>
                <a:ext cx="1290960" cy="906480"/>
              </p14:xfrm>
            </p:contentPart>
          </mc:Choice>
          <mc:Fallback xmlns="">
            <p:pic>
              <p:nvPicPr>
                <p:cNvPr id="211316" name="Freihand 211315">
                  <a:extLst>
                    <a:ext uri="{FF2B5EF4-FFF2-40B4-BE49-F238E27FC236}">
                      <a16:creationId xmlns:a16="http://schemas.microsoft.com/office/drawing/2014/main" id="{E28BC536-CC47-0EB5-74D7-08C32BC05B4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66493" y="3461853"/>
                  <a:ext cx="1308600" cy="9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11319" name="Freihand 211318">
                  <a:extLst>
                    <a:ext uri="{FF2B5EF4-FFF2-40B4-BE49-F238E27FC236}">
                      <a16:creationId xmlns:a16="http://schemas.microsoft.com/office/drawing/2014/main" id="{FFF10401-08F6-B06A-46C3-7A365980A59A}"/>
                    </a:ext>
                  </a:extLst>
                </p14:cNvPr>
                <p14:cNvContentPartPr/>
                <p14:nvPr/>
              </p14:nvContentPartPr>
              <p14:xfrm>
                <a:off x="4148493" y="3393453"/>
                <a:ext cx="153000" cy="232200"/>
              </p14:xfrm>
            </p:contentPart>
          </mc:Choice>
          <mc:Fallback xmlns="">
            <p:pic>
              <p:nvPicPr>
                <p:cNvPr id="211319" name="Freihand 211318">
                  <a:extLst>
                    <a:ext uri="{FF2B5EF4-FFF2-40B4-BE49-F238E27FC236}">
                      <a16:creationId xmlns:a16="http://schemas.microsoft.com/office/drawing/2014/main" id="{FFF10401-08F6-B06A-46C3-7A365980A59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39493" y="3384813"/>
                  <a:ext cx="17064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990" name="Gruppieren 210989">
            <a:extLst>
              <a:ext uri="{FF2B5EF4-FFF2-40B4-BE49-F238E27FC236}">
                <a16:creationId xmlns:a16="http://schemas.microsoft.com/office/drawing/2014/main" id="{1C39F4A5-4AD6-5612-081D-D8FD534AFAB6}"/>
              </a:ext>
            </a:extLst>
          </p:cNvPr>
          <p:cNvGrpSpPr/>
          <p:nvPr/>
        </p:nvGrpSpPr>
        <p:grpSpPr>
          <a:xfrm>
            <a:off x="5556453" y="4207413"/>
            <a:ext cx="1284840" cy="693000"/>
            <a:chOff x="5556453" y="4207413"/>
            <a:chExt cx="1284840" cy="69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1325" name="Freihand 211324">
                  <a:extLst>
                    <a:ext uri="{FF2B5EF4-FFF2-40B4-BE49-F238E27FC236}">
                      <a16:creationId xmlns:a16="http://schemas.microsoft.com/office/drawing/2014/main" id="{8DDF54AA-8BDD-8AD3-5241-BE6AFBC272D1}"/>
                    </a:ext>
                  </a:extLst>
                </p14:cNvPr>
                <p14:cNvContentPartPr/>
                <p14:nvPr/>
              </p14:nvContentPartPr>
              <p14:xfrm>
                <a:off x="5592453" y="4257813"/>
                <a:ext cx="123480" cy="213120"/>
              </p14:xfrm>
            </p:contentPart>
          </mc:Choice>
          <mc:Fallback xmlns="">
            <p:pic>
              <p:nvPicPr>
                <p:cNvPr id="211325" name="Freihand 211324">
                  <a:extLst>
                    <a:ext uri="{FF2B5EF4-FFF2-40B4-BE49-F238E27FC236}">
                      <a16:creationId xmlns:a16="http://schemas.microsoft.com/office/drawing/2014/main" id="{8DDF54AA-8BDD-8AD3-5241-BE6AFBC272D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83453" y="4248813"/>
                  <a:ext cx="14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11332" name="Freihand 211331">
                  <a:extLst>
                    <a:ext uri="{FF2B5EF4-FFF2-40B4-BE49-F238E27FC236}">
                      <a16:creationId xmlns:a16="http://schemas.microsoft.com/office/drawing/2014/main" id="{3D7CD398-B67E-0772-CBA7-FD23700824DC}"/>
                    </a:ext>
                  </a:extLst>
                </p14:cNvPr>
                <p14:cNvContentPartPr/>
                <p14:nvPr/>
              </p14:nvContentPartPr>
              <p14:xfrm>
                <a:off x="5766333" y="4288413"/>
                <a:ext cx="97560" cy="149400"/>
              </p14:xfrm>
            </p:contentPart>
          </mc:Choice>
          <mc:Fallback xmlns="">
            <p:pic>
              <p:nvPicPr>
                <p:cNvPr id="211332" name="Freihand 211331">
                  <a:extLst>
                    <a:ext uri="{FF2B5EF4-FFF2-40B4-BE49-F238E27FC236}">
                      <a16:creationId xmlns:a16="http://schemas.microsoft.com/office/drawing/2014/main" id="{3D7CD398-B67E-0772-CBA7-FD23700824D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57333" y="4279413"/>
                  <a:ext cx="115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11339" name="Freihand 211338">
                  <a:extLst>
                    <a:ext uri="{FF2B5EF4-FFF2-40B4-BE49-F238E27FC236}">
                      <a16:creationId xmlns:a16="http://schemas.microsoft.com/office/drawing/2014/main" id="{1F066504-9C26-B88A-6F70-CB0EB2D5F050}"/>
                    </a:ext>
                  </a:extLst>
                </p14:cNvPr>
                <p14:cNvContentPartPr/>
                <p14:nvPr/>
              </p14:nvContentPartPr>
              <p14:xfrm>
                <a:off x="5889453" y="4271493"/>
                <a:ext cx="131760" cy="154080"/>
              </p14:xfrm>
            </p:contentPart>
          </mc:Choice>
          <mc:Fallback xmlns="">
            <p:pic>
              <p:nvPicPr>
                <p:cNvPr id="211339" name="Freihand 211338">
                  <a:extLst>
                    <a:ext uri="{FF2B5EF4-FFF2-40B4-BE49-F238E27FC236}">
                      <a16:creationId xmlns:a16="http://schemas.microsoft.com/office/drawing/2014/main" id="{1F066504-9C26-B88A-6F70-CB0EB2D5F0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80813" y="4262853"/>
                  <a:ext cx="149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11342" name="Freihand 211341">
                  <a:extLst>
                    <a:ext uri="{FF2B5EF4-FFF2-40B4-BE49-F238E27FC236}">
                      <a16:creationId xmlns:a16="http://schemas.microsoft.com/office/drawing/2014/main" id="{22F41A7B-1B41-C3B7-6C97-42F0FED4370A}"/>
                    </a:ext>
                  </a:extLst>
                </p14:cNvPr>
                <p14:cNvContentPartPr/>
                <p14:nvPr/>
              </p14:nvContentPartPr>
              <p14:xfrm>
                <a:off x="5927613" y="4251693"/>
                <a:ext cx="202320" cy="193680"/>
              </p14:xfrm>
            </p:contentPart>
          </mc:Choice>
          <mc:Fallback xmlns="">
            <p:pic>
              <p:nvPicPr>
                <p:cNvPr id="211342" name="Freihand 211341">
                  <a:extLst>
                    <a:ext uri="{FF2B5EF4-FFF2-40B4-BE49-F238E27FC236}">
                      <a16:creationId xmlns:a16="http://schemas.microsoft.com/office/drawing/2014/main" id="{22F41A7B-1B41-C3B7-6C97-42F0FED4370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18613" y="4242693"/>
                  <a:ext cx="219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1351" name="Freihand 211350">
                  <a:extLst>
                    <a:ext uri="{FF2B5EF4-FFF2-40B4-BE49-F238E27FC236}">
                      <a16:creationId xmlns:a16="http://schemas.microsoft.com/office/drawing/2014/main" id="{1B77E194-833A-E23C-6923-7F5AA8A37F32}"/>
                    </a:ext>
                  </a:extLst>
                </p14:cNvPr>
                <p14:cNvContentPartPr/>
                <p14:nvPr/>
              </p14:nvContentPartPr>
              <p14:xfrm>
                <a:off x="6168093" y="4209573"/>
                <a:ext cx="108720" cy="202680"/>
              </p14:xfrm>
            </p:contentPart>
          </mc:Choice>
          <mc:Fallback xmlns="">
            <p:pic>
              <p:nvPicPr>
                <p:cNvPr id="211351" name="Freihand 211350">
                  <a:extLst>
                    <a:ext uri="{FF2B5EF4-FFF2-40B4-BE49-F238E27FC236}">
                      <a16:creationId xmlns:a16="http://schemas.microsoft.com/office/drawing/2014/main" id="{1B77E194-833A-E23C-6923-7F5AA8A37F3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59093" y="4200573"/>
                  <a:ext cx="126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1357" name="Freihand 211356">
                  <a:extLst>
                    <a:ext uri="{FF2B5EF4-FFF2-40B4-BE49-F238E27FC236}">
                      <a16:creationId xmlns:a16="http://schemas.microsoft.com/office/drawing/2014/main" id="{D4B0F06D-5E50-0A0B-27A5-BF62D93D2090}"/>
                    </a:ext>
                  </a:extLst>
                </p14:cNvPr>
                <p14:cNvContentPartPr/>
                <p14:nvPr/>
              </p14:nvContentPartPr>
              <p14:xfrm>
                <a:off x="6331173" y="4207413"/>
                <a:ext cx="113040" cy="216360"/>
              </p14:xfrm>
            </p:contentPart>
          </mc:Choice>
          <mc:Fallback xmlns="">
            <p:pic>
              <p:nvPicPr>
                <p:cNvPr id="211357" name="Freihand 211356">
                  <a:extLst>
                    <a:ext uri="{FF2B5EF4-FFF2-40B4-BE49-F238E27FC236}">
                      <a16:creationId xmlns:a16="http://schemas.microsoft.com/office/drawing/2014/main" id="{D4B0F06D-5E50-0A0B-27A5-BF62D93D209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22173" y="4198413"/>
                  <a:ext cx="130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11366" name="Freihand 211365">
                  <a:extLst>
                    <a:ext uri="{FF2B5EF4-FFF2-40B4-BE49-F238E27FC236}">
                      <a16:creationId xmlns:a16="http://schemas.microsoft.com/office/drawing/2014/main" id="{5574877F-9669-070D-E8A3-38B113B33862}"/>
                    </a:ext>
                  </a:extLst>
                </p14:cNvPr>
                <p14:cNvContentPartPr/>
                <p14:nvPr/>
              </p14:nvContentPartPr>
              <p14:xfrm>
                <a:off x="5556453" y="4448613"/>
                <a:ext cx="1046880" cy="175320"/>
              </p14:xfrm>
            </p:contentPart>
          </mc:Choice>
          <mc:Fallback xmlns="">
            <p:pic>
              <p:nvPicPr>
                <p:cNvPr id="211366" name="Freihand 211365">
                  <a:extLst>
                    <a:ext uri="{FF2B5EF4-FFF2-40B4-BE49-F238E27FC236}">
                      <a16:creationId xmlns:a16="http://schemas.microsoft.com/office/drawing/2014/main" id="{5574877F-9669-070D-E8A3-38B113B3386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47813" y="4439973"/>
                  <a:ext cx="1064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1373" name="Freihand 211372">
                  <a:extLst>
                    <a:ext uri="{FF2B5EF4-FFF2-40B4-BE49-F238E27FC236}">
                      <a16:creationId xmlns:a16="http://schemas.microsoft.com/office/drawing/2014/main" id="{8AB7C23D-3537-3BF5-3549-6605D686798D}"/>
                    </a:ext>
                  </a:extLst>
                </p14:cNvPr>
                <p14:cNvContentPartPr/>
                <p14:nvPr/>
              </p14:nvContentPartPr>
              <p14:xfrm>
                <a:off x="5701173" y="4683333"/>
                <a:ext cx="167400" cy="217080"/>
              </p14:xfrm>
            </p:contentPart>
          </mc:Choice>
          <mc:Fallback xmlns="">
            <p:pic>
              <p:nvPicPr>
                <p:cNvPr id="211373" name="Freihand 211372">
                  <a:extLst>
                    <a:ext uri="{FF2B5EF4-FFF2-40B4-BE49-F238E27FC236}">
                      <a16:creationId xmlns:a16="http://schemas.microsoft.com/office/drawing/2014/main" id="{8AB7C23D-3537-3BF5-3549-6605D686798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92173" y="4674333"/>
                  <a:ext cx="1850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1377" name="Freihand 211376">
                  <a:extLst>
                    <a:ext uri="{FF2B5EF4-FFF2-40B4-BE49-F238E27FC236}">
                      <a16:creationId xmlns:a16="http://schemas.microsoft.com/office/drawing/2014/main" id="{90934693-C45E-DC0A-7ABA-05922A27E5F7}"/>
                    </a:ext>
                  </a:extLst>
                </p14:cNvPr>
                <p14:cNvContentPartPr/>
                <p14:nvPr/>
              </p14:nvContentPartPr>
              <p14:xfrm>
                <a:off x="5920053" y="4679733"/>
                <a:ext cx="127800" cy="185400"/>
              </p14:xfrm>
            </p:contentPart>
          </mc:Choice>
          <mc:Fallback xmlns="">
            <p:pic>
              <p:nvPicPr>
                <p:cNvPr id="211377" name="Freihand 211376">
                  <a:extLst>
                    <a:ext uri="{FF2B5EF4-FFF2-40B4-BE49-F238E27FC236}">
                      <a16:creationId xmlns:a16="http://schemas.microsoft.com/office/drawing/2014/main" id="{90934693-C45E-DC0A-7ABA-05922A27E5F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11413" y="4670733"/>
                  <a:ext cx="145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11381" name="Freihand 211380">
                  <a:extLst>
                    <a:ext uri="{FF2B5EF4-FFF2-40B4-BE49-F238E27FC236}">
                      <a16:creationId xmlns:a16="http://schemas.microsoft.com/office/drawing/2014/main" id="{03377A00-651A-C8E2-8108-DF2483926BAB}"/>
                    </a:ext>
                  </a:extLst>
                </p14:cNvPr>
                <p14:cNvContentPartPr/>
                <p14:nvPr/>
              </p14:nvContentPartPr>
              <p14:xfrm>
                <a:off x="6106893" y="4650933"/>
                <a:ext cx="60120" cy="199440"/>
              </p14:xfrm>
            </p:contentPart>
          </mc:Choice>
          <mc:Fallback xmlns="">
            <p:pic>
              <p:nvPicPr>
                <p:cNvPr id="211381" name="Freihand 211380">
                  <a:extLst>
                    <a:ext uri="{FF2B5EF4-FFF2-40B4-BE49-F238E27FC236}">
                      <a16:creationId xmlns:a16="http://schemas.microsoft.com/office/drawing/2014/main" id="{03377A00-651A-C8E2-8108-DF2483926BA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98253" y="4642293"/>
                  <a:ext cx="77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11385" name="Freihand 211384">
                  <a:extLst>
                    <a:ext uri="{FF2B5EF4-FFF2-40B4-BE49-F238E27FC236}">
                      <a16:creationId xmlns:a16="http://schemas.microsoft.com/office/drawing/2014/main" id="{290AF177-85A7-3546-4491-1ED6D3832698}"/>
                    </a:ext>
                  </a:extLst>
                </p14:cNvPr>
                <p14:cNvContentPartPr/>
                <p14:nvPr/>
              </p14:nvContentPartPr>
              <p14:xfrm>
                <a:off x="6202293" y="4814013"/>
                <a:ext cx="23040" cy="75600"/>
              </p14:xfrm>
            </p:contentPart>
          </mc:Choice>
          <mc:Fallback xmlns="">
            <p:pic>
              <p:nvPicPr>
                <p:cNvPr id="211385" name="Freihand 211384">
                  <a:extLst>
                    <a:ext uri="{FF2B5EF4-FFF2-40B4-BE49-F238E27FC236}">
                      <a16:creationId xmlns:a16="http://schemas.microsoft.com/office/drawing/2014/main" id="{290AF177-85A7-3546-4491-1ED6D383269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93653" y="4805013"/>
                  <a:ext cx="40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11389" name="Freihand 211388">
                  <a:extLst>
                    <a:ext uri="{FF2B5EF4-FFF2-40B4-BE49-F238E27FC236}">
                      <a16:creationId xmlns:a16="http://schemas.microsoft.com/office/drawing/2014/main" id="{FA4A5A7A-1A11-98EF-E2C8-A8C66BD6D803}"/>
                    </a:ext>
                  </a:extLst>
                </p14:cNvPr>
                <p14:cNvContentPartPr/>
                <p14:nvPr/>
              </p14:nvContentPartPr>
              <p14:xfrm>
                <a:off x="6306333" y="4619973"/>
                <a:ext cx="108720" cy="188280"/>
              </p14:xfrm>
            </p:contentPart>
          </mc:Choice>
          <mc:Fallback xmlns="">
            <p:pic>
              <p:nvPicPr>
                <p:cNvPr id="211389" name="Freihand 211388">
                  <a:extLst>
                    <a:ext uri="{FF2B5EF4-FFF2-40B4-BE49-F238E27FC236}">
                      <a16:creationId xmlns:a16="http://schemas.microsoft.com/office/drawing/2014/main" id="{FA4A5A7A-1A11-98EF-E2C8-A8C66BD6D80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297333" y="4611333"/>
                  <a:ext cx="126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10947" name="Freihand 210946">
                  <a:extLst>
                    <a:ext uri="{FF2B5EF4-FFF2-40B4-BE49-F238E27FC236}">
                      <a16:creationId xmlns:a16="http://schemas.microsoft.com/office/drawing/2014/main" id="{AC4ECCE8-43C1-158D-9B09-9E038B956ED6}"/>
                    </a:ext>
                  </a:extLst>
                </p14:cNvPr>
                <p14:cNvContentPartPr/>
                <p14:nvPr/>
              </p14:nvContentPartPr>
              <p14:xfrm>
                <a:off x="6452493" y="4608813"/>
                <a:ext cx="115920" cy="190080"/>
              </p14:xfrm>
            </p:contentPart>
          </mc:Choice>
          <mc:Fallback xmlns="">
            <p:pic>
              <p:nvPicPr>
                <p:cNvPr id="210947" name="Freihand 210946">
                  <a:extLst>
                    <a:ext uri="{FF2B5EF4-FFF2-40B4-BE49-F238E27FC236}">
                      <a16:creationId xmlns:a16="http://schemas.microsoft.com/office/drawing/2014/main" id="{AC4ECCE8-43C1-158D-9B09-9E038B956ED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43853" y="4599813"/>
                  <a:ext cx="133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10948" name="Freihand 210947">
                  <a:extLst>
                    <a:ext uri="{FF2B5EF4-FFF2-40B4-BE49-F238E27FC236}">
                      <a16:creationId xmlns:a16="http://schemas.microsoft.com/office/drawing/2014/main" id="{7398F394-2C88-2A8A-E5D9-A848B4AFB3A3}"/>
                    </a:ext>
                  </a:extLst>
                </p14:cNvPr>
                <p14:cNvContentPartPr/>
                <p14:nvPr/>
              </p14:nvContentPartPr>
              <p14:xfrm>
                <a:off x="6587133" y="4608453"/>
                <a:ext cx="107640" cy="174240"/>
              </p14:xfrm>
            </p:contentPart>
          </mc:Choice>
          <mc:Fallback xmlns="">
            <p:pic>
              <p:nvPicPr>
                <p:cNvPr id="210948" name="Freihand 210947">
                  <a:extLst>
                    <a:ext uri="{FF2B5EF4-FFF2-40B4-BE49-F238E27FC236}">
                      <a16:creationId xmlns:a16="http://schemas.microsoft.com/office/drawing/2014/main" id="{7398F394-2C88-2A8A-E5D9-A848B4AFB3A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78133" y="4599453"/>
                  <a:ext cx="125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10954" name="Freihand 210953">
                  <a:extLst>
                    <a:ext uri="{FF2B5EF4-FFF2-40B4-BE49-F238E27FC236}">
                      <a16:creationId xmlns:a16="http://schemas.microsoft.com/office/drawing/2014/main" id="{E9CCD4FB-AD23-48C6-6980-6D718FE9B643}"/>
                    </a:ext>
                  </a:extLst>
                </p14:cNvPr>
                <p14:cNvContentPartPr/>
                <p14:nvPr/>
              </p14:nvContentPartPr>
              <p14:xfrm>
                <a:off x="6816813" y="4432773"/>
                <a:ext cx="24480" cy="14400"/>
              </p14:xfrm>
            </p:contentPart>
          </mc:Choice>
          <mc:Fallback xmlns="">
            <p:pic>
              <p:nvPicPr>
                <p:cNvPr id="210954" name="Freihand 210953">
                  <a:extLst>
                    <a:ext uri="{FF2B5EF4-FFF2-40B4-BE49-F238E27FC236}">
                      <a16:creationId xmlns:a16="http://schemas.microsoft.com/office/drawing/2014/main" id="{E9CCD4FB-AD23-48C6-6980-6D718FE9B64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07813" y="4424133"/>
                  <a:ext cx="4212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10966" name="Freihand 210965">
                <a:extLst>
                  <a:ext uri="{FF2B5EF4-FFF2-40B4-BE49-F238E27FC236}">
                    <a16:creationId xmlns:a16="http://schemas.microsoft.com/office/drawing/2014/main" id="{B42ABCA1-CA7E-75DA-DA36-652044517F85}"/>
                  </a:ext>
                </a:extLst>
              </p14:cNvPr>
              <p14:cNvContentPartPr/>
              <p14:nvPr/>
            </p14:nvContentPartPr>
            <p14:xfrm>
              <a:off x="7010133" y="4365813"/>
              <a:ext cx="125640" cy="137520"/>
            </p14:xfrm>
          </p:contentPart>
        </mc:Choice>
        <mc:Fallback xmlns="">
          <p:pic>
            <p:nvPicPr>
              <p:cNvPr id="210966" name="Freihand 210965">
                <a:extLst>
                  <a:ext uri="{FF2B5EF4-FFF2-40B4-BE49-F238E27FC236}">
                    <a16:creationId xmlns:a16="http://schemas.microsoft.com/office/drawing/2014/main" id="{B42ABCA1-CA7E-75DA-DA36-652044517F8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001493" y="4356813"/>
                <a:ext cx="1432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10968" name="Freihand 210967">
                <a:extLst>
                  <a:ext uri="{FF2B5EF4-FFF2-40B4-BE49-F238E27FC236}">
                    <a16:creationId xmlns:a16="http://schemas.microsoft.com/office/drawing/2014/main" id="{E47C2923-B4A1-AF06-3847-B7C027F97541}"/>
                  </a:ext>
                </a:extLst>
              </p14:cNvPr>
              <p14:cNvContentPartPr/>
              <p14:nvPr/>
            </p14:nvContentPartPr>
            <p14:xfrm>
              <a:off x="7211733" y="4365453"/>
              <a:ext cx="109080" cy="88920"/>
            </p14:xfrm>
          </p:contentPart>
        </mc:Choice>
        <mc:Fallback xmlns="">
          <p:pic>
            <p:nvPicPr>
              <p:cNvPr id="210968" name="Freihand 210967">
                <a:extLst>
                  <a:ext uri="{FF2B5EF4-FFF2-40B4-BE49-F238E27FC236}">
                    <a16:creationId xmlns:a16="http://schemas.microsoft.com/office/drawing/2014/main" id="{E47C2923-B4A1-AF06-3847-B7C027F9754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203093" y="4356813"/>
                <a:ext cx="1267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10980" name="Freihand 210979">
                <a:extLst>
                  <a:ext uri="{FF2B5EF4-FFF2-40B4-BE49-F238E27FC236}">
                    <a16:creationId xmlns:a16="http://schemas.microsoft.com/office/drawing/2014/main" id="{61E0F661-A0E2-4F5E-0128-88693A2A88A7}"/>
                  </a:ext>
                </a:extLst>
              </p14:cNvPr>
              <p14:cNvContentPartPr/>
              <p14:nvPr/>
            </p14:nvContentPartPr>
            <p14:xfrm>
              <a:off x="7441413" y="4344213"/>
              <a:ext cx="153000" cy="110160"/>
            </p14:xfrm>
          </p:contentPart>
        </mc:Choice>
        <mc:Fallback xmlns="">
          <p:pic>
            <p:nvPicPr>
              <p:cNvPr id="210980" name="Freihand 210979">
                <a:extLst>
                  <a:ext uri="{FF2B5EF4-FFF2-40B4-BE49-F238E27FC236}">
                    <a16:creationId xmlns:a16="http://schemas.microsoft.com/office/drawing/2014/main" id="{61E0F661-A0E2-4F5E-0128-88693A2A88A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432413" y="4335213"/>
                <a:ext cx="17064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995" name="Gruppieren 210994">
            <a:extLst>
              <a:ext uri="{FF2B5EF4-FFF2-40B4-BE49-F238E27FC236}">
                <a16:creationId xmlns:a16="http://schemas.microsoft.com/office/drawing/2014/main" id="{D7B50CE9-9F23-63A7-B689-3BE1BE786B5C}"/>
              </a:ext>
            </a:extLst>
          </p:cNvPr>
          <p:cNvGrpSpPr/>
          <p:nvPr/>
        </p:nvGrpSpPr>
        <p:grpSpPr>
          <a:xfrm>
            <a:off x="4999173" y="3416493"/>
            <a:ext cx="2416680" cy="400320"/>
            <a:chOff x="4999173" y="3416493"/>
            <a:chExt cx="241668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10991" name="Freihand 210990">
                  <a:extLst>
                    <a:ext uri="{FF2B5EF4-FFF2-40B4-BE49-F238E27FC236}">
                      <a16:creationId xmlns:a16="http://schemas.microsoft.com/office/drawing/2014/main" id="{D1C9EA86-7AE8-D4B4-707F-517077D06EA4}"/>
                    </a:ext>
                  </a:extLst>
                </p14:cNvPr>
                <p14:cNvContentPartPr/>
                <p14:nvPr/>
              </p14:nvContentPartPr>
              <p14:xfrm>
                <a:off x="5037693" y="3470133"/>
                <a:ext cx="2378160" cy="346680"/>
              </p14:xfrm>
            </p:contentPart>
          </mc:Choice>
          <mc:Fallback xmlns="">
            <p:pic>
              <p:nvPicPr>
                <p:cNvPr id="210991" name="Freihand 210990">
                  <a:extLst>
                    <a:ext uri="{FF2B5EF4-FFF2-40B4-BE49-F238E27FC236}">
                      <a16:creationId xmlns:a16="http://schemas.microsoft.com/office/drawing/2014/main" id="{D1C9EA86-7AE8-D4B4-707F-517077D06E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29053" y="3461133"/>
                  <a:ext cx="23958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10992" name="Freihand 210991">
                  <a:extLst>
                    <a:ext uri="{FF2B5EF4-FFF2-40B4-BE49-F238E27FC236}">
                      <a16:creationId xmlns:a16="http://schemas.microsoft.com/office/drawing/2014/main" id="{CF1954EC-7BCA-E45A-42ED-12721E6DFEF1}"/>
                    </a:ext>
                  </a:extLst>
                </p14:cNvPr>
                <p14:cNvContentPartPr/>
                <p14:nvPr/>
              </p14:nvContentPartPr>
              <p14:xfrm>
                <a:off x="4999173" y="3416493"/>
                <a:ext cx="193320" cy="281160"/>
              </p14:xfrm>
            </p:contentPart>
          </mc:Choice>
          <mc:Fallback xmlns="">
            <p:pic>
              <p:nvPicPr>
                <p:cNvPr id="210992" name="Freihand 210991">
                  <a:extLst>
                    <a:ext uri="{FF2B5EF4-FFF2-40B4-BE49-F238E27FC236}">
                      <a16:creationId xmlns:a16="http://schemas.microsoft.com/office/drawing/2014/main" id="{CF1954EC-7BCA-E45A-42ED-12721E6DFEF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90533" y="3407493"/>
                  <a:ext cx="21096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98" name="Gruppieren 211597">
            <a:extLst>
              <a:ext uri="{FF2B5EF4-FFF2-40B4-BE49-F238E27FC236}">
                <a16:creationId xmlns:a16="http://schemas.microsoft.com/office/drawing/2014/main" id="{3E64B7A0-CB45-36ED-AAA2-98347A64BAE9}"/>
              </a:ext>
            </a:extLst>
          </p:cNvPr>
          <p:cNvGrpSpPr/>
          <p:nvPr/>
        </p:nvGrpSpPr>
        <p:grpSpPr>
          <a:xfrm>
            <a:off x="7572093" y="3179253"/>
            <a:ext cx="2333880" cy="892800"/>
            <a:chOff x="7572093" y="3179253"/>
            <a:chExt cx="2333880" cy="89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1001" name="Freihand 211000">
                  <a:extLst>
                    <a:ext uri="{FF2B5EF4-FFF2-40B4-BE49-F238E27FC236}">
                      <a16:creationId xmlns:a16="http://schemas.microsoft.com/office/drawing/2014/main" id="{15B08498-9FFF-710D-D25C-D6F86429387D}"/>
                    </a:ext>
                  </a:extLst>
                </p14:cNvPr>
                <p14:cNvContentPartPr/>
                <p14:nvPr/>
              </p14:nvContentPartPr>
              <p14:xfrm>
                <a:off x="7699173" y="3625653"/>
                <a:ext cx="74520" cy="169200"/>
              </p14:xfrm>
            </p:contentPart>
          </mc:Choice>
          <mc:Fallback xmlns="">
            <p:pic>
              <p:nvPicPr>
                <p:cNvPr id="211001" name="Freihand 211000">
                  <a:extLst>
                    <a:ext uri="{FF2B5EF4-FFF2-40B4-BE49-F238E27FC236}">
                      <a16:creationId xmlns:a16="http://schemas.microsoft.com/office/drawing/2014/main" id="{15B08498-9FFF-710D-D25C-D6F86429387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690173" y="3616653"/>
                  <a:ext cx="92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11004" name="Freihand 211003">
                  <a:extLst>
                    <a:ext uri="{FF2B5EF4-FFF2-40B4-BE49-F238E27FC236}">
                      <a16:creationId xmlns:a16="http://schemas.microsoft.com/office/drawing/2014/main" id="{BB39925F-0974-0BFF-98FA-4E6FD8AB7E43}"/>
                    </a:ext>
                  </a:extLst>
                </p14:cNvPr>
                <p14:cNvContentPartPr/>
                <p14:nvPr/>
              </p14:nvContentPartPr>
              <p14:xfrm>
                <a:off x="7823373" y="3635733"/>
                <a:ext cx="120240" cy="127080"/>
              </p14:xfrm>
            </p:contentPart>
          </mc:Choice>
          <mc:Fallback xmlns="">
            <p:pic>
              <p:nvPicPr>
                <p:cNvPr id="211004" name="Freihand 211003">
                  <a:extLst>
                    <a:ext uri="{FF2B5EF4-FFF2-40B4-BE49-F238E27FC236}">
                      <a16:creationId xmlns:a16="http://schemas.microsoft.com/office/drawing/2014/main" id="{BB39925F-0974-0BFF-98FA-4E6FD8AB7E4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14733" y="3626733"/>
                  <a:ext cx="137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11005" name="Freihand 211004">
                  <a:extLst>
                    <a:ext uri="{FF2B5EF4-FFF2-40B4-BE49-F238E27FC236}">
                      <a16:creationId xmlns:a16="http://schemas.microsoft.com/office/drawing/2014/main" id="{321F7C0F-006A-4BCB-278B-C2B9338249CE}"/>
                    </a:ext>
                  </a:extLst>
                </p14:cNvPr>
                <p14:cNvContentPartPr/>
                <p14:nvPr/>
              </p14:nvContentPartPr>
              <p14:xfrm>
                <a:off x="7982853" y="3570933"/>
                <a:ext cx="92520" cy="165600"/>
              </p14:xfrm>
            </p:contentPart>
          </mc:Choice>
          <mc:Fallback xmlns="">
            <p:pic>
              <p:nvPicPr>
                <p:cNvPr id="211005" name="Freihand 211004">
                  <a:extLst>
                    <a:ext uri="{FF2B5EF4-FFF2-40B4-BE49-F238E27FC236}">
                      <a16:creationId xmlns:a16="http://schemas.microsoft.com/office/drawing/2014/main" id="{321F7C0F-006A-4BCB-278B-C2B9338249C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73853" y="3562293"/>
                  <a:ext cx="110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11393" name="Freihand 211392">
                  <a:extLst>
                    <a:ext uri="{FF2B5EF4-FFF2-40B4-BE49-F238E27FC236}">
                      <a16:creationId xmlns:a16="http://schemas.microsoft.com/office/drawing/2014/main" id="{B509D251-141A-1CCF-BE7F-7A836F1676AC}"/>
                    </a:ext>
                  </a:extLst>
                </p14:cNvPr>
                <p14:cNvContentPartPr/>
                <p14:nvPr/>
              </p14:nvContentPartPr>
              <p14:xfrm>
                <a:off x="8175813" y="3671013"/>
                <a:ext cx="12960" cy="100080"/>
              </p14:xfrm>
            </p:contentPart>
          </mc:Choice>
          <mc:Fallback xmlns="">
            <p:pic>
              <p:nvPicPr>
                <p:cNvPr id="211393" name="Freihand 211392">
                  <a:extLst>
                    <a:ext uri="{FF2B5EF4-FFF2-40B4-BE49-F238E27FC236}">
                      <a16:creationId xmlns:a16="http://schemas.microsoft.com/office/drawing/2014/main" id="{B509D251-141A-1CCF-BE7F-7A836F1676A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67173" y="3662013"/>
                  <a:ext cx="30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11395" name="Freihand 211394">
                  <a:extLst>
                    <a:ext uri="{FF2B5EF4-FFF2-40B4-BE49-F238E27FC236}">
                      <a16:creationId xmlns:a16="http://schemas.microsoft.com/office/drawing/2014/main" id="{9584101C-5784-40C9-BB56-6B934F50060E}"/>
                    </a:ext>
                  </a:extLst>
                </p14:cNvPr>
                <p14:cNvContentPartPr/>
                <p14:nvPr/>
              </p14:nvContentPartPr>
              <p14:xfrm>
                <a:off x="8195253" y="3510813"/>
                <a:ext cx="92520" cy="206640"/>
              </p14:xfrm>
            </p:contentPart>
          </mc:Choice>
          <mc:Fallback xmlns="">
            <p:pic>
              <p:nvPicPr>
                <p:cNvPr id="211395" name="Freihand 211394">
                  <a:extLst>
                    <a:ext uri="{FF2B5EF4-FFF2-40B4-BE49-F238E27FC236}">
                      <a16:creationId xmlns:a16="http://schemas.microsoft.com/office/drawing/2014/main" id="{9584101C-5784-40C9-BB56-6B934F50060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86613" y="3502173"/>
                  <a:ext cx="110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11406" name="Freihand 211405">
                  <a:extLst>
                    <a:ext uri="{FF2B5EF4-FFF2-40B4-BE49-F238E27FC236}">
                      <a16:creationId xmlns:a16="http://schemas.microsoft.com/office/drawing/2014/main" id="{0D43B492-0077-BB9E-DCA1-9ADD06134194}"/>
                    </a:ext>
                  </a:extLst>
                </p14:cNvPr>
                <p14:cNvContentPartPr/>
                <p14:nvPr/>
              </p14:nvContentPartPr>
              <p14:xfrm>
                <a:off x="8209653" y="3523773"/>
                <a:ext cx="148680" cy="180000"/>
              </p14:xfrm>
            </p:contentPart>
          </mc:Choice>
          <mc:Fallback xmlns="">
            <p:pic>
              <p:nvPicPr>
                <p:cNvPr id="211406" name="Freihand 211405">
                  <a:extLst>
                    <a:ext uri="{FF2B5EF4-FFF2-40B4-BE49-F238E27FC236}">
                      <a16:creationId xmlns:a16="http://schemas.microsoft.com/office/drawing/2014/main" id="{0D43B492-0077-BB9E-DCA1-9ADD0613419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01013" y="3515133"/>
                  <a:ext cx="166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11409" name="Freihand 211408">
                  <a:extLst>
                    <a:ext uri="{FF2B5EF4-FFF2-40B4-BE49-F238E27FC236}">
                      <a16:creationId xmlns:a16="http://schemas.microsoft.com/office/drawing/2014/main" id="{BF354819-DACA-BD67-B21C-47F9261C64DF}"/>
                    </a:ext>
                  </a:extLst>
                </p14:cNvPr>
                <p14:cNvContentPartPr/>
                <p14:nvPr/>
              </p14:nvContentPartPr>
              <p14:xfrm>
                <a:off x="8400093" y="3480573"/>
                <a:ext cx="71280" cy="216360"/>
              </p14:xfrm>
            </p:contentPart>
          </mc:Choice>
          <mc:Fallback xmlns="">
            <p:pic>
              <p:nvPicPr>
                <p:cNvPr id="211409" name="Freihand 211408">
                  <a:extLst>
                    <a:ext uri="{FF2B5EF4-FFF2-40B4-BE49-F238E27FC236}">
                      <a16:creationId xmlns:a16="http://schemas.microsoft.com/office/drawing/2014/main" id="{BF354819-DACA-BD67-B21C-47F9261C64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91453" y="3471933"/>
                  <a:ext cx="88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11427" name="Freihand 211426">
                  <a:extLst>
                    <a:ext uri="{FF2B5EF4-FFF2-40B4-BE49-F238E27FC236}">
                      <a16:creationId xmlns:a16="http://schemas.microsoft.com/office/drawing/2014/main" id="{69FFFDC0-EBA6-09B4-BA1B-FB5549353304}"/>
                    </a:ext>
                  </a:extLst>
                </p14:cNvPr>
                <p14:cNvContentPartPr/>
                <p14:nvPr/>
              </p14:nvContentPartPr>
              <p14:xfrm>
                <a:off x="8395053" y="3566973"/>
                <a:ext cx="99720" cy="33120"/>
              </p14:xfrm>
            </p:contentPart>
          </mc:Choice>
          <mc:Fallback xmlns="">
            <p:pic>
              <p:nvPicPr>
                <p:cNvPr id="211427" name="Freihand 211426">
                  <a:extLst>
                    <a:ext uri="{FF2B5EF4-FFF2-40B4-BE49-F238E27FC236}">
                      <a16:creationId xmlns:a16="http://schemas.microsoft.com/office/drawing/2014/main" id="{69FFFDC0-EBA6-09B4-BA1B-FB554935330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86053" y="3557973"/>
                  <a:ext cx="117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11446" name="Freihand 211445">
                  <a:extLst>
                    <a:ext uri="{FF2B5EF4-FFF2-40B4-BE49-F238E27FC236}">
                      <a16:creationId xmlns:a16="http://schemas.microsoft.com/office/drawing/2014/main" id="{E87A733D-7663-C398-6CEB-0E5E62A1347F}"/>
                    </a:ext>
                  </a:extLst>
                </p14:cNvPr>
                <p14:cNvContentPartPr/>
                <p14:nvPr/>
              </p14:nvContentPartPr>
              <p14:xfrm>
                <a:off x="8621133" y="3500733"/>
                <a:ext cx="129240" cy="49320"/>
              </p14:xfrm>
            </p:contentPart>
          </mc:Choice>
          <mc:Fallback xmlns="">
            <p:pic>
              <p:nvPicPr>
                <p:cNvPr id="211446" name="Freihand 211445">
                  <a:extLst>
                    <a:ext uri="{FF2B5EF4-FFF2-40B4-BE49-F238E27FC236}">
                      <a16:creationId xmlns:a16="http://schemas.microsoft.com/office/drawing/2014/main" id="{E87A733D-7663-C398-6CEB-0E5E62A1347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12133" y="3491733"/>
                  <a:ext cx="146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11450" name="Freihand 211449">
                  <a:extLst>
                    <a:ext uri="{FF2B5EF4-FFF2-40B4-BE49-F238E27FC236}">
                      <a16:creationId xmlns:a16="http://schemas.microsoft.com/office/drawing/2014/main" id="{722FC57E-E5D0-250B-F257-DFC257A2BC3F}"/>
                    </a:ext>
                  </a:extLst>
                </p14:cNvPr>
                <p14:cNvContentPartPr/>
                <p14:nvPr/>
              </p14:nvContentPartPr>
              <p14:xfrm>
                <a:off x="8876013" y="3341253"/>
                <a:ext cx="86400" cy="219240"/>
              </p14:xfrm>
            </p:contentPart>
          </mc:Choice>
          <mc:Fallback xmlns="">
            <p:pic>
              <p:nvPicPr>
                <p:cNvPr id="211450" name="Freihand 211449">
                  <a:extLst>
                    <a:ext uri="{FF2B5EF4-FFF2-40B4-BE49-F238E27FC236}">
                      <a16:creationId xmlns:a16="http://schemas.microsoft.com/office/drawing/2014/main" id="{722FC57E-E5D0-250B-F257-DFC257A2BC3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67013" y="3332253"/>
                  <a:ext cx="104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11584" name="Freihand 211583">
                  <a:extLst>
                    <a:ext uri="{FF2B5EF4-FFF2-40B4-BE49-F238E27FC236}">
                      <a16:creationId xmlns:a16="http://schemas.microsoft.com/office/drawing/2014/main" id="{DF0C4E6B-07F6-6E04-3C58-1F0A9CF2ED6A}"/>
                    </a:ext>
                  </a:extLst>
                </p14:cNvPr>
                <p14:cNvContentPartPr/>
                <p14:nvPr/>
              </p14:nvContentPartPr>
              <p14:xfrm>
                <a:off x="9068613" y="3318573"/>
                <a:ext cx="80280" cy="144000"/>
              </p14:xfrm>
            </p:contentPart>
          </mc:Choice>
          <mc:Fallback xmlns="">
            <p:pic>
              <p:nvPicPr>
                <p:cNvPr id="211584" name="Freihand 211583">
                  <a:extLst>
                    <a:ext uri="{FF2B5EF4-FFF2-40B4-BE49-F238E27FC236}">
                      <a16:creationId xmlns:a16="http://schemas.microsoft.com/office/drawing/2014/main" id="{DF0C4E6B-07F6-6E04-3C58-1F0A9CF2ED6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059613" y="3309933"/>
                  <a:ext cx="97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11585" name="Freihand 211584">
                  <a:extLst>
                    <a:ext uri="{FF2B5EF4-FFF2-40B4-BE49-F238E27FC236}">
                      <a16:creationId xmlns:a16="http://schemas.microsoft.com/office/drawing/2014/main" id="{ECBDE10F-71FB-E5F0-F3D9-318639E3420E}"/>
                    </a:ext>
                  </a:extLst>
                </p14:cNvPr>
                <p14:cNvContentPartPr/>
                <p14:nvPr/>
              </p14:nvContentPartPr>
              <p14:xfrm>
                <a:off x="9198573" y="3262053"/>
                <a:ext cx="110520" cy="205560"/>
              </p14:xfrm>
            </p:contentPart>
          </mc:Choice>
          <mc:Fallback xmlns="">
            <p:pic>
              <p:nvPicPr>
                <p:cNvPr id="211585" name="Freihand 211584">
                  <a:extLst>
                    <a:ext uri="{FF2B5EF4-FFF2-40B4-BE49-F238E27FC236}">
                      <a16:creationId xmlns:a16="http://schemas.microsoft.com/office/drawing/2014/main" id="{ECBDE10F-71FB-E5F0-F3D9-318639E3420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189573" y="3253413"/>
                  <a:ext cx="128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11586" name="Freihand 211585">
                  <a:extLst>
                    <a:ext uri="{FF2B5EF4-FFF2-40B4-BE49-F238E27FC236}">
                      <a16:creationId xmlns:a16="http://schemas.microsoft.com/office/drawing/2014/main" id="{8ADBCBEE-9C25-C402-12A2-75FF442A52E2}"/>
                    </a:ext>
                  </a:extLst>
                </p14:cNvPr>
                <p14:cNvContentPartPr/>
                <p14:nvPr/>
              </p14:nvContentPartPr>
              <p14:xfrm>
                <a:off x="9336093" y="3368613"/>
                <a:ext cx="20880" cy="185760"/>
              </p14:xfrm>
            </p:contentPart>
          </mc:Choice>
          <mc:Fallback xmlns="">
            <p:pic>
              <p:nvPicPr>
                <p:cNvPr id="211586" name="Freihand 211585">
                  <a:extLst>
                    <a:ext uri="{FF2B5EF4-FFF2-40B4-BE49-F238E27FC236}">
                      <a16:creationId xmlns:a16="http://schemas.microsoft.com/office/drawing/2014/main" id="{8ADBCBEE-9C25-C402-12A2-75FF442A52E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327453" y="3359973"/>
                  <a:ext cx="38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11587" name="Freihand 211586">
                  <a:extLst>
                    <a:ext uri="{FF2B5EF4-FFF2-40B4-BE49-F238E27FC236}">
                      <a16:creationId xmlns:a16="http://schemas.microsoft.com/office/drawing/2014/main" id="{63660344-1E51-472A-B43F-A40017C8D2FD}"/>
                    </a:ext>
                  </a:extLst>
                </p14:cNvPr>
                <p14:cNvContentPartPr/>
                <p14:nvPr/>
              </p14:nvContentPartPr>
              <p14:xfrm>
                <a:off x="9409173" y="3242613"/>
                <a:ext cx="128880" cy="151560"/>
              </p14:xfrm>
            </p:contentPart>
          </mc:Choice>
          <mc:Fallback xmlns="">
            <p:pic>
              <p:nvPicPr>
                <p:cNvPr id="211587" name="Freihand 211586">
                  <a:extLst>
                    <a:ext uri="{FF2B5EF4-FFF2-40B4-BE49-F238E27FC236}">
                      <a16:creationId xmlns:a16="http://schemas.microsoft.com/office/drawing/2014/main" id="{63660344-1E51-472A-B43F-A40017C8D2F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00533" y="3233613"/>
                  <a:ext cx="146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11588" name="Freihand 211587">
                  <a:extLst>
                    <a:ext uri="{FF2B5EF4-FFF2-40B4-BE49-F238E27FC236}">
                      <a16:creationId xmlns:a16="http://schemas.microsoft.com/office/drawing/2014/main" id="{971E93DF-1C65-126E-655C-F4B4CFA7CA33}"/>
                    </a:ext>
                  </a:extLst>
                </p14:cNvPr>
                <p14:cNvContentPartPr/>
                <p14:nvPr/>
              </p14:nvContentPartPr>
              <p14:xfrm>
                <a:off x="9434373" y="3212733"/>
                <a:ext cx="113400" cy="20160"/>
              </p14:xfrm>
            </p:contentPart>
          </mc:Choice>
          <mc:Fallback xmlns="">
            <p:pic>
              <p:nvPicPr>
                <p:cNvPr id="211588" name="Freihand 211587">
                  <a:extLst>
                    <a:ext uri="{FF2B5EF4-FFF2-40B4-BE49-F238E27FC236}">
                      <a16:creationId xmlns:a16="http://schemas.microsoft.com/office/drawing/2014/main" id="{971E93DF-1C65-126E-655C-F4B4CFA7CA3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25733" y="3203733"/>
                  <a:ext cx="131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11589" name="Freihand 211588">
                  <a:extLst>
                    <a:ext uri="{FF2B5EF4-FFF2-40B4-BE49-F238E27FC236}">
                      <a16:creationId xmlns:a16="http://schemas.microsoft.com/office/drawing/2014/main" id="{B9F16B33-3CD7-A17B-C9B9-B0E003C283B0}"/>
                    </a:ext>
                  </a:extLst>
                </p14:cNvPr>
                <p14:cNvContentPartPr/>
                <p14:nvPr/>
              </p14:nvContentPartPr>
              <p14:xfrm>
                <a:off x="9605013" y="3179253"/>
                <a:ext cx="156960" cy="203760"/>
              </p14:xfrm>
            </p:contentPart>
          </mc:Choice>
          <mc:Fallback xmlns="">
            <p:pic>
              <p:nvPicPr>
                <p:cNvPr id="211589" name="Freihand 211588">
                  <a:extLst>
                    <a:ext uri="{FF2B5EF4-FFF2-40B4-BE49-F238E27FC236}">
                      <a16:creationId xmlns:a16="http://schemas.microsoft.com/office/drawing/2014/main" id="{B9F16B33-3CD7-A17B-C9B9-B0E003C283B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96373" y="3170613"/>
                  <a:ext cx="174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11590" name="Freihand 211589">
                  <a:extLst>
                    <a:ext uri="{FF2B5EF4-FFF2-40B4-BE49-F238E27FC236}">
                      <a16:creationId xmlns:a16="http://schemas.microsoft.com/office/drawing/2014/main" id="{DC71E334-C57F-A7B0-6294-96C2A7E31722}"/>
                    </a:ext>
                  </a:extLst>
                </p14:cNvPr>
                <p14:cNvContentPartPr/>
                <p14:nvPr/>
              </p14:nvContentPartPr>
              <p14:xfrm>
                <a:off x="7572093" y="3494973"/>
                <a:ext cx="2333880" cy="568800"/>
              </p14:xfrm>
            </p:contentPart>
          </mc:Choice>
          <mc:Fallback xmlns="">
            <p:pic>
              <p:nvPicPr>
                <p:cNvPr id="211590" name="Freihand 211589">
                  <a:extLst>
                    <a:ext uri="{FF2B5EF4-FFF2-40B4-BE49-F238E27FC236}">
                      <a16:creationId xmlns:a16="http://schemas.microsoft.com/office/drawing/2014/main" id="{DC71E334-C57F-A7B0-6294-96C2A7E3172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63093" y="3485973"/>
                  <a:ext cx="235152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11592" name="Freihand 211591">
                  <a:extLst>
                    <a:ext uri="{FF2B5EF4-FFF2-40B4-BE49-F238E27FC236}">
                      <a16:creationId xmlns:a16="http://schemas.microsoft.com/office/drawing/2014/main" id="{1E25553D-EB57-8E74-D2EF-DA1A5DACFEA4}"/>
                    </a:ext>
                  </a:extLst>
                </p14:cNvPr>
                <p14:cNvContentPartPr/>
                <p14:nvPr/>
              </p14:nvContentPartPr>
              <p14:xfrm>
                <a:off x="8453733" y="3937053"/>
                <a:ext cx="84600" cy="135000"/>
              </p14:xfrm>
            </p:contentPart>
          </mc:Choice>
          <mc:Fallback xmlns="">
            <p:pic>
              <p:nvPicPr>
                <p:cNvPr id="211592" name="Freihand 211591">
                  <a:extLst>
                    <a:ext uri="{FF2B5EF4-FFF2-40B4-BE49-F238E27FC236}">
                      <a16:creationId xmlns:a16="http://schemas.microsoft.com/office/drawing/2014/main" id="{1E25553D-EB57-8E74-D2EF-DA1A5DACFEA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44733" y="3928053"/>
                  <a:ext cx="102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1593" name="Freihand 211592">
                  <a:extLst>
                    <a:ext uri="{FF2B5EF4-FFF2-40B4-BE49-F238E27FC236}">
                      <a16:creationId xmlns:a16="http://schemas.microsoft.com/office/drawing/2014/main" id="{7A5C8110-3535-B83D-E7B7-06BFBC53B43C}"/>
                    </a:ext>
                  </a:extLst>
                </p14:cNvPr>
                <p14:cNvContentPartPr/>
                <p14:nvPr/>
              </p14:nvContentPartPr>
              <p14:xfrm>
                <a:off x="8665053" y="3893493"/>
                <a:ext cx="123120" cy="123120"/>
              </p14:xfrm>
            </p:contentPart>
          </mc:Choice>
          <mc:Fallback xmlns="">
            <p:pic>
              <p:nvPicPr>
                <p:cNvPr id="211593" name="Freihand 211592">
                  <a:extLst>
                    <a:ext uri="{FF2B5EF4-FFF2-40B4-BE49-F238E27FC236}">
                      <a16:creationId xmlns:a16="http://schemas.microsoft.com/office/drawing/2014/main" id="{7A5C8110-3535-B83D-E7B7-06BFBC53B43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56413" y="3884493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1594" name="Freihand 211593">
                  <a:extLst>
                    <a:ext uri="{FF2B5EF4-FFF2-40B4-BE49-F238E27FC236}">
                      <a16:creationId xmlns:a16="http://schemas.microsoft.com/office/drawing/2014/main" id="{8014F66C-93B5-3837-5F32-3690C9D53135}"/>
                    </a:ext>
                  </a:extLst>
                </p14:cNvPr>
                <p14:cNvContentPartPr/>
                <p14:nvPr/>
              </p14:nvContentPartPr>
              <p14:xfrm>
                <a:off x="8869533" y="3839853"/>
                <a:ext cx="61920" cy="138240"/>
              </p14:xfrm>
            </p:contentPart>
          </mc:Choice>
          <mc:Fallback xmlns="">
            <p:pic>
              <p:nvPicPr>
                <p:cNvPr id="211594" name="Freihand 211593">
                  <a:extLst>
                    <a:ext uri="{FF2B5EF4-FFF2-40B4-BE49-F238E27FC236}">
                      <a16:creationId xmlns:a16="http://schemas.microsoft.com/office/drawing/2014/main" id="{8014F66C-93B5-3837-5F32-3690C9D5313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860893" y="3831213"/>
                  <a:ext cx="79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1595" name="Freihand 211594">
                  <a:extLst>
                    <a:ext uri="{FF2B5EF4-FFF2-40B4-BE49-F238E27FC236}">
                      <a16:creationId xmlns:a16="http://schemas.microsoft.com/office/drawing/2014/main" id="{51468A60-199C-661F-4F74-EAFA40712B1F}"/>
                    </a:ext>
                  </a:extLst>
                </p14:cNvPr>
                <p14:cNvContentPartPr/>
                <p14:nvPr/>
              </p14:nvContentPartPr>
              <p14:xfrm>
                <a:off x="8990493" y="3802773"/>
                <a:ext cx="183960" cy="195840"/>
              </p14:xfrm>
            </p:contentPart>
          </mc:Choice>
          <mc:Fallback xmlns="">
            <p:pic>
              <p:nvPicPr>
                <p:cNvPr id="211595" name="Freihand 211594">
                  <a:extLst>
                    <a:ext uri="{FF2B5EF4-FFF2-40B4-BE49-F238E27FC236}">
                      <a16:creationId xmlns:a16="http://schemas.microsoft.com/office/drawing/2014/main" id="{51468A60-199C-661F-4F74-EAFA40712B1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981493" y="3793773"/>
                  <a:ext cx="201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1596" name="Freihand 211595">
                  <a:extLst>
                    <a:ext uri="{FF2B5EF4-FFF2-40B4-BE49-F238E27FC236}">
                      <a16:creationId xmlns:a16="http://schemas.microsoft.com/office/drawing/2014/main" id="{12BD8173-0F0B-EEF9-F340-4FC6E8480D22}"/>
                    </a:ext>
                  </a:extLst>
                </p14:cNvPr>
                <p14:cNvContentPartPr/>
                <p14:nvPr/>
              </p14:nvContentPartPr>
              <p14:xfrm>
                <a:off x="9113973" y="3757053"/>
                <a:ext cx="89640" cy="34560"/>
              </p14:xfrm>
            </p:contentPart>
          </mc:Choice>
          <mc:Fallback xmlns="">
            <p:pic>
              <p:nvPicPr>
                <p:cNvPr id="211596" name="Freihand 211595">
                  <a:extLst>
                    <a:ext uri="{FF2B5EF4-FFF2-40B4-BE49-F238E27FC236}">
                      <a16:creationId xmlns:a16="http://schemas.microsoft.com/office/drawing/2014/main" id="{12BD8173-0F0B-EEF9-F340-4FC6E8480D2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04973" y="3748053"/>
                  <a:ext cx="107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11597" name="Freihand 211596">
                  <a:extLst>
                    <a:ext uri="{FF2B5EF4-FFF2-40B4-BE49-F238E27FC236}">
                      <a16:creationId xmlns:a16="http://schemas.microsoft.com/office/drawing/2014/main" id="{1C662F5A-093B-31A3-0B75-561111A2EA6F}"/>
                    </a:ext>
                  </a:extLst>
                </p14:cNvPr>
                <p14:cNvContentPartPr/>
                <p14:nvPr/>
              </p14:nvContentPartPr>
              <p14:xfrm>
                <a:off x="9252573" y="3732573"/>
                <a:ext cx="113400" cy="217440"/>
              </p14:xfrm>
            </p:contentPart>
          </mc:Choice>
          <mc:Fallback xmlns="">
            <p:pic>
              <p:nvPicPr>
                <p:cNvPr id="211597" name="Freihand 211596">
                  <a:extLst>
                    <a:ext uri="{FF2B5EF4-FFF2-40B4-BE49-F238E27FC236}">
                      <a16:creationId xmlns:a16="http://schemas.microsoft.com/office/drawing/2014/main" id="{1C662F5A-093B-31A3-0B75-561111A2EA6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43573" y="3723573"/>
                  <a:ext cx="13104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1599" name="Freihand 211598">
                <a:extLst>
                  <a:ext uri="{FF2B5EF4-FFF2-40B4-BE49-F238E27FC236}">
                    <a16:creationId xmlns:a16="http://schemas.microsoft.com/office/drawing/2014/main" id="{14F85287-E8A7-7BA2-6ACA-6935A14010B6}"/>
                  </a:ext>
                </a:extLst>
              </p14:cNvPr>
              <p14:cNvContentPartPr/>
              <p14:nvPr/>
            </p14:nvContentPartPr>
            <p14:xfrm>
              <a:off x="8072853" y="1689213"/>
              <a:ext cx="720" cy="360"/>
            </p14:xfrm>
          </p:contentPart>
        </mc:Choice>
        <mc:Fallback xmlns="">
          <p:pic>
            <p:nvPicPr>
              <p:cNvPr id="211599" name="Freihand 211598">
                <a:extLst>
                  <a:ext uri="{FF2B5EF4-FFF2-40B4-BE49-F238E27FC236}">
                    <a16:creationId xmlns:a16="http://schemas.microsoft.com/office/drawing/2014/main" id="{14F85287-E8A7-7BA2-6ACA-6935A14010B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063853" y="1680213"/>
                <a:ext cx="183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601" name="Gruppieren 211600">
            <a:extLst>
              <a:ext uri="{FF2B5EF4-FFF2-40B4-BE49-F238E27FC236}">
                <a16:creationId xmlns:a16="http://schemas.microsoft.com/office/drawing/2014/main" id="{EE7B6805-EBD3-4125-A048-FD6C3FA9E26E}"/>
              </a:ext>
            </a:extLst>
          </p:cNvPr>
          <p:cNvGrpSpPr/>
          <p:nvPr/>
        </p:nvGrpSpPr>
        <p:grpSpPr>
          <a:xfrm>
            <a:off x="6131373" y="569973"/>
            <a:ext cx="6044040" cy="914400"/>
            <a:chOff x="6131373" y="569973"/>
            <a:chExt cx="6044040" cy="91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A5E747-3A98-8896-917C-B15773647933}"/>
                    </a:ext>
                  </a:extLst>
                </p14:cNvPr>
                <p14:cNvContentPartPr/>
                <p14:nvPr/>
              </p14:nvContentPartPr>
              <p14:xfrm>
                <a:off x="7074933" y="1301853"/>
                <a:ext cx="6840" cy="14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A5E747-3A98-8896-917C-B1577364793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065933" y="1292853"/>
                  <a:ext cx="24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DBF7A85-F59F-209E-26CE-BAF23B1515A7}"/>
                    </a:ext>
                  </a:extLst>
                </p14:cNvPr>
                <p14:cNvContentPartPr/>
                <p14:nvPr/>
              </p14:nvContentPartPr>
              <p14:xfrm>
                <a:off x="7073853" y="1209333"/>
                <a:ext cx="13320" cy="189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DBF7A85-F59F-209E-26CE-BAF23B1515A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64853" y="1200333"/>
                  <a:ext cx="30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7EF3B10-9B14-4FA5-8A93-62216C56311C}"/>
                    </a:ext>
                  </a:extLst>
                </p14:cNvPr>
                <p14:cNvContentPartPr/>
                <p14:nvPr/>
              </p14:nvContentPartPr>
              <p14:xfrm>
                <a:off x="7032093" y="1178373"/>
                <a:ext cx="135720" cy="242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7EF3B10-9B14-4FA5-8A93-62216C56311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23093" y="1169733"/>
                  <a:ext cx="1533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B0E295A-F938-EA4B-FAAB-74C44F2F6F12}"/>
                    </a:ext>
                  </a:extLst>
                </p14:cNvPr>
                <p14:cNvContentPartPr/>
                <p14:nvPr/>
              </p14:nvContentPartPr>
              <p14:xfrm>
                <a:off x="7284813" y="1215453"/>
                <a:ext cx="26280" cy="183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B0E295A-F938-EA4B-FAAB-74C44F2F6F1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75813" y="1206453"/>
                  <a:ext cx="43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C639C28-C0EC-372E-966D-B4E6C872E246}"/>
                    </a:ext>
                  </a:extLst>
                </p14:cNvPr>
                <p14:cNvContentPartPr/>
                <p14:nvPr/>
              </p14:nvContentPartPr>
              <p14:xfrm>
                <a:off x="7384893" y="1209693"/>
                <a:ext cx="59760" cy="161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C639C28-C0EC-372E-966D-B4E6C872E24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76253" y="1201053"/>
                  <a:ext cx="77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CCC5909-CC2A-5764-146B-29EC03C23B47}"/>
                    </a:ext>
                  </a:extLst>
                </p14:cNvPr>
                <p14:cNvContentPartPr/>
                <p14:nvPr/>
              </p14:nvContentPartPr>
              <p14:xfrm>
                <a:off x="7371933" y="1160733"/>
                <a:ext cx="150840" cy="137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CCC5909-CC2A-5764-146B-29EC03C23B4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362933" y="1151733"/>
                  <a:ext cx="168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74DD719-3319-1F12-2F15-C536C1F704E2}"/>
                    </a:ext>
                  </a:extLst>
                </p14:cNvPr>
                <p14:cNvContentPartPr/>
                <p14:nvPr/>
              </p14:nvContentPartPr>
              <p14:xfrm>
                <a:off x="7621773" y="1284573"/>
                <a:ext cx="104040" cy="20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74DD719-3319-1F12-2F15-C536C1F704E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13133" y="1275573"/>
                  <a:ext cx="121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1461" name="Freihand 211460">
                  <a:extLst>
                    <a:ext uri="{FF2B5EF4-FFF2-40B4-BE49-F238E27FC236}">
                      <a16:creationId xmlns:a16="http://schemas.microsoft.com/office/drawing/2014/main" id="{E0D7A5D7-1782-B632-87A0-DC7938226A0D}"/>
                    </a:ext>
                  </a:extLst>
                </p14:cNvPr>
                <p14:cNvContentPartPr/>
                <p14:nvPr/>
              </p14:nvContentPartPr>
              <p14:xfrm>
                <a:off x="7924173" y="1202853"/>
                <a:ext cx="38160" cy="171000"/>
              </p14:xfrm>
            </p:contentPart>
          </mc:Choice>
          <mc:Fallback xmlns="">
            <p:pic>
              <p:nvPicPr>
                <p:cNvPr id="211461" name="Freihand 211460">
                  <a:extLst>
                    <a:ext uri="{FF2B5EF4-FFF2-40B4-BE49-F238E27FC236}">
                      <a16:creationId xmlns:a16="http://schemas.microsoft.com/office/drawing/2014/main" id="{E0D7A5D7-1782-B632-87A0-DC7938226A0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15173" y="1194213"/>
                  <a:ext cx="55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11466" name="Freihand 211465">
                  <a:extLst>
                    <a:ext uri="{FF2B5EF4-FFF2-40B4-BE49-F238E27FC236}">
                      <a16:creationId xmlns:a16="http://schemas.microsoft.com/office/drawing/2014/main" id="{15EF12A9-2377-9956-D9CD-67F6FB9E8DD0}"/>
                    </a:ext>
                  </a:extLst>
                </p14:cNvPr>
                <p14:cNvContentPartPr/>
                <p14:nvPr/>
              </p14:nvContentPartPr>
              <p14:xfrm>
                <a:off x="7844973" y="1192053"/>
                <a:ext cx="191880" cy="205200"/>
              </p14:xfrm>
            </p:contentPart>
          </mc:Choice>
          <mc:Fallback xmlns="">
            <p:pic>
              <p:nvPicPr>
                <p:cNvPr id="211466" name="Freihand 211465">
                  <a:extLst>
                    <a:ext uri="{FF2B5EF4-FFF2-40B4-BE49-F238E27FC236}">
                      <a16:creationId xmlns:a16="http://schemas.microsoft.com/office/drawing/2014/main" id="{15EF12A9-2377-9956-D9CD-67F6FB9E8DD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35973" y="1183413"/>
                  <a:ext cx="209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1479" name="Freihand 211478">
                  <a:extLst>
                    <a:ext uri="{FF2B5EF4-FFF2-40B4-BE49-F238E27FC236}">
                      <a16:creationId xmlns:a16="http://schemas.microsoft.com/office/drawing/2014/main" id="{B8A4C6D0-8443-A382-6189-5EBE8A915AF5}"/>
                    </a:ext>
                  </a:extLst>
                </p14:cNvPr>
                <p14:cNvContentPartPr/>
                <p14:nvPr/>
              </p14:nvContentPartPr>
              <p14:xfrm>
                <a:off x="8095893" y="1153893"/>
                <a:ext cx="172800" cy="330480"/>
              </p14:xfrm>
            </p:contentPart>
          </mc:Choice>
          <mc:Fallback xmlns="">
            <p:pic>
              <p:nvPicPr>
                <p:cNvPr id="211479" name="Freihand 211478">
                  <a:extLst>
                    <a:ext uri="{FF2B5EF4-FFF2-40B4-BE49-F238E27FC236}">
                      <a16:creationId xmlns:a16="http://schemas.microsoft.com/office/drawing/2014/main" id="{B8A4C6D0-8443-A382-6189-5EBE8A915AF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87253" y="1145253"/>
                  <a:ext cx="1904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1492" name="Freihand 211491">
                  <a:extLst>
                    <a:ext uri="{FF2B5EF4-FFF2-40B4-BE49-F238E27FC236}">
                      <a16:creationId xmlns:a16="http://schemas.microsoft.com/office/drawing/2014/main" id="{C29B4958-4123-9365-3FFB-240FD3EE60F3}"/>
                    </a:ext>
                  </a:extLst>
                </p14:cNvPr>
                <p14:cNvContentPartPr/>
                <p14:nvPr/>
              </p14:nvContentPartPr>
              <p14:xfrm>
                <a:off x="8172573" y="1190973"/>
                <a:ext cx="191160" cy="198000"/>
              </p14:xfrm>
            </p:contentPart>
          </mc:Choice>
          <mc:Fallback xmlns="">
            <p:pic>
              <p:nvPicPr>
                <p:cNvPr id="211492" name="Freihand 211491">
                  <a:extLst>
                    <a:ext uri="{FF2B5EF4-FFF2-40B4-BE49-F238E27FC236}">
                      <a16:creationId xmlns:a16="http://schemas.microsoft.com/office/drawing/2014/main" id="{C29B4958-4123-9365-3FFB-240FD3EE60F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63933" y="1181973"/>
                  <a:ext cx="208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1499" name="Freihand 211498">
                  <a:extLst>
                    <a:ext uri="{FF2B5EF4-FFF2-40B4-BE49-F238E27FC236}">
                      <a16:creationId xmlns:a16="http://schemas.microsoft.com/office/drawing/2014/main" id="{E032191E-3CA0-1481-C09B-0451AE4C34B4}"/>
                    </a:ext>
                  </a:extLst>
                </p14:cNvPr>
                <p14:cNvContentPartPr/>
                <p14:nvPr/>
              </p14:nvContentPartPr>
              <p14:xfrm>
                <a:off x="8343933" y="1312293"/>
                <a:ext cx="114480" cy="57240"/>
              </p14:xfrm>
            </p:contentPart>
          </mc:Choice>
          <mc:Fallback xmlns="">
            <p:pic>
              <p:nvPicPr>
                <p:cNvPr id="211499" name="Freihand 211498">
                  <a:extLst>
                    <a:ext uri="{FF2B5EF4-FFF2-40B4-BE49-F238E27FC236}">
                      <a16:creationId xmlns:a16="http://schemas.microsoft.com/office/drawing/2014/main" id="{E032191E-3CA0-1481-C09B-0451AE4C34B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35293" y="1303653"/>
                  <a:ext cx="132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1513" name="Freihand 211512">
                  <a:extLst>
                    <a:ext uri="{FF2B5EF4-FFF2-40B4-BE49-F238E27FC236}">
                      <a16:creationId xmlns:a16="http://schemas.microsoft.com/office/drawing/2014/main" id="{F99ECAD4-03A5-9965-E308-CE837042F11E}"/>
                    </a:ext>
                  </a:extLst>
                </p14:cNvPr>
                <p14:cNvContentPartPr/>
                <p14:nvPr/>
              </p14:nvContentPartPr>
              <p14:xfrm>
                <a:off x="8506653" y="1172613"/>
                <a:ext cx="101520" cy="208800"/>
              </p14:xfrm>
            </p:contentPart>
          </mc:Choice>
          <mc:Fallback xmlns="">
            <p:pic>
              <p:nvPicPr>
                <p:cNvPr id="211513" name="Freihand 211512">
                  <a:extLst>
                    <a:ext uri="{FF2B5EF4-FFF2-40B4-BE49-F238E27FC236}">
                      <a16:creationId xmlns:a16="http://schemas.microsoft.com/office/drawing/2014/main" id="{F99ECAD4-03A5-9965-E308-CE837042F11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498013" y="1163613"/>
                  <a:ext cx="119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1516" name="Freihand 211515">
                  <a:extLst>
                    <a:ext uri="{FF2B5EF4-FFF2-40B4-BE49-F238E27FC236}">
                      <a16:creationId xmlns:a16="http://schemas.microsoft.com/office/drawing/2014/main" id="{29BC066F-52F8-F143-4767-D3B86C55EAE7}"/>
                    </a:ext>
                  </a:extLst>
                </p14:cNvPr>
                <p14:cNvContentPartPr/>
                <p14:nvPr/>
              </p14:nvContentPartPr>
              <p14:xfrm>
                <a:off x="8654253" y="1241733"/>
                <a:ext cx="224640" cy="117000"/>
              </p14:xfrm>
            </p:contentPart>
          </mc:Choice>
          <mc:Fallback xmlns="">
            <p:pic>
              <p:nvPicPr>
                <p:cNvPr id="211516" name="Freihand 211515">
                  <a:extLst>
                    <a:ext uri="{FF2B5EF4-FFF2-40B4-BE49-F238E27FC236}">
                      <a16:creationId xmlns:a16="http://schemas.microsoft.com/office/drawing/2014/main" id="{29BC066F-52F8-F143-4767-D3B86C55EAE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645613" y="1233093"/>
                  <a:ext cx="242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1009" name="Freihand 211008">
                  <a:extLst>
                    <a:ext uri="{FF2B5EF4-FFF2-40B4-BE49-F238E27FC236}">
                      <a16:creationId xmlns:a16="http://schemas.microsoft.com/office/drawing/2014/main" id="{48CF0B81-2F62-9E5E-7DC4-ABC0F136ECC6}"/>
                    </a:ext>
                  </a:extLst>
                </p14:cNvPr>
                <p14:cNvContentPartPr/>
                <p14:nvPr/>
              </p14:nvContentPartPr>
              <p14:xfrm>
                <a:off x="9022533" y="1289613"/>
                <a:ext cx="164160" cy="31320"/>
              </p14:xfrm>
            </p:contentPart>
          </mc:Choice>
          <mc:Fallback xmlns="">
            <p:pic>
              <p:nvPicPr>
                <p:cNvPr id="211009" name="Freihand 211008">
                  <a:extLst>
                    <a:ext uri="{FF2B5EF4-FFF2-40B4-BE49-F238E27FC236}">
                      <a16:creationId xmlns:a16="http://schemas.microsoft.com/office/drawing/2014/main" id="{48CF0B81-2F62-9E5E-7DC4-ABC0F136ECC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013533" y="1280973"/>
                  <a:ext cx="181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1016" name="Freihand 211015">
                  <a:extLst>
                    <a:ext uri="{FF2B5EF4-FFF2-40B4-BE49-F238E27FC236}">
                      <a16:creationId xmlns:a16="http://schemas.microsoft.com/office/drawing/2014/main" id="{2BB39939-EC53-70DB-094A-DCDE3029E0BD}"/>
                    </a:ext>
                  </a:extLst>
                </p14:cNvPr>
                <p14:cNvContentPartPr/>
                <p14:nvPr/>
              </p14:nvContentPartPr>
              <p14:xfrm>
                <a:off x="9023973" y="1354413"/>
                <a:ext cx="159480" cy="19440"/>
              </p14:xfrm>
            </p:contentPart>
          </mc:Choice>
          <mc:Fallback xmlns="">
            <p:pic>
              <p:nvPicPr>
                <p:cNvPr id="211016" name="Freihand 211015">
                  <a:extLst>
                    <a:ext uri="{FF2B5EF4-FFF2-40B4-BE49-F238E27FC236}">
                      <a16:creationId xmlns:a16="http://schemas.microsoft.com/office/drawing/2014/main" id="{2BB39939-EC53-70DB-094A-DCDE3029E0B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015333" y="1345413"/>
                  <a:ext cx="177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1031" name="Freihand 211030">
                  <a:extLst>
                    <a:ext uri="{FF2B5EF4-FFF2-40B4-BE49-F238E27FC236}">
                      <a16:creationId xmlns:a16="http://schemas.microsoft.com/office/drawing/2014/main" id="{D1FB5B22-C0D3-F5C3-DBC2-BBD5956DD100}"/>
                    </a:ext>
                  </a:extLst>
                </p14:cNvPr>
                <p14:cNvContentPartPr/>
                <p14:nvPr/>
              </p14:nvContentPartPr>
              <p14:xfrm>
                <a:off x="9544173" y="1097013"/>
                <a:ext cx="36000" cy="72360"/>
              </p14:xfrm>
            </p:contentPart>
          </mc:Choice>
          <mc:Fallback xmlns="">
            <p:pic>
              <p:nvPicPr>
                <p:cNvPr id="211031" name="Freihand 211030">
                  <a:extLst>
                    <a:ext uri="{FF2B5EF4-FFF2-40B4-BE49-F238E27FC236}">
                      <a16:creationId xmlns:a16="http://schemas.microsoft.com/office/drawing/2014/main" id="{D1FB5B22-C0D3-F5C3-DBC2-BBD5956DD10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35533" y="1088013"/>
                  <a:ext cx="53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1036" name="Freihand 211035">
                  <a:extLst>
                    <a:ext uri="{FF2B5EF4-FFF2-40B4-BE49-F238E27FC236}">
                      <a16:creationId xmlns:a16="http://schemas.microsoft.com/office/drawing/2014/main" id="{59B64061-05E9-8BD4-8C3E-6D505F58EFBE}"/>
                    </a:ext>
                  </a:extLst>
                </p14:cNvPr>
                <p14:cNvContentPartPr/>
                <p14:nvPr/>
              </p14:nvContentPartPr>
              <p14:xfrm>
                <a:off x="9480813" y="1036893"/>
                <a:ext cx="140760" cy="194040"/>
              </p14:xfrm>
            </p:contentPart>
          </mc:Choice>
          <mc:Fallback xmlns="">
            <p:pic>
              <p:nvPicPr>
                <p:cNvPr id="211036" name="Freihand 211035">
                  <a:extLst>
                    <a:ext uri="{FF2B5EF4-FFF2-40B4-BE49-F238E27FC236}">
                      <a16:creationId xmlns:a16="http://schemas.microsoft.com/office/drawing/2014/main" id="{59B64061-05E9-8BD4-8C3E-6D505F58EFB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471813" y="1027893"/>
                  <a:ext cx="158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1042" name="Freihand 211041">
                  <a:extLst>
                    <a:ext uri="{FF2B5EF4-FFF2-40B4-BE49-F238E27FC236}">
                      <a16:creationId xmlns:a16="http://schemas.microsoft.com/office/drawing/2014/main" id="{DB3EDDA1-C50C-BF10-1622-DE66705E40B3}"/>
                    </a:ext>
                  </a:extLst>
                </p14:cNvPr>
                <p14:cNvContentPartPr/>
                <p14:nvPr/>
              </p14:nvContentPartPr>
              <p14:xfrm>
                <a:off x="9693573" y="1157853"/>
                <a:ext cx="29880" cy="48240"/>
              </p14:xfrm>
            </p:contentPart>
          </mc:Choice>
          <mc:Fallback xmlns="">
            <p:pic>
              <p:nvPicPr>
                <p:cNvPr id="211042" name="Freihand 211041">
                  <a:extLst>
                    <a:ext uri="{FF2B5EF4-FFF2-40B4-BE49-F238E27FC236}">
                      <a16:creationId xmlns:a16="http://schemas.microsoft.com/office/drawing/2014/main" id="{DB3EDDA1-C50C-BF10-1622-DE66705E40B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684933" y="1148853"/>
                  <a:ext cx="47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1046" name="Freihand 211045">
                  <a:extLst>
                    <a:ext uri="{FF2B5EF4-FFF2-40B4-BE49-F238E27FC236}">
                      <a16:creationId xmlns:a16="http://schemas.microsoft.com/office/drawing/2014/main" id="{A713E19E-3670-BD6D-7F50-CAB65CB3CF62}"/>
                    </a:ext>
                  </a:extLst>
                </p14:cNvPr>
                <p14:cNvContentPartPr/>
                <p14:nvPr/>
              </p14:nvContentPartPr>
              <p14:xfrm>
                <a:off x="9820653" y="1098093"/>
                <a:ext cx="49320" cy="111600"/>
              </p14:xfrm>
            </p:contentPart>
          </mc:Choice>
          <mc:Fallback xmlns="">
            <p:pic>
              <p:nvPicPr>
                <p:cNvPr id="211046" name="Freihand 211045">
                  <a:extLst>
                    <a:ext uri="{FF2B5EF4-FFF2-40B4-BE49-F238E27FC236}">
                      <a16:creationId xmlns:a16="http://schemas.microsoft.com/office/drawing/2014/main" id="{A713E19E-3670-BD6D-7F50-CAB65CB3CF6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12013" y="1089093"/>
                  <a:ext cx="66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1057" name="Freihand 211056">
                  <a:extLst>
                    <a:ext uri="{FF2B5EF4-FFF2-40B4-BE49-F238E27FC236}">
                      <a16:creationId xmlns:a16="http://schemas.microsoft.com/office/drawing/2014/main" id="{1531D74C-B3A5-1983-1B20-7EF9986FB67D}"/>
                    </a:ext>
                  </a:extLst>
                </p14:cNvPr>
                <p14:cNvContentPartPr/>
                <p14:nvPr/>
              </p14:nvContentPartPr>
              <p14:xfrm>
                <a:off x="9806613" y="1055973"/>
                <a:ext cx="148680" cy="101160"/>
              </p14:xfrm>
            </p:contentPart>
          </mc:Choice>
          <mc:Fallback xmlns="">
            <p:pic>
              <p:nvPicPr>
                <p:cNvPr id="211057" name="Freihand 211056">
                  <a:extLst>
                    <a:ext uri="{FF2B5EF4-FFF2-40B4-BE49-F238E27FC236}">
                      <a16:creationId xmlns:a16="http://schemas.microsoft.com/office/drawing/2014/main" id="{1531D74C-B3A5-1983-1B20-7EF9986FB67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97613" y="1047333"/>
                  <a:ext cx="166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1058" name="Freihand 211057">
                  <a:extLst>
                    <a:ext uri="{FF2B5EF4-FFF2-40B4-BE49-F238E27FC236}">
                      <a16:creationId xmlns:a16="http://schemas.microsoft.com/office/drawing/2014/main" id="{85E0E633-09DE-BE9C-EC25-F46F69D7AF63}"/>
                    </a:ext>
                  </a:extLst>
                </p14:cNvPr>
                <p14:cNvContentPartPr/>
                <p14:nvPr/>
              </p14:nvContentPartPr>
              <p14:xfrm>
                <a:off x="10053573" y="1113213"/>
                <a:ext cx="147240" cy="89280"/>
              </p14:xfrm>
            </p:contentPart>
          </mc:Choice>
          <mc:Fallback xmlns="">
            <p:pic>
              <p:nvPicPr>
                <p:cNvPr id="211058" name="Freihand 211057">
                  <a:extLst>
                    <a:ext uri="{FF2B5EF4-FFF2-40B4-BE49-F238E27FC236}">
                      <a16:creationId xmlns:a16="http://schemas.microsoft.com/office/drawing/2014/main" id="{85E0E633-09DE-BE9C-EC25-F46F69D7AF6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044573" y="1104213"/>
                  <a:ext cx="164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1059" name="Freihand 211058">
                  <a:extLst>
                    <a:ext uri="{FF2B5EF4-FFF2-40B4-BE49-F238E27FC236}">
                      <a16:creationId xmlns:a16="http://schemas.microsoft.com/office/drawing/2014/main" id="{5E78F4D3-CDA5-34CF-BBBB-25E01B9C9F9A}"/>
                    </a:ext>
                  </a:extLst>
                </p14:cNvPr>
                <p14:cNvContentPartPr/>
                <p14:nvPr/>
              </p14:nvContentPartPr>
              <p14:xfrm>
                <a:off x="10285053" y="1140933"/>
                <a:ext cx="364320" cy="56880"/>
              </p14:xfrm>
            </p:contentPart>
          </mc:Choice>
          <mc:Fallback xmlns="">
            <p:pic>
              <p:nvPicPr>
                <p:cNvPr id="211059" name="Freihand 211058">
                  <a:extLst>
                    <a:ext uri="{FF2B5EF4-FFF2-40B4-BE49-F238E27FC236}">
                      <a16:creationId xmlns:a16="http://schemas.microsoft.com/office/drawing/2014/main" id="{5E78F4D3-CDA5-34CF-BBBB-25E01B9C9F9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276413" y="1132293"/>
                  <a:ext cx="38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1060" name="Freihand 211059">
                  <a:extLst>
                    <a:ext uri="{FF2B5EF4-FFF2-40B4-BE49-F238E27FC236}">
                      <a16:creationId xmlns:a16="http://schemas.microsoft.com/office/drawing/2014/main" id="{36DE33C1-A9D9-167F-53C0-39CA5FE8A6BF}"/>
                    </a:ext>
                  </a:extLst>
                </p14:cNvPr>
                <p14:cNvContentPartPr/>
                <p14:nvPr/>
              </p14:nvContentPartPr>
              <p14:xfrm>
                <a:off x="10703733" y="1144533"/>
                <a:ext cx="36000" cy="50760"/>
              </p14:xfrm>
            </p:contentPart>
          </mc:Choice>
          <mc:Fallback xmlns="">
            <p:pic>
              <p:nvPicPr>
                <p:cNvPr id="211060" name="Freihand 211059">
                  <a:extLst>
                    <a:ext uri="{FF2B5EF4-FFF2-40B4-BE49-F238E27FC236}">
                      <a16:creationId xmlns:a16="http://schemas.microsoft.com/office/drawing/2014/main" id="{36DE33C1-A9D9-167F-53C0-39CA5FE8A6B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694733" y="1135893"/>
                  <a:ext cx="53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1061" name="Freihand 211060">
                  <a:extLst>
                    <a:ext uri="{FF2B5EF4-FFF2-40B4-BE49-F238E27FC236}">
                      <a16:creationId xmlns:a16="http://schemas.microsoft.com/office/drawing/2014/main" id="{9662DFCB-7067-034A-6330-0A7E192F8153}"/>
                    </a:ext>
                  </a:extLst>
                </p14:cNvPr>
                <p14:cNvContentPartPr/>
                <p14:nvPr/>
              </p14:nvContentPartPr>
              <p14:xfrm>
                <a:off x="10761333" y="1147773"/>
                <a:ext cx="46800" cy="58680"/>
              </p14:xfrm>
            </p:contentPart>
          </mc:Choice>
          <mc:Fallback xmlns="">
            <p:pic>
              <p:nvPicPr>
                <p:cNvPr id="211061" name="Freihand 211060">
                  <a:extLst>
                    <a:ext uri="{FF2B5EF4-FFF2-40B4-BE49-F238E27FC236}">
                      <a16:creationId xmlns:a16="http://schemas.microsoft.com/office/drawing/2014/main" id="{9662DFCB-7067-034A-6330-0A7E192F815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752693" y="1138773"/>
                  <a:ext cx="64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11062" name="Freihand 211061">
                  <a:extLst>
                    <a:ext uri="{FF2B5EF4-FFF2-40B4-BE49-F238E27FC236}">
                      <a16:creationId xmlns:a16="http://schemas.microsoft.com/office/drawing/2014/main" id="{451A2F73-1066-7B58-B417-0C836027C55A}"/>
                    </a:ext>
                  </a:extLst>
                </p14:cNvPr>
                <p14:cNvContentPartPr/>
                <p14:nvPr/>
              </p14:nvContentPartPr>
              <p14:xfrm>
                <a:off x="10864653" y="1035093"/>
                <a:ext cx="182520" cy="153720"/>
              </p14:xfrm>
            </p:contentPart>
          </mc:Choice>
          <mc:Fallback xmlns="">
            <p:pic>
              <p:nvPicPr>
                <p:cNvPr id="211062" name="Freihand 211061">
                  <a:extLst>
                    <a:ext uri="{FF2B5EF4-FFF2-40B4-BE49-F238E27FC236}">
                      <a16:creationId xmlns:a16="http://schemas.microsoft.com/office/drawing/2014/main" id="{451A2F73-1066-7B58-B417-0C836027C55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856013" y="1026453"/>
                  <a:ext cx="200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1063" name="Freihand 211062">
                  <a:extLst>
                    <a:ext uri="{FF2B5EF4-FFF2-40B4-BE49-F238E27FC236}">
                      <a16:creationId xmlns:a16="http://schemas.microsoft.com/office/drawing/2014/main" id="{932EF7B9-2A82-C1FF-0A46-4B075EC8E812}"/>
                    </a:ext>
                  </a:extLst>
                </p14:cNvPr>
                <p14:cNvContentPartPr/>
                <p14:nvPr/>
              </p14:nvContentPartPr>
              <p14:xfrm>
                <a:off x="9497733" y="1373493"/>
                <a:ext cx="1561320" cy="22320"/>
              </p14:xfrm>
            </p:contentPart>
          </mc:Choice>
          <mc:Fallback xmlns="">
            <p:pic>
              <p:nvPicPr>
                <p:cNvPr id="211063" name="Freihand 211062">
                  <a:extLst>
                    <a:ext uri="{FF2B5EF4-FFF2-40B4-BE49-F238E27FC236}">
                      <a16:creationId xmlns:a16="http://schemas.microsoft.com/office/drawing/2014/main" id="{932EF7B9-2A82-C1FF-0A46-4B075EC8E81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488733" y="1364853"/>
                  <a:ext cx="1578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1115" name="Freihand 211114">
                  <a:extLst>
                    <a:ext uri="{FF2B5EF4-FFF2-40B4-BE49-F238E27FC236}">
                      <a16:creationId xmlns:a16="http://schemas.microsoft.com/office/drawing/2014/main" id="{51675A80-27DC-C017-B7A9-0A15F6AB6D38}"/>
                    </a:ext>
                  </a:extLst>
                </p14:cNvPr>
                <p14:cNvContentPartPr/>
                <p14:nvPr/>
              </p14:nvContentPartPr>
              <p14:xfrm>
                <a:off x="11257053" y="1394733"/>
                <a:ext cx="34560" cy="12960"/>
              </p14:xfrm>
            </p:contentPart>
          </mc:Choice>
          <mc:Fallback xmlns="">
            <p:pic>
              <p:nvPicPr>
                <p:cNvPr id="211115" name="Freihand 211114">
                  <a:extLst>
                    <a:ext uri="{FF2B5EF4-FFF2-40B4-BE49-F238E27FC236}">
                      <a16:creationId xmlns:a16="http://schemas.microsoft.com/office/drawing/2014/main" id="{51675A80-27DC-C017-B7A9-0A15F6AB6D3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248413" y="1386093"/>
                  <a:ext cx="52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1118" name="Freihand 211117">
                  <a:extLst>
                    <a:ext uri="{FF2B5EF4-FFF2-40B4-BE49-F238E27FC236}">
                      <a16:creationId xmlns:a16="http://schemas.microsoft.com/office/drawing/2014/main" id="{893ABFD6-FF00-0BAA-5C6C-7061F3E7E8C4}"/>
                    </a:ext>
                  </a:extLst>
                </p14:cNvPr>
                <p14:cNvContentPartPr/>
                <p14:nvPr/>
              </p14:nvContentPartPr>
              <p14:xfrm>
                <a:off x="11494293" y="1242453"/>
                <a:ext cx="201240" cy="168120"/>
              </p14:xfrm>
            </p:contentPart>
          </mc:Choice>
          <mc:Fallback xmlns="">
            <p:pic>
              <p:nvPicPr>
                <p:cNvPr id="211118" name="Freihand 211117">
                  <a:extLst>
                    <a:ext uri="{FF2B5EF4-FFF2-40B4-BE49-F238E27FC236}">
                      <a16:creationId xmlns:a16="http://schemas.microsoft.com/office/drawing/2014/main" id="{893ABFD6-FF00-0BAA-5C6C-7061F3E7E8C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485653" y="1233453"/>
                  <a:ext cx="218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1122" name="Freihand 211121">
                  <a:extLst>
                    <a:ext uri="{FF2B5EF4-FFF2-40B4-BE49-F238E27FC236}">
                      <a16:creationId xmlns:a16="http://schemas.microsoft.com/office/drawing/2014/main" id="{8D854701-A756-40F1-3F1D-EB94BF537D25}"/>
                    </a:ext>
                  </a:extLst>
                </p14:cNvPr>
                <p14:cNvContentPartPr/>
                <p14:nvPr/>
              </p14:nvContentPartPr>
              <p14:xfrm>
                <a:off x="11761773" y="1251453"/>
                <a:ext cx="175320" cy="130680"/>
              </p14:xfrm>
            </p:contentPart>
          </mc:Choice>
          <mc:Fallback xmlns="">
            <p:pic>
              <p:nvPicPr>
                <p:cNvPr id="211122" name="Freihand 211121">
                  <a:extLst>
                    <a:ext uri="{FF2B5EF4-FFF2-40B4-BE49-F238E27FC236}">
                      <a16:creationId xmlns:a16="http://schemas.microsoft.com/office/drawing/2014/main" id="{8D854701-A756-40F1-3F1D-EB94BF537D2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752773" y="1242453"/>
                  <a:ext cx="192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1127" name="Freihand 211126">
                  <a:extLst>
                    <a:ext uri="{FF2B5EF4-FFF2-40B4-BE49-F238E27FC236}">
                      <a16:creationId xmlns:a16="http://schemas.microsoft.com/office/drawing/2014/main" id="{37236E91-6A7F-9A7A-2FE2-96F8221D7242}"/>
                    </a:ext>
                  </a:extLst>
                </p14:cNvPr>
                <p14:cNvContentPartPr/>
                <p14:nvPr/>
              </p14:nvContentPartPr>
              <p14:xfrm>
                <a:off x="11971653" y="1260813"/>
                <a:ext cx="117360" cy="119880"/>
              </p14:xfrm>
            </p:contentPart>
          </mc:Choice>
          <mc:Fallback xmlns="">
            <p:pic>
              <p:nvPicPr>
                <p:cNvPr id="211127" name="Freihand 211126">
                  <a:extLst>
                    <a:ext uri="{FF2B5EF4-FFF2-40B4-BE49-F238E27FC236}">
                      <a16:creationId xmlns:a16="http://schemas.microsoft.com/office/drawing/2014/main" id="{37236E91-6A7F-9A7A-2FE2-96F8221D724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962653" y="1252173"/>
                  <a:ext cx="135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1600" name="Freihand 211599">
                  <a:extLst>
                    <a:ext uri="{FF2B5EF4-FFF2-40B4-BE49-F238E27FC236}">
                      <a16:creationId xmlns:a16="http://schemas.microsoft.com/office/drawing/2014/main" id="{BD9C5B4B-0E5E-B828-3EFF-994C51D91A03}"/>
                    </a:ext>
                  </a:extLst>
                </p14:cNvPr>
                <p14:cNvContentPartPr/>
                <p14:nvPr/>
              </p14:nvContentPartPr>
              <p14:xfrm>
                <a:off x="6131373" y="569973"/>
                <a:ext cx="6044040" cy="461880"/>
              </p14:xfrm>
            </p:contentPart>
          </mc:Choice>
          <mc:Fallback xmlns="">
            <p:pic>
              <p:nvPicPr>
                <p:cNvPr id="211600" name="Freihand 211599">
                  <a:extLst>
                    <a:ext uri="{FF2B5EF4-FFF2-40B4-BE49-F238E27FC236}">
                      <a16:creationId xmlns:a16="http://schemas.microsoft.com/office/drawing/2014/main" id="{BD9C5B4B-0E5E-B828-3EFF-994C51D91A0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122373" y="561333"/>
                  <a:ext cx="6061680" cy="47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11602" name="Freihand 211601">
                <a:extLst>
                  <a:ext uri="{FF2B5EF4-FFF2-40B4-BE49-F238E27FC236}">
                    <a16:creationId xmlns:a16="http://schemas.microsoft.com/office/drawing/2014/main" id="{31D0704F-6328-EB76-FDFE-15383CFA16C8}"/>
                  </a:ext>
                </a:extLst>
              </p14:cNvPr>
              <p14:cNvContentPartPr/>
              <p14:nvPr/>
            </p14:nvContentPartPr>
            <p14:xfrm>
              <a:off x="807333" y="1960293"/>
              <a:ext cx="2128320" cy="2131560"/>
            </p14:xfrm>
          </p:contentPart>
        </mc:Choice>
        <mc:Fallback xmlns="">
          <p:pic>
            <p:nvPicPr>
              <p:cNvPr id="211602" name="Freihand 211601">
                <a:extLst>
                  <a:ext uri="{FF2B5EF4-FFF2-40B4-BE49-F238E27FC236}">
                    <a16:creationId xmlns:a16="http://schemas.microsoft.com/office/drawing/2014/main" id="{31D0704F-6328-EB76-FDFE-15383CFA16C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98693" y="1951653"/>
                <a:ext cx="2145960" cy="214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666" name="Gruppieren 211665">
            <a:extLst>
              <a:ext uri="{FF2B5EF4-FFF2-40B4-BE49-F238E27FC236}">
                <a16:creationId xmlns:a16="http://schemas.microsoft.com/office/drawing/2014/main" id="{8473C245-9BC8-035E-7A9F-B80D41B8243A}"/>
              </a:ext>
            </a:extLst>
          </p:cNvPr>
          <p:cNvGrpSpPr/>
          <p:nvPr/>
        </p:nvGrpSpPr>
        <p:grpSpPr>
          <a:xfrm>
            <a:off x="5643933" y="5046573"/>
            <a:ext cx="2247480" cy="793080"/>
            <a:chOff x="5643933" y="5046573"/>
            <a:chExt cx="2247480" cy="79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1644" name="Freihand 211643">
                  <a:extLst>
                    <a:ext uri="{FF2B5EF4-FFF2-40B4-BE49-F238E27FC236}">
                      <a16:creationId xmlns:a16="http://schemas.microsoft.com/office/drawing/2014/main" id="{A3BC276A-9C24-A57F-A981-F5463D1069F4}"/>
                    </a:ext>
                  </a:extLst>
                </p14:cNvPr>
                <p14:cNvContentPartPr/>
                <p14:nvPr/>
              </p14:nvContentPartPr>
              <p14:xfrm>
                <a:off x="5647893" y="5367693"/>
                <a:ext cx="105120" cy="214560"/>
              </p14:xfrm>
            </p:contentPart>
          </mc:Choice>
          <mc:Fallback xmlns="">
            <p:pic>
              <p:nvPicPr>
                <p:cNvPr id="211644" name="Freihand 211643">
                  <a:extLst>
                    <a:ext uri="{FF2B5EF4-FFF2-40B4-BE49-F238E27FC236}">
                      <a16:creationId xmlns:a16="http://schemas.microsoft.com/office/drawing/2014/main" id="{A3BC276A-9C24-A57F-A981-F5463D1069F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639253" y="5359053"/>
                  <a:ext cx="122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1645" name="Freihand 211644">
                  <a:extLst>
                    <a:ext uri="{FF2B5EF4-FFF2-40B4-BE49-F238E27FC236}">
                      <a16:creationId xmlns:a16="http://schemas.microsoft.com/office/drawing/2014/main" id="{B793CA8F-9B5E-C327-A904-D23E22F86809}"/>
                    </a:ext>
                  </a:extLst>
                </p14:cNvPr>
                <p14:cNvContentPartPr/>
                <p14:nvPr/>
              </p14:nvContentPartPr>
              <p14:xfrm>
                <a:off x="5643933" y="5378853"/>
                <a:ext cx="488160" cy="155880"/>
              </p14:xfrm>
            </p:contentPart>
          </mc:Choice>
          <mc:Fallback xmlns="">
            <p:pic>
              <p:nvPicPr>
                <p:cNvPr id="211645" name="Freihand 211644">
                  <a:extLst>
                    <a:ext uri="{FF2B5EF4-FFF2-40B4-BE49-F238E27FC236}">
                      <a16:creationId xmlns:a16="http://schemas.microsoft.com/office/drawing/2014/main" id="{B793CA8F-9B5E-C327-A904-D23E22F8680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634933" y="5369853"/>
                  <a:ext cx="505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1646" name="Freihand 211645">
                  <a:extLst>
                    <a:ext uri="{FF2B5EF4-FFF2-40B4-BE49-F238E27FC236}">
                      <a16:creationId xmlns:a16="http://schemas.microsoft.com/office/drawing/2014/main" id="{C50BFD91-1DB0-D7EA-07FA-56025E0FC99D}"/>
                    </a:ext>
                  </a:extLst>
                </p14:cNvPr>
                <p14:cNvContentPartPr/>
                <p14:nvPr/>
              </p14:nvContentPartPr>
              <p14:xfrm>
                <a:off x="5991693" y="5463453"/>
                <a:ext cx="127080" cy="27000"/>
              </p14:xfrm>
            </p:contentPart>
          </mc:Choice>
          <mc:Fallback xmlns="">
            <p:pic>
              <p:nvPicPr>
                <p:cNvPr id="211646" name="Freihand 211645">
                  <a:extLst>
                    <a:ext uri="{FF2B5EF4-FFF2-40B4-BE49-F238E27FC236}">
                      <a16:creationId xmlns:a16="http://schemas.microsoft.com/office/drawing/2014/main" id="{C50BFD91-1DB0-D7EA-07FA-56025E0FC99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982693" y="5454453"/>
                  <a:ext cx="144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1647" name="Freihand 211646">
                  <a:extLst>
                    <a:ext uri="{FF2B5EF4-FFF2-40B4-BE49-F238E27FC236}">
                      <a16:creationId xmlns:a16="http://schemas.microsoft.com/office/drawing/2014/main" id="{D6CD58C9-8782-F57E-8A49-837ED210A599}"/>
                    </a:ext>
                  </a:extLst>
                </p14:cNvPr>
                <p14:cNvContentPartPr/>
                <p14:nvPr/>
              </p14:nvContentPartPr>
              <p14:xfrm>
                <a:off x="6426213" y="5089773"/>
                <a:ext cx="155880" cy="209160"/>
              </p14:xfrm>
            </p:contentPart>
          </mc:Choice>
          <mc:Fallback xmlns="">
            <p:pic>
              <p:nvPicPr>
                <p:cNvPr id="211647" name="Freihand 211646">
                  <a:extLst>
                    <a:ext uri="{FF2B5EF4-FFF2-40B4-BE49-F238E27FC236}">
                      <a16:creationId xmlns:a16="http://schemas.microsoft.com/office/drawing/2014/main" id="{D6CD58C9-8782-F57E-8A49-837ED210A59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417573" y="5080773"/>
                  <a:ext cx="173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1648" name="Freihand 211647">
                  <a:extLst>
                    <a:ext uri="{FF2B5EF4-FFF2-40B4-BE49-F238E27FC236}">
                      <a16:creationId xmlns:a16="http://schemas.microsoft.com/office/drawing/2014/main" id="{3B8C69C1-50D7-6DB0-8208-AD792D9EFEDD}"/>
                    </a:ext>
                  </a:extLst>
                </p14:cNvPr>
                <p14:cNvContentPartPr/>
                <p14:nvPr/>
              </p14:nvContentPartPr>
              <p14:xfrm>
                <a:off x="6669573" y="5060253"/>
                <a:ext cx="207000" cy="256680"/>
              </p14:xfrm>
            </p:contentPart>
          </mc:Choice>
          <mc:Fallback xmlns="">
            <p:pic>
              <p:nvPicPr>
                <p:cNvPr id="211648" name="Freihand 211647">
                  <a:extLst>
                    <a:ext uri="{FF2B5EF4-FFF2-40B4-BE49-F238E27FC236}">
                      <a16:creationId xmlns:a16="http://schemas.microsoft.com/office/drawing/2014/main" id="{3B8C69C1-50D7-6DB0-8208-AD792D9EFED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660933" y="5051613"/>
                  <a:ext cx="224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1649" name="Freihand 211648">
                  <a:extLst>
                    <a:ext uri="{FF2B5EF4-FFF2-40B4-BE49-F238E27FC236}">
                      <a16:creationId xmlns:a16="http://schemas.microsoft.com/office/drawing/2014/main" id="{B974915B-FC05-15E3-D288-F2BD6D4FFB51}"/>
                    </a:ext>
                  </a:extLst>
                </p14:cNvPr>
                <p14:cNvContentPartPr/>
                <p14:nvPr/>
              </p14:nvContentPartPr>
              <p14:xfrm>
                <a:off x="6855333" y="5046573"/>
                <a:ext cx="231480" cy="201240"/>
              </p14:xfrm>
            </p:contentPart>
          </mc:Choice>
          <mc:Fallback xmlns="">
            <p:pic>
              <p:nvPicPr>
                <p:cNvPr id="211649" name="Freihand 211648">
                  <a:extLst>
                    <a:ext uri="{FF2B5EF4-FFF2-40B4-BE49-F238E27FC236}">
                      <a16:creationId xmlns:a16="http://schemas.microsoft.com/office/drawing/2014/main" id="{B974915B-FC05-15E3-D288-F2BD6D4FFB5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846333" y="5037933"/>
                  <a:ext cx="249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1650" name="Freihand 211649">
                  <a:extLst>
                    <a:ext uri="{FF2B5EF4-FFF2-40B4-BE49-F238E27FC236}">
                      <a16:creationId xmlns:a16="http://schemas.microsoft.com/office/drawing/2014/main" id="{DEC60FAB-1934-5935-7737-C7CCA9FC48E2}"/>
                    </a:ext>
                  </a:extLst>
                </p14:cNvPr>
                <p14:cNvContentPartPr/>
                <p14:nvPr/>
              </p14:nvContentPartPr>
              <p14:xfrm>
                <a:off x="7069173" y="5096613"/>
                <a:ext cx="22320" cy="122760"/>
              </p14:xfrm>
            </p:contentPart>
          </mc:Choice>
          <mc:Fallback xmlns="">
            <p:pic>
              <p:nvPicPr>
                <p:cNvPr id="211650" name="Freihand 211649">
                  <a:extLst>
                    <a:ext uri="{FF2B5EF4-FFF2-40B4-BE49-F238E27FC236}">
                      <a16:creationId xmlns:a16="http://schemas.microsoft.com/office/drawing/2014/main" id="{DEC60FAB-1934-5935-7737-C7CCA9FC48E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060173" y="5087613"/>
                  <a:ext cx="39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1651" name="Freihand 211650">
                  <a:extLst>
                    <a:ext uri="{FF2B5EF4-FFF2-40B4-BE49-F238E27FC236}">
                      <a16:creationId xmlns:a16="http://schemas.microsoft.com/office/drawing/2014/main" id="{CE2D61A8-59B4-00E3-3CDF-E704E3820ABF}"/>
                    </a:ext>
                  </a:extLst>
                </p14:cNvPr>
                <p14:cNvContentPartPr/>
                <p14:nvPr/>
              </p14:nvContentPartPr>
              <p14:xfrm>
                <a:off x="6372933" y="5323053"/>
                <a:ext cx="1349280" cy="136080"/>
              </p14:xfrm>
            </p:contentPart>
          </mc:Choice>
          <mc:Fallback xmlns="">
            <p:pic>
              <p:nvPicPr>
                <p:cNvPr id="211651" name="Freihand 211650">
                  <a:extLst>
                    <a:ext uri="{FF2B5EF4-FFF2-40B4-BE49-F238E27FC236}">
                      <a16:creationId xmlns:a16="http://schemas.microsoft.com/office/drawing/2014/main" id="{CE2D61A8-59B4-00E3-3CDF-E704E3820AB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363933" y="5314413"/>
                  <a:ext cx="1366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1655" name="Freihand 211654">
                  <a:extLst>
                    <a:ext uri="{FF2B5EF4-FFF2-40B4-BE49-F238E27FC236}">
                      <a16:creationId xmlns:a16="http://schemas.microsoft.com/office/drawing/2014/main" id="{4ABF8221-223F-07B7-0C33-F4245D68AE19}"/>
                    </a:ext>
                  </a:extLst>
                </p14:cNvPr>
                <p14:cNvContentPartPr/>
                <p14:nvPr/>
              </p14:nvContentPartPr>
              <p14:xfrm>
                <a:off x="6254493" y="5630493"/>
                <a:ext cx="128880" cy="174600"/>
              </p14:xfrm>
            </p:contentPart>
          </mc:Choice>
          <mc:Fallback xmlns="">
            <p:pic>
              <p:nvPicPr>
                <p:cNvPr id="211655" name="Freihand 211654">
                  <a:extLst>
                    <a:ext uri="{FF2B5EF4-FFF2-40B4-BE49-F238E27FC236}">
                      <a16:creationId xmlns:a16="http://schemas.microsoft.com/office/drawing/2014/main" id="{4ABF8221-223F-07B7-0C33-F4245D68AE1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245493" y="5621493"/>
                  <a:ext cx="146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1656" name="Freihand 211655">
                  <a:extLst>
                    <a:ext uri="{FF2B5EF4-FFF2-40B4-BE49-F238E27FC236}">
                      <a16:creationId xmlns:a16="http://schemas.microsoft.com/office/drawing/2014/main" id="{76F9BF3F-050A-C309-1F2A-A170D889E199}"/>
                    </a:ext>
                  </a:extLst>
                </p14:cNvPr>
                <p14:cNvContentPartPr/>
                <p14:nvPr/>
              </p14:nvContentPartPr>
              <p14:xfrm>
                <a:off x="6449613" y="5741373"/>
                <a:ext cx="13320" cy="98280"/>
              </p14:xfrm>
            </p:contentPart>
          </mc:Choice>
          <mc:Fallback xmlns="">
            <p:pic>
              <p:nvPicPr>
                <p:cNvPr id="211656" name="Freihand 211655">
                  <a:extLst>
                    <a:ext uri="{FF2B5EF4-FFF2-40B4-BE49-F238E27FC236}">
                      <a16:creationId xmlns:a16="http://schemas.microsoft.com/office/drawing/2014/main" id="{76F9BF3F-050A-C309-1F2A-A170D889E19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40613" y="5732733"/>
                  <a:ext cx="30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1657" name="Freihand 211656">
                  <a:extLst>
                    <a:ext uri="{FF2B5EF4-FFF2-40B4-BE49-F238E27FC236}">
                      <a16:creationId xmlns:a16="http://schemas.microsoft.com/office/drawing/2014/main" id="{B615217F-1751-C4FE-A3F0-B4554EC2758B}"/>
                    </a:ext>
                  </a:extLst>
                </p14:cNvPr>
                <p14:cNvContentPartPr/>
                <p14:nvPr/>
              </p14:nvContentPartPr>
              <p14:xfrm>
                <a:off x="6551853" y="5598813"/>
                <a:ext cx="74160" cy="123480"/>
              </p14:xfrm>
            </p:contentPart>
          </mc:Choice>
          <mc:Fallback xmlns="">
            <p:pic>
              <p:nvPicPr>
                <p:cNvPr id="211657" name="Freihand 211656">
                  <a:extLst>
                    <a:ext uri="{FF2B5EF4-FFF2-40B4-BE49-F238E27FC236}">
                      <a16:creationId xmlns:a16="http://schemas.microsoft.com/office/drawing/2014/main" id="{B615217F-1751-C4FE-A3F0-B4554EC2758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43213" y="5589813"/>
                  <a:ext cx="91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1658" name="Freihand 211657">
                  <a:extLst>
                    <a:ext uri="{FF2B5EF4-FFF2-40B4-BE49-F238E27FC236}">
                      <a16:creationId xmlns:a16="http://schemas.microsoft.com/office/drawing/2014/main" id="{57F410B6-AB04-6311-D747-F1C4FD2C9679}"/>
                    </a:ext>
                  </a:extLst>
                </p14:cNvPr>
                <p14:cNvContentPartPr/>
                <p14:nvPr/>
              </p14:nvContentPartPr>
              <p14:xfrm>
                <a:off x="6670653" y="5563173"/>
                <a:ext cx="93240" cy="160560"/>
              </p14:xfrm>
            </p:contentPart>
          </mc:Choice>
          <mc:Fallback xmlns="">
            <p:pic>
              <p:nvPicPr>
                <p:cNvPr id="211658" name="Freihand 211657">
                  <a:extLst>
                    <a:ext uri="{FF2B5EF4-FFF2-40B4-BE49-F238E27FC236}">
                      <a16:creationId xmlns:a16="http://schemas.microsoft.com/office/drawing/2014/main" id="{57F410B6-AB04-6311-D747-F1C4FD2C967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662013" y="5554173"/>
                  <a:ext cx="110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1659" name="Freihand 211658">
                  <a:extLst>
                    <a:ext uri="{FF2B5EF4-FFF2-40B4-BE49-F238E27FC236}">
                      <a16:creationId xmlns:a16="http://schemas.microsoft.com/office/drawing/2014/main" id="{3A85840A-CEC3-8A13-C78C-39CAB788D3DE}"/>
                    </a:ext>
                  </a:extLst>
                </p14:cNvPr>
                <p14:cNvContentPartPr/>
                <p14:nvPr/>
              </p14:nvContentPartPr>
              <p14:xfrm>
                <a:off x="6816813" y="5543733"/>
                <a:ext cx="195840" cy="124200"/>
              </p14:xfrm>
            </p:contentPart>
          </mc:Choice>
          <mc:Fallback xmlns="">
            <p:pic>
              <p:nvPicPr>
                <p:cNvPr id="211659" name="Freihand 211658">
                  <a:extLst>
                    <a:ext uri="{FF2B5EF4-FFF2-40B4-BE49-F238E27FC236}">
                      <a16:creationId xmlns:a16="http://schemas.microsoft.com/office/drawing/2014/main" id="{3A85840A-CEC3-8A13-C78C-39CAB788D3D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07813" y="5534733"/>
                  <a:ext cx="213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1660" name="Freihand 211659">
                  <a:extLst>
                    <a:ext uri="{FF2B5EF4-FFF2-40B4-BE49-F238E27FC236}">
                      <a16:creationId xmlns:a16="http://schemas.microsoft.com/office/drawing/2014/main" id="{6D737F91-E3F3-424A-FC3F-D7F9EF00F0D4}"/>
                    </a:ext>
                  </a:extLst>
                </p14:cNvPr>
                <p14:cNvContentPartPr/>
                <p14:nvPr/>
              </p14:nvContentPartPr>
              <p14:xfrm>
                <a:off x="7096533" y="5525013"/>
                <a:ext cx="134640" cy="159120"/>
              </p14:xfrm>
            </p:contentPart>
          </mc:Choice>
          <mc:Fallback xmlns="">
            <p:pic>
              <p:nvPicPr>
                <p:cNvPr id="211660" name="Freihand 211659">
                  <a:extLst>
                    <a:ext uri="{FF2B5EF4-FFF2-40B4-BE49-F238E27FC236}">
                      <a16:creationId xmlns:a16="http://schemas.microsoft.com/office/drawing/2014/main" id="{6D737F91-E3F3-424A-FC3F-D7F9EF00F0D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087533" y="5516373"/>
                  <a:ext cx="152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661" name="Freihand 211660">
                  <a:extLst>
                    <a:ext uri="{FF2B5EF4-FFF2-40B4-BE49-F238E27FC236}">
                      <a16:creationId xmlns:a16="http://schemas.microsoft.com/office/drawing/2014/main" id="{BC54B97C-191F-AD11-F6ED-67D253506F18}"/>
                    </a:ext>
                  </a:extLst>
                </p14:cNvPr>
                <p14:cNvContentPartPr/>
                <p14:nvPr/>
              </p14:nvContentPartPr>
              <p14:xfrm>
                <a:off x="7299933" y="5601693"/>
                <a:ext cx="7560" cy="99720"/>
              </p14:xfrm>
            </p:contentPart>
          </mc:Choice>
          <mc:Fallback xmlns="">
            <p:pic>
              <p:nvPicPr>
                <p:cNvPr id="211661" name="Freihand 211660">
                  <a:extLst>
                    <a:ext uri="{FF2B5EF4-FFF2-40B4-BE49-F238E27FC236}">
                      <a16:creationId xmlns:a16="http://schemas.microsoft.com/office/drawing/2014/main" id="{BC54B97C-191F-AD11-F6ED-67D253506F1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290933" y="5592693"/>
                  <a:ext cx="25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1662" name="Freihand 211661">
                  <a:extLst>
                    <a:ext uri="{FF2B5EF4-FFF2-40B4-BE49-F238E27FC236}">
                      <a16:creationId xmlns:a16="http://schemas.microsoft.com/office/drawing/2014/main" id="{6BD6F002-2AD6-CB13-6906-97E78C71C031}"/>
                    </a:ext>
                  </a:extLst>
                </p14:cNvPr>
                <p14:cNvContentPartPr/>
                <p14:nvPr/>
              </p14:nvContentPartPr>
              <p14:xfrm>
                <a:off x="7364013" y="5473173"/>
                <a:ext cx="149400" cy="147240"/>
              </p14:xfrm>
            </p:contentPart>
          </mc:Choice>
          <mc:Fallback xmlns="">
            <p:pic>
              <p:nvPicPr>
                <p:cNvPr id="211662" name="Freihand 211661">
                  <a:extLst>
                    <a:ext uri="{FF2B5EF4-FFF2-40B4-BE49-F238E27FC236}">
                      <a16:creationId xmlns:a16="http://schemas.microsoft.com/office/drawing/2014/main" id="{6BD6F002-2AD6-CB13-6906-97E78C71C03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355373" y="5464173"/>
                  <a:ext cx="167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1663" name="Freihand 211662">
                  <a:extLst>
                    <a:ext uri="{FF2B5EF4-FFF2-40B4-BE49-F238E27FC236}">
                      <a16:creationId xmlns:a16="http://schemas.microsoft.com/office/drawing/2014/main" id="{DFA758A2-D1B6-AF4D-B248-575B60C01B39}"/>
                    </a:ext>
                  </a:extLst>
                </p14:cNvPr>
                <p14:cNvContentPartPr/>
                <p14:nvPr/>
              </p14:nvContentPartPr>
              <p14:xfrm>
                <a:off x="7562013" y="5473893"/>
                <a:ext cx="82080" cy="120240"/>
              </p14:xfrm>
            </p:contentPart>
          </mc:Choice>
          <mc:Fallback xmlns="">
            <p:pic>
              <p:nvPicPr>
                <p:cNvPr id="211663" name="Freihand 211662">
                  <a:extLst>
                    <a:ext uri="{FF2B5EF4-FFF2-40B4-BE49-F238E27FC236}">
                      <a16:creationId xmlns:a16="http://schemas.microsoft.com/office/drawing/2014/main" id="{DFA758A2-D1B6-AF4D-B248-575B60C01B3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553013" y="5465253"/>
                  <a:ext cx="99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1664" name="Freihand 211663">
                  <a:extLst>
                    <a:ext uri="{FF2B5EF4-FFF2-40B4-BE49-F238E27FC236}">
                      <a16:creationId xmlns:a16="http://schemas.microsoft.com/office/drawing/2014/main" id="{9325EABB-4C97-2B62-09D1-E434B11D07A2}"/>
                    </a:ext>
                  </a:extLst>
                </p14:cNvPr>
                <p14:cNvContentPartPr/>
                <p14:nvPr/>
              </p14:nvContentPartPr>
              <p14:xfrm>
                <a:off x="7743453" y="5409093"/>
                <a:ext cx="108000" cy="176400"/>
              </p14:xfrm>
            </p:contentPart>
          </mc:Choice>
          <mc:Fallback xmlns="">
            <p:pic>
              <p:nvPicPr>
                <p:cNvPr id="211664" name="Freihand 211663">
                  <a:extLst>
                    <a:ext uri="{FF2B5EF4-FFF2-40B4-BE49-F238E27FC236}">
                      <a16:creationId xmlns:a16="http://schemas.microsoft.com/office/drawing/2014/main" id="{9325EABB-4C97-2B62-09D1-E434B11D07A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734453" y="5400453"/>
                  <a:ext cx="125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665" name="Freihand 211664">
                  <a:extLst>
                    <a:ext uri="{FF2B5EF4-FFF2-40B4-BE49-F238E27FC236}">
                      <a16:creationId xmlns:a16="http://schemas.microsoft.com/office/drawing/2014/main" id="{53FA06AC-C621-FC52-F175-62D07BF56031}"/>
                    </a:ext>
                  </a:extLst>
                </p14:cNvPr>
                <p14:cNvContentPartPr/>
                <p14:nvPr/>
              </p14:nvContentPartPr>
              <p14:xfrm>
                <a:off x="7757493" y="5487213"/>
                <a:ext cx="133920" cy="29160"/>
              </p14:xfrm>
            </p:contentPart>
          </mc:Choice>
          <mc:Fallback xmlns="">
            <p:pic>
              <p:nvPicPr>
                <p:cNvPr id="211665" name="Freihand 211664">
                  <a:extLst>
                    <a:ext uri="{FF2B5EF4-FFF2-40B4-BE49-F238E27FC236}">
                      <a16:creationId xmlns:a16="http://schemas.microsoft.com/office/drawing/2014/main" id="{53FA06AC-C621-FC52-F175-62D07BF5603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748853" y="5478213"/>
                  <a:ext cx="1515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74" name="Gruppieren 211673">
            <a:extLst>
              <a:ext uri="{FF2B5EF4-FFF2-40B4-BE49-F238E27FC236}">
                <a16:creationId xmlns:a16="http://schemas.microsoft.com/office/drawing/2014/main" id="{3C2AE525-6C23-7B02-74D8-668644A262C9}"/>
              </a:ext>
            </a:extLst>
          </p:cNvPr>
          <p:cNvGrpSpPr/>
          <p:nvPr/>
        </p:nvGrpSpPr>
        <p:grpSpPr>
          <a:xfrm>
            <a:off x="6153333" y="5922093"/>
            <a:ext cx="1059480" cy="456840"/>
            <a:chOff x="6153333" y="5922093"/>
            <a:chExt cx="105948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667" name="Freihand 211666">
                  <a:extLst>
                    <a:ext uri="{FF2B5EF4-FFF2-40B4-BE49-F238E27FC236}">
                      <a16:creationId xmlns:a16="http://schemas.microsoft.com/office/drawing/2014/main" id="{24D73CDE-267D-E78B-0156-696DCBDB1B00}"/>
                    </a:ext>
                  </a:extLst>
                </p14:cNvPr>
                <p14:cNvContentPartPr/>
                <p14:nvPr/>
              </p14:nvContentPartPr>
              <p14:xfrm>
                <a:off x="6153333" y="6199653"/>
                <a:ext cx="176040" cy="68760"/>
              </p14:xfrm>
            </p:contentPart>
          </mc:Choice>
          <mc:Fallback xmlns="">
            <p:pic>
              <p:nvPicPr>
                <p:cNvPr id="211667" name="Freihand 211666">
                  <a:extLst>
                    <a:ext uri="{FF2B5EF4-FFF2-40B4-BE49-F238E27FC236}">
                      <a16:creationId xmlns:a16="http://schemas.microsoft.com/office/drawing/2014/main" id="{24D73CDE-267D-E78B-0156-696DCBDB1B0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144693" y="6191013"/>
                  <a:ext cx="193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1668" name="Freihand 211667">
                  <a:extLst>
                    <a:ext uri="{FF2B5EF4-FFF2-40B4-BE49-F238E27FC236}">
                      <a16:creationId xmlns:a16="http://schemas.microsoft.com/office/drawing/2014/main" id="{C518CB57-4FF1-966D-5B89-CCB645841E71}"/>
                    </a:ext>
                  </a:extLst>
                </p14:cNvPr>
                <p14:cNvContentPartPr/>
                <p14:nvPr/>
              </p14:nvContentPartPr>
              <p14:xfrm>
                <a:off x="6201573" y="6316293"/>
                <a:ext cx="202320" cy="62640"/>
              </p14:xfrm>
            </p:contentPart>
          </mc:Choice>
          <mc:Fallback xmlns="">
            <p:pic>
              <p:nvPicPr>
                <p:cNvPr id="211668" name="Freihand 211667">
                  <a:extLst>
                    <a:ext uri="{FF2B5EF4-FFF2-40B4-BE49-F238E27FC236}">
                      <a16:creationId xmlns:a16="http://schemas.microsoft.com/office/drawing/2014/main" id="{C518CB57-4FF1-966D-5B89-CCB645841E7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192933" y="6307293"/>
                  <a:ext cx="219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669" name="Freihand 211668">
                  <a:extLst>
                    <a:ext uri="{FF2B5EF4-FFF2-40B4-BE49-F238E27FC236}">
                      <a16:creationId xmlns:a16="http://schemas.microsoft.com/office/drawing/2014/main" id="{6022EC3C-8C5D-CE33-98CD-615DB84F1C6D}"/>
                    </a:ext>
                  </a:extLst>
                </p14:cNvPr>
                <p14:cNvContentPartPr/>
                <p14:nvPr/>
              </p14:nvContentPartPr>
              <p14:xfrm>
                <a:off x="6515133" y="6099213"/>
                <a:ext cx="139680" cy="236160"/>
              </p14:xfrm>
            </p:contentPart>
          </mc:Choice>
          <mc:Fallback xmlns="">
            <p:pic>
              <p:nvPicPr>
                <p:cNvPr id="211669" name="Freihand 211668">
                  <a:extLst>
                    <a:ext uri="{FF2B5EF4-FFF2-40B4-BE49-F238E27FC236}">
                      <a16:creationId xmlns:a16="http://schemas.microsoft.com/office/drawing/2014/main" id="{6022EC3C-8C5D-CE33-98CD-615DB84F1C6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506133" y="6090213"/>
                  <a:ext cx="157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1670" name="Freihand 211669">
                  <a:extLst>
                    <a:ext uri="{FF2B5EF4-FFF2-40B4-BE49-F238E27FC236}">
                      <a16:creationId xmlns:a16="http://schemas.microsoft.com/office/drawing/2014/main" id="{22E57657-1B87-308C-02BF-B8ABC90F19E6}"/>
                    </a:ext>
                  </a:extLst>
                </p14:cNvPr>
                <p14:cNvContentPartPr/>
                <p14:nvPr/>
              </p14:nvContentPartPr>
              <p14:xfrm>
                <a:off x="6759573" y="6267333"/>
                <a:ext cx="48240" cy="107640"/>
              </p14:xfrm>
            </p:contentPart>
          </mc:Choice>
          <mc:Fallback xmlns="">
            <p:pic>
              <p:nvPicPr>
                <p:cNvPr id="211670" name="Freihand 211669">
                  <a:extLst>
                    <a:ext uri="{FF2B5EF4-FFF2-40B4-BE49-F238E27FC236}">
                      <a16:creationId xmlns:a16="http://schemas.microsoft.com/office/drawing/2014/main" id="{22E57657-1B87-308C-02BF-B8ABC90F19E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50573" y="6258693"/>
                  <a:ext cx="65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1671" name="Freihand 211670">
                  <a:extLst>
                    <a:ext uri="{FF2B5EF4-FFF2-40B4-BE49-F238E27FC236}">
                      <a16:creationId xmlns:a16="http://schemas.microsoft.com/office/drawing/2014/main" id="{7AE057A7-5BDD-163B-1C00-41852BAF38D1}"/>
                    </a:ext>
                  </a:extLst>
                </p14:cNvPr>
                <p14:cNvContentPartPr/>
                <p14:nvPr/>
              </p14:nvContentPartPr>
              <p14:xfrm>
                <a:off x="6817533" y="6034053"/>
                <a:ext cx="179280" cy="212760"/>
              </p14:xfrm>
            </p:contentPart>
          </mc:Choice>
          <mc:Fallback xmlns="">
            <p:pic>
              <p:nvPicPr>
                <p:cNvPr id="211671" name="Freihand 211670">
                  <a:extLst>
                    <a:ext uri="{FF2B5EF4-FFF2-40B4-BE49-F238E27FC236}">
                      <a16:creationId xmlns:a16="http://schemas.microsoft.com/office/drawing/2014/main" id="{7AE057A7-5BDD-163B-1C00-41852BAF38D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08893" y="6025053"/>
                  <a:ext cx="196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1672" name="Freihand 211671">
                  <a:extLst>
                    <a:ext uri="{FF2B5EF4-FFF2-40B4-BE49-F238E27FC236}">
                      <a16:creationId xmlns:a16="http://schemas.microsoft.com/office/drawing/2014/main" id="{F7E7FD9C-F03F-7B3A-EC2C-2B387FE6D167}"/>
                    </a:ext>
                  </a:extLst>
                </p14:cNvPr>
                <p14:cNvContentPartPr/>
                <p14:nvPr/>
              </p14:nvContentPartPr>
              <p14:xfrm>
                <a:off x="7051533" y="6036573"/>
                <a:ext cx="148320" cy="196560"/>
              </p14:xfrm>
            </p:contentPart>
          </mc:Choice>
          <mc:Fallback xmlns="">
            <p:pic>
              <p:nvPicPr>
                <p:cNvPr id="211672" name="Freihand 211671">
                  <a:extLst>
                    <a:ext uri="{FF2B5EF4-FFF2-40B4-BE49-F238E27FC236}">
                      <a16:creationId xmlns:a16="http://schemas.microsoft.com/office/drawing/2014/main" id="{F7E7FD9C-F03F-7B3A-EC2C-2B387FE6D16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042533" y="6027933"/>
                  <a:ext cx="165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1673" name="Freihand 211672">
                  <a:extLst>
                    <a:ext uri="{FF2B5EF4-FFF2-40B4-BE49-F238E27FC236}">
                      <a16:creationId xmlns:a16="http://schemas.microsoft.com/office/drawing/2014/main" id="{6738072A-B3BD-2D64-B22E-5B8C1DFDD93D}"/>
                    </a:ext>
                  </a:extLst>
                </p14:cNvPr>
                <p14:cNvContentPartPr/>
                <p14:nvPr/>
              </p14:nvContentPartPr>
              <p14:xfrm>
                <a:off x="7054413" y="5922093"/>
                <a:ext cx="158400" cy="121320"/>
              </p14:xfrm>
            </p:contentPart>
          </mc:Choice>
          <mc:Fallback xmlns="">
            <p:pic>
              <p:nvPicPr>
                <p:cNvPr id="211673" name="Freihand 211672">
                  <a:extLst>
                    <a:ext uri="{FF2B5EF4-FFF2-40B4-BE49-F238E27FC236}">
                      <a16:creationId xmlns:a16="http://schemas.microsoft.com/office/drawing/2014/main" id="{6738072A-B3BD-2D64-B22E-5B8C1DFDD93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45413" y="5913453"/>
                  <a:ext cx="17604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79" name="Gruppieren 211678">
            <a:extLst>
              <a:ext uri="{FF2B5EF4-FFF2-40B4-BE49-F238E27FC236}">
                <a16:creationId xmlns:a16="http://schemas.microsoft.com/office/drawing/2014/main" id="{520E4F45-6248-7F20-1353-AD77C418021C}"/>
              </a:ext>
            </a:extLst>
          </p:cNvPr>
          <p:cNvGrpSpPr/>
          <p:nvPr/>
        </p:nvGrpSpPr>
        <p:grpSpPr>
          <a:xfrm>
            <a:off x="1268853" y="923853"/>
            <a:ext cx="4855680" cy="2086560"/>
            <a:chOff x="1268853" y="923853"/>
            <a:chExt cx="4855680" cy="20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1604" name="Freihand 211603">
                  <a:extLst>
                    <a:ext uri="{FF2B5EF4-FFF2-40B4-BE49-F238E27FC236}">
                      <a16:creationId xmlns:a16="http://schemas.microsoft.com/office/drawing/2014/main" id="{F98022F8-3605-65CC-6E7E-1088061F4D32}"/>
                    </a:ext>
                  </a:extLst>
                </p14:cNvPr>
                <p14:cNvContentPartPr/>
                <p14:nvPr/>
              </p14:nvContentPartPr>
              <p14:xfrm>
                <a:off x="1315293" y="981093"/>
                <a:ext cx="4670640" cy="1840320"/>
              </p14:xfrm>
            </p:contentPart>
          </mc:Choice>
          <mc:Fallback xmlns="">
            <p:pic>
              <p:nvPicPr>
                <p:cNvPr id="211604" name="Freihand 211603">
                  <a:extLst>
                    <a:ext uri="{FF2B5EF4-FFF2-40B4-BE49-F238E27FC236}">
                      <a16:creationId xmlns:a16="http://schemas.microsoft.com/office/drawing/2014/main" id="{F98022F8-3605-65CC-6E7E-1088061F4D3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306653" y="972453"/>
                  <a:ext cx="4688280" cy="18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1605" name="Freihand 211604">
                  <a:extLst>
                    <a:ext uri="{FF2B5EF4-FFF2-40B4-BE49-F238E27FC236}">
                      <a16:creationId xmlns:a16="http://schemas.microsoft.com/office/drawing/2014/main" id="{17399C9E-C9E9-E14A-3BE4-6D3176EECE68}"/>
                    </a:ext>
                  </a:extLst>
                </p14:cNvPr>
                <p14:cNvContentPartPr/>
                <p14:nvPr/>
              </p14:nvContentPartPr>
              <p14:xfrm>
                <a:off x="5972613" y="923853"/>
                <a:ext cx="151920" cy="129240"/>
              </p14:xfrm>
            </p:contentPart>
          </mc:Choice>
          <mc:Fallback xmlns="">
            <p:pic>
              <p:nvPicPr>
                <p:cNvPr id="211605" name="Freihand 211604">
                  <a:extLst>
                    <a:ext uri="{FF2B5EF4-FFF2-40B4-BE49-F238E27FC236}">
                      <a16:creationId xmlns:a16="http://schemas.microsoft.com/office/drawing/2014/main" id="{17399C9E-C9E9-E14A-3BE4-6D3176EECE6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963973" y="914853"/>
                  <a:ext cx="169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606" name="Freihand 211605">
                  <a:extLst>
                    <a:ext uri="{FF2B5EF4-FFF2-40B4-BE49-F238E27FC236}">
                      <a16:creationId xmlns:a16="http://schemas.microsoft.com/office/drawing/2014/main" id="{8BE432A8-F4EA-BB49-698F-F07E171FC799}"/>
                    </a:ext>
                  </a:extLst>
                </p14:cNvPr>
                <p14:cNvContentPartPr/>
                <p14:nvPr/>
              </p14:nvContentPartPr>
              <p14:xfrm>
                <a:off x="1268853" y="2701173"/>
                <a:ext cx="175680" cy="152280"/>
              </p14:xfrm>
            </p:contentPart>
          </mc:Choice>
          <mc:Fallback xmlns="">
            <p:pic>
              <p:nvPicPr>
                <p:cNvPr id="211606" name="Freihand 211605">
                  <a:extLst>
                    <a:ext uri="{FF2B5EF4-FFF2-40B4-BE49-F238E27FC236}">
                      <a16:creationId xmlns:a16="http://schemas.microsoft.com/office/drawing/2014/main" id="{8BE432A8-F4EA-BB49-698F-F07E171FC79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259853" y="2692173"/>
                  <a:ext cx="193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675" name="Freihand 211674">
                  <a:extLst>
                    <a:ext uri="{FF2B5EF4-FFF2-40B4-BE49-F238E27FC236}">
                      <a16:creationId xmlns:a16="http://schemas.microsoft.com/office/drawing/2014/main" id="{AB70660D-DBD8-EE8E-2184-A3C4D97A03F9}"/>
                    </a:ext>
                  </a:extLst>
                </p14:cNvPr>
                <p14:cNvContentPartPr/>
                <p14:nvPr/>
              </p14:nvContentPartPr>
              <p14:xfrm>
                <a:off x="1482333" y="2770293"/>
                <a:ext cx="57960" cy="182880"/>
              </p14:xfrm>
            </p:contentPart>
          </mc:Choice>
          <mc:Fallback xmlns="">
            <p:pic>
              <p:nvPicPr>
                <p:cNvPr id="211675" name="Freihand 211674">
                  <a:extLst>
                    <a:ext uri="{FF2B5EF4-FFF2-40B4-BE49-F238E27FC236}">
                      <a16:creationId xmlns:a16="http://schemas.microsoft.com/office/drawing/2014/main" id="{AB70660D-DBD8-EE8E-2184-A3C4D97A03F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473693" y="2761653"/>
                  <a:ext cx="75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676" name="Freihand 211675">
                  <a:extLst>
                    <a:ext uri="{FF2B5EF4-FFF2-40B4-BE49-F238E27FC236}">
                      <a16:creationId xmlns:a16="http://schemas.microsoft.com/office/drawing/2014/main" id="{B25E2F4F-C0EF-92C3-0E64-4274F5874017}"/>
                    </a:ext>
                  </a:extLst>
                </p14:cNvPr>
                <p14:cNvContentPartPr/>
                <p14:nvPr/>
              </p14:nvContentPartPr>
              <p14:xfrm>
                <a:off x="1559733" y="2918973"/>
                <a:ext cx="9720" cy="91440"/>
              </p14:xfrm>
            </p:contentPart>
          </mc:Choice>
          <mc:Fallback xmlns="">
            <p:pic>
              <p:nvPicPr>
                <p:cNvPr id="211676" name="Freihand 211675">
                  <a:extLst>
                    <a:ext uri="{FF2B5EF4-FFF2-40B4-BE49-F238E27FC236}">
                      <a16:creationId xmlns:a16="http://schemas.microsoft.com/office/drawing/2014/main" id="{B25E2F4F-C0EF-92C3-0E64-4274F587401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551093" y="2909973"/>
                  <a:ext cx="27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677" name="Freihand 211676">
                  <a:extLst>
                    <a:ext uri="{FF2B5EF4-FFF2-40B4-BE49-F238E27FC236}">
                      <a16:creationId xmlns:a16="http://schemas.microsoft.com/office/drawing/2014/main" id="{0FC1A78A-34C5-83F4-B89F-169389135862}"/>
                    </a:ext>
                  </a:extLst>
                </p14:cNvPr>
                <p14:cNvContentPartPr/>
                <p14:nvPr/>
              </p14:nvContentPartPr>
              <p14:xfrm>
                <a:off x="1592493" y="2793693"/>
                <a:ext cx="113400" cy="144720"/>
              </p14:xfrm>
            </p:contentPart>
          </mc:Choice>
          <mc:Fallback xmlns="">
            <p:pic>
              <p:nvPicPr>
                <p:cNvPr id="211677" name="Freihand 211676">
                  <a:extLst>
                    <a:ext uri="{FF2B5EF4-FFF2-40B4-BE49-F238E27FC236}">
                      <a16:creationId xmlns:a16="http://schemas.microsoft.com/office/drawing/2014/main" id="{0FC1A78A-34C5-83F4-B89F-16938913586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583493" y="2785053"/>
                  <a:ext cx="131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1678" name="Freihand 211677">
                  <a:extLst>
                    <a:ext uri="{FF2B5EF4-FFF2-40B4-BE49-F238E27FC236}">
                      <a16:creationId xmlns:a16="http://schemas.microsoft.com/office/drawing/2014/main" id="{87764187-8D51-862D-4BC3-CEAC0F3531D3}"/>
                    </a:ext>
                  </a:extLst>
                </p14:cNvPr>
                <p14:cNvContentPartPr/>
                <p14:nvPr/>
              </p14:nvContentPartPr>
              <p14:xfrm>
                <a:off x="1723533" y="2762373"/>
                <a:ext cx="73800" cy="173880"/>
              </p14:xfrm>
            </p:contentPart>
          </mc:Choice>
          <mc:Fallback xmlns="">
            <p:pic>
              <p:nvPicPr>
                <p:cNvPr id="211678" name="Freihand 211677">
                  <a:extLst>
                    <a:ext uri="{FF2B5EF4-FFF2-40B4-BE49-F238E27FC236}">
                      <a16:creationId xmlns:a16="http://schemas.microsoft.com/office/drawing/2014/main" id="{87764187-8D51-862D-4BC3-CEAC0F3531D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714533" y="2753373"/>
                  <a:ext cx="9144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1680" name="Freihand 211679">
                <a:extLst>
                  <a:ext uri="{FF2B5EF4-FFF2-40B4-BE49-F238E27FC236}">
                    <a16:creationId xmlns:a16="http://schemas.microsoft.com/office/drawing/2014/main" id="{7EE9843B-7683-4B66-8F85-4B867B3A62B4}"/>
                  </a:ext>
                </a:extLst>
              </p14:cNvPr>
              <p14:cNvContentPartPr/>
              <p14:nvPr/>
            </p14:nvContentPartPr>
            <p14:xfrm>
              <a:off x="182013" y="2830773"/>
              <a:ext cx="271440" cy="2724120"/>
            </p14:xfrm>
          </p:contentPart>
        </mc:Choice>
        <mc:Fallback xmlns="">
          <p:pic>
            <p:nvPicPr>
              <p:cNvPr id="211680" name="Freihand 211679">
                <a:extLst>
                  <a:ext uri="{FF2B5EF4-FFF2-40B4-BE49-F238E27FC236}">
                    <a16:creationId xmlns:a16="http://schemas.microsoft.com/office/drawing/2014/main" id="{7EE9843B-7683-4B66-8F85-4B867B3A62B4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73013" y="2821773"/>
                <a:ext cx="289080" cy="27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1681" name="Freihand 211680">
                <a:extLst>
                  <a:ext uri="{FF2B5EF4-FFF2-40B4-BE49-F238E27FC236}">
                    <a16:creationId xmlns:a16="http://schemas.microsoft.com/office/drawing/2014/main" id="{0C86DCC5-A607-1328-257A-927243D5B6F2}"/>
                  </a:ext>
                </a:extLst>
              </p14:cNvPr>
              <p14:cNvContentPartPr/>
              <p14:nvPr/>
            </p14:nvContentPartPr>
            <p14:xfrm>
              <a:off x="368853" y="2741133"/>
              <a:ext cx="216000" cy="317160"/>
            </p14:xfrm>
          </p:contentPart>
        </mc:Choice>
        <mc:Fallback xmlns="">
          <p:pic>
            <p:nvPicPr>
              <p:cNvPr id="211681" name="Freihand 211680">
                <a:extLst>
                  <a:ext uri="{FF2B5EF4-FFF2-40B4-BE49-F238E27FC236}">
                    <a16:creationId xmlns:a16="http://schemas.microsoft.com/office/drawing/2014/main" id="{0C86DCC5-A607-1328-257A-927243D5B6F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360213" y="2732133"/>
                <a:ext cx="233640" cy="33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684" name="Gruppieren 211683">
            <a:extLst>
              <a:ext uri="{FF2B5EF4-FFF2-40B4-BE49-F238E27FC236}">
                <a16:creationId xmlns:a16="http://schemas.microsoft.com/office/drawing/2014/main" id="{C2641DA9-0487-0B98-4272-D028B4F772E6}"/>
              </a:ext>
            </a:extLst>
          </p:cNvPr>
          <p:cNvGrpSpPr/>
          <p:nvPr/>
        </p:nvGrpSpPr>
        <p:grpSpPr>
          <a:xfrm>
            <a:off x="530493" y="5356533"/>
            <a:ext cx="4897800" cy="763560"/>
            <a:chOff x="530493" y="5356533"/>
            <a:chExt cx="4897800" cy="76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1612" name="Freihand 211611">
                  <a:extLst>
                    <a:ext uri="{FF2B5EF4-FFF2-40B4-BE49-F238E27FC236}">
                      <a16:creationId xmlns:a16="http://schemas.microsoft.com/office/drawing/2014/main" id="{D7C7F206-C5D9-6C1E-E32A-8E334606AA13}"/>
                    </a:ext>
                  </a:extLst>
                </p14:cNvPr>
                <p14:cNvContentPartPr/>
                <p14:nvPr/>
              </p14:nvContentPartPr>
              <p14:xfrm>
                <a:off x="1046013" y="5581173"/>
                <a:ext cx="107280" cy="131400"/>
              </p14:xfrm>
            </p:contentPart>
          </mc:Choice>
          <mc:Fallback xmlns="">
            <p:pic>
              <p:nvPicPr>
                <p:cNvPr id="211612" name="Freihand 211611">
                  <a:extLst>
                    <a:ext uri="{FF2B5EF4-FFF2-40B4-BE49-F238E27FC236}">
                      <a16:creationId xmlns:a16="http://schemas.microsoft.com/office/drawing/2014/main" id="{D7C7F206-C5D9-6C1E-E32A-8E334606AA1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37013" y="5572173"/>
                  <a:ext cx="124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1613" name="Freihand 211612">
                  <a:extLst>
                    <a:ext uri="{FF2B5EF4-FFF2-40B4-BE49-F238E27FC236}">
                      <a16:creationId xmlns:a16="http://schemas.microsoft.com/office/drawing/2014/main" id="{E86EC90E-BC35-71F7-033B-6036B03605A8}"/>
                    </a:ext>
                  </a:extLst>
                </p14:cNvPr>
                <p14:cNvContentPartPr/>
                <p14:nvPr/>
              </p14:nvContentPartPr>
              <p14:xfrm>
                <a:off x="1330413" y="5562813"/>
                <a:ext cx="10440" cy="129240"/>
              </p14:xfrm>
            </p:contentPart>
          </mc:Choice>
          <mc:Fallback xmlns="">
            <p:pic>
              <p:nvPicPr>
                <p:cNvPr id="211613" name="Freihand 211612">
                  <a:extLst>
                    <a:ext uri="{FF2B5EF4-FFF2-40B4-BE49-F238E27FC236}">
                      <a16:creationId xmlns:a16="http://schemas.microsoft.com/office/drawing/2014/main" id="{E86EC90E-BC35-71F7-033B-6036B03605A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321773" y="5554173"/>
                  <a:ext cx="28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1614" name="Freihand 211613">
                  <a:extLst>
                    <a:ext uri="{FF2B5EF4-FFF2-40B4-BE49-F238E27FC236}">
                      <a16:creationId xmlns:a16="http://schemas.microsoft.com/office/drawing/2014/main" id="{DD5D3251-F1D6-B7ED-3913-28257D9CBD5A}"/>
                    </a:ext>
                  </a:extLst>
                </p14:cNvPr>
                <p14:cNvContentPartPr/>
                <p14:nvPr/>
              </p14:nvContentPartPr>
              <p14:xfrm>
                <a:off x="1293333" y="5621133"/>
                <a:ext cx="146520" cy="11520"/>
              </p14:xfrm>
            </p:contentPart>
          </mc:Choice>
          <mc:Fallback xmlns="">
            <p:pic>
              <p:nvPicPr>
                <p:cNvPr id="211614" name="Freihand 211613">
                  <a:extLst>
                    <a:ext uri="{FF2B5EF4-FFF2-40B4-BE49-F238E27FC236}">
                      <a16:creationId xmlns:a16="http://schemas.microsoft.com/office/drawing/2014/main" id="{DD5D3251-F1D6-B7ED-3913-28257D9CBD5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84693" y="5612133"/>
                  <a:ext cx="164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1615" name="Freihand 211614">
                  <a:extLst>
                    <a:ext uri="{FF2B5EF4-FFF2-40B4-BE49-F238E27FC236}">
                      <a16:creationId xmlns:a16="http://schemas.microsoft.com/office/drawing/2014/main" id="{F6A7320B-AB43-C2E4-EAFC-E91817A4C4FD}"/>
                    </a:ext>
                  </a:extLst>
                </p14:cNvPr>
                <p14:cNvContentPartPr/>
                <p14:nvPr/>
              </p14:nvContentPartPr>
              <p14:xfrm>
                <a:off x="1518333" y="5497653"/>
                <a:ext cx="187560" cy="320040"/>
              </p14:xfrm>
            </p:contentPart>
          </mc:Choice>
          <mc:Fallback xmlns="">
            <p:pic>
              <p:nvPicPr>
                <p:cNvPr id="211615" name="Freihand 211614">
                  <a:extLst>
                    <a:ext uri="{FF2B5EF4-FFF2-40B4-BE49-F238E27FC236}">
                      <a16:creationId xmlns:a16="http://schemas.microsoft.com/office/drawing/2014/main" id="{F6A7320B-AB43-C2E4-EAFC-E91817A4C4F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09333" y="5488653"/>
                  <a:ext cx="205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1616" name="Freihand 211615">
                  <a:extLst>
                    <a:ext uri="{FF2B5EF4-FFF2-40B4-BE49-F238E27FC236}">
                      <a16:creationId xmlns:a16="http://schemas.microsoft.com/office/drawing/2014/main" id="{E0DF96AD-C414-53A0-E1D8-8AE0992EBE25}"/>
                    </a:ext>
                  </a:extLst>
                </p14:cNvPr>
                <p14:cNvContentPartPr/>
                <p14:nvPr/>
              </p14:nvContentPartPr>
              <p14:xfrm>
                <a:off x="1752693" y="5539053"/>
                <a:ext cx="129240" cy="153360"/>
              </p14:xfrm>
            </p:contentPart>
          </mc:Choice>
          <mc:Fallback xmlns="">
            <p:pic>
              <p:nvPicPr>
                <p:cNvPr id="211616" name="Freihand 211615">
                  <a:extLst>
                    <a:ext uri="{FF2B5EF4-FFF2-40B4-BE49-F238E27FC236}">
                      <a16:creationId xmlns:a16="http://schemas.microsoft.com/office/drawing/2014/main" id="{E0DF96AD-C414-53A0-E1D8-8AE0992EBE2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744053" y="5530053"/>
                  <a:ext cx="146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1617" name="Freihand 211616">
                  <a:extLst>
                    <a:ext uri="{FF2B5EF4-FFF2-40B4-BE49-F238E27FC236}">
                      <a16:creationId xmlns:a16="http://schemas.microsoft.com/office/drawing/2014/main" id="{B1C0F46D-153C-9465-973C-AA241284EEA8}"/>
                    </a:ext>
                  </a:extLst>
                </p14:cNvPr>
                <p14:cNvContentPartPr/>
                <p14:nvPr/>
              </p14:nvContentPartPr>
              <p14:xfrm>
                <a:off x="2009013" y="5510253"/>
                <a:ext cx="84600" cy="172800"/>
              </p14:xfrm>
            </p:contentPart>
          </mc:Choice>
          <mc:Fallback xmlns="">
            <p:pic>
              <p:nvPicPr>
                <p:cNvPr id="211617" name="Freihand 211616">
                  <a:extLst>
                    <a:ext uri="{FF2B5EF4-FFF2-40B4-BE49-F238E27FC236}">
                      <a16:creationId xmlns:a16="http://schemas.microsoft.com/office/drawing/2014/main" id="{B1C0F46D-153C-9465-973C-AA241284EEA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000373" y="5501253"/>
                  <a:ext cx="102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1618" name="Freihand 211617">
                  <a:extLst>
                    <a:ext uri="{FF2B5EF4-FFF2-40B4-BE49-F238E27FC236}">
                      <a16:creationId xmlns:a16="http://schemas.microsoft.com/office/drawing/2014/main" id="{6DE98991-290B-108C-12E9-A4AB0B198770}"/>
                    </a:ext>
                  </a:extLst>
                </p14:cNvPr>
                <p14:cNvContentPartPr/>
                <p14:nvPr/>
              </p14:nvContentPartPr>
              <p14:xfrm>
                <a:off x="1957533" y="5437173"/>
                <a:ext cx="54720" cy="104760"/>
              </p14:xfrm>
            </p:contentPart>
          </mc:Choice>
          <mc:Fallback xmlns="">
            <p:pic>
              <p:nvPicPr>
                <p:cNvPr id="211618" name="Freihand 211617">
                  <a:extLst>
                    <a:ext uri="{FF2B5EF4-FFF2-40B4-BE49-F238E27FC236}">
                      <a16:creationId xmlns:a16="http://schemas.microsoft.com/office/drawing/2014/main" id="{6DE98991-290B-108C-12E9-A4AB0B19877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948533" y="5428173"/>
                  <a:ext cx="72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1619" name="Freihand 211618">
                  <a:extLst>
                    <a:ext uri="{FF2B5EF4-FFF2-40B4-BE49-F238E27FC236}">
                      <a16:creationId xmlns:a16="http://schemas.microsoft.com/office/drawing/2014/main" id="{60483D2A-7C02-0638-480A-61CD3DE5C19A}"/>
                    </a:ext>
                  </a:extLst>
                </p14:cNvPr>
                <p14:cNvContentPartPr/>
                <p14:nvPr/>
              </p14:nvContentPartPr>
              <p14:xfrm>
                <a:off x="2093973" y="5589093"/>
                <a:ext cx="89280" cy="101160"/>
              </p14:xfrm>
            </p:contentPart>
          </mc:Choice>
          <mc:Fallback xmlns="">
            <p:pic>
              <p:nvPicPr>
                <p:cNvPr id="211619" name="Freihand 211618">
                  <a:extLst>
                    <a:ext uri="{FF2B5EF4-FFF2-40B4-BE49-F238E27FC236}">
                      <a16:creationId xmlns:a16="http://schemas.microsoft.com/office/drawing/2014/main" id="{60483D2A-7C02-0638-480A-61CD3DE5C19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085333" y="5580093"/>
                  <a:ext cx="106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1620" name="Freihand 211619">
                  <a:extLst>
                    <a:ext uri="{FF2B5EF4-FFF2-40B4-BE49-F238E27FC236}">
                      <a16:creationId xmlns:a16="http://schemas.microsoft.com/office/drawing/2014/main" id="{9811A767-6187-8842-0231-E3706FA973E5}"/>
                    </a:ext>
                  </a:extLst>
                </p14:cNvPr>
                <p14:cNvContentPartPr/>
                <p14:nvPr/>
              </p14:nvContentPartPr>
              <p14:xfrm>
                <a:off x="2145813" y="5407293"/>
                <a:ext cx="163440" cy="465840"/>
              </p14:xfrm>
            </p:contentPart>
          </mc:Choice>
          <mc:Fallback xmlns="">
            <p:pic>
              <p:nvPicPr>
                <p:cNvPr id="211620" name="Freihand 211619">
                  <a:extLst>
                    <a:ext uri="{FF2B5EF4-FFF2-40B4-BE49-F238E27FC236}">
                      <a16:creationId xmlns:a16="http://schemas.microsoft.com/office/drawing/2014/main" id="{9811A767-6187-8842-0231-E3706FA973E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136813" y="5398293"/>
                  <a:ext cx="1810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1622" name="Freihand 211621">
                  <a:extLst>
                    <a:ext uri="{FF2B5EF4-FFF2-40B4-BE49-F238E27FC236}">
                      <a16:creationId xmlns:a16="http://schemas.microsoft.com/office/drawing/2014/main" id="{12EFCA0A-9AC7-D935-FD71-5B6E010E10E0}"/>
                    </a:ext>
                  </a:extLst>
                </p14:cNvPr>
                <p14:cNvContentPartPr/>
                <p14:nvPr/>
              </p14:nvContentPartPr>
              <p14:xfrm>
                <a:off x="2380893" y="5374173"/>
                <a:ext cx="109080" cy="467280"/>
              </p14:xfrm>
            </p:contentPart>
          </mc:Choice>
          <mc:Fallback xmlns="">
            <p:pic>
              <p:nvPicPr>
                <p:cNvPr id="211622" name="Freihand 211621">
                  <a:extLst>
                    <a:ext uri="{FF2B5EF4-FFF2-40B4-BE49-F238E27FC236}">
                      <a16:creationId xmlns:a16="http://schemas.microsoft.com/office/drawing/2014/main" id="{12EFCA0A-9AC7-D935-FD71-5B6E010E10E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372253" y="5365173"/>
                  <a:ext cx="12672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1623" name="Freihand 211622">
                  <a:extLst>
                    <a:ext uri="{FF2B5EF4-FFF2-40B4-BE49-F238E27FC236}">
                      <a16:creationId xmlns:a16="http://schemas.microsoft.com/office/drawing/2014/main" id="{E29E6D12-5B2C-D8BA-FA60-824CC55D4095}"/>
                    </a:ext>
                  </a:extLst>
                </p14:cNvPr>
                <p14:cNvContentPartPr/>
                <p14:nvPr/>
              </p14:nvContentPartPr>
              <p14:xfrm>
                <a:off x="2507613" y="5504493"/>
                <a:ext cx="178560" cy="173880"/>
              </p14:xfrm>
            </p:contentPart>
          </mc:Choice>
          <mc:Fallback xmlns="">
            <p:pic>
              <p:nvPicPr>
                <p:cNvPr id="211623" name="Freihand 211622">
                  <a:extLst>
                    <a:ext uri="{FF2B5EF4-FFF2-40B4-BE49-F238E27FC236}">
                      <a16:creationId xmlns:a16="http://schemas.microsoft.com/office/drawing/2014/main" id="{E29E6D12-5B2C-D8BA-FA60-824CC55D409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498613" y="5495493"/>
                  <a:ext cx="196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1624" name="Freihand 211623">
                  <a:extLst>
                    <a:ext uri="{FF2B5EF4-FFF2-40B4-BE49-F238E27FC236}">
                      <a16:creationId xmlns:a16="http://schemas.microsoft.com/office/drawing/2014/main" id="{2855ABD0-348D-9725-F8BE-5277D81280F0}"/>
                    </a:ext>
                  </a:extLst>
                </p14:cNvPr>
                <p14:cNvContentPartPr/>
                <p14:nvPr/>
              </p14:nvContentPartPr>
              <p14:xfrm>
                <a:off x="2794893" y="5526093"/>
                <a:ext cx="37440" cy="188640"/>
              </p14:xfrm>
            </p:contentPart>
          </mc:Choice>
          <mc:Fallback xmlns="">
            <p:pic>
              <p:nvPicPr>
                <p:cNvPr id="211624" name="Freihand 211623">
                  <a:extLst>
                    <a:ext uri="{FF2B5EF4-FFF2-40B4-BE49-F238E27FC236}">
                      <a16:creationId xmlns:a16="http://schemas.microsoft.com/office/drawing/2014/main" id="{2855ABD0-348D-9725-F8BE-5277D81280F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785893" y="5517093"/>
                  <a:ext cx="55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1625" name="Freihand 211624">
                  <a:extLst>
                    <a:ext uri="{FF2B5EF4-FFF2-40B4-BE49-F238E27FC236}">
                      <a16:creationId xmlns:a16="http://schemas.microsoft.com/office/drawing/2014/main" id="{B41ECAC5-171D-0A3E-F244-D7BA70C728F0}"/>
                    </a:ext>
                  </a:extLst>
                </p14:cNvPr>
                <p14:cNvContentPartPr/>
                <p14:nvPr/>
              </p14:nvContentPartPr>
              <p14:xfrm>
                <a:off x="2771853" y="5588013"/>
                <a:ext cx="105480" cy="19440"/>
              </p14:xfrm>
            </p:contentPart>
          </mc:Choice>
          <mc:Fallback xmlns="">
            <p:pic>
              <p:nvPicPr>
                <p:cNvPr id="211625" name="Freihand 211624">
                  <a:extLst>
                    <a:ext uri="{FF2B5EF4-FFF2-40B4-BE49-F238E27FC236}">
                      <a16:creationId xmlns:a16="http://schemas.microsoft.com/office/drawing/2014/main" id="{B41ECAC5-171D-0A3E-F244-D7BA70C728F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762853" y="5579013"/>
                  <a:ext cx="123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1626" name="Freihand 211625">
                  <a:extLst>
                    <a:ext uri="{FF2B5EF4-FFF2-40B4-BE49-F238E27FC236}">
                      <a16:creationId xmlns:a16="http://schemas.microsoft.com/office/drawing/2014/main" id="{295406E4-1D71-2B94-D9C2-48C59593B8D1}"/>
                    </a:ext>
                  </a:extLst>
                </p14:cNvPr>
                <p14:cNvContentPartPr/>
                <p14:nvPr/>
              </p14:nvContentPartPr>
              <p14:xfrm>
                <a:off x="2968773" y="5463453"/>
                <a:ext cx="154080" cy="273960"/>
              </p14:xfrm>
            </p:contentPart>
          </mc:Choice>
          <mc:Fallback xmlns="">
            <p:pic>
              <p:nvPicPr>
                <p:cNvPr id="211626" name="Freihand 211625">
                  <a:extLst>
                    <a:ext uri="{FF2B5EF4-FFF2-40B4-BE49-F238E27FC236}">
                      <a16:creationId xmlns:a16="http://schemas.microsoft.com/office/drawing/2014/main" id="{295406E4-1D71-2B94-D9C2-48C59593B8D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959773" y="5454813"/>
                  <a:ext cx="171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1627" name="Freihand 211626">
                  <a:extLst>
                    <a:ext uri="{FF2B5EF4-FFF2-40B4-BE49-F238E27FC236}">
                      <a16:creationId xmlns:a16="http://schemas.microsoft.com/office/drawing/2014/main" id="{73D4D8B5-07A8-6135-BAE0-08EF32522ECF}"/>
                    </a:ext>
                  </a:extLst>
                </p14:cNvPr>
                <p14:cNvContentPartPr/>
                <p14:nvPr/>
              </p14:nvContentPartPr>
              <p14:xfrm>
                <a:off x="3215373" y="5466333"/>
                <a:ext cx="129600" cy="199080"/>
              </p14:xfrm>
            </p:contentPart>
          </mc:Choice>
          <mc:Fallback xmlns="">
            <p:pic>
              <p:nvPicPr>
                <p:cNvPr id="211627" name="Freihand 211626">
                  <a:extLst>
                    <a:ext uri="{FF2B5EF4-FFF2-40B4-BE49-F238E27FC236}">
                      <a16:creationId xmlns:a16="http://schemas.microsoft.com/office/drawing/2014/main" id="{73D4D8B5-07A8-6135-BAE0-08EF32522EC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206373" y="5457693"/>
                  <a:ext cx="147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1628" name="Freihand 211627">
                  <a:extLst>
                    <a:ext uri="{FF2B5EF4-FFF2-40B4-BE49-F238E27FC236}">
                      <a16:creationId xmlns:a16="http://schemas.microsoft.com/office/drawing/2014/main" id="{04A0A7D9-8BA0-F59A-9615-6455E42C4E81}"/>
                    </a:ext>
                  </a:extLst>
                </p14:cNvPr>
                <p14:cNvContentPartPr/>
                <p14:nvPr/>
              </p14:nvContentPartPr>
              <p14:xfrm>
                <a:off x="3254613" y="5572173"/>
                <a:ext cx="94320" cy="6840"/>
              </p14:xfrm>
            </p:contentPart>
          </mc:Choice>
          <mc:Fallback xmlns="">
            <p:pic>
              <p:nvPicPr>
                <p:cNvPr id="211628" name="Freihand 211627">
                  <a:extLst>
                    <a:ext uri="{FF2B5EF4-FFF2-40B4-BE49-F238E27FC236}">
                      <a16:creationId xmlns:a16="http://schemas.microsoft.com/office/drawing/2014/main" id="{04A0A7D9-8BA0-F59A-9615-6455E42C4E8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245973" y="5563173"/>
                  <a:ext cx="111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1629" name="Freihand 211628">
                  <a:extLst>
                    <a:ext uri="{FF2B5EF4-FFF2-40B4-BE49-F238E27FC236}">
                      <a16:creationId xmlns:a16="http://schemas.microsoft.com/office/drawing/2014/main" id="{9C6A9514-B138-1092-77A3-092962006F8E}"/>
                    </a:ext>
                  </a:extLst>
                </p14:cNvPr>
                <p14:cNvContentPartPr/>
                <p14:nvPr/>
              </p14:nvContentPartPr>
              <p14:xfrm>
                <a:off x="3460533" y="5442213"/>
                <a:ext cx="127440" cy="170280"/>
              </p14:xfrm>
            </p:contentPart>
          </mc:Choice>
          <mc:Fallback xmlns="">
            <p:pic>
              <p:nvPicPr>
                <p:cNvPr id="211629" name="Freihand 211628">
                  <a:extLst>
                    <a:ext uri="{FF2B5EF4-FFF2-40B4-BE49-F238E27FC236}">
                      <a16:creationId xmlns:a16="http://schemas.microsoft.com/office/drawing/2014/main" id="{9C6A9514-B138-1092-77A3-092962006F8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451893" y="5433573"/>
                  <a:ext cx="145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1630" name="Freihand 211629">
                  <a:extLst>
                    <a:ext uri="{FF2B5EF4-FFF2-40B4-BE49-F238E27FC236}">
                      <a16:creationId xmlns:a16="http://schemas.microsoft.com/office/drawing/2014/main" id="{35E7DE93-64E4-D326-93E1-2445DDD10437}"/>
                    </a:ext>
                  </a:extLst>
                </p14:cNvPr>
                <p14:cNvContentPartPr/>
                <p14:nvPr/>
              </p14:nvContentPartPr>
              <p14:xfrm>
                <a:off x="3388893" y="5379573"/>
                <a:ext cx="108720" cy="79920"/>
              </p14:xfrm>
            </p:contentPart>
          </mc:Choice>
          <mc:Fallback xmlns="">
            <p:pic>
              <p:nvPicPr>
                <p:cNvPr id="211630" name="Freihand 211629">
                  <a:extLst>
                    <a:ext uri="{FF2B5EF4-FFF2-40B4-BE49-F238E27FC236}">
                      <a16:creationId xmlns:a16="http://schemas.microsoft.com/office/drawing/2014/main" id="{35E7DE93-64E4-D326-93E1-2445DDD1043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80253" y="5370933"/>
                  <a:ext cx="126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1631" name="Freihand 211630">
                  <a:extLst>
                    <a:ext uri="{FF2B5EF4-FFF2-40B4-BE49-F238E27FC236}">
                      <a16:creationId xmlns:a16="http://schemas.microsoft.com/office/drawing/2014/main" id="{D47234B3-C922-9780-5D1D-E68C9ED8F6CA}"/>
                    </a:ext>
                  </a:extLst>
                </p14:cNvPr>
                <p14:cNvContentPartPr/>
                <p14:nvPr/>
              </p14:nvContentPartPr>
              <p14:xfrm>
                <a:off x="3564933" y="5369493"/>
                <a:ext cx="268560" cy="417240"/>
              </p14:xfrm>
            </p:contentPart>
          </mc:Choice>
          <mc:Fallback xmlns="">
            <p:pic>
              <p:nvPicPr>
                <p:cNvPr id="211631" name="Freihand 211630">
                  <a:extLst>
                    <a:ext uri="{FF2B5EF4-FFF2-40B4-BE49-F238E27FC236}">
                      <a16:creationId xmlns:a16="http://schemas.microsoft.com/office/drawing/2014/main" id="{D47234B3-C922-9780-5D1D-E68C9ED8F6C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555933" y="5360493"/>
                  <a:ext cx="2862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1633" name="Freihand 211632">
                  <a:extLst>
                    <a:ext uri="{FF2B5EF4-FFF2-40B4-BE49-F238E27FC236}">
                      <a16:creationId xmlns:a16="http://schemas.microsoft.com/office/drawing/2014/main" id="{FA593437-6244-1236-4E25-CBD7A8270AE4}"/>
                    </a:ext>
                  </a:extLst>
                </p14:cNvPr>
                <p14:cNvContentPartPr/>
                <p14:nvPr/>
              </p14:nvContentPartPr>
              <p14:xfrm>
                <a:off x="4007733" y="5517453"/>
                <a:ext cx="154800" cy="33480"/>
              </p14:xfrm>
            </p:contentPart>
          </mc:Choice>
          <mc:Fallback xmlns="">
            <p:pic>
              <p:nvPicPr>
                <p:cNvPr id="211633" name="Freihand 211632">
                  <a:extLst>
                    <a:ext uri="{FF2B5EF4-FFF2-40B4-BE49-F238E27FC236}">
                      <a16:creationId xmlns:a16="http://schemas.microsoft.com/office/drawing/2014/main" id="{FA593437-6244-1236-4E25-CBD7A8270AE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999093" y="5508813"/>
                  <a:ext cx="172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11634" name="Freihand 211633">
                  <a:extLst>
                    <a:ext uri="{FF2B5EF4-FFF2-40B4-BE49-F238E27FC236}">
                      <a16:creationId xmlns:a16="http://schemas.microsoft.com/office/drawing/2014/main" id="{EB852559-5670-F127-D898-67FFA1BC11AE}"/>
                    </a:ext>
                  </a:extLst>
                </p14:cNvPr>
                <p14:cNvContentPartPr/>
                <p14:nvPr/>
              </p14:nvContentPartPr>
              <p14:xfrm>
                <a:off x="4019253" y="5589093"/>
                <a:ext cx="161280" cy="21240"/>
              </p14:xfrm>
            </p:contentPart>
          </mc:Choice>
          <mc:Fallback xmlns="">
            <p:pic>
              <p:nvPicPr>
                <p:cNvPr id="211634" name="Freihand 211633">
                  <a:extLst>
                    <a:ext uri="{FF2B5EF4-FFF2-40B4-BE49-F238E27FC236}">
                      <a16:creationId xmlns:a16="http://schemas.microsoft.com/office/drawing/2014/main" id="{EB852559-5670-F127-D898-67FFA1BC11A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010613" y="5580093"/>
                  <a:ext cx="178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11635" name="Freihand 211634">
                  <a:extLst>
                    <a:ext uri="{FF2B5EF4-FFF2-40B4-BE49-F238E27FC236}">
                      <a16:creationId xmlns:a16="http://schemas.microsoft.com/office/drawing/2014/main" id="{C9930229-F147-DD6C-FD39-E265D6EFBB35}"/>
                    </a:ext>
                  </a:extLst>
                </p14:cNvPr>
                <p14:cNvContentPartPr/>
                <p14:nvPr/>
              </p14:nvContentPartPr>
              <p14:xfrm>
                <a:off x="4287813" y="5372013"/>
                <a:ext cx="132480" cy="240840"/>
              </p14:xfrm>
            </p:contentPart>
          </mc:Choice>
          <mc:Fallback xmlns="">
            <p:pic>
              <p:nvPicPr>
                <p:cNvPr id="211635" name="Freihand 211634">
                  <a:extLst>
                    <a:ext uri="{FF2B5EF4-FFF2-40B4-BE49-F238E27FC236}">
                      <a16:creationId xmlns:a16="http://schemas.microsoft.com/office/drawing/2014/main" id="{C9930229-F147-DD6C-FD39-E265D6EFBB3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279173" y="5363373"/>
                  <a:ext cx="150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11636" name="Freihand 211635">
                  <a:extLst>
                    <a:ext uri="{FF2B5EF4-FFF2-40B4-BE49-F238E27FC236}">
                      <a16:creationId xmlns:a16="http://schemas.microsoft.com/office/drawing/2014/main" id="{0375BA72-D94D-1515-9F48-3139A4C86BD8}"/>
                    </a:ext>
                  </a:extLst>
                </p14:cNvPr>
                <p14:cNvContentPartPr/>
                <p14:nvPr/>
              </p14:nvContentPartPr>
              <p14:xfrm>
                <a:off x="4467093" y="5558133"/>
                <a:ext cx="24480" cy="112320"/>
              </p14:xfrm>
            </p:contentPart>
          </mc:Choice>
          <mc:Fallback xmlns="">
            <p:pic>
              <p:nvPicPr>
                <p:cNvPr id="211636" name="Freihand 211635">
                  <a:extLst>
                    <a:ext uri="{FF2B5EF4-FFF2-40B4-BE49-F238E27FC236}">
                      <a16:creationId xmlns:a16="http://schemas.microsoft.com/office/drawing/2014/main" id="{0375BA72-D94D-1515-9F48-3139A4C86BD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458453" y="5549133"/>
                  <a:ext cx="42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11637" name="Freihand 211636">
                  <a:extLst>
                    <a:ext uri="{FF2B5EF4-FFF2-40B4-BE49-F238E27FC236}">
                      <a16:creationId xmlns:a16="http://schemas.microsoft.com/office/drawing/2014/main" id="{E6FC8574-DDBD-CB57-AEA1-23050C2C5F73}"/>
                    </a:ext>
                  </a:extLst>
                </p14:cNvPr>
                <p14:cNvContentPartPr/>
                <p14:nvPr/>
              </p14:nvContentPartPr>
              <p14:xfrm>
                <a:off x="4543053" y="5378853"/>
                <a:ext cx="149760" cy="177840"/>
              </p14:xfrm>
            </p:contentPart>
          </mc:Choice>
          <mc:Fallback xmlns="">
            <p:pic>
              <p:nvPicPr>
                <p:cNvPr id="211637" name="Freihand 211636">
                  <a:extLst>
                    <a:ext uri="{FF2B5EF4-FFF2-40B4-BE49-F238E27FC236}">
                      <a16:creationId xmlns:a16="http://schemas.microsoft.com/office/drawing/2014/main" id="{E6FC8574-DDBD-CB57-AEA1-23050C2C5F7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534413" y="5369853"/>
                  <a:ext cx="167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11638" name="Freihand 211637">
                  <a:extLst>
                    <a:ext uri="{FF2B5EF4-FFF2-40B4-BE49-F238E27FC236}">
                      <a16:creationId xmlns:a16="http://schemas.microsoft.com/office/drawing/2014/main" id="{70E27BE5-4075-182D-7ECB-D3BD76344002}"/>
                    </a:ext>
                  </a:extLst>
                </p14:cNvPr>
                <p14:cNvContentPartPr/>
                <p14:nvPr/>
              </p14:nvContentPartPr>
              <p14:xfrm>
                <a:off x="4649973" y="5356533"/>
                <a:ext cx="181080" cy="231120"/>
              </p14:xfrm>
            </p:contentPart>
          </mc:Choice>
          <mc:Fallback xmlns="">
            <p:pic>
              <p:nvPicPr>
                <p:cNvPr id="211638" name="Freihand 211637">
                  <a:extLst>
                    <a:ext uri="{FF2B5EF4-FFF2-40B4-BE49-F238E27FC236}">
                      <a16:creationId xmlns:a16="http://schemas.microsoft.com/office/drawing/2014/main" id="{70E27BE5-4075-182D-7ECB-D3BD7634400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641333" y="5347893"/>
                  <a:ext cx="198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11639" name="Freihand 211638">
                  <a:extLst>
                    <a:ext uri="{FF2B5EF4-FFF2-40B4-BE49-F238E27FC236}">
                      <a16:creationId xmlns:a16="http://schemas.microsoft.com/office/drawing/2014/main" id="{7081A817-12EC-E026-1387-D19987E8076C}"/>
                    </a:ext>
                  </a:extLst>
                </p14:cNvPr>
                <p14:cNvContentPartPr/>
                <p14:nvPr/>
              </p14:nvContentPartPr>
              <p14:xfrm>
                <a:off x="4800813" y="5432493"/>
                <a:ext cx="33840" cy="195840"/>
              </p14:xfrm>
            </p:contentPart>
          </mc:Choice>
          <mc:Fallback xmlns="">
            <p:pic>
              <p:nvPicPr>
                <p:cNvPr id="211639" name="Freihand 211638">
                  <a:extLst>
                    <a:ext uri="{FF2B5EF4-FFF2-40B4-BE49-F238E27FC236}">
                      <a16:creationId xmlns:a16="http://schemas.microsoft.com/office/drawing/2014/main" id="{7081A817-12EC-E026-1387-D19987E8076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792173" y="5423493"/>
                  <a:ext cx="51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11641" name="Freihand 211640">
                  <a:extLst>
                    <a:ext uri="{FF2B5EF4-FFF2-40B4-BE49-F238E27FC236}">
                      <a16:creationId xmlns:a16="http://schemas.microsoft.com/office/drawing/2014/main" id="{3335B13E-9F61-F825-5539-CDFF5E15CF3E}"/>
                    </a:ext>
                  </a:extLst>
                </p14:cNvPr>
                <p14:cNvContentPartPr/>
                <p14:nvPr/>
              </p14:nvContentPartPr>
              <p14:xfrm>
                <a:off x="5058933" y="5510613"/>
                <a:ext cx="159480" cy="3960"/>
              </p14:xfrm>
            </p:contentPart>
          </mc:Choice>
          <mc:Fallback xmlns="">
            <p:pic>
              <p:nvPicPr>
                <p:cNvPr id="211641" name="Freihand 211640">
                  <a:extLst>
                    <a:ext uri="{FF2B5EF4-FFF2-40B4-BE49-F238E27FC236}">
                      <a16:creationId xmlns:a16="http://schemas.microsoft.com/office/drawing/2014/main" id="{3335B13E-9F61-F825-5539-CDFF5E15CF3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049933" y="5501973"/>
                  <a:ext cx="177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11642" name="Freihand 211641">
                  <a:extLst>
                    <a:ext uri="{FF2B5EF4-FFF2-40B4-BE49-F238E27FC236}">
                      <a16:creationId xmlns:a16="http://schemas.microsoft.com/office/drawing/2014/main" id="{5F30D5B2-C416-3B1E-2958-0C71489A40A0}"/>
                    </a:ext>
                  </a:extLst>
                </p14:cNvPr>
                <p14:cNvContentPartPr/>
                <p14:nvPr/>
              </p14:nvContentPartPr>
              <p14:xfrm>
                <a:off x="5083413" y="5550573"/>
                <a:ext cx="148680" cy="10800"/>
              </p14:xfrm>
            </p:contentPart>
          </mc:Choice>
          <mc:Fallback xmlns="">
            <p:pic>
              <p:nvPicPr>
                <p:cNvPr id="211642" name="Freihand 211641">
                  <a:extLst>
                    <a:ext uri="{FF2B5EF4-FFF2-40B4-BE49-F238E27FC236}">
                      <a16:creationId xmlns:a16="http://schemas.microsoft.com/office/drawing/2014/main" id="{5F30D5B2-C416-3B1E-2958-0C71489A40A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074773" y="5541933"/>
                  <a:ext cx="166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11643" name="Freihand 211642">
                  <a:extLst>
                    <a:ext uri="{FF2B5EF4-FFF2-40B4-BE49-F238E27FC236}">
                      <a16:creationId xmlns:a16="http://schemas.microsoft.com/office/drawing/2014/main" id="{AE0555E6-0ECE-B2F8-14E5-5F9D699D6CC6}"/>
                    </a:ext>
                  </a:extLst>
                </p14:cNvPr>
                <p14:cNvContentPartPr/>
                <p14:nvPr/>
              </p14:nvContentPartPr>
              <p14:xfrm>
                <a:off x="5286813" y="5379933"/>
                <a:ext cx="141480" cy="239040"/>
              </p14:xfrm>
            </p:contentPart>
          </mc:Choice>
          <mc:Fallback xmlns="">
            <p:pic>
              <p:nvPicPr>
                <p:cNvPr id="211643" name="Freihand 211642">
                  <a:extLst>
                    <a:ext uri="{FF2B5EF4-FFF2-40B4-BE49-F238E27FC236}">
                      <a16:creationId xmlns:a16="http://schemas.microsoft.com/office/drawing/2014/main" id="{AE0555E6-0ECE-B2F8-14E5-5F9D699D6CC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278173" y="5370933"/>
                  <a:ext cx="159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11608" name="Freihand 211607">
                  <a:extLst>
                    <a:ext uri="{FF2B5EF4-FFF2-40B4-BE49-F238E27FC236}">
                      <a16:creationId xmlns:a16="http://schemas.microsoft.com/office/drawing/2014/main" id="{133ABE91-1296-92C5-465B-E9C15CCB9FEB}"/>
                    </a:ext>
                  </a:extLst>
                </p14:cNvPr>
                <p14:cNvContentPartPr/>
                <p14:nvPr/>
              </p14:nvContentPartPr>
              <p14:xfrm>
                <a:off x="530493" y="5566413"/>
                <a:ext cx="165600" cy="251640"/>
              </p14:xfrm>
            </p:contentPart>
          </mc:Choice>
          <mc:Fallback xmlns="">
            <p:pic>
              <p:nvPicPr>
                <p:cNvPr id="211608" name="Freihand 211607">
                  <a:extLst>
                    <a:ext uri="{FF2B5EF4-FFF2-40B4-BE49-F238E27FC236}">
                      <a16:creationId xmlns:a16="http://schemas.microsoft.com/office/drawing/2014/main" id="{133ABE91-1296-92C5-465B-E9C15CCB9FE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21493" y="5557413"/>
                  <a:ext cx="183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11609" name="Freihand 211608">
                  <a:extLst>
                    <a:ext uri="{FF2B5EF4-FFF2-40B4-BE49-F238E27FC236}">
                      <a16:creationId xmlns:a16="http://schemas.microsoft.com/office/drawing/2014/main" id="{4D564D82-1DC8-4070-C50F-90621560F9E9}"/>
                    </a:ext>
                  </a:extLst>
                </p14:cNvPr>
                <p14:cNvContentPartPr/>
                <p14:nvPr/>
              </p14:nvContentPartPr>
              <p14:xfrm>
                <a:off x="532653" y="5572173"/>
                <a:ext cx="151560" cy="193680"/>
              </p14:xfrm>
            </p:contentPart>
          </mc:Choice>
          <mc:Fallback xmlns="">
            <p:pic>
              <p:nvPicPr>
                <p:cNvPr id="211609" name="Freihand 211608">
                  <a:extLst>
                    <a:ext uri="{FF2B5EF4-FFF2-40B4-BE49-F238E27FC236}">
                      <a16:creationId xmlns:a16="http://schemas.microsoft.com/office/drawing/2014/main" id="{4D564D82-1DC8-4070-C50F-90621560F9E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23653" y="5563173"/>
                  <a:ext cx="169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11611" name="Freihand 211610">
                  <a:extLst>
                    <a:ext uri="{FF2B5EF4-FFF2-40B4-BE49-F238E27FC236}">
                      <a16:creationId xmlns:a16="http://schemas.microsoft.com/office/drawing/2014/main" id="{A1AF6A8E-828A-4EA9-43C0-B4893BA589E9}"/>
                    </a:ext>
                  </a:extLst>
                </p14:cNvPr>
                <p14:cNvContentPartPr/>
                <p14:nvPr/>
              </p14:nvContentPartPr>
              <p14:xfrm>
                <a:off x="842613" y="5408733"/>
                <a:ext cx="69120" cy="513000"/>
              </p14:xfrm>
            </p:contentPart>
          </mc:Choice>
          <mc:Fallback xmlns="">
            <p:pic>
              <p:nvPicPr>
                <p:cNvPr id="211611" name="Freihand 211610">
                  <a:extLst>
                    <a:ext uri="{FF2B5EF4-FFF2-40B4-BE49-F238E27FC236}">
                      <a16:creationId xmlns:a16="http://schemas.microsoft.com/office/drawing/2014/main" id="{A1AF6A8E-828A-4EA9-43C0-B4893BA589E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33613" y="5400093"/>
                  <a:ext cx="867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11683" name="Freihand 211682">
                  <a:extLst>
                    <a:ext uri="{FF2B5EF4-FFF2-40B4-BE49-F238E27FC236}">
                      <a16:creationId xmlns:a16="http://schemas.microsoft.com/office/drawing/2014/main" id="{2CEE513B-B607-E811-CE3D-473DCD164317}"/>
                    </a:ext>
                  </a:extLst>
                </p14:cNvPr>
                <p14:cNvContentPartPr/>
                <p14:nvPr/>
              </p14:nvContentPartPr>
              <p14:xfrm>
                <a:off x="729933" y="5848653"/>
                <a:ext cx="4660920" cy="271440"/>
              </p14:xfrm>
            </p:contentPart>
          </mc:Choice>
          <mc:Fallback xmlns="">
            <p:pic>
              <p:nvPicPr>
                <p:cNvPr id="211683" name="Freihand 211682">
                  <a:extLst>
                    <a:ext uri="{FF2B5EF4-FFF2-40B4-BE49-F238E27FC236}">
                      <a16:creationId xmlns:a16="http://schemas.microsoft.com/office/drawing/2014/main" id="{2CEE513B-B607-E811-CE3D-473DCD16431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1293" y="5839653"/>
                  <a:ext cx="467856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11685" name="Freihand 211684">
                <a:extLst>
                  <a:ext uri="{FF2B5EF4-FFF2-40B4-BE49-F238E27FC236}">
                    <a16:creationId xmlns:a16="http://schemas.microsoft.com/office/drawing/2014/main" id="{FA925A0F-970E-6D43-AB45-298AC8432042}"/>
                  </a:ext>
                </a:extLst>
              </p14:cNvPr>
              <p14:cNvContentPartPr/>
              <p14:nvPr/>
            </p14:nvContentPartPr>
            <p14:xfrm>
              <a:off x="1385853" y="3600813"/>
              <a:ext cx="547920" cy="73800"/>
            </p14:xfrm>
          </p:contentPart>
        </mc:Choice>
        <mc:Fallback xmlns="">
          <p:pic>
            <p:nvPicPr>
              <p:cNvPr id="211685" name="Freihand 211684">
                <a:extLst>
                  <a:ext uri="{FF2B5EF4-FFF2-40B4-BE49-F238E27FC236}">
                    <a16:creationId xmlns:a16="http://schemas.microsoft.com/office/drawing/2014/main" id="{FA925A0F-970E-6D43-AB45-298AC843204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377213" y="3591813"/>
                <a:ext cx="56556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688" name="Gruppieren 211687">
            <a:extLst>
              <a:ext uri="{FF2B5EF4-FFF2-40B4-BE49-F238E27FC236}">
                <a16:creationId xmlns:a16="http://schemas.microsoft.com/office/drawing/2014/main" id="{4B36A34A-CE09-A97A-61A6-241AE78476F9}"/>
              </a:ext>
            </a:extLst>
          </p:cNvPr>
          <p:cNvGrpSpPr/>
          <p:nvPr/>
        </p:nvGrpSpPr>
        <p:grpSpPr>
          <a:xfrm>
            <a:off x="2929893" y="3422253"/>
            <a:ext cx="464400" cy="672840"/>
            <a:chOff x="2929893" y="3422253"/>
            <a:chExt cx="464400" cy="67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11572" name="Freihand 211571">
                  <a:extLst>
                    <a:ext uri="{FF2B5EF4-FFF2-40B4-BE49-F238E27FC236}">
                      <a16:creationId xmlns:a16="http://schemas.microsoft.com/office/drawing/2014/main" id="{DBA6E15D-8D9A-C5A9-2DA6-D7883051C3C1}"/>
                    </a:ext>
                  </a:extLst>
                </p14:cNvPr>
                <p14:cNvContentPartPr/>
                <p14:nvPr/>
              </p14:nvContentPartPr>
              <p14:xfrm>
                <a:off x="2929893" y="3986733"/>
                <a:ext cx="5760" cy="9720"/>
              </p14:xfrm>
            </p:contentPart>
          </mc:Choice>
          <mc:Fallback xmlns="">
            <p:pic>
              <p:nvPicPr>
                <p:cNvPr id="211572" name="Freihand 211571">
                  <a:extLst>
                    <a:ext uri="{FF2B5EF4-FFF2-40B4-BE49-F238E27FC236}">
                      <a16:creationId xmlns:a16="http://schemas.microsoft.com/office/drawing/2014/main" id="{DBA6E15D-8D9A-C5A9-2DA6-D7883051C3C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921253" y="3977733"/>
                  <a:ext cx="23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11573" name="Freihand 211572">
                  <a:extLst>
                    <a:ext uri="{FF2B5EF4-FFF2-40B4-BE49-F238E27FC236}">
                      <a16:creationId xmlns:a16="http://schemas.microsoft.com/office/drawing/2014/main" id="{2B6B2C54-6113-CC4B-CC97-DD5DE523FAB0}"/>
                    </a:ext>
                  </a:extLst>
                </p14:cNvPr>
                <p14:cNvContentPartPr/>
                <p14:nvPr/>
              </p14:nvContentPartPr>
              <p14:xfrm>
                <a:off x="3091533" y="3520893"/>
                <a:ext cx="72000" cy="574200"/>
              </p14:xfrm>
            </p:contentPart>
          </mc:Choice>
          <mc:Fallback xmlns="">
            <p:pic>
              <p:nvPicPr>
                <p:cNvPr id="211573" name="Freihand 211572">
                  <a:extLst>
                    <a:ext uri="{FF2B5EF4-FFF2-40B4-BE49-F238E27FC236}">
                      <a16:creationId xmlns:a16="http://schemas.microsoft.com/office/drawing/2014/main" id="{2B6B2C54-6113-CC4B-CC97-DD5DE523FAB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082893" y="3512253"/>
                  <a:ext cx="896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11574" name="Freihand 211573">
                  <a:extLst>
                    <a:ext uri="{FF2B5EF4-FFF2-40B4-BE49-F238E27FC236}">
                      <a16:creationId xmlns:a16="http://schemas.microsoft.com/office/drawing/2014/main" id="{FE5C1310-20DF-2FD8-C066-F1E0D5FF1FFC}"/>
                    </a:ext>
                  </a:extLst>
                </p14:cNvPr>
                <p14:cNvContentPartPr/>
                <p14:nvPr/>
              </p14:nvContentPartPr>
              <p14:xfrm>
                <a:off x="3101253" y="3422253"/>
                <a:ext cx="93240" cy="114840"/>
              </p14:xfrm>
            </p:contentPart>
          </mc:Choice>
          <mc:Fallback xmlns="">
            <p:pic>
              <p:nvPicPr>
                <p:cNvPr id="211574" name="Freihand 211573">
                  <a:extLst>
                    <a:ext uri="{FF2B5EF4-FFF2-40B4-BE49-F238E27FC236}">
                      <a16:creationId xmlns:a16="http://schemas.microsoft.com/office/drawing/2014/main" id="{FE5C1310-20DF-2FD8-C066-F1E0D5FF1FF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092613" y="3413613"/>
                  <a:ext cx="110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11686" name="Freihand 211685">
                  <a:extLst>
                    <a:ext uri="{FF2B5EF4-FFF2-40B4-BE49-F238E27FC236}">
                      <a16:creationId xmlns:a16="http://schemas.microsoft.com/office/drawing/2014/main" id="{8F4684DE-833B-3F88-9DD6-E5C1FF5DDE65}"/>
                    </a:ext>
                  </a:extLst>
                </p14:cNvPr>
                <p14:cNvContentPartPr/>
                <p14:nvPr/>
              </p14:nvContentPartPr>
              <p14:xfrm>
                <a:off x="2934933" y="3545373"/>
                <a:ext cx="459360" cy="95400"/>
              </p14:xfrm>
            </p:contentPart>
          </mc:Choice>
          <mc:Fallback xmlns="">
            <p:pic>
              <p:nvPicPr>
                <p:cNvPr id="211686" name="Freihand 211685">
                  <a:extLst>
                    <a:ext uri="{FF2B5EF4-FFF2-40B4-BE49-F238E27FC236}">
                      <a16:creationId xmlns:a16="http://schemas.microsoft.com/office/drawing/2014/main" id="{8F4684DE-833B-3F88-9DD6-E5C1FF5DDE6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925933" y="3536373"/>
                  <a:ext cx="47700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11687" name="Freihand 211686">
                <a:extLst>
                  <a:ext uri="{FF2B5EF4-FFF2-40B4-BE49-F238E27FC236}">
                    <a16:creationId xmlns:a16="http://schemas.microsoft.com/office/drawing/2014/main" id="{4A034EBD-2622-0401-C2D2-8D32D0AAFDCF}"/>
                  </a:ext>
                </a:extLst>
              </p14:cNvPr>
              <p14:cNvContentPartPr/>
              <p14:nvPr/>
            </p14:nvContentPartPr>
            <p14:xfrm>
              <a:off x="3094773" y="2904573"/>
              <a:ext cx="439920" cy="64080"/>
            </p14:xfrm>
          </p:contentPart>
        </mc:Choice>
        <mc:Fallback xmlns="">
          <p:pic>
            <p:nvPicPr>
              <p:cNvPr id="211687" name="Freihand 211686">
                <a:extLst>
                  <a:ext uri="{FF2B5EF4-FFF2-40B4-BE49-F238E27FC236}">
                    <a16:creationId xmlns:a16="http://schemas.microsoft.com/office/drawing/2014/main" id="{4A034EBD-2622-0401-C2D2-8D32D0AAFDCF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086133" y="2895573"/>
                <a:ext cx="457560" cy="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110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1240A51-55BA-4F3C-AE3E-493ABC46FF8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B2FBB2-5618-08F7-EB9C-03B1B25E0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612" y="105869"/>
            <a:ext cx="8114388" cy="4881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094A9E-13AD-48F5-1F73-9A250D5D1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459" y="519896"/>
            <a:ext cx="7714741" cy="636608"/>
          </a:xfrm>
          <a:prstGeom prst="rect">
            <a:avLst/>
          </a:prstGeom>
        </p:spPr>
      </p:pic>
      <p:pic>
        <p:nvPicPr>
          <p:cNvPr id="211646" name="Grafik 211645">
            <a:extLst>
              <a:ext uri="{FF2B5EF4-FFF2-40B4-BE49-F238E27FC236}">
                <a16:creationId xmlns:a16="http://schemas.microsoft.com/office/drawing/2014/main" id="{A923058E-9756-7EE7-C337-263C3987B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13" y="5444933"/>
            <a:ext cx="6108700" cy="1117600"/>
          </a:xfrm>
          <a:prstGeom prst="rect">
            <a:avLst/>
          </a:prstGeom>
        </p:spPr>
      </p:pic>
      <p:grpSp>
        <p:nvGrpSpPr>
          <p:cNvPr id="211240" name="Gruppieren 211239">
            <a:extLst>
              <a:ext uri="{FF2B5EF4-FFF2-40B4-BE49-F238E27FC236}">
                <a16:creationId xmlns:a16="http://schemas.microsoft.com/office/drawing/2014/main" id="{3DD23A42-7F70-E643-4AEC-E0C1E9D887C3}"/>
              </a:ext>
            </a:extLst>
          </p:cNvPr>
          <p:cNvGrpSpPr/>
          <p:nvPr/>
        </p:nvGrpSpPr>
        <p:grpSpPr>
          <a:xfrm>
            <a:off x="1218453" y="1156773"/>
            <a:ext cx="10443600" cy="5328360"/>
            <a:chOff x="1218453" y="1156773"/>
            <a:chExt cx="10443600" cy="532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427D2C3-BA0A-B1CA-3C7F-2E3E7693D234}"/>
                    </a:ext>
                  </a:extLst>
                </p14:cNvPr>
                <p14:cNvContentPartPr/>
                <p14:nvPr/>
              </p14:nvContentPartPr>
              <p14:xfrm>
                <a:off x="9487653" y="1174413"/>
                <a:ext cx="182880" cy="1710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427D2C3-BA0A-B1CA-3C7F-2E3E7693D2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79013" y="1165413"/>
                  <a:ext cx="200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DB5D604-8996-1864-553D-689B7ACF388F}"/>
                    </a:ext>
                  </a:extLst>
                </p14:cNvPr>
                <p14:cNvContentPartPr/>
                <p14:nvPr/>
              </p14:nvContentPartPr>
              <p14:xfrm>
                <a:off x="9677373" y="1242453"/>
                <a:ext cx="125280" cy="159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DB5D604-8996-1864-553D-689B7ACF38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68373" y="1233453"/>
                  <a:ext cx="142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E8E8BA6-78BC-2A3A-E901-EC44937E92E3}"/>
                    </a:ext>
                  </a:extLst>
                </p14:cNvPr>
                <p14:cNvContentPartPr/>
                <p14:nvPr/>
              </p14:nvContentPartPr>
              <p14:xfrm>
                <a:off x="10017213" y="1232013"/>
                <a:ext cx="5040" cy="133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E8E8BA6-78BC-2A3A-E901-EC44937E92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08573" y="1223013"/>
                  <a:ext cx="22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4EB0ABE-7164-E5C9-F797-84779FAB0DBB}"/>
                    </a:ext>
                  </a:extLst>
                </p14:cNvPr>
                <p14:cNvContentPartPr/>
                <p14:nvPr/>
              </p14:nvContentPartPr>
              <p14:xfrm>
                <a:off x="9931173" y="1181973"/>
                <a:ext cx="166680" cy="208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4EB0ABE-7164-E5C9-F797-84779FAB0D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22173" y="1173333"/>
                  <a:ext cx="184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3E1A083-3435-DD79-4C58-A00EC125242C}"/>
                    </a:ext>
                  </a:extLst>
                </p14:cNvPr>
                <p14:cNvContentPartPr/>
                <p14:nvPr/>
              </p14:nvContentPartPr>
              <p14:xfrm>
                <a:off x="10213413" y="1216173"/>
                <a:ext cx="131760" cy="161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3E1A083-3435-DD79-4C58-A00EC12524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04413" y="1207173"/>
                  <a:ext cx="149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16348FF-E6BC-14E0-061C-400191CC96A1}"/>
                    </a:ext>
                  </a:extLst>
                </p14:cNvPr>
                <p14:cNvContentPartPr/>
                <p14:nvPr/>
              </p14:nvContentPartPr>
              <p14:xfrm>
                <a:off x="10255893" y="1162533"/>
                <a:ext cx="341640" cy="139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16348FF-E6BC-14E0-061C-400191CC96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46893" y="1153533"/>
                  <a:ext cx="359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03B48C8-FDD9-0137-7CEF-8C2153F4A910}"/>
                    </a:ext>
                  </a:extLst>
                </p14:cNvPr>
                <p14:cNvContentPartPr/>
                <p14:nvPr/>
              </p14:nvContentPartPr>
              <p14:xfrm>
                <a:off x="10650093" y="1169013"/>
                <a:ext cx="175680" cy="197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03B48C8-FDD9-0137-7CEF-8C2153F4A9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41453" y="1160013"/>
                  <a:ext cx="193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5003A90-9B31-058D-4347-8E85258C337B}"/>
                    </a:ext>
                  </a:extLst>
                </p14:cNvPr>
                <p14:cNvContentPartPr/>
                <p14:nvPr/>
              </p14:nvContentPartPr>
              <p14:xfrm>
                <a:off x="10859973" y="1249653"/>
                <a:ext cx="122040" cy="109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5003A90-9B31-058D-4347-8E85258C33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850973" y="1240653"/>
                  <a:ext cx="139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C3DCBA9-DAE8-CB6F-342A-42D8D1CE4EDA}"/>
                    </a:ext>
                  </a:extLst>
                </p14:cNvPr>
                <p14:cNvContentPartPr/>
                <p14:nvPr/>
              </p14:nvContentPartPr>
              <p14:xfrm>
                <a:off x="11003253" y="1156773"/>
                <a:ext cx="152640" cy="257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C3DCBA9-DAE8-CB6F-342A-42D8D1CE4E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94253" y="1147773"/>
                  <a:ext cx="170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A7ACCC9-E109-DEB0-E5B6-1FD5FF336760}"/>
                    </a:ext>
                  </a:extLst>
                </p14:cNvPr>
                <p14:cNvContentPartPr/>
                <p14:nvPr/>
              </p14:nvContentPartPr>
              <p14:xfrm>
                <a:off x="11178573" y="1185933"/>
                <a:ext cx="211320" cy="178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A7ACCC9-E109-DEB0-E5B6-1FD5FF3367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69933" y="1177293"/>
                  <a:ext cx="228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A908155-1081-2B36-D333-835EE3339398}"/>
                    </a:ext>
                  </a:extLst>
                </p14:cNvPr>
                <p14:cNvContentPartPr/>
                <p14:nvPr/>
              </p14:nvContentPartPr>
              <p14:xfrm>
                <a:off x="11408973" y="1244613"/>
                <a:ext cx="253080" cy="116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A908155-1081-2B36-D333-835EE33393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400333" y="1235973"/>
                  <a:ext cx="270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CABCDFE-0D16-C33D-560B-68DF87852513}"/>
                    </a:ext>
                  </a:extLst>
                </p14:cNvPr>
                <p14:cNvContentPartPr/>
                <p14:nvPr/>
              </p14:nvContentPartPr>
              <p14:xfrm>
                <a:off x="8976813" y="1770933"/>
                <a:ext cx="154440" cy="104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CABCDFE-0D16-C33D-560B-68DF878525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67813" y="1762293"/>
                  <a:ext cx="172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CAFCDE7-0137-7CD3-F10C-ECA768E4562C}"/>
                    </a:ext>
                  </a:extLst>
                </p14:cNvPr>
                <p14:cNvContentPartPr/>
                <p14:nvPr/>
              </p14:nvContentPartPr>
              <p14:xfrm>
                <a:off x="8972493" y="1836813"/>
                <a:ext cx="169560" cy="9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CAFCDE7-0137-7CD3-F10C-ECA768E456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63853" y="1827813"/>
                  <a:ext cx="187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81B0941-9047-961E-BDB5-7DF176FD21C4}"/>
                    </a:ext>
                  </a:extLst>
                </p14:cNvPr>
                <p14:cNvContentPartPr/>
                <p14:nvPr/>
              </p14:nvContentPartPr>
              <p14:xfrm>
                <a:off x="9300453" y="1683453"/>
                <a:ext cx="135000" cy="177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81B0941-9047-961E-BDB5-7DF176FD21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91813" y="1674813"/>
                  <a:ext cx="152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B4A35A0-4711-6C2E-BA92-FC0AC8871C10}"/>
                    </a:ext>
                  </a:extLst>
                </p14:cNvPr>
                <p14:cNvContentPartPr/>
                <p14:nvPr/>
              </p14:nvContentPartPr>
              <p14:xfrm>
                <a:off x="9513933" y="1845093"/>
                <a:ext cx="10440" cy="58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B4A35A0-4711-6C2E-BA92-FC0AC8871C1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04933" y="1836453"/>
                  <a:ext cx="28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A2C41F4-D229-7E47-36DD-C334C081686A}"/>
                    </a:ext>
                  </a:extLst>
                </p14:cNvPr>
                <p14:cNvContentPartPr/>
                <p14:nvPr/>
              </p14:nvContentPartPr>
              <p14:xfrm>
                <a:off x="9594213" y="1677693"/>
                <a:ext cx="180360" cy="176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A2C41F4-D229-7E47-36DD-C334C08168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85573" y="1668693"/>
                  <a:ext cx="198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ECB5CB2-77BA-46F6-91C5-6109F37ADB3E}"/>
                    </a:ext>
                  </a:extLst>
                </p14:cNvPr>
                <p14:cNvContentPartPr/>
                <p14:nvPr/>
              </p14:nvContentPartPr>
              <p14:xfrm>
                <a:off x="6157653" y="2250453"/>
                <a:ext cx="127800" cy="258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ECB5CB2-77BA-46F6-91C5-6109F37ADB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49013" y="2241813"/>
                  <a:ext cx="145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514A827-AC0B-F7FF-90BA-A61D64F37E65}"/>
                    </a:ext>
                  </a:extLst>
                </p14:cNvPr>
                <p14:cNvContentPartPr/>
                <p14:nvPr/>
              </p14:nvContentPartPr>
              <p14:xfrm>
                <a:off x="6435213" y="2299773"/>
                <a:ext cx="29880" cy="124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514A827-AC0B-F7FF-90BA-A61D64F37E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26573" y="2291133"/>
                  <a:ext cx="47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CE1B8C4-0269-68A4-98F7-527DC640122F}"/>
                    </a:ext>
                  </a:extLst>
                </p14:cNvPr>
                <p14:cNvContentPartPr/>
                <p14:nvPr/>
              </p14:nvContentPartPr>
              <p14:xfrm>
                <a:off x="6390933" y="2272413"/>
                <a:ext cx="142200" cy="222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CE1B8C4-0269-68A4-98F7-527DC64012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82293" y="2263413"/>
                  <a:ext cx="159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2B7E554-B198-DC47-88AA-2DBD22EAEE80}"/>
                    </a:ext>
                  </a:extLst>
                </p14:cNvPr>
                <p14:cNvContentPartPr/>
                <p14:nvPr/>
              </p14:nvContentPartPr>
              <p14:xfrm>
                <a:off x="6622413" y="2278173"/>
                <a:ext cx="14400" cy="184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2B7E554-B198-DC47-88AA-2DBD22EAEE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13413" y="2269533"/>
                  <a:ext cx="32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626356A-E242-89B1-BF81-E226DC78DC6A}"/>
                    </a:ext>
                  </a:extLst>
                </p14:cNvPr>
                <p14:cNvContentPartPr/>
                <p14:nvPr/>
              </p14:nvContentPartPr>
              <p14:xfrm>
                <a:off x="6710253" y="2374293"/>
                <a:ext cx="67680" cy="96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626356A-E242-89B1-BF81-E226DC78DC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01253" y="2365653"/>
                  <a:ext cx="85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1456" name="Freihand 211455">
                  <a:extLst>
                    <a:ext uri="{FF2B5EF4-FFF2-40B4-BE49-F238E27FC236}">
                      <a16:creationId xmlns:a16="http://schemas.microsoft.com/office/drawing/2014/main" id="{3815A957-0E5A-93CA-70F6-A5FAE018EC03}"/>
                    </a:ext>
                  </a:extLst>
                </p14:cNvPr>
                <p14:cNvContentPartPr/>
                <p14:nvPr/>
              </p14:nvContentPartPr>
              <p14:xfrm>
                <a:off x="9996693" y="1681293"/>
                <a:ext cx="15480" cy="156600"/>
              </p14:xfrm>
            </p:contentPart>
          </mc:Choice>
          <mc:Fallback xmlns="">
            <p:pic>
              <p:nvPicPr>
                <p:cNvPr id="211456" name="Freihand 211455">
                  <a:extLst>
                    <a:ext uri="{FF2B5EF4-FFF2-40B4-BE49-F238E27FC236}">
                      <a16:creationId xmlns:a16="http://schemas.microsoft.com/office/drawing/2014/main" id="{3815A957-0E5A-93CA-70F6-A5FAE018EC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88053" y="1672293"/>
                  <a:ext cx="33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1457" name="Freihand 211456">
                  <a:extLst>
                    <a:ext uri="{FF2B5EF4-FFF2-40B4-BE49-F238E27FC236}">
                      <a16:creationId xmlns:a16="http://schemas.microsoft.com/office/drawing/2014/main" id="{E5F72207-017E-C8AA-34D5-7EA6971A8FFD}"/>
                    </a:ext>
                  </a:extLst>
                </p14:cNvPr>
                <p14:cNvContentPartPr/>
                <p14:nvPr/>
              </p14:nvContentPartPr>
              <p14:xfrm>
                <a:off x="9907413" y="1642773"/>
                <a:ext cx="156600" cy="220320"/>
              </p14:xfrm>
            </p:contentPart>
          </mc:Choice>
          <mc:Fallback xmlns="">
            <p:pic>
              <p:nvPicPr>
                <p:cNvPr id="211457" name="Freihand 211456">
                  <a:extLst>
                    <a:ext uri="{FF2B5EF4-FFF2-40B4-BE49-F238E27FC236}">
                      <a16:creationId xmlns:a16="http://schemas.microsoft.com/office/drawing/2014/main" id="{E5F72207-017E-C8AA-34D5-7EA6971A8F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98773" y="1634133"/>
                  <a:ext cx="174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1458" name="Freihand 211457">
                  <a:extLst>
                    <a:ext uri="{FF2B5EF4-FFF2-40B4-BE49-F238E27FC236}">
                      <a16:creationId xmlns:a16="http://schemas.microsoft.com/office/drawing/2014/main" id="{4476FBFE-28DD-43C1-FE65-7AEDFB026752}"/>
                    </a:ext>
                  </a:extLst>
                </p14:cNvPr>
                <p14:cNvContentPartPr/>
                <p14:nvPr/>
              </p14:nvContentPartPr>
              <p14:xfrm>
                <a:off x="10119813" y="1687413"/>
                <a:ext cx="41400" cy="135000"/>
              </p14:xfrm>
            </p:contentPart>
          </mc:Choice>
          <mc:Fallback xmlns="">
            <p:pic>
              <p:nvPicPr>
                <p:cNvPr id="211458" name="Freihand 211457">
                  <a:extLst>
                    <a:ext uri="{FF2B5EF4-FFF2-40B4-BE49-F238E27FC236}">
                      <a16:creationId xmlns:a16="http://schemas.microsoft.com/office/drawing/2014/main" id="{4476FBFE-28DD-43C1-FE65-7AEDFB0267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10813" y="1678773"/>
                  <a:ext cx="59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1459" name="Freihand 211458">
                  <a:extLst>
                    <a:ext uri="{FF2B5EF4-FFF2-40B4-BE49-F238E27FC236}">
                      <a16:creationId xmlns:a16="http://schemas.microsoft.com/office/drawing/2014/main" id="{C40907E6-48BA-398F-8AFE-FAC61DAF3BAA}"/>
                    </a:ext>
                  </a:extLst>
                </p14:cNvPr>
                <p14:cNvContentPartPr/>
                <p14:nvPr/>
              </p14:nvContentPartPr>
              <p14:xfrm>
                <a:off x="10219893" y="1750773"/>
                <a:ext cx="72720" cy="80640"/>
              </p14:xfrm>
            </p:contentPart>
          </mc:Choice>
          <mc:Fallback xmlns="">
            <p:pic>
              <p:nvPicPr>
                <p:cNvPr id="211459" name="Freihand 211458">
                  <a:extLst>
                    <a:ext uri="{FF2B5EF4-FFF2-40B4-BE49-F238E27FC236}">
                      <a16:creationId xmlns:a16="http://schemas.microsoft.com/office/drawing/2014/main" id="{C40907E6-48BA-398F-8AFE-FAC61DAF3BA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11253" y="1741773"/>
                  <a:ext cx="90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1460" name="Freihand 211459">
                  <a:extLst>
                    <a:ext uri="{FF2B5EF4-FFF2-40B4-BE49-F238E27FC236}">
                      <a16:creationId xmlns:a16="http://schemas.microsoft.com/office/drawing/2014/main" id="{25B29AEB-CBCB-6324-FDC7-91340B0ECEDF}"/>
                    </a:ext>
                  </a:extLst>
                </p14:cNvPr>
                <p14:cNvContentPartPr/>
                <p14:nvPr/>
              </p14:nvContentPartPr>
              <p14:xfrm>
                <a:off x="10219893" y="1779573"/>
                <a:ext cx="97920" cy="61920"/>
              </p14:xfrm>
            </p:contentPart>
          </mc:Choice>
          <mc:Fallback xmlns="">
            <p:pic>
              <p:nvPicPr>
                <p:cNvPr id="211460" name="Freihand 211459">
                  <a:extLst>
                    <a:ext uri="{FF2B5EF4-FFF2-40B4-BE49-F238E27FC236}">
                      <a16:creationId xmlns:a16="http://schemas.microsoft.com/office/drawing/2014/main" id="{25B29AEB-CBCB-6324-FDC7-91340B0ECE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10893" y="1770933"/>
                  <a:ext cx="115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1462" name="Freihand 211461">
                  <a:extLst>
                    <a:ext uri="{FF2B5EF4-FFF2-40B4-BE49-F238E27FC236}">
                      <a16:creationId xmlns:a16="http://schemas.microsoft.com/office/drawing/2014/main" id="{9E2B755C-1FF7-F7CA-5BA2-ED9B9ABE3DCC}"/>
                    </a:ext>
                  </a:extLst>
                </p14:cNvPr>
                <p14:cNvContentPartPr/>
                <p14:nvPr/>
              </p14:nvContentPartPr>
              <p14:xfrm>
                <a:off x="10404573" y="1694973"/>
                <a:ext cx="129600" cy="108360"/>
              </p14:xfrm>
            </p:contentPart>
          </mc:Choice>
          <mc:Fallback xmlns="">
            <p:pic>
              <p:nvPicPr>
                <p:cNvPr id="211462" name="Freihand 211461">
                  <a:extLst>
                    <a:ext uri="{FF2B5EF4-FFF2-40B4-BE49-F238E27FC236}">
                      <a16:creationId xmlns:a16="http://schemas.microsoft.com/office/drawing/2014/main" id="{9E2B755C-1FF7-F7CA-5BA2-ED9B9ABE3DC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95933" y="1685973"/>
                  <a:ext cx="147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1463" name="Freihand 211462">
                  <a:extLst>
                    <a:ext uri="{FF2B5EF4-FFF2-40B4-BE49-F238E27FC236}">
                      <a16:creationId xmlns:a16="http://schemas.microsoft.com/office/drawing/2014/main" id="{BE04773C-D0DC-09F4-0039-F517AE24F4A6}"/>
                    </a:ext>
                  </a:extLst>
                </p14:cNvPr>
                <p14:cNvContentPartPr/>
                <p14:nvPr/>
              </p14:nvContentPartPr>
              <p14:xfrm>
                <a:off x="10352013" y="1774893"/>
                <a:ext cx="169200" cy="17280"/>
              </p14:xfrm>
            </p:contentPart>
          </mc:Choice>
          <mc:Fallback xmlns="">
            <p:pic>
              <p:nvPicPr>
                <p:cNvPr id="211463" name="Freihand 211462">
                  <a:extLst>
                    <a:ext uri="{FF2B5EF4-FFF2-40B4-BE49-F238E27FC236}">
                      <a16:creationId xmlns:a16="http://schemas.microsoft.com/office/drawing/2014/main" id="{BE04773C-D0DC-09F4-0039-F517AE24F4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43373" y="1765893"/>
                  <a:ext cx="186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1469" name="Freihand 211468">
                  <a:extLst>
                    <a:ext uri="{FF2B5EF4-FFF2-40B4-BE49-F238E27FC236}">
                      <a16:creationId xmlns:a16="http://schemas.microsoft.com/office/drawing/2014/main" id="{2C9F6032-7E60-70A1-A18C-DD0E8E6A7CEC}"/>
                    </a:ext>
                  </a:extLst>
                </p14:cNvPr>
                <p14:cNvContentPartPr/>
                <p14:nvPr/>
              </p14:nvContentPartPr>
              <p14:xfrm>
                <a:off x="6909693" y="2138493"/>
                <a:ext cx="128520" cy="271800"/>
              </p14:xfrm>
            </p:contentPart>
          </mc:Choice>
          <mc:Fallback xmlns="">
            <p:pic>
              <p:nvPicPr>
                <p:cNvPr id="211469" name="Freihand 211468">
                  <a:extLst>
                    <a:ext uri="{FF2B5EF4-FFF2-40B4-BE49-F238E27FC236}">
                      <a16:creationId xmlns:a16="http://schemas.microsoft.com/office/drawing/2014/main" id="{2C9F6032-7E60-70A1-A18C-DD0E8E6A7C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00693" y="2129853"/>
                  <a:ext cx="146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1470" name="Freihand 211469">
                  <a:extLst>
                    <a:ext uri="{FF2B5EF4-FFF2-40B4-BE49-F238E27FC236}">
                      <a16:creationId xmlns:a16="http://schemas.microsoft.com/office/drawing/2014/main" id="{ED760D02-DD88-A392-5642-E20DCF67BE55}"/>
                    </a:ext>
                  </a:extLst>
                </p14:cNvPr>
                <p14:cNvContentPartPr/>
                <p14:nvPr/>
              </p14:nvContentPartPr>
              <p14:xfrm>
                <a:off x="7085013" y="2253693"/>
                <a:ext cx="177120" cy="138600"/>
              </p14:xfrm>
            </p:contentPart>
          </mc:Choice>
          <mc:Fallback xmlns="">
            <p:pic>
              <p:nvPicPr>
                <p:cNvPr id="211470" name="Freihand 211469">
                  <a:extLst>
                    <a:ext uri="{FF2B5EF4-FFF2-40B4-BE49-F238E27FC236}">
                      <a16:creationId xmlns:a16="http://schemas.microsoft.com/office/drawing/2014/main" id="{ED760D02-DD88-A392-5642-E20DCF67BE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76373" y="2244693"/>
                  <a:ext cx="194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1471" name="Freihand 211470">
                  <a:extLst>
                    <a:ext uri="{FF2B5EF4-FFF2-40B4-BE49-F238E27FC236}">
                      <a16:creationId xmlns:a16="http://schemas.microsoft.com/office/drawing/2014/main" id="{14D13104-E4B8-48D4-A8A4-F6F5354F19E6}"/>
                    </a:ext>
                  </a:extLst>
                </p14:cNvPr>
                <p14:cNvContentPartPr/>
                <p14:nvPr/>
              </p14:nvContentPartPr>
              <p14:xfrm>
                <a:off x="7335933" y="2258373"/>
                <a:ext cx="45720" cy="127080"/>
              </p14:xfrm>
            </p:contentPart>
          </mc:Choice>
          <mc:Fallback xmlns="">
            <p:pic>
              <p:nvPicPr>
                <p:cNvPr id="211471" name="Freihand 211470">
                  <a:extLst>
                    <a:ext uri="{FF2B5EF4-FFF2-40B4-BE49-F238E27FC236}">
                      <a16:creationId xmlns:a16="http://schemas.microsoft.com/office/drawing/2014/main" id="{14D13104-E4B8-48D4-A8A4-F6F5354F19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27293" y="2249373"/>
                  <a:ext cx="63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1472" name="Freihand 211471">
                  <a:extLst>
                    <a:ext uri="{FF2B5EF4-FFF2-40B4-BE49-F238E27FC236}">
                      <a16:creationId xmlns:a16="http://schemas.microsoft.com/office/drawing/2014/main" id="{3D792929-BBFD-9D13-840D-916F9D59DA9A}"/>
                    </a:ext>
                  </a:extLst>
                </p14:cNvPr>
                <p14:cNvContentPartPr/>
                <p14:nvPr/>
              </p14:nvContentPartPr>
              <p14:xfrm>
                <a:off x="7314333" y="2322453"/>
                <a:ext cx="133920" cy="4680"/>
              </p14:xfrm>
            </p:contentPart>
          </mc:Choice>
          <mc:Fallback xmlns="">
            <p:pic>
              <p:nvPicPr>
                <p:cNvPr id="211472" name="Freihand 211471">
                  <a:extLst>
                    <a:ext uri="{FF2B5EF4-FFF2-40B4-BE49-F238E27FC236}">
                      <a16:creationId xmlns:a16="http://schemas.microsoft.com/office/drawing/2014/main" id="{3D792929-BBFD-9D13-840D-916F9D59DA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05693" y="2313453"/>
                  <a:ext cx="151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1473" name="Freihand 211472">
                  <a:extLst>
                    <a:ext uri="{FF2B5EF4-FFF2-40B4-BE49-F238E27FC236}">
                      <a16:creationId xmlns:a16="http://schemas.microsoft.com/office/drawing/2014/main" id="{E36C244F-2A11-127C-8372-37AFF1D333CC}"/>
                    </a:ext>
                  </a:extLst>
                </p14:cNvPr>
                <p14:cNvContentPartPr/>
                <p14:nvPr/>
              </p14:nvContentPartPr>
              <p14:xfrm>
                <a:off x="7490733" y="2290413"/>
                <a:ext cx="263880" cy="245160"/>
              </p14:xfrm>
            </p:contentPart>
          </mc:Choice>
          <mc:Fallback xmlns="">
            <p:pic>
              <p:nvPicPr>
                <p:cNvPr id="211473" name="Freihand 211472">
                  <a:extLst>
                    <a:ext uri="{FF2B5EF4-FFF2-40B4-BE49-F238E27FC236}">
                      <a16:creationId xmlns:a16="http://schemas.microsoft.com/office/drawing/2014/main" id="{E36C244F-2A11-127C-8372-37AFF1D333C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82093" y="2281773"/>
                  <a:ext cx="281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1475" name="Freihand 211474">
                  <a:extLst>
                    <a:ext uri="{FF2B5EF4-FFF2-40B4-BE49-F238E27FC236}">
                      <a16:creationId xmlns:a16="http://schemas.microsoft.com/office/drawing/2014/main" id="{6F230EB8-EE53-2F7B-AB2C-A49C578AAEDC}"/>
                    </a:ext>
                  </a:extLst>
                </p14:cNvPr>
                <p14:cNvContentPartPr/>
                <p14:nvPr/>
              </p14:nvContentPartPr>
              <p14:xfrm>
                <a:off x="7825173" y="2198253"/>
                <a:ext cx="90360" cy="297360"/>
              </p14:xfrm>
            </p:contentPart>
          </mc:Choice>
          <mc:Fallback xmlns="">
            <p:pic>
              <p:nvPicPr>
                <p:cNvPr id="211475" name="Freihand 211474">
                  <a:extLst>
                    <a:ext uri="{FF2B5EF4-FFF2-40B4-BE49-F238E27FC236}">
                      <a16:creationId xmlns:a16="http://schemas.microsoft.com/office/drawing/2014/main" id="{6F230EB8-EE53-2F7B-AB2C-A49C578AAE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16533" y="2189613"/>
                  <a:ext cx="108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1476" name="Freihand 211475">
                  <a:extLst>
                    <a:ext uri="{FF2B5EF4-FFF2-40B4-BE49-F238E27FC236}">
                      <a16:creationId xmlns:a16="http://schemas.microsoft.com/office/drawing/2014/main" id="{BC51208C-2516-FB88-BCE7-72183B6BF5E2}"/>
                    </a:ext>
                  </a:extLst>
                </p14:cNvPr>
                <p14:cNvContentPartPr/>
                <p14:nvPr/>
              </p14:nvContentPartPr>
              <p14:xfrm>
                <a:off x="7979613" y="2125173"/>
                <a:ext cx="70200" cy="273600"/>
              </p14:xfrm>
            </p:contentPart>
          </mc:Choice>
          <mc:Fallback xmlns="">
            <p:pic>
              <p:nvPicPr>
                <p:cNvPr id="211476" name="Freihand 211475">
                  <a:extLst>
                    <a:ext uri="{FF2B5EF4-FFF2-40B4-BE49-F238E27FC236}">
                      <a16:creationId xmlns:a16="http://schemas.microsoft.com/office/drawing/2014/main" id="{BC51208C-2516-FB88-BCE7-72183B6BF5E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70613" y="2116533"/>
                  <a:ext cx="878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1477" name="Freihand 211476">
                  <a:extLst>
                    <a:ext uri="{FF2B5EF4-FFF2-40B4-BE49-F238E27FC236}">
                      <a16:creationId xmlns:a16="http://schemas.microsoft.com/office/drawing/2014/main" id="{3E1DCFF3-09E3-8F8E-CDE0-7FB768ACF4DA}"/>
                    </a:ext>
                  </a:extLst>
                </p14:cNvPr>
                <p14:cNvContentPartPr/>
                <p14:nvPr/>
              </p14:nvContentPartPr>
              <p14:xfrm>
                <a:off x="8087613" y="2180253"/>
                <a:ext cx="136080" cy="145440"/>
              </p14:xfrm>
            </p:contentPart>
          </mc:Choice>
          <mc:Fallback xmlns="">
            <p:pic>
              <p:nvPicPr>
                <p:cNvPr id="211477" name="Freihand 211476">
                  <a:extLst>
                    <a:ext uri="{FF2B5EF4-FFF2-40B4-BE49-F238E27FC236}">
                      <a16:creationId xmlns:a16="http://schemas.microsoft.com/office/drawing/2014/main" id="{3E1DCFF3-09E3-8F8E-CDE0-7FB768ACF4D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78613" y="2171253"/>
                  <a:ext cx="153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1478" name="Freihand 211477">
                  <a:extLst>
                    <a:ext uri="{FF2B5EF4-FFF2-40B4-BE49-F238E27FC236}">
                      <a16:creationId xmlns:a16="http://schemas.microsoft.com/office/drawing/2014/main" id="{B86857F2-567D-807A-F3F8-DD7961E3CF00}"/>
                    </a:ext>
                  </a:extLst>
                </p14:cNvPr>
                <p14:cNvContentPartPr/>
                <p14:nvPr/>
              </p14:nvContentPartPr>
              <p14:xfrm>
                <a:off x="8285253" y="2189253"/>
                <a:ext cx="48240" cy="137520"/>
              </p14:xfrm>
            </p:contentPart>
          </mc:Choice>
          <mc:Fallback xmlns="">
            <p:pic>
              <p:nvPicPr>
                <p:cNvPr id="211478" name="Freihand 211477">
                  <a:extLst>
                    <a:ext uri="{FF2B5EF4-FFF2-40B4-BE49-F238E27FC236}">
                      <a16:creationId xmlns:a16="http://schemas.microsoft.com/office/drawing/2014/main" id="{B86857F2-567D-807A-F3F8-DD7961E3CF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76253" y="2180613"/>
                  <a:ext cx="65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1480" name="Freihand 211479">
                  <a:extLst>
                    <a:ext uri="{FF2B5EF4-FFF2-40B4-BE49-F238E27FC236}">
                      <a16:creationId xmlns:a16="http://schemas.microsoft.com/office/drawing/2014/main" id="{3C4D3373-662D-DB77-C897-095019381E76}"/>
                    </a:ext>
                  </a:extLst>
                </p14:cNvPr>
                <p14:cNvContentPartPr/>
                <p14:nvPr/>
              </p14:nvContentPartPr>
              <p14:xfrm>
                <a:off x="8255373" y="2258733"/>
                <a:ext cx="123840" cy="12960"/>
              </p14:xfrm>
            </p:contentPart>
          </mc:Choice>
          <mc:Fallback xmlns="">
            <p:pic>
              <p:nvPicPr>
                <p:cNvPr id="211480" name="Freihand 211479">
                  <a:extLst>
                    <a:ext uri="{FF2B5EF4-FFF2-40B4-BE49-F238E27FC236}">
                      <a16:creationId xmlns:a16="http://schemas.microsoft.com/office/drawing/2014/main" id="{3C4D3373-662D-DB77-C897-095019381E7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46373" y="2250093"/>
                  <a:ext cx="141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1481" name="Freihand 211480">
                  <a:extLst>
                    <a:ext uri="{FF2B5EF4-FFF2-40B4-BE49-F238E27FC236}">
                      <a16:creationId xmlns:a16="http://schemas.microsoft.com/office/drawing/2014/main" id="{1AF8E74F-E315-283B-A01E-700195514E5E}"/>
                    </a:ext>
                  </a:extLst>
                </p14:cNvPr>
                <p14:cNvContentPartPr/>
                <p14:nvPr/>
              </p14:nvContentPartPr>
              <p14:xfrm>
                <a:off x="8443293" y="2218773"/>
                <a:ext cx="128520" cy="283320"/>
              </p14:xfrm>
            </p:contentPart>
          </mc:Choice>
          <mc:Fallback xmlns="">
            <p:pic>
              <p:nvPicPr>
                <p:cNvPr id="211481" name="Freihand 211480">
                  <a:extLst>
                    <a:ext uri="{FF2B5EF4-FFF2-40B4-BE49-F238E27FC236}">
                      <a16:creationId xmlns:a16="http://schemas.microsoft.com/office/drawing/2014/main" id="{1AF8E74F-E315-283B-A01E-700195514E5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34293" y="2210133"/>
                  <a:ext cx="146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1482" name="Freihand 211481">
                  <a:extLst>
                    <a:ext uri="{FF2B5EF4-FFF2-40B4-BE49-F238E27FC236}">
                      <a16:creationId xmlns:a16="http://schemas.microsoft.com/office/drawing/2014/main" id="{3738BE84-F1F3-70AC-4B7B-A7A70481A83E}"/>
                    </a:ext>
                  </a:extLst>
                </p14:cNvPr>
                <p14:cNvContentPartPr/>
                <p14:nvPr/>
              </p14:nvContentPartPr>
              <p14:xfrm>
                <a:off x="8568573" y="2308413"/>
                <a:ext cx="125280" cy="119880"/>
              </p14:xfrm>
            </p:contentPart>
          </mc:Choice>
          <mc:Fallback xmlns="">
            <p:pic>
              <p:nvPicPr>
                <p:cNvPr id="211482" name="Freihand 211481">
                  <a:extLst>
                    <a:ext uri="{FF2B5EF4-FFF2-40B4-BE49-F238E27FC236}">
                      <a16:creationId xmlns:a16="http://schemas.microsoft.com/office/drawing/2014/main" id="{3738BE84-F1F3-70AC-4B7B-A7A70481A8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59933" y="2299773"/>
                  <a:ext cx="142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1483" name="Freihand 211482">
                  <a:extLst>
                    <a:ext uri="{FF2B5EF4-FFF2-40B4-BE49-F238E27FC236}">
                      <a16:creationId xmlns:a16="http://schemas.microsoft.com/office/drawing/2014/main" id="{E855FB50-F97F-C1FD-1CDC-664D07AFC008}"/>
                    </a:ext>
                  </a:extLst>
                </p14:cNvPr>
                <p14:cNvContentPartPr/>
                <p14:nvPr/>
              </p14:nvContentPartPr>
              <p14:xfrm>
                <a:off x="8707173" y="2139573"/>
                <a:ext cx="128520" cy="306360"/>
              </p14:xfrm>
            </p:contentPart>
          </mc:Choice>
          <mc:Fallback xmlns="">
            <p:pic>
              <p:nvPicPr>
                <p:cNvPr id="211483" name="Freihand 211482">
                  <a:extLst>
                    <a:ext uri="{FF2B5EF4-FFF2-40B4-BE49-F238E27FC236}">
                      <a16:creationId xmlns:a16="http://schemas.microsoft.com/office/drawing/2014/main" id="{E855FB50-F97F-C1FD-1CDC-664D07AFC0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98173" y="2130573"/>
                  <a:ext cx="146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1484" name="Freihand 211483">
                  <a:extLst>
                    <a:ext uri="{FF2B5EF4-FFF2-40B4-BE49-F238E27FC236}">
                      <a16:creationId xmlns:a16="http://schemas.microsoft.com/office/drawing/2014/main" id="{CAC6B3B3-59CF-5232-771E-557D57E66845}"/>
                    </a:ext>
                  </a:extLst>
                </p14:cNvPr>
                <p14:cNvContentPartPr/>
                <p14:nvPr/>
              </p14:nvContentPartPr>
              <p14:xfrm>
                <a:off x="9020733" y="2254413"/>
                <a:ext cx="151560" cy="8640"/>
              </p14:xfrm>
            </p:contentPart>
          </mc:Choice>
          <mc:Fallback xmlns="">
            <p:pic>
              <p:nvPicPr>
                <p:cNvPr id="211484" name="Freihand 211483">
                  <a:extLst>
                    <a:ext uri="{FF2B5EF4-FFF2-40B4-BE49-F238E27FC236}">
                      <a16:creationId xmlns:a16="http://schemas.microsoft.com/office/drawing/2014/main" id="{CAC6B3B3-59CF-5232-771E-557D57E668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12093" y="2245773"/>
                  <a:ext cx="169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1485" name="Freihand 211484">
                  <a:extLst>
                    <a:ext uri="{FF2B5EF4-FFF2-40B4-BE49-F238E27FC236}">
                      <a16:creationId xmlns:a16="http://schemas.microsoft.com/office/drawing/2014/main" id="{5B4107A3-227E-697C-EE07-55D41C219A58}"/>
                    </a:ext>
                  </a:extLst>
                </p14:cNvPr>
                <p14:cNvContentPartPr/>
                <p14:nvPr/>
              </p14:nvContentPartPr>
              <p14:xfrm>
                <a:off x="9041253" y="2310213"/>
                <a:ext cx="138960" cy="12960"/>
              </p14:xfrm>
            </p:contentPart>
          </mc:Choice>
          <mc:Fallback xmlns="">
            <p:pic>
              <p:nvPicPr>
                <p:cNvPr id="211485" name="Freihand 211484">
                  <a:extLst>
                    <a:ext uri="{FF2B5EF4-FFF2-40B4-BE49-F238E27FC236}">
                      <a16:creationId xmlns:a16="http://schemas.microsoft.com/office/drawing/2014/main" id="{5B4107A3-227E-697C-EE07-55D41C219A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32613" y="2301573"/>
                  <a:ext cx="156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1486" name="Freihand 211485">
                  <a:extLst>
                    <a:ext uri="{FF2B5EF4-FFF2-40B4-BE49-F238E27FC236}">
                      <a16:creationId xmlns:a16="http://schemas.microsoft.com/office/drawing/2014/main" id="{7336CB33-E8CC-669C-37B9-679D1F2D5261}"/>
                    </a:ext>
                  </a:extLst>
                </p14:cNvPr>
                <p14:cNvContentPartPr/>
                <p14:nvPr/>
              </p14:nvContentPartPr>
              <p14:xfrm>
                <a:off x="9399453" y="2115453"/>
                <a:ext cx="86760" cy="193320"/>
              </p14:xfrm>
            </p:contentPart>
          </mc:Choice>
          <mc:Fallback xmlns="">
            <p:pic>
              <p:nvPicPr>
                <p:cNvPr id="211486" name="Freihand 211485">
                  <a:extLst>
                    <a:ext uri="{FF2B5EF4-FFF2-40B4-BE49-F238E27FC236}">
                      <a16:creationId xmlns:a16="http://schemas.microsoft.com/office/drawing/2014/main" id="{7336CB33-E8CC-669C-37B9-679D1F2D526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90453" y="2106813"/>
                  <a:ext cx="104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1487" name="Freihand 211486">
                  <a:extLst>
                    <a:ext uri="{FF2B5EF4-FFF2-40B4-BE49-F238E27FC236}">
                      <a16:creationId xmlns:a16="http://schemas.microsoft.com/office/drawing/2014/main" id="{8DEFA97F-5A18-AEA6-087D-1A0886384BAD}"/>
                    </a:ext>
                  </a:extLst>
                </p14:cNvPr>
                <p14:cNvContentPartPr/>
                <p14:nvPr/>
              </p14:nvContentPartPr>
              <p14:xfrm>
                <a:off x="9533373" y="2299773"/>
                <a:ext cx="13320" cy="88200"/>
              </p14:xfrm>
            </p:contentPart>
          </mc:Choice>
          <mc:Fallback xmlns="">
            <p:pic>
              <p:nvPicPr>
                <p:cNvPr id="211487" name="Freihand 211486">
                  <a:extLst>
                    <a:ext uri="{FF2B5EF4-FFF2-40B4-BE49-F238E27FC236}">
                      <a16:creationId xmlns:a16="http://schemas.microsoft.com/office/drawing/2014/main" id="{8DEFA97F-5A18-AEA6-087D-1A0886384BA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24373" y="2291133"/>
                  <a:ext cx="30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1488" name="Freihand 211487">
                  <a:extLst>
                    <a:ext uri="{FF2B5EF4-FFF2-40B4-BE49-F238E27FC236}">
                      <a16:creationId xmlns:a16="http://schemas.microsoft.com/office/drawing/2014/main" id="{4FAB909F-0B55-68E4-8594-F32CCF0F2BC2}"/>
                    </a:ext>
                  </a:extLst>
                </p14:cNvPr>
                <p14:cNvContentPartPr/>
                <p14:nvPr/>
              </p14:nvContentPartPr>
              <p14:xfrm>
                <a:off x="9639573" y="2116533"/>
                <a:ext cx="171000" cy="199080"/>
              </p14:xfrm>
            </p:contentPart>
          </mc:Choice>
          <mc:Fallback xmlns="">
            <p:pic>
              <p:nvPicPr>
                <p:cNvPr id="211488" name="Freihand 211487">
                  <a:extLst>
                    <a:ext uri="{FF2B5EF4-FFF2-40B4-BE49-F238E27FC236}">
                      <a16:creationId xmlns:a16="http://schemas.microsoft.com/office/drawing/2014/main" id="{4FAB909F-0B55-68E4-8594-F32CCF0F2B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30573" y="2107893"/>
                  <a:ext cx="188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1489" name="Freihand 211488">
                  <a:extLst>
                    <a:ext uri="{FF2B5EF4-FFF2-40B4-BE49-F238E27FC236}">
                      <a16:creationId xmlns:a16="http://schemas.microsoft.com/office/drawing/2014/main" id="{9A1CB461-8FF7-0F9E-C251-41CCB56FF893}"/>
                    </a:ext>
                  </a:extLst>
                </p14:cNvPr>
                <p14:cNvContentPartPr/>
                <p14:nvPr/>
              </p14:nvContentPartPr>
              <p14:xfrm>
                <a:off x="10026213" y="2142093"/>
                <a:ext cx="36000" cy="144360"/>
              </p14:xfrm>
            </p:contentPart>
          </mc:Choice>
          <mc:Fallback xmlns="">
            <p:pic>
              <p:nvPicPr>
                <p:cNvPr id="211489" name="Freihand 211488">
                  <a:extLst>
                    <a:ext uri="{FF2B5EF4-FFF2-40B4-BE49-F238E27FC236}">
                      <a16:creationId xmlns:a16="http://schemas.microsoft.com/office/drawing/2014/main" id="{9A1CB461-8FF7-0F9E-C251-41CCB56FF8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17573" y="2133453"/>
                  <a:ext cx="53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1490" name="Freihand 211489">
                  <a:extLst>
                    <a:ext uri="{FF2B5EF4-FFF2-40B4-BE49-F238E27FC236}">
                      <a16:creationId xmlns:a16="http://schemas.microsoft.com/office/drawing/2014/main" id="{500280B6-1582-28FA-59CB-C9A05CAF2119}"/>
                    </a:ext>
                  </a:extLst>
                </p14:cNvPr>
                <p14:cNvContentPartPr/>
                <p14:nvPr/>
              </p14:nvContentPartPr>
              <p14:xfrm>
                <a:off x="9936933" y="2090973"/>
                <a:ext cx="251640" cy="210960"/>
              </p14:xfrm>
            </p:contentPart>
          </mc:Choice>
          <mc:Fallback xmlns="">
            <p:pic>
              <p:nvPicPr>
                <p:cNvPr id="211490" name="Freihand 211489">
                  <a:extLst>
                    <a:ext uri="{FF2B5EF4-FFF2-40B4-BE49-F238E27FC236}">
                      <a16:creationId xmlns:a16="http://schemas.microsoft.com/office/drawing/2014/main" id="{500280B6-1582-28FA-59CB-C9A05CAF211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27933" y="2081973"/>
                  <a:ext cx="269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1491" name="Freihand 211490">
                  <a:extLst>
                    <a:ext uri="{FF2B5EF4-FFF2-40B4-BE49-F238E27FC236}">
                      <a16:creationId xmlns:a16="http://schemas.microsoft.com/office/drawing/2014/main" id="{207BC65B-DA6C-FE88-B55B-57B38C9156B6}"/>
                    </a:ext>
                  </a:extLst>
                </p14:cNvPr>
                <p14:cNvContentPartPr/>
                <p14:nvPr/>
              </p14:nvContentPartPr>
              <p14:xfrm>
                <a:off x="10198653" y="2116893"/>
                <a:ext cx="140040" cy="163440"/>
              </p14:xfrm>
            </p:contentPart>
          </mc:Choice>
          <mc:Fallback xmlns="">
            <p:pic>
              <p:nvPicPr>
                <p:cNvPr id="211491" name="Freihand 211490">
                  <a:extLst>
                    <a:ext uri="{FF2B5EF4-FFF2-40B4-BE49-F238E27FC236}">
                      <a16:creationId xmlns:a16="http://schemas.microsoft.com/office/drawing/2014/main" id="{207BC65B-DA6C-FE88-B55B-57B38C9156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89653" y="2108253"/>
                  <a:ext cx="157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1493" name="Freihand 211492">
                  <a:extLst>
                    <a:ext uri="{FF2B5EF4-FFF2-40B4-BE49-F238E27FC236}">
                      <a16:creationId xmlns:a16="http://schemas.microsoft.com/office/drawing/2014/main" id="{57350841-0D06-D0A6-ABE3-7046B390ADB4}"/>
                    </a:ext>
                  </a:extLst>
                </p14:cNvPr>
                <p14:cNvContentPartPr/>
                <p14:nvPr/>
              </p14:nvContentPartPr>
              <p14:xfrm>
                <a:off x="10478013" y="2140653"/>
                <a:ext cx="160200" cy="126000"/>
              </p14:xfrm>
            </p:contentPart>
          </mc:Choice>
          <mc:Fallback xmlns="">
            <p:pic>
              <p:nvPicPr>
                <p:cNvPr id="211493" name="Freihand 211492">
                  <a:extLst>
                    <a:ext uri="{FF2B5EF4-FFF2-40B4-BE49-F238E27FC236}">
                      <a16:creationId xmlns:a16="http://schemas.microsoft.com/office/drawing/2014/main" id="{57350841-0D06-D0A6-ABE3-7046B390AD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69013" y="2131653"/>
                  <a:ext cx="177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1494" name="Freihand 211493">
                  <a:extLst>
                    <a:ext uri="{FF2B5EF4-FFF2-40B4-BE49-F238E27FC236}">
                      <a16:creationId xmlns:a16="http://schemas.microsoft.com/office/drawing/2014/main" id="{B9474740-CF65-0DBD-E4FC-A36B715A67E5}"/>
                    </a:ext>
                  </a:extLst>
                </p14:cNvPr>
                <p14:cNvContentPartPr/>
                <p14:nvPr/>
              </p14:nvContentPartPr>
              <p14:xfrm>
                <a:off x="10415013" y="2193573"/>
                <a:ext cx="195480" cy="60840"/>
              </p14:xfrm>
            </p:contentPart>
          </mc:Choice>
          <mc:Fallback xmlns="">
            <p:pic>
              <p:nvPicPr>
                <p:cNvPr id="211494" name="Freihand 211493">
                  <a:extLst>
                    <a:ext uri="{FF2B5EF4-FFF2-40B4-BE49-F238E27FC236}">
                      <a16:creationId xmlns:a16="http://schemas.microsoft.com/office/drawing/2014/main" id="{B9474740-CF65-0DBD-E4FC-A36B715A67E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06373" y="2184933"/>
                  <a:ext cx="213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1498" name="Freihand 211497">
                  <a:extLst>
                    <a:ext uri="{FF2B5EF4-FFF2-40B4-BE49-F238E27FC236}">
                      <a16:creationId xmlns:a16="http://schemas.microsoft.com/office/drawing/2014/main" id="{DD906842-E7A8-9DB8-535E-8E288844808D}"/>
                    </a:ext>
                  </a:extLst>
                </p14:cNvPr>
                <p14:cNvContentPartPr/>
                <p14:nvPr/>
              </p14:nvContentPartPr>
              <p14:xfrm>
                <a:off x="7370133" y="2609013"/>
                <a:ext cx="141840" cy="168840"/>
              </p14:xfrm>
            </p:contentPart>
          </mc:Choice>
          <mc:Fallback xmlns="">
            <p:pic>
              <p:nvPicPr>
                <p:cNvPr id="211498" name="Freihand 211497">
                  <a:extLst>
                    <a:ext uri="{FF2B5EF4-FFF2-40B4-BE49-F238E27FC236}">
                      <a16:creationId xmlns:a16="http://schemas.microsoft.com/office/drawing/2014/main" id="{DD906842-E7A8-9DB8-535E-8E288844808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61493" y="2600373"/>
                  <a:ext cx="159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1500" name="Freihand 211499">
                  <a:extLst>
                    <a:ext uri="{FF2B5EF4-FFF2-40B4-BE49-F238E27FC236}">
                      <a16:creationId xmlns:a16="http://schemas.microsoft.com/office/drawing/2014/main" id="{590006CB-1A59-16B8-CD06-02469DFD9592}"/>
                    </a:ext>
                  </a:extLst>
                </p14:cNvPr>
                <p14:cNvContentPartPr/>
                <p14:nvPr/>
              </p14:nvContentPartPr>
              <p14:xfrm>
                <a:off x="7548693" y="2643573"/>
                <a:ext cx="85320" cy="125280"/>
              </p14:xfrm>
            </p:contentPart>
          </mc:Choice>
          <mc:Fallback xmlns="">
            <p:pic>
              <p:nvPicPr>
                <p:cNvPr id="211500" name="Freihand 211499">
                  <a:extLst>
                    <a:ext uri="{FF2B5EF4-FFF2-40B4-BE49-F238E27FC236}">
                      <a16:creationId xmlns:a16="http://schemas.microsoft.com/office/drawing/2014/main" id="{590006CB-1A59-16B8-CD06-02469DFD959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40053" y="2634573"/>
                  <a:ext cx="102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1501" name="Freihand 211500">
                  <a:extLst>
                    <a:ext uri="{FF2B5EF4-FFF2-40B4-BE49-F238E27FC236}">
                      <a16:creationId xmlns:a16="http://schemas.microsoft.com/office/drawing/2014/main" id="{4766DCC9-5E00-623B-512F-E1336BF6AD3A}"/>
                    </a:ext>
                  </a:extLst>
                </p14:cNvPr>
                <p14:cNvContentPartPr/>
                <p14:nvPr/>
              </p14:nvContentPartPr>
              <p14:xfrm>
                <a:off x="7529973" y="2597853"/>
                <a:ext cx="62640" cy="79920"/>
              </p14:xfrm>
            </p:contentPart>
          </mc:Choice>
          <mc:Fallback xmlns="">
            <p:pic>
              <p:nvPicPr>
                <p:cNvPr id="211501" name="Freihand 211500">
                  <a:extLst>
                    <a:ext uri="{FF2B5EF4-FFF2-40B4-BE49-F238E27FC236}">
                      <a16:creationId xmlns:a16="http://schemas.microsoft.com/office/drawing/2014/main" id="{4766DCC9-5E00-623B-512F-E1336BF6AD3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21333" y="2588853"/>
                  <a:ext cx="80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1502" name="Freihand 211501">
                  <a:extLst>
                    <a:ext uri="{FF2B5EF4-FFF2-40B4-BE49-F238E27FC236}">
                      <a16:creationId xmlns:a16="http://schemas.microsoft.com/office/drawing/2014/main" id="{88228578-672E-12A3-2F8C-337F71590F37}"/>
                    </a:ext>
                  </a:extLst>
                </p14:cNvPr>
                <p14:cNvContentPartPr/>
                <p14:nvPr/>
              </p14:nvContentPartPr>
              <p14:xfrm>
                <a:off x="7677933" y="2716653"/>
                <a:ext cx="55080" cy="59760"/>
              </p14:xfrm>
            </p:contentPart>
          </mc:Choice>
          <mc:Fallback xmlns="">
            <p:pic>
              <p:nvPicPr>
                <p:cNvPr id="211502" name="Freihand 211501">
                  <a:extLst>
                    <a:ext uri="{FF2B5EF4-FFF2-40B4-BE49-F238E27FC236}">
                      <a16:creationId xmlns:a16="http://schemas.microsoft.com/office/drawing/2014/main" id="{88228578-672E-12A3-2F8C-337F71590F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68933" y="2707653"/>
                  <a:ext cx="72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1503" name="Freihand 211502">
                  <a:extLst>
                    <a:ext uri="{FF2B5EF4-FFF2-40B4-BE49-F238E27FC236}">
                      <a16:creationId xmlns:a16="http://schemas.microsoft.com/office/drawing/2014/main" id="{768F90C9-E1D7-EEF4-78A8-7F284F6C07BC}"/>
                    </a:ext>
                  </a:extLst>
                </p14:cNvPr>
                <p14:cNvContentPartPr/>
                <p14:nvPr/>
              </p14:nvContentPartPr>
              <p14:xfrm>
                <a:off x="8327013" y="2571573"/>
                <a:ext cx="109800" cy="186480"/>
              </p14:xfrm>
            </p:contentPart>
          </mc:Choice>
          <mc:Fallback xmlns="">
            <p:pic>
              <p:nvPicPr>
                <p:cNvPr id="211503" name="Freihand 211502">
                  <a:extLst>
                    <a:ext uri="{FF2B5EF4-FFF2-40B4-BE49-F238E27FC236}">
                      <a16:creationId xmlns:a16="http://schemas.microsoft.com/office/drawing/2014/main" id="{768F90C9-E1D7-EEF4-78A8-7F284F6C07B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18013" y="2562573"/>
                  <a:ext cx="127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1504" name="Freihand 211503">
                  <a:extLst>
                    <a:ext uri="{FF2B5EF4-FFF2-40B4-BE49-F238E27FC236}">
                      <a16:creationId xmlns:a16="http://schemas.microsoft.com/office/drawing/2014/main" id="{B118A807-50D7-C563-6A4E-3C7A6D38A72B}"/>
                    </a:ext>
                  </a:extLst>
                </p14:cNvPr>
                <p14:cNvContentPartPr/>
                <p14:nvPr/>
              </p14:nvContentPartPr>
              <p14:xfrm>
                <a:off x="8440053" y="2713773"/>
                <a:ext cx="24480" cy="80280"/>
              </p14:xfrm>
            </p:contentPart>
          </mc:Choice>
          <mc:Fallback xmlns="">
            <p:pic>
              <p:nvPicPr>
                <p:cNvPr id="211504" name="Freihand 211503">
                  <a:extLst>
                    <a:ext uri="{FF2B5EF4-FFF2-40B4-BE49-F238E27FC236}">
                      <a16:creationId xmlns:a16="http://schemas.microsoft.com/office/drawing/2014/main" id="{B118A807-50D7-C563-6A4E-3C7A6D38A72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31413" y="2705133"/>
                  <a:ext cx="42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1505" name="Freihand 211504">
                  <a:extLst>
                    <a:ext uri="{FF2B5EF4-FFF2-40B4-BE49-F238E27FC236}">
                      <a16:creationId xmlns:a16="http://schemas.microsoft.com/office/drawing/2014/main" id="{953B3A05-0EDA-E6EB-EF5C-40E7F6D771DC}"/>
                    </a:ext>
                  </a:extLst>
                </p14:cNvPr>
                <p14:cNvContentPartPr/>
                <p14:nvPr/>
              </p14:nvContentPartPr>
              <p14:xfrm>
                <a:off x="8515293" y="2590293"/>
                <a:ext cx="84600" cy="164520"/>
              </p14:xfrm>
            </p:contentPart>
          </mc:Choice>
          <mc:Fallback xmlns="">
            <p:pic>
              <p:nvPicPr>
                <p:cNvPr id="211505" name="Freihand 211504">
                  <a:extLst>
                    <a:ext uri="{FF2B5EF4-FFF2-40B4-BE49-F238E27FC236}">
                      <a16:creationId xmlns:a16="http://schemas.microsoft.com/office/drawing/2014/main" id="{953B3A05-0EDA-E6EB-EF5C-40E7F6D771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06293" y="2581653"/>
                  <a:ext cx="102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1506" name="Freihand 211505">
                  <a:extLst>
                    <a:ext uri="{FF2B5EF4-FFF2-40B4-BE49-F238E27FC236}">
                      <a16:creationId xmlns:a16="http://schemas.microsoft.com/office/drawing/2014/main" id="{FB8A8149-EC52-514F-835B-CEA301FEBBD2}"/>
                    </a:ext>
                  </a:extLst>
                </p14:cNvPr>
                <p14:cNvContentPartPr/>
                <p14:nvPr/>
              </p14:nvContentPartPr>
              <p14:xfrm>
                <a:off x="8535813" y="2678853"/>
                <a:ext cx="76680" cy="11880"/>
              </p14:xfrm>
            </p:contentPart>
          </mc:Choice>
          <mc:Fallback xmlns="">
            <p:pic>
              <p:nvPicPr>
                <p:cNvPr id="211506" name="Freihand 211505">
                  <a:extLst>
                    <a:ext uri="{FF2B5EF4-FFF2-40B4-BE49-F238E27FC236}">
                      <a16:creationId xmlns:a16="http://schemas.microsoft.com/office/drawing/2014/main" id="{FB8A8149-EC52-514F-835B-CEA301FEBB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27173" y="2669853"/>
                  <a:ext cx="94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1507" name="Freihand 211506">
                  <a:extLst>
                    <a:ext uri="{FF2B5EF4-FFF2-40B4-BE49-F238E27FC236}">
                      <a16:creationId xmlns:a16="http://schemas.microsoft.com/office/drawing/2014/main" id="{07C27740-4CB3-DB52-AF16-1169D1AD6500}"/>
                    </a:ext>
                  </a:extLst>
                </p14:cNvPr>
                <p14:cNvContentPartPr/>
                <p14:nvPr/>
              </p14:nvContentPartPr>
              <p14:xfrm>
                <a:off x="8645973" y="2580573"/>
                <a:ext cx="76680" cy="148320"/>
              </p14:xfrm>
            </p:contentPart>
          </mc:Choice>
          <mc:Fallback xmlns="">
            <p:pic>
              <p:nvPicPr>
                <p:cNvPr id="211507" name="Freihand 211506">
                  <a:extLst>
                    <a:ext uri="{FF2B5EF4-FFF2-40B4-BE49-F238E27FC236}">
                      <a16:creationId xmlns:a16="http://schemas.microsoft.com/office/drawing/2014/main" id="{07C27740-4CB3-DB52-AF16-1169D1AD650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37333" y="2571933"/>
                  <a:ext cx="94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1508" name="Freihand 211507">
                  <a:extLst>
                    <a:ext uri="{FF2B5EF4-FFF2-40B4-BE49-F238E27FC236}">
                      <a16:creationId xmlns:a16="http://schemas.microsoft.com/office/drawing/2014/main" id="{08644859-9723-050E-19EC-3F0BD0F052C2}"/>
                    </a:ext>
                  </a:extLst>
                </p14:cNvPr>
                <p14:cNvContentPartPr/>
                <p14:nvPr/>
              </p14:nvContentPartPr>
              <p14:xfrm>
                <a:off x="8763333" y="2610813"/>
                <a:ext cx="89280" cy="115560"/>
              </p14:xfrm>
            </p:contentPart>
          </mc:Choice>
          <mc:Fallback xmlns="">
            <p:pic>
              <p:nvPicPr>
                <p:cNvPr id="211508" name="Freihand 211507">
                  <a:extLst>
                    <a:ext uri="{FF2B5EF4-FFF2-40B4-BE49-F238E27FC236}">
                      <a16:creationId xmlns:a16="http://schemas.microsoft.com/office/drawing/2014/main" id="{08644859-9723-050E-19EC-3F0BD0F052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54693" y="2602173"/>
                  <a:ext cx="106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1509" name="Freihand 211508">
                  <a:extLst>
                    <a:ext uri="{FF2B5EF4-FFF2-40B4-BE49-F238E27FC236}">
                      <a16:creationId xmlns:a16="http://schemas.microsoft.com/office/drawing/2014/main" id="{3E33594E-768A-E04B-BFC6-E6CB68EFFE59}"/>
                    </a:ext>
                  </a:extLst>
                </p14:cNvPr>
                <p14:cNvContentPartPr/>
                <p14:nvPr/>
              </p14:nvContentPartPr>
              <p14:xfrm>
                <a:off x="8719053" y="2548173"/>
                <a:ext cx="106560" cy="48240"/>
              </p14:xfrm>
            </p:contentPart>
          </mc:Choice>
          <mc:Fallback xmlns="">
            <p:pic>
              <p:nvPicPr>
                <p:cNvPr id="211509" name="Freihand 211508">
                  <a:extLst>
                    <a:ext uri="{FF2B5EF4-FFF2-40B4-BE49-F238E27FC236}">
                      <a16:creationId xmlns:a16="http://schemas.microsoft.com/office/drawing/2014/main" id="{3E33594E-768A-E04B-BFC6-E6CB68EFFE5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10053" y="2539533"/>
                  <a:ext cx="124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1510" name="Freihand 211509">
                  <a:extLst>
                    <a:ext uri="{FF2B5EF4-FFF2-40B4-BE49-F238E27FC236}">
                      <a16:creationId xmlns:a16="http://schemas.microsoft.com/office/drawing/2014/main" id="{5A4AA0F5-EF53-DCA5-08A6-85FD2138FACB}"/>
                    </a:ext>
                  </a:extLst>
                </p14:cNvPr>
                <p14:cNvContentPartPr/>
                <p14:nvPr/>
              </p14:nvContentPartPr>
              <p14:xfrm>
                <a:off x="8833533" y="2696133"/>
                <a:ext cx="58680" cy="61200"/>
              </p14:xfrm>
            </p:contentPart>
          </mc:Choice>
          <mc:Fallback xmlns="">
            <p:pic>
              <p:nvPicPr>
                <p:cNvPr id="211510" name="Freihand 211509">
                  <a:extLst>
                    <a:ext uri="{FF2B5EF4-FFF2-40B4-BE49-F238E27FC236}">
                      <a16:creationId xmlns:a16="http://schemas.microsoft.com/office/drawing/2014/main" id="{5A4AA0F5-EF53-DCA5-08A6-85FD2138FA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24533" y="2687133"/>
                  <a:ext cx="76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1514" name="Freihand 211513">
                  <a:extLst>
                    <a:ext uri="{FF2B5EF4-FFF2-40B4-BE49-F238E27FC236}">
                      <a16:creationId xmlns:a16="http://schemas.microsoft.com/office/drawing/2014/main" id="{9022A4A8-4681-2A1F-FAB7-E349A092A11B}"/>
                    </a:ext>
                  </a:extLst>
                </p14:cNvPr>
                <p14:cNvContentPartPr/>
                <p14:nvPr/>
              </p14:nvContentPartPr>
              <p14:xfrm>
                <a:off x="6719253" y="3111213"/>
                <a:ext cx="237240" cy="29880"/>
              </p14:xfrm>
            </p:contentPart>
          </mc:Choice>
          <mc:Fallback xmlns="">
            <p:pic>
              <p:nvPicPr>
                <p:cNvPr id="211514" name="Freihand 211513">
                  <a:extLst>
                    <a:ext uri="{FF2B5EF4-FFF2-40B4-BE49-F238E27FC236}">
                      <a16:creationId xmlns:a16="http://schemas.microsoft.com/office/drawing/2014/main" id="{9022A4A8-4681-2A1F-FAB7-E349A092A11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10253" y="3102213"/>
                  <a:ext cx="254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1515" name="Freihand 211514">
                  <a:extLst>
                    <a:ext uri="{FF2B5EF4-FFF2-40B4-BE49-F238E27FC236}">
                      <a16:creationId xmlns:a16="http://schemas.microsoft.com/office/drawing/2014/main" id="{C2C393E4-A445-5D42-F859-BF0919A31457}"/>
                    </a:ext>
                  </a:extLst>
                </p14:cNvPr>
                <p14:cNvContentPartPr/>
                <p14:nvPr/>
              </p14:nvContentPartPr>
              <p14:xfrm>
                <a:off x="6716013" y="3187533"/>
                <a:ext cx="288000" cy="22320"/>
              </p14:xfrm>
            </p:contentPart>
          </mc:Choice>
          <mc:Fallback xmlns="">
            <p:pic>
              <p:nvPicPr>
                <p:cNvPr id="211515" name="Freihand 211514">
                  <a:extLst>
                    <a:ext uri="{FF2B5EF4-FFF2-40B4-BE49-F238E27FC236}">
                      <a16:creationId xmlns:a16="http://schemas.microsoft.com/office/drawing/2014/main" id="{C2C393E4-A445-5D42-F859-BF0919A3145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07013" y="3178533"/>
                  <a:ext cx="305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1517" name="Freihand 211516">
                  <a:extLst>
                    <a:ext uri="{FF2B5EF4-FFF2-40B4-BE49-F238E27FC236}">
                      <a16:creationId xmlns:a16="http://schemas.microsoft.com/office/drawing/2014/main" id="{853E692C-05C1-357E-8D5D-909CE1F36A92}"/>
                    </a:ext>
                  </a:extLst>
                </p14:cNvPr>
                <p14:cNvContentPartPr/>
                <p14:nvPr/>
              </p14:nvContentPartPr>
              <p14:xfrm>
                <a:off x="6981693" y="3034173"/>
                <a:ext cx="147600" cy="241920"/>
              </p14:xfrm>
            </p:contentPart>
          </mc:Choice>
          <mc:Fallback xmlns="">
            <p:pic>
              <p:nvPicPr>
                <p:cNvPr id="211517" name="Freihand 211516">
                  <a:extLst>
                    <a:ext uri="{FF2B5EF4-FFF2-40B4-BE49-F238E27FC236}">
                      <a16:creationId xmlns:a16="http://schemas.microsoft.com/office/drawing/2014/main" id="{853E692C-05C1-357E-8D5D-909CE1F36A9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73053" y="3025173"/>
                  <a:ext cx="165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2DE8809-95FF-C47F-59B0-F0730D42DF5D}"/>
                    </a:ext>
                  </a:extLst>
                </p14:cNvPr>
                <p14:cNvContentPartPr/>
                <p14:nvPr/>
              </p14:nvContentPartPr>
              <p14:xfrm>
                <a:off x="7148733" y="1713333"/>
                <a:ext cx="127080" cy="146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2DE8809-95FF-C47F-59B0-F0730D42DF5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39733" y="1704693"/>
                  <a:ext cx="144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5B5AF1F-1974-FA95-DD1E-CF29C4BF830E}"/>
                    </a:ext>
                  </a:extLst>
                </p14:cNvPr>
                <p14:cNvContentPartPr/>
                <p14:nvPr/>
              </p14:nvContentPartPr>
              <p14:xfrm>
                <a:off x="7413693" y="1743213"/>
                <a:ext cx="42840" cy="132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5B5AF1F-1974-FA95-DD1E-CF29C4BF830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05053" y="1734573"/>
                  <a:ext cx="60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8113E71-4180-CB1D-8FFD-9E32A3175077}"/>
                    </a:ext>
                  </a:extLst>
                </p14:cNvPr>
                <p14:cNvContentPartPr/>
                <p14:nvPr/>
              </p14:nvContentPartPr>
              <p14:xfrm>
                <a:off x="7356453" y="1828533"/>
                <a:ext cx="158400" cy="11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8113E71-4180-CB1D-8FFD-9E32A31750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47813" y="1819533"/>
                  <a:ext cx="176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4AD529C-0911-AD91-989B-4D826277620A}"/>
                    </a:ext>
                  </a:extLst>
                </p14:cNvPr>
                <p14:cNvContentPartPr/>
                <p14:nvPr/>
              </p14:nvContentPartPr>
              <p14:xfrm>
                <a:off x="7613853" y="1768053"/>
                <a:ext cx="108720" cy="241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4AD529C-0911-AD91-989B-4D826277620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05213" y="1759053"/>
                  <a:ext cx="126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989D12A-44E3-538C-4C07-4A14658B48F5}"/>
                    </a:ext>
                  </a:extLst>
                </p14:cNvPr>
                <p14:cNvContentPartPr/>
                <p14:nvPr/>
              </p14:nvContentPartPr>
              <p14:xfrm>
                <a:off x="7777653" y="1652493"/>
                <a:ext cx="117720" cy="347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989D12A-44E3-538C-4C07-4A14658B48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68653" y="1643493"/>
                  <a:ext cx="1353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F9E8DBE-E8C8-3556-F94C-20D34BFB9FC2}"/>
                    </a:ext>
                  </a:extLst>
                </p14:cNvPr>
                <p14:cNvContentPartPr/>
                <p14:nvPr/>
              </p14:nvContentPartPr>
              <p14:xfrm>
                <a:off x="7987533" y="1621893"/>
                <a:ext cx="105840" cy="288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F9E8DBE-E8C8-3556-F94C-20D34BFB9FC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78533" y="1613253"/>
                  <a:ext cx="1234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4647576-B13C-38C7-6262-FF171C6D04AA}"/>
                    </a:ext>
                  </a:extLst>
                </p14:cNvPr>
                <p14:cNvContentPartPr/>
                <p14:nvPr/>
              </p14:nvContentPartPr>
              <p14:xfrm>
                <a:off x="8110653" y="1715493"/>
                <a:ext cx="130320" cy="134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4647576-B13C-38C7-6262-FF171C6D04A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01653" y="1706853"/>
                  <a:ext cx="147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CA2C6E0-4F8B-F79C-759E-A20811E31257}"/>
                    </a:ext>
                  </a:extLst>
                </p14:cNvPr>
                <p14:cNvContentPartPr/>
                <p14:nvPr/>
              </p14:nvContentPartPr>
              <p14:xfrm>
                <a:off x="8314053" y="1709733"/>
                <a:ext cx="99720" cy="127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CA2C6E0-4F8B-F79C-759E-A20811E312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05413" y="1700733"/>
                  <a:ext cx="117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1F95A55-6D1C-6EFD-939E-AD2E3D02F22A}"/>
                    </a:ext>
                  </a:extLst>
                </p14:cNvPr>
                <p14:cNvContentPartPr/>
                <p14:nvPr/>
              </p14:nvContentPartPr>
              <p14:xfrm>
                <a:off x="8486853" y="1742853"/>
                <a:ext cx="149760" cy="188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1F95A55-6D1C-6EFD-939E-AD2E3D02F22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77853" y="1733853"/>
                  <a:ext cx="167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8D23CA-E1F8-DD9F-0180-C082FF3F3D2E}"/>
                    </a:ext>
                  </a:extLst>
                </p14:cNvPr>
                <p14:cNvContentPartPr/>
                <p14:nvPr/>
              </p14:nvContentPartPr>
              <p14:xfrm>
                <a:off x="8605293" y="1653933"/>
                <a:ext cx="138600" cy="304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8D23CA-E1F8-DD9F-0180-C082FF3F3D2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96293" y="1644933"/>
                  <a:ext cx="1562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8559358-CF5B-4512-E929-93A85543017B}"/>
                    </a:ext>
                  </a:extLst>
                </p14:cNvPr>
                <p14:cNvContentPartPr/>
                <p14:nvPr/>
              </p14:nvContentPartPr>
              <p14:xfrm>
                <a:off x="6167733" y="1698573"/>
                <a:ext cx="172080" cy="238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8559358-CF5B-4512-E929-93A85543017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59093" y="1689933"/>
                  <a:ext cx="189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8853C7A-8EA6-DB68-6FB0-F66CD499CD95}"/>
                    </a:ext>
                  </a:extLst>
                </p14:cNvPr>
                <p14:cNvContentPartPr/>
                <p14:nvPr/>
              </p14:nvContentPartPr>
              <p14:xfrm>
                <a:off x="6497853" y="1738173"/>
                <a:ext cx="39600" cy="140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8853C7A-8EA6-DB68-6FB0-F66CD499CD9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88853" y="1729173"/>
                  <a:ext cx="57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2C79F5A-F69A-5BFE-D250-14AD111A36F8}"/>
                    </a:ext>
                  </a:extLst>
                </p14:cNvPr>
                <p14:cNvContentPartPr/>
                <p14:nvPr/>
              </p14:nvContentPartPr>
              <p14:xfrm>
                <a:off x="6444213" y="1697853"/>
                <a:ext cx="127800" cy="234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2C79F5A-F69A-5BFE-D250-14AD111A36F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35213" y="1688853"/>
                  <a:ext cx="145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218E53C-6E63-2874-EEBD-5947DF86A7E2}"/>
                    </a:ext>
                  </a:extLst>
                </p14:cNvPr>
                <p14:cNvContentPartPr/>
                <p14:nvPr/>
              </p14:nvContentPartPr>
              <p14:xfrm>
                <a:off x="6637173" y="1713333"/>
                <a:ext cx="39600" cy="186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218E53C-6E63-2874-EEBD-5947DF86A7E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28173" y="1704333"/>
                  <a:ext cx="57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07B5A0C-D5F2-DB53-BD3E-24377320059E}"/>
                    </a:ext>
                  </a:extLst>
                </p14:cNvPr>
                <p14:cNvContentPartPr/>
                <p14:nvPr/>
              </p14:nvContentPartPr>
              <p14:xfrm>
                <a:off x="6737613" y="1825293"/>
                <a:ext cx="112320" cy="78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07B5A0C-D5F2-DB53-BD3E-24377320059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28973" y="1816653"/>
                  <a:ext cx="129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6366153-CBF4-F261-FAC0-7332BB28443C}"/>
                    </a:ext>
                  </a:extLst>
                </p14:cNvPr>
                <p14:cNvContentPartPr/>
                <p14:nvPr/>
              </p14:nvContentPartPr>
              <p14:xfrm>
                <a:off x="7007973" y="1622973"/>
                <a:ext cx="108720" cy="347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6366153-CBF4-F261-FAC0-7332BB2844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99333" y="1613973"/>
                  <a:ext cx="1263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1464" name="Freihand 211463">
                  <a:extLst>
                    <a:ext uri="{FF2B5EF4-FFF2-40B4-BE49-F238E27FC236}">
                      <a16:creationId xmlns:a16="http://schemas.microsoft.com/office/drawing/2014/main" id="{AC587BEE-6AA5-6110-9F1F-230BFC26D8ED}"/>
                    </a:ext>
                  </a:extLst>
                </p14:cNvPr>
                <p14:cNvContentPartPr/>
                <p14:nvPr/>
              </p14:nvContentPartPr>
              <p14:xfrm>
                <a:off x="6869013" y="1764813"/>
                <a:ext cx="92520" cy="112320"/>
              </p14:xfrm>
            </p:contentPart>
          </mc:Choice>
          <mc:Fallback xmlns="">
            <p:pic>
              <p:nvPicPr>
                <p:cNvPr id="211464" name="Freihand 211463">
                  <a:extLst>
                    <a:ext uri="{FF2B5EF4-FFF2-40B4-BE49-F238E27FC236}">
                      <a16:creationId xmlns:a16="http://schemas.microsoft.com/office/drawing/2014/main" id="{AC587BEE-6AA5-6110-9F1F-230BFC26D8E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60373" y="1755813"/>
                  <a:ext cx="110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11465" name="Freihand 211464">
                  <a:extLst>
                    <a:ext uri="{FF2B5EF4-FFF2-40B4-BE49-F238E27FC236}">
                      <a16:creationId xmlns:a16="http://schemas.microsoft.com/office/drawing/2014/main" id="{3A119C97-D4E4-E554-9335-3C78C0437737}"/>
                    </a:ext>
                  </a:extLst>
                </p14:cNvPr>
                <p14:cNvContentPartPr/>
                <p14:nvPr/>
              </p14:nvContentPartPr>
              <p14:xfrm>
                <a:off x="6840573" y="1839333"/>
                <a:ext cx="134280" cy="7200"/>
              </p14:xfrm>
            </p:contentPart>
          </mc:Choice>
          <mc:Fallback xmlns="">
            <p:pic>
              <p:nvPicPr>
                <p:cNvPr id="211465" name="Freihand 211464">
                  <a:extLst>
                    <a:ext uri="{FF2B5EF4-FFF2-40B4-BE49-F238E27FC236}">
                      <a16:creationId xmlns:a16="http://schemas.microsoft.com/office/drawing/2014/main" id="{3A119C97-D4E4-E554-9335-3C78C04377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31573" y="1830693"/>
                  <a:ext cx="151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11519" name="Freihand 211518">
                  <a:extLst>
                    <a:ext uri="{FF2B5EF4-FFF2-40B4-BE49-F238E27FC236}">
                      <a16:creationId xmlns:a16="http://schemas.microsoft.com/office/drawing/2014/main" id="{3AE88330-92EE-6725-8398-28601F53BDD9}"/>
                    </a:ext>
                  </a:extLst>
                </p14:cNvPr>
                <p14:cNvContentPartPr/>
                <p14:nvPr/>
              </p14:nvContentPartPr>
              <p14:xfrm>
                <a:off x="7089693" y="1459893"/>
                <a:ext cx="733320" cy="91800"/>
              </p14:xfrm>
            </p:contentPart>
          </mc:Choice>
          <mc:Fallback xmlns="">
            <p:pic>
              <p:nvPicPr>
                <p:cNvPr id="211519" name="Freihand 211518">
                  <a:extLst>
                    <a:ext uri="{FF2B5EF4-FFF2-40B4-BE49-F238E27FC236}">
                      <a16:creationId xmlns:a16="http://schemas.microsoft.com/office/drawing/2014/main" id="{3AE88330-92EE-6725-8398-28601F53BDD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80693" y="1450893"/>
                  <a:ext cx="750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11008" name="Freihand 211007">
                  <a:extLst>
                    <a:ext uri="{FF2B5EF4-FFF2-40B4-BE49-F238E27FC236}">
                      <a16:creationId xmlns:a16="http://schemas.microsoft.com/office/drawing/2014/main" id="{D21D7E7E-3250-C949-E1E4-B579E2A4ADDA}"/>
                    </a:ext>
                  </a:extLst>
                </p14:cNvPr>
                <p14:cNvContentPartPr/>
                <p14:nvPr/>
              </p14:nvContentPartPr>
              <p14:xfrm>
                <a:off x="7950453" y="1444773"/>
                <a:ext cx="766080" cy="141840"/>
              </p14:xfrm>
            </p:contentPart>
          </mc:Choice>
          <mc:Fallback xmlns="">
            <p:pic>
              <p:nvPicPr>
                <p:cNvPr id="211008" name="Freihand 211007">
                  <a:extLst>
                    <a:ext uri="{FF2B5EF4-FFF2-40B4-BE49-F238E27FC236}">
                      <a16:creationId xmlns:a16="http://schemas.microsoft.com/office/drawing/2014/main" id="{D21D7E7E-3250-C949-E1E4-B579E2A4ADD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41813" y="1435773"/>
                  <a:ext cx="783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11010" name="Freihand 211009">
                  <a:extLst>
                    <a:ext uri="{FF2B5EF4-FFF2-40B4-BE49-F238E27FC236}">
                      <a16:creationId xmlns:a16="http://schemas.microsoft.com/office/drawing/2014/main" id="{561AD19B-B9AB-BA5D-F26F-3DF8005A18C2}"/>
                    </a:ext>
                  </a:extLst>
                </p14:cNvPr>
                <p14:cNvContentPartPr/>
                <p14:nvPr/>
              </p14:nvContentPartPr>
              <p14:xfrm>
                <a:off x="7354293" y="1222653"/>
                <a:ext cx="241200" cy="205560"/>
              </p14:xfrm>
            </p:contentPart>
          </mc:Choice>
          <mc:Fallback xmlns="">
            <p:pic>
              <p:nvPicPr>
                <p:cNvPr id="211010" name="Freihand 211009">
                  <a:extLst>
                    <a:ext uri="{FF2B5EF4-FFF2-40B4-BE49-F238E27FC236}">
                      <a16:creationId xmlns:a16="http://schemas.microsoft.com/office/drawing/2014/main" id="{561AD19B-B9AB-BA5D-F26F-3DF8005A18C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45293" y="1214013"/>
                  <a:ext cx="258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11011" name="Freihand 211010">
                  <a:extLst>
                    <a:ext uri="{FF2B5EF4-FFF2-40B4-BE49-F238E27FC236}">
                      <a16:creationId xmlns:a16="http://schemas.microsoft.com/office/drawing/2014/main" id="{E6C917F6-69C9-DA23-C173-064243C849B0}"/>
                    </a:ext>
                  </a:extLst>
                </p14:cNvPr>
                <p14:cNvContentPartPr/>
                <p14:nvPr/>
              </p14:nvContentPartPr>
              <p14:xfrm>
                <a:off x="8207133" y="1202133"/>
                <a:ext cx="226800" cy="229320"/>
              </p14:xfrm>
            </p:contentPart>
          </mc:Choice>
          <mc:Fallback xmlns="">
            <p:pic>
              <p:nvPicPr>
                <p:cNvPr id="211011" name="Freihand 211010">
                  <a:extLst>
                    <a:ext uri="{FF2B5EF4-FFF2-40B4-BE49-F238E27FC236}">
                      <a16:creationId xmlns:a16="http://schemas.microsoft.com/office/drawing/2014/main" id="{E6C917F6-69C9-DA23-C173-064243C849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98493" y="1193133"/>
                  <a:ext cx="244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11012" name="Freihand 211011">
                  <a:extLst>
                    <a:ext uri="{FF2B5EF4-FFF2-40B4-BE49-F238E27FC236}">
                      <a16:creationId xmlns:a16="http://schemas.microsoft.com/office/drawing/2014/main" id="{0EE622A4-CC61-B68B-05FA-E0E57D6B7DC9}"/>
                    </a:ext>
                  </a:extLst>
                </p14:cNvPr>
                <p14:cNvContentPartPr/>
                <p14:nvPr/>
              </p14:nvContentPartPr>
              <p14:xfrm>
                <a:off x="6823653" y="1307253"/>
                <a:ext cx="234360" cy="27000"/>
              </p14:xfrm>
            </p:contentPart>
          </mc:Choice>
          <mc:Fallback xmlns="">
            <p:pic>
              <p:nvPicPr>
                <p:cNvPr id="211012" name="Freihand 211011">
                  <a:extLst>
                    <a:ext uri="{FF2B5EF4-FFF2-40B4-BE49-F238E27FC236}">
                      <a16:creationId xmlns:a16="http://schemas.microsoft.com/office/drawing/2014/main" id="{0EE622A4-CC61-B68B-05FA-E0E57D6B7DC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14653" y="1298253"/>
                  <a:ext cx="252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11013" name="Freihand 211012">
                  <a:extLst>
                    <a:ext uri="{FF2B5EF4-FFF2-40B4-BE49-F238E27FC236}">
                      <a16:creationId xmlns:a16="http://schemas.microsoft.com/office/drawing/2014/main" id="{8136CF8E-9B2F-5EE4-C638-56904EA929FE}"/>
                    </a:ext>
                  </a:extLst>
                </p14:cNvPr>
                <p14:cNvContentPartPr/>
                <p14:nvPr/>
              </p14:nvContentPartPr>
              <p14:xfrm>
                <a:off x="7051533" y="1233453"/>
                <a:ext cx="120600" cy="194760"/>
              </p14:xfrm>
            </p:contentPart>
          </mc:Choice>
          <mc:Fallback xmlns="">
            <p:pic>
              <p:nvPicPr>
                <p:cNvPr id="211013" name="Freihand 211012">
                  <a:extLst>
                    <a:ext uri="{FF2B5EF4-FFF2-40B4-BE49-F238E27FC236}">
                      <a16:creationId xmlns:a16="http://schemas.microsoft.com/office/drawing/2014/main" id="{8136CF8E-9B2F-5EE4-C638-56904EA929F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42893" y="1224813"/>
                  <a:ext cx="138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11014" name="Freihand 211013">
                  <a:extLst>
                    <a:ext uri="{FF2B5EF4-FFF2-40B4-BE49-F238E27FC236}">
                      <a16:creationId xmlns:a16="http://schemas.microsoft.com/office/drawing/2014/main" id="{55A03D20-F1FF-92DC-7B47-182FD4213107}"/>
                    </a:ext>
                  </a:extLst>
                </p14:cNvPr>
                <p14:cNvContentPartPr/>
                <p14:nvPr/>
              </p14:nvContentPartPr>
              <p14:xfrm>
                <a:off x="4544133" y="1278453"/>
                <a:ext cx="238320" cy="106560"/>
              </p14:xfrm>
            </p:contentPart>
          </mc:Choice>
          <mc:Fallback xmlns="">
            <p:pic>
              <p:nvPicPr>
                <p:cNvPr id="211014" name="Freihand 211013">
                  <a:extLst>
                    <a:ext uri="{FF2B5EF4-FFF2-40B4-BE49-F238E27FC236}">
                      <a16:creationId xmlns:a16="http://schemas.microsoft.com/office/drawing/2014/main" id="{55A03D20-F1FF-92DC-7B47-182FD421310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35133" y="1269453"/>
                  <a:ext cx="255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11015" name="Freihand 211014">
                  <a:extLst>
                    <a:ext uri="{FF2B5EF4-FFF2-40B4-BE49-F238E27FC236}">
                      <a16:creationId xmlns:a16="http://schemas.microsoft.com/office/drawing/2014/main" id="{40824CFC-82E8-3E42-3DEF-C795CD322DCB}"/>
                    </a:ext>
                  </a:extLst>
                </p14:cNvPr>
                <p14:cNvContentPartPr/>
                <p14:nvPr/>
              </p14:nvContentPartPr>
              <p14:xfrm>
                <a:off x="4827093" y="1339653"/>
                <a:ext cx="103320" cy="52920"/>
              </p14:xfrm>
            </p:contentPart>
          </mc:Choice>
          <mc:Fallback xmlns="">
            <p:pic>
              <p:nvPicPr>
                <p:cNvPr id="211015" name="Freihand 211014">
                  <a:extLst>
                    <a:ext uri="{FF2B5EF4-FFF2-40B4-BE49-F238E27FC236}">
                      <a16:creationId xmlns:a16="http://schemas.microsoft.com/office/drawing/2014/main" id="{40824CFC-82E8-3E42-3DEF-C795CD322DC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18093" y="1330653"/>
                  <a:ext cx="120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1017" name="Freihand 211016">
                  <a:extLst>
                    <a:ext uri="{FF2B5EF4-FFF2-40B4-BE49-F238E27FC236}">
                      <a16:creationId xmlns:a16="http://schemas.microsoft.com/office/drawing/2014/main" id="{DF33DC89-8B4B-6BB7-1638-A26F76AF4C6C}"/>
                    </a:ext>
                  </a:extLst>
                </p14:cNvPr>
                <p14:cNvContentPartPr/>
                <p14:nvPr/>
              </p14:nvContentPartPr>
              <p14:xfrm>
                <a:off x="4990533" y="1237053"/>
                <a:ext cx="139680" cy="144360"/>
              </p14:xfrm>
            </p:contentPart>
          </mc:Choice>
          <mc:Fallback xmlns="">
            <p:pic>
              <p:nvPicPr>
                <p:cNvPr id="211017" name="Freihand 211016">
                  <a:extLst>
                    <a:ext uri="{FF2B5EF4-FFF2-40B4-BE49-F238E27FC236}">
                      <a16:creationId xmlns:a16="http://schemas.microsoft.com/office/drawing/2014/main" id="{DF33DC89-8B4B-6BB7-1638-A26F76AF4C6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81893" y="1228053"/>
                  <a:ext cx="157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1018" name="Freihand 211017">
                  <a:extLst>
                    <a:ext uri="{FF2B5EF4-FFF2-40B4-BE49-F238E27FC236}">
                      <a16:creationId xmlns:a16="http://schemas.microsoft.com/office/drawing/2014/main" id="{7117AFC5-C062-C780-EDF7-D5BA65C2AD0E}"/>
                    </a:ext>
                  </a:extLst>
                </p14:cNvPr>
                <p14:cNvContentPartPr/>
                <p14:nvPr/>
              </p14:nvContentPartPr>
              <p14:xfrm>
                <a:off x="5155053" y="1305093"/>
                <a:ext cx="91800" cy="107280"/>
              </p14:xfrm>
            </p:contentPart>
          </mc:Choice>
          <mc:Fallback xmlns="">
            <p:pic>
              <p:nvPicPr>
                <p:cNvPr id="211018" name="Freihand 211017">
                  <a:extLst>
                    <a:ext uri="{FF2B5EF4-FFF2-40B4-BE49-F238E27FC236}">
                      <a16:creationId xmlns:a16="http://schemas.microsoft.com/office/drawing/2014/main" id="{7117AFC5-C062-C780-EDF7-D5BA65C2AD0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46413" y="1296093"/>
                  <a:ext cx="109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11019" name="Freihand 211018">
                  <a:extLst>
                    <a:ext uri="{FF2B5EF4-FFF2-40B4-BE49-F238E27FC236}">
                      <a16:creationId xmlns:a16="http://schemas.microsoft.com/office/drawing/2014/main" id="{2E13DA47-6F68-4B06-8F1C-B4CEF3FF91D5}"/>
                    </a:ext>
                  </a:extLst>
                </p14:cNvPr>
                <p14:cNvContentPartPr/>
                <p14:nvPr/>
              </p14:nvContentPartPr>
              <p14:xfrm>
                <a:off x="5278173" y="1203573"/>
                <a:ext cx="409680" cy="189000"/>
              </p14:xfrm>
            </p:contentPart>
          </mc:Choice>
          <mc:Fallback xmlns="">
            <p:pic>
              <p:nvPicPr>
                <p:cNvPr id="211019" name="Freihand 211018">
                  <a:extLst>
                    <a:ext uri="{FF2B5EF4-FFF2-40B4-BE49-F238E27FC236}">
                      <a16:creationId xmlns:a16="http://schemas.microsoft.com/office/drawing/2014/main" id="{2E13DA47-6F68-4B06-8F1C-B4CEF3FF91D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69533" y="1194573"/>
                  <a:ext cx="427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11021" name="Freihand 211020">
                  <a:extLst>
                    <a:ext uri="{FF2B5EF4-FFF2-40B4-BE49-F238E27FC236}">
                      <a16:creationId xmlns:a16="http://schemas.microsoft.com/office/drawing/2014/main" id="{B89ABA8B-9171-E107-F022-4954AFE753B1}"/>
                    </a:ext>
                  </a:extLst>
                </p14:cNvPr>
                <p14:cNvContentPartPr/>
                <p14:nvPr/>
              </p14:nvContentPartPr>
              <p14:xfrm>
                <a:off x="5739333" y="1210773"/>
                <a:ext cx="177480" cy="214200"/>
              </p14:xfrm>
            </p:contentPart>
          </mc:Choice>
          <mc:Fallback xmlns="">
            <p:pic>
              <p:nvPicPr>
                <p:cNvPr id="211021" name="Freihand 211020">
                  <a:extLst>
                    <a:ext uri="{FF2B5EF4-FFF2-40B4-BE49-F238E27FC236}">
                      <a16:creationId xmlns:a16="http://schemas.microsoft.com/office/drawing/2014/main" id="{B89ABA8B-9171-E107-F022-4954AFE753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30693" y="1201773"/>
                  <a:ext cx="195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11022" name="Freihand 211021">
                  <a:extLst>
                    <a:ext uri="{FF2B5EF4-FFF2-40B4-BE49-F238E27FC236}">
                      <a16:creationId xmlns:a16="http://schemas.microsoft.com/office/drawing/2014/main" id="{034EEBA8-AA0F-15C5-A4C1-4EC176F7E5E1}"/>
                    </a:ext>
                  </a:extLst>
                </p14:cNvPr>
                <p14:cNvContentPartPr/>
                <p14:nvPr/>
              </p14:nvContentPartPr>
              <p14:xfrm>
                <a:off x="5951733" y="1203933"/>
                <a:ext cx="92880" cy="166320"/>
              </p14:xfrm>
            </p:contentPart>
          </mc:Choice>
          <mc:Fallback xmlns="">
            <p:pic>
              <p:nvPicPr>
                <p:cNvPr id="211022" name="Freihand 211021">
                  <a:extLst>
                    <a:ext uri="{FF2B5EF4-FFF2-40B4-BE49-F238E27FC236}">
                      <a16:creationId xmlns:a16="http://schemas.microsoft.com/office/drawing/2014/main" id="{034EEBA8-AA0F-15C5-A4C1-4EC176F7E5E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43093" y="1195293"/>
                  <a:ext cx="110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11027" name="Freihand 211026">
                  <a:extLst>
                    <a:ext uri="{FF2B5EF4-FFF2-40B4-BE49-F238E27FC236}">
                      <a16:creationId xmlns:a16="http://schemas.microsoft.com/office/drawing/2014/main" id="{1F428E80-E4AC-A415-1CE4-9EA52272DCC2}"/>
                    </a:ext>
                  </a:extLst>
                </p14:cNvPr>
                <p14:cNvContentPartPr/>
                <p14:nvPr/>
              </p14:nvContentPartPr>
              <p14:xfrm>
                <a:off x="6107613" y="1188813"/>
                <a:ext cx="64440" cy="198360"/>
              </p14:xfrm>
            </p:contentPart>
          </mc:Choice>
          <mc:Fallback xmlns="">
            <p:pic>
              <p:nvPicPr>
                <p:cNvPr id="211027" name="Freihand 211026">
                  <a:extLst>
                    <a:ext uri="{FF2B5EF4-FFF2-40B4-BE49-F238E27FC236}">
                      <a16:creationId xmlns:a16="http://schemas.microsoft.com/office/drawing/2014/main" id="{1F428E80-E4AC-A415-1CE4-9EA52272DCC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98613" y="1180173"/>
                  <a:ext cx="82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11028" name="Freihand 211027">
                  <a:extLst>
                    <a:ext uri="{FF2B5EF4-FFF2-40B4-BE49-F238E27FC236}">
                      <a16:creationId xmlns:a16="http://schemas.microsoft.com/office/drawing/2014/main" id="{E0826B1E-41C1-ECC2-DD1B-309FAA095DE8}"/>
                    </a:ext>
                  </a:extLst>
                </p14:cNvPr>
                <p14:cNvContentPartPr/>
                <p14:nvPr/>
              </p14:nvContentPartPr>
              <p14:xfrm>
                <a:off x="6180333" y="1258653"/>
                <a:ext cx="221040" cy="92160"/>
              </p14:xfrm>
            </p:contentPart>
          </mc:Choice>
          <mc:Fallback xmlns="">
            <p:pic>
              <p:nvPicPr>
                <p:cNvPr id="211028" name="Freihand 211027">
                  <a:extLst>
                    <a:ext uri="{FF2B5EF4-FFF2-40B4-BE49-F238E27FC236}">
                      <a16:creationId xmlns:a16="http://schemas.microsoft.com/office/drawing/2014/main" id="{E0826B1E-41C1-ECC2-DD1B-309FAA095DE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71333" y="1250013"/>
                  <a:ext cx="238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11030" name="Freihand 211029">
                  <a:extLst>
                    <a:ext uri="{FF2B5EF4-FFF2-40B4-BE49-F238E27FC236}">
                      <a16:creationId xmlns:a16="http://schemas.microsoft.com/office/drawing/2014/main" id="{12F018C0-D0B9-B82E-C12A-586AC6227E60}"/>
                    </a:ext>
                  </a:extLst>
                </p14:cNvPr>
                <p14:cNvContentPartPr/>
                <p14:nvPr/>
              </p14:nvContentPartPr>
              <p14:xfrm>
                <a:off x="7376613" y="3021933"/>
                <a:ext cx="178560" cy="225360"/>
              </p14:xfrm>
            </p:contentPart>
          </mc:Choice>
          <mc:Fallback xmlns="">
            <p:pic>
              <p:nvPicPr>
                <p:cNvPr id="211030" name="Freihand 211029">
                  <a:extLst>
                    <a:ext uri="{FF2B5EF4-FFF2-40B4-BE49-F238E27FC236}">
                      <a16:creationId xmlns:a16="http://schemas.microsoft.com/office/drawing/2014/main" id="{12F018C0-D0B9-B82E-C12A-586AC6227E6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67973" y="3012933"/>
                  <a:ext cx="196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1032" name="Freihand 211031">
                  <a:extLst>
                    <a:ext uri="{FF2B5EF4-FFF2-40B4-BE49-F238E27FC236}">
                      <a16:creationId xmlns:a16="http://schemas.microsoft.com/office/drawing/2014/main" id="{88FEE2F3-BA86-C480-4FB0-AFCBB7797337}"/>
                    </a:ext>
                  </a:extLst>
                </p14:cNvPr>
                <p14:cNvContentPartPr/>
                <p14:nvPr/>
              </p14:nvContentPartPr>
              <p14:xfrm>
                <a:off x="7626813" y="2950293"/>
                <a:ext cx="140040" cy="97920"/>
              </p14:xfrm>
            </p:contentPart>
          </mc:Choice>
          <mc:Fallback xmlns="">
            <p:pic>
              <p:nvPicPr>
                <p:cNvPr id="211032" name="Freihand 211031">
                  <a:extLst>
                    <a:ext uri="{FF2B5EF4-FFF2-40B4-BE49-F238E27FC236}">
                      <a16:creationId xmlns:a16="http://schemas.microsoft.com/office/drawing/2014/main" id="{88FEE2F3-BA86-C480-4FB0-AFCBB779733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17813" y="2941653"/>
                  <a:ext cx="157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1052" name="Freihand 211051">
                  <a:extLst>
                    <a:ext uri="{FF2B5EF4-FFF2-40B4-BE49-F238E27FC236}">
                      <a16:creationId xmlns:a16="http://schemas.microsoft.com/office/drawing/2014/main" id="{5D60AAA4-9A57-E5A9-6CAF-CE195C44E8D8}"/>
                    </a:ext>
                  </a:extLst>
                </p14:cNvPr>
                <p14:cNvContentPartPr/>
                <p14:nvPr/>
              </p14:nvContentPartPr>
              <p14:xfrm>
                <a:off x="7025973" y="3639693"/>
                <a:ext cx="219600" cy="12960"/>
              </p14:xfrm>
            </p:contentPart>
          </mc:Choice>
          <mc:Fallback xmlns="">
            <p:pic>
              <p:nvPicPr>
                <p:cNvPr id="211052" name="Freihand 211051">
                  <a:extLst>
                    <a:ext uri="{FF2B5EF4-FFF2-40B4-BE49-F238E27FC236}">
                      <a16:creationId xmlns:a16="http://schemas.microsoft.com/office/drawing/2014/main" id="{5D60AAA4-9A57-E5A9-6CAF-CE195C44E8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16973" y="3631053"/>
                  <a:ext cx="237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1053" name="Freihand 211052">
                  <a:extLst>
                    <a:ext uri="{FF2B5EF4-FFF2-40B4-BE49-F238E27FC236}">
                      <a16:creationId xmlns:a16="http://schemas.microsoft.com/office/drawing/2014/main" id="{FBA34ECE-9FDD-6C84-1AD2-C813023EAE8A}"/>
                    </a:ext>
                  </a:extLst>
                </p14:cNvPr>
                <p14:cNvContentPartPr/>
                <p14:nvPr/>
              </p14:nvContentPartPr>
              <p14:xfrm>
                <a:off x="7023813" y="3690813"/>
                <a:ext cx="253080" cy="14400"/>
              </p14:xfrm>
            </p:contentPart>
          </mc:Choice>
          <mc:Fallback xmlns="">
            <p:pic>
              <p:nvPicPr>
                <p:cNvPr id="211053" name="Freihand 211052">
                  <a:extLst>
                    <a:ext uri="{FF2B5EF4-FFF2-40B4-BE49-F238E27FC236}">
                      <a16:creationId xmlns:a16="http://schemas.microsoft.com/office/drawing/2014/main" id="{FBA34ECE-9FDD-6C84-1AD2-C813023EAE8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15173" y="3682173"/>
                  <a:ext cx="270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1054" name="Freihand 211053">
                  <a:extLst>
                    <a:ext uri="{FF2B5EF4-FFF2-40B4-BE49-F238E27FC236}">
                      <a16:creationId xmlns:a16="http://schemas.microsoft.com/office/drawing/2014/main" id="{6AF99EDD-2D29-1236-F120-38B018170F50}"/>
                    </a:ext>
                  </a:extLst>
                </p14:cNvPr>
                <p14:cNvContentPartPr/>
                <p14:nvPr/>
              </p14:nvContentPartPr>
              <p14:xfrm>
                <a:off x="7303893" y="3545373"/>
                <a:ext cx="123840" cy="211680"/>
              </p14:xfrm>
            </p:contentPart>
          </mc:Choice>
          <mc:Fallback xmlns="">
            <p:pic>
              <p:nvPicPr>
                <p:cNvPr id="211054" name="Freihand 211053">
                  <a:extLst>
                    <a:ext uri="{FF2B5EF4-FFF2-40B4-BE49-F238E27FC236}">
                      <a16:creationId xmlns:a16="http://schemas.microsoft.com/office/drawing/2014/main" id="{6AF99EDD-2D29-1236-F120-38B018170F5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95253" y="3536373"/>
                  <a:ext cx="141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1056" name="Freihand 211055">
                  <a:extLst>
                    <a:ext uri="{FF2B5EF4-FFF2-40B4-BE49-F238E27FC236}">
                      <a16:creationId xmlns:a16="http://schemas.microsoft.com/office/drawing/2014/main" id="{F018C64F-E79D-8925-C653-1735B9B3148F}"/>
                    </a:ext>
                  </a:extLst>
                </p14:cNvPr>
                <p14:cNvContentPartPr/>
                <p14:nvPr/>
              </p14:nvContentPartPr>
              <p14:xfrm>
                <a:off x="7622853" y="3528093"/>
                <a:ext cx="218520" cy="240120"/>
              </p14:xfrm>
            </p:contentPart>
          </mc:Choice>
          <mc:Fallback xmlns="">
            <p:pic>
              <p:nvPicPr>
                <p:cNvPr id="211056" name="Freihand 211055">
                  <a:extLst>
                    <a:ext uri="{FF2B5EF4-FFF2-40B4-BE49-F238E27FC236}">
                      <a16:creationId xmlns:a16="http://schemas.microsoft.com/office/drawing/2014/main" id="{F018C64F-E79D-8925-C653-1735B9B314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14213" y="3519093"/>
                  <a:ext cx="236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1033" name="Freihand 211032">
                  <a:extLst>
                    <a:ext uri="{FF2B5EF4-FFF2-40B4-BE49-F238E27FC236}">
                      <a16:creationId xmlns:a16="http://schemas.microsoft.com/office/drawing/2014/main" id="{6439C624-6CC0-6AFA-E75E-D200ABEDFA1A}"/>
                    </a:ext>
                  </a:extLst>
                </p14:cNvPr>
                <p14:cNvContentPartPr/>
                <p14:nvPr/>
              </p14:nvContentPartPr>
              <p14:xfrm>
                <a:off x="8028213" y="3070173"/>
                <a:ext cx="137520" cy="13320"/>
              </p14:xfrm>
            </p:contentPart>
          </mc:Choice>
          <mc:Fallback xmlns="">
            <p:pic>
              <p:nvPicPr>
                <p:cNvPr id="211033" name="Freihand 211032">
                  <a:extLst>
                    <a:ext uri="{FF2B5EF4-FFF2-40B4-BE49-F238E27FC236}">
                      <a16:creationId xmlns:a16="http://schemas.microsoft.com/office/drawing/2014/main" id="{6439C624-6CC0-6AFA-E75E-D200ABEDFA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19213" y="3061533"/>
                  <a:ext cx="155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11034" name="Freihand 211033">
                  <a:extLst>
                    <a:ext uri="{FF2B5EF4-FFF2-40B4-BE49-F238E27FC236}">
                      <a16:creationId xmlns:a16="http://schemas.microsoft.com/office/drawing/2014/main" id="{72A988A7-C306-804E-EA8C-FE0A4ACBC5E7}"/>
                    </a:ext>
                  </a:extLst>
                </p14:cNvPr>
                <p14:cNvContentPartPr/>
                <p14:nvPr/>
              </p14:nvContentPartPr>
              <p14:xfrm>
                <a:off x="8010933" y="3143253"/>
                <a:ext cx="162720" cy="20880"/>
              </p14:xfrm>
            </p:contentPart>
          </mc:Choice>
          <mc:Fallback xmlns="">
            <p:pic>
              <p:nvPicPr>
                <p:cNvPr id="211034" name="Freihand 211033">
                  <a:extLst>
                    <a:ext uri="{FF2B5EF4-FFF2-40B4-BE49-F238E27FC236}">
                      <a16:creationId xmlns:a16="http://schemas.microsoft.com/office/drawing/2014/main" id="{72A988A7-C306-804E-EA8C-FE0A4ACBC5E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01933" y="3134253"/>
                  <a:ext cx="180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11035" name="Freihand 211034">
                  <a:extLst>
                    <a:ext uri="{FF2B5EF4-FFF2-40B4-BE49-F238E27FC236}">
                      <a16:creationId xmlns:a16="http://schemas.microsoft.com/office/drawing/2014/main" id="{042548F8-F72A-C8EE-DD93-C37985552682}"/>
                    </a:ext>
                  </a:extLst>
                </p14:cNvPr>
                <p14:cNvContentPartPr/>
                <p14:nvPr/>
              </p14:nvContentPartPr>
              <p14:xfrm>
                <a:off x="8367693" y="3005373"/>
                <a:ext cx="81360" cy="222480"/>
              </p14:xfrm>
            </p:contentPart>
          </mc:Choice>
          <mc:Fallback xmlns="">
            <p:pic>
              <p:nvPicPr>
                <p:cNvPr id="211035" name="Freihand 211034">
                  <a:extLst>
                    <a:ext uri="{FF2B5EF4-FFF2-40B4-BE49-F238E27FC236}">
                      <a16:creationId xmlns:a16="http://schemas.microsoft.com/office/drawing/2014/main" id="{042548F8-F72A-C8EE-DD93-C3798555268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358693" y="2996733"/>
                  <a:ext cx="99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1037" name="Freihand 211036">
                  <a:extLst>
                    <a:ext uri="{FF2B5EF4-FFF2-40B4-BE49-F238E27FC236}">
                      <a16:creationId xmlns:a16="http://schemas.microsoft.com/office/drawing/2014/main" id="{DE7C4C51-B8C9-94C5-556C-AA95FBA333DE}"/>
                    </a:ext>
                  </a:extLst>
                </p14:cNvPr>
                <p14:cNvContentPartPr/>
                <p14:nvPr/>
              </p14:nvContentPartPr>
              <p14:xfrm>
                <a:off x="8551653" y="3030573"/>
                <a:ext cx="159840" cy="128880"/>
              </p14:xfrm>
            </p:contentPart>
          </mc:Choice>
          <mc:Fallback xmlns="">
            <p:pic>
              <p:nvPicPr>
                <p:cNvPr id="211037" name="Freihand 211036">
                  <a:extLst>
                    <a:ext uri="{FF2B5EF4-FFF2-40B4-BE49-F238E27FC236}">
                      <a16:creationId xmlns:a16="http://schemas.microsoft.com/office/drawing/2014/main" id="{DE7C4C51-B8C9-94C5-556C-AA95FBA333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542653" y="3021573"/>
                  <a:ext cx="177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11038" name="Freihand 211037">
                  <a:extLst>
                    <a:ext uri="{FF2B5EF4-FFF2-40B4-BE49-F238E27FC236}">
                      <a16:creationId xmlns:a16="http://schemas.microsoft.com/office/drawing/2014/main" id="{791A774A-B70B-CCA8-F690-DAAFB6EB7A99}"/>
                    </a:ext>
                  </a:extLst>
                </p14:cNvPr>
                <p14:cNvContentPartPr/>
                <p14:nvPr/>
              </p14:nvContentPartPr>
              <p14:xfrm>
                <a:off x="8817693" y="3046413"/>
                <a:ext cx="119520" cy="115560"/>
              </p14:xfrm>
            </p:contentPart>
          </mc:Choice>
          <mc:Fallback xmlns="">
            <p:pic>
              <p:nvPicPr>
                <p:cNvPr id="211038" name="Freihand 211037">
                  <a:extLst>
                    <a:ext uri="{FF2B5EF4-FFF2-40B4-BE49-F238E27FC236}">
                      <a16:creationId xmlns:a16="http://schemas.microsoft.com/office/drawing/2014/main" id="{791A774A-B70B-CCA8-F690-DAAFB6EB7A9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08693" y="3037773"/>
                  <a:ext cx="137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11039" name="Freihand 211038">
                  <a:extLst>
                    <a:ext uri="{FF2B5EF4-FFF2-40B4-BE49-F238E27FC236}">
                      <a16:creationId xmlns:a16="http://schemas.microsoft.com/office/drawing/2014/main" id="{5CEB4E0F-1E65-D3DD-EA0D-8840E8C464BF}"/>
                    </a:ext>
                  </a:extLst>
                </p14:cNvPr>
                <p14:cNvContentPartPr/>
                <p14:nvPr/>
              </p14:nvContentPartPr>
              <p14:xfrm>
                <a:off x="8978613" y="3048213"/>
                <a:ext cx="89280" cy="224640"/>
              </p14:xfrm>
            </p:contentPart>
          </mc:Choice>
          <mc:Fallback xmlns="">
            <p:pic>
              <p:nvPicPr>
                <p:cNvPr id="211039" name="Freihand 211038">
                  <a:extLst>
                    <a:ext uri="{FF2B5EF4-FFF2-40B4-BE49-F238E27FC236}">
                      <a16:creationId xmlns:a16="http://schemas.microsoft.com/office/drawing/2014/main" id="{5CEB4E0F-1E65-D3DD-EA0D-8840E8C464B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69973" y="3039213"/>
                  <a:ext cx="106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11040" name="Freihand 211039">
                  <a:extLst>
                    <a:ext uri="{FF2B5EF4-FFF2-40B4-BE49-F238E27FC236}">
                      <a16:creationId xmlns:a16="http://schemas.microsoft.com/office/drawing/2014/main" id="{B7ECF738-A6AD-9B94-FF1F-9668A48516C0}"/>
                    </a:ext>
                  </a:extLst>
                </p14:cNvPr>
                <p14:cNvContentPartPr/>
                <p14:nvPr/>
              </p14:nvContentPartPr>
              <p14:xfrm>
                <a:off x="9148893" y="3156213"/>
                <a:ext cx="68400" cy="64080"/>
              </p14:xfrm>
            </p:contentPart>
          </mc:Choice>
          <mc:Fallback xmlns="">
            <p:pic>
              <p:nvPicPr>
                <p:cNvPr id="211040" name="Freihand 211039">
                  <a:extLst>
                    <a:ext uri="{FF2B5EF4-FFF2-40B4-BE49-F238E27FC236}">
                      <a16:creationId xmlns:a16="http://schemas.microsoft.com/office/drawing/2014/main" id="{B7ECF738-A6AD-9B94-FF1F-9668A48516C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139893" y="3147573"/>
                  <a:ext cx="86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1041" name="Freihand 211040">
                  <a:extLst>
                    <a:ext uri="{FF2B5EF4-FFF2-40B4-BE49-F238E27FC236}">
                      <a16:creationId xmlns:a16="http://schemas.microsoft.com/office/drawing/2014/main" id="{52CC3ED5-47BF-FEC5-789C-34FC008057BA}"/>
                    </a:ext>
                  </a:extLst>
                </p14:cNvPr>
                <p14:cNvContentPartPr/>
                <p14:nvPr/>
              </p14:nvContentPartPr>
              <p14:xfrm>
                <a:off x="9281733" y="2994573"/>
                <a:ext cx="75600" cy="237960"/>
              </p14:xfrm>
            </p:contentPart>
          </mc:Choice>
          <mc:Fallback xmlns="">
            <p:pic>
              <p:nvPicPr>
                <p:cNvPr id="211041" name="Freihand 211040">
                  <a:extLst>
                    <a:ext uri="{FF2B5EF4-FFF2-40B4-BE49-F238E27FC236}">
                      <a16:creationId xmlns:a16="http://schemas.microsoft.com/office/drawing/2014/main" id="{52CC3ED5-47BF-FEC5-789C-34FC008057B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72733" y="2985573"/>
                  <a:ext cx="93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11043" name="Freihand 211042">
                  <a:extLst>
                    <a:ext uri="{FF2B5EF4-FFF2-40B4-BE49-F238E27FC236}">
                      <a16:creationId xmlns:a16="http://schemas.microsoft.com/office/drawing/2014/main" id="{36B92E5E-616A-1994-7A59-69D6FB76880C}"/>
                    </a:ext>
                  </a:extLst>
                </p14:cNvPr>
                <p14:cNvContentPartPr/>
                <p14:nvPr/>
              </p14:nvContentPartPr>
              <p14:xfrm>
                <a:off x="9404133" y="2972613"/>
                <a:ext cx="93960" cy="219960"/>
              </p14:xfrm>
            </p:contentPart>
          </mc:Choice>
          <mc:Fallback xmlns="">
            <p:pic>
              <p:nvPicPr>
                <p:cNvPr id="211043" name="Freihand 211042">
                  <a:extLst>
                    <a:ext uri="{FF2B5EF4-FFF2-40B4-BE49-F238E27FC236}">
                      <a16:creationId xmlns:a16="http://schemas.microsoft.com/office/drawing/2014/main" id="{36B92E5E-616A-1994-7A59-69D6FB76880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95133" y="2963613"/>
                  <a:ext cx="111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1044" name="Freihand 211043">
                  <a:extLst>
                    <a:ext uri="{FF2B5EF4-FFF2-40B4-BE49-F238E27FC236}">
                      <a16:creationId xmlns:a16="http://schemas.microsoft.com/office/drawing/2014/main" id="{2184AC50-5CCE-939B-8695-2EDC18D4739F}"/>
                    </a:ext>
                  </a:extLst>
                </p14:cNvPr>
                <p14:cNvContentPartPr/>
                <p14:nvPr/>
              </p14:nvContentPartPr>
              <p14:xfrm>
                <a:off x="9571173" y="2999253"/>
                <a:ext cx="264600" cy="163080"/>
              </p14:xfrm>
            </p:contentPart>
          </mc:Choice>
          <mc:Fallback xmlns="">
            <p:pic>
              <p:nvPicPr>
                <p:cNvPr id="211044" name="Freihand 211043">
                  <a:extLst>
                    <a:ext uri="{FF2B5EF4-FFF2-40B4-BE49-F238E27FC236}">
                      <a16:creationId xmlns:a16="http://schemas.microsoft.com/office/drawing/2014/main" id="{2184AC50-5CCE-939B-8695-2EDC18D4739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562173" y="2990613"/>
                  <a:ext cx="282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1045" name="Freihand 211044">
                  <a:extLst>
                    <a:ext uri="{FF2B5EF4-FFF2-40B4-BE49-F238E27FC236}">
                      <a16:creationId xmlns:a16="http://schemas.microsoft.com/office/drawing/2014/main" id="{35C37DA4-3FE7-3FA7-39CF-CFB7909DDD09}"/>
                    </a:ext>
                  </a:extLst>
                </p14:cNvPr>
                <p14:cNvContentPartPr/>
                <p14:nvPr/>
              </p14:nvContentPartPr>
              <p14:xfrm>
                <a:off x="9786453" y="3072693"/>
                <a:ext cx="114480" cy="15120"/>
              </p14:xfrm>
            </p:contentPart>
          </mc:Choice>
          <mc:Fallback xmlns="">
            <p:pic>
              <p:nvPicPr>
                <p:cNvPr id="211045" name="Freihand 211044">
                  <a:extLst>
                    <a:ext uri="{FF2B5EF4-FFF2-40B4-BE49-F238E27FC236}">
                      <a16:creationId xmlns:a16="http://schemas.microsoft.com/office/drawing/2014/main" id="{35C37DA4-3FE7-3FA7-39CF-CFB7909DDD0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77813" y="3064053"/>
                  <a:ext cx="132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1047" name="Freihand 211046">
                  <a:extLst>
                    <a:ext uri="{FF2B5EF4-FFF2-40B4-BE49-F238E27FC236}">
                      <a16:creationId xmlns:a16="http://schemas.microsoft.com/office/drawing/2014/main" id="{C5B377E2-E39D-3C8C-D164-E575FB340C94}"/>
                    </a:ext>
                  </a:extLst>
                </p14:cNvPr>
                <p14:cNvContentPartPr/>
                <p14:nvPr/>
              </p14:nvContentPartPr>
              <p14:xfrm>
                <a:off x="9989133" y="3033813"/>
                <a:ext cx="279720" cy="203760"/>
              </p14:xfrm>
            </p:contentPart>
          </mc:Choice>
          <mc:Fallback xmlns="">
            <p:pic>
              <p:nvPicPr>
                <p:cNvPr id="211047" name="Freihand 211046">
                  <a:extLst>
                    <a:ext uri="{FF2B5EF4-FFF2-40B4-BE49-F238E27FC236}">
                      <a16:creationId xmlns:a16="http://schemas.microsoft.com/office/drawing/2014/main" id="{C5B377E2-E39D-3C8C-D164-E575FB340C9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80133" y="3025173"/>
                  <a:ext cx="297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1048" name="Freihand 211047">
                  <a:extLst>
                    <a:ext uri="{FF2B5EF4-FFF2-40B4-BE49-F238E27FC236}">
                      <a16:creationId xmlns:a16="http://schemas.microsoft.com/office/drawing/2014/main" id="{4DC4D628-373E-D263-0F2A-ECE2C6CFEBF2}"/>
                    </a:ext>
                  </a:extLst>
                </p14:cNvPr>
                <p14:cNvContentPartPr/>
                <p14:nvPr/>
              </p14:nvContentPartPr>
              <p14:xfrm>
                <a:off x="10224933" y="2990973"/>
                <a:ext cx="128160" cy="282960"/>
              </p14:xfrm>
            </p:contentPart>
          </mc:Choice>
          <mc:Fallback xmlns="">
            <p:pic>
              <p:nvPicPr>
                <p:cNvPr id="211048" name="Freihand 211047">
                  <a:extLst>
                    <a:ext uri="{FF2B5EF4-FFF2-40B4-BE49-F238E27FC236}">
                      <a16:creationId xmlns:a16="http://schemas.microsoft.com/office/drawing/2014/main" id="{4DC4D628-373E-D263-0F2A-ECE2C6CFEBF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15933" y="2981973"/>
                  <a:ext cx="1458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1066" name="Freihand 211065">
                  <a:extLst>
                    <a:ext uri="{FF2B5EF4-FFF2-40B4-BE49-F238E27FC236}">
                      <a16:creationId xmlns:a16="http://schemas.microsoft.com/office/drawing/2014/main" id="{90895D3F-21E1-CCC3-A921-8862C917CC1E}"/>
                    </a:ext>
                  </a:extLst>
                </p14:cNvPr>
                <p14:cNvContentPartPr/>
                <p14:nvPr/>
              </p14:nvContentPartPr>
              <p14:xfrm>
                <a:off x="8124333" y="3611973"/>
                <a:ext cx="168120" cy="16560"/>
              </p14:xfrm>
            </p:contentPart>
          </mc:Choice>
          <mc:Fallback xmlns="">
            <p:pic>
              <p:nvPicPr>
                <p:cNvPr id="211066" name="Freihand 211065">
                  <a:extLst>
                    <a:ext uri="{FF2B5EF4-FFF2-40B4-BE49-F238E27FC236}">
                      <a16:creationId xmlns:a16="http://schemas.microsoft.com/office/drawing/2014/main" id="{90895D3F-21E1-CCC3-A921-8862C917CC1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115693" y="3603333"/>
                  <a:ext cx="185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1067" name="Freihand 211066">
                  <a:extLst>
                    <a:ext uri="{FF2B5EF4-FFF2-40B4-BE49-F238E27FC236}">
                      <a16:creationId xmlns:a16="http://schemas.microsoft.com/office/drawing/2014/main" id="{F4C73241-DB61-AFF2-6094-CB13FBEDC192}"/>
                    </a:ext>
                  </a:extLst>
                </p14:cNvPr>
                <p14:cNvContentPartPr/>
                <p14:nvPr/>
              </p14:nvContentPartPr>
              <p14:xfrm>
                <a:off x="8127933" y="3697293"/>
                <a:ext cx="134280" cy="6120"/>
              </p14:xfrm>
            </p:contentPart>
          </mc:Choice>
          <mc:Fallback xmlns="">
            <p:pic>
              <p:nvPicPr>
                <p:cNvPr id="211067" name="Freihand 211066">
                  <a:extLst>
                    <a:ext uri="{FF2B5EF4-FFF2-40B4-BE49-F238E27FC236}">
                      <a16:creationId xmlns:a16="http://schemas.microsoft.com/office/drawing/2014/main" id="{F4C73241-DB61-AFF2-6094-CB13FBEDC19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19293" y="3688293"/>
                  <a:ext cx="151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1068" name="Freihand 211067">
                  <a:extLst>
                    <a:ext uri="{FF2B5EF4-FFF2-40B4-BE49-F238E27FC236}">
                      <a16:creationId xmlns:a16="http://schemas.microsoft.com/office/drawing/2014/main" id="{6A426CFD-F7B1-2D1C-D886-E4FAE44675D1}"/>
                    </a:ext>
                  </a:extLst>
                </p14:cNvPr>
                <p14:cNvContentPartPr/>
                <p14:nvPr/>
              </p14:nvContentPartPr>
              <p14:xfrm>
                <a:off x="8470293" y="3488133"/>
                <a:ext cx="180000" cy="191160"/>
              </p14:xfrm>
            </p:contentPart>
          </mc:Choice>
          <mc:Fallback xmlns="">
            <p:pic>
              <p:nvPicPr>
                <p:cNvPr id="211068" name="Freihand 211067">
                  <a:extLst>
                    <a:ext uri="{FF2B5EF4-FFF2-40B4-BE49-F238E27FC236}">
                      <a16:creationId xmlns:a16="http://schemas.microsoft.com/office/drawing/2014/main" id="{6A426CFD-F7B1-2D1C-D886-E4FAE44675D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461653" y="3479133"/>
                  <a:ext cx="197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1070" name="Freihand 211069">
                  <a:extLst>
                    <a:ext uri="{FF2B5EF4-FFF2-40B4-BE49-F238E27FC236}">
                      <a16:creationId xmlns:a16="http://schemas.microsoft.com/office/drawing/2014/main" id="{50615350-5E7F-E593-F948-7B907B6B1DD2}"/>
                    </a:ext>
                  </a:extLst>
                </p14:cNvPr>
                <p14:cNvContentPartPr/>
                <p14:nvPr/>
              </p14:nvContentPartPr>
              <p14:xfrm>
                <a:off x="8757213" y="3508293"/>
                <a:ext cx="65520" cy="177480"/>
              </p14:xfrm>
            </p:contentPart>
          </mc:Choice>
          <mc:Fallback xmlns="">
            <p:pic>
              <p:nvPicPr>
                <p:cNvPr id="211070" name="Freihand 211069">
                  <a:extLst>
                    <a:ext uri="{FF2B5EF4-FFF2-40B4-BE49-F238E27FC236}">
                      <a16:creationId xmlns:a16="http://schemas.microsoft.com/office/drawing/2014/main" id="{50615350-5E7F-E593-F948-7B907B6B1DD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748213" y="3499653"/>
                  <a:ext cx="83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1071" name="Freihand 211070">
                  <a:extLst>
                    <a:ext uri="{FF2B5EF4-FFF2-40B4-BE49-F238E27FC236}">
                      <a16:creationId xmlns:a16="http://schemas.microsoft.com/office/drawing/2014/main" id="{61CB2C59-DAB1-FF3A-DD74-47AC493CE2FC}"/>
                    </a:ext>
                  </a:extLst>
                </p14:cNvPr>
                <p14:cNvContentPartPr/>
                <p14:nvPr/>
              </p14:nvContentPartPr>
              <p14:xfrm>
                <a:off x="8711853" y="3597213"/>
                <a:ext cx="153360" cy="22320"/>
              </p14:xfrm>
            </p:contentPart>
          </mc:Choice>
          <mc:Fallback xmlns="">
            <p:pic>
              <p:nvPicPr>
                <p:cNvPr id="211071" name="Freihand 211070">
                  <a:extLst>
                    <a:ext uri="{FF2B5EF4-FFF2-40B4-BE49-F238E27FC236}">
                      <a16:creationId xmlns:a16="http://schemas.microsoft.com/office/drawing/2014/main" id="{61CB2C59-DAB1-FF3A-DD74-47AC493CE2F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703213" y="3588573"/>
                  <a:ext cx="171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1521" name="Freihand 211520">
                  <a:extLst>
                    <a:ext uri="{FF2B5EF4-FFF2-40B4-BE49-F238E27FC236}">
                      <a16:creationId xmlns:a16="http://schemas.microsoft.com/office/drawing/2014/main" id="{A1414109-ADBA-81E5-91DD-28A8F45EA7B9}"/>
                    </a:ext>
                  </a:extLst>
                </p14:cNvPr>
                <p14:cNvContentPartPr/>
                <p14:nvPr/>
              </p14:nvContentPartPr>
              <p14:xfrm>
                <a:off x="8890053" y="3532773"/>
                <a:ext cx="123840" cy="267480"/>
              </p14:xfrm>
            </p:contentPart>
          </mc:Choice>
          <mc:Fallback xmlns="">
            <p:pic>
              <p:nvPicPr>
                <p:cNvPr id="211521" name="Freihand 211520">
                  <a:extLst>
                    <a:ext uri="{FF2B5EF4-FFF2-40B4-BE49-F238E27FC236}">
                      <a16:creationId xmlns:a16="http://schemas.microsoft.com/office/drawing/2014/main" id="{A1414109-ADBA-81E5-91DD-28A8F45EA7B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881413" y="3523773"/>
                  <a:ext cx="141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1524" name="Freihand 211523">
                  <a:extLst>
                    <a:ext uri="{FF2B5EF4-FFF2-40B4-BE49-F238E27FC236}">
                      <a16:creationId xmlns:a16="http://schemas.microsoft.com/office/drawing/2014/main" id="{5B985A9A-3A59-1E4F-738F-741FB034DF20}"/>
                    </a:ext>
                  </a:extLst>
                </p14:cNvPr>
                <p14:cNvContentPartPr/>
                <p14:nvPr/>
              </p14:nvContentPartPr>
              <p14:xfrm>
                <a:off x="9197853" y="3546453"/>
                <a:ext cx="177840" cy="15120"/>
              </p14:xfrm>
            </p:contentPart>
          </mc:Choice>
          <mc:Fallback xmlns="">
            <p:pic>
              <p:nvPicPr>
                <p:cNvPr id="211524" name="Freihand 211523">
                  <a:extLst>
                    <a:ext uri="{FF2B5EF4-FFF2-40B4-BE49-F238E27FC236}">
                      <a16:creationId xmlns:a16="http://schemas.microsoft.com/office/drawing/2014/main" id="{5B985A9A-3A59-1E4F-738F-741FB034DF2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189213" y="3537453"/>
                  <a:ext cx="195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1525" name="Freihand 211524">
                  <a:extLst>
                    <a:ext uri="{FF2B5EF4-FFF2-40B4-BE49-F238E27FC236}">
                      <a16:creationId xmlns:a16="http://schemas.microsoft.com/office/drawing/2014/main" id="{631AD8C3-BB64-58B6-61BA-AEE163565BB5}"/>
                    </a:ext>
                  </a:extLst>
                </p14:cNvPr>
                <p14:cNvContentPartPr/>
                <p14:nvPr/>
              </p14:nvContentPartPr>
              <p14:xfrm>
                <a:off x="9227013" y="3627093"/>
                <a:ext cx="152640" cy="19800"/>
              </p14:xfrm>
            </p:contentPart>
          </mc:Choice>
          <mc:Fallback xmlns="">
            <p:pic>
              <p:nvPicPr>
                <p:cNvPr id="211525" name="Freihand 211524">
                  <a:extLst>
                    <a:ext uri="{FF2B5EF4-FFF2-40B4-BE49-F238E27FC236}">
                      <a16:creationId xmlns:a16="http://schemas.microsoft.com/office/drawing/2014/main" id="{631AD8C3-BB64-58B6-61BA-AEE163565BB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218013" y="3618453"/>
                  <a:ext cx="170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1526" name="Freihand 211525">
                  <a:extLst>
                    <a:ext uri="{FF2B5EF4-FFF2-40B4-BE49-F238E27FC236}">
                      <a16:creationId xmlns:a16="http://schemas.microsoft.com/office/drawing/2014/main" id="{B6D03F4B-F76E-F4A3-8271-7E0AD8F8331A}"/>
                    </a:ext>
                  </a:extLst>
                </p14:cNvPr>
                <p14:cNvContentPartPr/>
                <p14:nvPr/>
              </p14:nvContentPartPr>
              <p14:xfrm>
                <a:off x="9545253" y="3277893"/>
                <a:ext cx="1430280" cy="418680"/>
              </p14:xfrm>
            </p:contentPart>
          </mc:Choice>
          <mc:Fallback xmlns="">
            <p:pic>
              <p:nvPicPr>
                <p:cNvPr id="211526" name="Freihand 211525">
                  <a:extLst>
                    <a:ext uri="{FF2B5EF4-FFF2-40B4-BE49-F238E27FC236}">
                      <a16:creationId xmlns:a16="http://schemas.microsoft.com/office/drawing/2014/main" id="{B6D03F4B-F76E-F4A3-8271-7E0AD8F8331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536253" y="3269253"/>
                  <a:ext cx="14479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1527" name="Freihand 211526">
                  <a:extLst>
                    <a:ext uri="{FF2B5EF4-FFF2-40B4-BE49-F238E27FC236}">
                      <a16:creationId xmlns:a16="http://schemas.microsoft.com/office/drawing/2014/main" id="{A54E72BE-0962-B4F0-616A-0FD8DD806D1E}"/>
                    </a:ext>
                  </a:extLst>
                </p14:cNvPr>
                <p14:cNvContentPartPr/>
                <p14:nvPr/>
              </p14:nvContentPartPr>
              <p14:xfrm>
                <a:off x="9673053" y="3489933"/>
                <a:ext cx="140760" cy="179280"/>
              </p14:xfrm>
            </p:contentPart>
          </mc:Choice>
          <mc:Fallback xmlns="">
            <p:pic>
              <p:nvPicPr>
                <p:cNvPr id="211527" name="Freihand 211526">
                  <a:extLst>
                    <a:ext uri="{FF2B5EF4-FFF2-40B4-BE49-F238E27FC236}">
                      <a16:creationId xmlns:a16="http://schemas.microsoft.com/office/drawing/2014/main" id="{A54E72BE-0962-B4F0-616A-0FD8DD806D1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64413" y="3481293"/>
                  <a:ext cx="158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1529" name="Freihand 211528">
                  <a:extLst>
                    <a:ext uri="{FF2B5EF4-FFF2-40B4-BE49-F238E27FC236}">
                      <a16:creationId xmlns:a16="http://schemas.microsoft.com/office/drawing/2014/main" id="{D39D52BD-61C2-EC80-535D-02EA8B3E758C}"/>
                    </a:ext>
                  </a:extLst>
                </p14:cNvPr>
                <p14:cNvContentPartPr/>
                <p14:nvPr/>
              </p14:nvContentPartPr>
              <p14:xfrm>
                <a:off x="9900573" y="3544293"/>
                <a:ext cx="20520" cy="127800"/>
              </p14:xfrm>
            </p:contentPart>
          </mc:Choice>
          <mc:Fallback xmlns="">
            <p:pic>
              <p:nvPicPr>
                <p:cNvPr id="211529" name="Freihand 211528">
                  <a:extLst>
                    <a:ext uri="{FF2B5EF4-FFF2-40B4-BE49-F238E27FC236}">
                      <a16:creationId xmlns:a16="http://schemas.microsoft.com/office/drawing/2014/main" id="{D39D52BD-61C2-EC80-535D-02EA8B3E758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891933" y="3535293"/>
                  <a:ext cx="38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1532" name="Freihand 211531">
                  <a:extLst>
                    <a:ext uri="{FF2B5EF4-FFF2-40B4-BE49-F238E27FC236}">
                      <a16:creationId xmlns:a16="http://schemas.microsoft.com/office/drawing/2014/main" id="{BED73D54-1644-21CE-3863-B636E6F5F957}"/>
                    </a:ext>
                  </a:extLst>
                </p14:cNvPr>
                <p14:cNvContentPartPr/>
                <p14:nvPr/>
              </p14:nvContentPartPr>
              <p14:xfrm>
                <a:off x="9849813" y="3586413"/>
                <a:ext cx="100800" cy="17640"/>
              </p14:xfrm>
            </p:contentPart>
          </mc:Choice>
          <mc:Fallback xmlns="">
            <p:pic>
              <p:nvPicPr>
                <p:cNvPr id="211532" name="Freihand 211531">
                  <a:extLst>
                    <a:ext uri="{FF2B5EF4-FFF2-40B4-BE49-F238E27FC236}">
                      <a16:creationId xmlns:a16="http://schemas.microsoft.com/office/drawing/2014/main" id="{BED73D54-1644-21CE-3863-B636E6F5F95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840813" y="3577413"/>
                  <a:ext cx="118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11545" name="Freihand 211544">
                  <a:extLst>
                    <a:ext uri="{FF2B5EF4-FFF2-40B4-BE49-F238E27FC236}">
                      <a16:creationId xmlns:a16="http://schemas.microsoft.com/office/drawing/2014/main" id="{DC20BD26-710F-E311-BE21-11D364347A79}"/>
                    </a:ext>
                  </a:extLst>
                </p14:cNvPr>
                <p14:cNvContentPartPr/>
                <p14:nvPr/>
              </p14:nvContentPartPr>
              <p14:xfrm>
                <a:off x="9938373" y="3524493"/>
                <a:ext cx="136800" cy="224280"/>
              </p14:xfrm>
            </p:contentPart>
          </mc:Choice>
          <mc:Fallback xmlns="">
            <p:pic>
              <p:nvPicPr>
                <p:cNvPr id="211545" name="Freihand 211544">
                  <a:extLst>
                    <a:ext uri="{FF2B5EF4-FFF2-40B4-BE49-F238E27FC236}">
                      <a16:creationId xmlns:a16="http://schemas.microsoft.com/office/drawing/2014/main" id="{DC20BD26-710F-E311-BE21-11D364347A7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929373" y="3515493"/>
                  <a:ext cx="154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1558" name="Freihand 211557">
                  <a:extLst>
                    <a:ext uri="{FF2B5EF4-FFF2-40B4-BE49-F238E27FC236}">
                      <a16:creationId xmlns:a16="http://schemas.microsoft.com/office/drawing/2014/main" id="{50CEF5DC-3DA8-1AD6-37DD-54E52A8727E9}"/>
                    </a:ext>
                  </a:extLst>
                </p14:cNvPr>
                <p14:cNvContentPartPr/>
                <p14:nvPr/>
              </p14:nvContentPartPr>
              <p14:xfrm>
                <a:off x="10084533" y="3627093"/>
                <a:ext cx="99360" cy="78120"/>
              </p14:xfrm>
            </p:contentPart>
          </mc:Choice>
          <mc:Fallback xmlns="">
            <p:pic>
              <p:nvPicPr>
                <p:cNvPr id="211558" name="Freihand 211557">
                  <a:extLst>
                    <a:ext uri="{FF2B5EF4-FFF2-40B4-BE49-F238E27FC236}">
                      <a16:creationId xmlns:a16="http://schemas.microsoft.com/office/drawing/2014/main" id="{50CEF5DC-3DA8-1AD6-37DD-54E52A8727E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75893" y="3618453"/>
                  <a:ext cx="117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1559" name="Freihand 211558">
                  <a:extLst>
                    <a:ext uri="{FF2B5EF4-FFF2-40B4-BE49-F238E27FC236}">
                      <a16:creationId xmlns:a16="http://schemas.microsoft.com/office/drawing/2014/main" id="{C2E06E2B-1D4E-05AB-7A28-78565A4EA38B}"/>
                    </a:ext>
                  </a:extLst>
                </p14:cNvPr>
                <p14:cNvContentPartPr/>
                <p14:nvPr/>
              </p14:nvContentPartPr>
              <p14:xfrm>
                <a:off x="10118373" y="3506493"/>
                <a:ext cx="142920" cy="248760"/>
              </p14:xfrm>
            </p:contentPart>
          </mc:Choice>
          <mc:Fallback xmlns="">
            <p:pic>
              <p:nvPicPr>
                <p:cNvPr id="211559" name="Freihand 211558">
                  <a:extLst>
                    <a:ext uri="{FF2B5EF4-FFF2-40B4-BE49-F238E27FC236}">
                      <a16:creationId xmlns:a16="http://schemas.microsoft.com/office/drawing/2014/main" id="{C2E06E2B-1D4E-05AB-7A28-78565A4EA38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09373" y="3497853"/>
                  <a:ext cx="160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1560" name="Freihand 211559">
                  <a:extLst>
                    <a:ext uri="{FF2B5EF4-FFF2-40B4-BE49-F238E27FC236}">
                      <a16:creationId xmlns:a16="http://schemas.microsoft.com/office/drawing/2014/main" id="{54381D39-5715-1B46-E313-7431E7A62D1B}"/>
                    </a:ext>
                  </a:extLst>
                </p14:cNvPr>
                <p14:cNvContentPartPr/>
                <p14:nvPr/>
              </p14:nvContentPartPr>
              <p14:xfrm>
                <a:off x="9656133" y="3482733"/>
                <a:ext cx="102240" cy="258840"/>
              </p14:xfrm>
            </p:contentPart>
          </mc:Choice>
          <mc:Fallback xmlns="">
            <p:pic>
              <p:nvPicPr>
                <p:cNvPr id="211560" name="Freihand 211559">
                  <a:extLst>
                    <a:ext uri="{FF2B5EF4-FFF2-40B4-BE49-F238E27FC236}">
                      <a16:creationId xmlns:a16="http://schemas.microsoft.com/office/drawing/2014/main" id="{54381D39-5715-1B46-E313-7431E7A62D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47133" y="3473733"/>
                  <a:ext cx="119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1561" name="Freihand 211560">
                  <a:extLst>
                    <a:ext uri="{FF2B5EF4-FFF2-40B4-BE49-F238E27FC236}">
                      <a16:creationId xmlns:a16="http://schemas.microsoft.com/office/drawing/2014/main" id="{7B163AD1-F205-3C29-3112-5E19B73F3339}"/>
                    </a:ext>
                  </a:extLst>
                </p14:cNvPr>
                <p14:cNvContentPartPr/>
                <p14:nvPr/>
              </p14:nvContentPartPr>
              <p14:xfrm>
                <a:off x="10289013" y="3469053"/>
                <a:ext cx="59400" cy="246240"/>
              </p14:xfrm>
            </p:contentPart>
          </mc:Choice>
          <mc:Fallback xmlns="">
            <p:pic>
              <p:nvPicPr>
                <p:cNvPr id="211561" name="Freihand 211560">
                  <a:extLst>
                    <a:ext uri="{FF2B5EF4-FFF2-40B4-BE49-F238E27FC236}">
                      <a16:creationId xmlns:a16="http://schemas.microsoft.com/office/drawing/2014/main" id="{7B163AD1-F205-3C29-3112-5E19B73F333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80013" y="3460413"/>
                  <a:ext cx="77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1072" name="Freihand 211071">
                  <a:extLst>
                    <a:ext uri="{FF2B5EF4-FFF2-40B4-BE49-F238E27FC236}">
                      <a16:creationId xmlns:a16="http://schemas.microsoft.com/office/drawing/2014/main" id="{3AAE0BE7-75E0-F889-49EC-D7EAFF7883BA}"/>
                    </a:ext>
                  </a:extLst>
                </p14:cNvPr>
                <p14:cNvContentPartPr/>
                <p14:nvPr/>
              </p14:nvContentPartPr>
              <p14:xfrm>
                <a:off x="10351653" y="3503613"/>
                <a:ext cx="124200" cy="152640"/>
              </p14:xfrm>
            </p:contentPart>
          </mc:Choice>
          <mc:Fallback xmlns="">
            <p:pic>
              <p:nvPicPr>
                <p:cNvPr id="211072" name="Freihand 211071">
                  <a:extLst>
                    <a:ext uri="{FF2B5EF4-FFF2-40B4-BE49-F238E27FC236}">
                      <a16:creationId xmlns:a16="http://schemas.microsoft.com/office/drawing/2014/main" id="{3AAE0BE7-75E0-F889-49EC-D7EAFF7883B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342653" y="3494613"/>
                  <a:ext cx="141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1073" name="Freihand 211072">
                  <a:extLst>
                    <a:ext uri="{FF2B5EF4-FFF2-40B4-BE49-F238E27FC236}">
                      <a16:creationId xmlns:a16="http://schemas.microsoft.com/office/drawing/2014/main" id="{B2A2B0FC-E8D4-E043-5E9A-01E4BB75362A}"/>
                    </a:ext>
                  </a:extLst>
                </p14:cNvPr>
                <p14:cNvContentPartPr/>
                <p14:nvPr/>
              </p14:nvContentPartPr>
              <p14:xfrm>
                <a:off x="10514373" y="3505413"/>
                <a:ext cx="89280" cy="161640"/>
              </p14:xfrm>
            </p:contentPart>
          </mc:Choice>
          <mc:Fallback xmlns="">
            <p:pic>
              <p:nvPicPr>
                <p:cNvPr id="211073" name="Freihand 211072">
                  <a:extLst>
                    <a:ext uri="{FF2B5EF4-FFF2-40B4-BE49-F238E27FC236}">
                      <a16:creationId xmlns:a16="http://schemas.microsoft.com/office/drawing/2014/main" id="{B2A2B0FC-E8D4-E043-5E9A-01E4BB75362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05733" y="3496413"/>
                  <a:ext cx="106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1074" name="Freihand 211073">
                  <a:extLst>
                    <a:ext uri="{FF2B5EF4-FFF2-40B4-BE49-F238E27FC236}">
                      <a16:creationId xmlns:a16="http://schemas.microsoft.com/office/drawing/2014/main" id="{3EA6ADA7-9EF4-937F-DFFF-FCED719176DE}"/>
                    </a:ext>
                  </a:extLst>
                </p14:cNvPr>
                <p14:cNvContentPartPr/>
                <p14:nvPr/>
              </p14:nvContentPartPr>
              <p14:xfrm>
                <a:off x="10614453" y="3498573"/>
                <a:ext cx="115200" cy="244080"/>
              </p14:xfrm>
            </p:contentPart>
          </mc:Choice>
          <mc:Fallback xmlns="">
            <p:pic>
              <p:nvPicPr>
                <p:cNvPr id="211074" name="Freihand 211073">
                  <a:extLst>
                    <a:ext uri="{FF2B5EF4-FFF2-40B4-BE49-F238E27FC236}">
                      <a16:creationId xmlns:a16="http://schemas.microsoft.com/office/drawing/2014/main" id="{3EA6ADA7-9EF4-937F-DFFF-FCED719176D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05813" y="3489573"/>
                  <a:ext cx="132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1075" name="Freihand 211074">
                  <a:extLst>
                    <a:ext uri="{FF2B5EF4-FFF2-40B4-BE49-F238E27FC236}">
                      <a16:creationId xmlns:a16="http://schemas.microsoft.com/office/drawing/2014/main" id="{072E8F10-DF46-4D57-1FE4-5022E1115815}"/>
                    </a:ext>
                  </a:extLst>
                </p14:cNvPr>
                <p14:cNvContentPartPr/>
                <p14:nvPr/>
              </p14:nvContentPartPr>
              <p14:xfrm>
                <a:off x="10736853" y="3589653"/>
                <a:ext cx="66600" cy="109800"/>
              </p14:xfrm>
            </p:contentPart>
          </mc:Choice>
          <mc:Fallback xmlns="">
            <p:pic>
              <p:nvPicPr>
                <p:cNvPr id="211075" name="Freihand 211074">
                  <a:extLst>
                    <a:ext uri="{FF2B5EF4-FFF2-40B4-BE49-F238E27FC236}">
                      <a16:creationId xmlns:a16="http://schemas.microsoft.com/office/drawing/2014/main" id="{072E8F10-DF46-4D57-1FE4-5022E111581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727853" y="3580653"/>
                  <a:ext cx="84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1076" name="Freihand 211075">
                  <a:extLst>
                    <a:ext uri="{FF2B5EF4-FFF2-40B4-BE49-F238E27FC236}">
                      <a16:creationId xmlns:a16="http://schemas.microsoft.com/office/drawing/2014/main" id="{DBB44E61-3FD1-BDCF-90D2-00C18C247568}"/>
                    </a:ext>
                  </a:extLst>
                </p14:cNvPr>
                <p14:cNvContentPartPr/>
                <p14:nvPr/>
              </p14:nvContentPartPr>
              <p14:xfrm>
                <a:off x="10772493" y="3472293"/>
                <a:ext cx="66960" cy="264240"/>
              </p14:xfrm>
            </p:contentPart>
          </mc:Choice>
          <mc:Fallback xmlns="">
            <p:pic>
              <p:nvPicPr>
                <p:cNvPr id="211076" name="Freihand 211075">
                  <a:extLst>
                    <a:ext uri="{FF2B5EF4-FFF2-40B4-BE49-F238E27FC236}">
                      <a16:creationId xmlns:a16="http://schemas.microsoft.com/office/drawing/2014/main" id="{DBB44E61-3FD1-BDCF-90D2-00C18C24756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763853" y="3463293"/>
                  <a:ext cx="84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1078" name="Freihand 211077">
                  <a:extLst>
                    <a:ext uri="{FF2B5EF4-FFF2-40B4-BE49-F238E27FC236}">
                      <a16:creationId xmlns:a16="http://schemas.microsoft.com/office/drawing/2014/main" id="{7BEE3333-2DC9-4FA1-BBD0-D60B4A7D1F3E}"/>
                    </a:ext>
                  </a:extLst>
                </p14:cNvPr>
                <p14:cNvContentPartPr/>
                <p14:nvPr/>
              </p14:nvContentPartPr>
              <p14:xfrm>
                <a:off x="5759853" y="1864893"/>
                <a:ext cx="259560" cy="25200"/>
              </p14:xfrm>
            </p:contentPart>
          </mc:Choice>
          <mc:Fallback xmlns="">
            <p:pic>
              <p:nvPicPr>
                <p:cNvPr id="211078" name="Freihand 211077">
                  <a:extLst>
                    <a:ext uri="{FF2B5EF4-FFF2-40B4-BE49-F238E27FC236}">
                      <a16:creationId xmlns:a16="http://schemas.microsoft.com/office/drawing/2014/main" id="{7BEE3333-2DC9-4FA1-BBD0-D60B4A7D1F3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751213" y="1855893"/>
                  <a:ext cx="277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1079" name="Freihand 211078">
                  <a:extLst>
                    <a:ext uri="{FF2B5EF4-FFF2-40B4-BE49-F238E27FC236}">
                      <a16:creationId xmlns:a16="http://schemas.microsoft.com/office/drawing/2014/main" id="{21A94E8E-C91F-09A4-1879-F62177554B17}"/>
                    </a:ext>
                  </a:extLst>
                </p14:cNvPr>
                <p14:cNvContentPartPr/>
                <p14:nvPr/>
              </p14:nvContentPartPr>
              <p14:xfrm>
                <a:off x="5562213" y="1803333"/>
                <a:ext cx="307440" cy="176760"/>
              </p14:xfrm>
            </p:contentPart>
          </mc:Choice>
          <mc:Fallback xmlns="">
            <p:pic>
              <p:nvPicPr>
                <p:cNvPr id="211079" name="Freihand 211078">
                  <a:extLst>
                    <a:ext uri="{FF2B5EF4-FFF2-40B4-BE49-F238E27FC236}">
                      <a16:creationId xmlns:a16="http://schemas.microsoft.com/office/drawing/2014/main" id="{21A94E8E-C91F-09A4-1879-F62177554B1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53573" y="1794693"/>
                  <a:ext cx="325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1081" name="Freihand 211080">
                  <a:extLst>
                    <a:ext uri="{FF2B5EF4-FFF2-40B4-BE49-F238E27FC236}">
                      <a16:creationId xmlns:a16="http://schemas.microsoft.com/office/drawing/2014/main" id="{F6B85BD5-6316-01E5-CBFD-917A886FED53}"/>
                    </a:ext>
                  </a:extLst>
                </p14:cNvPr>
                <p14:cNvContentPartPr/>
                <p14:nvPr/>
              </p14:nvContentPartPr>
              <p14:xfrm>
                <a:off x="4131933" y="1631613"/>
                <a:ext cx="112320" cy="185040"/>
              </p14:xfrm>
            </p:contentPart>
          </mc:Choice>
          <mc:Fallback xmlns="">
            <p:pic>
              <p:nvPicPr>
                <p:cNvPr id="211081" name="Freihand 211080">
                  <a:extLst>
                    <a:ext uri="{FF2B5EF4-FFF2-40B4-BE49-F238E27FC236}">
                      <a16:creationId xmlns:a16="http://schemas.microsoft.com/office/drawing/2014/main" id="{F6B85BD5-6316-01E5-CBFD-917A886FED5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23293" y="1622613"/>
                  <a:ext cx="129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1082" name="Freihand 211081">
                  <a:extLst>
                    <a:ext uri="{FF2B5EF4-FFF2-40B4-BE49-F238E27FC236}">
                      <a16:creationId xmlns:a16="http://schemas.microsoft.com/office/drawing/2014/main" id="{35831530-A698-A5C2-167E-B927ADB37B2A}"/>
                    </a:ext>
                  </a:extLst>
                </p14:cNvPr>
                <p14:cNvContentPartPr/>
                <p14:nvPr/>
              </p14:nvContentPartPr>
              <p14:xfrm>
                <a:off x="4304013" y="1778493"/>
                <a:ext cx="18360" cy="87480"/>
              </p14:xfrm>
            </p:contentPart>
          </mc:Choice>
          <mc:Fallback xmlns="">
            <p:pic>
              <p:nvPicPr>
                <p:cNvPr id="211082" name="Freihand 211081">
                  <a:extLst>
                    <a:ext uri="{FF2B5EF4-FFF2-40B4-BE49-F238E27FC236}">
                      <a16:creationId xmlns:a16="http://schemas.microsoft.com/office/drawing/2014/main" id="{35831530-A698-A5C2-167E-B927ADB37B2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95373" y="1769493"/>
                  <a:ext cx="36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1083" name="Freihand 211082">
                  <a:extLst>
                    <a:ext uri="{FF2B5EF4-FFF2-40B4-BE49-F238E27FC236}">
                      <a16:creationId xmlns:a16="http://schemas.microsoft.com/office/drawing/2014/main" id="{DBDB2982-A60F-C107-A729-AF29C5036D12}"/>
                    </a:ext>
                  </a:extLst>
                </p14:cNvPr>
                <p14:cNvContentPartPr/>
                <p14:nvPr/>
              </p14:nvContentPartPr>
              <p14:xfrm>
                <a:off x="4366293" y="1628013"/>
                <a:ext cx="116280" cy="174240"/>
              </p14:xfrm>
            </p:contentPart>
          </mc:Choice>
          <mc:Fallback xmlns="">
            <p:pic>
              <p:nvPicPr>
                <p:cNvPr id="211083" name="Freihand 211082">
                  <a:extLst>
                    <a:ext uri="{FF2B5EF4-FFF2-40B4-BE49-F238E27FC236}">
                      <a16:creationId xmlns:a16="http://schemas.microsoft.com/office/drawing/2014/main" id="{DBDB2982-A60F-C107-A729-AF29C5036D1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57293" y="1619013"/>
                  <a:ext cx="133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1084" name="Freihand 211083">
                  <a:extLst>
                    <a:ext uri="{FF2B5EF4-FFF2-40B4-BE49-F238E27FC236}">
                      <a16:creationId xmlns:a16="http://schemas.microsoft.com/office/drawing/2014/main" id="{1626486F-77C9-9E15-9A1F-18DDDD0BABAA}"/>
                    </a:ext>
                  </a:extLst>
                </p14:cNvPr>
                <p14:cNvContentPartPr/>
                <p14:nvPr/>
              </p14:nvContentPartPr>
              <p14:xfrm>
                <a:off x="4070733" y="1876413"/>
                <a:ext cx="444600" cy="61560"/>
              </p14:xfrm>
            </p:contentPart>
          </mc:Choice>
          <mc:Fallback xmlns="">
            <p:pic>
              <p:nvPicPr>
                <p:cNvPr id="211084" name="Freihand 211083">
                  <a:extLst>
                    <a:ext uri="{FF2B5EF4-FFF2-40B4-BE49-F238E27FC236}">
                      <a16:creationId xmlns:a16="http://schemas.microsoft.com/office/drawing/2014/main" id="{1626486F-77C9-9E15-9A1F-18DDDD0BABA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061733" y="1867413"/>
                  <a:ext cx="462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1085" name="Freihand 211084">
                  <a:extLst>
                    <a:ext uri="{FF2B5EF4-FFF2-40B4-BE49-F238E27FC236}">
                      <a16:creationId xmlns:a16="http://schemas.microsoft.com/office/drawing/2014/main" id="{63E7722F-FDB3-2C56-1D91-508796750F31}"/>
                    </a:ext>
                  </a:extLst>
                </p14:cNvPr>
                <p14:cNvContentPartPr/>
                <p14:nvPr/>
              </p14:nvContentPartPr>
              <p14:xfrm>
                <a:off x="4189533" y="2053533"/>
                <a:ext cx="173520" cy="223920"/>
              </p14:xfrm>
            </p:contentPart>
          </mc:Choice>
          <mc:Fallback xmlns="">
            <p:pic>
              <p:nvPicPr>
                <p:cNvPr id="211085" name="Freihand 211084">
                  <a:extLst>
                    <a:ext uri="{FF2B5EF4-FFF2-40B4-BE49-F238E27FC236}">
                      <a16:creationId xmlns:a16="http://schemas.microsoft.com/office/drawing/2014/main" id="{63E7722F-FDB3-2C56-1D91-508796750F3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180893" y="2044533"/>
                  <a:ext cx="191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1087" name="Freihand 211086">
                  <a:extLst>
                    <a:ext uri="{FF2B5EF4-FFF2-40B4-BE49-F238E27FC236}">
                      <a16:creationId xmlns:a16="http://schemas.microsoft.com/office/drawing/2014/main" id="{774C65A6-81B2-D3CC-21FC-F04F41E0ED5C}"/>
                    </a:ext>
                  </a:extLst>
                </p14:cNvPr>
                <p14:cNvContentPartPr/>
                <p14:nvPr/>
              </p14:nvContentPartPr>
              <p14:xfrm>
                <a:off x="4661133" y="1860933"/>
                <a:ext cx="127440" cy="4680"/>
              </p14:xfrm>
            </p:contentPart>
          </mc:Choice>
          <mc:Fallback xmlns="">
            <p:pic>
              <p:nvPicPr>
                <p:cNvPr id="211087" name="Freihand 211086">
                  <a:extLst>
                    <a:ext uri="{FF2B5EF4-FFF2-40B4-BE49-F238E27FC236}">
                      <a16:creationId xmlns:a16="http://schemas.microsoft.com/office/drawing/2014/main" id="{774C65A6-81B2-D3CC-21FC-F04F41E0ED5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652133" y="1852293"/>
                  <a:ext cx="145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1088" name="Freihand 211087">
                  <a:extLst>
                    <a:ext uri="{FF2B5EF4-FFF2-40B4-BE49-F238E27FC236}">
                      <a16:creationId xmlns:a16="http://schemas.microsoft.com/office/drawing/2014/main" id="{48D3B006-71B3-113E-A916-951A56991D1E}"/>
                    </a:ext>
                  </a:extLst>
                </p14:cNvPr>
                <p14:cNvContentPartPr/>
                <p14:nvPr/>
              </p14:nvContentPartPr>
              <p14:xfrm>
                <a:off x="4635933" y="1910253"/>
                <a:ext cx="136080" cy="26640"/>
              </p14:xfrm>
            </p:contentPart>
          </mc:Choice>
          <mc:Fallback xmlns="">
            <p:pic>
              <p:nvPicPr>
                <p:cNvPr id="211088" name="Freihand 211087">
                  <a:extLst>
                    <a:ext uri="{FF2B5EF4-FFF2-40B4-BE49-F238E27FC236}">
                      <a16:creationId xmlns:a16="http://schemas.microsoft.com/office/drawing/2014/main" id="{48D3B006-71B3-113E-A916-951A56991D1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626933" y="1901613"/>
                  <a:ext cx="153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1089" name="Freihand 211088">
                  <a:extLst>
                    <a:ext uri="{FF2B5EF4-FFF2-40B4-BE49-F238E27FC236}">
                      <a16:creationId xmlns:a16="http://schemas.microsoft.com/office/drawing/2014/main" id="{40267B08-9F9D-948B-A58A-9B7DBE99D120}"/>
                    </a:ext>
                  </a:extLst>
                </p14:cNvPr>
                <p14:cNvContentPartPr/>
                <p14:nvPr/>
              </p14:nvContentPartPr>
              <p14:xfrm>
                <a:off x="4838613" y="1808733"/>
                <a:ext cx="157320" cy="140040"/>
              </p14:xfrm>
            </p:contentPart>
          </mc:Choice>
          <mc:Fallback xmlns="">
            <p:pic>
              <p:nvPicPr>
                <p:cNvPr id="211089" name="Freihand 211088">
                  <a:extLst>
                    <a:ext uri="{FF2B5EF4-FFF2-40B4-BE49-F238E27FC236}">
                      <a16:creationId xmlns:a16="http://schemas.microsoft.com/office/drawing/2014/main" id="{40267B08-9F9D-948B-A58A-9B7DBE99D12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29973" y="1800093"/>
                  <a:ext cx="174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1091" name="Freihand 211090">
                  <a:extLst>
                    <a:ext uri="{FF2B5EF4-FFF2-40B4-BE49-F238E27FC236}">
                      <a16:creationId xmlns:a16="http://schemas.microsoft.com/office/drawing/2014/main" id="{92F126A5-53C0-B738-921D-B340DC9EEAB5}"/>
                    </a:ext>
                  </a:extLst>
                </p14:cNvPr>
                <p14:cNvContentPartPr/>
                <p14:nvPr/>
              </p14:nvContentPartPr>
              <p14:xfrm>
                <a:off x="5025093" y="1831413"/>
                <a:ext cx="136080" cy="103320"/>
              </p14:xfrm>
            </p:contentPart>
          </mc:Choice>
          <mc:Fallback xmlns="">
            <p:pic>
              <p:nvPicPr>
                <p:cNvPr id="211091" name="Freihand 211090">
                  <a:extLst>
                    <a:ext uri="{FF2B5EF4-FFF2-40B4-BE49-F238E27FC236}">
                      <a16:creationId xmlns:a16="http://schemas.microsoft.com/office/drawing/2014/main" id="{92F126A5-53C0-B738-921D-B340DC9EEAB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016453" y="1822773"/>
                  <a:ext cx="153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1092" name="Freihand 211091">
                  <a:extLst>
                    <a:ext uri="{FF2B5EF4-FFF2-40B4-BE49-F238E27FC236}">
                      <a16:creationId xmlns:a16="http://schemas.microsoft.com/office/drawing/2014/main" id="{E3F355B1-9439-0748-8156-681879C57A52}"/>
                    </a:ext>
                  </a:extLst>
                </p14:cNvPr>
                <p14:cNvContentPartPr/>
                <p14:nvPr/>
              </p14:nvContentPartPr>
              <p14:xfrm>
                <a:off x="5169813" y="1835373"/>
                <a:ext cx="77400" cy="182160"/>
              </p14:xfrm>
            </p:contentPart>
          </mc:Choice>
          <mc:Fallback xmlns="">
            <p:pic>
              <p:nvPicPr>
                <p:cNvPr id="211092" name="Freihand 211091">
                  <a:extLst>
                    <a:ext uri="{FF2B5EF4-FFF2-40B4-BE49-F238E27FC236}">
                      <a16:creationId xmlns:a16="http://schemas.microsoft.com/office/drawing/2014/main" id="{E3F355B1-9439-0748-8156-681879C57A5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161173" y="1826733"/>
                  <a:ext cx="95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094" name="Freihand 211093">
                  <a:extLst>
                    <a:ext uri="{FF2B5EF4-FFF2-40B4-BE49-F238E27FC236}">
                      <a16:creationId xmlns:a16="http://schemas.microsoft.com/office/drawing/2014/main" id="{D00FFCE5-7289-BD51-E358-6CAD0A2BB860}"/>
                    </a:ext>
                  </a:extLst>
                </p14:cNvPr>
                <p14:cNvContentPartPr/>
                <p14:nvPr/>
              </p14:nvContentPartPr>
              <p14:xfrm>
                <a:off x="5233173" y="1786773"/>
                <a:ext cx="114840" cy="234720"/>
              </p14:xfrm>
            </p:contentPart>
          </mc:Choice>
          <mc:Fallback xmlns="">
            <p:pic>
              <p:nvPicPr>
                <p:cNvPr id="211094" name="Freihand 211093">
                  <a:extLst>
                    <a:ext uri="{FF2B5EF4-FFF2-40B4-BE49-F238E27FC236}">
                      <a16:creationId xmlns:a16="http://schemas.microsoft.com/office/drawing/2014/main" id="{D00FFCE5-7289-BD51-E358-6CAD0A2BB86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224533" y="1778133"/>
                  <a:ext cx="132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1095" name="Freihand 211094">
                  <a:extLst>
                    <a:ext uri="{FF2B5EF4-FFF2-40B4-BE49-F238E27FC236}">
                      <a16:creationId xmlns:a16="http://schemas.microsoft.com/office/drawing/2014/main" id="{59F6B22F-2BBE-4099-406A-D65DA603D444}"/>
                    </a:ext>
                  </a:extLst>
                </p14:cNvPr>
                <p14:cNvContentPartPr/>
                <p14:nvPr/>
              </p14:nvContentPartPr>
              <p14:xfrm>
                <a:off x="4788573" y="1770933"/>
                <a:ext cx="174960" cy="272160"/>
              </p14:xfrm>
            </p:contentPart>
          </mc:Choice>
          <mc:Fallback xmlns="">
            <p:pic>
              <p:nvPicPr>
                <p:cNvPr id="211095" name="Freihand 211094">
                  <a:extLst>
                    <a:ext uri="{FF2B5EF4-FFF2-40B4-BE49-F238E27FC236}">
                      <a16:creationId xmlns:a16="http://schemas.microsoft.com/office/drawing/2014/main" id="{59F6B22F-2BBE-4099-406A-D65DA603D44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79573" y="1762293"/>
                  <a:ext cx="1926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1097" name="Freihand 211096">
                  <a:extLst>
                    <a:ext uri="{FF2B5EF4-FFF2-40B4-BE49-F238E27FC236}">
                      <a16:creationId xmlns:a16="http://schemas.microsoft.com/office/drawing/2014/main" id="{885856D3-B8E3-69BC-8A0D-C17F6A66C9B4}"/>
                    </a:ext>
                  </a:extLst>
                </p14:cNvPr>
                <p14:cNvContentPartPr/>
                <p14:nvPr/>
              </p14:nvContentPartPr>
              <p14:xfrm>
                <a:off x="5380413" y="1615053"/>
                <a:ext cx="101160" cy="156960"/>
              </p14:xfrm>
            </p:contentPart>
          </mc:Choice>
          <mc:Fallback xmlns="">
            <p:pic>
              <p:nvPicPr>
                <p:cNvPr id="211097" name="Freihand 211096">
                  <a:extLst>
                    <a:ext uri="{FF2B5EF4-FFF2-40B4-BE49-F238E27FC236}">
                      <a16:creationId xmlns:a16="http://schemas.microsoft.com/office/drawing/2014/main" id="{885856D3-B8E3-69BC-8A0D-C17F6A66C9B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371773" y="1606413"/>
                  <a:ext cx="118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1099" name="Freihand 211098">
                  <a:extLst>
                    <a:ext uri="{FF2B5EF4-FFF2-40B4-BE49-F238E27FC236}">
                      <a16:creationId xmlns:a16="http://schemas.microsoft.com/office/drawing/2014/main" id="{60696D06-DD9D-8D70-3FA3-12843D2178B4}"/>
                    </a:ext>
                  </a:extLst>
                </p14:cNvPr>
                <p14:cNvContentPartPr/>
                <p14:nvPr/>
              </p14:nvContentPartPr>
              <p14:xfrm>
                <a:off x="3930693" y="2330733"/>
                <a:ext cx="602640" cy="459720"/>
              </p14:xfrm>
            </p:contentPart>
          </mc:Choice>
          <mc:Fallback xmlns="">
            <p:pic>
              <p:nvPicPr>
                <p:cNvPr id="211099" name="Freihand 211098">
                  <a:extLst>
                    <a:ext uri="{FF2B5EF4-FFF2-40B4-BE49-F238E27FC236}">
                      <a16:creationId xmlns:a16="http://schemas.microsoft.com/office/drawing/2014/main" id="{60696D06-DD9D-8D70-3FA3-12843D2178B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921693" y="2322093"/>
                  <a:ext cx="6202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100" name="Freihand 211099">
                  <a:extLst>
                    <a:ext uri="{FF2B5EF4-FFF2-40B4-BE49-F238E27FC236}">
                      <a16:creationId xmlns:a16="http://schemas.microsoft.com/office/drawing/2014/main" id="{B22FF8E3-FB8A-C5AA-B9C6-1D343E2A5822}"/>
                    </a:ext>
                  </a:extLst>
                </p14:cNvPr>
                <p14:cNvContentPartPr/>
                <p14:nvPr/>
              </p14:nvContentPartPr>
              <p14:xfrm>
                <a:off x="4112853" y="2506413"/>
                <a:ext cx="119520" cy="167400"/>
              </p14:xfrm>
            </p:contentPart>
          </mc:Choice>
          <mc:Fallback xmlns="">
            <p:pic>
              <p:nvPicPr>
                <p:cNvPr id="211100" name="Freihand 211099">
                  <a:extLst>
                    <a:ext uri="{FF2B5EF4-FFF2-40B4-BE49-F238E27FC236}">
                      <a16:creationId xmlns:a16="http://schemas.microsoft.com/office/drawing/2014/main" id="{B22FF8E3-FB8A-C5AA-B9C6-1D343E2A582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104213" y="2497773"/>
                  <a:ext cx="137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101" name="Freihand 211100">
                  <a:extLst>
                    <a:ext uri="{FF2B5EF4-FFF2-40B4-BE49-F238E27FC236}">
                      <a16:creationId xmlns:a16="http://schemas.microsoft.com/office/drawing/2014/main" id="{AFECF106-2CC9-6CCC-A5DF-C94C713D3FB0}"/>
                    </a:ext>
                  </a:extLst>
                </p14:cNvPr>
                <p14:cNvContentPartPr/>
                <p14:nvPr/>
              </p14:nvContentPartPr>
              <p14:xfrm>
                <a:off x="4251093" y="2602893"/>
                <a:ext cx="15120" cy="82800"/>
              </p14:xfrm>
            </p:contentPart>
          </mc:Choice>
          <mc:Fallback xmlns="">
            <p:pic>
              <p:nvPicPr>
                <p:cNvPr id="211101" name="Freihand 211100">
                  <a:extLst>
                    <a:ext uri="{FF2B5EF4-FFF2-40B4-BE49-F238E27FC236}">
                      <a16:creationId xmlns:a16="http://schemas.microsoft.com/office/drawing/2014/main" id="{AFECF106-2CC9-6CCC-A5DF-C94C713D3FB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242453" y="2594253"/>
                  <a:ext cx="32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1102" name="Freihand 211101">
                  <a:extLst>
                    <a:ext uri="{FF2B5EF4-FFF2-40B4-BE49-F238E27FC236}">
                      <a16:creationId xmlns:a16="http://schemas.microsoft.com/office/drawing/2014/main" id="{BDE12DBF-A198-CD51-5C66-0B56357AABBC}"/>
                    </a:ext>
                  </a:extLst>
                </p14:cNvPr>
                <p14:cNvContentPartPr/>
                <p14:nvPr/>
              </p14:nvContentPartPr>
              <p14:xfrm>
                <a:off x="4306893" y="2495973"/>
                <a:ext cx="96120" cy="121680"/>
              </p14:xfrm>
            </p:contentPart>
          </mc:Choice>
          <mc:Fallback xmlns="">
            <p:pic>
              <p:nvPicPr>
                <p:cNvPr id="211102" name="Freihand 211101">
                  <a:extLst>
                    <a:ext uri="{FF2B5EF4-FFF2-40B4-BE49-F238E27FC236}">
                      <a16:creationId xmlns:a16="http://schemas.microsoft.com/office/drawing/2014/main" id="{BDE12DBF-A198-CD51-5C66-0B56357AABB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297893" y="2487333"/>
                  <a:ext cx="113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103" name="Freihand 211102">
                  <a:extLst>
                    <a:ext uri="{FF2B5EF4-FFF2-40B4-BE49-F238E27FC236}">
                      <a16:creationId xmlns:a16="http://schemas.microsoft.com/office/drawing/2014/main" id="{CAAD60A9-0B83-0456-B309-71D04FEB7A78}"/>
                    </a:ext>
                  </a:extLst>
                </p14:cNvPr>
                <p14:cNvContentPartPr/>
                <p14:nvPr/>
              </p14:nvContentPartPr>
              <p14:xfrm>
                <a:off x="4118253" y="2721693"/>
                <a:ext cx="304560" cy="45000"/>
              </p14:xfrm>
            </p:contentPart>
          </mc:Choice>
          <mc:Fallback xmlns="">
            <p:pic>
              <p:nvPicPr>
                <p:cNvPr id="211103" name="Freihand 211102">
                  <a:extLst>
                    <a:ext uri="{FF2B5EF4-FFF2-40B4-BE49-F238E27FC236}">
                      <a16:creationId xmlns:a16="http://schemas.microsoft.com/office/drawing/2014/main" id="{CAAD60A9-0B83-0456-B309-71D04FEB7A7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109253" y="2713053"/>
                  <a:ext cx="322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1104" name="Freihand 211103">
                  <a:extLst>
                    <a:ext uri="{FF2B5EF4-FFF2-40B4-BE49-F238E27FC236}">
                      <a16:creationId xmlns:a16="http://schemas.microsoft.com/office/drawing/2014/main" id="{24703D27-F67F-6FC4-72B4-ED217D7E07AF}"/>
                    </a:ext>
                  </a:extLst>
                </p14:cNvPr>
                <p14:cNvContentPartPr/>
                <p14:nvPr/>
              </p14:nvContentPartPr>
              <p14:xfrm>
                <a:off x="4215813" y="2796213"/>
                <a:ext cx="117360" cy="198360"/>
              </p14:xfrm>
            </p:contentPart>
          </mc:Choice>
          <mc:Fallback xmlns="">
            <p:pic>
              <p:nvPicPr>
                <p:cNvPr id="211104" name="Freihand 211103">
                  <a:extLst>
                    <a:ext uri="{FF2B5EF4-FFF2-40B4-BE49-F238E27FC236}">
                      <a16:creationId xmlns:a16="http://schemas.microsoft.com/office/drawing/2014/main" id="{24703D27-F67F-6FC4-72B4-ED217D7E07A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207173" y="2787213"/>
                  <a:ext cx="135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1106" name="Freihand 211105">
                  <a:extLst>
                    <a:ext uri="{FF2B5EF4-FFF2-40B4-BE49-F238E27FC236}">
                      <a16:creationId xmlns:a16="http://schemas.microsoft.com/office/drawing/2014/main" id="{2F966891-939E-33C4-E4D5-2DA436404A24}"/>
                    </a:ext>
                  </a:extLst>
                </p14:cNvPr>
                <p14:cNvContentPartPr/>
                <p14:nvPr/>
              </p14:nvContentPartPr>
              <p14:xfrm>
                <a:off x="4683813" y="2373933"/>
                <a:ext cx="84600" cy="405360"/>
              </p14:xfrm>
            </p:contentPart>
          </mc:Choice>
          <mc:Fallback xmlns="">
            <p:pic>
              <p:nvPicPr>
                <p:cNvPr id="211106" name="Freihand 211105">
                  <a:extLst>
                    <a:ext uri="{FF2B5EF4-FFF2-40B4-BE49-F238E27FC236}">
                      <a16:creationId xmlns:a16="http://schemas.microsoft.com/office/drawing/2014/main" id="{2F966891-939E-33C4-E4D5-2DA436404A2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675173" y="2364933"/>
                  <a:ext cx="1022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1107" name="Freihand 211106">
                  <a:extLst>
                    <a:ext uri="{FF2B5EF4-FFF2-40B4-BE49-F238E27FC236}">
                      <a16:creationId xmlns:a16="http://schemas.microsoft.com/office/drawing/2014/main" id="{4024E7AD-A903-FB0E-589B-FD107D43679F}"/>
                    </a:ext>
                  </a:extLst>
                </p14:cNvPr>
                <p14:cNvContentPartPr/>
                <p14:nvPr/>
              </p14:nvContentPartPr>
              <p14:xfrm>
                <a:off x="4549173" y="2632053"/>
                <a:ext cx="109800" cy="12960"/>
              </p14:xfrm>
            </p:contentPart>
          </mc:Choice>
          <mc:Fallback xmlns="">
            <p:pic>
              <p:nvPicPr>
                <p:cNvPr id="211107" name="Freihand 211106">
                  <a:extLst>
                    <a:ext uri="{FF2B5EF4-FFF2-40B4-BE49-F238E27FC236}">
                      <a16:creationId xmlns:a16="http://schemas.microsoft.com/office/drawing/2014/main" id="{4024E7AD-A903-FB0E-589B-FD107D43679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540173" y="2623053"/>
                  <a:ext cx="127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1108" name="Freihand 211107">
                  <a:extLst>
                    <a:ext uri="{FF2B5EF4-FFF2-40B4-BE49-F238E27FC236}">
                      <a16:creationId xmlns:a16="http://schemas.microsoft.com/office/drawing/2014/main" id="{B3D27EDA-645A-BD34-1B88-F61BD296391C}"/>
                    </a:ext>
                  </a:extLst>
                </p14:cNvPr>
                <p14:cNvContentPartPr/>
                <p14:nvPr/>
              </p14:nvContentPartPr>
              <p14:xfrm>
                <a:off x="4522893" y="2699733"/>
                <a:ext cx="97560" cy="34920"/>
              </p14:xfrm>
            </p:contentPart>
          </mc:Choice>
          <mc:Fallback xmlns="">
            <p:pic>
              <p:nvPicPr>
                <p:cNvPr id="211108" name="Freihand 211107">
                  <a:extLst>
                    <a:ext uri="{FF2B5EF4-FFF2-40B4-BE49-F238E27FC236}">
                      <a16:creationId xmlns:a16="http://schemas.microsoft.com/office/drawing/2014/main" id="{B3D27EDA-645A-BD34-1B88-F61BD296391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513893" y="2690733"/>
                  <a:ext cx="115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1109" name="Freihand 211108">
                  <a:extLst>
                    <a:ext uri="{FF2B5EF4-FFF2-40B4-BE49-F238E27FC236}">
                      <a16:creationId xmlns:a16="http://schemas.microsoft.com/office/drawing/2014/main" id="{6C988F52-41CF-7851-D55A-D88DF7B0091E}"/>
                    </a:ext>
                  </a:extLst>
                </p14:cNvPr>
                <p14:cNvContentPartPr/>
                <p14:nvPr/>
              </p14:nvContentPartPr>
              <p14:xfrm>
                <a:off x="4802253" y="2515053"/>
                <a:ext cx="164520" cy="148680"/>
              </p14:xfrm>
            </p:contentPart>
          </mc:Choice>
          <mc:Fallback xmlns="">
            <p:pic>
              <p:nvPicPr>
                <p:cNvPr id="211109" name="Freihand 211108">
                  <a:extLst>
                    <a:ext uri="{FF2B5EF4-FFF2-40B4-BE49-F238E27FC236}">
                      <a16:creationId xmlns:a16="http://schemas.microsoft.com/office/drawing/2014/main" id="{6C988F52-41CF-7851-D55A-D88DF7B0091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793613" y="2506053"/>
                  <a:ext cx="182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1110" name="Freihand 211109">
                  <a:extLst>
                    <a:ext uri="{FF2B5EF4-FFF2-40B4-BE49-F238E27FC236}">
                      <a16:creationId xmlns:a16="http://schemas.microsoft.com/office/drawing/2014/main" id="{8F5AF154-7FDB-345F-AA06-C6815A2BF65A}"/>
                    </a:ext>
                  </a:extLst>
                </p14:cNvPr>
                <p14:cNvContentPartPr/>
                <p14:nvPr/>
              </p14:nvContentPartPr>
              <p14:xfrm>
                <a:off x="5004573" y="2521893"/>
                <a:ext cx="99000" cy="118440"/>
              </p14:xfrm>
            </p:contentPart>
          </mc:Choice>
          <mc:Fallback xmlns="">
            <p:pic>
              <p:nvPicPr>
                <p:cNvPr id="211110" name="Freihand 211109">
                  <a:extLst>
                    <a:ext uri="{FF2B5EF4-FFF2-40B4-BE49-F238E27FC236}">
                      <a16:creationId xmlns:a16="http://schemas.microsoft.com/office/drawing/2014/main" id="{8F5AF154-7FDB-345F-AA06-C6815A2BF65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95933" y="2513253"/>
                  <a:ext cx="116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111" name="Freihand 211110">
                  <a:extLst>
                    <a:ext uri="{FF2B5EF4-FFF2-40B4-BE49-F238E27FC236}">
                      <a16:creationId xmlns:a16="http://schemas.microsoft.com/office/drawing/2014/main" id="{D9E03E38-2F28-F9E2-3414-57143FE61BA2}"/>
                    </a:ext>
                  </a:extLst>
                </p14:cNvPr>
                <p14:cNvContentPartPr/>
                <p14:nvPr/>
              </p14:nvContentPartPr>
              <p14:xfrm>
                <a:off x="5166573" y="2537373"/>
                <a:ext cx="96480" cy="240480"/>
              </p14:xfrm>
            </p:contentPart>
          </mc:Choice>
          <mc:Fallback xmlns="">
            <p:pic>
              <p:nvPicPr>
                <p:cNvPr id="211111" name="Freihand 211110">
                  <a:extLst>
                    <a:ext uri="{FF2B5EF4-FFF2-40B4-BE49-F238E27FC236}">
                      <a16:creationId xmlns:a16="http://schemas.microsoft.com/office/drawing/2014/main" id="{D9E03E38-2F28-F9E2-3414-57143FE61BA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157933" y="2528373"/>
                  <a:ext cx="114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112" name="Freihand 211111">
                  <a:extLst>
                    <a:ext uri="{FF2B5EF4-FFF2-40B4-BE49-F238E27FC236}">
                      <a16:creationId xmlns:a16="http://schemas.microsoft.com/office/drawing/2014/main" id="{D12413FE-F11D-2FC4-697D-CED08549CB48}"/>
                    </a:ext>
                  </a:extLst>
                </p14:cNvPr>
                <p14:cNvContentPartPr/>
                <p14:nvPr/>
              </p14:nvContentPartPr>
              <p14:xfrm>
                <a:off x="5277453" y="2405253"/>
                <a:ext cx="128520" cy="359640"/>
              </p14:xfrm>
            </p:contentPart>
          </mc:Choice>
          <mc:Fallback xmlns="">
            <p:pic>
              <p:nvPicPr>
                <p:cNvPr id="211112" name="Freihand 211111">
                  <a:extLst>
                    <a:ext uri="{FF2B5EF4-FFF2-40B4-BE49-F238E27FC236}">
                      <a16:creationId xmlns:a16="http://schemas.microsoft.com/office/drawing/2014/main" id="{D12413FE-F11D-2FC4-697D-CED08549CB4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268813" y="2396613"/>
                  <a:ext cx="146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647" name="Freihand 211646">
                  <a:extLst>
                    <a:ext uri="{FF2B5EF4-FFF2-40B4-BE49-F238E27FC236}">
                      <a16:creationId xmlns:a16="http://schemas.microsoft.com/office/drawing/2014/main" id="{C8F2930D-AE69-32F7-CB5D-5F628F66677D}"/>
                    </a:ext>
                  </a:extLst>
                </p14:cNvPr>
                <p14:cNvContentPartPr/>
                <p14:nvPr/>
              </p14:nvContentPartPr>
              <p14:xfrm>
                <a:off x="2122053" y="5397573"/>
                <a:ext cx="272160" cy="1039680"/>
              </p14:xfrm>
            </p:contentPart>
          </mc:Choice>
          <mc:Fallback xmlns="">
            <p:pic>
              <p:nvPicPr>
                <p:cNvPr id="211647" name="Freihand 211646">
                  <a:extLst>
                    <a:ext uri="{FF2B5EF4-FFF2-40B4-BE49-F238E27FC236}">
                      <a16:creationId xmlns:a16="http://schemas.microsoft.com/office/drawing/2014/main" id="{C8F2930D-AE69-32F7-CB5D-5F628F66677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13413" y="5388573"/>
                  <a:ext cx="289800" cy="10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200" name="Freihand 211199">
                  <a:extLst>
                    <a:ext uri="{FF2B5EF4-FFF2-40B4-BE49-F238E27FC236}">
                      <a16:creationId xmlns:a16="http://schemas.microsoft.com/office/drawing/2014/main" id="{12160F1E-40C1-1F2A-7856-6F768F5B3025}"/>
                    </a:ext>
                  </a:extLst>
                </p14:cNvPr>
                <p14:cNvContentPartPr/>
                <p14:nvPr/>
              </p14:nvContentPartPr>
              <p14:xfrm>
                <a:off x="2310333" y="6302253"/>
                <a:ext cx="116640" cy="182880"/>
              </p14:xfrm>
            </p:contentPart>
          </mc:Choice>
          <mc:Fallback xmlns="">
            <p:pic>
              <p:nvPicPr>
                <p:cNvPr id="211200" name="Freihand 211199">
                  <a:extLst>
                    <a:ext uri="{FF2B5EF4-FFF2-40B4-BE49-F238E27FC236}">
                      <a16:creationId xmlns:a16="http://schemas.microsoft.com/office/drawing/2014/main" id="{12160F1E-40C1-1F2A-7856-6F768F5B302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301333" y="6293253"/>
                  <a:ext cx="134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1202" name="Freihand 211201">
                  <a:extLst>
                    <a:ext uri="{FF2B5EF4-FFF2-40B4-BE49-F238E27FC236}">
                      <a16:creationId xmlns:a16="http://schemas.microsoft.com/office/drawing/2014/main" id="{B66F22A5-3E3C-1EBF-5EE4-56A0057A2534}"/>
                    </a:ext>
                  </a:extLst>
                </p14:cNvPr>
                <p14:cNvContentPartPr/>
                <p14:nvPr/>
              </p14:nvContentPartPr>
              <p14:xfrm>
                <a:off x="1218453" y="4553733"/>
                <a:ext cx="503640" cy="568440"/>
              </p14:xfrm>
            </p:contentPart>
          </mc:Choice>
          <mc:Fallback xmlns="">
            <p:pic>
              <p:nvPicPr>
                <p:cNvPr id="211202" name="Freihand 211201">
                  <a:extLst>
                    <a:ext uri="{FF2B5EF4-FFF2-40B4-BE49-F238E27FC236}">
                      <a16:creationId xmlns:a16="http://schemas.microsoft.com/office/drawing/2014/main" id="{B66F22A5-3E3C-1EBF-5EE4-56A0057A253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209453" y="4544733"/>
                  <a:ext cx="52128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1203" name="Freihand 211202">
                  <a:extLst>
                    <a:ext uri="{FF2B5EF4-FFF2-40B4-BE49-F238E27FC236}">
                      <a16:creationId xmlns:a16="http://schemas.microsoft.com/office/drawing/2014/main" id="{EA653678-AA35-44DC-CECF-11207C16DA1A}"/>
                    </a:ext>
                  </a:extLst>
                </p14:cNvPr>
                <p14:cNvContentPartPr/>
                <p14:nvPr/>
              </p14:nvContentPartPr>
              <p14:xfrm>
                <a:off x="1384413" y="4784853"/>
                <a:ext cx="96480" cy="135360"/>
              </p14:xfrm>
            </p:contentPart>
          </mc:Choice>
          <mc:Fallback xmlns="">
            <p:pic>
              <p:nvPicPr>
                <p:cNvPr id="211203" name="Freihand 211202">
                  <a:extLst>
                    <a:ext uri="{FF2B5EF4-FFF2-40B4-BE49-F238E27FC236}">
                      <a16:creationId xmlns:a16="http://schemas.microsoft.com/office/drawing/2014/main" id="{EA653678-AA35-44DC-CECF-11207C16DA1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375413" y="4776213"/>
                  <a:ext cx="114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1205" name="Freihand 211204">
                  <a:extLst>
                    <a:ext uri="{FF2B5EF4-FFF2-40B4-BE49-F238E27FC236}">
                      <a16:creationId xmlns:a16="http://schemas.microsoft.com/office/drawing/2014/main" id="{0BB7C6AB-1F6F-5139-2E7C-5DE6A845C721}"/>
                    </a:ext>
                  </a:extLst>
                </p14:cNvPr>
                <p14:cNvContentPartPr/>
                <p14:nvPr/>
              </p14:nvContentPartPr>
              <p14:xfrm>
                <a:off x="1514013" y="4860453"/>
                <a:ext cx="18360" cy="38160"/>
              </p14:xfrm>
            </p:contentPart>
          </mc:Choice>
          <mc:Fallback xmlns="">
            <p:pic>
              <p:nvPicPr>
                <p:cNvPr id="211205" name="Freihand 211204">
                  <a:extLst>
                    <a:ext uri="{FF2B5EF4-FFF2-40B4-BE49-F238E27FC236}">
                      <a16:creationId xmlns:a16="http://schemas.microsoft.com/office/drawing/2014/main" id="{0BB7C6AB-1F6F-5139-2E7C-5DE6A845C72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505373" y="4851813"/>
                  <a:ext cx="36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1206" name="Freihand 211205">
                  <a:extLst>
                    <a:ext uri="{FF2B5EF4-FFF2-40B4-BE49-F238E27FC236}">
                      <a16:creationId xmlns:a16="http://schemas.microsoft.com/office/drawing/2014/main" id="{9FD017A7-4876-F7FB-6ECE-A6767E596F27}"/>
                    </a:ext>
                  </a:extLst>
                </p14:cNvPr>
                <p14:cNvContentPartPr/>
                <p14:nvPr/>
              </p14:nvContentPartPr>
              <p14:xfrm>
                <a:off x="1476933" y="4706013"/>
                <a:ext cx="216360" cy="303840"/>
              </p14:xfrm>
            </p:contentPart>
          </mc:Choice>
          <mc:Fallback xmlns="">
            <p:pic>
              <p:nvPicPr>
                <p:cNvPr id="211206" name="Freihand 211205">
                  <a:extLst>
                    <a:ext uri="{FF2B5EF4-FFF2-40B4-BE49-F238E27FC236}">
                      <a16:creationId xmlns:a16="http://schemas.microsoft.com/office/drawing/2014/main" id="{9FD017A7-4876-F7FB-6ECE-A6767E596F2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467933" y="4697013"/>
                  <a:ext cx="234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1207" name="Freihand 211206">
                  <a:extLst>
                    <a:ext uri="{FF2B5EF4-FFF2-40B4-BE49-F238E27FC236}">
                      <a16:creationId xmlns:a16="http://schemas.microsoft.com/office/drawing/2014/main" id="{E31CBBA6-3D6F-815B-BE5F-719EC995725F}"/>
                    </a:ext>
                  </a:extLst>
                </p14:cNvPr>
                <p14:cNvContentPartPr/>
                <p14:nvPr/>
              </p14:nvContentPartPr>
              <p14:xfrm>
                <a:off x="1571973" y="4963413"/>
                <a:ext cx="148320" cy="168480"/>
              </p14:xfrm>
            </p:contentPart>
          </mc:Choice>
          <mc:Fallback xmlns="">
            <p:pic>
              <p:nvPicPr>
                <p:cNvPr id="211207" name="Freihand 211206">
                  <a:extLst>
                    <a:ext uri="{FF2B5EF4-FFF2-40B4-BE49-F238E27FC236}">
                      <a16:creationId xmlns:a16="http://schemas.microsoft.com/office/drawing/2014/main" id="{E31CBBA6-3D6F-815B-BE5F-719EC995725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562973" y="4954413"/>
                  <a:ext cx="165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1208" name="Freihand 211207">
                  <a:extLst>
                    <a:ext uri="{FF2B5EF4-FFF2-40B4-BE49-F238E27FC236}">
                      <a16:creationId xmlns:a16="http://schemas.microsoft.com/office/drawing/2014/main" id="{90AF885F-8A2C-22CE-6BCD-B90723E4E2A7}"/>
                    </a:ext>
                  </a:extLst>
                </p14:cNvPr>
                <p14:cNvContentPartPr/>
                <p14:nvPr/>
              </p14:nvContentPartPr>
              <p14:xfrm>
                <a:off x="1894533" y="4671453"/>
                <a:ext cx="77760" cy="43560"/>
              </p14:xfrm>
            </p:contentPart>
          </mc:Choice>
          <mc:Fallback xmlns="">
            <p:pic>
              <p:nvPicPr>
                <p:cNvPr id="211208" name="Freihand 211207">
                  <a:extLst>
                    <a:ext uri="{FF2B5EF4-FFF2-40B4-BE49-F238E27FC236}">
                      <a16:creationId xmlns:a16="http://schemas.microsoft.com/office/drawing/2014/main" id="{90AF885F-8A2C-22CE-6BCD-B90723E4E2A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885893" y="4662453"/>
                  <a:ext cx="95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1209" name="Freihand 211208">
                  <a:extLst>
                    <a:ext uri="{FF2B5EF4-FFF2-40B4-BE49-F238E27FC236}">
                      <a16:creationId xmlns:a16="http://schemas.microsoft.com/office/drawing/2014/main" id="{E28BE265-5B2A-0A24-D99B-163116F8DE8E}"/>
                    </a:ext>
                  </a:extLst>
                </p14:cNvPr>
                <p14:cNvContentPartPr/>
                <p14:nvPr/>
              </p14:nvContentPartPr>
              <p14:xfrm>
                <a:off x="2076333" y="4465533"/>
                <a:ext cx="98280" cy="201240"/>
              </p14:xfrm>
            </p:contentPart>
          </mc:Choice>
          <mc:Fallback xmlns="">
            <p:pic>
              <p:nvPicPr>
                <p:cNvPr id="211209" name="Freihand 211208">
                  <a:extLst>
                    <a:ext uri="{FF2B5EF4-FFF2-40B4-BE49-F238E27FC236}">
                      <a16:creationId xmlns:a16="http://schemas.microsoft.com/office/drawing/2014/main" id="{E28BE265-5B2A-0A24-D99B-163116F8DE8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067693" y="4456533"/>
                  <a:ext cx="115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1114" name="Freihand 211113">
                  <a:extLst>
                    <a:ext uri="{FF2B5EF4-FFF2-40B4-BE49-F238E27FC236}">
                      <a16:creationId xmlns:a16="http://schemas.microsoft.com/office/drawing/2014/main" id="{EA3C86A9-6CC1-6DC7-EC54-C7A07FA3AF85}"/>
                    </a:ext>
                  </a:extLst>
                </p14:cNvPr>
                <p14:cNvContentPartPr/>
                <p14:nvPr/>
              </p14:nvContentPartPr>
              <p14:xfrm>
                <a:off x="3594093" y="3047133"/>
                <a:ext cx="1425960" cy="630000"/>
              </p14:xfrm>
            </p:contentPart>
          </mc:Choice>
          <mc:Fallback xmlns="">
            <p:pic>
              <p:nvPicPr>
                <p:cNvPr id="211114" name="Freihand 211113">
                  <a:extLst>
                    <a:ext uri="{FF2B5EF4-FFF2-40B4-BE49-F238E27FC236}">
                      <a16:creationId xmlns:a16="http://schemas.microsoft.com/office/drawing/2014/main" id="{EA3C86A9-6CC1-6DC7-EC54-C7A07FA3AF8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585453" y="3038133"/>
                  <a:ext cx="144360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1116" name="Freihand 211115">
                  <a:extLst>
                    <a:ext uri="{FF2B5EF4-FFF2-40B4-BE49-F238E27FC236}">
                      <a16:creationId xmlns:a16="http://schemas.microsoft.com/office/drawing/2014/main" id="{C9FBDFFA-CB85-4FFC-7F5E-4B311D64371B}"/>
                    </a:ext>
                  </a:extLst>
                </p14:cNvPr>
                <p14:cNvContentPartPr/>
                <p14:nvPr/>
              </p14:nvContentPartPr>
              <p14:xfrm>
                <a:off x="3799293" y="3302733"/>
                <a:ext cx="77400" cy="194760"/>
              </p14:xfrm>
            </p:contentPart>
          </mc:Choice>
          <mc:Fallback xmlns="">
            <p:pic>
              <p:nvPicPr>
                <p:cNvPr id="211116" name="Freihand 211115">
                  <a:extLst>
                    <a:ext uri="{FF2B5EF4-FFF2-40B4-BE49-F238E27FC236}">
                      <a16:creationId xmlns:a16="http://schemas.microsoft.com/office/drawing/2014/main" id="{C9FBDFFA-CB85-4FFC-7F5E-4B311D64371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790293" y="3294093"/>
                  <a:ext cx="95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1117" name="Freihand 211116">
                  <a:extLst>
                    <a:ext uri="{FF2B5EF4-FFF2-40B4-BE49-F238E27FC236}">
                      <a16:creationId xmlns:a16="http://schemas.microsoft.com/office/drawing/2014/main" id="{99BE20A9-E651-4E2B-A459-A204495F85EE}"/>
                    </a:ext>
                  </a:extLst>
                </p14:cNvPr>
                <p14:cNvContentPartPr/>
                <p14:nvPr/>
              </p14:nvContentPartPr>
              <p14:xfrm>
                <a:off x="3961653" y="3424413"/>
                <a:ext cx="7560" cy="86040"/>
              </p14:xfrm>
            </p:contentPart>
          </mc:Choice>
          <mc:Fallback xmlns="">
            <p:pic>
              <p:nvPicPr>
                <p:cNvPr id="211117" name="Freihand 211116">
                  <a:extLst>
                    <a:ext uri="{FF2B5EF4-FFF2-40B4-BE49-F238E27FC236}">
                      <a16:creationId xmlns:a16="http://schemas.microsoft.com/office/drawing/2014/main" id="{99BE20A9-E651-4E2B-A459-A204495F85E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952653" y="3415413"/>
                  <a:ext cx="25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1119" name="Freihand 211118">
                  <a:extLst>
                    <a:ext uri="{FF2B5EF4-FFF2-40B4-BE49-F238E27FC236}">
                      <a16:creationId xmlns:a16="http://schemas.microsoft.com/office/drawing/2014/main" id="{B71A0712-9597-AC0F-08EA-3B1F5D83F39E}"/>
                    </a:ext>
                  </a:extLst>
                </p14:cNvPr>
                <p14:cNvContentPartPr/>
                <p14:nvPr/>
              </p14:nvContentPartPr>
              <p14:xfrm>
                <a:off x="4044453" y="3278253"/>
                <a:ext cx="111240" cy="160200"/>
              </p14:xfrm>
            </p:contentPart>
          </mc:Choice>
          <mc:Fallback xmlns="">
            <p:pic>
              <p:nvPicPr>
                <p:cNvPr id="211119" name="Freihand 211118">
                  <a:extLst>
                    <a:ext uri="{FF2B5EF4-FFF2-40B4-BE49-F238E27FC236}">
                      <a16:creationId xmlns:a16="http://schemas.microsoft.com/office/drawing/2014/main" id="{B71A0712-9597-AC0F-08EA-3B1F5D83F39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035813" y="3269613"/>
                  <a:ext cx="128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1120" name="Freihand 211119">
                  <a:extLst>
                    <a:ext uri="{FF2B5EF4-FFF2-40B4-BE49-F238E27FC236}">
                      <a16:creationId xmlns:a16="http://schemas.microsoft.com/office/drawing/2014/main" id="{EE3AAAD2-6FB0-8AA0-F29B-C4E02D6AB7FB}"/>
                    </a:ext>
                  </a:extLst>
                </p14:cNvPr>
                <p14:cNvContentPartPr/>
                <p14:nvPr/>
              </p14:nvContentPartPr>
              <p14:xfrm>
                <a:off x="3800733" y="3514773"/>
                <a:ext cx="398160" cy="69120"/>
              </p14:xfrm>
            </p:contentPart>
          </mc:Choice>
          <mc:Fallback xmlns="">
            <p:pic>
              <p:nvPicPr>
                <p:cNvPr id="211120" name="Freihand 211119">
                  <a:extLst>
                    <a:ext uri="{FF2B5EF4-FFF2-40B4-BE49-F238E27FC236}">
                      <a16:creationId xmlns:a16="http://schemas.microsoft.com/office/drawing/2014/main" id="{EE3AAAD2-6FB0-8AA0-F29B-C4E02D6AB7F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791733" y="3506133"/>
                  <a:ext cx="415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1121" name="Freihand 211120">
                  <a:extLst>
                    <a:ext uri="{FF2B5EF4-FFF2-40B4-BE49-F238E27FC236}">
                      <a16:creationId xmlns:a16="http://schemas.microsoft.com/office/drawing/2014/main" id="{B2A56AFD-7795-C352-790E-2564C065E5B4}"/>
                    </a:ext>
                  </a:extLst>
                </p14:cNvPr>
                <p14:cNvContentPartPr/>
                <p14:nvPr/>
              </p14:nvContentPartPr>
              <p14:xfrm>
                <a:off x="3796053" y="3669933"/>
                <a:ext cx="77400" cy="187920"/>
              </p14:xfrm>
            </p:contentPart>
          </mc:Choice>
          <mc:Fallback xmlns="">
            <p:pic>
              <p:nvPicPr>
                <p:cNvPr id="211121" name="Freihand 211120">
                  <a:extLst>
                    <a:ext uri="{FF2B5EF4-FFF2-40B4-BE49-F238E27FC236}">
                      <a16:creationId xmlns:a16="http://schemas.microsoft.com/office/drawing/2014/main" id="{B2A56AFD-7795-C352-790E-2564C065E5B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787413" y="3660933"/>
                  <a:ext cx="95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1123" name="Freihand 211122">
                  <a:extLst>
                    <a:ext uri="{FF2B5EF4-FFF2-40B4-BE49-F238E27FC236}">
                      <a16:creationId xmlns:a16="http://schemas.microsoft.com/office/drawing/2014/main" id="{4FD783C0-FCFF-0A15-9376-7FBA08A9B43D}"/>
                    </a:ext>
                  </a:extLst>
                </p14:cNvPr>
                <p14:cNvContentPartPr/>
                <p14:nvPr/>
              </p14:nvContentPartPr>
              <p14:xfrm>
                <a:off x="3922053" y="3793413"/>
                <a:ext cx="11520" cy="117720"/>
              </p14:xfrm>
            </p:contentPart>
          </mc:Choice>
          <mc:Fallback xmlns="">
            <p:pic>
              <p:nvPicPr>
                <p:cNvPr id="211123" name="Freihand 211122">
                  <a:extLst>
                    <a:ext uri="{FF2B5EF4-FFF2-40B4-BE49-F238E27FC236}">
                      <a16:creationId xmlns:a16="http://schemas.microsoft.com/office/drawing/2014/main" id="{4FD783C0-FCFF-0A15-9376-7FBA08A9B43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913413" y="3784413"/>
                  <a:ext cx="29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1124" name="Freihand 211123">
                  <a:extLst>
                    <a:ext uri="{FF2B5EF4-FFF2-40B4-BE49-F238E27FC236}">
                      <a16:creationId xmlns:a16="http://schemas.microsoft.com/office/drawing/2014/main" id="{9E678E58-97BD-B61D-56A6-9806BD9BC883}"/>
                    </a:ext>
                  </a:extLst>
                </p14:cNvPr>
                <p14:cNvContentPartPr/>
                <p14:nvPr/>
              </p14:nvContentPartPr>
              <p14:xfrm>
                <a:off x="4025013" y="3622413"/>
                <a:ext cx="219960" cy="176040"/>
              </p14:xfrm>
            </p:contentPart>
          </mc:Choice>
          <mc:Fallback xmlns="">
            <p:pic>
              <p:nvPicPr>
                <p:cNvPr id="211124" name="Freihand 211123">
                  <a:extLst>
                    <a:ext uri="{FF2B5EF4-FFF2-40B4-BE49-F238E27FC236}">
                      <a16:creationId xmlns:a16="http://schemas.microsoft.com/office/drawing/2014/main" id="{9E678E58-97BD-B61D-56A6-9806BD9BC88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016373" y="3613773"/>
                  <a:ext cx="237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1125" name="Freihand 211124">
                  <a:extLst>
                    <a:ext uri="{FF2B5EF4-FFF2-40B4-BE49-F238E27FC236}">
                      <a16:creationId xmlns:a16="http://schemas.microsoft.com/office/drawing/2014/main" id="{16E03BC7-8D35-C250-17F5-FE10435398C3}"/>
                    </a:ext>
                  </a:extLst>
                </p14:cNvPr>
                <p14:cNvContentPartPr/>
                <p14:nvPr/>
              </p14:nvContentPartPr>
              <p14:xfrm>
                <a:off x="4160733" y="3587853"/>
                <a:ext cx="103320" cy="11880"/>
              </p14:xfrm>
            </p:contentPart>
          </mc:Choice>
          <mc:Fallback xmlns="">
            <p:pic>
              <p:nvPicPr>
                <p:cNvPr id="211125" name="Freihand 211124">
                  <a:extLst>
                    <a:ext uri="{FF2B5EF4-FFF2-40B4-BE49-F238E27FC236}">
                      <a16:creationId xmlns:a16="http://schemas.microsoft.com/office/drawing/2014/main" id="{16E03BC7-8D35-C250-17F5-FE10435398C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151733" y="3578853"/>
                  <a:ext cx="120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1599" name="Freihand 211598">
                  <a:extLst>
                    <a:ext uri="{FF2B5EF4-FFF2-40B4-BE49-F238E27FC236}">
                      <a16:creationId xmlns:a16="http://schemas.microsoft.com/office/drawing/2014/main" id="{C9D35ACA-CC3F-DACA-5DBC-78EB0DB49D68}"/>
                    </a:ext>
                  </a:extLst>
                </p14:cNvPr>
                <p14:cNvContentPartPr/>
                <p14:nvPr/>
              </p14:nvContentPartPr>
              <p14:xfrm>
                <a:off x="4502013" y="3646173"/>
                <a:ext cx="77040" cy="163080"/>
              </p14:xfrm>
            </p:contentPart>
          </mc:Choice>
          <mc:Fallback xmlns="">
            <p:pic>
              <p:nvPicPr>
                <p:cNvPr id="211599" name="Freihand 211598">
                  <a:extLst>
                    <a:ext uri="{FF2B5EF4-FFF2-40B4-BE49-F238E27FC236}">
                      <a16:creationId xmlns:a16="http://schemas.microsoft.com/office/drawing/2014/main" id="{C9D35ACA-CC3F-DACA-5DBC-78EB0DB49D6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493013" y="3637173"/>
                  <a:ext cx="94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1600" name="Freihand 211599">
                  <a:extLst>
                    <a:ext uri="{FF2B5EF4-FFF2-40B4-BE49-F238E27FC236}">
                      <a16:creationId xmlns:a16="http://schemas.microsoft.com/office/drawing/2014/main" id="{5833CEDF-0F2E-5647-BD15-A6E2F22308A0}"/>
                    </a:ext>
                  </a:extLst>
                </p14:cNvPr>
                <p14:cNvContentPartPr/>
                <p14:nvPr/>
              </p14:nvContentPartPr>
              <p14:xfrm>
                <a:off x="3816573" y="3640413"/>
                <a:ext cx="428760" cy="320760"/>
              </p14:xfrm>
            </p:contentPart>
          </mc:Choice>
          <mc:Fallback xmlns="">
            <p:pic>
              <p:nvPicPr>
                <p:cNvPr id="211600" name="Freihand 211599">
                  <a:extLst>
                    <a:ext uri="{FF2B5EF4-FFF2-40B4-BE49-F238E27FC236}">
                      <a16:creationId xmlns:a16="http://schemas.microsoft.com/office/drawing/2014/main" id="{5833CEDF-0F2E-5647-BD15-A6E2F22308A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807573" y="3631413"/>
                  <a:ext cx="4464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1128" name="Freihand 211127">
                  <a:extLst>
                    <a:ext uri="{FF2B5EF4-FFF2-40B4-BE49-F238E27FC236}">
                      <a16:creationId xmlns:a16="http://schemas.microsoft.com/office/drawing/2014/main" id="{485FB4A7-99B6-0991-A257-0302F064C01A}"/>
                    </a:ext>
                  </a:extLst>
                </p14:cNvPr>
                <p14:cNvContentPartPr/>
                <p14:nvPr/>
              </p14:nvContentPartPr>
              <p14:xfrm>
                <a:off x="4428213" y="3247293"/>
                <a:ext cx="112320" cy="216720"/>
              </p14:xfrm>
            </p:contentPart>
          </mc:Choice>
          <mc:Fallback xmlns="">
            <p:pic>
              <p:nvPicPr>
                <p:cNvPr id="211128" name="Freihand 211127">
                  <a:extLst>
                    <a:ext uri="{FF2B5EF4-FFF2-40B4-BE49-F238E27FC236}">
                      <a16:creationId xmlns:a16="http://schemas.microsoft.com/office/drawing/2014/main" id="{485FB4A7-99B6-0991-A257-0302F064C01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419213" y="3238293"/>
                  <a:ext cx="129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1129" name="Freihand 211128">
                  <a:extLst>
                    <a:ext uri="{FF2B5EF4-FFF2-40B4-BE49-F238E27FC236}">
                      <a16:creationId xmlns:a16="http://schemas.microsoft.com/office/drawing/2014/main" id="{1A40248E-62FF-E079-1C29-18A865EE12BD}"/>
                    </a:ext>
                  </a:extLst>
                </p14:cNvPr>
                <p14:cNvContentPartPr/>
                <p14:nvPr/>
              </p14:nvContentPartPr>
              <p14:xfrm>
                <a:off x="4560693" y="3423333"/>
                <a:ext cx="16560" cy="77040"/>
              </p14:xfrm>
            </p:contentPart>
          </mc:Choice>
          <mc:Fallback xmlns="">
            <p:pic>
              <p:nvPicPr>
                <p:cNvPr id="211129" name="Freihand 211128">
                  <a:extLst>
                    <a:ext uri="{FF2B5EF4-FFF2-40B4-BE49-F238E27FC236}">
                      <a16:creationId xmlns:a16="http://schemas.microsoft.com/office/drawing/2014/main" id="{1A40248E-62FF-E079-1C29-18A865EE12B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551693" y="3414333"/>
                  <a:ext cx="34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1130" name="Freihand 211129">
                  <a:extLst>
                    <a:ext uri="{FF2B5EF4-FFF2-40B4-BE49-F238E27FC236}">
                      <a16:creationId xmlns:a16="http://schemas.microsoft.com/office/drawing/2014/main" id="{08322D07-027F-FA4F-ED8B-41F1FA204E88}"/>
                    </a:ext>
                  </a:extLst>
                </p14:cNvPr>
                <p14:cNvContentPartPr/>
                <p14:nvPr/>
              </p14:nvContentPartPr>
              <p14:xfrm>
                <a:off x="4663653" y="3260253"/>
                <a:ext cx="30960" cy="147960"/>
              </p14:xfrm>
            </p:contentPart>
          </mc:Choice>
          <mc:Fallback xmlns="">
            <p:pic>
              <p:nvPicPr>
                <p:cNvPr id="211130" name="Freihand 211129">
                  <a:extLst>
                    <a:ext uri="{FF2B5EF4-FFF2-40B4-BE49-F238E27FC236}">
                      <a16:creationId xmlns:a16="http://schemas.microsoft.com/office/drawing/2014/main" id="{08322D07-027F-FA4F-ED8B-41F1FA204E8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655013" y="3251613"/>
                  <a:ext cx="48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1131" name="Freihand 211130">
                  <a:extLst>
                    <a:ext uri="{FF2B5EF4-FFF2-40B4-BE49-F238E27FC236}">
                      <a16:creationId xmlns:a16="http://schemas.microsoft.com/office/drawing/2014/main" id="{3F2B4564-9402-4B12-CFE5-2955A68EBD43}"/>
                    </a:ext>
                  </a:extLst>
                </p14:cNvPr>
                <p14:cNvContentPartPr/>
                <p14:nvPr/>
              </p14:nvContentPartPr>
              <p14:xfrm>
                <a:off x="4729893" y="3235773"/>
                <a:ext cx="77040" cy="172080"/>
              </p14:xfrm>
            </p:contentPart>
          </mc:Choice>
          <mc:Fallback xmlns="">
            <p:pic>
              <p:nvPicPr>
                <p:cNvPr id="211131" name="Freihand 211130">
                  <a:extLst>
                    <a:ext uri="{FF2B5EF4-FFF2-40B4-BE49-F238E27FC236}">
                      <a16:creationId xmlns:a16="http://schemas.microsoft.com/office/drawing/2014/main" id="{3F2B4564-9402-4B12-CFE5-2955A68EBD4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720893" y="3226773"/>
                  <a:ext cx="94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1133" name="Freihand 211132">
                  <a:extLst>
                    <a:ext uri="{FF2B5EF4-FFF2-40B4-BE49-F238E27FC236}">
                      <a16:creationId xmlns:a16="http://schemas.microsoft.com/office/drawing/2014/main" id="{A8DA17F2-AB57-9C1B-ED5F-F341DC34D16C}"/>
                    </a:ext>
                  </a:extLst>
                </p14:cNvPr>
                <p14:cNvContentPartPr/>
                <p14:nvPr/>
              </p14:nvContentPartPr>
              <p14:xfrm>
                <a:off x="4770213" y="3223533"/>
                <a:ext cx="72000" cy="14400"/>
              </p14:xfrm>
            </p:contentPart>
          </mc:Choice>
          <mc:Fallback xmlns="">
            <p:pic>
              <p:nvPicPr>
                <p:cNvPr id="211133" name="Freihand 211132">
                  <a:extLst>
                    <a:ext uri="{FF2B5EF4-FFF2-40B4-BE49-F238E27FC236}">
                      <a16:creationId xmlns:a16="http://schemas.microsoft.com/office/drawing/2014/main" id="{A8DA17F2-AB57-9C1B-ED5F-F341DC34D16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761573" y="3214893"/>
                  <a:ext cx="89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11134" name="Freihand 211133">
                  <a:extLst>
                    <a:ext uri="{FF2B5EF4-FFF2-40B4-BE49-F238E27FC236}">
                      <a16:creationId xmlns:a16="http://schemas.microsoft.com/office/drawing/2014/main" id="{36ADE0C3-9327-6700-7CB9-DF471E60BC90}"/>
                    </a:ext>
                  </a:extLst>
                </p14:cNvPr>
                <p14:cNvContentPartPr/>
                <p14:nvPr/>
              </p14:nvContentPartPr>
              <p14:xfrm>
                <a:off x="4500573" y="3485973"/>
                <a:ext cx="298800" cy="39960"/>
              </p14:xfrm>
            </p:contentPart>
          </mc:Choice>
          <mc:Fallback xmlns="">
            <p:pic>
              <p:nvPicPr>
                <p:cNvPr id="211134" name="Freihand 211133">
                  <a:extLst>
                    <a:ext uri="{FF2B5EF4-FFF2-40B4-BE49-F238E27FC236}">
                      <a16:creationId xmlns:a16="http://schemas.microsoft.com/office/drawing/2014/main" id="{36ADE0C3-9327-6700-7CB9-DF471E60BC9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491933" y="3477333"/>
                  <a:ext cx="316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11601" name="Freihand 211600">
                  <a:extLst>
                    <a:ext uri="{FF2B5EF4-FFF2-40B4-BE49-F238E27FC236}">
                      <a16:creationId xmlns:a16="http://schemas.microsoft.com/office/drawing/2014/main" id="{A1416EAB-27A3-CBA4-B303-E3705DDA99E8}"/>
                    </a:ext>
                  </a:extLst>
                </p14:cNvPr>
                <p14:cNvContentPartPr/>
                <p14:nvPr/>
              </p14:nvContentPartPr>
              <p14:xfrm>
                <a:off x="4493013" y="3235053"/>
                <a:ext cx="340920" cy="259920"/>
              </p14:xfrm>
            </p:contentPart>
          </mc:Choice>
          <mc:Fallback xmlns="">
            <p:pic>
              <p:nvPicPr>
                <p:cNvPr id="211601" name="Freihand 211600">
                  <a:extLst>
                    <a:ext uri="{FF2B5EF4-FFF2-40B4-BE49-F238E27FC236}">
                      <a16:creationId xmlns:a16="http://schemas.microsoft.com/office/drawing/2014/main" id="{A1416EAB-27A3-CBA4-B303-E3705DDA99E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484013" y="3226413"/>
                  <a:ext cx="358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11604" name="Freihand 211603">
                  <a:extLst>
                    <a:ext uri="{FF2B5EF4-FFF2-40B4-BE49-F238E27FC236}">
                      <a16:creationId xmlns:a16="http://schemas.microsoft.com/office/drawing/2014/main" id="{E1F25F09-8435-71EC-3F4C-7E29DE06BF92}"/>
                    </a:ext>
                  </a:extLst>
                </p14:cNvPr>
                <p14:cNvContentPartPr/>
                <p14:nvPr/>
              </p14:nvContentPartPr>
              <p14:xfrm>
                <a:off x="4034013" y="4033533"/>
                <a:ext cx="10800" cy="213120"/>
              </p14:xfrm>
            </p:contentPart>
          </mc:Choice>
          <mc:Fallback xmlns="">
            <p:pic>
              <p:nvPicPr>
                <p:cNvPr id="211604" name="Freihand 211603">
                  <a:extLst>
                    <a:ext uri="{FF2B5EF4-FFF2-40B4-BE49-F238E27FC236}">
                      <a16:creationId xmlns:a16="http://schemas.microsoft.com/office/drawing/2014/main" id="{E1F25F09-8435-71EC-3F4C-7E29DE06BF9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025373" y="4024533"/>
                  <a:ext cx="28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11605" name="Freihand 211604">
                  <a:extLst>
                    <a:ext uri="{FF2B5EF4-FFF2-40B4-BE49-F238E27FC236}">
                      <a16:creationId xmlns:a16="http://schemas.microsoft.com/office/drawing/2014/main" id="{E7371300-D9EF-9776-23D8-56D733B69702}"/>
                    </a:ext>
                  </a:extLst>
                </p14:cNvPr>
                <p14:cNvContentPartPr/>
                <p14:nvPr/>
              </p14:nvContentPartPr>
              <p14:xfrm>
                <a:off x="3915213" y="3898173"/>
                <a:ext cx="178560" cy="143280"/>
              </p14:xfrm>
            </p:contentPart>
          </mc:Choice>
          <mc:Fallback xmlns="">
            <p:pic>
              <p:nvPicPr>
                <p:cNvPr id="211605" name="Freihand 211604">
                  <a:extLst>
                    <a:ext uri="{FF2B5EF4-FFF2-40B4-BE49-F238E27FC236}">
                      <a16:creationId xmlns:a16="http://schemas.microsoft.com/office/drawing/2014/main" id="{E7371300-D9EF-9776-23D8-56D733B6970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906573" y="3889173"/>
                  <a:ext cx="196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11606" name="Freihand 211605">
                  <a:extLst>
                    <a:ext uri="{FF2B5EF4-FFF2-40B4-BE49-F238E27FC236}">
                      <a16:creationId xmlns:a16="http://schemas.microsoft.com/office/drawing/2014/main" id="{308A77C4-5D7A-8DE9-29D2-9AC161D109F3}"/>
                    </a:ext>
                  </a:extLst>
                </p14:cNvPr>
                <p14:cNvContentPartPr/>
                <p14:nvPr/>
              </p14:nvContentPartPr>
              <p14:xfrm>
                <a:off x="4558893" y="3936693"/>
                <a:ext cx="11520" cy="175680"/>
              </p14:xfrm>
            </p:contentPart>
          </mc:Choice>
          <mc:Fallback xmlns="">
            <p:pic>
              <p:nvPicPr>
                <p:cNvPr id="211606" name="Freihand 211605">
                  <a:extLst>
                    <a:ext uri="{FF2B5EF4-FFF2-40B4-BE49-F238E27FC236}">
                      <a16:creationId xmlns:a16="http://schemas.microsoft.com/office/drawing/2014/main" id="{308A77C4-5D7A-8DE9-29D2-9AC161D109F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550253" y="3928053"/>
                  <a:ext cx="29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11607" name="Freihand 211606">
                  <a:extLst>
                    <a:ext uri="{FF2B5EF4-FFF2-40B4-BE49-F238E27FC236}">
                      <a16:creationId xmlns:a16="http://schemas.microsoft.com/office/drawing/2014/main" id="{382EDC0A-F654-0B78-2E78-C7E7B77A17C9}"/>
                    </a:ext>
                  </a:extLst>
                </p14:cNvPr>
                <p14:cNvContentPartPr/>
                <p14:nvPr/>
              </p14:nvContentPartPr>
              <p14:xfrm>
                <a:off x="4446573" y="3819693"/>
                <a:ext cx="158040" cy="135360"/>
              </p14:xfrm>
            </p:contentPart>
          </mc:Choice>
          <mc:Fallback xmlns="">
            <p:pic>
              <p:nvPicPr>
                <p:cNvPr id="211607" name="Freihand 211606">
                  <a:extLst>
                    <a:ext uri="{FF2B5EF4-FFF2-40B4-BE49-F238E27FC236}">
                      <a16:creationId xmlns:a16="http://schemas.microsoft.com/office/drawing/2014/main" id="{382EDC0A-F654-0B78-2E78-C7E7B77A17C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437933" y="3811053"/>
                  <a:ext cx="175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11608" name="Freihand 211607">
                  <a:extLst>
                    <a:ext uri="{FF2B5EF4-FFF2-40B4-BE49-F238E27FC236}">
                      <a16:creationId xmlns:a16="http://schemas.microsoft.com/office/drawing/2014/main" id="{40940163-DFD8-7746-230C-8229B8C43810}"/>
                    </a:ext>
                  </a:extLst>
                </p14:cNvPr>
                <p14:cNvContentPartPr/>
                <p14:nvPr/>
              </p14:nvContentPartPr>
              <p14:xfrm>
                <a:off x="3681573" y="4471653"/>
                <a:ext cx="188280" cy="160560"/>
              </p14:xfrm>
            </p:contentPart>
          </mc:Choice>
          <mc:Fallback xmlns="">
            <p:pic>
              <p:nvPicPr>
                <p:cNvPr id="211608" name="Freihand 211607">
                  <a:extLst>
                    <a:ext uri="{FF2B5EF4-FFF2-40B4-BE49-F238E27FC236}">
                      <a16:creationId xmlns:a16="http://schemas.microsoft.com/office/drawing/2014/main" id="{40940163-DFD8-7746-230C-8229B8C4381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672933" y="4463013"/>
                  <a:ext cx="205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11609" name="Freihand 211608">
                  <a:extLst>
                    <a:ext uri="{FF2B5EF4-FFF2-40B4-BE49-F238E27FC236}">
                      <a16:creationId xmlns:a16="http://schemas.microsoft.com/office/drawing/2014/main" id="{A96C5B77-E9ED-6AFA-2D9F-EC19A3F3D5CC}"/>
                    </a:ext>
                  </a:extLst>
                </p14:cNvPr>
                <p14:cNvContentPartPr/>
                <p14:nvPr/>
              </p14:nvContentPartPr>
              <p14:xfrm>
                <a:off x="3907293" y="4524213"/>
                <a:ext cx="74880" cy="68040"/>
              </p14:xfrm>
            </p:contentPart>
          </mc:Choice>
          <mc:Fallback xmlns="">
            <p:pic>
              <p:nvPicPr>
                <p:cNvPr id="211609" name="Freihand 211608">
                  <a:extLst>
                    <a:ext uri="{FF2B5EF4-FFF2-40B4-BE49-F238E27FC236}">
                      <a16:creationId xmlns:a16="http://schemas.microsoft.com/office/drawing/2014/main" id="{A96C5B77-E9ED-6AFA-2D9F-EC19A3F3D5C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898653" y="4515213"/>
                  <a:ext cx="92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11610" name="Freihand 211609">
                  <a:extLst>
                    <a:ext uri="{FF2B5EF4-FFF2-40B4-BE49-F238E27FC236}">
                      <a16:creationId xmlns:a16="http://schemas.microsoft.com/office/drawing/2014/main" id="{907C5032-5636-A02E-D60A-5D44D700C28D}"/>
                    </a:ext>
                  </a:extLst>
                </p14:cNvPr>
                <p14:cNvContentPartPr/>
                <p14:nvPr/>
              </p14:nvContentPartPr>
              <p14:xfrm>
                <a:off x="4032213" y="4420893"/>
                <a:ext cx="98280" cy="162720"/>
              </p14:xfrm>
            </p:contentPart>
          </mc:Choice>
          <mc:Fallback xmlns="">
            <p:pic>
              <p:nvPicPr>
                <p:cNvPr id="211610" name="Freihand 211609">
                  <a:extLst>
                    <a:ext uri="{FF2B5EF4-FFF2-40B4-BE49-F238E27FC236}">
                      <a16:creationId xmlns:a16="http://schemas.microsoft.com/office/drawing/2014/main" id="{907C5032-5636-A02E-D60A-5D44D700C28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023213" y="4411893"/>
                  <a:ext cx="115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11611" name="Freihand 211610">
                  <a:extLst>
                    <a:ext uri="{FF2B5EF4-FFF2-40B4-BE49-F238E27FC236}">
                      <a16:creationId xmlns:a16="http://schemas.microsoft.com/office/drawing/2014/main" id="{64900BB2-FD23-2AE1-97A6-A0BBB52E46DA}"/>
                    </a:ext>
                  </a:extLst>
                </p14:cNvPr>
                <p14:cNvContentPartPr/>
                <p14:nvPr/>
              </p14:nvContentPartPr>
              <p14:xfrm>
                <a:off x="4166853" y="4460133"/>
                <a:ext cx="65520" cy="92880"/>
              </p14:xfrm>
            </p:contentPart>
          </mc:Choice>
          <mc:Fallback xmlns="">
            <p:pic>
              <p:nvPicPr>
                <p:cNvPr id="211611" name="Freihand 211610">
                  <a:extLst>
                    <a:ext uri="{FF2B5EF4-FFF2-40B4-BE49-F238E27FC236}">
                      <a16:creationId xmlns:a16="http://schemas.microsoft.com/office/drawing/2014/main" id="{64900BB2-FD23-2AE1-97A6-A0BBB52E46D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157853" y="4451493"/>
                  <a:ext cx="83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11612" name="Freihand 211611">
                  <a:extLst>
                    <a:ext uri="{FF2B5EF4-FFF2-40B4-BE49-F238E27FC236}">
                      <a16:creationId xmlns:a16="http://schemas.microsoft.com/office/drawing/2014/main" id="{ED83BDFC-2567-C25A-00E2-17C0A9B257A0}"/>
                    </a:ext>
                  </a:extLst>
                </p14:cNvPr>
                <p14:cNvContentPartPr/>
                <p14:nvPr/>
              </p14:nvContentPartPr>
              <p14:xfrm>
                <a:off x="4263693" y="4354293"/>
                <a:ext cx="154440" cy="187200"/>
              </p14:xfrm>
            </p:contentPart>
          </mc:Choice>
          <mc:Fallback xmlns="">
            <p:pic>
              <p:nvPicPr>
                <p:cNvPr id="211612" name="Freihand 211611">
                  <a:extLst>
                    <a:ext uri="{FF2B5EF4-FFF2-40B4-BE49-F238E27FC236}">
                      <a16:creationId xmlns:a16="http://schemas.microsoft.com/office/drawing/2014/main" id="{ED83BDFC-2567-C25A-00E2-17C0A9B257A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55053" y="4345293"/>
                  <a:ext cx="172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11613" name="Freihand 211612">
                  <a:extLst>
                    <a:ext uri="{FF2B5EF4-FFF2-40B4-BE49-F238E27FC236}">
                      <a16:creationId xmlns:a16="http://schemas.microsoft.com/office/drawing/2014/main" id="{4809288B-A503-3D5C-76A8-9487F733B726}"/>
                    </a:ext>
                  </a:extLst>
                </p14:cNvPr>
                <p14:cNvContentPartPr/>
                <p14:nvPr/>
              </p14:nvContentPartPr>
              <p14:xfrm>
                <a:off x="4421013" y="4424493"/>
                <a:ext cx="70920" cy="92160"/>
              </p14:xfrm>
            </p:contentPart>
          </mc:Choice>
          <mc:Fallback xmlns="">
            <p:pic>
              <p:nvPicPr>
                <p:cNvPr id="211613" name="Freihand 211612">
                  <a:extLst>
                    <a:ext uri="{FF2B5EF4-FFF2-40B4-BE49-F238E27FC236}">
                      <a16:creationId xmlns:a16="http://schemas.microsoft.com/office/drawing/2014/main" id="{4809288B-A503-3D5C-76A8-9487F733B72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412373" y="4415493"/>
                  <a:ext cx="88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11614" name="Freihand 211613">
                  <a:extLst>
                    <a:ext uri="{FF2B5EF4-FFF2-40B4-BE49-F238E27FC236}">
                      <a16:creationId xmlns:a16="http://schemas.microsoft.com/office/drawing/2014/main" id="{58648DB4-86C5-5202-FD83-B13B94A99372}"/>
                    </a:ext>
                  </a:extLst>
                </p14:cNvPr>
                <p14:cNvContentPartPr/>
                <p14:nvPr/>
              </p14:nvContentPartPr>
              <p14:xfrm>
                <a:off x="4535853" y="4414053"/>
                <a:ext cx="47520" cy="10440"/>
              </p14:xfrm>
            </p:contentPart>
          </mc:Choice>
          <mc:Fallback xmlns="">
            <p:pic>
              <p:nvPicPr>
                <p:cNvPr id="211614" name="Freihand 211613">
                  <a:extLst>
                    <a:ext uri="{FF2B5EF4-FFF2-40B4-BE49-F238E27FC236}">
                      <a16:creationId xmlns:a16="http://schemas.microsoft.com/office/drawing/2014/main" id="{58648DB4-86C5-5202-FD83-B13B94A9937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527213" y="4405053"/>
                  <a:ext cx="65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11615" name="Freihand 211614">
                  <a:extLst>
                    <a:ext uri="{FF2B5EF4-FFF2-40B4-BE49-F238E27FC236}">
                      <a16:creationId xmlns:a16="http://schemas.microsoft.com/office/drawing/2014/main" id="{E1B850C2-415C-6A58-80CC-C772D1DDE908}"/>
                    </a:ext>
                  </a:extLst>
                </p14:cNvPr>
                <p14:cNvContentPartPr/>
                <p14:nvPr/>
              </p14:nvContentPartPr>
              <p14:xfrm>
                <a:off x="3794973" y="4769373"/>
                <a:ext cx="80640" cy="281880"/>
              </p14:xfrm>
            </p:contentPart>
          </mc:Choice>
          <mc:Fallback xmlns="">
            <p:pic>
              <p:nvPicPr>
                <p:cNvPr id="211615" name="Freihand 211614">
                  <a:extLst>
                    <a:ext uri="{FF2B5EF4-FFF2-40B4-BE49-F238E27FC236}">
                      <a16:creationId xmlns:a16="http://schemas.microsoft.com/office/drawing/2014/main" id="{E1B850C2-415C-6A58-80CC-C772D1DDE90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785973" y="4760733"/>
                  <a:ext cx="982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11616" name="Freihand 211615">
                  <a:extLst>
                    <a:ext uri="{FF2B5EF4-FFF2-40B4-BE49-F238E27FC236}">
                      <a16:creationId xmlns:a16="http://schemas.microsoft.com/office/drawing/2014/main" id="{D051AC19-FD7A-F8AF-2247-A0E32C6AE957}"/>
                    </a:ext>
                  </a:extLst>
                </p14:cNvPr>
                <p14:cNvContentPartPr/>
                <p14:nvPr/>
              </p14:nvContentPartPr>
              <p14:xfrm>
                <a:off x="3883893" y="4717173"/>
                <a:ext cx="205560" cy="182880"/>
              </p14:xfrm>
            </p:contentPart>
          </mc:Choice>
          <mc:Fallback xmlns="">
            <p:pic>
              <p:nvPicPr>
                <p:cNvPr id="211616" name="Freihand 211615">
                  <a:extLst>
                    <a:ext uri="{FF2B5EF4-FFF2-40B4-BE49-F238E27FC236}">
                      <a16:creationId xmlns:a16="http://schemas.microsoft.com/office/drawing/2014/main" id="{D051AC19-FD7A-F8AF-2247-A0E32C6AE95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874893" y="4708533"/>
                  <a:ext cx="223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11617" name="Freihand 211616">
                  <a:extLst>
                    <a:ext uri="{FF2B5EF4-FFF2-40B4-BE49-F238E27FC236}">
                      <a16:creationId xmlns:a16="http://schemas.microsoft.com/office/drawing/2014/main" id="{ADB8A957-9819-B8E5-C7A7-D1B707139D51}"/>
                    </a:ext>
                  </a:extLst>
                </p14:cNvPr>
                <p14:cNvContentPartPr/>
                <p14:nvPr/>
              </p14:nvContentPartPr>
              <p14:xfrm>
                <a:off x="4132293" y="4679733"/>
                <a:ext cx="90720" cy="162720"/>
              </p14:xfrm>
            </p:contentPart>
          </mc:Choice>
          <mc:Fallback xmlns="">
            <p:pic>
              <p:nvPicPr>
                <p:cNvPr id="211617" name="Freihand 211616">
                  <a:extLst>
                    <a:ext uri="{FF2B5EF4-FFF2-40B4-BE49-F238E27FC236}">
                      <a16:creationId xmlns:a16="http://schemas.microsoft.com/office/drawing/2014/main" id="{ADB8A957-9819-B8E5-C7A7-D1B707139D5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123653" y="4671093"/>
                  <a:ext cx="108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11618" name="Freihand 211617">
                  <a:extLst>
                    <a:ext uri="{FF2B5EF4-FFF2-40B4-BE49-F238E27FC236}">
                      <a16:creationId xmlns:a16="http://schemas.microsoft.com/office/drawing/2014/main" id="{EBC15CF7-1283-E7BD-0C98-9F5FB58DC45A}"/>
                    </a:ext>
                  </a:extLst>
                </p14:cNvPr>
                <p14:cNvContentPartPr/>
                <p14:nvPr/>
              </p14:nvContentPartPr>
              <p14:xfrm>
                <a:off x="4225533" y="4701333"/>
                <a:ext cx="119520" cy="104400"/>
              </p14:xfrm>
            </p:contentPart>
          </mc:Choice>
          <mc:Fallback xmlns="">
            <p:pic>
              <p:nvPicPr>
                <p:cNvPr id="211618" name="Freihand 211617">
                  <a:extLst>
                    <a:ext uri="{FF2B5EF4-FFF2-40B4-BE49-F238E27FC236}">
                      <a16:creationId xmlns:a16="http://schemas.microsoft.com/office/drawing/2014/main" id="{EBC15CF7-1283-E7BD-0C98-9F5FB58DC45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216893" y="4692693"/>
                  <a:ext cx="137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11622" name="Freihand 211621">
                  <a:extLst>
                    <a:ext uri="{FF2B5EF4-FFF2-40B4-BE49-F238E27FC236}">
                      <a16:creationId xmlns:a16="http://schemas.microsoft.com/office/drawing/2014/main" id="{46DA6610-A568-BA2C-C244-426D94E56CC1}"/>
                    </a:ext>
                  </a:extLst>
                </p14:cNvPr>
                <p14:cNvContentPartPr/>
                <p14:nvPr/>
              </p14:nvContentPartPr>
              <p14:xfrm>
                <a:off x="3831693" y="5092293"/>
                <a:ext cx="136440" cy="217440"/>
              </p14:xfrm>
            </p:contentPart>
          </mc:Choice>
          <mc:Fallback xmlns="">
            <p:pic>
              <p:nvPicPr>
                <p:cNvPr id="211622" name="Freihand 211621">
                  <a:extLst>
                    <a:ext uri="{FF2B5EF4-FFF2-40B4-BE49-F238E27FC236}">
                      <a16:creationId xmlns:a16="http://schemas.microsoft.com/office/drawing/2014/main" id="{46DA6610-A568-BA2C-C244-426D94E56CC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822693" y="5083653"/>
                  <a:ext cx="154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11623" name="Freihand 211622">
                  <a:extLst>
                    <a:ext uri="{FF2B5EF4-FFF2-40B4-BE49-F238E27FC236}">
                      <a16:creationId xmlns:a16="http://schemas.microsoft.com/office/drawing/2014/main" id="{A72183BD-05BC-9981-37A2-BA97F03F8834}"/>
                    </a:ext>
                  </a:extLst>
                </p14:cNvPr>
                <p14:cNvContentPartPr/>
                <p14:nvPr/>
              </p14:nvContentPartPr>
              <p14:xfrm>
                <a:off x="4062813" y="5069253"/>
                <a:ext cx="99000" cy="139320"/>
              </p14:xfrm>
            </p:contentPart>
          </mc:Choice>
          <mc:Fallback xmlns="">
            <p:pic>
              <p:nvPicPr>
                <p:cNvPr id="211623" name="Freihand 211622">
                  <a:extLst>
                    <a:ext uri="{FF2B5EF4-FFF2-40B4-BE49-F238E27FC236}">
                      <a16:creationId xmlns:a16="http://schemas.microsoft.com/office/drawing/2014/main" id="{A72183BD-05BC-9981-37A2-BA97F03F883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053813" y="5060253"/>
                  <a:ext cx="116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11625" name="Freihand 211624">
                  <a:extLst>
                    <a:ext uri="{FF2B5EF4-FFF2-40B4-BE49-F238E27FC236}">
                      <a16:creationId xmlns:a16="http://schemas.microsoft.com/office/drawing/2014/main" id="{96005644-B3C5-16BD-D76A-94A3757E36BD}"/>
                    </a:ext>
                  </a:extLst>
                </p14:cNvPr>
                <p14:cNvContentPartPr/>
                <p14:nvPr/>
              </p14:nvContentPartPr>
              <p14:xfrm>
                <a:off x="4230573" y="5005533"/>
                <a:ext cx="19440" cy="184320"/>
              </p14:xfrm>
            </p:contentPart>
          </mc:Choice>
          <mc:Fallback xmlns="">
            <p:pic>
              <p:nvPicPr>
                <p:cNvPr id="211625" name="Freihand 211624">
                  <a:extLst>
                    <a:ext uri="{FF2B5EF4-FFF2-40B4-BE49-F238E27FC236}">
                      <a16:creationId xmlns:a16="http://schemas.microsoft.com/office/drawing/2014/main" id="{96005644-B3C5-16BD-D76A-94A3757E36B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221933" y="4996533"/>
                  <a:ext cx="37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11626" name="Freihand 211625">
                  <a:extLst>
                    <a:ext uri="{FF2B5EF4-FFF2-40B4-BE49-F238E27FC236}">
                      <a16:creationId xmlns:a16="http://schemas.microsoft.com/office/drawing/2014/main" id="{63B61BA9-80D9-098F-4211-E15BEA7EBEF0}"/>
                    </a:ext>
                  </a:extLst>
                </p14:cNvPr>
                <p14:cNvContentPartPr/>
                <p14:nvPr/>
              </p14:nvContentPartPr>
              <p14:xfrm>
                <a:off x="4295013" y="4968453"/>
                <a:ext cx="110160" cy="238680"/>
              </p14:xfrm>
            </p:contentPart>
          </mc:Choice>
          <mc:Fallback xmlns="">
            <p:pic>
              <p:nvPicPr>
                <p:cNvPr id="211626" name="Freihand 211625">
                  <a:extLst>
                    <a:ext uri="{FF2B5EF4-FFF2-40B4-BE49-F238E27FC236}">
                      <a16:creationId xmlns:a16="http://schemas.microsoft.com/office/drawing/2014/main" id="{63B61BA9-80D9-098F-4211-E15BEA7EBEF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286373" y="4959453"/>
                  <a:ext cx="127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11628" name="Freihand 211627">
                  <a:extLst>
                    <a:ext uri="{FF2B5EF4-FFF2-40B4-BE49-F238E27FC236}">
                      <a16:creationId xmlns:a16="http://schemas.microsoft.com/office/drawing/2014/main" id="{266F4894-051F-6E6A-5946-93CDCA946F85}"/>
                    </a:ext>
                  </a:extLst>
                </p14:cNvPr>
                <p14:cNvContentPartPr/>
                <p14:nvPr/>
              </p14:nvContentPartPr>
              <p14:xfrm>
                <a:off x="4605333" y="4157013"/>
                <a:ext cx="185400" cy="100800"/>
              </p14:xfrm>
            </p:contentPart>
          </mc:Choice>
          <mc:Fallback xmlns="">
            <p:pic>
              <p:nvPicPr>
                <p:cNvPr id="211628" name="Freihand 211627">
                  <a:extLst>
                    <a:ext uri="{FF2B5EF4-FFF2-40B4-BE49-F238E27FC236}">
                      <a16:creationId xmlns:a16="http://schemas.microsoft.com/office/drawing/2014/main" id="{266F4894-051F-6E6A-5946-93CDCA946F8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596333" y="4148373"/>
                  <a:ext cx="203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11629" name="Freihand 211628">
                  <a:extLst>
                    <a:ext uri="{FF2B5EF4-FFF2-40B4-BE49-F238E27FC236}">
                      <a16:creationId xmlns:a16="http://schemas.microsoft.com/office/drawing/2014/main" id="{8C293B2F-5704-7E8E-33F8-54C42590BDBD}"/>
                    </a:ext>
                  </a:extLst>
                </p14:cNvPr>
                <p14:cNvContentPartPr/>
                <p14:nvPr/>
              </p14:nvContentPartPr>
              <p14:xfrm>
                <a:off x="4838613" y="4177533"/>
                <a:ext cx="96120" cy="52200"/>
              </p14:xfrm>
            </p:contentPart>
          </mc:Choice>
          <mc:Fallback xmlns="">
            <p:pic>
              <p:nvPicPr>
                <p:cNvPr id="211629" name="Freihand 211628">
                  <a:extLst>
                    <a:ext uri="{FF2B5EF4-FFF2-40B4-BE49-F238E27FC236}">
                      <a16:creationId xmlns:a16="http://schemas.microsoft.com/office/drawing/2014/main" id="{8C293B2F-5704-7E8E-33F8-54C42590BDB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829613" y="4168893"/>
                  <a:ext cx="113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11630" name="Freihand 211629">
                  <a:extLst>
                    <a:ext uri="{FF2B5EF4-FFF2-40B4-BE49-F238E27FC236}">
                      <a16:creationId xmlns:a16="http://schemas.microsoft.com/office/drawing/2014/main" id="{F7CF3921-5225-9BB8-F1C8-27CD79725874}"/>
                    </a:ext>
                  </a:extLst>
                </p14:cNvPr>
                <p14:cNvContentPartPr/>
                <p14:nvPr/>
              </p14:nvContentPartPr>
              <p14:xfrm>
                <a:off x="4970013" y="4056573"/>
                <a:ext cx="96840" cy="148320"/>
              </p14:xfrm>
            </p:contentPart>
          </mc:Choice>
          <mc:Fallback xmlns="">
            <p:pic>
              <p:nvPicPr>
                <p:cNvPr id="211630" name="Freihand 211629">
                  <a:extLst>
                    <a:ext uri="{FF2B5EF4-FFF2-40B4-BE49-F238E27FC236}">
                      <a16:creationId xmlns:a16="http://schemas.microsoft.com/office/drawing/2014/main" id="{F7CF3921-5225-9BB8-F1C8-27CD7972587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961373" y="4047573"/>
                  <a:ext cx="114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11631" name="Freihand 211630">
                  <a:extLst>
                    <a:ext uri="{FF2B5EF4-FFF2-40B4-BE49-F238E27FC236}">
                      <a16:creationId xmlns:a16="http://schemas.microsoft.com/office/drawing/2014/main" id="{19C1AA7A-6D22-7F5D-40DA-C691DD91F949}"/>
                    </a:ext>
                  </a:extLst>
                </p14:cNvPr>
                <p14:cNvContentPartPr/>
                <p14:nvPr/>
              </p14:nvContentPartPr>
              <p14:xfrm>
                <a:off x="5106813" y="4101213"/>
                <a:ext cx="75960" cy="95040"/>
              </p14:xfrm>
            </p:contentPart>
          </mc:Choice>
          <mc:Fallback xmlns="">
            <p:pic>
              <p:nvPicPr>
                <p:cNvPr id="211631" name="Freihand 211630">
                  <a:extLst>
                    <a:ext uri="{FF2B5EF4-FFF2-40B4-BE49-F238E27FC236}">
                      <a16:creationId xmlns:a16="http://schemas.microsoft.com/office/drawing/2014/main" id="{19C1AA7A-6D22-7F5D-40DA-C691DD91F94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097813" y="4092213"/>
                  <a:ext cx="93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11632" name="Freihand 211631">
                  <a:extLst>
                    <a:ext uri="{FF2B5EF4-FFF2-40B4-BE49-F238E27FC236}">
                      <a16:creationId xmlns:a16="http://schemas.microsoft.com/office/drawing/2014/main" id="{B029DBB0-B6AC-550A-4858-63D0A159D07B}"/>
                    </a:ext>
                  </a:extLst>
                </p14:cNvPr>
                <p14:cNvContentPartPr/>
                <p14:nvPr/>
              </p14:nvContentPartPr>
              <p14:xfrm>
                <a:off x="5210133" y="3973413"/>
                <a:ext cx="268560" cy="206280"/>
              </p14:xfrm>
            </p:contentPart>
          </mc:Choice>
          <mc:Fallback xmlns="">
            <p:pic>
              <p:nvPicPr>
                <p:cNvPr id="211632" name="Freihand 211631">
                  <a:extLst>
                    <a:ext uri="{FF2B5EF4-FFF2-40B4-BE49-F238E27FC236}">
                      <a16:creationId xmlns:a16="http://schemas.microsoft.com/office/drawing/2014/main" id="{B029DBB0-B6AC-550A-4858-63D0A159D07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201133" y="3964413"/>
                  <a:ext cx="286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11633" name="Freihand 211632">
                  <a:extLst>
                    <a:ext uri="{FF2B5EF4-FFF2-40B4-BE49-F238E27FC236}">
                      <a16:creationId xmlns:a16="http://schemas.microsoft.com/office/drawing/2014/main" id="{62DA0967-8A31-E2A8-3253-2DB0E1CDA5CB}"/>
                    </a:ext>
                  </a:extLst>
                </p14:cNvPr>
                <p14:cNvContentPartPr/>
                <p14:nvPr/>
              </p14:nvContentPartPr>
              <p14:xfrm>
                <a:off x="5506773" y="4004013"/>
                <a:ext cx="109440" cy="108000"/>
              </p14:xfrm>
            </p:contentPart>
          </mc:Choice>
          <mc:Fallback xmlns="">
            <p:pic>
              <p:nvPicPr>
                <p:cNvPr id="211633" name="Freihand 211632">
                  <a:extLst>
                    <a:ext uri="{FF2B5EF4-FFF2-40B4-BE49-F238E27FC236}">
                      <a16:creationId xmlns:a16="http://schemas.microsoft.com/office/drawing/2014/main" id="{62DA0967-8A31-E2A8-3253-2DB0E1CDA5C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498133" y="3995373"/>
                  <a:ext cx="127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11634" name="Freihand 211633">
                  <a:extLst>
                    <a:ext uri="{FF2B5EF4-FFF2-40B4-BE49-F238E27FC236}">
                      <a16:creationId xmlns:a16="http://schemas.microsoft.com/office/drawing/2014/main" id="{307D36B2-902B-2CBB-BD92-12006E71B758}"/>
                    </a:ext>
                  </a:extLst>
                </p14:cNvPr>
                <p14:cNvContentPartPr/>
                <p14:nvPr/>
              </p14:nvContentPartPr>
              <p14:xfrm>
                <a:off x="5662653" y="4003653"/>
                <a:ext cx="99720" cy="9360"/>
              </p14:xfrm>
            </p:contentPart>
          </mc:Choice>
          <mc:Fallback xmlns="">
            <p:pic>
              <p:nvPicPr>
                <p:cNvPr id="211634" name="Freihand 211633">
                  <a:extLst>
                    <a:ext uri="{FF2B5EF4-FFF2-40B4-BE49-F238E27FC236}">
                      <a16:creationId xmlns:a16="http://schemas.microsoft.com/office/drawing/2014/main" id="{307D36B2-902B-2CBB-BD92-12006E71B75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654013" y="3994653"/>
                  <a:ext cx="117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11635" name="Freihand 211634">
                  <a:extLst>
                    <a:ext uri="{FF2B5EF4-FFF2-40B4-BE49-F238E27FC236}">
                      <a16:creationId xmlns:a16="http://schemas.microsoft.com/office/drawing/2014/main" id="{C8334A4B-9BFC-19F0-D958-F23A8149F7ED}"/>
                    </a:ext>
                  </a:extLst>
                </p14:cNvPr>
                <p14:cNvContentPartPr/>
                <p14:nvPr/>
              </p14:nvContentPartPr>
              <p14:xfrm>
                <a:off x="4927173" y="4342773"/>
                <a:ext cx="100440" cy="265320"/>
              </p14:xfrm>
            </p:contentPart>
          </mc:Choice>
          <mc:Fallback xmlns="">
            <p:pic>
              <p:nvPicPr>
                <p:cNvPr id="211635" name="Freihand 211634">
                  <a:extLst>
                    <a:ext uri="{FF2B5EF4-FFF2-40B4-BE49-F238E27FC236}">
                      <a16:creationId xmlns:a16="http://schemas.microsoft.com/office/drawing/2014/main" id="{C8334A4B-9BFC-19F0-D958-F23A8149F7E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918533" y="4333773"/>
                  <a:ext cx="118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11637" name="Freihand 211636">
                  <a:extLst>
                    <a:ext uri="{FF2B5EF4-FFF2-40B4-BE49-F238E27FC236}">
                      <a16:creationId xmlns:a16="http://schemas.microsoft.com/office/drawing/2014/main" id="{FFD2A49B-51F5-BFF9-49A9-CBCBD49A798D}"/>
                    </a:ext>
                  </a:extLst>
                </p14:cNvPr>
                <p14:cNvContentPartPr/>
                <p14:nvPr/>
              </p14:nvContentPartPr>
              <p14:xfrm>
                <a:off x="5041293" y="4341333"/>
                <a:ext cx="204840" cy="134640"/>
              </p14:xfrm>
            </p:contentPart>
          </mc:Choice>
          <mc:Fallback xmlns="">
            <p:pic>
              <p:nvPicPr>
                <p:cNvPr id="211637" name="Freihand 211636">
                  <a:extLst>
                    <a:ext uri="{FF2B5EF4-FFF2-40B4-BE49-F238E27FC236}">
                      <a16:creationId xmlns:a16="http://schemas.microsoft.com/office/drawing/2014/main" id="{FFD2A49B-51F5-BFF9-49A9-CBCBD49A798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032653" y="4332693"/>
                  <a:ext cx="222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11638" name="Freihand 211637">
                  <a:extLst>
                    <a:ext uri="{FF2B5EF4-FFF2-40B4-BE49-F238E27FC236}">
                      <a16:creationId xmlns:a16="http://schemas.microsoft.com/office/drawing/2014/main" id="{B088045F-7C2F-EF3C-C647-05E89D89029C}"/>
                    </a:ext>
                  </a:extLst>
                </p14:cNvPr>
                <p14:cNvContentPartPr/>
                <p14:nvPr/>
              </p14:nvContentPartPr>
              <p14:xfrm>
                <a:off x="5231733" y="4437453"/>
                <a:ext cx="32040" cy="16200"/>
              </p14:xfrm>
            </p:contentPart>
          </mc:Choice>
          <mc:Fallback xmlns="">
            <p:pic>
              <p:nvPicPr>
                <p:cNvPr id="211638" name="Freihand 211637">
                  <a:extLst>
                    <a:ext uri="{FF2B5EF4-FFF2-40B4-BE49-F238E27FC236}">
                      <a16:creationId xmlns:a16="http://schemas.microsoft.com/office/drawing/2014/main" id="{B088045F-7C2F-EF3C-C647-05E89D89029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223093" y="4428813"/>
                  <a:ext cx="49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11639" name="Freihand 211638">
                  <a:extLst>
                    <a:ext uri="{FF2B5EF4-FFF2-40B4-BE49-F238E27FC236}">
                      <a16:creationId xmlns:a16="http://schemas.microsoft.com/office/drawing/2014/main" id="{41586340-E685-F85D-C6A9-80DE87D7DFDF}"/>
                    </a:ext>
                  </a:extLst>
                </p14:cNvPr>
                <p14:cNvContentPartPr/>
                <p14:nvPr/>
              </p14:nvContentPartPr>
              <p14:xfrm>
                <a:off x="5292573" y="4277973"/>
                <a:ext cx="284760" cy="146880"/>
              </p14:xfrm>
            </p:contentPart>
          </mc:Choice>
          <mc:Fallback xmlns="">
            <p:pic>
              <p:nvPicPr>
                <p:cNvPr id="211639" name="Freihand 211638">
                  <a:extLst>
                    <a:ext uri="{FF2B5EF4-FFF2-40B4-BE49-F238E27FC236}">
                      <a16:creationId xmlns:a16="http://schemas.microsoft.com/office/drawing/2014/main" id="{41586340-E685-F85D-C6A9-80DE87D7DFD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283933" y="4268973"/>
                  <a:ext cx="302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11641" name="Freihand 211640">
                  <a:extLst>
                    <a:ext uri="{FF2B5EF4-FFF2-40B4-BE49-F238E27FC236}">
                      <a16:creationId xmlns:a16="http://schemas.microsoft.com/office/drawing/2014/main" id="{4756E984-DA35-AA12-86CD-EA25C009B90C}"/>
                    </a:ext>
                  </a:extLst>
                </p14:cNvPr>
                <p14:cNvContentPartPr/>
                <p14:nvPr/>
              </p14:nvContentPartPr>
              <p14:xfrm>
                <a:off x="4968933" y="4751013"/>
                <a:ext cx="164880" cy="134280"/>
              </p14:xfrm>
            </p:contentPart>
          </mc:Choice>
          <mc:Fallback xmlns="">
            <p:pic>
              <p:nvPicPr>
                <p:cNvPr id="211641" name="Freihand 211640">
                  <a:extLst>
                    <a:ext uri="{FF2B5EF4-FFF2-40B4-BE49-F238E27FC236}">
                      <a16:creationId xmlns:a16="http://schemas.microsoft.com/office/drawing/2014/main" id="{4756E984-DA35-AA12-86CD-EA25C009B90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960293" y="4742013"/>
                  <a:ext cx="182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11642" name="Freihand 211641">
                  <a:extLst>
                    <a:ext uri="{FF2B5EF4-FFF2-40B4-BE49-F238E27FC236}">
                      <a16:creationId xmlns:a16="http://schemas.microsoft.com/office/drawing/2014/main" id="{84682C05-4691-AA2B-75B4-A6C35D1BDD13}"/>
                    </a:ext>
                  </a:extLst>
                </p14:cNvPr>
                <p14:cNvContentPartPr/>
                <p14:nvPr/>
              </p14:nvContentPartPr>
              <p14:xfrm>
                <a:off x="5206893" y="4675053"/>
                <a:ext cx="73080" cy="139320"/>
              </p14:xfrm>
            </p:contentPart>
          </mc:Choice>
          <mc:Fallback xmlns="">
            <p:pic>
              <p:nvPicPr>
                <p:cNvPr id="211642" name="Freihand 211641">
                  <a:extLst>
                    <a:ext uri="{FF2B5EF4-FFF2-40B4-BE49-F238E27FC236}">
                      <a16:creationId xmlns:a16="http://schemas.microsoft.com/office/drawing/2014/main" id="{84682C05-4691-AA2B-75B4-A6C35D1BDD1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197893" y="4666413"/>
                  <a:ext cx="90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11643" name="Freihand 211642">
                  <a:extLst>
                    <a:ext uri="{FF2B5EF4-FFF2-40B4-BE49-F238E27FC236}">
                      <a16:creationId xmlns:a16="http://schemas.microsoft.com/office/drawing/2014/main" id="{ADC6B583-4F91-CA1A-0738-87834C3CBA6E}"/>
                    </a:ext>
                  </a:extLst>
                </p14:cNvPr>
                <p14:cNvContentPartPr/>
                <p14:nvPr/>
              </p14:nvContentPartPr>
              <p14:xfrm>
                <a:off x="5359533" y="4648413"/>
                <a:ext cx="29160" cy="143280"/>
              </p14:xfrm>
            </p:contentPart>
          </mc:Choice>
          <mc:Fallback xmlns="">
            <p:pic>
              <p:nvPicPr>
                <p:cNvPr id="211643" name="Freihand 211642">
                  <a:extLst>
                    <a:ext uri="{FF2B5EF4-FFF2-40B4-BE49-F238E27FC236}">
                      <a16:creationId xmlns:a16="http://schemas.microsoft.com/office/drawing/2014/main" id="{ADC6B583-4F91-CA1A-0738-87834C3CBA6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350533" y="4639413"/>
                  <a:ext cx="4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11644" name="Freihand 211643">
                  <a:extLst>
                    <a:ext uri="{FF2B5EF4-FFF2-40B4-BE49-F238E27FC236}">
                      <a16:creationId xmlns:a16="http://schemas.microsoft.com/office/drawing/2014/main" id="{47DB9A4C-346B-FA51-F02C-A67F13B3B0E4}"/>
                    </a:ext>
                  </a:extLst>
                </p14:cNvPr>
                <p14:cNvContentPartPr/>
                <p14:nvPr/>
              </p14:nvContentPartPr>
              <p14:xfrm>
                <a:off x="5422533" y="4552653"/>
                <a:ext cx="216720" cy="201960"/>
              </p14:xfrm>
            </p:contentPart>
          </mc:Choice>
          <mc:Fallback xmlns="">
            <p:pic>
              <p:nvPicPr>
                <p:cNvPr id="211644" name="Freihand 211643">
                  <a:extLst>
                    <a:ext uri="{FF2B5EF4-FFF2-40B4-BE49-F238E27FC236}">
                      <a16:creationId xmlns:a16="http://schemas.microsoft.com/office/drawing/2014/main" id="{47DB9A4C-346B-FA51-F02C-A67F13B3B0E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413893" y="4544013"/>
                  <a:ext cx="234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11212" name="Freihand 211211">
                  <a:extLst>
                    <a:ext uri="{FF2B5EF4-FFF2-40B4-BE49-F238E27FC236}">
                      <a16:creationId xmlns:a16="http://schemas.microsoft.com/office/drawing/2014/main" id="{D327A089-3D9D-C8D4-5E85-1CEC5F5A5FC1}"/>
                    </a:ext>
                  </a:extLst>
                </p14:cNvPr>
                <p14:cNvContentPartPr/>
                <p14:nvPr/>
              </p14:nvContentPartPr>
              <p14:xfrm>
                <a:off x="2687613" y="3490293"/>
                <a:ext cx="1190880" cy="2846880"/>
              </p14:xfrm>
            </p:contentPart>
          </mc:Choice>
          <mc:Fallback xmlns="">
            <p:pic>
              <p:nvPicPr>
                <p:cNvPr id="211212" name="Freihand 211211">
                  <a:extLst>
                    <a:ext uri="{FF2B5EF4-FFF2-40B4-BE49-F238E27FC236}">
                      <a16:creationId xmlns:a16="http://schemas.microsoft.com/office/drawing/2014/main" id="{D327A089-3D9D-C8D4-5E85-1CEC5F5A5FC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678973" y="3481293"/>
                  <a:ext cx="1208520" cy="28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11213" name="Freihand 211212">
                  <a:extLst>
                    <a:ext uri="{FF2B5EF4-FFF2-40B4-BE49-F238E27FC236}">
                      <a16:creationId xmlns:a16="http://schemas.microsoft.com/office/drawing/2014/main" id="{0E55FADA-537C-6E13-ED2F-DF071B26B863}"/>
                    </a:ext>
                  </a:extLst>
                </p14:cNvPr>
                <p14:cNvContentPartPr/>
                <p14:nvPr/>
              </p14:nvContentPartPr>
              <p14:xfrm>
                <a:off x="3760413" y="6115413"/>
                <a:ext cx="140760" cy="288360"/>
              </p14:xfrm>
            </p:contentPart>
          </mc:Choice>
          <mc:Fallback xmlns="">
            <p:pic>
              <p:nvPicPr>
                <p:cNvPr id="211213" name="Freihand 211212">
                  <a:extLst>
                    <a:ext uri="{FF2B5EF4-FFF2-40B4-BE49-F238E27FC236}">
                      <a16:creationId xmlns:a16="http://schemas.microsoft.com/office/drawing/2014/main" id="{0E55FADA-537C-6E13-ED2F-DF071B26B86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751413" y="6106773"/>
                  <a:ext cx="158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11216" name="Freihand 211215">
                  <a:extLst>
                    <a:ext uri="{FF2B5EF4-FFF2-40B4-BE49-F238E27FC236}">
                      <a16:creationId xmlns:a16="http://schemas.microsoft.com/office/drawing/2014/main" id="{875A6A53-9E69-0C88-D970-CFB5E8BF5F37}"/>
                    </a:ext>
                  </a:extLst>
                </p14:cNvPr>
                <p14:cNvContentPartPr/>
                <p14:nvPr/>
              </p14:nvContentPartPr>
              <p14:xfrm>
                <a:off x="1974813" y="3177813"/>
                <a:ext cx="122760" cy="275040"/>
              </p14:xfrm>
            </p:contentPart>
          </mc:Choice>
          <mc:Fallback xmlns="">
            <p:pic>
              <p:nvPicPr>
                <p:cNvPr id="211216" name="Freihand 211215">
                  <a:extLst>
                    <a:ext uri="{FF2B5EF4-FFF2-40B4-BE49-F238E27FC236}">
                      <a16:creationId xmlns:a16="http://schemas.microsoft.com/office/drawing/2014/main" id="{875A6A53-9E69-0C88-D970-CFB5E8BF5F3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966173" y="3168813"/>
                  <a:ext cx="140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11217" name="Freihand 211216">
                  <a:extLst>
                    <a:ext uri="{FF2B5EF4-FFF2-40B4-BE49-F238E27FC236}">
                      <a16:creationId xmlns:a16="http://schemas.microsoft.com/office/drawing/2014/main" id="{58D2DF55-A3AD-5D89-2032-358310FA2DB9}"/>
                    </a:ext>
                  </a:extLst>
                </p14:cNvPr>
                <p14:cNvContentPartPr/>
                <p14:nvPr/>
              </p14:nvContentPartPr>
              <p14:xfrm>
                <a:off x="2172453" y="3108333"/>
                <a:ext cx="63360" cy="181080"/>
              </p14:xfrm>
            </p:contentPart>
          </mc:Choice>
          <mc:Fallback xmlns="">
            <p:pic>
              <p:nvPicPr>
                <p:cNvPr id="211217" name="Freihand 211216">
                  <a:extLst>
                    <a:ext uri="{FF2B5EF4-FFF2-40B4-BE49-F238E27FC236}">
                      <a16:creationId xmlns:a16="http://schemas.microsoft.com/office/drawing/2014/main" id="{58D2DF55-A3AD-5D89-2032-358310FA2DB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163813" y="3099693"/>
                  <a:ext cx="81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11219" name="Freihand 211218">
                  <a:extLst>
                    <a:ext uri="{FF2B5EF4-FFF2-40B4-BE49-F238E27FC236}">
                      <a16:creationId xmlns:a16="http://schemas.microsoft.com/office/drawing/2014/main" id="{BD106759-53C2-247D-1BED-46FADC1D2DC8}"/>
                    </a:ext>
                  </a:extLst>
                </p14:cNvPr>
                <p14:cNvContentPartPr/>
                <p14:nvPr/>
              </p14:nvContentPartPr>
              <p14:xfrm>
                <a:off x="2325813" y="3008613"/>
                <a:ext cx="83160" cy="188280"/>
              </p14:xfrm>
            </p:contentPart>
          </mc:Choice>
          <mc:Fallback xmlns="">
            <p:pic>
              <p:nvPicPr>
                <p:cNvPr id="211219" name="Freihand 211218">
                  <a:extLst>
                    <a:ext uri="{FF2B5EF4-FFF2-40B4-BE49-F238E27FC236}">
                      <a16:creationId xmlns:a16="http://schemas.microsoft.com/office/drawing/2014/main" id="{BD106759-53C2-247D-1BED-46FADC1D2DC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317173" y="2999613"/>
                  <a:ext cx="100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11220" name="Freihand 211219">
                  <a:extLst>
                    <a:ext uri="{FF2B5EF4-FFF2-40B4-BE49-F238E27FC236}">
                      <a16:creationId xmlns:a16="http://schemas.microsoft.com/office/drawing/2014/main" id="{50CCA15F-B1E1-47EB-518C-457396F2712D}"/>
                    </a:ext>
                  </a:extLst>
                </p14:cNvPr>
                <p14:cNvContentPartPr/>
                <p14:nvPr/>
              </p14:nvContentPartPr>
              <p14:xfrm>
                <a:off x="2412213" y="3096813"/>
                <a:ext cx="97200" cy="106560"/>
              </p14:xfrm>
            </p:contentPart>
          </mc:Choice>
          <mc:Fallback xmlns="">
            <p:pic>
              <p:nvPicPr>
                <p:cNvPr id="211220" name="Freihand 211219">
                  <a:extLst>
                    <a:ext uri="{FF2B5EF4-FFF2-40B4-BE49-F238E27FC236}">
                      <a16:creationId xmlns:a16="http://schemas.microsoft.com/office/drawing/2014/main" id="{50CCA15F-B1E1-47EB-518C-457396F2712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403573" y="3088173"/>
                  <a:ext cx="114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11221" name="Freihand 211220">
                  <a:extLst>
                    <a:ext uri="{FF2B5EF4-FFF2-40B4-BE49-F238E27FC236}">
                      <a16:creationId xmlns:a16="http://schemas.microsoft.com/office/drawing/2014/main" id="{4ABC53E3-8FA4-E91B-6649-6EA49AFB56A7}"/>
                    </a:ext>
                  </a:extLst>
                </p14:cNvPr>
                <p14:cNvContentPartPr/>
                <p14:nvPr/>
              </p14:nvContentPartPr>
              <p14:xfrm>
                <a:off x="2554773" y="2872533"/>
                <a:ext cx="118440" cy="218520"/>
              </p14:xfrm>
            </p:contentPart>
          </mc:Choice>
          <mc:Fallback xmlns="">
            <p:pic>
              <p:nvPicPr>
                <p:cNvPr id="211221" name="Freihand 211220">
                  <a:extLst>
                    <a:ext uri="{FF2B5EF4-FFF2-40B4-BE49-F238E27FC236}">
                      <a16:creationId xmlns:a16="http://schemas.microsoft.com/office/drawing/2014/main" id="{4ABC53E3-8FA4-E91B-6649-6EA49AFB56A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545773" y="2863893"/>
                  <a:ext cx="136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11222" name="Freihand 211221">
                  <a:extLst>
                    <a:ext uri="{FF2B5EF4-FFF2-40B4-BE49-F238E27FC236}">
                      <a16:creationId xmlns:a16="http://schemas.microsoft.com/office/drawing/2014/main" id="{E5EDEDF7-3A78-A98F-43F5-FF94895749B3}"/>
                    </a:ext>
                  </a:extLst>
                </p14:cNvPr>
                <p14:cNvContentPartPr/>
                <p14:nvPr/>
              </p14:nvContentPartPr>
              <p14:xfrm>
                <a:off x="2673573" y="2800893"/>
                <a:ext cx="136080" cy="182520"/>
              </p14:xfrm>
            </p:contentPart>
          </mc:Choice>
          <mc:Fallback xmlns="">
            <p:pic>
              <p:nvPicPr>
                <p:cNvPr id="211222" name="Freihand 211221">
                  <a:extLst>
                    <a:ext uri="{FF2B5EF4-FFF2-40B4-BE49-F238E27FC236}">
                      <a16:creationId xmlns:a16="http://schemas.microsoft.com/office/drawing/2014/main" id="{E5EDEDF7-3A78-A98F-43F5-FF94895749B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664573" y="2791893"/>
                  <a:ext cx="153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11224" name="Freihand 211223">
                  <a:extLst>
                    <a:ext uri="{FF2B5EF4-FFF2-40B4-BE49-F238E27FC236}">
                      <a16:creationId xmlns:a16="http://schemas.microsoft.com/office/drawing/2014/main" id="{860CE330-68F9-A580-9B89-F1FCB1A96169}"/>
                    </a:ext>
                  </a:extLst>
                </p14:cNvPr>
                <p14:cNvContentPartPr/>
                <p14:nvPr/>
              </p14:nvContentPartPr>
              <p14:xfrm>
                <a:off x="2032773" y="2954973"/>
                <a:ext cx="1000080" cy="667800"/>
              </p14:xfrm>
            </p:contentPart>
          </mc:Choice>
          <mc:Fallback xmlns="">
            <p:pic>
              <p:nvPicPr>
                <p:cNvPr id="211224" name="Freihand 211223">
                  <a:extLst>
                    <a:ext uri="{FF2B5EF4-FFF2-40B4-BE49-F238E27FC236}">
                      <a16:creationId xmlns:a16="http://schemas.microsoft.com/office/drawing/2014/main" id="{860CE330-68F9-A580-9B89-F1FCB1A9616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024133" y="2946333"/>
                  <a:ext cx="101772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11225" name="Freihand 211224">
                  <a:extLst>
                    <a:ext uri="{FF2B5EF4-FFF2-40B4-BE49-F238E27FC236}">
                      <a16:creationId xmlns:a16="http://schemas.microsoft.com/office/drawing/2014/main" id="{1C180416-3A6D-F3E7-5428-DC93B6311E6F}"/>
                    </a:ext>
                  </a:extLst>
                </p14:cNvPr>
                <p14:cNvContentPartPr/>
                <p14:nvPr/>
              </p14:nvContentPartPr>
              <p14:xfrm>
                <a:off x="2170293" y="3537453"/>
                <a:ext cx="90000" cy="232920"/>
              </p14:xfrm>
            </p:contentPart>
          </mc:Choice>
          <mc:Fallback xmlns="">
            <p:pic>
              <p:nvPicPr>
                <p:cNvPr id="211225" name="Freihand 211224">
                  <a:extLst>
                    <a:ext uri="{FF2B5EF4-FFF2-40B4-BE49-F238E27FC236}">
                      <a16:creationId xmlns:a16="http://schemas.microsoft.com/office/drawing/2014/main" id="{1C180416-3A6D-F3E7-5428-DC93B6311E6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161293" y="3528813"/>
                  <a:ext cx="107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11226" name="Freihand 211225">
                  <a:extLst>
                    <a:ext uri="{FF2B5EF4-FFF2-40B4-BE49-F238E27FC236}">
                      <a16:creationId xmlns:a16="http://schemas.microsoft.com/office/drawing/2014/main" id="{957B209C-61B9-5E79-B101-6E57A6960262}"/>
                    </a:ext>
                  </a:extLst>
                </p14:cNvPr>
                <p14:cNvContentPartPr/>
                <p14:nvPr/>
              </p14:nvContentPartPr>
              <p14:xfrm>
                <a:off x="2366493" y="3438093"/>
                <a:ext cx="60480" cy="147240"/>
              </p14:xfrm>
            </p:contentPart>
          </mc:Choice>
          <mc:Fallback xmlns="">
            <p:pic>
              <p:nvPicPr>
                <p:cNvPr id="211226" name="Freihand 211225">
                  <a:extLst>
                    <a:ext uri="{FF2B5EF4-FFF2-40B4-BE49-F238E27FC236}">
                      <a16:creationId xmlns:a16="http://schemas.microsoft.com/office/drawing/2014/main" id="{957B209C-61B9-5E79-B101-6E57A696026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357853" y="3429093"/>
                  <a:ext cx="78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11227" name="Freihand 211226">
                  <a:extLst>
                    <a:ext uri="{FF2B5EF4-FFF2-40B4-BE49-F238E27FC236}">
                      <a16:creationId xmlns:a16="http://schemas.microsoft.com/office/drawing/2014/main" id="{7A88B377-BA4A-36A1-E8A5-3FA94383FDA4}"/>
                    </a:ext>
                  </a:extLst>
                </p14:cNvPr>
                <p14:cNvContentPartPr/>
                <p14:nvPr/>
              </p14:nvContentPartPr>
              <p14:xfrm>
                <a:off x="2482053" y="3298413"/>
                <a:ext cx="112680" cy="187920"/>
              </p14:xfrm>
            </p:contentPart>
          </mc:Choice>
          <mc:Fallback xmlns="">
            <p:pic>
              <p:nvPicPr>
                <p:cNvPr id="211227" name="Freihand 211226">
                  <a:extLst>
                    <a:ext uri="{FF2B5EF4-FFF2-40B4-BE49-F238E27FC236}">
                      <a16:creationId xmlns:a16="http://schemas.microsoft.com/office/drawing/2014/main" id="{7A88B377-BA4A-36A1-E8A5-3FA94383FDA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473413" y="3289773"/>
                  <a:ext cx="130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11229" name="Freihand 211228">
                  <a:extLst>
                    <a:ext uri="{FF2B5EF4-FFF2-40B4-BE49-F238E27FC236}">
                      <a16:creationId xmlns:a16="http://schemas.microsoft.com/office/drawing/2014/main" id="{942EB942-0066-0DF4-4788-40D39EF3B44B}"/>
                    </a:ext>
                  </a:extLst>
                </p14:cNvPr>
                <p14:cNvContentPartPr/>
                <p14:nvPr/>
              </p14:nvContentPartPr>
              <p14:xfrm>
                <a:off x="3176853" y="2835813"/>
                <a:ext cx="24480" cy="25200"/>
              </p14:xfrm>
            </p:contentPart>
          </mc:Choice>
          <mc:Fallback xmlns="">
            <p:pic>
              <p:nvPicPr>
                <p:cNvPr id="211229" name="Freihand 211228">
                  <a:extLst>
                    <a:ext uri="{FF2B5EF4-FFF2-40B4-BE49-F238E27FC236}">
                      <a16:creationId xmlns:a16="http://schemas.microsoft.com/office/drawing/2014/main" id="{942EB942-0066-0DF4-4788-40D39EF3B44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168213" y="2826813"/>
                  <a:ext cx="42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11231" name="Freihand 211230">
                  <a:extLst>
                    <a:ext uri="{FF2B5EF4-FFF2-40B4-BE49-F238E27FC236}">
                      <a16:creationId xmlns:a16="http://schemas.microsoft.com/office/drawing/2014/main" id="{D27D9C7F-67B1-91B8-CC1C-2F807D9C45E2}"/>
                    </a:ext>
                  </a:extLst>
                </p14:cNvPr>
                <p14:cNvContentPartPr/>
                <p14:nvPr/>
              </p14:nvContentPartPr>
              <p14:xfrm>
                <a:off x="3305733" y="2614773"/>
                <a:ext cx="93240" cy="263880"/>
              </p14:xfrm>
            </p:contentPart>
          </mc:Choice>
          <mc:Fallback xmlns="">
            <p:pic>
              <p:nvPicPr>
                <p:cNvPr id="211231" name="Freihand 211230">
                  <a:extLst>
                    <a:ext uri="{FF2B5EF4-FFF2-40B4-BE49-F238E27FC236}">
                      <a16:creationId xmlns:a16="http://schemas.microsoft.com/office/drawing/2014/main" id="{D27D9C7F-67B1-91B8-CC1C-2F807D9C45E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296733" y="2606133"/>
                  <a:ext cx="110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11232" name="Freihand 211231">
                  <a:extLst>
                    <a:ext uri="{FF2B5EF4-FFF2-40B4-BE49-F238E27FC236}">
                      <a16:creationId xmlns:a16="http://schemas.microsoft.com/office/drawing/2014/main" id="{F44BBBE1-3AA5-A620-34F0-C30D7D8EA7CF}"/>
                    </a:ext>
                  </a:extLst>
                </p14:cNvPr>
                <p14:cNvContentPartPr/>
                <p14:nvPr/>
              </p14:nvContentPartPr>
              <p14:xfrm>
                <a:off x="3449373" y="2566893"/>
                <a:ext cx="106560" cy="181440"/>
              </p14:xfrm>
            </p:contentPart>
          </mc:Choice>
          <mc:Fallback xmlns="">
            <p:pic>
              <p:nvPicPr>
                <p:cNvPr id="211232" name="Freihand 211231">
                  <a:extLst>
                    <a:ext uri="{FF2B5EF4-FFF2-40B4-BE49-F238E27FC236}">
                      <a16:creationId xmlns:a16="http://schemas.microsoft.com/office/drawing/2014/main" id="{F44BBBE1-3AA5-A620-34F0-C30D7D8EA7C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440733" y="2558253"/>
                  <a:ext cx="124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11233" name="Freihand 211232">
                  <a:extLst>
                    <a:ext uri="{FF2B5EF4-FFF2-40B4-BE49-F238E27FC236}">
                      <a16:creationId xmlns:a16="http://schemas.microsoft.com/office/drawing/2014/main" id="{C57086D0-1171-23A2-CF64-5AD0196802DE}"/>
                    </a:ext>
                  </a:extLst>
                </p14:cNvPr>
                <p14:cNvContentPartPr/>
                <p14:nvPr/>
              </p14:nvContentPartPr>
              <p14:xfrm>
                <a:off x="3582933" y="2479413"/>
                <a:ext cx="109800" cy="164160"/>
              </p14:xfrm>
            </p:contentPart>
          </mc:Choice>
          <mc:Fallback xmlns="">
            <p:pic>
              <p:nvPicPr>
                <p:cNvPr id="211233" name="Freihand 211232">
                  <a:extLst>
                    <a:ext uri="{FF2B5EF4-FFF2-40B4-BE49-F238E27FC236}">
                      <a16:creationId xmlns:a16="http://schemas.microsoft.com/office/drawing/2014/main" id="{C57086D0-1171-23A2-CF64-5AD0196802D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574293" y="2470413"/>
                  <a:ext cx="127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11235" name="Freihand 211234">
                  <a:extLst>
                    <a:ext uri="{FF2B5EF4-FFF2-40B4-BE49-F238E27FC236}">
                      <a16:creationId xmlns:a16="http://schemas.microsoft.com/office/drawing/2014/main" id="{F3052E6C-5C64-3539-4102-60B238F05C36}"/>
                    </a:ext>
                  </a:extLst>
                </p14:cNvPr>
                <p14:cNvContentPartPr/>
                <p14:nvPr/>
              </p14:nvContentPartPr>
              <p14:xfrm>
                <a:off x="4309413" y="4838493"/>
                <a:ext cx="2252160" cy="1463400"/>
              </p14:xfrm>
            </p:contentPart>
          </mc:Choice>
          <mc:Fallback xmlns="">
            <p:pic>
              <p:nvPicPr>
                <p:cNvPr id="211235" name="Freihand 211234">
                  <a:extLst>
                    <a:ext uri="{FF2B5EF4-FFF2-40B4-BE49-F238E27FC236}">
                      <a16:creationId xmlns:a16="http://schemas.microsoft.com/office/drawing/2014/main" id="{F3052E6C-5C64-3539-4102-60B238F05C3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300413" y="4829493"/>
                  <a:ext cx="2269800" cy="14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11238" name="Freihand 211237">
                  <a:extLst>
                    <a:ext uri="{FF2B5EF4-FFF2-40B4-BE49-F238E27FC236}">
                      <a16:creationId xmlns:a16="http://schemas.microsoft.com/office/drawing/2014/main" id="{3FD8B0DA-8C59-65F0-1AC4-92BB1F93FBAD}"/>
                    </a:ext>
                  </a:extLst>
                </p14:cNvPr>
                <p14:cNvContentPartPr/>
                <p14:nvPr/>
              </p14:nvContentPartPr>
              <p14:xfrm>
                <a:off x="4314813" y="6265173"/>
                <a:ext cx="399960" cy="73800"/>
              </p14:xfrm>
            </p:contentPart>
          </mc:Choice>
          <mc:Fallback xmlns="">
            <p:pic>
              <p:nvPicPr>
                <p:cNvPr id="211238" name="Freihand 211237">
                  <a:extLst>
                    <a:ext uri="{FF2B5EF4-FFF2-40B4-BE49-F238E27FC236}">
                      <a16:creationId xmlns:a16="http://schemas.microsoft.com/office/drawing/2014/main" id="{3FD8B0DA-8C59-65F0-1AC4-92BB1F93FBA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305813" y="6256533"/>
                  <a:ext cx="417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11239" name="Freihand 211238">
                  <a:extLst>
                    <a:ext uri="{FF2B5EF4-FFF2-40B4-BE49-F238E27FC236}">
                      <a16:creationId xmlns:a16="http://schemas.microsoft.com/office/drawing/2014/main" id="{10188FD7-6491-DE12-124C-399EE96BFBA5}"/>
                    </a:ext>
                  </a:extLst>
                </p14:cNvPr>
                <p14:cNvContentPartPr/>
                <p14:nvPr/>
              </p14:nvContentPartPr>
              <p14:xfrm>
                <a:off x="4677693" y="6268413"/>
                <a:ext cx="125640" cy="150840"/>
              </p14:xfrm>
            </p:contentPart>
          </mc:Choice>
          <mc:Fallback xmlns="">
            <p:pic>
              <p:nvPicPr>
                <p:cNvPr id="211239" name="Freihand 211238">
                  <a:extLst>
                    <a:ext uri="{FF2B5EF4-FFF2-40B4-BE49-F238E27FC236}">
                      <a16:creationId xmlns:a16="http://schemas.microsoft.com/office/drawing/2014/main" id="{10188FD7-6491-DE12-124C-399EE96BFBA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668693" y="6259773"/>
                  <a:ext cx="1432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55" name="Gruppieren 211254">
            <a:extLst>
              <a:ext uri="{FF2B5EF4-FFF2-40B4-BE49-F238E27FC236}">
                <a16:creationId xmlns:a16="http://schemas.microsoft.com/office/drawing/2014/main" id="{49818076-5EBD-3147-C085-4B0AE09BF1FD}"/>
              </a:ext>
            </a:extLst>
          </p:cNvPr>
          <p:cNvGrpSpPr/>
          <p:nvPr/>
        </p:nvGrpSpPr>
        <p:grpSpPr>
          <a:xfrm>
            <a:off x="6663093" y="4063413"/>
            <a:ext cx="1578240" cy="861480"/>
            <a:chOff x="6663093" y="4063413"/>
            <a:chExt cx="157824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11241" name="Freihand 211240">
                  <a:extLst>
                    <a:ext uri="{FF2B5EF4-FFF2-40B4-BE49-F238E27FC236}">
                      <a16:creationId xmlns:a16="http://schemas.microsoft.com/office/drawing/2014/main" id="{568B10AB-5EDF-18FD-570B-7182A20874D0}"/>
                    </a:ext>
                  </a:extLst>
                </p14:cNvPr>
                <p14:cNvContentPartPr/>
                <p14:nvPr/>
              </p14:nvContentPartPr>
              <p14:xfrm>
                <a:off x="6663093" y="4439973"/>
                <a:ext cx="140400" cy="173880"/>
              </p14:xfrm>
            </p:contentPart>
          </mc:Choice>
          <mc:Fallback xmlns="">
            <p:pic>
              <p:nvPicPr>
                <p:cNvPr id="211241" name="Freihand 211240">
                  <a:extLst>
                    <a:ext uri="{FF2B5EF4-FFF2-40B4-BE49-F238E27FC236}">
                      <a16:creationId xmlns:a16="http://schemas.microsoft.com/office/drawing/2014/main" id="{568B10AB-5EDF-18FD-570B-7182A20874D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654093" y="4430973"/>
                  <a:ext cx="158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11242" name="Freihand 211241">
                  <a:extLst>
                    <a:ext uri="{FF2B5EF4-FFF2-40B4-BE49-F238E27FC236}">
                      <a16:creationId xmlns:a16="http://schemas.microsoft.com/office/drawing/2014/main" id="{DDFD3041-C249-20E2-75DE-A3BC8837A749}"/>
                    </a:ext>
                  </a:extLst>
                </p14:cNvPr>
                <p14:cNvContentPartPr/>
                <p14:nvPr/>
              </p14:nvContentPartPr>
              <p14:xfrm>
                <a:off x="6869733" y="4382013"/>
                <a:ext cx="90000" cy="147240"/>
              </p14:xfrm>
            </p:contentPart>
          </mc:Choice>
          <mc:Fallback xmlns="">
            <p:pic>
              <p:nvPicPr>
                <p:cNvPr id="211242" name="Freihand 211241">
                  <a:extLst>
                    <a:ext uri="{FF2B5EF4-FFF2-40B4-BE49-F238E27FC236}">
                      <a16:creationId xmlns:a16="http://schemas.microsoft.com/office/drawing/2014/main" id="{DDFD3041-C249-20E2-75DE-A3BC8837A74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860733" y="4373373"/>
                  <a:ext cx="107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11243" name="Freihand 211242">
                  <a:extLst>
                    <a:ext uri="{FF2B5EF4-FFF2-40B4-BE49-F238E27FC236}">
                      <a16:creationId xmlns:a16="http://schemas.microsoft.com/office/drawing/2014/main" id="{C943B4D8-EA14-2D57-8723-D29C12789C53}"/>
                    </a:ext>
                  </a:extLst>
                </p14:cNvPr>
                <p14:cNvContentPartPr/>
                <p14:nvPr/>
              </p14:nvContentPartPr>
              <p14:xfrm>
                <a:off x="6992493" y="4335213"/>
                <a:ext cx="89640" cy="165240"/>
              </p14:xfrm>
            </p:contentPart>
          </mc:Choice>
          <mc:Fallback xmlns="">
            <p:pic>
              <p:nvPicPr>
                <p:cNvPr id="211243" name="Freihand 211242">
                  <a:extLst>
                    <a:ext uri="{FF2B5EF4-FFF2-40B4-BE49-F238E27FC236}">
                      <a16:creationId xmlns:a16="http://schemas.microsoft.com/office/drawing/2014/main" id="{C943B4D8-EA14-2D57-8723-D29C12789C5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983493" y="4326573"/>
                  <a:ext cx="107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11244" name="Freihand 211243">
                  <a:extLst>
                    <a:ext uri="{FF2B5EF4-FFF2-40B4-BE49-F238E27FC236}">
                      <a16:creationId xmlns:a16="http://schemas.microsoft.com/office/drawing/2014/main" id="{5BFC24A1-EBAA-31EE-B23E-D657167CA103}"/>
                    </a:ext>
                  </a:extLst>
                </p14:cNvPr>
                <p14:cNvContentPartPr/>
                <p14:nvPr/>
              </p14:nvContentPartPr>
              <p14:xfrm>
                <a:off x="7172493" y="4438533"/>
                <a:ext cx="33120" cy="90360"/>
              </p14:xfrm>
            </p:contentPart>
          </mc:Choice>
          <mc:Fallback xmlns="">
            <p:pic>
              <p:nvPicPr>
                <p:cNvPr id="211244" name="Freihand 211243">
                  <a:extLst>
                    <a:ext uri="{FF2B5EF4-FFF2-40B4-BE49-F238E27FC236}">
                      <a16:creationId xmlns:a16="http://schemas.microsoft.com/office/drawing/2014/main" id="{5BFC24A1-EBAA-31EE-B23E-D657167CA10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163853" y="4429893"/>
                  <a:ext cx="50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11245" name="Freihand 211244">
                  <a:extLst>
                    <a:ext uri="{FF2B5EF4-FFF2-40B4-BE49-F238E27FC236}">
                      <a16:creationId xmlns:a16="http://schemas.microsoft.com/office/drawing/2014/main" id="{2F99FCDB-EF15-1D31-335F-9BB66AF326D1}"/>
                    </a:ext>
                  </a:extLst>
                </p14:cNvPr>
                <p14:cNvContentPartPr/>
                <p14:nvPr/>
              </p14:nvContentPartPr>
              <p14:xfrm>
                <a:off x="7248453" y="4208493"/>
                <a:ext cx="91800" cy="240480"/>
              </p14:xfrm>
            </p:contentPart>
          </mc:Choice>
          <mc:Fallback xmlns="">
            <p:pic>
              <p:nvPicPr>
                <p:cNvPr id="211245" name="Freihand 211244">
                  <a:extLst>
                    <a:ext uri="{FF2B5EF4-FFF2-40B4-BE49-F238E27FC236}">
                      <a16:creationId xmlns:a16="http://schemas.microsoft.com/office/drawing/2014/main" id="{2F99FCDB-EF15-1D31-335F-9BB66AF326D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239453" y="4199493"/>
                  <a:ext cx="109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11246" name="Freihand 211245">
                  <a:extLst>
                    <a:ext uri="{FF2B5EF4-FFF2-40B4-BE49-F238E27FC236}">
                      <a16:creationId xmlns:a16="http://schemas.microsoft.com/office/drawing/2014/main" id="{5ECDDBDC-33BC-DA08-ECCE-38C85A4B3DE5}"/>
                    </a:ext>
                  </a:extLst>
                </p14:cNvPr>
                <p14:cNvContentPartPr/>
                <p14:nvPr/>
              </p14:nvContentPartPr>
              <p14:xfrm>
                <a:off x="7391013" y="4178973"/>
                <a:ext cx="104760" cy="208440"/>
              </p14:xfrm>
            </p:contentPart>
          </mc:Choice>
          <mc:Fallback xmlns="">
            <p:pic>
              <p:nvPicPr>
                <p:cNvPr id="211246" name="Freihand 211245">
                  <a:extLst>
                    <a:ext uri="{FF2B5EF4-FFF2-40B4-BE49-F238E27FC236}">
                      <a16:creationId xmlns:a16="http://schemas.microsoft.com/office/drawing/2014/main" id="{5ECDDBDC-33BC-DA08-ECCE-38C85A4B3DE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382013" y="4170333"/>
                  <a:ext cx="122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11247" name="Freihand 211246">
                  <a:extLst>
                    <a:ext uri="{FF2B5EF4-FFF2-40B4-BE49-F238E27FC236}">
                      <a16:creationId xmlns:a16="http://schemas.microsoft.com/office/drawing/2014/main" id="{CE12E12A-E5F7-C817-A888-28D023187EA4}"/>
                    </a:ext>
                  </a:extLst>
                </p14:cNvPr>
                <p14:cNvContentPartPr/>
                <p14:nvPr/>
              </p14:nvContentPartPr>
              <p14:xfrm>
                <a:off x="7571373" y="4255653"/>
                <a:ext cx="91800" cy="68040"/>
              </p14:xfrm>
            </p:contentPart>
          </mc:Choice>
          <mc:Fallback xmlns="">
            <p:pic>
              <p:nvPicPr>
                <p:cNvPr id="211247" name="Freihand 211246">
                  <a:extLst>
                    <a:ext uri="{FF2B5EF4-FFF2-40B4-BE49-F238E27FC236}">
                      <a16:creationId xmlns:a16="http://schemas.microsoft.com/office/drawing/2014/main" id="{CE12E12A-E5F7-C817-A888-28D023187EA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562733" y="4247013"/>
                  <a:ext cx="109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11248" name="Freihand 211247">
                  <a:extLst>
                    <a:ext uri="{FF2B5EF4-FFF2-40B4-BE49-F238E27FC236}">
                      <a16:creationId xmlns:a16="http://schemas.microsoft.com/office/drawing/2014/main" id="{068B9376-0EDD-2392-A65D-428D8B9250A4}"/>
                    </a:ext>
                  </a:extLst>
                </p14:cNvPr>
                <p14:cNvContentPartPr/>
                <p14:nvPr/>
              </p14:nvContentPartPr>
              <p14:xfrm>
                <a:off x="7781613" y="4118133"/>
                <a:ext cx="77040" cy="159840"/>
              </p14:xfrm>
            </p:contentPart>
          </mc:Choice>
          <mc:Fallback xmlns="">
            <p:pic>
              <p:nvPicPr>
                <p:cNvPr id="211248" name="Freihand 211247">
                  <a:extLst>
                    <a:ext uri="{FF2B5EF4-FFF2-40B4-BE49-F238E27FC236}">
                      <a16:creationId xmlns:a16="http://schemas.microsoft.com/office/drawing/2014/main" id="{068B9376-0EDD-2392-A65D-428D8B9250A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772973" y="4109493"/>
                  <a:ext cx="94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11249" name="Freihand 211248">
                  <a:extLst>
                    <a:ext uri="{FF2B5EF4-FFF2-40B4-BE49-F238E27FC236}">
                      <a16:creationId xmlns:a16="http://schemas.microsoft.com/office/drawing/2014/main" id="{A3D82BFC-61AE-11DD-27CC-298D0437F5C2}"/>
                    </a:ext>
                  </a:extLst>
                </p14:cNvPr>
                <p14:cNvContentPartPr/>
                <p14:nvPr/>
              </p14:nvContentPartPr>
              <p14:xfrm>
                <a:off x="7913013" y="4114173"/>
                <a:ext cx="108000" cy="124560"/>
              </p14:xfrm>
            </p:contentPart>
          </mc:Choice>
          <mc:Fallback xmlns="">
            <p:pic>
              <p:nvPicPr>
                <p:cNvPr id="211249" name="Freihand 211248">
                  <a:extLst>
                    <a:ext uri="{FF2B5EF4-FFF2-40B4-BE49-F238E27FC236}">
                      <a16:creationId xmlns:a16="http://schemas.microsoft.com/office/drawing/2014/main" id="{A3D82BFC-61AE-11DD-27CC-298D0437F5C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904013" y="4105533"/>
                  <a:ext cx="125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11250" name="Freihand 211249">
                  <a:extLst>
                    <a:ext uri="{FF2B5EF4-FFF2-40B4-BE49-F238E27FC236}">
                      <a16:creationId xmlns:a16="http://schemas.microsoft.com/office/drawing/2014/main" id="{48CFF014-4B6F-A042-7A0A-8129CBAA5C19}"/>
                    </a:ext>
                  </a:extLst>
                </p14:cNvPr>
                <p14:cNvContentPartPr/>
                <p14:nvPr/>
              </p14:nvContentPartPr>
              <p14:xfrm>
                <a:off x="8054133" y="4063413"/>
                <a:ext cx="150480" cy="117000"/>
              </p14:xfrm>
            </p:contentPart>
          </mc:Choice>
          <mc:Fallback xmlns="">
            <p:pic>
              <p:nvPicPr>
                <p:cNvPr id="211250" name="Freihand 211249">
                  <a:extLst>
                    <a:ext uri="{FF2B5EF4-FFF2-40B4-BE49-F238E27FC236}">
                      <a16:creationId xmlns:a16="http://schemas.microsoft.com/office/drawing/2014/main" id="{48CFF014-4B6F-A042-7A0A-8129CBAA5C1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045493" y="4054413"/>
                  <a:ext cx="168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11251" name="Freihand 211250">
                  <a:extLst>
                    <a:ext uri="{FF2B5EF4-FFF2-40B4-BE49-F238E27FC236}">
                      <a16:creationId xmlns:a16="http://schemas.microsoft.com/office/drawing/2014/main" id="{E1AC325C-0B8D-F9E7-5510-AF37B401DB92}"/>
                    </a:ext>
                  </a:extLst>
                </p14:cNvPr>
                <p14:cNvContentPartPr/>
                <p14:nvPr/>
              </p14:nvContentPartPr>
              <p14:xfrm>
                <a:off x="6896733" y="4298493"/>
                <a:ext cx="1344600" cy="509040"/>
              </p14:xfrm>
            </p:contentPart>
          </mc:Choice>
          <mc:Fallback xmlns="">
            <p:pic>
              <p:nvPicPr>
                <p:cNvPr id="211251" name="Freihand 211250">
                  <a:extLst>
                    <a:ext uri="{FF2B5EF4-FFF2-40B4-BE49-F238E27FC236}">
                      <a16:creationId xmlns:a16="http://schemas.microsoft.com/office/drawing/2014/main" id="{E1AC325C-0B8D-F9E7-5510-AF37B401DB9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887733" y="4289493"/>
                  <a:ext cx="136224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11252" name="Freihand 211251">
                  <a:extLst>
                    <a:ext uri="{FF2B5EF4-FFF2-40B4-BE49-F238E27FC236}">
                      <a16:creationId xmlns:a16="http://schemas.microsoft.com/office/drawing/2014/main" id="{BCAC231B-6D8E-8A12-CB18-0F783756A612}"/>
                    </a:ext>
                  </a:extLst>
                </p14:cNvPr>
                <p14:cNvContentPartPr/>
                <p14:nvPr/>
              </p14:nvContentPartPr>
              <p14:xfrm>
                <a:off x="7380213" y="4726533"/>
                <a:ext cx="148680" cy="198360"/>
              </p14:xfrm>
            </p:contentPart>
          </mc:Choice>
          <mc:Fallback xmlns="">
            <p:pic>
              <p:nvPicPr>
                <p:cNvPr id="211252" name="Freihand 211251">
                  <a:extLst>
                    <a:ext uri="{FF2B5EF4-FFF2-40B4-BE49-F238E27FC236}">
                      <a16:creationId xmlns:a16="http://schemas.microsoft.com/office/drawing/2014/main" id="{BCAC231B-6D8E-8A12-CB18-0F783756A61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371213" y="4717533"/>
                  <a:ext cx="166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11253" name="Freihand 211252">
                  <a:extLst>
                    <a:ext uri="{FF2B5EF4-FFF2-40B4-BE49-F238E27FC236}">
                      <a16:creationId xmlns:a16="http://schemas.microsoft.com/office/drawing/2014/main" id="{9D0F4213-2F34-7D28-1192-FFA9195DAF92}"/>
                    </a:ext>
                  </a:extLst>
                </p14:cNvPr>
                <p14:cNvContentPartPr/>
                <p14:nvPr/>
              </p14:nvContentPartPr>
              <p14:xfrm>
                <a:off x="7642653" y="4677213"/>
                <a:ext cx="65520" cy="136800"/>
              </p14:xfrm>
            </p:contentPart>
          </mc:Choice>
          <mc:Fallback xmlns="">
            <p:pic>
              <p:nvPicPr>
                <p:cNvPr id="211253" name="Freihand 211252">
                  <a:extLst>
                    <a:ext uri="{FF2B5EF4-FFF2-40B4-BE49-F238E27FC236}">
                      <a16:creationId xmlns:a16="http://schemas.microsoft.com/office/drawing/2014/main" id="{9D0F4213-2F34-7D28-1192-FFA9195DAF9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633653" y="4668573"/>
                  <a:ext cx="83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11254" name="Freihand 211253">
                  <a:extLst>
                    <a:ext uri="{FF2B5EF4-FFF2-40B4-BE49-F238E27FC236}">
                      <a16:creationId xmlns:a16="http://schemas.microsoft.com/office/drawing/2014/main" id="{D9D49079-2AB9-7C98-773C-E1905F50F272}"/>
                    </a:ext>
                  </a:extLst>
                </p14:cNvPr>
                <p14:cNvContentPartPr/>
                <p14:nvPr/>
              </p14:nvContentPartPr>
              <p14:xfrm>
                <a:off x="7829493" y="4595493"/>
                <a:ext cx="140040" cy="141480"/>
              </p14:xfrm>
            </p:contentPart>
          </mc:Choice>
          <mc:Fallback xmlns="">
            <p:pic>
              <p:nvPicPr>
                <p:cNvPr id="211254" name="Freihand 211253">
                  <a:extLst>
                    <a:ext uri="{FF2B5EF4-FFF2-40B4-BE49-F238E27FC236}">
                      <a16:creationId xmlns:a16="http://schemas.microsoft.com/office/drawing/2014/main" id="{D9D49079-2AB9-7C98-773C-E1905F50F27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820853" y="4586493"/>
                  <a:ext cx="157680" cy="15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76309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1240A51-55BA-4F3C-AE3E-493ABC46FF8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338D7C-5355-1AF8-3DA0-26440D278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688" y="109744"/>
            <a:ext cx="5343917" cy="21762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1391BCF-F907-AAD1-9185-6C3A6290F903}"/>
                  </a:ext>
                </a:extLst>
              </p14:cNvPr>
              <p14:cNvContentPartPr/>
              <p14:nvPr/>
            </p14:nvContentPartPr>
            <p14:xfrm>
              <a:off x="2703813" y="2546733"/>
              <a:ext cx="2520" cy="68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1391BCF-F907-AAD1-9185-6C3A6290F9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5173" y="2538093"/>
                <a:ext cx="2016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85343F0-A098-735F-613E-FA8E45F73066}"/>
              </a:ext>
            </a:extLst>
          </p:cNvPr>
          <p:cNvGrpSpPr/>
          <p:nvPr/>
        </p:nvGrpSpPr>
        <p:grpSpPr>
          <a:xfrm>
            <a:off x="9143853" y="1478253"/>
            <a:ext cx="362160" cy="279360"/>
            <a:chOff x="9143853" y="1478253"/>
            <a:chExt cx="36216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7A521F0-29CC-4EA7-7EA6-96E0257BB2B2}"/>
                    </a:ext>
                  </a:extLst>
                </p14:cNvPr>
                <p14:cNvContentPartPr/>
                <p14:nvPr/>
              </p14:nvContentPartPr>
              <p14:xfrm>
                <a:off x="9143853" y="1609653"/>
                <a:ext cx="226440" cy="147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7A521F0-29CC-4EA7-7EA6-96E0257BB2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34853" y="1601013"/>
                  <a:ext cx="244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CA301E0-C6F2-552C-6C45-0C075C0519FA}"/>
                    </a:ext>
                  </a:extLst>
                </p14:cNvPr>
                <p14:cNvContentPartPr/>
                <p14:nvPr/>
              </p14:nvContentPartPr>
              <p14:xfrm>
                <a:off x="9163293" y="1496613"/>
                <a:ext cx="84960" cy="92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CA301E0-C6F2-552C-6C45-0C075C0519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54653" y="1487973"/>
                  <a:ext cx="102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AEA1EE5-8E8A-36E6-86B7-87C7F83723B6}"/>
                    </a:ext>
                  </a:extLst>
                </p14:cNvPr>
                <p14:cNvContentPartPr/>
                <p14:nvPr/>
              </p14:nvContentPartPr>
              <p14:xfrm>
                <a:off x="9277053" y="1489413"/>
                <a:ext cx="47520" cy="88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AEA1EE5-8E8A-36E6-86B7-87C7F83723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68413" y="1480773"/>
                  <a:ext cx="65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4AED9D3-7883-EE4C-21CC-ABD6E996D7B4}"/>
                    </a:ext>
                  </a:extLst>
                </p14:cNvPr>
                <p14:cNvContentPartPr/>
                <p14:nvPr/>
              </p14:nvContentPartPr>
              <p14:xfrm>
                <a:off x="9339333" y="1491573"/>
                <a:ext cx="22320" cy="77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4AED9D3-7883-EE4C-21CC-ABD6E996D7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30693" y="1482573"/>
                  <a:ext cx="39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6209BC1-0BBE-335E-525E-32044C47A052}"/>
                    </a:ext>
                  </a:extLst>
                </p14:cNvPr>
                <p14:cNvContentPartPr/>
                <p14:nvPr/>
              </p14:nvContentPartPr>
              <p14:xfrm>
                <a:off x="9388293" y="1478253"/>
                <a:ext cx="117720" cy="128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6209BC1-0BBE-335E-525E-32044C47A0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79653" y="1469613"/>
                  <a:ext cx="1353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7FB938B-6747-C26C-C7D5-A2EDDD1C0A8F}"/>
              </a:ext>
            </a:extLst>
          </p:cNvPr>
          <p:cNvGrpSpPr/>
          <p:nvPr/>
        </p:nvGrpSpPr>
        <p:grpSpPr>
          <a:xfrm>
            <a:off x="9668733" y="1411653"/>
            <a:ext cx="398520" cy="315720"/>
            <a:chOff x="9668733" y="1411653"/>
            <a:chExt cx="3985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477469C-1C17-47E8-256B-9464C1383202}"/>
                    </a:ext>
                  </a:extLst>
                </p14:cNvPr>
                <p14:cNvContentPartPr/>
                <p14:nvPr/>
              </p14:nvContentPartPr>
              <p14:xfrm>
                <a:off x="9668733" y="1583013"/>
                <a:ext cx="248400" cy="144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477469C-1C17-47E8-256B-9464C13832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60093" y="1574013"/>
                  <a:ext cx="266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5B1E585-F13C-D95B-F500-F18E23B4A485}"/>
                    </a:ext>
                  </a:extLst>
                </p14:cNvPr>
                <p14:cNvContentPartPr/>
                <p14:nvPr/>
              </p14:nvContentPartPr>
              <p14:xfrm>
                <a:off x="9762693" y="1440453"/>
                <a:ext cx="85320" cy="132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5B1E585-F13C-D95B-F500-F18E23B4A48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54053" y="1431453"/>
                  <a:ext cx="102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9ADFE86-BAB5-F181-B768-C32FC11F545D}"/>
                    </a:ext>
                  </a:extLst>
                </p14:cNvPr>
                <p14:cNvContentPartPr/>
                <p14:nvPr/>
              </p14:nvContentPartPr>
              <p14:xfrm>
                <a:off x="9670173" y="1429653"/>
                <a:ext cx="111960" cy="139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9ADFE86-BAB5-F181-B768-C32FC11F54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61533" y="1420653"/>
                  <a:ext cx="129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07A3FAC-505F-E8D1-B43D-AA102D65889E}"/>
                    </a:ext>
                  </a:extLst>
                </p14:cNvPr>
                <p14:cNvContentPartPr/>
                <p14:nvPr/>
              </p14:nvContentPartPr>
              <p14:xfrm>
                <a:off x="9885453" y="1442253"/>
                <a:ext cx="46080" cy="135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07A3FAC-505F-E8D1-B43D-AA102D6588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76453" y="1433253"/>
                  <a:ext cx="63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5812CE7-5EFB-639D-0443-C80CE56EB5D2}"/>
                    </a:ext>
                  </a:extLst>
                </p14:cNvPr>
                <p14:cNvContentPartPr/>
                <p14:nvPr/>
              </p14:nvContentPartPr>
              <p14:xfrm>
                <a:off x="9950973" y="1411653"/>
                <a:ext cx="116280" cy="159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5812CE7-5EFB-639D-0443-C80CE56EB5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42333" y="1402653"/>
                  <a:ext cx="1339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AB8ED854-CA46-EC80-980B-5B10C6804C17}"/>
              </a:ext>
            </a:extLst>
          </p:cNvPr>
          <p:cNvGrpSpPr/>
          <p:nvPr/>
        </p:nvGrpSpPr>
        <p:grpSpPr>
          <a:xfrm>
            <a:off x="7654893" y="2239293"/>
            <a:ext cx="891720" cy="141840"/>
            <a:chOff x="7654893" y="2239293"/>
            <a:chExt cx="891720" cy="1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FBE325C-7E43-C2DD-873D-0D32CD4FBB0F}"/>
                    </a:ext>
                  </a:extLst>
                </p14:cNvPr>
                <p14:cNvContentPartPr/>
                <p14:nvPr/>
              </p14:nvContentPartPr>
              <p14:xfrm>
                <a:off x="7757493" y="2314533"/>
                <a:ext cx="78480" cy="60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FBE325C-7E43-C2DD-873D-0D32CD4FBB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48493" y="2305533"/>
                  <a:ext cx="96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4091D87-BDEE-B4E0-FEB1-C9F46ECC7998}"/>
                    </a:ext>
                  </a:extLst>
                </p14:cNvPr>
                <p14:cNvContentPartPr/>
                <p14:nvPr/>
              </p14:nvContentPartPr>
              <p14:xfrm>
                <a:off x="7654893" y="2239293"/>
                <a:ext cx="36720" cy="134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4091D87-BDEE-B4E0-FEB1-C9F46ECC79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45893" y="2230293"/>
                  <a:ext cx="54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CC78057-0CCA-B3AC-A1C9-5E59B5836074}"/>
                    </a:ext>
                  </a:extLst>
                </p14:cNvPr>
                <p14:cNvContentPartPr/>
                <p14:nvPr/>
              </p14:nvContentPartPr>
              <p14:xfrm>
                <a:off x="7959093" y="2258013"/>
                <a:ext cx="83160" cy="123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CC78057-0CCA-B3AC-A1C9-5E59B58360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50453" y="2249013"/>
                  <a:ext cx="100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2A7321D-5570-9D0A-0A87-5A41ED497A34}"/>
                    </a:ext>
                  </a:extLst>
                </p14:cNvPr>
                <p14:cNvContentPartPr/>
                <p14:nvPr/>
              </p14:nvContentPartPr>
              <p14:xfrm>
                <a:off x="8106333" y="2291133"/>
                <a:ext cx="99720" cy="50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2A7321D-5570-9D0A-0A87-5A41ED497A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97333" y="2282493"/>
                  <a:ext cx="117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AB21AAA-28A7-D8B5-9A04-AE453A3BE928}"/>
                    </a:ext>
                  </a:extLst>
                </p14:cNvPr>
                <p14:cNvContentPartPr/>
                <p14:nvPr/>
              </p14:nvContentPartPr>
              <p14:xfrm>
                <a:off x="8239533" y="2259093"/>
                <a:ext cx="110520" cy="92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AB21AAA-28A7-D8B5-9A04-AE453A3BE92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30533" y="2250093"/>
                  <a:ext cx="128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2CBF7E2-3919-78A5-FB7F-1B9D48C06FC5}"/>
                    </a:ext>
                  </a:extLst>
                </p14:cNvPr>
                <p14:cNvContentPartPr/>
                <p14:nvPr/>
              </p14:nvContentPartPr>
              <p14:xfrm>
                <a:off x="8440053" y="2268093"/>
                <a:ext cx="106560" cy="54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2CBF7E2-3919-78A5-FB7F-1B9D48C06F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31413" y="2259093"/>
                  <a:ext cx="12420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1009" name="Freihand 211008">
                <a:extLst>
                  <a:ext uri="{FF2B5EF4-FFF2-40B4-BE49-F238E27FC236}">
                    <a16:creationId xmlns:a16="http://schemas.microsoft.com/office/drawing/2014/main" id="{49A6B44A-8855-6329-4A31-8FAA12DD35CB}"/>
                  </a:ext>
                </a:extLst>
              </p14:cNvPr>
              <p14:cNvContentPartPr/>
              <p14:nvPr/>
            </p14:nvContentPartPr>
            <p14:xfrm>
              <a:off x="1578093" y="1621173"/>
              <a:ext cx="5040" cy="1800"/>
            </p14:xfrm>
          </p:contentPart>
        </mc:Choice>
        <mc:Fallback xmlns="">
          <p:pic>
            <p:nvPicPr>
              <p:cNvPr id="211009" name="Freihand 211008">
                <a:extLst>
                  <a:ext uri="{FF2B5EF4-FFF2-40B4-BE49-F238E27FC236}">
                    <a16:creationId xmlns:a16="http://schemas.microsoft.com/office/drawing/2014/main" id="{49A6B44A-8855-6329-4A31-8FAA12DD35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69453" y="1612533"/>
                <a:ext cx="2268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479" name="Gruppieren 211478">
            <a:extLst>
              <a:ext uri="{FF2B5EF4-FFF2-40B4-BE49-F238E27FC236}">
                <a16:creationId xmlns:a16="http://schemas.microsoft.com/office/drawing/2014/main" id="{657B15F3-4721-A7D8-FF2A-8769EDB4C629}"/>
              </a:ext>
            </a:extLst>
          </p:cNvPr>
          <p:cNvGrpSpPr/>
          <p:nvPr/>
        </p:nvGrpSpPr>
        <p:grpSpPr>
          <a:xfrm>
            <a:off x="378213" y="235893"/>
            <a:ext cx="1461240" cy="308520"/>
            <a:chOff x="378213" y="235893"/>
            <a:chExt cx="146124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1016" name="Freihand 211015">
                  <a:extLst>
                    <a:ext uri="{FF2B5EF4-FFF2-40B4-BE49-F238E27FC236}">
                      <a16:creationId xmlns:a16="http://schemas.microsoft.com/office/drawing/2014/main" id="{C9EF2C78-7923-2B12-8FA6-B0154CA8308B}"/>
                    </a:ext>
                  </a:extLst>
                </p14:cNvPr>
                <p14:cNvContentPartPr/>
                <p14:nvPr/>
              </p14:nvContentPartPr>
              <p14:xfrm>
                <a:off x="378213" y="280173"/>
                <a:ext cx="142560" cy="214560"/>
              </p14:xfrm>
            </p:contentPart>
          </mc:Choice>
          <mc:Fallback xmlns="">
            <p:pic>
              <p:nvPicPr>
                <p:cNvPr id="211016" name="Freihand 211015">
                  <a:extLst>
                    <a:ext uri="{FF2B5EF4-FFF2-40B4-BE49-F238E27FC236}">
                      <a16:creationId xmlns:a16="http://schemas.microsoft.com/office/drawing/2014/main" id="{C9EF2C78-7923-2B12-8FA6-B0154CA8308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9213" y="271173"/>
                  <a:ext cx="160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1020" name="Freihand 211019">
                  <a:extLst>
                    <a:ext uri="{FF2B5EF4-FFF2-40B4-BE49-F238E27FC236}">
                      <a16:creationId xmlns:a16="http://schemas.microsoft.com/office/drawing/2014/main" id="{6DC79CA5-144D-05AD-21EB-826D43354213}"/>
                    </a:ext>
                  </a:extLst>
                </p14:cNvPr>
                <p14:cNvContentPartPr/>
                <p14:nvPr/>
              </p14:nvContentPartPr>
              <p14:xfrm>
                <a:off x="630933" y="275853"/>
                <a:ext cx="207360" cy="181800"/>
              </p14:xfrm>
            </p:contentPart>
          </mc:Choice>
          <mc:Fallback xmlns="">
            <p:pic>
              <p:nvPicPr>
                <p:cNvPr id="211020" name="Freihand 211019">
                  <a:extLst>
                    <a:ext uri="{FF2B5EF4-FFF2-40B4-BE49-F238E27FC236}">
                      <a16:creationId xmlns:a16="http://schemas.microsoft.com/office/drawing/2014/main" id="{6DC79CA5-144D-05AD-21EB-826D433542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2293" y="266853"/>
                  <a:ext cx="225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1023" name="Freihand 211022">
                  <a:extLst>
                    <a:ext uri="{FF2B5EF4-FFF2-40B4-BE49-F238E27FC236}">
                      <a16:creationId xmlns:a16="http://schemas.microsoft.com/office/drawing/2014/main" id="{905EBBB6-7482-DE7A-96DD-9567ADF85ADB}"/>
                    </a:ext>
                  </a:extLst>
                </p14:cNvPr>
                <p14:cNvContentPartPr/>
                <p14:nvPr/>
              </p14:nvContentPartPr>
              <p14:xfrm>
                <a:off x="855213" y="470613"/>
                <a:ext cx="15480" cy="73800"/>
              </p14:xfrm>
            </p:contentPart>
          </mc:Choice>
          <mc:Fallback xmlns="">
            <p:pic>
              <p:nvPicPr>
                <p:cNvPr id="211023" name="Freihand 211022">
                  <a:extLst>
                    <a:ext uri="{FF2B5EF4-FFF2-40B4-BE49-F238E27FC236}">
                      <a16:creationId xmlns:a16="http://schemas.microsoft.com/office/drawing/2014/main" id="{905EBBB6-7482-DE7A-96DD-9567ADF85A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6213" y="461613"/>
                  <a:ext cx="33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1024" name="Freihand 211023">
                  <a:extLst>
                    <a:ext uri="{FF2B5EF4-FFF2-40B4-BE49-F238E27FC236}">
                      <a16:creationId xmlns:a16="http://schemas.microsoft.com/office/drawing/2014/main" id="{35543909-0301-C6E0-D9AA-7AAE4F0913B9}"/>
                    </a:ext>
                  </a:extLst>
                </p14:cNvPr>
                <p14:cNvContentPartPr/>
                <p14:nvPr/>
              </p14:nvContentPartPr>
              <p14:xfrm>
                <a:off x="988413" y="261453"/>
                <a:ext cx="177120" cy="195480"/>
              </p14:xfrm>
            </p:contentPart>
          </mc:Choice>
          <mc:Fallback xmlns="">
            <p:pic>
              <p:nvPicPr>
                <p:cNvPr id="211024" name="Freihand 211023">
                  <a:extLst>
                    <a:ext uri="{FF2B5EF4-FFF2-40B4-BE49-F238E27FC236}">
                      <a16:creationId xmlns:a16="http://schemas.microsoft.com/office/drawing/2014/main" id="{35543909-0301-C6E0-D9AA-7AAE4F0913B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9773" y="252453"/>
                  <a:ext cx="194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1025" name="Freihand 211024">
                  <a:extLst>
                    <a:ext uri="{FF2B5EF4-FFF2-40B4-BE49-F238E27FC236}">
                      <a16:creationId xmlns:a16="http://schemas.microsoft.com/office/drawing/2014/main" id="{6546BF29-F262-4150-EDF7-678E9A863380}"/>
                    </a:ext>
                  </a:extLst>
                </p14:cNvPr>
                <p14:cNvContentPartPr/>
                <p14:nvPr/>
              </p14:nvContentPartPr>
              <p14:xfrm>
                <a:off x="1272813" y="235893"/>
                <a:ext cx="151200" cy="208080"/>
              </p14:xfrm>
            </p:contentPart>
          </mc:Choice>
          <mc:Fallback xmlns="">
            <p:pic>
              <p:nvPicPr>
                <p:cNvPr id="211025" name="Freihand 211024">
                  <a:extLst>
                    <a:ext uri="{FF2B5EF4-FFF2-40B4-BE49-F238E27FC236}">
                      <a16:creationId xmlns:a16="http://schemas.microsoft.com/office/drawing/2014/main" id="{6546BF29-F262-4150-EDF7-678E9A86338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63813" y="226893"/>
                  <a:ext cx="168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1026" name="Freihand 211025">
                  <a:extLst>
                    <a:ext uri="{FF2B5EF4-FFF2-40B4-BE49-F238E27FC236}">
                      <a16:creationId xmlns:a16="http://schemas.microsoft.com/office/drawing/2014/main" id="{35033DC2-9C13-A257-C44F-B961A7047B2B}"/>
                    </a:ext>
                  </a:extLst>
                </p14:cNvPr>
                <p14:cNvContentPartPr/>
                <p14:nvPr/>
              </p14:nvContentPartPr>
              <p14:xfrm>
                <a:off x="1509693" y="251373"/>
                <a:ext cx="153360" cy="194400"/>
              </p14:xfrm>
            </p:contentPart>
          </mc:Choice>
          <mc:Fallback xmlns="">
            <p:pic>
              <p:nvPicPr>
                <p:cNvPr id="211026" name="Freihand 211025">
                  <a:extLst>
                    <a:ext uri="{FF2B5EF4-FFF2-40B4-BE49-F238E27FC236}">
                      <a16:creationId xmlns:a16="http://schemas.microsoft.com/office/drawing/2014/main" id="{35033DC2-9C13-A257-C44F-B961A7047B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01053" y="242373"/>
                  <a:ext cx="171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1029" name="Freihand 211028">
                  <a:extLst>
                    <a:ext uri="{FF2B5EF4-FFF2-40B4-BE49-F238E27FC236}">
                      <a16:creationId xmlns:a16="http://schemas.microsoft.com/office/drawing/2014/main" id="{81F20FBF-6129-6A01-3F40-867F32601C26}"/>
                    </a:ext>
                  </a:extLst>
                </p14:cNvPr>
                <p14:cNvContentPartPr/>
                <p14:nvPr/>
              </p14:nvContentPartPr>
              <p14:xfrm>
                <a:off x="1710213" y="397533"/>
                <a:ext cx="129240" cy="67320"/>
              </p14:xfrm>
            </p:contentPart>
          </mc:Choice>
          <mc:Fallback xmlns="">
            <p:pic>
              <p:nvPicPr>
                <p:cNvPr id="211029" name="Freihand 211028">
                  <a:extLst>
                    <a:ext uri="{FF2B5EF4-FFF2-40B4-BE49-F238E27FC236}">
                      <a16:creationId xmlns:a16="http://schemas.microsoft.com/office/drawing/2014/main" id="{81F20FBF-6129-6A01-3F40-867F32601C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01573" y="388533"/>
                  <a:ext cx="14688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74" name="Gruppieren 211473">
            <a:extLst>
              <a:ext uri="{FF2B5EF4-FFF2-40B4-BE49-F238E27FC236}">
                <a16:creationId xmlns:a16="http://schemas.microsoft.com/office/drawing/2014/main" id="{BED3D2B8-645B-1546-BD31-4B04874A00D2}"/>
              </a:ext>
            </a:extLst>
          </p:cNvPr>
          <p:cNvGrpSpPr/>
          <p:nvPr/>
        </p:nvGrpSpPr>
        <p:grpSpPr>
          <a:xfrm>
            <a:off x="363093" y="716493"/>
            <a:ext cx="1043640" cy="285120"/>
            <a:chOff x="363093" y="716493"/>
            <a:chExt cx="104364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1031" name="Freihand 211030">
                  <a:extLst>
                    <a:ext uri="{FF2B5EF4-FFF2-40B4-BE49-F238E27FC236}">
                      <a16:creationId xmlns:a16="http://schemas.microsoft.com/office/drawing/2014/main" id="{70DFCC02-B819-03E5-E68A-0E0B1C900CD8}"/>
                    </a:ext>
                  </a:extLst>
                </p14:cNvPr>
                <p14:cNvContentPartPr/>
                <p14:nvPr/>
              </p14:nvContentPartPr>
              <p14:xfrm>
                <a:off x="363093" y="802533"/>
                <a:ext cx="202320" cy="153360"/>
              </p14:xfrm>
            </p:contentPart>
          </mc:Choice>
          <mc:Fallback xmlns="">
            <p:pic>
              <p:nvPicPr>
                <p:cNvPr id="211031" name="Freihand 211030">
                  <a:extLst>
                    <a:ext uri="{FF2B5EF4-FFF2-40B4-BE49-F238E27FC236}">
                      <a16:creationId xmlns:a16="http://schemas.microsoft.com/office/drawing/2014/main" id="{70DFCC02-B819-03E5-E68A-0E0B1C900C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4453" y="793533"/>
                  <a:ext cx="219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1036" name="Freihand 211035">
                  <a:extLst>
                    <a:ext uri="{FF2B5EF4-FFF2-40B4-BE49-F238E27FC236}">
                      <a16:creationId xmlns:a16="http://schemas.microsoft.com/office/drawing/2014/main" id="{BF321CE0-9419-6151-88AD-01E4BAED165E}"/>
                    </a:ext>
                  </a:extLst>
                </p14:cNvPr>
                <p14:cNvContentPartPr/>
                <p14:nvPr/>
              </p14:nvContentPartPr>
              <p14:xfrm>
                <a:off x="624813" y="770493"/>
                <a:ext cx="167040" cy="135720"/>
              </p14:xfrm>
            </p:contentPart>
          </mc:Choice>
          <mc:Fallback xmlns="">
            <p:pic>
              <p:nvPicPr>
                <p:cNvPr id="211036" name="Freihand 211035">
                  <a:extLst>
                    <a:ext uri="{FF2B5EF4-FFF2-40B4-BE49-F238E27FC236}">
                      <a16:creationId xmlns:a16="http://schemas.microsoft.com/office/drawing/2014/main" id="{BF321CE0-9419-6151-88AD-01E4BAED16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6173" y="761853"/>
                  <a:ext cx="184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1042" name="Freihand 211041">
                  <a:extLst>
                    <a:ext uri="{FF2B5EF4-FFF2-40B4-BE49-F238E27FC236}">
                      <a16:creationId xmlns:a16="http://schemas.microsoft.com/office/drawing/2014/main" id="{191531B1-CA23-C98F-D0C1-826588421B24}"/>
                    </a:ext>
                  </a:extLst>
                </p14:cNvPr>
                <p14:cNvContentPartPr/>
                <p14:nvPr/>
              </p14:nvContentPartPr>
              <p14:xfrm>
                <a:off x="926133" y="911973"/>
                <a:ext cx="12600" cy="89640"/>
              </p14:xfrm>
            </p:contentPart>
          </mc:Choice>
          <mc:Fallback xmlns="">
            <p:pic>
              <p:nvPicPr>
                <p:cNvPr id="211042" name="Freihand 211041">
                  <a:extLst>
                    <a:ext uri="{FF2B5EF4-FFF2-40B4-BE49-F238E27FC236}">
                      <a16:creationId xmlns:a16="http://schemas.microsoft.com/office/drawing/2014/main" id="{191531B1-CA23-C98F-D0C1-826588421B2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7133" y="902973"/>
                  <a:ext cx="30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1046" name="Freihand 211045">
                  <a:extLst>
                    <a:ext uri="{FF2B5EF4-FFF2-40B4-BE49-F238E27FC236}">
                      <a16:creationId xmlns:a16="http://schemas.microsoft.com/office/drawing/2014/main" id="{0048EE5D-2BF7-97D9-F431-3EF2A47BE78C}"/>
                    </a:ext>
                  </a:extLst>
                </p14:cNvPr>
                <p14:cNvContentPartPr/>
                <p14:nvPr/>
              </p14:nvContentPartPr>
              <p14:xfrm>
                <a:off x="1065453" y="726573"/>
                <a:ext cx="111960" cy="135360"/>
              </p14:xfrm>
            </p:contentPart>
          </mc:Choice>
          <mc:Fallback xmlns="">
            <p:pic>
              <p:nvPicPr>
                <p:cNvPr id="211046" name="Freihand 211045">
                  <a:extLst>
                    <a:ext uri="{FF2B5EF4-FFF2-40B4-BE49-F238E27FC236}">
                      <a16:creationId xmlns:a16="http://schemas.microsoft.com/office/drawing/2014/main" id="{0048EE5D-2BF7-97D9-F431-3EF2A47BE7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6813" y="717933"/>
                  <a:ext cx="129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1049" name="Freihand 211048">
                  <a:extLst>
                    <a:ext uri="{FF2B5EF4-FFF2-40B4-BE49-F238E27FC236}">
                      <a16:creationId xmlns:a16="http://schemas.microsoft.com/office/drawing/2014/main" id="{09D72BC1-E6FA-8455-063E-B32850109C1F}"/>
                    </a:ext>
                  </a:extLst>
                </p14:cNvPr>
                <p14:cNvContentPartPr/>
                <p14:nvPr/>
              </p14:nvContentPartPr>
              <p14:xfrm>
                <a:off x="1233933" y="716493"/>
                <a:ext cx="172800" cy="136080"/>
              </p14:xfrm>
            </p:contentPart>
          </mc:Choice>
          <mc:Fallback xmlns="">
            <p:pic>
              <p:nvPicPr>
                <p:cNvPr id="211049" name="Freihand 211048">
                  <a:extLst>
                    <a:ext uri="{FF2B5EF4-FFF2-40B4-BE49-F238E27FC236}">
                      <a16:creationId xmlns:a16="http://schemas.microsoft.com/office/drawing/2014/main" id="{09D72BC1-E6FA-8455-063E-B32850109C1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25293" y="707853"/>
                  <a:ext cx="1904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68" name="Gruppieren 211467">
            <a:extLst>
              <a:ext uri="{FF2B5EF4-FFF2-40B4-BE49-F238E27FC236}">
                <a16:creationId xmlns:a16="http://schemas.microsoft.com/office/drawing/2014/main" id="{07D52600-221B-1034-F972-2C764C9C8BFF}"/>
              </a:ext>
            </a:extLst>
          </p:cNvPr>
          <p:cNvGrpSpPr/>
          <p:nvPr/>
        </p:nvGrpSpPr>
        <p:grpSpPr>
          <a:xfrm>
            <a:off x="1577013" y="683733"/>
            <a:ext cx="304920" cy="219960"/>
            <a:chOff x="1577013" y="683733"/>
            <a:chExt cx="30492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1050" name="Freihand 211049">
                  <a:extLst>
                    <a:ext uri="{FF2B5EF4-FFF2-40B4-BE49-F238E27FC236}">
                      <a16:creationId xmlns:a16="http://schemas.microsoft.com/office/drawing/2014/main" id="{EF13A83F-0EE2-B207-45B5-84D619DB2D4C}"/>
                    </a:ext>
                  </a:extLst>
                </p14:cNvPr>
                <p14:cNvContentPartPr/>
                <p14:nvPr/>
              </p14:nvContentPartPr>
              <p14:xfrm>
                <a:off x="1682133" y="742053"/>
                <a:ext cx="82800" cy="122400"/>
              </p14:xfrm>
            </p:contentPart>
          </mc:Choice>
          <mc:Fallback xmlns="">
            <p:pic>
              <p:nvPicPr>
                <p:cNvPr id="211050" name="Freihand 211049">
                  <a:extLst>
                    <a:ext uri="{FF2B5EF4-FFF2-40B4-BE49-F238E27FC236}">
                      <a16:creationId xmlns:a16="http://schemas.microsoft.com/office/drawing/2014/main" id="{EF13A83F-0EE2-B207-45B5-84D619DB2D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73493" y="733413"/>
                  <a:ext cx="100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1051" name="Freihand 211050">
                  <a:extLst>
                    <a:ext uri="{FF2B5EF4-FFF2-40B4-BE49-F238E27FC236}">
                      <a16:creationId xmlns:a16="http://schemas.microsoft.com/office/drawing/2014/main" id="{D36D31FE-2F0A-BD18-62E3-4F7B67BCE230}"/>
                    </a:ext>
                  </a:extLst>
                </p14:cNvPr>
                <p14:cNvContentPartPr/>
                <p14:nvPr/>
              </p14:nvContentPartPr>
              <p14:xfrm>
                <a:off x="1577013" y="683733"/>
                <a:ext cx="110520" cy="75960"/>
              </p14:xfrm>
            </p:contentPart>
          </mc:Choice>
          <mc:Fallback xmlns="">
            <p:pic>
              <p:nvPicPr>
                <p:cNvPr id="211051" name="Freihand 211050">
                  <a:extLst>
                    <a:ext uri="{FF2B5EF4-FFF2-40B4-BE49-F238E27FC236}">
                      <a16:creationId xmlns:a16="http://schemas.microsoft.com/office/drawing/2014/main" id="{D36D31FE-2F0A-BD18-62E3-4F7B67BCE23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68013" y="674733"/>
                  <a:ext cx="128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1055" name="Freihand 211054">
                  <a:extLst>
                    <a:ext uri="{FF2B5EF4-FFF2-40B4-BE49-F238E27FC236}">
                      <a16:creationId xmlns:a16="http://schemas.microsoft.com/office/drawing/2014/main" id="{1BD8CB92-2E47-48D4-1917-E09B78B591ED}"/>
                    </a:ext>
                  </a:extLst>
                </p14:cNvPr>
                <p14:cNvContentPartPr/>
                <p14:nvPr/>
              </p14:nvContentPartPr>
              <p14:xfrm>
                <a:off x="1766373" y="789933"/>
                <a:ext cx="115560" cy="113760"/>
              </p14:xfrm>
            </p:contentPart>
          </mc:Choice>
          <mc:Fallback xmlns="">
            <p:pic>
              <p:nvPicPr>
                <p:cNvPr id="211055" name="Freihand 211054">
                  <a:extLst>
                    <a:ext uri="{FF2B5EF4-FFF2-40B4-BE49-F238E27FC236}">
                      <a16:creationId xmlns:a16="http://schemas.microsoft.com/office/drawing/2014/main" id="{1BD8CB92-2E47-48D4-1917-E09B78B591E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57373" y="781293"/>
                  <a:ext cx="1332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67" name="Gruppieren 211466">
            <a:extLst>
              <a:ext uri="{FF2B5EF4-FFF2-40B4-BE49-F238E27FC236}">
                <a16:creationId xmlns:a16="http://schemas.microsoft.com/office/drawing/2014/main" id="{930C4046-9662-566B-A957-33A3D3860680}"/>
              </a:ext>
            </a:extLst>
          </p:cNvPr>
          <p:cNvGrpSpPr/>
          <p:nvPr/>
        </p:nvGrpSpPr>
        <p:grpSpPr>
          <a:xfrm>
            <a:off x="2089653" y="206733"/>
            <a:ext cx="643680" cy="700920"/>
            <a:chOff x="2089653" y="206733"/>
            <a:chExt cx="643680" cy="70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1057" name="Freihand 211056">
                  <a:extLst>
                    <a:ext uri="{FF2B5EF4-FFF2-40B4-BE49-F238E27FC236}">
                      <a16:creationId xmlns:a16="http://schemas.microsoft.com/office/drawing/2014/main" id="{73CA6911-95A4-0CE7-3A03-CA64A35AB0F7}"/>
                    </a:ext>
                  </a:extLst>
                </p14:cNvPr>
                <p14:cNvContentPartPr/>
                <p14:nvPr/>
              </p14:nvContentPartPr>
              <p14:xfrm>
                <a:off x="2089653" y="206733"/>
                <a:ext cx="187560" cy="700920"/>
              </p14:xfrm>
            </p:contentPart>
          </mc:Choice>
          <mc:Fallback xmlns="">
            <p:pic>
              <p:nvPicPr>
                <p:cNvPr id="211057" name="Freihand 211056">
                  <a:extLst>
                    <a:ext uri="{FF2B5EF4-FFF2-40B4-BE49-F238E27FC236}">
                      <a16:creationId xmlns:a16="http://schemas.microsoft.com/office/drawing/2014/main" id="{73CA6911-95A4-0CE7-3A03-CA64A35AB0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80653" y="198093"/>
                  <a:ext cx="20520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1058" name="Freihand 211057">
                  <a:extLst>
                    <a:ext uri="{FF2B5EF4-FFF2-40B4-BE49-F238E27FC236}">
                      <a16:creationId xmlns:a16="http://schemas.microsoft.com/office/drawing/2014/main" id="{FD808C54-9887-D465-8B58-F9E61428FF63}"/>
                    </a:ext>
                  </a:extLst>
                </p14:cNvPr>
                <p14:cNvContentPartPr/>
                <p14:nvPr/>
              </p14:nvContentPartPr>
              <p14:xfrm>
                <a:off x="2383773" y="557733"/>
                <a:ext cx="240120" cy="82800"/>
              </p14:xfrm>
            </p:contentPart>
          </mc:Choice>
          <mc:Fallback xmlns="">
            <p:pic>
              <p:nvPicPr>
                <p:cNvPr id="211058" name="Freihand 211057">
                  <a:extLst>
                    <a:ext uri="{FF2B5EF4-FFF2-40B4-BE49-F238E27FC236}">
                      <a16:creationId xmlns:a16="http://schemas.microsoft.com/office/drawing/2014/main" id="{FD808C54-9887-D465-8B58-F9E61428FF6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75133" y="548733"/>
                  <a:ext cx="257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1059" name="Freihand 211058">
                  <a:extLst>
                    <a:ext uri="{FF2B5EF4-FFF2-40B4-BE49-F238E27FC236}">
                      <a16:creationId xmlns:a16="http://schemas.microsoft.com/office/drawing/2014/main" id="{B4A16352-58B2-37A6-459C-D46BC552C1B2}"/>
                    </a:ext>
                  </a:extLst>
                </p14:cNvPr>
                <p14:cNvContentPartPr/>
                <p14:nvPr/>
              </p14:nvContentPartPr>
              <p14:xfrm>
                <a:off x="2618133" y="499413"/>
                <a:ext cx="115200" cy="169560"/>
              </p14:xfrm>
            </p:contentPart>
          </mc:Choice>
          <mc:Fallback xmlns="">
            <p:pic>
              <p:nvPicPr>
                <p:cNvPr id="211059" name="Freihand 211058">
                  <a:extLst>
                    <a:ext uri="{FF2B5EF4-FFF2-40B4-BE49-F238E27FC236}">
                      <a16:creationId xmlns:a16="http://schemas.microsoft.com/office/drawing/2014/main" id="{B4A16352-58B2-37A6-459C-D46BC552C1B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09493" y="490773"/>
                  <a:ext cx="1328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66" name="Gruppieren 211465">
            <a:extLst>
              <a:ext uri="{FF2B5EF4-FFF2-40B4-BE49-F238E27FC236}">
                <a16:creationId xmlns:a16="http://schemas.microsoft.com/office/drawing/2014/main" id="{D8489C79-9FC8-A304-039E-20E9BA6AC490}"/>
              </a:ext>
            </a:extLst>
          </p:cNvPr>
          <p:cNvGrpSpPr/>
          <p:nvPr/>
        </p:nvGrpSpPr>
        <p:grpSpPr>
          <a:xfrm>
            <a:off x="3021333" y="324453"/>
            <a:ext cx="522360" cy="327600"/>
            <a:chOff x="3021333" y="324453"/>
            <a:chExt cx="52236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1060" name="Freihand 211059">
                  <a:extLst>
                    <a:ext uri="{FF2B5EF4-FFF2-40B4-BE49-F238E27FC236}">
                      <a16:creationId xmlns:a16="http://schemas.microsoft.com/office/drawing/2014/main" id="{10D8BFA3-8AA1-2DB9-C919-DF4690E0C058}"/>
                    </a:ext>
                  </a:extLst>
                </p14:cNvPr>
                <p14:cNvContentPartPr/>
                <p14:nvPr/>
              </p14:nvContentPartPr>
              <p14:xfrm>
                <a:off x="3021333" y="429573"/>
                <a:ext cx="275040" cy="174960"/>
              </p14:xfrm>
            </p:contentPart>
          </mc:Choice>
          <mc:Fallback xmlns="">
            <p:pic>
              <p:nvPicPr>
                <p:cNvPr id="211060" name="Freihand 211059">
                  <a:extLst>
                    <a:ext uri="{FF2B5EF4-FFF2-40B4-BE49-F238E27FC236}">
                      <a16:creationId xmlns:a16="http://schemas.microsoft.com/office/drawing/2014/main" id="{10D8BFA3-8AA1-2DB9-C919-DF4690E0C05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12693" y="420573"/>
                  <a:ext cx="292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1061" name="Freihand 211060">
                  <a:extLst>
                    <a:ext uri="{FF2B5EF4-FFF2-40B4-BE49-F238E27FC236}">
                      <a16:creationId xmlns:a16="http://schemas.microsoft.com/office/drawing/2014/main" id="{458E7F6C-A916-507A-E026-D3919BC7AAEE}"/>
                    </a:ext>
                  </a:extLst>
                </p14:cNvPr>
                <p14:cNvContentPartPr/>
                <p14:nvPr/>
              </p14:nvContentPartPr>
              <p14:xfrm>
                <a:off x="3032853" y="324453"/>
                <a:ext cx="223200" cy="327600"/>
              </p14:xfrm>
            </p:contentPart>
          </mc:Choice>
          <mc:Fallback xmlns="">
            <p:pic>
              <p:nvPicPr>
                <p:cNvPr id="211061" name="Freihand 211060">
                  <a:extLst>
                    <a:ext uri="{FF2B5EF4-FFF2-40B4-BE49-F238E27FC236}">
                      <a16:creationId xmlns:a16="http://schemas.microsoft.com/office/drawing/2014/main" id="{458E7F6C-A916-507A-E026-D3919BC7AA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24213" y="315453"/>
                  <a:ext cx="2408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1062" name="Freihand 211061">
                  <a:extLst>
                    <a:ext uri="{FF2B5EF4-FFF2-40B4-BE49-F238E27FC236}">
                      <a16:creationId xmlns:a16="http://schemas.microsoft.com/office/drawing/2014/main" id="{936757F2-BEA6-56EC-00A1-8FB18CAEE94F}"/>
                    </a:ext>
                  </a:extLst>
                </p14:cNvPr>
                <p14:cNvContentPartPr/>
                <p14:nvPr/>
              </p14:nvContentPartPr>
              <p14:xfrm>
                <a:off x="3455493" y="475653"/>
                <a:ext cx="88200" cy="28800"/>
              </p14:xfrm>
            </p:contentPart>
          </mc:Choice>
          <mc:Fallback xmlns="">
            <p:pic>
              <p:nvPicPr>
                <p:cNvPr id="211062" name="Freihand 211061">
                  <a:extLst>
                    <a:ext uri="{FF2B5EF4-FFF2-40B4-BE49-F238E27FC236}">
                      <a16:creationId xmlns:a16="http://schemas.microsoft.com/office/drawing/2014/main" id="{936757F2-BEA6-56EC-00A1-8FB18CAEE9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46493" y="467013"/>
                  <a:ext cx="1058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97" name="Gruppieren 211496">
            <a:extLst>
              <a:ext uri="{FF2B5EF4-FFF2-40B4-BE49-F238E27FC236}">
                <a16:creationId xmlns:a16="http://schemas.microsoft.com/office/drawing/2014/main" id="{55C043ED-6F44-7FF6-ABA6-5754588129C0}"/>
              </a:ext>
            </a:extLst>
          </p:cNvPr>
          <p:cNvGrpSpPr/>
          <p:nvPr/>
        </p:nvGrpSpPr>
        <p:grpSpPr>
          <a:xfrm>
            <a:off x="3752493" y="368013"/>
            <a:ext cx="1503000" cy="238680"/>
            <a:chOff x="3752493" y="368013"/>
            <a:chExt cx="15030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1063" name="Freihand 211062">
                  <a:extLst>
                    <a:ext uri="{FF2B5EF4-FFF2-40B4-BE49-F238E27FC236}">
                      <a16:creationId xmlns:a16="http://schemas.microsoft.com/office/drawing/2014/main" id="{E4540195-EB5E-09A5-86B7-3782441DB814}"/>
                    </a:ext>
                  </a:extLst>
                </p14:cNvPr>
                <p14:cNvContentPartPr/>
                <p14:nvPr/>
              </p14:nvContentPartPr>
              <p14:xfrm>
                <a:off x="3752493" y="407613"/>
                <a:ext cx="309240" cy="191520"/>
              </p14:xfrm>
            </p:contentPart>
          </mc:Choice>
          <mc:Fallback xmlns="">
            <p:pic>
              <p:nvPicPr>
                <p:cNvPr id="211063" name="Freihand 211062">
                  <a:extLst>
                    <a:ext uri="{FF2B5EF4-FFF2-40B4-BE49-F238E27FC236}">
                      <a16:creationId xmlns:a16="http://schemas.microsoft.com/office/drawing/2014/main" id="{E4540195-EB5E-09A5-86B7-3782441DB81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43853" y="398613"/>
                  <a:ext cx="326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1064" name="Freihand 211063">
                  <a:extLst>
                    <a:ext uri="{FF2B5EF4-FFF2-40B4-BE49-F238E27FC236}">
                      <a16:creationId xmlns:a16="http://schemas.microsoft.com/office/drawing/2014/main" id="{DBF44AD4-171B-FD8C-73BA-23A397E24630}"/>
                    </a:ext>
                  </a:extLst>
                </p14:cNvPr>
                <p14:cNvContentPartPr/>
                <p14:nvPr/>
              </p14:nvContentPartPr>
              <p14:xfrm>
                <a:off x="4128693" y="491133"/>
                <a:ext cx="144000" cy="73440"/>
              </p14:xfrm>
            </p:contentPart>
          </mc:Choice>
          <mc:Fallback xmlns="">
            <p:pic>
              <p:nvPicPr>
                <p:cNvPr id="211064" name="Freihand 211063">
                  <a:extLst>
                    <a:ext uri="{FF2B5EF4-FFF2-40B4-BE49-F238E27FC236}">
                      <a16:creationId xmlns:a16="http://schemas.microsoft.com/office/drawing/2014/main" id="{DBF44AD4-171B-FD8C-73BA-23A397E246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19693" y="482493"/>
                  <a:ext cx="161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1065" name="Freihand 211064">
                  <a:extLst>
                    <a:ext uri="{FF2B5EF4-FFF2-40B4-BE49-F238E27FC236}">
                      <a16:creationId xmlns:a16="http://schemas.microsoft.com/office/drawing/2014/main" id="{142C7F73-4F7A-0F4E-5DA0-7BE3283EE840}"/>
                    </a:ext>
                  </a:extLst>
                </p14:cNvPr>
                <p14:cNvContentPartPr/>
                <p14:nvPr/>
              </p14:nvContentPartPr>
              <p14:xfrm>
                <a:off x="4349733" y="373773"/>
                <a:ext cx="225360" cy="212760"/>
              </p14:xfrm>
            </p:contentPart>
          </mc:Choice>
          <mc:Fallback xmlns="">
            <p:pic>
              <p:nvPicPr>
                <p:cNvPr id="211065" name="Freihand 211064">
                  <a:extLst>
                    <a:ext uri="{FF2B5EF4-FFF2-40B4-BE49-F238E27FC236}">
                      <a16:creationId xmlns:a16="http://schemas.microsoft.com/office/drawing/2014/main" id="{142C7F73-4F7A-0F4E-5DA0-7BE3283EE8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41093" y="365133"/>
                  <a:ext cx="243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1069" name="Freihand 211068">
                  <a:extLst>
                    <a:ext uri="{FF2B5EF4-FFF2-40B4-BE49-F238E27FC236}">
                      <a16:creationId xmlns:a16="http://schemas.microsoft.com/office/drawing/2014/main" id="{70CEC4F9-F8AC-EF07-CB9D-8A69E8C8CADE}"/>
                    </a:ext>
                  </a:extLst>
                </p14:cNvPr>
                <p14:cNvContentPartPr/>
                <p14:nvPr/>
              </p14:nvContentPartPr>
              <p14:xfrm>
                <a:off x="4590213" y="485733"/>
                <a:ext cx="124200" cy="120960"/>
              </p14:xfrm>
            </p:contentPart>
          </mc:Choice>
          <mc:Fallback xmlns="">
            <p:pic>
              <p:nvPicPr>
                <p:cNvPr id="211069" name="Freihand 211068">
                  <a:extLst>
                    <a:ext uri="{FF2B5EF4-FFF2-40B4-BE49-F238E27FC236}">
                      <a16:creationId xmlns:a16="http://schemas.microsoft.com/office/drawing/2014/main" id="{70CEC4F9-F8AC-EF07-CB9D-8A69E8C8CA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81573" y="476733"/>
                  <a:ext cx="141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1492" name="Freihand 211491">
                  <a:extLst>
                    <a:ext uri="{FF2B5EF4-FFF2-40B4-BE49-F238E27FC236}">
                      <a16:creationId xmlns:a16="http://schemas.microsoft.com/office/drawing/2014/main" id="{40050CC3-A917-5F79-B94C-9E1798E5CBAE}"/>
                    </a:ext>
                  </a:extLst>
                </p14:cNvPr>
                <p14:cNvContentPartPr/>
                <p14:nvPr/>
              </p14:nvContentPartPr>
              <p14:xfrm>
                <a:off x="4759773" y="368013"/>
                <a:ext cx="495720" cy="230400"/>
              </p14:xfrm>
            </p:contentPart>
          </mc:Choice>
          <mc:Fallback xmlns="">
            <p:pic>
              <p:nvPicPr>
                <p:cNvPr id="211492" name="Freihand 211491">
                  <a:extLst>
                    <a:ext uri="{FF2B5EF4-FFF2-40B4-BE49-F238E27FC236}">
                      <a16:creationId xmlns:a16="http://schemas.microsoft.com/office/drawing/2014/main" id="{40050CC3-A917-5F79-B94C-9E1798E5CB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50773" y="359013"/>
                  <a:ext cx="51336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1495" name="Freihand 211494">
                <a:extLst>
                  <a:ext uri="{FF2B5EF4-FFF2-40B4-BE49-F238E27FC236}">
                    <a16:creationId xmlns:a16="http://schemas.microsoft.com/office/drawing/2014/main" id="{47DA69B4-2973-D1CB-DBF3-E0A40F003AF4}"/>
                  </a:ext>
                </a:extLst>
              </p14:cNvPr>
              <p14:cNvContentPartPr/>
              <p14:nvPr/>
            </p14:nvContentPartPr>
            <p14:xfrm>
              <a:off x="5488053" y="257493"/>
              <a:ext cx="168480" cy="217800"/>
            </p14:xfrm>
          </p:contentPart>
        </mc:Choice>
        <mc:Fallback xmlns="">
          <p:pic>
            <p:nvPicPr>
              <p:cNvPr id="211495" name="Freihand 211494">
                <a:extLst>
                  <a:ext uri="{FF2B5EF4-FFF2-40B4-BE49-F238E27FC236}">
                    <a16:creationId xmlns:a16="http://schemas.microsoft.com/office/drawing/2014/main" id="{47DA69B4-2973-D1CB-DBF3-E0A40F003AF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9413" y="248493"/>
                <a:ext cx="1861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1496" name="Freihand 211495">
                <a:extLst>
                  <a:ext uri="{FF2B5EF4-FFF2-40B4-BE49-F238E27FC236}">
                    <a16:creationId xmlns:a16="http://schemas.microsoft.com/office/drawing/2014/main" id="{81A7407F-F6D5-2DDC-9713-59A773D9C1D9}"/>
                  </a:ext>
                </a:extLst>
              </p14:cNvPr>
              <p14:cNvContentPartPr/>
              <p14:nvPr/>
            </p14:nvContentPartPr>
            <p14:xfrm>
              <a:off x="5568693" y="588693"/>
              <a:ext cx="54360" cy="33840"/>
            </p14:xfrm>
          </p:contentPart>
        </mc:Choice>
        <mc:Fallback xmlns="">
          <p:pic>
            <p:nvPicPr>
              <p:cNvPr id="211496" name="Freihand 211495">
                <a:extLst>
                  <a:ext uri="{FF2B5EF4-FFF2-40B4-BE49-F238E27FC236}">
                    <a16:creationId xmlns:a16="http://schemas.microsoft.com/office/drawing/2014/main" id="{81A7407F-F6D5-2DDC-9713-59A773D9C1D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59693" y="579693"/>
                <a:ext cx="720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56" name="Gruppieren 211255">
            <a:extLst>
              <a:ext uri="{FF2B5EF4-FFF2-40B4-BE49-F238E27FC236}">
                <a16:creationId xmlns:a16="http://schemas.microsoft.com/office/drawing/2014/main" id="{DB60EF26-C09A-99D2-615E-BA524F2410CE}"/>
              </a:ext>
            </a:extLst>
          </p:cNvPr>
          <p:cNvGrpSpPr/>
          <p:nvPr/>
        </p:nvGrpSpPr>
        <p:grpSpPr>
          <a:xfrm>
            <a:off x="183453" y="1120053"/>
            <a:ext cx="4571280" cy="1456200"/>
            <a:chOff x="183453" y="1120053"/>
            <a:chExt cx="4571280" cy="14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1499" name="Freihand 211498">
                  <a:extLst>
                    <a:ext uri="{FF2B5EF4-FFF2-40B4-BE49-F238E27FC236}">
                      <a16:creationId xmlns:a16="http://schemas.microsoft.com/office/drawing/2014/main" id="{7B417114-C37D-A497-23A3-099FC494E079}"/>
                    </a:ext>
                  </a:extLst>
                </p14:cNvPr>
                <p14:cNvContentPartPr/>
                <p14:nvPr/>
              </p14:nvContentPartPr>
              <p14:xfrm>
                <a:off x="326013" y="1206813"/>
                <a:ext cx="171360" cy="180000"/>
              </p14:xfrm>
            </p:contentPart>
          </mc:Choice>
          <mc:Fallback xmlns="">
            <p:pic>
              <p:nvPicPr>
                <p:cNvPr id="211499" name="Freihand 211498">
                  <a:extLst>
                    <a:ext uri="{FF2B5EF4-FFF2-40B4-BE49-F238E27FC236}">
                      <a16:creationId xmlns:a16="http://schemas.microsoft.com/office/drawing/2014/main" id="{7B417114-C37D-A497-23A3-099FC494E07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7013" y="1197813"/>
                  <a:ext cx="189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1511" name="Freihand 211510">
                  <a:extLst>
                    <a:ext uri="{FF2B5EF4-FFF2-40B4-BE49-F238E27FC236}">
                      <a16:creationId xmlns:a16="http://schemas.microsoft.com/office/drawing/2014/main" id="{6D400A46-54DA-ACA7-BCC5-E396CE783204}"/>
                    </a:ext>
                  </a:extLst>
                </p14:cNvPr>
                <p14:cNvContentPartPr/>
                <p14:nvPr/>
              </p14:nvContentPartPr>
              <p14:xfrm>
                <a:off x="588453" y="1262253"/>
                <a:ext cx="146880" cy="117720"/>
              </p14:xfrm>
            </p:contentPart>
          </mc:Choice>
          <mc:Fallback xmlns="">
            <p:pic>
              <p:nvPicPr>
                <p:cNvPr id="211511" name="Freihand 211510">
                  <a:extLst>
                    <a:ext uri="{FF2B5EF4-FFF2-40B4-BE49-F238E27FC236}">
                      <a16:creationId xmlns:a16="http://schemas.microsoft.com/office/drawing/2014/main" id="{6D400A46-54DA-ACA7-BCC5-E396CE7832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9813" y="1253613"/>
                  <a:ext cx="164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1512" name="Freihand 211511">
                  <a:extLst>
                    <a:ext uri="{FF2B5EF4-FFF2-40B4-BE49-F238E27FC236}">
                      <a16:creationId xmlns:a16="http://schemas.microsoft.com/office/drawing/2014/main" id="{FB17D3C6-4EE1-79CA-D309-DCA243A707E5}"/>
                    </a:ext>
                  </a:extLst>
                </p14:cNvPr>
                <p14:cNvContentPartPr/>
                <p14:nvPr/>
              </p14:nvContentPartPr>
              <p14:xfrm>
                <a:off x="848733" y="1246413"/>
                <a:ext cx="129600" cy="111600"/>
              </p14:xfrm>
            </p:contentPart>
          </mc:Choice>
          <mc:Fallback xmlns="">
            <p:pic>
              <p:nvPicPr>
                <p:cNvPr id="211512" name="Freihand 211511">
                  <a:extLst>
                    <a:ext uri="{FF2B5EF4-FFF2-40B4-BE49-F238E27FC236}">
                      <a16:creationId xmlns:a16="http://schemas.microsoft.com/office/drawing/2014/main" id="{FB17D3C6-4EE1-79CA-D309-DCA243A707E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9733" y="1237413"/>
                  <a:ext cx="147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1513" name="Freihand 211512">
                  <a:extLst>
                    <a:ext uri="{FF2B5EF4-FFF2-40B4-BE49-F238E27FC236}">
                      <a16:creationId xmlns:a16="http://schemas.microsoft.com/office/drawing/2014/main" id="{75B0DC9E-77EC-04EA-0DFD-7F44D059BC4C}"/>
                    </a:ext>
                  </a:extLst>
                </p14:cNvPr>
                <p14:cNvContentPartPr/>
                <p14:nvPr/>
              </p14:nvContentPartPr>
              <p14:xfrm>
                <a:off x="1228533" y="1228773"/>
                <a:ext cx="380520" cy="121320"/>
              </p14:xfrm>
            </p:contentPart>
          </mc:Choice>
          <mc:Fallback xmlns="">
            <p:pic>
              <p:nvPicPr>
                <p:cNvPr id="211513" name="Freihand 211512">
                  <a:extLst>
                    <a:ext uri="{FF2B5EF4-FFF2-40B4-BE49-F238E27FC236}">
                      <a16:creationId xmlns:a16="http://schemas.microsoft.com/office/drawing/2014/main" id="{75B0DC9E-77EC-04EA-0DFD-7F44D059BC4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19533" y="1219773"/>
                  <a:ext cx="398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1516" name="Freihand 211515">
                  <a:extLst>
                    <a:ext uri="{FF2B5EF4-FFF2-40B4-BE49-F238E27FC236}">
                      <a16:creationId xmlns:a16="http://schemas.microsoft.com/office/drawing/2014/main" id="{5348D06F-9BBC-4E62-AAB0-494170679225}"/>
                    </a:ext>
                  </a:extLst>
                </p14:cNvPr>
                <p14:cNvContentPartPr/>
                <p14:nvPr/>
              </p14:nvContentPartPr>
              <p14:xfrm>
                <a:off x="1623813" y="1154253"/>
                <a:ext cx="146160" cy="177480"/>
              </p14:xfrm>
            </p:contentPart>
          </mc:Choice>
          <mc:Fallback xmlns="">
            <p:pic>
              <p:nvPicPr>
                <p:cNvPr id="211516" name="Freihand 211515">
                  <a:extLst>
                    <a:ext uri="{FF2B5EF4-FFF2-40B4-BE49-F238E27FC236}">
                      <a16:creationId xmlns:a16="http://schemas.microsoft.com/office/drawing/2014/main" id="{5348D06F-9BBC-4E62-AAB0-49417067922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15173" y="1145613"/>
                  <a:ext cx="163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1518" name="Freihand 211517">
                  <a:extLst>
                    <a:ext uri="{FF2B5EF4-FFF2-40B4-BE49-F238E27FC236}">
                      <a16:creationId xmlns:a16="http://schemas.microsoft.com/office/drawing/2014/main" id="{94067860-8724-3629-78C7-52593A4E02FE}"/>
                    </a:ext>
                  </a:extLst>
                </p14:cNvPr>
                <p14:cNvContentPartPr/>
                <p14:nvPr/>
              </p14:nvContentPartPr>
              <p14:xfrm>
                <a:off x="2050053" y="1157853"/>
                <a:ext cx="231480" cy="171720"/>
              </p14:xfrm>
            </p:contentPart>
          </mc:Choice>
          <mc:Fallback xmlns="">
            <p:pic>
              <p:nvPicPr>
                <p:cNvPr id="211518" name="Freihand 211517">
                  <a:extLst>
                    <a:ext uri="{FF2B5EF4-FFF2-40B4-BE49-F238E27FC236}">
                      <a16:creationId xmlns:a16="http://schemas.microsoft.com/office/drawing/2014/main" id="{94067860-8724-3629-78C7-52593A4E02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41413" y="1149213"/>
                  <a:ext cx="249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1520" name="Freihand 211519">
                  <a:extLst>
                    <a:ext uri="{FF2B5EF4-FFF2-40B4-BE49-F238E27FC236}">
                      <a16:creationId xmlns:a16="http://schemas.microsoft.com/office/drawing/2014/main" id="{F60C3286-52E3-DCEF-2939-3B4353932CED}"/>
                    </a:ext>
                  </a:extLst>
                </p14:cNvPr>
                <p14:cNvContentPartPr/>
                <p14:nvPr/>
              </p14:nvContentPartPr>
              <p14:xfrm>
                <a:off x="2393853" y="1141653"/>
                <a:ext cx="122400" cy="176760"/>
              </p14:xfrm>
            </p:contentPart>
          </mc:Choice>
          <mc:Fallback xmlns="">
            <p:pic>
              <p:nvPicPr>
                <p:cNvPr id="211520" name="Freihand 211519">
                  <a:extLst>
                    <a:ext uri="{FF2B5EF4-FFF2-40B4-BE49-F238E27FC236}">
                      <a16:creationId xmlns:a16="http://schemas.microsoft.com/office/drawing/2014/main" id="{F60C3286-52E3-DCEF-2939-3B4353932C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84853" y="1133013"/>
                  <a:ext cx="14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1522" name="Freihand 211521">
                  <a:extLst>
                    <a:ext uri="{FF2B5EF4-FFF2-40B4-BE49-F238E27FC236}">
                      <a16:creationId xmlns:a16="http://schemas.microsoft.com/office/drawing/2014/main" id="{9652062B-8A98-FA94-4147-7E3056A127D4}"/>
                    </a:ext>
                  </a:extLst>
                </p14:cNvPr>
                <p14:cNvContentPartPr/>
                <p14:nvPr/>
              </p14:nvContentPartPr>
              <p14:xfrm>
                <a:off x="2585733" y="1146693"/>
                <a:ext cx="168840" cy="177480"/>
              </p14:xfrm>
            </p:contentPart>
          </mc:Choice>
          <mc:Fallback xmlns="">
            <p:pic>
              <p:nvPicPr>
                <p:cNvPr id="211522" name="Freihand 211521">
                  <a:extLst>
                    <a:ext uri="{FF2B5EF4-FFF2-40B4-BE49-F238E27FC236}">
                      <a16:creationId xmlns:a16="http://schemas.microsoft.com/office/drawing/2014/main" id="{9652062B-8A98-FA94-4147-7E3056A127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77093" y="1137693"/>
                  <a:ext cx="186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1523" name="Freihand 211522">
                  <a:extLst>
                    <a:ext uri="{FF2B5EF4-FFF2-40B4-BE49-F238E27FC236}">
                      <a16:creationId xmlns:a16="http://schemas.microsoft.com/office/drawing/2014/main" id="{0FE34760-7CD8-D86D-38FC-48E85583313B}"/>
                    </a:ext>
                  </a:extLst>
                </p14:cNvPr>
                <p14:cNvContentPartPr/>
                <p14:nvPr/>
              </p14:nvContentPartPr>
              <p14:xfrm>
                <a:off x="2957253" y="1196013"/>
                <a:ext cx="397080" cy="77760"/>
              </p14:xfrm>
            </p:contentPart>
          </mc:Choice>
          <mc:Fallback xmlns="">
            <p:pic>
              <p:nvPicPr>
                <p:cNvPr id="211523" name="Freihand 211522">
                  <a:extLst>
                    <a:ext uri="{FF2B5EF4-FFF2-40B4-BE49-F238E27FC236}">
                      <a16:creationId xmlns:a16="http://schemas.microsoft.com/office/drawing/2014/main" id="{0FE34760-7CD8-D86D-38FC-48E85583313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48253" y="1187013"/>
                  <a:ext cx="414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1528" name="Freihand 211527">
                  <a:extLst>
                    <a:ext uri="{FF2B5EF4-FFF2-40B4-BE49-F238E27FC236}">
                      <a16:creationId xmlns:a16="http://schemas.microsoft.com/office/drawing/2014/main" id="{63335C21-D7FF-1C20-60DE-9B126DABBD3B}"/>
                    </a:ext>
                  </a:extLst>
                </p14:cNvPr>
                <p14:cNvContentPartPr/>
                <p14:nvPr/>
              </p14:nvContentPartPr>
              <p14:xfrm>
                <a:off x="3389253" y="1143813"/>
                <a:ext cx="93600" cy="130320"/>
              </p14:xfrm>
            </p:contentPart>
          </mc:Choice>
          <mc:Fallback xmlns="">
            <p:pic>
              <p:nvPicPr>
                <p:cNvPr id="211528" name="Freihand 211527">
                  <a:extLst>
                    <a:ext uri="{FF2B5EF4-FFF2-40B4-BE49-F238E27FC236}">
                      <a16:creationId xmlns:a16="http://schemas.microsoft.com/office/drawing/2014/main" id="{63335C21-D7FF-1C20-60DE-9B126DABBD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80253" y="1134813"/>
                  <a:ext cx="111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1530" name="Freihand 211529">
                  <a:extLst>
                    <a:ext uri="{FF2B5EF4-FFF2-40B4-BE49-F238E27FC236}">
                      <a16:creationId xmlns:a16="http://schemas.microsoft.com/office/drawing/2014/main" id="{4B14AE24-BD27-BDD4-0CB7-452B7358A0C1}"/>
                    </a:ext>
                  </a:extLst>
                </p14:cNvPr>
                <p14:cNvContentPartPr/>
                <p14:nvPr/>
              </p14:nvContentPartPr>
              <p14:xfrm>
                <a:off x="3606333" y="1170813"/>
                <a:ext cx="236160" cy="126360"/>
              </p14:xfrm>
            </p:contentPart>
          </mc:Choice>
          <mc:Fallback xmlns="">
            <p:pic>
              <p:nvPicPr>
                <p:cNvPr id="211530" name="Freihand 211529">
                  <a:extLst>
                    <a:ext uri="{FF2B5EF4-FFF2-40B4-BE49-F238E27FC236}">
                      <a16:creationId xmlns:a16="http://schemas.microsoft.com/office/drawing/2014/main" id="{4B14AE24-BD27-BDD4-0CB7-452B7358A0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97693" y="1162173"/>
                  <a:ext cx="253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1531" name="Freihand 211530">
                  <a:extLst>
                    <a:ext uri="{FF2B5EF4-FFF2-40B4-BE49-F238E27FC236}">
                      <a16:creationId xmlns:a16="http://schemas.microsoft.com/office/drawing/2014/main" id="{9521B93B-EE57-0E50-BE47-9C687ADE9FC6}"/>
                    </a:ext>
                  </a:extLst>
                </p14:cNvPr>
                <p14:cNvContentPartPr/>
                <p14:nvPr/>
              </p14:nvContentPartPr>
              <p14:xfrm>
                <a:off x="3914493" y="1145253"/>
                <a:ext cx="130680" cy="199800"/>
              </p14:xfrm>
            </p:contentPart>
          </mc:Choice>
          <mc:Fallback xmlns="">
            <p:pic>
              <p:nvPicPr>
                <p:cNvPr id="211531" name="Freihand 211530">
                  <a:extLst>
                    <a:ext uri="{FF2B5EF4-FFF2-40B4-BE49-F238E27FC236}">
                      <a16:creationId xmlns:a16="http://schemas.microsoft.com/office/drawing/2014/main" id="{9521B93B-EE57-0E50-BE47-9C687ADE9F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05493" y="1136613"/>
                  <a:ext cx="148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1533" name="Freihand 211532">
                  <a:extLst>
                    <a:ext uri="{FF2B5EF4-FFF2-40B4-BE49-F238E27FC236}">
                      <a16:creationId xmlns:a16="http://schemas.microsoft.com/office/drawing/2014/main" id="{8D54F840-4A09-00CB-4065-2495032D538E}"/>
                    </a:ext>
                  </a:extLst>
                </p14:cNvPr>
                <p14:cNvContentPartPr/>
                <p14:nvPr/>
              </p14:nvContentPartPr>
              <p14:xfrm>
                <a:off x="4155693" y="1158213"/>
                <a:ext cx="126360" cy="189360"/>
              </p14:xfrm>
            </p:contentPart>
          </mc:Choice>
          <mc:Fallback xmlns="">
            <p:pic>
              <p:nvPicPr>
                <p:cNvPr id="211533" name="Freihand 211532">
                  <a:extLst>
                    <a:ext uri="{FF2B5EF4-FFF2-40B4-BE49-F238E27FC236}">
                      <a16:creationId xmlns:a16="http://schemas.microsoft.com/office/drawing/2014/main" id="{8D54F840-4A09-00CB-4065-2495032D53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46693" y="1149213"/>
                  <a:ext cx="144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1538" name="Freihand 211537">
                  <a:extLst>
                    <a:ext uri="{FF2B5EF4-FFF2-40B4-BE49-F238E27FC236}">
                      <a16:creationId xmlns:a16="http://schemas.microsoft.com/office/drawing/2014/main" id="{051BFBCE-4B49-B723-3251-AFFD7A29E922}"/>
                    </a:ext>
                  </a:extLst>
                </p14:cNvPr>
                <p14:cNvContentPartPr/>
                <p14:nvPr/>
              </p14:nvContentPartPr>
              <p14:xfrm>
                <a:off x="2750613" y="1360173"/>
                <a:ext cx="12960" cy="105840"/>
              </p14:xfrm>
            </p:contentPart>
          </mc:Choice>
          <mc:Fallback xmlns="">
            <p:pic>
              <p:nvPicPr>
                <p:cNvPr id="211538" name="Freihand 211537">
                  <a:extLst>
                    <a:ext uri="{FF2B5EF4-FFF2-40B4-BE49-F238E27FC236}">
                      <a16:creationId xmlns:a16="http://schemas.microsoft.com/office/drawing/2014/main" id="{051BFBCE-4B49-B723-3251-AFFD7A29E92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41973" y="1351173"/>
                  <a:ext cx="30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1539" name="Freihand 211538">
                  <a:extLst>
                    <a:ext uri="{FF2B5EF4-FFF2-40B4-BE49-F238E27FC236}">
                      <a16:creationId xmlns:a16="http://schemas.microsoft.com/office/drawing/2014/main" id="{06F6C617-D09A-F06D-1C23-C9E458DD2077}"/>
                    </a:ext>
                  </a:extLst>
                </p14:cNvPr>
                <p14:cNvContentPartPr/>
                <p14:nvPr/>
              </p14:nvContentPartPr>
              <p14:xfrm>
                <a:off x="2826933" y="1160733"/>
                <a:ext cx="54720" cy="177480"/>
              </p14:xfrm>
            </p:contentPart>
          </mc:Choice>
          <mc:Fallback xmlns="">
            <p:pic>
              <p:nvPicPr>
                <p:cNvPr id="211539" name="Freihand 211538">
                  <a:extLst>
                    <a:ext uri="{FF2B5EF4-FFF2-40B4-BE49-F238E27FC236}">
                      <a16:creationId xmlns:a16="http://schemas.microsoft.com/office/drawing/2014/main" id="{06F6C617-D09A-F06D-1C23-C9E458DD20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18293" y="1152093"/>
                  <a:ext cx="72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1540" name="Freihand 211539">
                  <a:extLst>
                    <a:ext uri="{FF2B5EF4-FFF2-40B4-BE49-F238E27FC236}">
                      <a16:creationId xmlns:a16="http://schemas.microsoft.com/office/drawing/2014/main" id="{7F554DEA-4E67-67F6-1164-AF84AAD143B5}"/>
                    </a:ext>
                  </a:extLst>
                </p14:cNvPr>
                <p14:cNvContentPartPr/>
                <p14:nvPr/>
              </p14:nvContentPartPr>
              <p14:xfrm>
                <a:off x="2855373" y="1120053"/>
                <a:ext cx="120600" cy="178560"/>
              </p14:xfrm>
            </p:contentPart>
          </mc:Choice>
          <mc:Fallback xmlns="">
            <p:pic>
              <p:nvPicPr>
                <p:cNvPr id="211540" name="Freihand 211539">
                  <a:extLst>
                    <a:ext uri="{FF2B5EF4-FFF2-40B4-BE49-F238E27FC236}">
                      <a16:creationId xmlns:a16="http://schemas.microsoft.com/office/drawing/2014/main" id="{7F554DEA-4E67-67F6-1164-AF84AAD143B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46373" y="1111053"/>
                  <a:ext cx="138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1541" name="Freihand 211540">
                  <a:extLst>
                    <a:ext uri="{FF2B5EF4-FFF2-40B4-BE49-F238E27FC236}">
                      <a16:creationId xmlns:a16="http://schemas.microsoft.com/office/drawing/2014/main" id="{9FCDA12D-DE04-7E98-12E7-FF4CC1B9C89C}"/>
                    </a:ext>
                  </a:extLst>
                </p14:cNvPr>
                <p14:cNvContentPartPr/>
                <p14:nvPr/>
              </p14:nvContentPartPr>
              <p14:xfrm>
                <a:off x="2919813" y="1184133"/>
                <a:ext cx="121320" cy="11520"/>
              </p14:xfrm>
            </p:contentPart>
          </mc:Choice>
          <mc:Fallback xmlns="">
            <p:pic>
              <p:nvPicPr>
                <p:cNvPr id="211541" name="Freihand 211540">
                  <a:extLst>
                    <a:ext uri="{FF2B5EF4-FFF2-40B4-BE49-F238E27FC236}">
                      <a16:creationId xmlns:a16="http://schemas.microsoft.com/office/drawing/2014/main" id="{9FCDA12D-DE04-7E98-12E7-FF4CC1B9C8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11173" y="1175133"/>
                  <a:ext cx="138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1543" name="Freihand 211542">
                  <a:extLst>
                    <a:ext uri="{FF2B5EF4-FFF2-40B4-BE49-F238E27FC236}">
                      <a16:creationId xmlns:a16="http://schemas.microsoft.com/office/drawing/2014/main" id="{F0E3196B-8CE4-3C94-8280-7098783F39B5}"/>
                    </a:ext>
                  </a:extLst>
                </p14:cNvPr>
                <p14:cNvContentPartPr/>
                <p14:nvPr/>
              </p14:nvContentPartPr>
              <p14:xfrm>
                <a:off x="4357653" y="1323453"/>
                <a:ext cx="13320" cy="86400"/>
              </p14:xfrm>
            </p:contentPart>
          </mc:Choice>
          <mc:Fallback xmlns="">
            <p:pic>
              <p:nvPicPr>
                <p:cNvPr id="211543" name="Freihand 211542">
                  <a:extLst>
                    <a:ext uri="{FF2B5EF4-FFF2-40B4-BE49-F238E27FC236}">
                      <a16:creationId xmlns:a16="http://schemas.microsoft.com/office/drawing/2014/main" id="{F0E3196B-8CE4-3C94-8280-7098783F39B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49013" y="1314453"/>
                  <a:ext cx="30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1544" name="Freihand 211543">
                  <a:extLst>
                    <a:ext uri="{FF2B5EF4-FFF2-40B4-BE49-F238E27FC236}">
                      <a16:creationId xmlns:a16="http://schemas.microsoft.com/office/drawing/2014/main" id="{574AA02D-BAA7-D068-8E92-03FF88CF7EE9}"/>
                    </a:ext>
                  </a:extLst>
                </p14:cNvPr>
                <p14:cNvContentPartPr/>
                <p14:nvPr/>
              </p14:nvContentPartPr>
              <p14:xfrm>
                <a:off x="4431453" y="1160733"/>
                <a:ext cx="153720" cy="184680"/>
              </p14:xfrm>
            </p:contentPart>
          </mc:Choice>
          <mc:Fallback xmlns="">
            <p:pic>
              <p:nvPicPr>
                <p:cNvPr id="211544" name="Freihand 211543">
                  <a:extLst>
                    <a:ext uri="{FF2B5EF4-FFF2-40B4-BE49-F238E27FC236}">
                      <a16:creationId xmlns:a16="http://schemas.microsoft.com/office/drawing/2014/main" id="{574AA02D-BAA7-D068-8E92-03FF88CF7EE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22453" y="1152093"/>
                  <a:ext cx="171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1546" name="Freihand 211545">
                  <a:extLst>
                    <a:ext uri="{FF2B5EF4-FFF2-40B4-BE49-F238E27FC236}">
                      <a16:creationId xmlns:a16="http://schemas.microsoft.com/office/drawing/2014/main" id="{E4B4C1E3-4375-7634-AFF1-F1FFF87CC4EB}"/>
                    </a:ext>
                  </a:extLst>
                </p14:cNvPr>
                <p14:cNvContentPartPr/>
                <p14:nvPr/>
              </p14:nvContentPartPr>
              <p14:xfrm>
                <a:off x="4642053" y="1143093"/>
                <a:ext cx="93240" cy="196560"/>
              </p14:xfrm>
            </p:contentPart>
          </mc:Choice>
          <mc:Fallback xmlns="">
            <p:pic>
              <p:nvPicPr>
                <p:cNvPr id="211546" name="Freihand 211545">
                  <a:extLst>
                    <a:ext uri="{FF2B5EF4-FFF2-40B4-BE49-F238E27FC236}">
                      <a16:creationId xmlns:a16="http://schemas.microsoft.com/office/drawing/2014/main" id="{E4B4C1E3-4375-7634-AFF1-F1FFF87CC4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33413" y="1134093"/>
                  <a:ext cx="110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1572" name="Freihand 211571">
                  <a:extLst>
                    <a:ext uri="{FF2B5EF4-FFF2-40B4-BE49-F238E27FC236}">
                      <a16:creationId xmlns:a16="http://schemas.microsoft.com/office/drawing/2014/main" id="{960741D7-E7FE-C5A4-F3D6-2A0CCCF04D10}"/>
                    </a:ext>
                  </a:extLst>
                </p14:cNvPr>
                <p14:cNvContentPartPr/>
                <p14:nvPr/>
              </p14:nvContentPartPr>
              <p14:xfrm>
                <a:off x="2789493" y="1682373"/>
                <a:ext cx="108360" cy="154080"/>
              </p14:xfrm>
            </p:contentPart>
          </mc:Choice>
          <mc:Fallback xmlns="">
            <p:pic>
              <p:nvPicPr>
                <p:cNvPr id="211572" name="Freihand 211571">
                  <a:extLst>
                    <a:ext uri="{FF2B5EF4-FFF2-40B4-BE49-F238E27FC236}">
                      <a16:creationId xmlns:a16="http://schemas.microsoft.com/office/drawing/2014/main" id="{960741D7-E7FE-C5A4-F3D6-2A0CCCF04D1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80493" y="1673373"/>
                  <a:ext cx="126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1573" name="Freihand 211572">
                  <a:extLst>
                    <a:ext uri="{FF2B5EF4-FFF2-40B4-BE49-F238E27FC236}">
                      <a16:creationId xmlns:a16="http://schemas.microsoft.com/office/drawing/2014/main" id="{279E3D80-50DF-FA24-9416-8FED460226AF}"/>
                    </a:ext>
                  </a:extLst>
                </p14:cNvPr>
                <p14:cNvContentPartPr/>
                <p14:nvPr/>
              </p14:nvContentPartPr>
              <p14:xfrm>
                <a:off x="2933493" y="1664013"/>
                <a:ext cx="63720" cy="169920"/>
              </p14:xfrm>
            </p:contentPart>
          </mc:Choice>
          <mc:Fallback xmlns="">
            <p:pic>
              <p:nvPicPr>
                <p:cNvPr id="211573" name="Freihand 211572">
                  <a:extLst>
                    <a:ext uri="{FF2B5EF4-FFF2-40B4-BE49-F238E27FC236}">
                      <a16:creationId xmlns:a16="http://schemas.microsoft.com/office/drawing/2014/main" id="{279E3D80-50DF-FA24-9416-8FED460226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24493" y="1655373"/>
                  <a:ext cx="81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1574" name="Freihand 211573">
                  <a:extLst>
                    <a:ext uri="{FF2B5EF4-FFF2-40B4-BE49-F238E27FC236}">
                      <a16:creationId xmlns:a16="http://schemas.microsoft.com/office/drawing/2014/main" id="{06C4839D-ED80-058F-10A1-E8F3F45C3BD4}"/>
                    </a:ext>
                  </a:extLst>
                </p14:cNvPr>
                <p14:cNvContentPartPr/>
                <p14:nvPr/>
              </p14:nvContentPartPr>
              <p14:xfrm>
                <a:off x="3011973" y="1660773"/>
                <a:ext cx="93600" cy="167040"/>
              </p14:xfrm>
            </p:contentPart>
          </mc:Choice>
          <mc:Fallback xmlns="">
            <p:pic>
              <p:nvPicPr>
                <p:cNvPr id="211574" name="Freihand 211573">
                  <a:extLst>
                    <a:ext uri="{FF2B5EF4-FFF2-40B4-BE49-F238E27FC236}">
                      <a16:creationId xmlns:a16="http://schemas.microsoft.com/office/drawing/2014/main" id="{06C4839D-ED80-058F-10A1-E8F3F45C3BD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02973" y="1652133"/>
                  <a:ext cx="111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1575" name="Freihand 211574">
                  <a:extLst>
                    <a:ext uri="{FF2B5EF4-FFF2-40B4-BE49-F238E27FC236}">
                      <a16:creationId xmlns:a16="http://schemas.microsoft.com/office/drawing/2014/main" id="{577A3D8F-5EE2-A4C1-C129-E39AC67DE866}"/>
                    </a:ext>
                  </a:extLst>
                </p14:cNvPr>
                <p14:cNvContentPartPr/>
                <p14:nvPr/>
              </p14:nvContentPartPr>
              <p14:xfrm>
                <a:off x="3102693" y="1822773"/>
                <a:ext cx="21960" cy="95040"/>
              </p14:xfrm>
            </p:contentPart>
          </mc:Choice>
          <mc:Fallback xmlns="">
            <p:pic>
              <p:nvPicPr>
                <p:cNvPr id="211575" name="Freihand 211574">
                  <a:extLst>
                    <a:ext uri="{FF2B5EF4-FFF2-40B4-BE49-F238E27FC236}">
                      <a16:creationId xmlns:a16="http://schemas.microsoft.com/office/drawing/2014/main" id="{577A3D8F-5EE2-A4C1-C129-E39AC67DE86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94053" y="1813773"/>
                  <a:ext cx="39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1576" name="Freihand 211575">
                  <a:extLst>
                    <a:ext uri="{FF2B5EF4-FFF2-40B4-BE49-F238E27FC236}">
                      <a16:creationId xmlns:a16="http://schemas.microsoft.com/office/drawing/2014/main" id="{E41D6E5C-8028-21A0-8587-DA0619815FE8}"/>
                    </a:ext>
                  </a:extLst>
                </p14:cNvPr>
                <p14:cNvContentPartPr/>
                <p14:nvPr/>
              </p14:nvContentPartPr>
              <p14:xfrm>
                <a:off x="3150213" y="1683453"/>
                <a:ext cx="75600" cy="133560"/>
              </p14:xfrm>
            </p:contentPart>
          </mc:Choice>
          <mc:Fallback xmlns="">
            <p:pic>
              <p:nvPicPr>
                <p:cNvPr id="211576" name="Freihand 211575">
                  <a:extLst>
                    <a:ext uri="{FF2B5EF4-FFF2-40B4-BE49-F238E27FC236}">
                      <a16:creationId xmlns:a16="http://schemas.microsoft.com/office/drawing/2014/main" id="{E41D6E5C-8028-21A0-8587-DA0619815FE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41213" y="1674813"/>
                  <a:ext cx="93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11577" name="Freihand 211576">
                  <a:extLst>
                    <a:ext uri="{FF2B5EF4-FFF2-40B4-BE49-F238E27FC236}">
                      <a16:creationId xmlns:a16="http://schemas.microsoft.com/office/drawing/2014/main" id="{0BDB2035-1464-E307-92AB-BDDD51CEAFEF}"/>
                    </a:ext>
                  </a:extLst>
                </p14:cNvPr>
                <p14:cNvContentPartPr/>
                <p14:nvPr/>
              </p14:nvContentPartPr>
              <p14:xfrm>
                <a:off x="3184773" y="1630893"/>
                <a:ext cx="181800" cy="195840"/>
              </p14:xfrm>
            </p:contentPart>
          </mc:Choice>
          <mc:Fallback xmlns="">
            <p:pic>
              <p:nvPicPr>
                <p:cNvPr id="211577" name="Freihand 211576">
                  <a:extLst>
                    <a:ext uri="{FF2B5EF4-FFF2-40B4-BE49-F238E27FC236}">
                      <a16:creationId xmlns:a16="http://schemas.microsoft.com/office/drawing/2014/main" id="{0BDB2035-1464-E307-92AB-BDDD51CEAFE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76133" y="1621893"/>
                  <a:ext cx="199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11578" name="Freihand 211577">
                  <a:extLst>
                    <a:ext uri="{FF2B5EF4-FFF2-40B4-BE49-F238E27FC236}">
                      <a16:creationId xmlns:a16="http://schemas.microsoft.com/office/drawing/2014/main" id="{DDBFE229-D6EB-C593-40A9-CFB1B2B68247}"/>
                    </a:ext>
                  </a:extLst>
                </p14:cNvPr>
                <p14:cNvContentPartPr/>
                <p14:nvPr/>
              </p14:nvContentPartPr>
              <p14:xfrm>
                <a:off x="3301053" y="1587333"/>
                <a:ext cx="178920" cy="270360"/>
              </p14:xfrm>
            </p:contentPart>
          </mc:Choice>
          <mc:Fallback xmlns="">
            <p:pic>
              <p:nvPicPr>
                <p:cNvPr id="211578" name="Freihand 211577">
                  <a:extLst>
                    <a:ext uri="{FF2B5EF4-FFF2-40B4-BE49-F238E27FC236}">
                      <a16:creationId xmlns:a16="http://schemas.microsoft.com/office/drawing/2014/main" id="{DDBFE229-D6EB-C593-40A9-CFB1B2B6824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92053" y="1578333"/>
                  <a:ext cx="196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11579" name="Freihand 211578">
                  <a:extLst>
                    <a:ext uri="{FF2B5EF4-FFF2-40B4-BE49-F238E27FC236}">
                      <a16:creationId xmlns:a16="http://schemas.microsoft.com/office/drawing/2014/main" id="{020A5037-5A9E-5168-098C-E30839CA202E}"/>
                    </a:ext>
                  </a:extLst>
                </p14:cNvPr>
                <p14:cNvContentPartPr/>
                <p14:nvPr/>
              </p14:nvContentPartPr>
              <p14:xfrm>
                <a:off x="3422733" y="1625493"/>
                <a:ext cx="167040" cy="169920"/>
              </p14:xfrm>
            </p:contentPart>
          </mc:Choice>
          <mc:Fallback xmlns="">
            <p:pic>
              <p:nvPicPr>
                <p:cNvPr id="211579" name="Freihand 211578">
                  <a:extLst>
                    <a:ext uri="{FF2B5EF4-FFF2-40B4-BE49-F238E27FC236}">
                      <a16:creationId xmlns:a16="http://schemas.microsoft.com/office/drawing/2014/main" id="{020A5037-5A9E-5168-098C-E30839CA20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14093" y="1616493"/>
                  <a:ext cx="184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11580" name="Freihand 211579">
                  <a:extLst>
                    <a:ext uri="{FF2B5EF4-FFF2-40B4-BE49-F238E27FC236}">
                      <a16:creationId xmlns:a16="http://schemas.microsoft.com/office/drawing/2014/main" id="{98B8C0BD-D62A-57E5-E7DD-A8D1C7745135}"/>
                    </a:ext>
                  </a:extLst>
                </p14:cNvPr>
                <p14:cNvContentPartPr/>
                <p14:nvPr/>
              </p14:nvContentPartPr>
              <p14:xfrm>
                <a:off x="3623613" y="1639173"/>
                <a:ext cx="36720" cy="166320"/>
              </p14:xfrm>
            </p:contentPart>
          </mc:Choice>
          <mc:Fallback xmlns="">
            <p:pic>
              <p:nvPicPr>
                <p:cNvPr id="211580" name="Freihand 211579">
                  <a:extLst>
                    <a:ext uri="{FF2B5EF4-FFF2-40B4-BE49-F238E27FC236}">
                      <a16:creationId xmlns:a16="http://schemas.microsoft.com/office/drawing/2014/main" id="{98B8C0BD-D62A-57E5-E7DD-A8D1C774513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14613" y="1630533"/>
                  <a:ext cx="54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1581" name="Freihand 211580">
                  <a:extLst>
                    <a:ext uri="{FF2B5EF4-FFF2-40B4-BE49-F238E27FC236}">
                      <a16:creationId xmlns:a16="http://schemas.microsoft.com/office/drawing/2014/main" id="{E75C3FCA-151A-5449-CEC5-7BBCE875F70D}"/>
                    </a:ext>
                  </a:extLst>
                </p14:cNvPr>
                <p14:cNvContentPartPr/>
                <p14:nvPr/>
              </p14:nvContentPartPr>
              <p14:xfrm>
                <a:off x="3598773" y="1709013"/>
                <a:ext cx="97200" cy="12600"/>
              </p14:xfrm>
            </p:contentPart>
          </mc:Choice>
          <mc:Fallback xmlns="">
            <p:pic>
              <p:nvPicPr>
                <p:cNvPr id="211581" name="Freihand 211580">
                  <a:extLst>
                    <a:ext uri="{FF2B5EF4-FFF2-40B4-BE49-F238E27FC236}">
                      <a16:creationId xmlns:a16="http://schemas.microsoft.com/office/drawing/2014/main" id="{E75C3FCA-151A-5449-CEC5-7BBCE875F7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90133" y="1700373"/>
                  <a:ext cx="11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11582" name="Freihand 211581">
                  <a:extLst>
                    <a:ext uri="{FF2B5EF4-FFF2-40B4-BE49-F238E27FC236}">
                      <a16:creationId xmlns:a16="http://schemas.microsoft.com/office/drawing/2014/main" id="{F64CA5B7-93AC-B9F5-E88E-8FCECDBD2952}"/>
                    </a:ext>
                  </a:extLst>
                </p14:cNvPr>
                <p14:cNvContentPartPr/>
                <p14:nvPr/>
              </p14:nvContentPartPr>
              <p14:xfrm>
                <a:off x="3757533" y="1642773"/>
                <a:ext cx="128160" cy="161280"/>
              </p14:xfrm>
            </p:contentPart>
          </mc:Choice>
          <mc:Fallback xmlns="">
            <p:pic>
              <p:nvPicPr>
                <p:cNvPr id="211582" name="Freihand 211581">
                  <a:extLst>
                    <a:ext uri="{FF2B5EF4-FFF2-40B4-BE49-F238E27FC236}">
                      <a16:creationId xmlns:a16="http://schemas.microsoft.com/office/drawing/2014/main" id="{F64CA5B7-93AC-B9F5-E88E-8FCECDBD295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48893" y="1633773"/>
                  <a:ext cx="145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1583" name="Freihand 211582">
                  <a:extLst>
                    <a:ext uri="{FF2B5EF4-FFF2-40B4-BE49-F238E27FC236}">
                      <a16:creationId xmlns:a16="http://schemas.microsoft.com/office/drawing/2014/main" id="{CC44E9EC-AF5E-A049-E058-90668F5669E9}"/>
                    </a:ext>
                  </a:extLst>
                </p14:cNvPr>
                <p14:cNvContentPartPr/>
                <p14:nvPr/>
              </p14:nvContentPartPr>
              <p14:xfrm>
                <a:off x="3909093" y="1638093"/>
                <a:ext cx="104400" cy="136800"/>
              </p14:xfrm>
            </p:contentPart>
          </mc:Choice>
          <mc:Fallback xmlns="">
            <p:pic>
              <p:nvPicPr>
                <p:cNvPr id="211583" name="Freihand 211582">
                  <a:extLst>
                    <a:ext uri="{FF2B5EF4-FFF2-40B4-BE49-F238E27FC236}">
                      <a16:creationId xmlns:a16="http://schemas.microsoft.com/office/drawing/2014/main" id="{CC44E9EC-AF5E-A049-E058-90668F5669E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00093" y="1629453"/>
                  <a:ext cx="122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11077" name="Freihand 211076">
                  <a:extLst>
                    <a:ext uri="{FF2B5EF4-FFF2-40B4-BE49-F238E27FC236}">
                      <a16:creationId xmlns:a16="http://schemas.microsoft.com/office/drawing/2014/main" id="{989E2A29-A443-33BC-16DE-EA3D64F4F1B0}"/>
                    </a:ext>
                  </a:extLst>
                </p14:cNvPr>
                <p14:cNvContentPartPr/>
                <p14:nvPr/>
              </p14:nvContentPartPr>
              <p14:xfrm>
                <a:off x="4037253" y="1756893"/>
                <a:ext cx="21240" cy="80280"/>
              </p14:xfrm>
            </p:contentPart>
          </mc:Choice>
          <mc:Fallback xmlns="">
            <p:pic>
              <p:nvPicPr>
                <p:cNvPr id="211077" name="Freihand 211076">
                  <a:extLst>
                    <a:ext uri="{FF2B5EF4-FFF2-40B4-BE49-F238E27FC236}">
                      <a16:creationId xmlns:a16="http://schemas.microsoft.com/office/drawing/2014/main" id="{989E2A29-A443-33BC-16DE-EA3D64F4F1B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28253" y="1748253"/>
                  <a:ext cx="38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1080" name="Freihand 211079">
                  <a:extLst>
                    <a:ext uri="{FF2B5EF4-FFF2-40B4-BE49-F238E27FC236}">
                      <a16:creationId xmlns:a16="http://schemas.microsoft.com/office/drawing/2014/main" id="{5CCB9AF4-0582-EA9D-3DF3-D783EA7D5FBE}"/>
                    </a:ext>
                  </a:extLst>
                </p14:cNvPr>
                <p14:cNvContentPartPr/>
                <p14:nvPr/>
              </p14:nvContentPartPr>
              <p14:xfrm>
                <a:off x="4091613" y="1639173"/>
                <a:ext cx="115200" cy="154440"/>
              </p14:xfrm>
            </p:contentPart>
          </mc:Choice>
          <mc:Fallback xmlns="">
            <p:pic>
              <p:nvPicPr>
                <p:cNvPr id="211080" name="Freihand 211079">
                  <a:extLst>
                    <a:ext uri="{FF2B5EF4-FFF2-40B4-BE49-F238E27FC236}">
                      <a16:creationId xmlns:a16="http://schemas.microsoft.com/office/drawing/2014/main" id="{5CCB9AF4-0582-EA9D-3DF3-D783EA7D5FB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82973" y="1630533"/>
                  <a:ext cx="132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11086" name="Freihand 211085">
                  <a:extLst>
                    <a:ext uri="{FF2B5EF4-FFF2-40B4-BE49-F238E27FC236}">
                      <a16:creationId xmlns:a16="http://schemas.microsoft.com/office/drawing/2014/main" id="{30A496DF-BA3C-DF8E-219A-E3069F230F3F}"/>
                    </a:ext>
                  </a:extLst>
                </p14:cNvPr>
                <p14:cNvContentPartPr/>
                <p14:nvPr/>
              </p14:nvContentPartPr>
              <p14:xfrm>
                <a:off x="4220853" y="1660773"/>
                <a:ext cx="98280" cy="115200"/>
              </p14:xfrm>
            </p:contentPart>
          </mc:Choice>
          <mc:Fallback xmlns="">
            <p:pic>
              <p:nvPicPr>
                <p:cNvPr id="211086" name="Freihand 211085">
                  <a:extLst>
                    <a:ext uri="{FF2B5EF4-FFF2-40B4-BE49-F238E27FC236}">
                      <a16:creationId xmlns:a16="http://schemas.microsoft.com/office/drawing/2014/main" id="{30A496DF-BA3C-DF8E-219A-E3069F230F3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12213" y="1652133"/>
                  <a:ext cx="115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11090" name="Freihand 211089">
                  <a:extLst>
                    <a:ext uri="{FF2B5EF4-FFF2-40B4-BE49-F238E27FC236}">
                      <a16:creationId xmlns:a16="http://schemas.microsoft.com/office/drawing/2014/main" id="{17327815-2D65-B4B8-5A86-131B83481B1D}"/>
                    </a:ext>
                  </a:extLst>
                </p14:cNvPr>
                <p14:cNvContentPartPr/>
                <p14:nvPr/>
              </p14:nvContentPartPr>
              <p14:xfrm>
                <a:off x="4360533" y="1656093"/>
                <a:ext cx="114480" cy="142920"/>
              </p14:xfrm>
            </p:contentPart>
          </mc:Choice>
          <mc:Fallback xmlns="">
            <p:pic>
              <p:nvPicPr>
                <p:cNvPr id="211090" name="Freihand 211089">
                  <a:extLst>
                    <a:ext uri="{FF2B5EF4-FFF2-40B4-BE49-F238E27FC236}">
                      <a16:creationId xmlns:a16="http://schemas.microsoft.com/office/drawing/2014/main" id="{17327815-2D65-B4B8-5A86-131B83481B1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51533" y="1647093"/>
                  <a:ext cx="132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11093" name="Freihand 211092">
                  <a:extLst>
                    <a:ext uri="{FF2B5EF4-FFF2-40B4-BE49-F238E27FC236}">
                      <a16:creationId xmlns:a16="http://schemas.microsoft.com/office/drawing/2014/main" id="{F47E48AA-4A94-2F49-F253-9D9811DF8BF0}"/>
                    </a:ext>
                  </a:extLst>
                </p14:cNvPr>
                <p14:cNvContentPartPr/>
                <p14:nvPr/>
              </p14:nvContentPartPr>
              <p14:xfrm>
                <a:off x="4357293" y="1597773"/>
                <a:ext cx="70200" cy="60840"/>
              </p14:xfrm>
            </p:contentPart>
          </mc:Choice>
          <mc:Fallback xmlns="">
            <p:pic>
              <p:nvPicPr>
                <p:cNvPr id="211093" name="Freihand 211092">
                  <a:extLst>
                    <a:ext uri="{FF2B5EF4-FFF2-40B4-BE49-F238E27FC236}">
                      <a16:creationId xmlns:a16="http://schemas.microsoft.com/office/drawing/2014/main" id="{F47E48AA-4A94-2F49-F253-9D9811DF8BF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48293" y="1588773"/>
                  <a:ext cx="87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1096" name="Freihand 211095">
                  <a:extLst>
                    <a:ext uri="{FF2B5EF4-FFF2-40B4-BE49-F238E27FC236}">
                      <a16:creationId xmlns:a16="http://schemas.microsoft.com/office/drawing/2014/main" id="{44E912A4-E56E-9E7E-2DBA-B8ED8EF97027}"/>
                    </a:ext>
                  </a:extLst>
                </p14:cNvPr>
                <p14:cNvContentPartPr/>
                <p14:nvPr/>
              </p14:nvContentPartPr>
              <p14:xfrm>
                <a:off x="4444413" y="1587693"/>
                <a:ext cx="194400" cy="399600"/>
              </p14:xfrm>
            </p:contentPart>
          </mc:Choice>
          <mc:Fallback xmlns="">
            <p:pic>
              <p:nvPicPr>
                <p:cNvPr id="211096" name="Freihand 211095">
                  <a:extLst>
                    <a:ext uri="{FF2B5EF4-FFF2-40B4-BE49-F238E27FC236}">
                      <a16:creationId xmlns:a16="http://schemas.microsoft.com/office/drawing/2014/main" id="{44E912A4-E56E-9E7E-2DBA-B8ED8EF9702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35773" y="1579053"/>
                  <a:ext cx="2120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11118" name="Freihand 211117">
                  <a:extLst>
                    <a:ext uri="{FF2B5EF4-FFF2-40B4-BE49-F238E27FC236}">
                      <a16:creationId xmlns:a16="http://schemas.microsoft.com/office/drawing/2014/main" id="{5B3A2DA6-1A21-2F70-93FB-BA371D761990}"/>
                    </a:ext>
                  </a:extLst>
                </p14:cNvPr>
                <p14:cNvContentPartPr/>
                <p14:nvPr/>
              </p14:nvContentPartPr>
              <p14:xfrm>
                <a:off x="3156693" y="1418853"/>
                <a:ext cx="613440" cy="180360"/>
              </p14:xfrm>
            </p:contentPart>
          </mc:Choice>
          <mc:Fallback xmlns="">
            <p:pic>
              <p:nvPicPr>
                <p:cNvPr id="211118" name="Freihand 211117">
                  <a:extLst>
                    <a:ext uri="{FF2B5EF4-FFF2-40B4-BE49-F238E27FC236}">
                      <a16:creationId xmlns:a16="http://schemas.microsoft.com/office/drawing/2014/main" id="{5B3A2DA6-1A21-2F70-93FB-BA371D76199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48053" y="1410213"/>
                  <a:ext cx="631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11122" name="Freihand 211121">
                  <a:extLst>
                    <a:ext uri="{FF2B5EF4-FFF2-40B4-BE49-F238E27FC236}">
                      <a16:creationId xmlns:a16="http://schemas.microsoft.com/office/drawing/2014/main" id="{33AFF5A7-8CEB-4786-4CA1-9C4BCF1BBD8C}"/>
                    </a:ext>
                  </a:extLst>
                </p14:cNvPr>
                <p14:cNvContentPartPr/>
                <p14:nvPr/>
              </p14:nvContentPartPr>
              <p14:xfrm>
                <a:off x="3719733" y="1429653"/>
                <a:ext cx="162720" cy="174600"/>
              </p14:xfrm>
            </p:contentPart>
          </mc:Choice>
          <mc:Fallback xmlns="">
            <p:pic>
              <p:nvPicPr>
                <p:cNvPr id="211122" name="Freihand 211121">
                  <a:extLst>
                    <a:ext uri="{FF2B5EF4-FFF2-40B4-BE49-F238E27FC236}">
                      <a16:creationId xmlns:a16="http://schemas.microsoft.com/office/drawing/2014/main" id="{33AFF5A7-8CEB-4786-4CA1-9C4BCF1BBD8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11093" y="1421013"/>
                  <a:ext cx="180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11127" name="Freihand 211126">
                  <a:extLst>
                    <a:ext uri="{FF2B5EF4-FFF2-40B4-BE49-F238E27FC236}">
                      <a16:creationId xmlns:a16="http://schemas.microsoft.com/office/drawing/2014/main" id="{4982A066-7079-3AA7-6B03-94293387E5D4}"/>
                    </a:ext>
                  </a:extLst>
                </p14:cNvPr>
                <p14:cNvContentPartPr/>
                <p14:nvPr/>
              </p14:nvContentPartPr>
              <p14:xfrm>
                <a:off x="183453" y="2295453"/>
                <a:ext cx="206280" cy="181440"/>
              </p14:xfrm>
            </p:contentPart>
          </mc:Choice>
          <mc:Fallback xmlns="">
            <p:pic>
              <p:nvPicPr>
                <p:cNvPr id="211127" name="Freihand 211126">
                  <a:extLst>
                    <a:ext uri="{FF2B5EF4-FFF2-40B4-BE49-F238E27FC236}">
                      <a16:creationId xmlns:a16="http://schemas.microsoft.com/office/drawing/2014/main" id="{4982A066-7079-3AA7-6B03-94293387E5D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4813" y="2286453"/>
                  <a:ext cx="223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11132" name="Freihand 211131">
                  <a:extLst>
                    <a:ext uri="{FF2B5EF4-FFF2-40B4-BE49-F238E27FC236}">
                      <a16:creationId xmlns:a16="http://schemas.microsoft.com/office/drawing/2014/main" id="{6076BBA0-3B9B-E286-4BC5-82233C954C92}"/>
                    </a:ext>
                  </a:extLst>
                </p14:cNvPr>
                <p14:cNvContentPartPr/>
                <p14:nvPr/>
              </p14:nvContentPartPr>
              <p14:xfrm>
                <a:off x="462453" y="2295093"/>
                <a:ext cx="143640" cy="150480"/>
              </p14:xfrm>
            </p:contentPart>
          </mc:Choice>
          <mc:Fallback xmlns="">
            <p:pic>
              <p:nvPicPr>
                <p:cNvPr id="211132" name="Freihand 211131">
                  <a:extLst>
                    <a:ext uri="{FF2B5EF4-FFF2-40B4-BE49-F238E27FC236}">
                      <a16:creationId xmlns:a16="http://schemas.microsoft.com/office/drawing/2014/main" id="{6076BBA0-3B9B-E286-4BC5-82233C954C9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3453" y="2286093"/>
                  <a:ext cx="161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11135" name="Freihand 211134">
                  <a:extLst>
                    <a:ext uri="{FF2B5EF4-FFF2-40B4-BE49-F238E27FC236}">
                      <a16:creationId xmlns:a16="http://schemas.microsoft.com/office/drawing/2014/main" id="{88F43665-3BA9-34CA-2703-E7835F73B21D}"/>
                    </a:ext>
                  </a:extLst>
                </p14:cNvPr>
                <p14:cNvContentPartPr/>
                <p14:nvPr/>
              </p14:nvContentPartPr>
              <p14:xfrm>
                <a:off x="648213" y="2298333"/>
                <a:ext cx="175320" cy="129240"/>
              </p14:xfrm>
            </p:contentPart>
          </mc:Choice>
          <mc:Fallback xmlns="">
            <p:pic>
              <p:nvPicPr>
                <p:cNvPr id="211135" name="Freihand 211134">
                  <a:extLst>
                    <a:ext uri="{FF2B5EF4-FFF2-40B4-BE49-F238E27FC236}">
                      <a16:creationId xmlns:a16="http://schemas.microsoft.com/office/drawing/2014/main" id="{88F43665-3BA9-34CA-2703-E7835F73B21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9573" y="2289693"/>
                  <a:ext cx="192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11585" name="Freihand 211584">
                  <a:extLst>
                    <a:ext uri="{FF2B5EF4-FFF2-40B4-BE49-F238E27FC236}">
                      <a16:creationId xmlns:a16="http://schemas.microsoft.com/office/drawing/2014/main" id="{8D5C3FC2-0D69-D638-B00C-36448861ADAD}"/>
                    </a:ext>
                  </a:extLst>
                </p14:cNvPr>
                <p14:cNvContentPartPr/>
                <p14:nvPr/>
              </p14:nvContentPartPr>
              <p14:xfrm>
                <a:off x="969333" y="2223093"/>
                <a:ext cx="115560" cy="272520"/>
              </p14:xfrm>
            </p:contentPart>
          </mc:Choice>
          <mc:Fallback xmlns="">
            <p:pic>
              <p:nvPicPr>
                <p:cNvPr id="211585" name="Freihand 211584">
                  <a:extLst>
                    <a:ext uri="{FF2B5EF4-FFF2-40B4-BE49-F238E27FC236}">
                      <a16:creationId xmlns:a16="http://schemas.microsoft.com/office/drawing/2014/main" id="{8D5C3FC2-0D69-D638-B00C-36448861ADA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60333" y="2214453"/>
                  <a:ext cx="133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11586" name="Freihand 211585">
                  <a:extLst>
                    <a:ext uri="{FF2B5EF4-FFF2-40B4-BE49-F238E27FC236}">
                      <a16:creationId xmlns:a16="http://schemas.microsoft.com/office/drawing/2014/main" id="{C2EBDA06-1503-DB0C-4758-31F7A7F2D54C}"/>
                    </a:ext>
                  </a:extLst>
                </p14:cNvPr>
                <p14:cNvContentPartPr/>
                <p14:nvPr/>
              </p14:nvContentPartPr>
              <p14:xfrm>
                <a:off x="1159413" y="2290413"/>
                <a:ext cx="210240" cy="136440"/>
              </p14:xfrm>
            </p:contentPart>
          </mc:Choice>
          <mc:Fallback xmlns="">
            <p:pic>
              <p:nvPicPr>
                <p:cNvPr id="211586" name="Freihand 211585">
                  <a:extLst>
                    <a:ext uri="{FF2B5EF4-FFF2-40B4-BE49-F238E27FC236}">
                      <a16:creationId xmlns:a16="http://schemas.microsoft.com/office/drawing/2014/main" id="{C2EBDA06-1503-DB0C-4758-31F7A7F2D54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0413" y="2281413"/>
                  <a:ext cx="227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11587" name="Freihand 211586">
                  <a:extLst>
                    <a:ext uri="{FF2B5EF4-FFF2-40B4-BE49-F238E27FC236}">
                      <a16:creationId xmlns:a16="http://schemas.microsoft.com/office/drawing/2014/main" id="{4F6993C3-9E49-1F77-7130-627D9B94A77F}"/>
                    </a:ext>
                  </a:extLst>
                </p14:cNvPr>
                <p14:cNvContentPartPr/>
                <p14:nvPr/>
              </p14:nvContentPartPr>
              <p14:xfrm>
                <a:off x="1416813" y="2295093"/>
                <a:ext cx="109800" cy="151200"/>
              </p14:xfrm>
            </p:contentPart>
          </mc:Choice>
          <mc:Fallback xmlns="">
            <p:pic>
              <p:nvPicPr>
                <p:cNvPr id="211587" name="Freihand 211586">
                  <a:extLst>
                    <a:ext uri="{FF2B5EF4-FFF2-40B4-BE49-F238E27FC236}">
                      <a16:creationId xmlns:a16="http://schemas.microsoft.com/office/drawing/2014/main" id="{4F6993C3-9E49-1F77-7130-627D9B94A77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08173" y="2286093"/>
                  <a:ext cx="127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11588" name="Freihand 211587">
                  <a:extLst>
                    <a:ext uri="{FF2B5EF4-FFF2-40B4-BE49-F238E27FC236}">
                      <a16:creationId xmlns:a16="http://schemas.microsoft.com/office/drawing/2014/main" id="{2AB24590-80C9-686D-D02F-E7E5BB3B4AF3}"/>
                    </a:ext>
                  </a:extLst>
                </p14:cNvPr>
                <p14:cNvContentPartPr/>
                <p14:nvPr/>
              </p14:nvContentPartPr>
              <p14:xfrm>
                <a:off x="1628133" y="2302653"/>
                <a:ext cx="168480" cy="259200"/>
              </p14:xfrm>
            </p:contentPart>
          </mc:Choice>
          <mc:Fallback xmlns="">
            <p:pic>
              <p:nvPicPr>
                <p:cNvPr id="211588" name="Freihand 211587">
                  <a:extLst>
                    <a:ext uri="{FF2B5EF4-FFF2-40B4-BE49-F238E27FC236}">
                      <a16:creationId xmlns:a16="http://schemas.microsoft.com/office/drawing/2014/main" id="{2AB24590-80C9-686D-D02F-E7E5BB3B4AF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19133" y="2293653"/>
                  <a:ext cx="186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1589" name="Freihand 211588">
                  <a:extLst>
                    <a:ext uri="{FF2B5EF4-FFF2-40B4-BE49-F238E27FC236}">
                      <a16:creationId xmlns:a16="http://schemas.microsoft.com/office/drawing/2014/main" id="{6E17D2BF-86AD-E586-F4F0-879490181567}"/>
                    </a:ext>
                  </a:extLst>
                </p14:cNvPr>
                <p14:cNvContentPartPr/>
                <p14:nvPr/>
              </p14:nvContentPartPr>
              <p14:xfrm>
                <a:off x="1875093" y="2228133"/>
                <a:ext cx="97560" cy="288720"/>
              </p14:xfrm>
            </p:contentPart>
          </mc:Choice>
          <mc:Fallback xmlns="">
            <p:pic>
              <p:nvPicPr>
                <p:cNvPr id="211589" name="Freihand 211588">
                  <a:extLst>
                    <a:ext uri="{FF2B5EF4-FFF2-40B4-BE49-F238E27FC236}">
                      <a16:creationId xmlns:a16="http://schemas.microsoft.com/office/drawing/2014/main" id="{6E17D2BF-86AD-E586-F4F0-87949018156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66453" y="2219493"/>
                  <a:ext cx="1152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1591" name="Freihand 211590">
                  <a:extLst>
                    <a:ext uri="{FF2B5EF4-FFF2-40B4-BE49-F238E27FC236}">
                      <a16:creationId xmlns:a16="http://schemas.microsoft.com/office/drawing/2014/main" id="{7BAFEF62-F406-6A00-29D0-447F115611E5}"/>
                    </a:ext>
                  </a:extLst>
                </p14:cNvPr>
                <p14:cNvContentPartPr/>
                <p14:nvPr/>
              </p14:nvContentPartPr>
              <p14:xfrm>
                <a:off x="2024133" y="2219493"/>
                <a:ext cx="111960" cy="306720"/>
              </p14:xfrm>
            </p:contentPart>
          </mc:Choice>
          <mc:Fallback xmlns="">
            <p:pic>
              <p:nvPicPr>
                <p:cNvPr id="211591" name="Freihand 211590">
                  <a:extLst>
                    <a:ext uri="{FF2B5EF4-FFF2-40B4-BE49-F238E27FC236}">
                      <a16:creationId xmlns:a16="http://schemas.microsoft.com/office/drawing/2014/main" id="{7BAFEF62-F406-6A00-29D0-447F115611E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15493" y="2210493"/>
                  <a:ext cx="129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11592" name="Freihand 211591">
                  <a:extLst>
                    <a:ext uri="{FF2B5EF4-FFF2-40B4-BE49-F238E27FC236}">
                      <a16:creationId xmlns:a16="http://schemas.microsoft.com/office/drawing/2014/main" id="{79F5181F-F6FD-8646-FAD8-D1F9E7EF9655}"/>
                    </a:ext>
                  </a:extLst>
                </p14:cNvPr>
                <p14:cNvContentPartPr/>
                <p14:nvPr/>
              </p14:nvContentPartPr>
              <p14:xfrm>
                <a:off x="2164173" y="2286813"/>
                <a:ext cx="183240" cy="140040"/>
              </p14:xfrm>
            </p:contentPart>
          </mc:Choice>
          <mc:Fallback xmlns="">
            <p:pic>
              <p:nvPicPr>
                <p:cNvPr id="211592" name="Freihand 211591">
                  <a:extLst>
                    <a:ext uri="{FF2B5EF4-FFF2-40B4-BE49-F238E27FC236}">
                      <a16:creationId xmlns:a16="http://schemas.microsoft.com/office/drawing/2014/main" id="{79F5181F-F6FD-8646-FAD8-D1F9E7EF965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55173" y="2278173"/>
                  <a:ext cx="200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11593" name="Freihand 211592">
                  <a:extLst>
                    <a:ext uri="{FF2B5EF4-FFF2-40B4-BE49-F238E27FC236}">
                      <a16:creationId xmlns:a16="http://schemas.microsoft.com/office/drawing/2014/main" id="{79BADE16-82D2-EBFF-AD5A-139C00DAE4ED}"/>
                    </a:ext>
                  </a:extLst>
                </p14:cNvPr>
                <p14:cNvContentPartPr/>
                <p14:nvPr/>
              </p14:nvContentPartPr>
              <p14:xfrm>
                <a:off x="2455413" y="2288613"/>
                <a:ext cx="52560" cy="165240"/>
              </p14:xfrm>
            </p:contentPart>
          </mc:Choice>
          <mc:Fallback xmlns="">
            <p:pic>
              <p:nvPicPr>
                <p:cNvPr id="211593" name="Freihand 211592">
                  <a:extLst>
                    <a:ext uri="{FF2B5EF4-FFF2-40B4-BE49-F238E27FC236}">
                      <a16:creationId xmlns:a16="http://schemas.microsoft.com/office/drawing/2014/main" id="{79BADE16-82D2-EBFF-AD5A-139C00DAE4E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46413" y="2279973"/>
                  <a:ext cx="70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11594" name="Freihand 211593">
                  <a:extLst>
                    <a:ext uri="{FF2B5EF4-FFF2-40B4-BE49-F238E27FC236}">
                      <a16:creationId xmlns:a16="http://schemas.microsoft.com/office/drawing/2014/main" id="{7CDCC582-DBCB-B36A-A455-224295B7D5CD}"/>
                    </a:ext>
                  </a:extLst>
                </p14:cNvPr>
                <p14:cNvContentPartPr/>
                <p14:nvPr/>
              </p14:nvContentPartPr>
              <p14:xfrm>
                <a:off x="2425533" y="2359533"/>
                <a:ext cx="101880" cy="9720"/>
              </p14:xfrm>
            </p:contentPart>
          </mc:Choice>
          <mc:Fallback xmlns="">
            <p:pic>
              <p:nvPicPr>
                <p:cNvPr id="211594" name="Freihand 211593">
                  <a:extLst>
                    <a:ext uri="{FF2B5EF4-FFF2-40B4-BE49-F238E27FC236}">
                      <a16:creationId xmlns:a16="http://schemas.microsoft.com/office/drawing/2014/main" id="{7CDCC582-DBCB-B36A-A455-224295B7D5C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16533" y="2350893"/>
                  <a:ext cx="119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11595" name="Freihand 211594">
                  <a:extLst>
                    <a:ext uri="{FF2B5EF4-FFF2-40B4-BE49-F238E27FC236}">
                      <a16:creationId xmlns:a16="http://schemas.microsoft.com/office/drawing/2014/main" id="{C30437AE-7574-CE98-BFFD-2F067351A796}"/>
                    </a:ext>
                  </a:extLst>
                </p14:cNvPr>
                <p14:cNvContentPartPr/>
                <p14:nvPr/>
              </p14:nvContentPartPr>
              <p14:xfrm>
                <a:off x="2627133" y="2305533"/>
                <a:ext cx="129240" cy="270720"/>
              </p14:xfrm>
            </p:contentPart>
          </mc:Choice>
          <mc:Fallback xmlns="">
            <p:pic>
              <p:nvPicPr>
                <p:cNvPr id="211595" name="Freihand 211594">
                  <a:extLst>
                    <a:ext uri="{FF2B5EF4-FFF2-40B4-BE49-F238E27FC236}">
                      <a16:creationId xmlns:a16="http://schemas.microsoft.com/office/drawing/2014/main" id="{C30437AE-7574-CE98-BFFD-2F067351A79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18133" y="2296893"/>
                  <a:ext cx="146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11596" name="Freihand 211595">
                  <a:extLst>
                    <a:ext uri="{FF2B5EF4-FFF2-40B4-BE49-F238E27FC236}">
                      <a16:creationId xmlns:a16="http://schemas.microsoft.com/office/drawing/2014/main" id="{6886CC15-82FE-AAB5-C7FE-0283EF8D57EC}"/>
                    </a:ext>
                  </a:extLst>
                </p14:cNvPr>
                <p14:cNvContentPartPr/>
                <p14:nvPr/>
              </p14:nvContentPartPr>
              <p14:xfrm>
                <a:off x="2883093" y="2238933"/>
                <a:ext cx="91080" cy="320760"/>
              </p14:xfrm>
            </p:contentPart>
          </mc:Choice>
          <mc:Fallback xmlns="">
            <p:pic>
              <p:nvPicPr>
                <p:cNvPr id="211596" name="Freihand 211595">
                  <a:extLst>
                    <a:ext uri="{FF2B5EF4-FFF2-40B4-BE49-F238E27FC236}">
                      <a16:creationId xmlns:a16="http://schemas.microsoft.com/office/drawing/2014/main" id="{6886CC15-82FE-AAB5-C7FE-0283EF8D57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74453" y="2229933"/>
                  <a:ext cx="1087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11598" name="Freihand 211597">
                  <a:extLst>
                    <a:ext uri="{FF2B5EF4-FFF2-40B4-BE49-F238E27FC236}">
                      <a16:creationId xmlns:a16="http://schemas.microsoft.com/office/drawing/2014/main" id="{B708DAD5-EA38-4099-39AA-8B687836F31C}"/>
                    </a:ext>
                  </a:extLst>
                </p14:cNvPr>
                <p14:cNvContentPartPr/>
                <p14:nvPr/>
              </p14:nvContentPartPr>
              <p14:xfrm>
                <a:off x="3208893" y="2338293"/>
                <a:ext cx="201600" cy="8280"/>
              </p14:xfrm>
            </p:contentPart>
          </mc:Choice>
          <mc:Fallback xmlns="">
            <p:pic>
              <p:nvPicPr>
                <p:cNvPr id="211598" name="Freihand 211597">
                  <a:extLst>
                    <a:ext uri="{FF2B5EF4-FFF2-40B4-BE49-F238E27FC236}">
                      <a16:creationId xmlns:a16="http://schemas.microsoft.com/office/drawing/2014/main" id="{B708DAD5-EA38-4099-39AA-8B687836F31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00253" y="2329293"/>
                  <a:ext cx="219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1602" name="Freihand 211601">
                  <a:extLst>
                    <a:ext uri="{FF2B5EF4-FFF2-40B4-BE49-F238E27FC236}">
                      <a16:creationId xmlns:a16="http://schemas.microsoft.com/office/drawing/2014/main" id="{83A2C717-256C-2C01-6B45-8D4FC3D8B93A}"/>
                    </a:ext>
                  </a:extLst>
                </p14:cNvPr>
                <p14:cNvContentPartPr/>
                <p14:nvPr/>
              </p14:nvContentPartPr>
              <p14:xfrm>
                <a:off x="3243093" y="2408133"/>
                <a:ext cx="155880" cy="24480"/>
              </p14:xfrm>
            </p:contentPart>
          </mc:Choice>
          <mc:Fallback xmlns="">
            <p:pic>
              <p:nvPicPr>
                <p:cNvPr id="211602" name="Freihand 211601">
                  <a:extLst>
                    <a:ext uri="{FF2B5EF4-FFF2-40B4-BE49-F238E27FC236}">
                      <a16:creationId xmlns:a16="http://schemas.microsoft.com/office/drawing/2014/main" id="{83A2C717-256C-2C01-6B45-8D4FC3D8B93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34453" y="2399133"/>
                  <a:ext cx="173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1619" name="Freihand 211618">
                  <a:extLst>
                    <a:ext uri="{FF2B5EF4-FFF2-40B4-BE49-F238E27FC236}">
                      <a16:creationId xmlns:a16="http://schemas.microsoft.com/office/drawing/2014/main" id="{BBF9A0DC-FD74-DE77-FF8E-28D98A97D291}"/>
                    </a:ext>
                  </a:extLst>
                </p14:cNvPr>
                <p14:cNvContentPartPr/>
                <p14:nvPr/>
              </p14:nvContentPartPr>
              <p14:xfrm>
                <a:off x="3603813" y="2222013"/>
                <a:ext cx="221400" cy="187200"/>
              </p14:xfrm>
            </p:contentPart>
          </mc:Choice>
          <mc:Fallback xmlns="">
            <p:pic>
              <p:nvPicPr>
                <p:cNvPr id="211619" name="Freihand 211618">
                  <a:extLst>
                    <a:ext uri="{FF2B5EF4-FFF2-40B4-BE49-F238E27FC236}">
                      <a16:creationId xmlns:a16="http://schemas.microsoft.com/office/drawing/2014/main" id="{BBF9A0DC-FD74-DE77-FF8E-28D98A97D29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94813" y="2213013"/>
                  <a:ext cx="239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1620" name="Freihand 211619">
                  <a:extLst>
                    <a:ext uri="{FF2B5EF4-FFF2-40B4-BE49-F238E27FC236}">
                      <a16:creationId xmlns:a16="http://schemas.microsoft.com/office/drawing/2014/main" id="{118D3822-330F-06EA-2B87-3F3C19B21331}"/>
                    </a:ext>
                  </a:extLst>
                </p14:cNvPr>
                <p14:cNvContentPartPr/>
                <p14:nvPr/>
              </p14:nvContentPartPr>
              <p14:xfrm>
                <a:off x="3915573" y="2219493"/>
                <a:ext cx="154800" cy="140760"/>
              </p14:xfrm>
            </p:contentPart>
          </mc:Choice>
          <mc:Fallback xmlns="">
            <p:pic>
              <p:nvPicPr>
                <p:cNvPr id="211620" name="Freihand 211619">
                  <a:extLst>
                    <a:ext uri="{FF2B5EF4-FFF2-40B4-BE49-F238E27FC236}">
                      <a16:creationId xmlns:a16="http://schemas.microsoft.com/office/drawing/2014/main" id="{118D3822-330F-06EA-2B87-3F3C19B2133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06573" y="2210493"/>
                  <a:ext cx="172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1621" name="Freihand 211620">
                  <a:extLst>
                    <a:ext uri="{FF2B5EF4-FFF2-40B4-BE49-F238E27FC236}">
                      <a16:creationId xmlns:a16="http://schemas.microsoft.com/office/drawing/2014/main" id="{30042272-9088-BEA8-B7FE-E5AC954EB4BD}"/>
                    </a:ext>
                  </a:extLst>
                </p14:cNvPr>
                <p14:cNvContentPartPr/>
                <p14:nvPr/>
              </p14:nvContentPartPr>
              <p14:xfrm>
                <a:off x="4030773" y="2298333"/>
                <a:ext cx="24120" cy="134280"/>
              </p14:xfrm>
            </p:contentPart>
          </mc:Choice>
          <mc:Fallback xmlns="">
            <p:pic>
              <p:nvPicPr>
                <p:cNvPr id="211621" name="Freihand 211620">
                  <a:extLst>
                    <a:ext uri="{FF2B5EF4-FFF2-40B4-BE49-F238E27FC236}">
                      <a16:creationId xmlns:a16="http://schemas.microsoft.com/office/drawing/2014/main" id="{30042272-9088-BEA8-B7FE-E5AC954EB4B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22133" y="2289333"/>
                  <a:ext cx="41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1624" name="Freihand 211623">
                  <a:extLst>
                    <a:ext uri="{FF2B5EF4-FFF2-40B4-BE49-F238E27FC236}">
                      <a16:creationId xmlns:a16="http://schemas.microsoft.com/office/drawing/2014/main" id="{CB5AA7ED-2EBA-1244-E6C2-E43280ADEB43}"/>
                    </a:ext>
                  </a:extLst>
                </p14:cNvPr>
                <p14:cNvContentPartPr/>
                <p14:nvPr/>
              </p14:nvContentPartPr>
              <p14:xfrm>
                <a:off x="4168293" y="2247933"/>
                <a:ext cx="151920" cy="235440"/>
              </p14:xfrm>
            </p:contentPart>
          </mc:Choice>
          <mc:Fallback xmlns="">
            <p:pic>
              <p:nvPicPr>
                <p:cNvPr id="211624" name="Freihand 211623">
                  <a:extLst>
                    <a:ext uri="{FF2B5EF4-FFF2-40B4-BE49-F238E27FC236}">
                      <a16:creationId xmlns:a16="http://schemas.microsoft.com/office/drawing/2014/main" id="{CB5AA7ED-2EBA-1244-E6C2-E43280ADEB4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59293" y="2239293"/>
                  <a:ext cx="169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1627" name="Freihand 211626">
                  <a:extLst>
                    <a:ext uri="{FF2B5EF4-FFF2-40B4-BE49-F238E27FC236}">
                      <a16:creationId xmlns:a16="http://schemas.microsoft.com/office/drawing/2014/main" id="{E41F3ACC-080C-04F0-B6C1-C453ABD6C213}"/>
                    </a:ext>
                  </a:extLst>
                </p14:cNvPr>
                <p14:cNvContentPartPr/>
                <p14:nvPr/>
              </p14:nvContentPartPr>
              <p14:xfrm>
                <a:off x="4439733" y="2247213"/>
                <a:ext cx="126720" cy="172080"/>
              </p14:xfrm>
            </p:contentPart>
          </mc:Choice>
          <mc:Fallback xmlns="">
            <p:pic>
              <p:nvPicPr>
                <p:cNvPr id="211627" name="Freihand 211626">
                  <a:extLst>
                    <a:ext uri="{FF2B5EF4-FFF2-40B4-BE49-F238E27FC236}">
                      <a16:creationId xmlns:a16="http://schemas.microsoft.com/office/drawing/2014/main" id="{E41F3ACC-080C-04F0-B6C1-C453ABD6C21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30733" y="2238573"/>
                  <a:ext cx="144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1636" name="Freihand 211635">
                  <a:extLst>
                    <a:ext uri="{FF2B5EF4-FFF2-40B4-BE49-F238E27FC236}">
                      <a16:creationId xmlns:a16="http://schemas.microsoft.com/office/drawing/2014/main" id="{124C3922-3646-9F88-1188-387C213EA13E}"/>
                    </a:ext>
                  </a:extLst>
                </p14:cNvPr>
                <p14:cNvContentPartPr/>
                <p14:nvPr/>
              </p14:nvContentPartPr>
              <p14:xfrm>
                <a:off x="4611813" y="2223093"/>
                <a:ext cx="142920" cy="196920"/>
              </p14:xfrm>
            </p:contentPart>
          </mc:Choice>
          <mc:Fallback xmlns="">
            <p:pic>
              <p:nvPicPr>
                <p:cNvPr id="211636" name="Freihand 211635">
                  <a:extLst>
                    <a:ext uri="{FF2B5EF4-FFF2-40B4-BE49-F238E27FC236}">
                      <a16:creationId xmlns:a16="http://schemas.microsoft.com/office/drawing/2014/main" id="{124C3922-3646-9F88-1188-387C213EA13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03173" y="2214453"/>
                  <a:ext cx="160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1548" name="Freihand 211547">
                  <a:extLst>
                    <a:ext uri="{FF2B5EF4-FFF2-40B4-BE49-F238E27FC236}">
                      <a16:creationId xmlns:a16="http://schemas.microsoft.com/office/drawing/2014/main" id="{7147AFB9-1C8D-BAA0-1CBB-27B9135A0EFE}"/>
                    </a:ext>
                  </a:extLst>
                </p14:cNvPr>
                <p14:cNvContentPartPr/>
                <p14:nvPr/>
              </p14:nvContentPartPr>
              <p14:xfrm>
                <a:off x="857373" y="1762653"/>
                <a:ext cx="148320" cy="133560"/>
              </p14:xfrm>
            </p:contentPart>
          </mc:Choice>
          <mc:Fallback xmlns="">
            <p:pic>
              <p:nvPicPr>
                <p:cNvPr id="211548" name="Freihand 211547">
                  <a:extLst>
                    <a:ext uri="{FF2B5EF4-FFF2-40B4-BE49-F238E27FC236}">
                      <a16:creationId xmlns:a16="http://schemas.microsoft.com/office/drawing/2014/main" id="{7147AFB9-1C8D-BAA0-1CBB-27B9135A0EF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8733" y="1753653"/>
                  <a:ext cx="165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1549" name="Freihand 211548">
                  <a:extLst>
                    <a:ext uri="{FF2B5EF4-FFF2-40B4-BE49-F238E27FC236}">
                      <a16:creationId xmlns:a16="http://schemas.microsoft.com/office/drawing/2014/main" id="{C755CB4B-2CE0-98CC-310E-332240D62CA4}"/>
                    </a:ext>
                  </a:extLst>
                </p14:cNvPr>
                <p14:cNvContentPartPr/>
                <p14:nvPr/>
              </p14:nvContentPartPr>
              <p14:xfrm>
                <a:off x="1057533" y="1770933"/>
                <a:ext cx="83880" cy="109800"/>
              </p14:xfrm>
            </p:contentPart>
          </mc:Choice>
          <mc:Fallback xmlns="">
            <p:pic>
              <p:nvPicPr>
                <p:cNvPr id="211549" name="Freihand 211548">
                  <a:extLst>
                    <a:ext uri="{FF2B5EF4-FFF2-40B4-BE49-F238E27FC236}">
                      <a16:creationId xmlns:a16="http://schemas.microsoft.com/office/drawing/2014/main" id="{C755CB4B-2CE0-98CC-310E-332240D62CA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48533" y="1762293"/>
                  <a:ext cx="101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1550" name="Freihand 211549">
                  <a:extLst>
                    <a:ext uri="{FF2B5EF4-FFF2-40B4-BE49-F238E27FC236}">
                      <a16:creationId xmlns:a16="http://schemas.microsoft.com/office/drawing/2014/main" id="{A06C3280-4AD7-00E2-F96B-579FEC07841F}"/>
                    </a:ext>
                  </a:extLst>
                </p14:cNvPr>
                <p14:cNvContentPartPr/>
                <p14:nvPr/>
              </p14:nvContentPartPr>
              <p14:xfrm>
                <a:off x="1163373" y="1758333"/>
                <a:ext cx="98640" cy="110520"/>
              </p14:xfrm>
            </p:contentPart>
          </mc:Choice>
          <mc:Fallback xmlns="">
            <p:pic>
              <p:nvPicPr>
                <p:cNvPr id="211550" name="Freihand 211549">
                  <a:extLst>
                    <a:ext uri="{FF2B5EF4-FFF2-40B4-BE49-F238E27FC236}">
                      <a16:creationId xmlns:a16="http://schemas.microsoft.com/office/drawing/2014/main" id="{A06C3280-4AD7-00E2-F96B-579FEC0784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54733" y="1749693"/>
                  <a:ext cx="116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11551" name="Freihand 211550">
                  <a:extLst>
                    <a:ext uri="{FF2B5EF4-FFF2-40B4-BE49-F238E27FC236}">
                      <a16:creationId xmlns:a16="http://schemas.microsoft.com/office/drawing/2014/main" id="{0AD09A23-D9C0-80CC-E16D-A2EB2BCFDF7F}"/>
                    </a:ext>
                  </a:extLst>
                </p14:cNvPr>
                <p14:cNvContentPartPr/>
                <p14:nvPr/>
              </p14:nvContentPartPr>
              <p14:xfrm>
                <a:off x="1298373" y="1657893"/>
                <a:ext cx="77760" cy="257400"/>
              </p14:xfrm>
            </p:contentPart>
          </mc:Choice>
          <mc:Fallback xmlns="">
            <p:pic>
              <p:nvPicPr>
                <p:cNvPr id="211551" name="Freihand 211550">
                  <a:extLst>
                    <a:ext uri="{FF2B5EF4-FFF2-40B4-BE49-F238E27FC236}">
                      <a16:creationId xmlns:a16="http://schemas.microsoft.com/office/drawing/2014/main" id="{0AD09A23-D9C0-80CC-E16D-A2EB2BCFDF7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89733" y="1649253"/>
                  <a:ext cx="95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1553" name="Freihand 211552">
                  <a:extLst>
                    <a:ext uri="{FF2B5EF4-FFF2-40B4-BE49-F238E27FC236}">
                      <a16:creationId xmlns:a16="http://schemas.microsoft.com/office/drawing/2014/main" id="{343E7DEF-E47A-5426-5AFA-D288F3A1C4C1}"/>
                    </a:ext>
                  </a:extLst>
                </p14:cNvPr>
                <p14:cNvContentPartPr/>
                <p14:nvPr/>
              </p14:nvContentPartPr>
              <p14:xfrm>
                <a:off x="1403853" y="1738533"/>
                <a:ext cx="98280" cy="108360"/>
              </p14:xfrm>
            </p:contentPart>
          </mc:Choice>
          <mc:Fallback xmlns="">
            <p:pic>
              <p:nvPicPr>
                <p:cNvPr id="211553" name="Freihand 211552">
                  <a:extLst>
                    <a:ext uri="{FF2B5EF4-FFF2-40B4-BE49-F238E27FC236}">
                      <a16:creationId xmlns:a16="http://schemas.microsoft.com/office/drawing/2014/main" id="{343E7DEF-E47A-5426-5AFA-D288F3A1C4C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94853" y="1729893"/>
                  <a:ext cx="115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1554" name="Freihand 211553">
                  <a:extLst>
                    <a:ext uri="{FF2B5EF4-FFF2-40B4-BE49-F238E27FC236}">
                      <a16:creationId xmlns:a16="http://schemas.microsoft.com/office/drawing/2014/main" id="{46B863F4-870E-1002-7BA2-95862D868FDA}"/>
                    </a:ext>
                  </a:extLst>
                </p14:cNvPr>
                <p14:cNvContentPartPr/>
                <p14:nvPr/>
              </p14:nvContentPartPr>
              <p14:xfrm>
                <a:off x="1577373" y="1745373"/>
                <a:ext cx="23040" cy="119160"/>
              </p14:xfrm>
            </p:contentPart>
          </mc:Choice>
          <mc:Fallback xmlns="">
            <p:pic>
              <p:nvPicPr>
                <p:cNvPr id="211554" name="Freihand 211553">
                  <a:extLst>
                    <a:ext uri="{FF2B5EF4-FFF2-40B4-BE49-F238E27FC236}">
                      <a16:creationId xmlns:a16="http://schemas.microsoft.com/office/drawing/2014/main" id="{46B863F4-870E-1002-7BA2-95862D868FD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68373" y="1736373"/>
                  <a:ext cx="40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1555" name="Freihand 211554">
                  <a:extLst>
                    <a:ext uri="{FF2B5EF4-FFF2-40B4-BE49-F238E27FC236}">
                      <a16:creationId xmlns:a16="http://schemas.microsoft.com/office/drawing/2014/main" id="{18C461A2-9515-DCD3-B1EC-2662BA00B3E4}"/>
                    </a:ext>
                  </a:extLst>
                </p14:cNvPr>
                <p14:cNvContentPartPr/>
                <p14:nvPr/>
              </p14:nvContentPartPr>
              <p14:xfrm>
                <a:off x="1559733" y="1788933"/>
                <a:ext cx="110880" cy="15120"/>
              </p14:xfrm>
            </p:contentPart>
          </mc:Choice>
          <mc:Fallback xmlns="">
            <p:pic>
              <p:nvPicPr>
                <p:cNvPr id="211555" name="Freihand 211554">
                  <a:extLst>
                    <a:ext uri="{FF2B5EF4-FFF2-40B4-BE49-F238E27FC236}">
                      <a16:creationId xmlns:a16="http://schemas.microsoft.com/office/drawing/2014/main" id="{18C461A2-9515-DCD3-B1EC-2662BA00B3E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51093" y="1780293"/>
                  <a:ext cx="128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1556" name="Freihand 211555">
                  <a:extLst>
                    <a:ext uri="{FF2B5EF4-FFF2-40B4-BE49-F238E27FC236}">
                      <a16:creationId xmlns:a16="http://schemas.microsoft.com/office/drawing/2014/main" id="{34EA619D-16CC-E626-F026-0ED70B7D3F48}"/>
                    </a:ext>
                  </a:extLst>
                </p14:cNvPr>
                <p14:cNvContentPartPr/>
                <p14:nvPr/>
              </p14:nvContentPartPr>
              <p14:xfrm>
                <a:off x="1682853" y="1667253"/>
                <a:ext cx="86400" cy="192240"/>
              </p14:xfrm>
            </p:contentPart>
          </mc:Choice>
          <mc:Fallback xmlns="">
            <p:pic>
              <p:nvPicPr>
                <p:cNvPr id="211556" name="Freihand 211555">
                  <a:extLst>
                    <a:ext uri="{FF2B5EF4-FFF2-40B4-BE49-F238E27FC236}">
                      <a16:creationId xmlns:a16="http://schemas.microsoft.com/office/drawing/2014/main" id="{34EA619D-16CC-E626-F026-0ED70B7D3F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73853" y="1658613"/>
                  <a:ext cx="104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1562" name="Freihand 211561">
                  <a:extLst>
                    <a:ext uri="{FF2B5EF4-FFF2-40B4-BE49-F238E27FC236}">
                      <a16:creationId xmlns:a16="http://schemas.microsoft.com/office/drawing/2014/main" id="{2F7D6B4C-C051-C3C1-8AFC-1A89CEAD1B88}"/>
                    </a:ext>
                  </a:extLst>
                </p14:cNvPr>
                <p14:cNvContentPartPr/>
                <p14:nvPr/>
              </p14:nvContentPartPr>
              <p14:xfrm>
                <a:off x="1771773" y="1682013"/>
                <a:ext cx="121320" cy="163080"/>
              </p14:xfrm>
            </p:contentPart>
          </mc:Choice>
          <mc:Fallback xmlns="">
            <p:pic>
              <p:nvPicPr>
                <p:cNvPr id="211562" name="Freihand 211561">
                  <a:extLst>
                    <a:ext uri="{FF2B5EF4-FFF2-40B4-BE49-F238E27FC236}">
                      <a16:creationId xmlns:a16="http://schemas.microsoft.com/office/drawing/2014/main" id="{2F7D6B4C-C051-C3C1-8AFC-1A89CEAD1B8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62773" y="1673013"/>
                  <a:ext cx="138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1563" name="Freihand 211562">
                  <a:extLst>
                    <a:ext uri="{FF2B5EF4-FFF2-40B4-BE49-F238E27FC236}">
                      <a16:creationId xmlns:a16="http://schemas.microsoft.com/office/drawing/2014/main" id="{D1E424D9-AAE1-B9D8-8D30-250901A533C8}"/>
                    </a:ext>
                  </a:extLst>
                </p14:cNvPr>
                <p14:cNvContentPartPr/>
                <p14:nvPr/>
              </p14:nvContentPartPr>
              <p14:xfrm>
                <a:off x="1905693" y="1821693"/>
                <a:ext cx="18360" cy="65160"/>
              </p14:xfrm>
            </p:contentPart>
          </mc:Choice>
          <mc:Fallback xmlns="">
            <p:pic>
              <p:nvPicPr>
                <p:cNvPr id="211563" name="Freihand 211562">
                  <a:extLst>
                    <a:ext uri="{FF2B5EF4-FFF2-40B4-BE49-F238E27FC236}">
                      <a16:creationId xmlns:a16="http://schemas.microsoft.com/office/drawing/2014/main" id="{D1E424D9-AAE1-B9D8-8D30-250901A533C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896693" y="1812693"/>
                  <a:ext cx="36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1564" name="Freihand 211563">
                  <a:extLst>
                    <a:ext uri="{FF2B5EF4-FFF2-40B4-BE49-F238E27FC236}">
                      <a16:creationId xmlns:a16="http://schemas.microsoft.com/office/drawing/2014/main" id="{CDAE43DF-74BB-0FD8-F596-AA7E1257BC0E}"/>
                    </a:ext>
                  </a:extLst>
                </p14:cNvPr>
                <p14:cNvContentPartPr/>
                <p14:nvPr/>
              </p14:nvContentPartPr>
              <p14:xfrm>
                <a:off x="1952493" y="1662213"/>
                <a:ext cx="103320" cy="165600"/>
              </p14:xfrm>
            </p:contentPart>
          </mc:Choice>
          <mc:Fallback xmlns="">
            <p:pic>
              <p:nvPicPr>
                <p:cNvPr id="211564" name="Freihand 211563">
                  <a:extLst>
                    <a:ext uri="{FF2B5EF4-FFF2-40B4-BE49-F238E27FC236}">
                      <a16:creationId xmlns:a16="http://schemas.microsoft.com/office/drawing/2014/main" id="{CDAE43DF-74BB-0FD8-F596-AA7E1257BC0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43493" y="1653573"/>
                  <a:ext cx="120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1565" name="Freihand 211564">
                  <a:extLst>
                    <a:ext uri="{FF2B5EF4-FFF2-40B4-BE49-F238E27FC236}">
                      <a16:creationId xmlns:a16="http://schemas.microsoft.com/office/drawing/2014/main" id="{0440B9E7-ABF7-80E4-86D2-8286B602A522}"/>
                    </a:ext>
                  </a:extLst>
                </p14:cNvPr>
                <p14:cNvContentPartPr/>
                <p14:nvPr/>
              </p14:nvContentPartPr>
              <p14:xfrm>
                <a:off x="2106933" y="1650333"/>
                <a:ext cx="113400" cy="172440"/>
              </p14:xfrm>
            </p:contentPart>
          </mc:Choice>
          <mc:Fallback xmlns="">
            <p:pic>
              <p:nvPicPr>
                <p:cNvPr id="211565" name="Freihand 211564">
                  <a:extLst>
                    <a:ext uri="{FF2B5EF4-FFF2-40B4-BE49-F238E27FC236}">
                      <a16:creationId xmlns:a16="http://schemas.microsoft.com/office/drawing/2014/main" id="{0440B9E7-ABF7-80E4-86D2-8286B602A52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097933" y="1641333"/>
                  <a:ext cx="131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1567" name="Freihand 211566">
                  <a:extLst>
                    <a:ext uri="{FF2B5EF4-FFF2-40B4-BE49-F238E27FC236}">
                      <a16:creationId xmlns:a16="http://schemas.microsoft.com/office/drawing/2014/main" id="{18EAC0CB-B690-22FB-3C0E-EB6CDFBCDDA9}"/>
                    </a:ext>
                  </a:extLst>
                </p14:cNvPr>
                <p14:cNvContentPartPr/>
                <p14:nvPr/>
              </p14:nvContentPartPr>
              <p14:xfrm>
                <a:off x="2239773" y="1685253"/>
                <a:ext cx="86400" cy="142200"/>
              </p14:xfrm>
            </p:contentPart>
          </mc:Choice>
          <mc:Fallback xmlns="">
            <p:pic>
              <p:nvPicPr>
                <p:cNvPr id="211567" name="Freihand 211566">
                  <a:extLst>
                    <a:ext uri="{FF2B5EF4-FFF2-40B4-BE49-F238E27FC236}">
                      <a16:creationId xmlns:a16="http://schemas.microsoft.com/office/drawing/2014/main" id="{18EAC0CB-B690-22FB-3C0E-EB6CDFBCDDA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231133" y="1676613"/>
                  <a:ext cx="104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1568" name="Freihand 211567">
                  <a:extLst>
                    <a:ext uri="{FF2B5EF4-FFF2-40B4-BE49-F238E27FC236}">
                      <a16:creationId xmlns:a16="http://schemas.microsoft.com/office/drawing/2014/main" id="{8D2FF0FD-35C5-BFD2-D672-523F4FD08A36}"/>
                    </a:ext>
                  </a:extLst>
                </p14:cNvPr>
                <p14:cNvContentPartPr/>
                <p14:nvPr/>
              </p14:nvContentPartPr>
              <p14:xfrm>
                <a:off x="2217813" y="1605333"/>
                <a:ext cx="54000" cy="54720"/>
              </p14:xfrm>
            </p:contentPart>
          </mc:Choice>
          <mc:Fallback xmlns="">
            <p:pic>
              <p:nvPicPr>
                <p:cNvPr id="211568" name="Freihand 211567">
                  <a:extLst>
                    <a:ext uri="{FF2B5EF4-FFF2-40B4-BE49-F238E27FC236}">
                      <a16:creationId xmlns:a16="http://schemas.microsoft.com/office/drawing/2014/main" id="{8D2FF0FD-35C5-BFD2-D672-523F4FD08A3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208813" y="1596333"/>
                  <a:ext cx="71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1569" name="Freihand 211568">
                  <a:extLst>
                    <a:ext uri="{FF2B5EF4-FFF2-40B4-BE49-F238E27FC236}">
                      <a16:creationId xmlns:a16="http://schemas.microsoft.com/office/drawing/2014/main" id="{BF28E0CC-E34A-23A5-AD52-BE77BE86761C}"/>
                    </a:ext>
                  </a:extLst>
                </p14:cNvPr>
                <p14:cNvContentPartPr/>
                <p14:nvPr/>
              </p14:nvContentPartPr>
              <p14:xfrm>
                <a:off x="2348853" y="1761933"/>
                <a:ext cx="47520" cy="78120"/>
              </p14:xfrm>
            </p:contentPart>
          </mc:Choice>
          <mc:Fallback xmlns="">
            <p:pic>
              <p:nvPicPr>
                <p:cNvPr id="211569" name="Freihand 211568">
                  <a:extLst>
                    <a:ext uri="{FF2B5EF4-FFF2-40B4-BE49-F238E27FC236}">
                      <a16:creationId xmlns:a16="http://schemas.microsoft.com/office/drawing/2014/main" id="{BF28E0CC-E34A-23A5-AD52-BE77BE86761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40213" y="1752933"/>
                  <a:ext cx="65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1570" name="Freihand 211569">
                  <a:extLst>
                    <a:ext uri="{FF2B5EF4-FFF2-40B4-BE49-F238E27FC236}">
                      <a16:creationId xmlns:a16="http://schemas.microsoft.com/office/drawing/2014/main" id="{0B94EE36-50AE-CDDD-C655-9A8E9EDEFA0A}"/>
                    </a:ext>
                  </a:extLst>
                </p14:cNvPr>
                <p14:cNvContentPartPr/>
                <p14:nvPr/>
              </p14:nvContentPartPr>
              <p14:xfrm>
                <a:off x="2419773" y="1609293"/>
                <a:ext cx="79560" cy="317880"/>
              </p14:xfrm>
            </p:contentPart>
          </mc:Choice>
          <mc:Fallback xmlns="">
            <p:pic>
              <p:nvPicPr>
                <p:cNvPr id="211570" name="Freihand 211569">
                  <a:extLst>
                    <a:ext uri="{FF2B5EF4-FFF2-40B4-BE49-F238E27FC236}">
                      <a16:creationId xmlns:a16="http://schemas.microsoft.com/office/drawing/2014/main" id="{0B94EE36-50AE-CDDD-C655-9A8E9EDEFA0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10773" y="1600293"/>
                  <a:ext cx="97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1105" name="Freihand 211104">
                  <a:extLst>
                    <a:ext uri="{FF2B5EF4-FFF2-40B4-BE49-F238E27FC236}">
                      <a16:creationId xmlns:a16="http://schemas.microsoft.com/office/drawing/2014/main" id="{8F434A30-A444-152E-492C-15F39007C47E}"/>
                    </a:ext>
                  </a:extLst>
                </p14:cNvPr>
                <p14:cNvContentPartPr/>
                <p14:nvPr/>
              </p14:nvContentPartPr>
              <p14:xfrm>
                <a:off x="1263813" y="1496253"/>
                <a:ext cx="727560" cy="123120"/>
              </p14:xfrm>
            </p:contentPart>
          </mc:Choice>
          <mc:Fallback xmlns="">
            <p:pic>
              <p:nvPicPr>
                <p:cNvPr id="211105" name="Freihand 211104">
                  <a:extLst>
                    <a:ext uri="{FF2B5EF4-FFF2-40B4-BE49-F238E27FC236}">
                      <a16:creationId xmlns:a16="http://schemas.microsoft.com/office/drawing/2014/main" id="{8F434A30-A444-152E-492C-15F39007C47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54813" y="1487613"/>
                  <a:ext cx="745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1113" name="Freihand 211112">
                  <a:extLst>
                    <a:ext uri="{FF2B5EF4-FFF2-40B4-BE49-F238E27FC236}">
                      <a16:creationId xmlns:a16="http://schemas.microsoft.com/office/drawing/2014/main" id="{97816B61-6E44-08F9-4EDC-458B10414E36}"/>
                    </a:ext>
                  </a:extLst>
                </p14:cNvPr>
                <p14:cNvContentPartPr/>
                <p14:nvPr/>
              </p14:nvContentPartPr>
              <p14:xfrm>
                <a:off x="1925853" y="1453773"/>
                <a:ext cx="165960" cy="153720"/>
              </p14:xfrm>
            </p:contentPart>
          </mc:Choice>
          <mc:Fallback xmlns="">
            <p:pic>
              <p:nvPicPr>
                <p:cNvPr id="211113" name="Freihand 211112">
                  <a:extLst>
                    <a:ext uri="{FF2B5EF4-FFF2-40B4-BE49-F238E27FC236}">
                      <a16:creationId xmlns:a16="http://schemas.microsoft.com/office/drawing/2014/main" id="{97816B61-6E44-08F9-4EDC-458B10414E3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917213" y="1444773"/>
                  <a:ext cx="183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1645" name="Freihand 211644">
                  <a:extLst>
                    <a:ext uri="{FF2B5EF4-FFF2-40B4-BE49-F238E27FC236}">
                      <a16:creationId xmlns:a16="http://schemas.microsoft.com/office/drawing/2014/main" id="{39E0BB17-DE2B-BA85-BCED-1C7955720889}"/>
                    </a:ext>
                  </a:extLst>
                </p14:cNvPr>
                <p14:cNvContentPartPr/>
                <p14:nvPr/>
              </p14:nvContentPartPr>
              <p14:xfrm>
                <a:off x="1315293" y="1963533"/>
                <a:ext cx="563040" cy="97200"/>
              </p14:xfrm>
            </p:contentPart>
          </mc:Choice>
          <mc:Fallback xmlns="">
            <p:pic>
              <p:nvPicPr>
                <p:cNvPr id="211645" name="Freihand 211644">
                  <a:extLst>
                    <a:ext uri="{FF2B5EF4-FFF2-40B4-BE49-F238E27FC236}">
                      <a16:creationId xmlns:a16="http://schemas.microsoft.com/office/drawing/2014/main" id="{39E0BB17-DE2B-BA85-BCED-1C795572088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06293" y="1954533"/>
                  <a:ext cx="580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1201" name="Freihand 211200">
                  <a:extLst>
                    <a:ext uri="{FF2B5EF4-FFF2-40B4-BE49-F238E27FC236}">
                      <a16:creationId xmlns:a16="http://schemas.microsoft.com/office/drawing/2014/main" id="{2216088B-BD10-BAC0-E132-546450837263}"/>
                    </a:ext>
                  </a:extLst>
                </p14:cNvPr>
                <p14:cNvContentPartPr/>
                <p14:nvPr/>
              </p14:nvContentPartPr>
              <p14:xfrm>
                <a:off x="1840533" y="1942293"/>
                <a:ext cx="527040" cy="144360"/>
              </p14:xfrm>
            </p:contentPart>
          </mc:Choice>
          <mc:Fallback xmlns="">
            <p:pic>
              <p:nvPicPr>
                <p:cNvPr id="211201" name="Freihand 211200">
                  <a:extLst>
                    <a:ext uri="{FF2B5EF4-FFF2-40B4-BE49-F238E27FC236}">
                      <a16:creationId xmlns:a16="http://schemas.microsoft.com/office/drawing/2014/main" id="{2216088B-BD10-BAC0-E132-54645083726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831533" y="1933653"/>
                  <a:ext cx="544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1210" name="Freihand 211209">
                  <a:extLst>
                    <a:ext uri="{FF2B5EF4-FFF2-40B4-BE49-F238E27FC236}">
                      <a16:creationId xmlns:a16="http://schemas.microsoft.com/office/drawing/2014/main" id="{FA1C9BCB-7954-1DAA-6A2B-73BA160B07FB}"/>
                    </a:ext>
                  </a:extLst>
                </p14:cNvPr>
                <p14:cNvContentPartPr/>
                <p14:nvPr/>
              </p14:nvContentPartPr>
              <p14:xfrm>
                <a:off x="1612293" y="2093493"/>
                <a:ext cx="132120" cy="82440"/>
              </p14:xfrm>
            </p:contentPart>
          </mc:Choice>
          <mc:Fallback xmlns="">
            <p:pic>
              <p:nvPicPr>
                <p:cNvPr id="211210" name="Freihand 211209">
                  <a:extLst>
                    <a:ext uri="{FF2B5EF4-FFF2-40B4-BE49-F238E27FC236}">
                      <a16:creationId xmlns:a16="http://schemas.microsoft.com/office/drawing/2014/main" id="{FA1C9BCB-7954-1DAA-6A2B-73BA160B07F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03653" y="2084853"/>
                  <a:ext cx="149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1211" name="Freihand 211210">
                  <a:extLst>
                    <a:ext uri="{FF2B5EF4-FFF2-40B4-BE49-F238E27FC236}">
                      <a16:creationId xmlns:a16="http://schemas.microsoft.com/office/drawing/2014/main" id="{9C0FC472-9BA3-FF40-7F5F-52C76B306DA6}"/>
                    </a:ext>
                  </a:extLst>
                </p14:cNvPr>
                <p14:cNvContentPartPr/>
                <p14:nvPr/>
              </p14:nvContentPartPr>
              <p14:xfrm>
                <a:off x="1830453" y="2086293"/>
                <a:ext cx="111600" cy="81720"/>
              </p14:xfrm>
            </p:contentPart>
          </mc:Choice>
          <mc:Fallback xmlns="">
            <p:pic>
              <p:nvPicPr>
                <p:cNvPr id="211211" name="Freihand 211210">
                  <a:extLst>
                    <a:ext uri="{FF2B5EF4-FFF2-40B4-BE49-F238E27FC236}">
                      <a16:creationId xmlns:a16="http://schemas.microsoft.com/office/drawing/2014/main" id="{9C0FC472-9BA3-FF40-7F5F-52C76B306D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21813" y="2077653"/>
                  <a:ext cx="129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1214" name="Freihand 211213">
                  <a:extLst>
                    <a:ext uri="{FF2B5EF4-FFF2-40B4-BE49-F238E27FC236}">
                      <a16:creationId xmlns:a16="http://schemas.microsoft.com/office/drawing/2014/main" id="{F93DFD54-7D48-933E-1419-B4ED45FAD8EB}"/>
                    </a:ext>
                  </a:extLst>
                </p14:cNvPr>
                <p14:cNvContentPartPr/>
                <p14:nvPr/>
              </p14:nvContentPartPr>
              <p14:xfrm>
                <a:off x="1985613" y="2083413"/>
                <a:ext cx="110520" cy="99000"/>
              </p14:xfrm>
            </p:contentPart>
          </mc:Choice>
          <mc:Fallback xmlns="">
            <p:pic>
              <p:nvPicPr>
                <p:cNvPr id="211214" name="Freihand 211213">
                  <a:extLst>
                    <a:ext uri="{FF2B5EF4-FFF2-40B4-BE49-F238E27FC236}">
                      <a16:creationId xmlns:a16="http://schemas.microsoft.com/office/drawing/2014/main" id="{F93DFD54-7D48-933E-1419-B4ED45FAD8E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76613" y="2074413"/>
                  <a:ext cx="128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1215" name="Freihand 211214">
                  <a:extLst>
                    <a:ext uri="{FF2B5EF4-FFF2-40B4-BE49-F238E27FC236}">
                      <a16:creationId xmlns:a16="http://schemas.microsoft.com/office/drawing/2014/main" id="{0FE9156F-02FE-BB91-DE57-434F72B9A475}"/>
                    </a:ext>
                  </a:extLst>
                </p14:cNvPr>
                <p14:cNvContentPartPr/>
                <p14:nvPr/>
              </p14:nvContentPartPr>
              <p14:xfrm>
                <a:off x="2141493" y="2085213"/>
                <a:ext cx="94320" cy="48600"/>
              </p14:xfrm>
            </p:contentPart>
          </mc:Choice>
          <mc:Fallback xmlns="">
            <p:pic>
              <p:nvPicPr>
                <p:cNvPr id="211215" name="Freihand 211214">
                  <a:extLst>
                    <a:ext uri="{FF2B5EF4-FFF2-40B4-BE49-F238E27FC236}">
                      <a16:creationId xmlns:a16="http://schemas.microsoft.com/office/drawing/2014/main" id="{0FE9156F-02FE-BB91-DE57-434F72B9A47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32493" y="2076573"/>
                  <a:ext cx="111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1223" name="Freihand 211222">
                  <a:extLst>
                    <a:ext uri="{FF2B5EF4-FFF2-40B4-BE49-F238E27FC236}">
                      <a16:creationId xmlns:a16="http://schemas.microsoft.com/office/drawing/2014/main" id="{1CDD1054-15A3-9F37-16BE-01A682D8985B}"/>
                    </a:ext>
                  </a:extLst>
                </p14:cNvPr>
                <p14:cNvContentPartPr/>
                <p14:nvPr/>
              </p14:nvContentPartPr>
              <p14:xfrm>
                <a:off x="3413733" y="1860573"/>
                <a:ext cx="501120" cy="128520"/>
              </p14:xfrm>
            </p:contentPart>
          </mc:Choice>
          <mc:Fallback xmlns="">
            <p:pic>
              <p:nvPicPr>
                <p:cNvPr id="211223" name="Freihand 211222">
                  <a:extLst>
                    <a:ext uri="{FF2B5EF4-FFF2-40B4-BE49-F238E27FC236}">
                      <a16:creationId xmlns:a16="http://schemas.microsoft.com/office/drawing/2014/main" id="{1CDD1054-15A3-9F37-16BE-01A682D8985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04733" y="1851573"/>
                  <a:ext cx="518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1228" name="Freihand 211227">
                  <a:extLst>
                    <a:ext uri="{FF2B5EF4-FFF2-40B4-BE49-F238E27FC236}">
                      <a16:creationId xmlns:a16="http://schemas.microsoft.com/office/drawing/2014/main" id="{5A2BED06-FF20-41A2-8BDA-7B532F5106C9}"/>
                    </a:ext>
                  </a:extLst>
                </p14:cNvPr>
                <p14:cNvContentPartPr/>
                <p14:nvPr/>
              </p14:nvContentPartPr>
              <p14:xfrm>
                <a:off x="3871653" y="1902333"/>
                <a:ext cx="670680" cy="67320"/>
              </p14:xfrm>
            </p:contentPart>
          </mc:Choice>
          <mc:Fallback xmlns="">
            <p:pic>
              <p:nvPicPr>
                <p:cNvPr id="211228" name="Freihand 211227">
                  <a:extLst>
                    <a:ext uri="{FF2B5EF4-FFF2-40B4-BE49-F238E27FC236}">
                      <a16:creationId xmlns:a16="http://schemas.microsoft.com/office/drawing/2014/main" id="{5A2BED06-FF20-41A2-8BDA-7B532F5106C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63013" y="1893693"/>
                  <a:ext cx="688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1230" name="Freihand 211229">
                  <a:extLst>
                    <a:ext uri="{FF2B5EF4-FFF2-40B4-BE49-F238E27FC236}">
                      <a16:creationId xmlns:a16="http://schemas.microsoft.com/office/drawing/2014/main" id="{1FBF3DB3-DE67-819B-7CBB-582D85B6A596}"/>
                    </a:ext>
                  </a:extLst>
                </p14:cNvPr>
                <p14:cNvContentPartPr/>
                <p14:nvPr/>
              </p14:nvContentPartPr>
              <p14:xfrm>
                <a:off x="3688413" y="2015733"/>
                <a:ext cx="146160" cy="78120"/>
              </p14:xfrm>
            </p:contentPart>
          </mc:Choice>
          <mc:Fallback xmlns="">
            <p:pic>
              <p:nvPicPr>
                <p:cNvPr id="211230" name="Freihand 211229">
                  <a:extLst>
                    <a:ext uri="{FF2B5EF4-FFF2-40B4-BE49-F238E27FC236}">
                      <a16:creationId xmlns:a16="http://schemas.microsoft.com/office/drawing/2014/main" id="{1FBF3DB3-DE67-819B-7CBB-582D85B6A59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679413" y="2007093"/>
                  <a:ext cx="163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1234" name="Freihand 211233">
                  <a:extLst>
                    <a:ext uri="{FF2B5EF4-FFF2-40B4-BE49-F238E27FC236}">
                      <a16:creationId xmlns:a16="http://schemas.microsoft.com/office/drawing/2014/main" id="{0935E518-19BD-E25E-8243-9EB425FBE5AF}"/>
                    </a:ext>
                  </a:extLst>
                </p14:cNvPr>
                <p14:cNvContentPartPr/>
                <p14:nvPr/>
              </p14:nvContentPartPr>
              <p14:xfrm>
                <a:off x="3887493" y="2022213"/>
                <a:ext cx="144360" cy="66960"/>
              </p14:xfrm>
            </p:contentPart>
          </mc:Choice>
          <mc:Fallback xmlns="">
            <p:pic>
              <p:nvPicPr>
                <p:cNvPr id="211234" name="Freihand 211233">
                  <a:extLst>
                    <a:ext uri="{FF2B5EF4-FFF2-40B4-BE49-F238E27FC236}">
                      <a16:creationId xmlns:a16="http://schemas.microsoft.com/office/drawing/2014/main" id="{0935E518-19BD-E25E-8243-9EB425FBE5A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78493" y="2013573"/>
                  <a:ext cx="162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1236" name="Freihand 211235">
                  <a:extLst>
                    <a:ext uri="{FF2B5EF4-FFF2-40B4-BE49-F238E27FC236}">
                      <a16:creationId xmlns:a16="http://schemas.microsoft.com/office/drawing/2014/main" id="{C90F2E0E-DC3E-9A82-B22D-4CFB4D4DD0FB}"/>
                    </a:ext>
                  </a:extLst>
                </p14:cNvPr>
                <p14:cNvContentPartPr/>
                <p14:nvPr/>
              </p14:nvContentPartPr>
              <p14:xfrm>
                <a:off x="4021413" y="2018973"/>
                <a:ext cx="65880" cy="97200"/>
              </p14:xfrm>
            </p:contentPart>
          </mc:Choice>
          <mc:Fallback xmlns="">
            <p:pic>
              <p:nvPicPr>
                <p:cNvPr id="211236" name="Freihand 211235">
                  <a:extLst>
                    <a:ext uri="{FF2B5EF4-FFF2-40B4-BE49-F238E27FC236}">
                      <a16:creationId xmlns:a16="http://schemas.microsoft.com/office/drawing/2014/main" id="{C90F2E0E-DC3E-9A82-B22D-4CFB4D4DD0F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12773" y="2010333"/>
                  <a:ext cx="83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1237" name="Freihand 211236">
                  <a:extLst>
                    <a:ext uri="{FF2B5EF4-FFF2-40B4-BE49-F238E27FC236}">
                      <a16:creationId xmlns:a16="http://schemas.microsoft.com/office/drawing/2014/main" id="{8C516D43-36B3-F111-3EEB-8B53BBB1C44C}"/>
                    </a:ext>
                  </a:extLst>
                </p14:cNvPr>
                <p14:cNvContentPartPr/>
                <p14:nvPr/>
              </p14:nvContentPartPr>
              <p14:xfrm>
                <a:off x="4125813" y="2058933"/>
                <a:ext cx="119880" cy="55080"/>
              </p14:xfrm>
            </p:contentPart>
          </mc:Choice>
          <mc:Fallback xmlns="">
            <p:pic>
              <p:nvPicPr>
                <p:cNvPr id="211237" name="Freihand 211236">
                  <a:extLst>
                    <a:ext uri="{FF2B5EF4-FFF2-40B4-BE49-F238E27FC236}">
                      <a16:creationId xmlns:a16="http://schemas.microsoft.com/office/drawing/2014/main" id="{8C516D43-36B3-F111-3EEB-8B53BBB1C44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16813" y="2050293"/>
                  <a:ext cx="1375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48" name="Gruppieren 211647">
            <a:extLst>
              <a:ext uri="{FF2B5EF4-FFF2-40B4-BE49-F238E27FC236}">
                <a16:creationId xmlns:a16="http://schemas.microsoft.com/office/drawing/2014/main" id="{88F6CE3C-98AD-6A9E-6605-4DF09CEDB1DB}"/>
              </a:ext>
            </a:extLst>
          </p:cNvPr>
          <p:cNvGrpSpPr/>
          <p:nvPr/>
        </p:nvGrpSpPr>
        <p:grpSpPr>
          <a:xfrm>
            <a:off x="326373" y="2775333"/>
            <a:ext cx="363600" cy="237960"/>
            <a:chOff x="326373" y="2775333"/>
            <a:chExt cx="36360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1257" name="Freihand 211256">
                  <a:extLst>
                    <a:ext uri="{FF2B5EF4-FFF2-40B4-BE49-F238E27FC236}">
                      <a16:creationId xmlns:a16="http://schemas.microsoft.com/office/drawing/2014/main" id="{5A7567B3-A4F4-BA5B-94FF-A7D16C80C973}"/>
                    </a:ext>
                  </a:extLst>
                </p14:cNvPr>
                <p14:cNvContentPartPr/>
                <p14:nvPr/>
              </p14:nvContentPartPr>
              <p14:xfrm>
                <a:off x="346533" y="2830773"/>
                <a:ext cx="204840" cy="24120"/>
              </p14:xfrm>
            </p:contentPart>
          </mc:Choice>
          <mc:Fallback xmlns="">
            <p:pic>
              <p:nvPicPr>
                <p:cNvPr id="211257" name="Freihand 211256">
                  <a:extLst>
                    <a:ext uri="{FF2B5EF4-FFF2-40B4-BE49-F238E27FC236}">
                      <a16:creationId xmlns:a16="http://schemas.microsoft.com/office/drawing/2014/main" id="{5A7567B3-A4F4-BA5B-94FF-A7D16C80C97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7893" y="2822133"/>
                  <a:ext cx="22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1258" name="Freihand 211257">
                  <a:extLst>
                    <a:ext uri="{FF2B5EF4-FFF2-40B4-BE49-F238E27FC236}">
                      <a16:creationId xmlns:a16="http://schemas.microsoft.com/office/drawing/2014/main" id="{200021F8-8B98-FC7F-DCD2-7209E8FD3914}"/>
                    </a:ext>
                  </a:extLst>
                </p14:cNvPr>
                <p14:cNvContentPartPr/>
                <p14:nvPr/>
              </p14:nvContentPartPr>
              <p14:xfrm>
                <a:off x="326373" y="2936613"/>
                <a:ext cx="219600" cy="33120"/>
              </p14:xfrm>
            </p:contentPart>
          </mc:Choice>
          <mc:Fallback xmlns="">
            <p:pic>
              <p:nvPicPr>
                <p:cNvPr id="211258" name="Freihand 211257">
                  <a:extLst>
                    <a:ext uri="{FF2B5EF4-FFF2-40B4-BE49-F238E27FC236}">
                      <a16:creationId xmlns:a16="http://schemas.microsoft.com/office/drawing/2014/main" id="{200021F8-8B98-FC7F-DCD2-7209E8FD391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7373" y="2927973"/>
                  <a:ext cx="237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1259" name="Freihand 211258">
                  <a:extLst>
                    <a:ext uri="{FF2B5EF4-FFF2-40B4-BE49-F238E27FC236}">
                      <a16:creationId xmlns:a16="http://schemas.microsoft.com/office/drawing/2014/main" id="{ECBAD263-FE46-D3B6-BD0A-E80C863EC813}"/>
                    </a:ext>
                  </a:extLst>
                </p14:cNvPr>
                <p14:cNvContentPartPr/>
                <p14:nvPr/>
              </p14:nvContentPartPr>
              <p14:xfrm>
                <a:off x="592773" y="2775333"/>
                <a:ext cx="97200" cy="237960"/>
              </p14:xfrm>
            </p:contentPart>
          </mc:Choice>
          <mc:Fallback xmlns="">
            <p:pic>
              <p:nvPicPr>
                <p:cNvPr id="211259" name="Freihand 211258">
                  <a:extLst>
                    <a:ext uri="{FF2B5EF4-FFF2-40B4-BE49-F238E27FC236}">
                      <a16:creationId xmlns:a16="http://schemas.microsoft.com/office/drawing/2014/main" id="{ECBAD263-FE46-D3B6-BD0A-E80C863EC81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4133" y="2766693"/>
                  <a:ext cx="11484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11260" name="Freihand 211259">
                <a:extLst>
                  <a:ext uri="{FF2B5EF4-FFF2-40B4-BE49-F238E27FC236}">
                    <a16:creationId xmlns:a16="http://schemas.microsoft.com/office/drawing/2014/main" id="{329AFB75-880E-4144-BD9D-87822416010E}"/>
                  </a:ext>
                </a:extLst>
              </p14:cNvPr>
              <p14:cNvContentPartPr/>
              <p14:nvPr/>
            </p14:nvContentPartPr>
            <p14:xfrm>
              <a:off x="1076613" y="2851293"/>
              <a:ext cx="131760" cy="362520"/>
            </p14:xfrm>
          </p:contentPart>
        </mc:Choice>
        <mc:Fallback xmlns="">
          <p:pic>
            <p:nvPicPr>
              <p:cNvPr id="211260" name="Freihand 211259">
                <a:extLst>
                  <a:ext uri="{FF2B5EF4-FFF2-40B4-BE49-F238E27FC236}">
                    <a16:creationId xmlns:a16="http://schemas.microsoft.com/office/drawing/2014/main" id="{329AFB75-880E-4144-BD9D-87822416010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067613" y="2842653"/>
                <a:ext cx="149400" cy="38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63" name="Gruppieren 211262">
            <a:extLst>
              <a:ext uri="{FF2B5EF4-FFF2-40B4-BE49-F238E27FC236}">
                <a16:creationId xmlns:a16="http://schemas.microsoft.com/office/drawing/2014/main" id="{8A15A567-5B22-6E55-A169-4A53573F2BFC}"/>
              </a:ext>
            </a:extLst>
          </p:cNvPr>
          <p:cNvGrpSpPr/>
          <p:nvPr/>
        </p:nvGrpSpPr>
        <p:grpSpPr>
          <a:xfrm>
            <a:off x="1553973" y="2905293"/>
            <a:ext cx="232560" cy="97560"/>
            <a:chOff x="1553973" y="2905293"/>
            <a:chExt cx="23256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1261" name="Freihand 211260">
                  <a:extLst>
                    <a:ext uri="{FF2B5EF4-FFF2-40B4-BE49-F238E27FC236}">
                      <a16:creationId xmlns:a16="http://schemas.microsoft.com/office/drawing/2014/main" id="{31312D83-E1E4-B6E7-CB2C-E147682DEDC6}"/>
                    </a:ext>
                  </a:extLst>
                </p14:cNvPr>
                <p14:cNvContentPartPr/>
                <p14:nvPr/>
              </p14:nvContentPartPr>
              <p14:xfrm>
                <a:off x="1553973" y="2905293"/>
                <a:ext cx="232560" cy="33840"/>
              </p14:xfrm>
            </p:contentPart>
          </mc:Choice>
          <mc:Fallback xmlns="">
            <p:pic>
              <p:nvPicPr>
                <p:cNvPr id="211261" name="Freihand 211260">
                  <a:extLst>
                    <a:ext uri="{FF2B5EF4-FFF2-40B4-BE49-F238E27FC236}">
                      <a16:creationId xmlns:a16="http://schemas.microsoft.com/office/drawing/2014/main" id="{31312D83-E1E4-B6E7-CB2C-E147682DEDC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545333" y="2896293"/>
                  <a:ext cx="250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1262" name="Freihand 211261">
                  <a:extLst>
                    <a:ext uri="{FF2B5EF4-FFF2-40B4-BE49-F238E27FC236}">
                      <a16:creationId xmlns:a16="http://schemas.microsoft.com/office/drawing/2014/main" id="{FBB494DA-B7F4-E2E9-60A5-E2D87CDF23A1}"/>
                    </a:ext>
                  </a:extLst>
                </p14:cNvPr>
                <p14:cNvContentPartPr/>
                <p14:nvPr/>
              </p14:nvContentPartPr>
              <p14:xfrm>
                <a:off x="1580253" y="2985573"/>
                <a:ext cx="178920" cy="17280"/>
              </p14:xfrm>
            </p:contentPart>
          </mc:Choice>
          <mc:Fallback xmlns="">
            <p:pic>
              <p:nvPicPr>
                <p:cNvPr id="211262" name="Freihand 211261">
                  <a:extLst>
                    <a:ext uri="{FF2B5EF4-FFF2-40B4-BE49-F238E27FC236}">
                      <a16:creationId xmlns:a16="http://schemas.microsoft.com/office/drawing/2014/main" id="{FBB494DA-B7F4-E2E9-60A5-E2D87CDF23A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571613" y="2976933"/>
                  <a:ext cx="1965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77" name="Gruppieren 211676">
            <a:extLst>
              <a:ext uri="{FF2B5EF4-FFF2-40B4-BE49-F238E27FC236}">
                <a16:creationId xmlns:a16="http://schemas.microsoft.com/office/drawing/2014/main" id="{0CA659E6-39BE-8FE3-0AEC-3B08490CC44F}"/>
              </a:ext>
            </a:extLst>
          </p:cNvPr>
          <p:cNvGrpSpPr/>
          <p:nvPr/>
        </p:nvGrpSpPr>
        <p:grpSpPr>
          <a:xfrm>
            <a:off x="2026653" y="2723853"/>
            <a:ext cx="2933640" cy="416520"/>
            <a:chOff x="2026653" y="2723853"/>
            <a:chExt cx="293364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1649" name="Freihand 211648">
                  <a:extLst>
                    <a:ext uri="{FF2B5EF4-FFF2-40B4-BE49-F238E27FC236}">
                      <a16:creationId xmlns:a16="http://schemas.microsoft.com/office/drawing/2014/main" id="{C850ACCF-4237-13A7-0003-77D28BB5B9F6}"/>
                    </a:ext>
                  </a:extLst>
                </p14:cNvPr>
                <p14:cNvContentPartPr/>
                <p14:nvPr/>
              </p14:nvContentPartPr>
              <p14:xfrm>
                <a:off x="2026653" y="2755173"/>
                <a:ext cx="396000" cy="320400"/>
              </p14:xfrm>
            </p:contentPart>
          </mc:Choice>
          <mc:Fallback xmlns="">
            <p:pic>
              <p:nvPicPr>
                <p:cNvPr id="211649" name="Freihand 211648">
                  <a:extLst>
                    <a:ext uri="{FF2B5EF4-FFF2-40B4-BE49-F238E27FC236}">
                      <a16:creationId xmlns:a16="http://schemas.microsoft.com/office/drawing/2014/main" id="{C850ACCF-4237-13A7-0003-77D28BB5B9F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18013" y="2746533"/>
                  <a:ext cx="4136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1650" name="Freihand 211649">
                  <a:extLst>
                    <a:ext uri="{FF2B5EF4-FFF2-40B4-BE49-F238E27FC236}">
                      <a16:creationId xmlns:a16="http://schemas.microsoft.com/office/drawing/2014/main" id="{02DA221D-561B-E5FB-98A8-F6D5F2C30365}"/>
                    </a:ext>
                  </a:extLst>
                </p14:cNvPr>
                <p14:cNvContentPartPr/>
                <p14:nvPr/>
              </p14:nvContentPartPr>
              <p14:xfrm>
                <a:off x="2349573" y="2723853"/>
                <a:ext cx="1694880" cy="65520"/>
              </p14:xfrm>
            </p:contentPart>
          </mc:Choice>
          <mc:Fallback xmlns="">
            <p:pic>
              <p:nvPicPr>
                <p:cNvPr id="211650" name="Freihand 211649">
                  <a:extLst>
                    <a:ext uri="{FF2B5EF4-FFF2-40B4-BE49-F238E27FC236}">
                      <a16:creationId xmlns:a16="http://schemas.microsoft.com/office/drawing/2014/main" id="{02DA221D-561B-E5FB-98A8-F6D5F2C3036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40933" y="2715213"/>
                  <a:ext cx="1712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1652" name="Freihand 211651">
                  <a:extLst>
                    <a:ext uri="{FF2B5EF4-FFF2-40B4-BE49-F238E27FC236}">
                      <a16:creationId xmlns:a16="http://schemas.microsoft.com/office/drawing/2014/main" id="{FD6E3946-DA2A-4E24-65E7-E331107C8D37}"/>
                    </a:ext>
                  </a:extLst>
                </p14:cNvPr>
                <p14:cNvContentPartPr/>
                <p14:nvPr/>
              </p14:nvContentPartPr>
              <p14:xfrm>
                <a:off x="2232573" y="2855253"/>
                <a:ext cx="158040" cy="160560"/>
              </p14:xfrm>
            </p:contentPart>
          </mc:Choice>
          <mc:Fallback xmlns="">
            <p:pic>
              <p:nvPicPr>
                <p:cNvPr id="211652" name="Freihand 211651">
                  <a:extLst>
                    <a:ext uri="{FF2B5EF4-FFF2-40B4-BE49-F238E27FC236}">
                      <a16:creationId xmlns:a16="http://schemas.microsoft.com/office/drawing/2014/main" id="{FD6E3946-DA2A-4E24-65E7-E331107C8D3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23573" y="2846613"/>
                  <a:ext cx="175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1653" name="Freihand 211652">
                  <a:extLst>
                    <a:ext uri="{FF2B5EF4-FFF2-40B4-BE49-F238E27FC236}">
                      <a16:creationId xmlns:a16="http://schemas.microsoft.com/office/drawing/2014/main" id="{6427C455-FABF-C833-279D-A05C89CD9C17}"/>
                    </a:ext>
                  </a:extLst>
                </p14:cNvPr>
                <p14:cNvContentPartPr/>
                <p14:nvPr/>
              </p14:nvContentPartPr>
              <p14:xfrm>
                <a:off x="2430573" y="2870373"/>
                <a:ext cx="86400" cy="142200"/>
              </p14:xfrm>
            </p:contentPart>
          </mc:Choice>
          <mc:Fallback xmlns="">
            <p:pic>
              <p:nvPicPr>
                <p:cNvPr id="211653" name="Freihand 211652">
                  <a:extLst>
                    <a:ext uri="{FF2B5EF4-FFF2-40B4-BE49-F238E27FC236}">
                      <a16:creationId xmlns:a16="http://schemas.microsoft.com/office/drawing/2014/main" id="{6427C455-FABF-C833-279D-A05C89CD9C1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421933" y="2861733"/>
                  <a:ext cx="104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655" name="Freihand 211654">
                  <a:extLst>
                    <a:ext uri="{FF2B5EF4-FFF2-40B4-BE49-F238E27FC236}">
                      <a16:creationId xmlns:a16="http://schemas.microsoft.com/office/drawing/2014/main" id="{45FC3DBC-6B0A-2ABA-FB3A-61D6C6153474}"/>
                    </a:ext>
                  </a:extLst>
                </p14:cNvPr>
                <p14:cNvContentPartPr/>
                <p14:nvPr/>
              </p14:nvContentPartPr>
              <p14:xfrm>
                <a:off x="2612373" y="2879733"/>
                <a:ext cx="63000" cy="144000"/>
              </p14:xfrm>
            </p:contentPart>
          </mc:Choice>
          <mc:Fallback xmlns="">
            <p:pic>
              <p:nvPicPr>
                <p:cNvPr id="211655" name="Freihand 211654">
                  <a:extLst>
                    <a:ext uri="{FF2B5EF4-FFF2-40B4-BE49-F238E27FC236}">
                      <a16:creationId xmlns:a16="http://schemas.microsoft.com/office/drawing/2014/main" id="{45FC3DBC-6B0A-2ABA-FB3A-61D6C615347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03373" y="2871093"/>
                  <a:ext cx="80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1656" name="Freihand 211655">
                  <a:extLst>
                    <a:ext uri="{FF2B5EF4-FFF2-40B4-BE49-F238E27FC236}">
                      <a16:creationId xmlns:a16="http://schemas.microsoft.com/office/drawing/2014/main" id="{7709CA22-553B-0A19-9DC8-8E5770C22F63}"/>
                    </a:ext>
                  </a:extLst>
                </p14:cNvPr>
                <p14:cNvContentPartPr/>
                <p14:nvPr/>
              </p14:nvContentPartPr>
              <p14:xfrm>
                <a:off x="2686533" y="2873973"/>
                <a:ext cx="123120" cy="160560"/>
              </p14:xfrm>
            </p:contentPart>
          </mc:Choice>
          <mc:Fallback xmlns="">
            <p:pic>
              <p:nvPicPr>
                <p:cNvPr id="211656" name="Freihand 211655">
                  <a:extLst>
                    <a:ext uri="{FF2B5EF4-FFF2-40B4-BE49-F238E27FC236}">
                      <a16:creationId xmlns:a16="http://schemas.microsoft.com/office/drawing/2014/main" id="{7709CA22-553B-0A19-9DC8-8E5770C22F6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77533" y="2864973"/>
                  <a:ext cx="140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1657" name="Freihand 211656">
                  <a:extLst>
                    <a:ext uri="{FF2B5EF4-FFF2-40B4-BE49-F238E27FC236}">
                      <a16:creationId xmlns:a16="http://schemas.microsoft.com/office/drawing/2014/main" id="{E1F00CD9-DD5D-B417-A1E6-DA57DE5F8C07}"/>
                    </a:ext>
                  </a:extLst>
                </p14:cNvPr>
                <p14:cNvContentPartPr/>
                <p14:nvPr/>
              </p14:nvContentPartPr>
              <p14:xfrm>
                <a:off x="2774733" y="3025893"/>
                <a:ext cx="24480" cy="114480"/>
              </p14:xfrm>
            </p:contentPart>
          </mc:Choice>
          <mc:Fallback xmlns="">
            <p:pic>
              <p:nvPicPr>
                <p:cNvPr id="211657" name="Freihand 211656">
                  <a:extLst>
                    <a:ext uri="{FF2B5EF4-FFF2-40B4-BE49-F238E27FC236}">
                      <a16:creationId xmlns:a16="http://schemas.microsoft.com/office/drawing/2014/main" id="{E1F00CD9-DD5D-B417-A1E6-DA57DE5F8C0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66093" y="3017253"/>
                  <a:ext cx="42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658" name="Freihand 211657">
                  <a:extLst>
                    <a:ext uri="{FF2B5EF4-FFF2-40B4-BE49-F238E27FC236}">
                      <a16:creationId xmlns:a16="http://schemas.microsoft.com/office/drawing/2014/main" id="{3D657034-E41C-ECDC-5173-61676253E5BF}"/>
                    </a:ext>
                  </a:extLst>
                </p14:cNvPr>
                <p14:cNvContentPartPr/>
                <p14:nvPr/>
              </p14:nvContentPartPr>
              <p14:xfrm>
                <a:off x="2856453" y="2880813"/>
                <a:ext cx="67320" cy="126720"/>
              </p14:xfrm>
            </p:contentPart>
          </mc:Choice>
          <mc:Fallback xmlns="">
            <p:pic>
              <p:nvPicPr>
                <p:cNvPr id="211658" name="Freihand 211657">
                  <a:extLst>
                    <a:ext uri="{FF2B5EF4-FFF2-40B4-BE49-F238E27FC236}">
                      <a16:creationId xmlns:a16="http://schemas.microsoft.com/office/drawing/2014/main" id="{3D657034-E41C-ECDC-5173-61676253E5B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47453" y="2872173"/>
                  <a:ext cx="84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1659" name="Freihand 211658">
                  <a:extLst>
                    <a:ext uri="{FF2B5EF4-FFF2-40B4-BE49-F238E27FC236}">
                      <a16:creationId xmlns:a16="http://schemas.microsoft.com/office/drawing/2014/main" id="{99FF4968-CB8D-FE68-014F-E5317507EE85}"/>
                    </a:ext>
                  </a:extLst>
                </p14:cNvPr>
                <p14:cNvContentPartPr/>
                <p14:nvPr/>
              </p14:nvContentPartPr>
              <p14:xfrm>
                <a:off x="2901453" y="2835093"/>
                <a:ext cx="162720" cy="192240"/>
              </p14:xfrm>
            </p:contentPart>
          </mc:Choice>
          <mc:Fallback xmlns="">
            <p:pic>
              <p:nvPicPr>
                <p:cNvPr id="211659" name="Freihand 211658">
                  <a:extLst>
                    <a:ext uri="{FF2B5EF4-FFF2-40B4-BE49-F238E27FC236}">
                      <a16:creationId xmlns:a16="http://schemas.microsoft.com/office/drawing/2014/main" id="{99FF4968-CB8D-FE68-014F-E5317507EE8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892813" y="2826093"/>
                  <a:ext cx="180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1660" name="Freihand 211659">
                  <a:extLst>
                    <a:ext uri="{FF2B5EF4-FFF2-40B4-BE49-F238E27FC236}">
                      <a16:creationId xmlns:a16="http://schemas.microsoft.com/office/drawing/2014/main" id="{6181C277-1E2F-DF54-5102-716DE305FD14}"/>
                    </a:ext>
                  </a:extLst>
                </p14:cNvPr>
                <p14:cNvContentPartPr/>
                <p14:nvPr/>
              </p14:nvContentPartPr>
              <p14:xfrm>
                <a:off x="3107013" y="2870013"/>
                <a:ext cx="59760" cy="119160"/>
              </p14:xfrm>
            </p:contentPart>
          </mc:Choice>
          <mc:Fallback xmlns="">
            <p:pic>
              <p:nvPicPr>
                <p:cNvPr id="211660" name="Freihand 211659">
                  <a:extLst>
                    <a:ext uri="{FF2B5EF4-FFF2-40B4-BE49-F238E27FC236}">
                      <a16:creationId xmlns:a16="http://schemas.microsoft.com/office/drawing/2014/main" id="{6181C277-1E2F-DF54-5102-716DE305FD1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098013" y="2861013"/>
                  <a:ext cx="77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661" name="Freihand 211660">
                  <a:extLst>
                    <a:ext uri="{FF2B5EF4-FFF2-40B4-BE49-F238E27FC236}">
                      <a16:creationId xmlns:a16="http://schemas.microsoft.com/office/drawing/2014/main" id="{0B773C69-FB2F-37D1-8499-39D91685FE73}"/>
                    </a:ext>
                  </a:extLst>
                </p14:cNvPr>
                <p14:cNvContentPartPr/>
                <p14:nvPr/>
              </p14:nvContentPartPr>
              <p14:xfrm>
                <a:off x="3081453" y="2827533"/>
                <a:ext cx="136080" cy="190440"/>
              </p14:xfrm>
            </p:contentPart>
          </mc:Choice>
          <mc:Fallback xmlns="">
            <p:pic>
              <p:nvPicPr>
                <p:cNvPr id="211661" name="Freihand 211660">
                  <a:extLst>
                    <a:ext uri="{FF2B5EF4-FFF2-40B4-BE49-F238E27FC236}">
                      <a16:creationId xmlns:a16="http://schemas.microsoft.com/office/drawing/2014/main" id="{0B773C69-FB2F-37D1-8499-39D91685FE7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72813" y="2818893"/>
                  <a:ext cx="153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1662" name="Freihand 211661">
                  <a:extLst>
                    <a:ext uri="{FF2B5EF4-FFF2-40B4-BE49-F238E27FC236}">
                      <a16:creationId xmlns:a16="http://schemas.microsoft.com/office/drawing/2014/main" id="{0BA94307-464A-1471-2C82-F209FE374550}"/>
                    </a:ext>
                  </a:extLst>
                </p14:cNvPr>
                <p14:cNvContentPartPr/>
                <p14:nvPr/>
              </p14:nvContentPartPr>
              <p14:xfrm>
                <a:off x="3134373" y="2801253"/>
                <a:ext cx="162720" cy="293760"/>
              </p14:xfrm>
            </p:contentPart>
          </mc:Choice>
          <mc:Fallback xmlns="">
            <p:pic>
              <p:nvPicPr>
                <p:cNvPr id="211662" name="Freihand 211661">
                  <a:extLst>
                    <a:ext uri="{FF2B5EF4-FFF2-40B4-BE49-F238E27FC236}">
                      <a16:creationId xmlns:a16="http://schemas.microsoft.com/office/drawing/2014/main" id="{0BA94307-464A-1471-2C82-F209FE37455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125373" y="2792253"/>
                  <a:ext cx="180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1663" name="Freihand 211662">
                  <a:extLst>
                    <a:ext uri="{FF2B5EF4-FFF2-40B4-BE49-F238E27FC236}">
                      <a16:creationId xmlns:a16="http://schemas.microsoft.com/office/drawing/2014/main" id="{299C58EE-27B2-9CEC-F978-40BB1EA8DAA4}"/>
                    </a:ext>
                  </a:extLst>
                </p14:cNvPr>
                <p14:cNvContentPartPr/>
                <p14:nvPr/>
              </p14:nvContentPartPr>
              <p14:xfrm>
                <a:off x="2255613" y="2790453"/>
                <a:ext cx="62640" cy="292320"/>
              </p14:xfrm>
            </p:contentPart>
          </mc:Choice>
          <mc:Fallback xmlns="">
            <p:pic>
              <p:nvPicPr>
                <p:cNvPr id="211663" name="Freihand 211662">
                  <a:extLst>
                    <a:ext uri="{FF2B5EF4-FFF2-40B4-BE49-F238E27FC236}">
                      <a16:creationId xmlns:a16="http://schemas.microsoft.com/office/drawing/2014/main" id="{299C58EE-27B2-9CEC-F978-40BB1EA8DAA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246613" y="2781813"/>
                  <a:ext cx="802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665" name="Freihand 211664">
                  <a:extLst>
                    <a:ext uri="{FF2B5EF4-FFF2-40B4-BE49-F238E27FC236}">
                      <a16:creationId xmlns:a16="http://schemas.microsoft.com/office/drawing/2014/main" id="{08795A0E-C557-6DC5-B72E-53A375FC5242}"/>
                    </a:ext>
                  </a:extLst>
                </p14:cNvPr>
                <p14:cNvContentPartPr/>
                <p14:nvPr/>
              </p14:nvContentPartPr>
              <p14:xfrm>
                <a:off x="3304293" y="2826813"/>
                <a:ext cx="65520" cy="248760"/>
              </p14:xfrm>
            </p:contentPart>
          </mc:Choice>
          <mc:Fallback xmlns="">
            <p:pic>
              <p:nvPicPr>
                <p:cNvPr id="211665" name="Freihand 211664">
                  <a:extLst>
                    <a:ext uri="{FF2B5EF4-FFF2-40B4-BE49-F238E27FC236}">
                      <a16:creationId xmlns:a16="http://schemas.microsoft.com/office/drawing/2014/main" id="{08795A0E-C557-6DC5-B72E-53A375FC524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95293" y="2818173"/>
                  <a:ext cx="83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666" name="Freihand 211665">
                  <a:extLst>
                    <a:ext uri="{FF2B5EF4-FFF2-40B4-BE49-F238E27FC236}">
                      <a16:creationId xmlns:a16="http://schemas.microsoft.com/office/drawing/2014/main" id="{DFAC6ABD-35FA-EA76-CD67-9098E90B26A4}"/>
                    </a:ext>
                  </a:extLst>
                </p14:cNvPr>
                <p14:cNvContentPartPr/>
                <p14:nvPr/>
              </p14:nvContentPartPr>
              <p14:xfrm>
                <a:off x="3365133" y="2889093"/>
                <a:ext cx="91440" cy="135000"/>
              </p14:xfrm>
            </p:contentPart>
          </mc:Choice>
          <mc:Fallback xmlns="">
            <p:pic>
              <p:nvPicPr>
                <p:cNvPr id="211666" name="Freihand 211665">
                  <a:extLst>
                    <a:ext uri="{FF2B5EF4-FFF2-40B4-BE49-F238E27FC236}">
                      <a16:creationId xmlns:a16="http://schemas.microsoft.com/office/drawing/2014/main" id="{DFAC6ABD-35FA-EA76-CD67-9098E90B26A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56133" y="2880453"/>
                  <a:ext cx="109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667" name="Freihand 211666">
                  <a:extLst>
                    <a:ext uri="{FF2B5EF4-FFF2-40B4-BE49-F238E27FC236}">
                      <a16:creationId xmlns:a16="http://schemas.microsoft.com/office/drawing/2014/main" id="{F0CD9EE9-EA3D-65AC-E6D8-C75A0ABBECAB}"/>
                    </a:ext>
                  </a:extLst>
                </p14:cNvPr>
                <p14:cNvContentPartPr/>
                <p14:nvPr/>
              </p14:nvContentPartPr>
              <p14:xfrm>
                <a:off x="3450813" y="2920413"/>
                <a:ext cx="90720" cy="104040"/>
              </p14:xfrm>
            </p:contentPart>
          </mc:Choice>
          <mc:Fallback xmlns="">
            <p:pic>
              <p:nvPicPr>
                <p:cNvPr id="211667" name="Freihand 211666">
                  <a:extLst>
                    <a:ext uri="{FF2B5EF4-FFF2-40B4-BE49-F238E27FC236}">
                      <a16:creationId xmlns:a16="http://schemas.microsoft.com/office/drawing/2014/main" id="{F0CD9EE9-EA3D-65AC-E6D8-C75A0ABBECA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41813" y="2911413"/>
                  <a:ext cx="108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1668" name="Freihand 211667">
                  <a:extLst>
                    <a:ext uri="{FF2B5EF4-FFF2-40B4-BE49-F238E27FC236}">
                      <a16:creationId xmlns:a16="http://schemas.microsoft.com/office/drawing/2014/main" id="{082CE599-DD8E-F165-8211-D3A08C6A00E5}"/>
                    </a:ext>
                  </a:extLst>
                </p14:cNvPr>
                <p14:cNvContentPartPr/>
                <p14:nvPr/>
              </p14:nvContentPartPr>
              <p14:xfrm>
                <a:off x="3581493" y="2891253"/>
                <a:ext cx="103680" cy="133200"/>
              </p14:xfrm>
            </p:contentPart>
          </mc:Choice>
          <mc:Fallback xmlns="">
            <p:pic>
              <p:nvPicPr>
                <p:cNvPr id="211668" name="Freihand 211667">
                  <a:extLst>
                    <a:ext uri="{FF2B5EF4-FFF2-40B4-BE49-F238E27FC236}">
                      <a16:creationId xmlns:a16="http://schemas.microsoft.com/office/drawing/2014/main" id="{082CE599-DD8E-F165-8211-D3A08C6A00E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72853" y="2882613"/>
                  <a:ext cx="121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1669" name="Freihand 211668">
                  <a:extLst>
                    <a:ext uri="{FF2B5EF4-FFF2-40B4-BE49-F238E27FC236}">
                      <a16:creationId xmlns:a16="http://schemas.microsoft.com/office/drawing/2014/main" id="{617A130D-163D-4A96-61C6-27135775CEE4}"/>
                    </a:ext>
                  </a:extLst>
                </p14:cNvPr>
                <p14:cNvContentPartPr/>
                <p14:nvPr/>
              </p14:nvContentPartPr>
              <p14:xfrm>
                <a:off x="3662853" y="2875773"/>
                <a:ext cx="141120" cy="208440"/>
              </p14:xfrm>
            </p:contentPart>
          </mc:Choice>
          <mc:Fallback xmlns="">
            <p:pic>
              <p:nvPicPr>
                <p:cNvPr id="211669" name="Freihand 211668">
                  <a:extLst>
                    <a:ext uri="{FF2B5EF4-FFF2-40B4-BE49-F238E27FC236}">
                      <a16:creationId xmlns:a16="http://schemas.microsoft.com/office/drawing/2014/main" id="{617A130D-163D-4A96-61C6-27135775CEE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654213" y="2866773"/>
                  <a:ext cx="158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670" name="Freihand 211669">
                  <a:extLst>
                    <a:ext uri="{FF2B5EF4-FFF2-40B4-BE49-F238E27FC236}">
                      <a16:creationId xmlns:a16="http://schemas.microsoft.com/office/drawing/2014/main" id="{0BDA1321-6F71-10B3-2D01-0173DBB474ED}"/>
                    </a:ext>
                  </a:extLst>
                </p14:cNvPr>
                <p14:cNvContentPartPr/>
                <p14:nvPr/>
              </p14:nvContentPartPr>
              <p14:xfrm>
                <a:off x="3825573" y="2897013"/>
                <a:ext cx="76320" cy="113040"/>
              </p14:xfrm>
            </p:contentPart>
          </mc:Choice>
          <mc:Fallback xmlns="">
            <p:pic>
              <p:nvPicPr>
                <p:cNvPr id="211670" name="Freihand 211669">
                  <a:extLst>
                    <a:ext uri="{FF2B5EF4-FFF2-40B4-BE49-F238E27FC236}">
                      <a16:creationId xmlns:a16="http://schemas.microsoft.com/office/drawing/2014/main" id="{0BDA1321-6F71-10B3-2D01-0173DBB474E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16573" y="2888013"/>
                  <a:ext cx="93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1671" name="Freihand 211670">
                  <a:extLst>
                    <a:ext uri="{FF2B5EF4-FFF2-40B4-BE49-F238E27FC236}">
                      <a16:creationId xmlns:a16="http://schemas.microsoft.com/office/drawing/2014/main" id="{2A81D628-2354-BCD8-06D9-2B87811E6746}"/>
                    </a:ext>
                  </a:extLst>
                </p14:cNvPr>
                <p14:cNvContentPartPr/>
                <p14:nvPr/>
              </p14:nvContentPartPr>
              <p14:xfrm>
                <a:off x="3866253" y="2876853"/>
                <a:ext cx="114840" cy="133200"/>
              </p14:xfrm>
            </p:contentPart>
          </mc:Choice>
          <mc:Fallback xmlns="">
            <p:pic>
              <p:nvPicPr>
                <p:cNvPr id="211671" name="Freihand 211670">
                  <a:extLst>
                    <a:ext uri="{FF2B5EF4-FFF2-40B4-BE49-F238E27FC236}">
                      <a16:creationId xmlns:a16="http://schemas.microsoft.com/office/drawing/2014/main" id="{2A81D628-2354-BCD8-06D9-2B87811E674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857613" y="2867853"/>
                  <a:ext cx="132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672" name="Freihand 211671">
                  <a:extLst>
                    <a:ext uri="{FF2B5EF4-FFF2-40B4-BE49-F238E27FC236}">
                      <a16:creationId xmlns:a16="http://schemas.microsoft.com/office/drawing/2014/main" id="{D5AFA0D7-3782-4651-2D37-2572447D0988}"/>
                    </a:ext>
                  </a:extLst>
                </p14:cNvPr>
                <p14:cNvContentPartPr/>
                <p14:nvPr/>
              </p14:nvContentPartPr>
              <p14:xfrm>
                <a:off x="3988293" y="2868933"/>
                <a:ext cx="109800" cy="151560"/>
              </p14:xfrm>
            </p:contentPart>
          </mc:Choice>
          <mc:Fallback xmlns="">
            <p:pic>
              <p:nvPicPr>
                <p:cNvPr id="211672" name="Freihand 211671">
                  <a:extLst>
                    <a:ext uri="{FF2B5EF4-FFF2-40B4-BE49-F238E27FC236}">
                      <a16:creationId xmlns:a16="http://schemas.microsoft.com/office/drawing/2014/main" id="{D5AFA0D7-3782-4651-2D37-2572447D098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979653" y="2859933"/>
                  <a:ext cx="127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673" name="Freihand 211672">
                  <a:extLst>
                    <a:ext uri="{FF2B5EF4-FFF2-40B4-BE49-F238E27FC236}">
                      <a16:creationId xmlns:a16="http://schemas.microsoft.com/office/drawing/2014/main" id="{BAB94EC6-2785-42BA-3E6B-9A9E9EA71821}"/>
                    </a:ext>
                  </a:extLst>
                </p14:cNvPr>
                <p14:cNvContentPartPr/>
                <p14:nvPr/>
              </p14:nvContentPartPr>
              <p14:xfrm>
                <a:off x="3982533" y="2820693"/>
                <a:ext cx="124560" cy="204480"/>
              </p14:xfrm>
            </p:contentPart>
          </mc:Choice>
          <mc:Fallback xmlns="">
            <p:pic>
              <p:nvPicPr>
                <p:cNvPr id="211673" name="Freihand 211672">
                  <a:extLst>
                    <a:ext uri="{FF2B5EF4-FFF2-40B4-BE49-F238E27FC236}">
                      <a16:creationId xmlns:a16="http://schemas.microsoft.com/office/drawing/2014/main" id="{BAB94EC6-2785-42BA-3E6B-9A9E9EA7182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973893" y="2812053"/>
                  <a:ext cx="142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1674" name="Freihand 211673">
                  <a:extLst>
                    <a:ext uri="{FF2B5EF4-FFF2-40B4-BE49-F238E27FC236}">
                      <a16:creationId xmlns:a16="http://schemas.microsoft.com/office/drawing/2014/main" id="{D58940FB-2F74-5B52-B505-80C3DD78423C}"/>
                    </a:ext>
                  </a:extLst>
                </p14:cNvPr>
                <p14:cNvContentPartPr/>
                <p14:nvPr/>
              </p14:nvContentPartPr>
              <p14:xfrm>
                <a:off x="4090893" y="2819613"/>
                <a:ext cx="128520" cy="281520"/>
              </p14:xfrm>
            </p:contentPart>
          </mc:Choice>
          <mc:Fallback xmlns="">
            <p:pic>
              <p:nvPicPr>
                <p:cNvPr id="211674" name="Freihand 211673">
                  <a:extLst>
                    <a:ext uri="{FF2B5EF4-FFF2-40B4-BE49-F238E27FC236}">
                      <a16:creationId xmlns:a16="http://schemas.microsoft.com/office/drawing/2014/main" id="{D58940FB-2F74-5B52-B505-80C3DD78423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81893" y="2810613"/>
                  <a:ext cx="146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1675" name="Freihand 211674">
                  <a:extLst>
                    <a:ext uri="{FF2B5EF4-FFF2-40B4-BE49-F238E27FC236}">
                      <a16:creationId xmlns:a16="http://schemas.microsoft.com/office/drawing/2014/main" id="{019F21BF-2A37-7E50-097A-51838C391C0A}"/>
                    </a:ext>
                  </a:extLst>
                </p14:cNvPr>
                <p14:cNvContentPartPr/>
                <p14:nvPr/>
              </p14:nvContentPartPr>
              <p14:xfrm>
                <a:off x="4326333" y="2970453"/>
                <a:ext cx="191520" cy="8280"/>
              </p14:xfrm>
            </p:contentPart>
          </mc:Choice>
          <mc:Fallback xmlns="">
            <p:pic>
              <p:nvPicPr>
                <p:cNvPr id="211675" name="Freihand 211674">
                  <a:extLst>
                    <a:ext uri="{FF2B5EF4-FFF2-40B4-BE49-F238E27FC236}">
                      <a16:creationId xmlns:a16="http://schemas.microsoft.com/office/drawing/2014/main" id="{019F21BF-2A37-7E50-097A-51838C391C0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317333" y="2961453"/>
                  <a:ext cx="209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676" name="Freihand 211675">
                  <a:extLst>
                    <a:ext uri="{FF2B5EF4-FFF2-40B4-BE49-F238E27FC236}">
                      <a16:creationId xmlns:a16="http://schemas.microsoft.com/office/drawing/2014/main" id="{35297AC6-25C3-0D70-EF88-C266BA4A5820}"/>
                    </a:ext>
                  </a:extLst>
                </p14:cNvPr>
                <p14:cNvContentPartPr/>
                <p14:nvPr/>
              </p14:nvContentPartPr>
              <p14:xfrm>
                <a:off x="4680933" y="2802333"/>
                <a:ext cx="279360" cy="244800"/>
              </p14:xfrm>
            </p:contentPart>
          </mc:Choice>
          <mc:Fallback xmlns="">
            <p:pic>
              <p:nvPicPr>
                <p:cNvPr id="211676" name="Freihand 211675">
                  <a:extLst>
                    <a:ext uri="{FF2B5EF4-FFF2-40B4-BE49-F238E27FC236}">
                      <a16:creationId xmlns:a16="http://schemas.microsoft.com/office/drawing/2014/main" id="{35297AC6-25C3-0D70-EF88-C266BA4A582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72293" y="2793333"/>
                  <a:ext cx="29700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1688" name="Freihand 211687">
                <a:extLst>
                  <a:ext uri="{FF2B5EF4-FFF2-40B4-BE49-F238E27FC236}">
                    <a16:creationId xmlns:a16="http://schemas.microsoft.com/office/drawing/2014/main" id="{ACD2967B-BB61-BDFA-D6F3-C9DDAA042579}"/>
                  </a:ext>
                </a:extLst>
              </p14:cNvPr>
              <p14:cNvContentPartPr/>
              <p14:nvPr/>
            </p14:nvContentPartPr>
            <p14:xfrm>
              <a:off x="10041693" y="2129493"/>
              <a:ext cx="587880" cy="47880"/>
            </p14:xfrm>
          </p:contentPart>
        </mc:Choice>
        <mc:Fallback xmlns="">
          <p:pic>
            <p:nvPicPr>
              <p:cNvPr id="211688" name="Freihand 211687">
                <a:extLst>
                  <a:ext uri="{FF2B5EF4-FFF2-40B4-BE49-F238E27FC236}">
                    <a16:creationId xmlns:a16="http://schemas.microsoft.com/office/drawing/2014/main" id="{ACD2967B-BB61-BDFA-D6F3-C9DDAA04257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032693" y="2120853"/>
                <a:ext cx="6055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1678" name="Freihand 211677">
                <a:extLst>
                  <a:ext uri="{FF2B5EF4-FFF2-40B4-BE49-F238E27FC236}">
                    <a16:creationId xmlns:a16="http://schemas.microsoft.com/office/drawing/2014/main" id="{9A668F80-91B6-284C-AB4F-0A85EA5E4477}"/>
                  </a:ext>
                </a:extLst>
              </p14:cNvPr>
              <p14:cNvContentPartPr/>
              <p14:nvPr/>
            </p14:nvContentPartPr>
            <p14:xfrm>
              <a:off x="5086293" y="2850573"/>
              <a:ext cx="199800" cy="98280"/>
            </p14:xfrm>
          </p:contentPart>
        </mc:Choice>
        <mc:Fallback xmlns="">
          <p:pic>
            <p:nvPicPr>
              <p:cNvPr id="211678" name="Freihand 211677">
                <a:extLst>
                  <a:ext uri="{FF2B5EF4-FFF2-40B4-BE49-F238E27FC236}">
                    <a16:creationId xmlns:a16="http://schemas.microsoft.com/office/drawing/2014/main" id="{9A668F80-91B6-284C-AB4F-0A85EA5E4477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077293" y="2841573"/>
                <a:ext cx="2174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1679" name="Freihand 211678">
                <a:extLst>
                  <a:ext uri="{FF2B5EF4-FFF2-40B4-BE49-F238E27FC236}">
                    <a16:creationId xmlns:a16="http://schemas.microsoft.com/office/drawing/2014/main" id="{C400A303-773C-1209-6F79-7DDC2F827D1F}"/>
                  </a:ext>
                </a:extLst>
              </p14:cNvPr>
              <p14:cNvContentPartPr/>
              <p14:nvPr/>
            </p14:nvContentPartPr>
            <p14:xfrm>
              <a:off x="5078733" y="2989533"/>
              <a:ext cx="256680" cy="41400"/>
            </p14:xfrm>
          </p:contentPart>
        </mc:Choice>
        <mc:Fallback xmlns="">
          <p:pic>
            <p:nvPicPr>
              <p:cNvPr id="211679" name="Freihand 211678">
                <a:extLst>
                  <a:ext uri="{FF2B5EF4-FFF2-40B4-BE49-F238E27FC236}">
                    <a16:creationId xmlns:a16="http://schemas.microsoft.com/office/drawing/2014/main" id="{C400A303-773C-1209-6F79-7DDC2F827D1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070093" y="2980533"/>
                <a:ext cx="2743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1680" name="Freihand 211679">
                <a:extLst>
                  <a:ext uri="{FF2B5EF4-FFF2-40B4-BE49-F238E27FC236}">
                    <a16:creationId xmlns:a16="http://schemas.microsoft.com/office/drawing/2014/main" id="{39A237BA-9FE0-A91E-7C99-E722713F8559}"/>
                  </a:ext>
                </a:extLst>
              </p14:cNvPr>
              <p14:cNvContentPartPr/>
              <p14:nvPr/>
            </p14:nvContentPartPr>
            <p14:xfrm>
              <a:off x="5447733" y="2816733"/>
              <a:ext cx="263520" cy="236880"/>
            </p14:xfrm>
          </p:contentPart>
        </mc:Choice>
        <mc:Fallback xmlns="">
          <p:pic>
            <p:nvPicPr>
              <p:cNvPr id="211680" name="Freihand 211679">
                <a:extLst>
                  <a:ext uri="{FF2B5EF4-FFF2-40B4-BE49-F238E27FC236}">
                    <a16:creationId xmlns:a16="http://schemas.microsoft.com/office/drawing/2014/main" id="{39A237BA-9FE0-A91E-7C99-E722713F8559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439093" y="2808093"/>
                <a:ext cx="2811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11681" name="Freihand 211680">
                <a:extLst>
                  <a:ext uri="{FF2B5EF4-FFF2-40B4-BE49-F238E27FC236}">
                    <a16:creationId xmlns:a16="http://schemas.microsoft.com/office/drawing/2014/main" id="{A67B66F7-0A49-69AE-D293-6C58CFBE981E}"/>
                  </a:ext>
                </a:extLst>
              </p14:cNvPr>
              <p14:cNvContentPartPr/>
              <p14:nvPr/>
            </p14:nvContentPartPr>
            <p14:xfrm>
              <a:off x="5765613" y="2818533"/>
              <a:ext cx="133200" cy="199080"/>
            </p14:xfrm>
          </p:contentPart>
        </mc:Choice>
        <mc:Fallback xmlns="">
          <p:pic>
            <p:nvPicPr>
              <p:cNvPr id="211681" name="Freihand 211680">
                <a:extLst>
                  <a:ext uri="{FF2B5EF4-FFF2-40B4-BE49-F238E27FC236}">
                    <a16:creationId xmlns:a16="http://schemas.microsoft.com/office/drawing/2014/main" id="{A67B66F7-0A49-69AE-D293-6C58CFBE981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756613" y="2809533"/>
                <a:ext cx="1508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1682" name="Freihand 211681">
                <a:extLst>
                  <a:ext uri="{FF2B5EF4-FFF2-40B4-BE49-F238E27FC236}">
                    <a16:creationId xmlns:a16="http://schemas.microsoft.com/office/drawing/2014/main" id="{F4165E87-EB6C-676F-D5D4-8521388814B0}"/>
                  </a:ext>
                </a:extLst>
              </p14:cNvPr>
              <p14:cNvContentPartPr/>
              <p14:nvPr/>
            </p14:nvContentPartPr>
            <p14:xfrm>
              <a:off x="5927613" y="3003573"/>
              <a:ext cx="23040" cy="82800"/>
            </p14:xfrm>
          </p:contentPart>
        </mc:Choice>
        <mc:Fallback xmlns="">
          <p:pic>
            <p:nvPicPr>
              <p:cNvPr id="211682" name="Freihand 211681">
                <a:extLst>
                  <a:ext uri="{FF2B5EF4-FFF2-40B4-BE49-F238E27FC236}">
                    <a16:creationId xmlns:a16="http://schemas.microsoft.com/office/drawing/2014/main" id="{F4165E87-EB6C-676F-D5D4-8521388814B0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918613" y="2994573"/>
                <a:ext cx="406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11683" name="Freihand 211682">
                <a:extLst>
                  <a:ext uri="{FF2B5EF4-FFF2-40B4-BE49-F238E27FC236}">
                    <a16:creationId xmlns:a16="http://schemas.microsoft.com/office/drawing/2014/main" id="{57986C49-8157-5163-AFE6-61807AA84468}"/>
                  </a:ext>
                </a:extLst>
              </p14:cNvPr>
              <p14:cNvContentPartPr/>
              <p14:nvPr/>
            </p14:nvContentPartPr>
            <p14:xfrm>
              <a:off x="6034173" y="2808453"/>
              <a:ext cx="164160" cy="209160"/>
            </p14:xfrm>
          </p:contentPart>
        </mc:Choice>
        <mc:Fallback xmlns="">
          <p:pic>
            <p:nvPicPr>
              <p:cNvPr id="211683" name="Freihand 211682">
                <a:extLst>
                  <a:ext uri="{FF2B5EF4-FFF2-40B4-BE49-F238E27FC236}">
                    <a16:creationId xmlns:a16="http://schemas.microsoft.com/office/drawing/2014/main" id="{57986C49-8157-5163-AFE6-61807AA84468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025533" y="2799813"/>
                <a:ext cx="1818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11684" name="Freihand 211683">
                <a:extLst>
                  <a:ext uri="{FF2B5EF4-FFF2-40B4-BE49-F238E27FC236}">
                    <a16:creationId xmlns:a16="http://schemas.microsoft.com/office/drawing/2014/main" id="{C17F275E-A3A0-7491-46DF-7A40982C8829}"/>
                  </a:ext>
                </a:extLst>
              </p14:cNvPr>
              <p14:cNvContentPartPr/>
              <p14:nvPr/>
            </p14:nvContentPartPr>
            <p14:xfrm>
              <a:off x="6288693" y="2784693"/>
              <a:ext cx="134280" cy="212760"/>
            </p14:xfrm>
          </p:contentPart>
        </mc:Choice>
        <mc:Fallback xmlns="">
          <p:pic>
            <p:nvPicPr>
              <p:cNvPr id="211684" name="Freihand 211683">
                <a:extLst>
                  <a:ext uri="{FF2B5EF4-FFF2-40B4-BE49-F238E27FC236}">
                    <a16:creationId xmlns:a16="http://schemas.microsoft.com/office/drawing/2014/main" id="{C17F275E-A3A0-7491-46DF-7A40982C8829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279693" y="2775693"/>
                <a:ext cx="1519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11685" name="Freihand 211684">
                <a:extLst>
                  <a:ext uri="{FF2B5EF4-FFF2-40B4-BE49-F238E27FC236}">
                    <a16:creationId xmlns:a16="http://schemas.microsoft.com/office/drawing/2014/main" id="{C1597DFD-3048-51C9-3825-9E048EF83E1F}"/>
                  </a:ext>
                </a:extLst>
              </p14:cNvPr>
              <p14:cNvContentPartPr/>
              <p14:nvPr/>
            </p14:nvContentPartPr>
            <p14:xfrm>
              <a:off x="6538893" y="2802333"/>
              <a:ext cx="101160" cy="187920"/>
            </p14:xfrm>
          </p:contentPart>
        </mc:Choice>
        <mc:Fallback xmlns="">
          <p:pic>
            <p:nvPicPr>
              <p:cNvPr id="211685" name="Freihand 211684">
                <a:extLst>
                  <a:ext uri="{FF2B5EF4-FFF2-40B4-BE49-F238E27FC236}">
                    <a16:creationId xmlns:a16="http://schemas.microsoft.com/office/drawing/2014/main" id="{C1597DFD-3048-51C9-3825-9E048EF83E1F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529893" y="2793333"/>
                <a:ext cx="1188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11686" name="Freihand 211685">
                <a:extLst>
                  <a:ext uri="{FF2B5EF4-FFF2-40B4-BE49-F238E27FC236}">
                    <a16:creationId xmlns:a16="http://schemas.microsoft.com/office/drawing/2014/main" id="{38AD5018-473A-0195-EA53-C38A2B0A3185}"/>
                  </a:ext>
                </a:extLst>
              </p14:cNvPr>
              <p14:cNvContentPartPr/>
              <p14:nvPr/>
            </p14:nvContentPartPr>
            <p14:xfrm>
              <a:off x="6467973" y="2778933"/>
              <a:ext cx="317520" cy="234360"/>
            </p14:xfrm>
          </p:contentPart>
        </mc:Choice>
        <mc:Fallback xmlns="">
          <p:pic>
            <p:nvPicPr>
              <p:cNvPr id="211686" name="Freihand 211685">
                <a:extLst>
                  <a:ext uri="{FF2B5EF4-FFF2-40B4-BE49-F238E27FC236}">
                    <a16:creationId xmlns:a16="http://schemas.microsoft.com/office/drawing/2014/main" id="{38AD5018-473A-0195-EA53-C38A2B0A318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458973" y="2770293"/>
                <a:ext cx="33516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708" name="Gruppieren 211707">
            <a:extLst>
              <a:ext uri="{FF2B5EF4-FFF2-40B4-BE49-F238E27FC236}">
                <a16:creationId xmlns:a16="http://schemas.microsoft.com/office/drawing/2014/main" id="{2C66FAF4-2CF8-77E0-A33B-A55B3DF977E8}"/>
              </a:ext>
            </a:extLst>
          </p:cNvPr>
          <p:cNvGrpSpPr/>
          <p:nvPr/>
        </p:nvGrpSpPr>
        <p:grpSpPr>
          <a:xfrm>
            <a:off x="6936693" y="2702973"/>
            <a:ext cx="3420360" cy="335160"/>
            <a:chOff x="6936693" y="2702973"/>
            <a:chExt cx="342036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1689" name="Freihand 211688">
                  <a:extLst>
                    <a:ext uri="{FF2B5EF4-FFF2-40B4-BE49-F238E27FC236}">
                      <a16:creationId xmlns:a16="http://schemas.microsoft.com/office/drawing/2014/main" id="{B0642B8A-BC59-AD17-861D-A32490D92859}"/>
                    </a:ext>
                  </a:extLst>
                </p14:cNvPr>
                <p14:cNvContentPartPr/>
                <p14:nvPr/>
              </p14:nvContentPartPr>
              <p14:xfrm>
                <a:off x="7030653" y="2837253"/>
                <a:ext cx="207360" cy="18720"/>
              </p14:xfrm>
            </p:contentPart>
          </mc:Choice>
          <mc:Fallback xmlns="">
            <p:pic>
              <p:nvPicPr>
                <p:cNvPr id="211689" name="Freihand 211688">
                  <a:extLst>
                    <a:ext uri="{FF2B5EF4-FFF2-40B4-BE49-F238E27FC236}">
                      <a16:creationId xmlns:a16="http://schemas.microsoft.com/office/drawing/2014/main" id="{B0642B8A-BC59-AD17-861D-A32490D9285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022013" y="2828613"/>
                  <a:ext cx="225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1690" name="Freihand 211689">
                  <a:extLst>
                    <a:ext uri="{FF2B5EF4-FFF2-40B4-BE49-F238E27FC236}">
                      <a16:creationId xmlns:a16="http://schemas.microsoft.com/office/drawing/2014/main" id="{1E35A812-0550-C428-BF5F-8B3C4218DFF1}"/>
                    </a:ext>
                  </a:extLst>
                </p14:cNvPr>
                <p14:cNvContentPartPr/>
                <p14:nvPr/>
              </p14:nvContentPartPr>
              <p14:xfrm>
                <a:off x="6936693" y="2746173"/>
                <a:ext cx="177840" cy="203400"/>
              </p14:xfrm>
            </p:contentPart>
          </mc:Choice>
          <mc:Fallback xmlns="">
            <p:pic>
              <p:nvPicPr>
                <p:cNvPr id="211690" name="Freihand 211689">
                  <a:extLst>
                    <a:ext uri="{FF2B5EF4-FFF2-40B4-BE49-F238E27FC236}">
                      <a16:creationId xmlns:a16="http://schemas.microsoft.com/office/drawing/2014/main" id="{1E35A812-0550-C428-BF5F-8B3C4218DFF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28053" y="2737533"/>
                  <a:ext cx="195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1692" name="Freihand 211691">
                  <a:extLst>
                    <a:ext uri="{FF2B5EF4-FFF2-40B4-BE49-F238E27FC236}">
                      <a16:creationId xmlns:a16="http://schemas.microsoft.com/office/drawing/2014/main" id="{30A56BFC-8966-219F-1617-E1BE13A3329C}"/>
                    </a:ext>
                  </a:extLst>
                </p14:cNvPr>
                <p14:cNvContentPartPr/>
                <p14:nvPr/>
              </p14:nvContentPartPr>
              <p14:xfrm>
                <a:off x="7525293" y="2802333"/>
                <a:ext cx="10440" cy="160200"/>
              </p14:xfrm>
            </p:contentPart>
          </mc:Choice>
          <mc:Fallback xmlns="">
            <p:pic>
              <p:nvPicPr>
                <p:cNvPr id="211692" name="Freihand 211691">
                  <a:extLst>
                    <a:ext uri="{FF2B5EF4-FFF2-40B4-BE49-F238E27FC236}">
                      <a16:creationId xmlns:a16="http://schemas.microsoft.com/office/drawing/2014/main" id="{30A56BFC-8966-219F-1617-E1BE13A3329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16293" y="2793333"/>
                  <a:ext cx="28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1693" name="Freihand 211692">
                  <a:extLst>
                    <a:ext uri="{FF2B5EF4-FFF2-40B4-BE49-F238E27FC236}">
                      <a16:creationId xmlns:a16="http://schemas.microsoft.com/office/drawing/2014/main" id="{87CAF83E-87BA-B856-775E-0DC8203061A3}"/>
                    </a:ext>
                  </a:extLst>
                </p14:cNvPr>
                <p14:cNvContentPartPr/>
                <p14:nvPr/>
              </p14:nvContentPartPr>
              <p14:xfrm>
                <a:off x="7410093" y="2919333"/>
                <a:ext cx="172800" cy="33480"/>
              </p14:xfrm>
            </p:contentPart>
          </mc:Choice>
          <mc:Fallback xmlns="">
            <p:pic>
              <p:nvPicPr>
                <p:cNvPr id="211693" name="Freihand 211692">
                  <a:extLst>
                    <a:ext uri="{FF2B5EF4-FFF2-40B4-BE49-F238E27FC236}">
                      <a16:creationId xmlns:a16="http://schemas.microsoft.com/office/drawing/2014/main" id="{87CAF83E-87BA-B856-775E-0DC8203061A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401453" y="2910693"/>
                  <a:ext cx="190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1694" name="Freihand 211693">
                  <a:extLst>
                    <a:ext uri="{FF2B5EF4-FFF2-40B4-BE49-F238E27FC236}">
                      <a16:creationId xmlns:a16="http://schemas.microsoft.com/office/drawing/2014/main" id="{2494E19C-C72A-D1D3-7944-3B76B69C0B9D}"/>
                    </a:ext>
                  </a:extLst>
                </p14:cNvPr>
                <p14:cNvContentPartPr/>
                <p14:nvPr/>
              </p14:nvContentPartPr>
              <p14:xfrm>
                <a:off x="7400733" y="2733213"/>
                <a:ext cx="181800" cy="28080"/>
              </p14:xfrm>
            </p:contentPart>
          </mc:Choice>
          <mc:Fallback xmlns="">
            <p:pic>
              <p:nvPicPr>
                <p:cNvPr id="211694" name="Freihand 211693">
                  <a:extLst>
                    <a:ext uri="{FF2B5EF4-FFF2-40B4-BE49-F238E27FC236}">
                      <a16:creationId xmlns:a16="http://schemas.microsoft.com/office/drawing/2014/main" id="{2494E19C-C72A-D1D3-7944-3B76B69C0B9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91733" y="2724573"/>
                  <a:ext cx="199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1695" name="Freihand 211694">
                  <a:extLst>
                    <a:ext uri="{FF2B5EF4-FFF2-40B4-BE49-F238E27FC236}">
                      <a16:creationId xmlns:a16="http://schemas.microsoft.com/office/drawing/2014/main" id="{D5F0AACB-5B8A-0A11-3FD5-7C5DAFF34FF8}"/>
                    </a:ext>
                  </a:extLst>
                </p14:cNvPr>
                <p14:cNvContentPartPr/>
                <p14:nvPr/>
              </p14:nvContentPartPr>
              <p14:xfrm>
                <a:off x="7725093" y="2893773"/>
                <a:ext cx="130680" cy="83880"/>
              </p14:xfrm>
            </p:contentPart>
          </mc:Choice>
          <mc:Fallback xmlns="">
            <p:pic>
              <p:nvPicPr>
                <p:cNvPr id="211695" name="Freihand 211694">
                  <a:extLst>
                    <a:ext uri="{FF2B5EF4-FFF2-40B4-BE49-F238E27FC236}">
                      <a16:creationId xmlns:a16="http://schemas.microsoft.com/office/drawing/2014/main" id="{D5F0AACB-5B8A-0A11-3FD5-7C5DAFF34FF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716093" y="2885133"/>
                  <a:ext cx="148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1696" name="Freihand 211695">
                  <a:extLst>
                    <a:ext uri="{FF2B5EF4-FFF2-40B4-BE49-F238E27FC236}">
                      <a16:creationId xmlns:a16="http://schemas.microsoft.com/office/drawing/2014/main" id="{1CECE6D0-FB2C-15C6-B843-41046BB8A3EF}"/>
                    </a:ext>
                  </a:extLst>
                </p14:cNvPr>
                <p14:cNvContentPartPr/>
                <p14:nvPr/>
              </p14:nvContentPartPr>
              <p14:xfrm>
                <a:off x="7924173" y="2742933"/>
                <a:ext cx="86400" cy="295200"/>
              </p14:xfrm>
            </p:contentPart>
          </mc:Choice>
          <mc:Fallback xmlns="">
            <p:pic>
              <p:nvPicPr>
                <p:cNvPr id="211696" name="Freihand 211695">
                  <a:extLst>
                    <a:ext uri="{FF2B5EF4-FFF2-40B4-BE49-F238E27FC236}">
                      <a16:creationId xmlns:a16="http://schemas.microsoft.com/office/drawing/2014/main" id="{1CECE6D0-FB2C-15C6-B843-41046BB8A3E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915533" y="2734293"/>
                  <a:ext cx="1040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1697" name="Freihand 211696">
                  <a:extLst>
                    <a:ext uri="{FF2B5EF4-FFF2-40B4-BE49-F238E27FC236}">
                      <a16:creationId xmlns:a16="http://schemas.microsoft.com/office/drawing/2014/main" id="{C7D2186B-10E0-52E4-1773-D5E84B596C63}"/>
                    </a:ext>
                  </a:extLst>
                </p14:cNvPr>
                <p14:cNvContentPartPr/>
                <p14:nvPr/>
              </p14:nvContentPartPr>
              <p14:xfrm>
                <a:off x="8062413" y="2753373"/>
                <a:ext cx="406080" cy="168120"/>
              </p14:xfrm>
            </p:contentPart>
          </mc:Choice>
          <mc:Fallback xmlns="">
            <p:pic>
              <p:nvPicPr>
                <p:cNvPr id="211697" name="Freihand 211696">
                  <a:extLst>
                    <a:ext uri="{FF2B5EF4-FFF2-40B4-BE49-F238E27FC236}">
                      <a16:creationId xmlns:a16="http://schemas.microsoft.com/office/drawing/2014/main" id="{C7D2186B-10E0-52E4-1773-D5E84B596C6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053413" y="2744373"/>
                  <a:ext cx="423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1698" name="Freihand 211697">
                  <a:extLst>
                    <a:ext uri="{FF2B5EF4-FFF2-40B4-BE49-F238E27FC236}">
                      <a16:creationId xmlns:a16="http://schemas.microsoft.com/office/drawing/2014/main" id="{91A102AE-EDE0-73DD-5976-30BC5BFBFEB5}"/>
                    </a:ext>
                  </a:extLst>
                </p14:cNvPr>
                <p14:cNvContentPartPr/>
                <p14:nvPr/>
              </p14:nvContentPartPr>
              <p14:xfrm>
                <a:off x="8464533" y="2773893"/>
                <a:ext cx="19440" cy="38880"/>
              </p14:xfrm>
            </p:contentPart>
          </mc:Choice>
          <mc:Fallback xmlns="">
            <p:pic>
              <p:nvPicPr>
                <p:cNvPr id="211698" name="Freihand 211697">
                  <a:extLst>
                    <a:ext uri="{FF2B5EF4-FFF2-40B4-BE49-F238E27FC236}">
                      <a16:creationId xmlns:a16="http://schemas.microsoft.com/office/drawing/2014/main" id="{91A102AE-EDE0-73DD-5976-30BC5BFBFEB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455533" y="2764893"/>
                  <a:ext cx="37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1699" name="Freihand 211698">
                  <a:extLst>
                    <a:ext uri="{FF2B5EF4-FFF2-40B4-BE49-F238E27FC236}">
                      <a16:creationId xmlns:a16="http://schemas.microsoft.com/office/drawing/2014/main" id="{699BF81B-080E-9B6E-831D-B013C47AC249}"/>
                    </a:ext>
                  </a:extLst>
                </p14:cNvPr>
                <p14:cNvContentPartPr/>
                <p14:nvPr/>
              </p14:nvContentPartPr>
              <p14:xfrm>
                <a:off x="8510613" y="2805213"/>
                <a:ext cx="253440" cy="92520"/>
              </p14:xfrm>
            </p:contentPart>
          </mc:Choice>
          <mc:Fallback xmlns="">
            <p:pic>
              <p:nvPicPr>
                <p:cNvPr id="211699" name="Freihand 211698">
                  <a:extLst>
                    <a:ext uri="{FF2B5EF4-FFF2-40B4-BE49-F238E27FC236}">
                      <a16:creationId xmlns:a16="http://schemas.microsoft.com/office/drawing/2014/main" id="{699BF81B-080E-9B6E-831D-B013C47AC24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501973" y="2796573"/>
                  <a:ext cx="271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1700" name="Freihand 211699">
                  <a:extLst>
                    <a:ext uri="{FF2B5EF4-FFF2-40B4-BE49-F238E27FC236}">
                      <a16:creationId xmlns:a16="http://schemas.microsoft.com/office/drawing/2014/main" id="{48AC1568-06B7-6E2C-E297-722101D486E0}"/>
                    </a:ext>
                  </a:extLst>
                </p14:cNvPr>
                <p14:cNvContentPartPr/>
                <p14:nvPr/>
              </p14:nvContentPartPr>
              <p14:xfrm>
                <a:off x="8810853" y="2796213"/>
                <a:ext cx="59760" cy="109080"/>
              </p14:xfrm>
            </p:contentPart>
          </mc:Choice>
          <mc:Fallback xmlns="">
            <p:pic>
              <p:nvPicPr>
                <p:cNvPr id="211700" name="Freihand 211699">
                  <a:extLst>
                    <a:ext uri="{FF2B5EF4-FFF2-40B4-BE49-F238E27FC236}">
                      <a16:creationId xmlns:a16="http://schemas.microsoft.com/office/drawing/2014/main" id="{48AC1568-06B7-6E2C-E297-722101D486E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801853" y="2787573"/>
                  <a:ext cx="77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1701" name="Freihand 211700">
                  <a:extLst>
                    <a:ext uri="{FF2B5EF4-FFF2-40B4-BE49-F238E27FC236}">
                      <a16:creationId xmlns:a16="http://schemas.microsoft.com/office/drawing/2014/main" id="{BC2987DE-4056-4854-9E8C-EF9A34195383}"/>
                    </a:ext>
                  </a:extLst>
                </p14:cNvPr>
                <p14:cNvContentPartPr/>
                <p14:nvPr/>
              </p14:nvContentPartPr>
              <p14:xfrm>
                <a:off x="8890773" y="2734653"/>
                <a:ext cx="398160" cy="139320"/>
              </p14:xfrm>
            </p:contentPart>
          </mc:Choice>
          <mc:Fallback xmlns="">
            <p:pic>
              <p:nvPicPr>
                <p:cNvPr id="211701" name="Freihand 211700">
                  <a:extLst>
                    <a:ext uri="{FF2B5EF4-FFF2-40B4-BE49-F238E27FC236}">
                      <a16:creationId xmlns:a16="http://schemas.microsoft.com/office/drawing/2014/main" id="{BC2987DE-4056-4854-9E8C-EF9A3419538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881773" y="2726013"/>
                  <a:ext cx="415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1702" name="Freihand 211701">
                  <a:extLst>
                    <a:ext uri="{FF2B5EF4-FFF2-40B4-BE49-F238E27FC236}">
                      <a16:creationId xmlns:a16="http://schemas.microsoft.com/office/drawing/2014/main" id="{FE77F06A-D99D-469B-51B4-91103E0CCB03}"/>
                    </a:ext>
                  </a:extLst>
                </p14:cNvPr>
                <p14:cNvContentPartPr/>
                <p14:nvPr/>
              </p14:nvContentPartPr>
              <p14:xfrm>
                <a:off x="9473973" y="2714133"/>
                <a:ext cx="165960" cy="115200"/>
              </p14:xfrm>
            </p:contentPart>
          </mc:Choice>
          <mc:Fallback xmlns="">
            <p:pic>
              <p:nvPicPr>
                <p:cNvPr id="211702" name="Freihand 211701">
                  <a:extLst>
                    <a:ext uri="{FF2B5EF4-FFF2-40B4-BE49-F238E27FC236}">
                      <a16:creationId xmlns:a16="http://schemas.microsoft.com/office/drawing/2014/main" id="{FE77F06A-D99D-469B-51B4-91103E0CCB0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465333" y="2705133"/>
                  <a:ext cx="183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11703" name="Freihand 211702">
                  <a:extLst>
                    <a:ext uri="{FF2B5EF4-FFF2-40B4-BE49-F238E27FC236}">
                      <a16:creationId xmlns:a16="http://schemas.microsoft.com/office/drawing/2014/main" id="{F496996A-55E3-3052-2E2A-39975F7D8044}"/>
                    </a:ext>
                  </a:extLst>
                </p14:cNvPr>
                <p14:cNvContentPartPr/>
                <p14:nvPr/>
              </p14:nvContentPartPr>
              <p14:xfrm>
                <a:off x="9732453" y="2742213"/>
                <a:ext cx="130320" cy="104040"/>
              </p14:xfrm>
            </p:contentPart>
          </mc:Choice>
          <mc:Fallback xmlns="">
            <p:pic>
              <p:nvPicPr>
                <p:cNvPr id="211703" name="Freihand 211702">
                  <a:extLst>
                    <a:ext uri="{FF2B5EF4-FFF2-40B4-BE49-F238E27FC236}">
                      <a16:creationId xmlns:a16="http://schemas.microsoft.com/office/drawing/2014/main" id="{F496996A-55E3-3052-2E2A-39975F7D804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23813" y="2733573"/>
                  <a:ext cx="147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11704" name="Freihand 211703">
                  <a:extLst>
                    <a:ext uri="{FF2B5EF4-FFF2-40B4-BE49-F238E27FC236}">
                      <a16:creationId xmlns:a16="http://schemas.microsoft.com/office/drawing/2014/main" id="{70056412-7DC4-8379-D250-4DC10370D253}"/>
                    </a:ext>
                  </a:extLst>
                </p14:cNvPr>
                <p14:cNvContentPartPr/>
                <p14:nvPr/>
              </p14:nvContentPartPr>
              <p14:xfrm>
                <a:off x="9887613" y="2723133"/>
                <a:ext cx="190440" cy="96480"/>
              </p14:xfrm>
            </p:contentPart>
          </mc:Choice>
          <mc:Fallback xmlns="">
            <p:pic>
              <p:nvPicPr>
                <p:cNvPr id="211704" name="Freihand 211703">
                  <a:extLst>
                    <a:ext uri="{FF2B5EF4-FFF2-40B4-BE49-F238E27FC236}">
                      <a16:creationId xmlns:a16="http://schemas.microsoft.com/office/drawing/2014/main" id="{70056412-7DC4-8379-D250-4DC10370D25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878613" y="2714493"/>
                  <a:ext cx="208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11705" name="Freihand 211704">
                  <a:extLst>
                    <a:ext uri="{FF2B5EF4-FFF2-40B4-BE49-F238E27FC236}">
                      <a16:creationId xmlns:a16="http://schemas.microsoft.com/office/drawing/2014/main" id="{8420E5E5-FF80-C45F-FFAE-ACF449642A66}"/>
                    </a:ext>
                  </a:extLst>
                </p14:cNvPr>
                <p14:cNvContentPartPr/>
                <p14:nvPr/>
              </p14:nvContentPartPr>
              <p14:xfrm>
                <a:off x="10182813" y="2702973"/>
                <a:ext cx="110160" cy="94320"/>
              </p14:xfrm>
            </p:contentPart>
          </mc:Choice>
          <mc:Fallback xmlns="">
            <p:pic>
              <p:nvPicPr>
                <p:cNvPr id="211705" name="Freihand 211704">
                  <a:extLst>
                    <a:ext uri="{FF2B5EF4-FFF2-40B4-BE49-F238E27FC236}">
                      <a16:creationId xmlns:a16="http://schemas.microsoft.com/office/drawing/2014/main" id="{8420E5E5-FF80-C45F-FFAE-ACF449642A6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174173" y="2693973"/>
                  <a:ext cx="127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11706" name="Freihand 211705">
                  <a:extLst>
                    <a:ext uri="{FF2B5EF4-FFF2-40B4-BE49-F238E27FC236}">
                      <a16:creationId xmlns:a16="http://schemas.microsoft.com/office/drawing/2014/main" id="{713AF777-D7D2-7A19-21BF-943BF5DA0C5B}"/>
                    </a:ext>
                  </a:extLst>
                </p14:cNvPr>
                <p14:cNvContentPartPr/>
                <p14:nvPr/>
              </p14:nvContentPartPr>
              <p14:xfrm>
                <a:off x="10130253" y="2727453"/>
                <a:ext cx="220680" cy="117360"/>
              </p14:xfrm>
            </p:contentPart>
          </mc:Choice>
          <mc:Fallback xmlns="">
            <p:pic>
              <p:nvPicPr>
                <p:cNvPr id="211706" name="Freihand 211705">
                  <a:extLst>
                    <a:ext uri="{FF2B5EF4-FFF2-40B4-BE49-F238E27FC236}">
                      <a16:creationId xmlns:a16="http://schemas.microsoft.com/office/drawing/2014/main" id="{713AF777-D7D2-7A19-21BF-943BF5DA0C5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121613" y="2718453"/>
                  <a:ext cx="238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11707" name="Freihand 211706">
                  <a:extLst>
                    <a:ext uri="{FF2B5EF4-FFF2-40B4-BE49-F238E27FC236}">
                      <a16:creationId xmlns:a16="http://schemas.microsoft.com/office/drawing/2014/main" id="{266F6528-0EA8-5076-C270-91B1474542C4}"/>
                    </a:ext>
                  </a:extLst>
                </p14:cNvPr>
                <p14:cNvContentPartPr/>
                <p14:nvPr/>
              </p14:nvContentPartPr>
              <p14:xfrm>
                <a:off x="10172013" y="2740773"/>
                <a:ext cx="185040" cy="113040"/>
              </p14:xfrm>
            </p:contentPart>
          </mc:Choice>
          <mc:Fallback xmlns="">
            <p:pic>
              <p:nvPicPr>
                <p:cNvPr id="211707" name="Freihand 211706">
                  <a:extLst>
                    <a:ext uri="{FF2B5EF4-FFF2-40B4-BE49-F238E27FC236}">
                      <a16:creationId xmlns:a16="http://schemas.microsoft.com/office/drawing/2014/main" id="{266F6528-0EA8-5076-C270-91B1474542C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163013" y="2732133"/>
                  <a:ext cx="2026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12" name="Gruppieren 211711">
            <a:extLst>
              <a:ext uri="{FF2B5EF4-FFF2-40B4-BE49-F238E27FC236}">
                <a16:creationId xmlns:a16="http://schemas.microsoft.com/office/drawing/2014/main" id="{B5DE7BB3-DF14-5D68-7D7C-4975750C0885}"/>
              </a:ext>
            </a:extLst>
          </p:cNvPr>
          <p:cNvGrpSpPr/>
          <p:nvPr/>
        </p:nvGrpSpPr>
        <p:grpSpPr>
          <a:xfrm>
            <a:off x="326733" y="3456453"/>
            <a:ext cx="310320" cy="207000"/>
            <a:chOff x="326733" y="3456453"/>
            <a:chExt cx="31032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11709" name="Freihand 211708">
                  <a:extLst>
                    <a:ext uri="{FF2B5EF4-FFF2-40B4-BE49-F238E27FC236}">
                      <a16:creationId xmlns:a16="http://schemas.microsoft.com/office/drawing/2014/main" id="{2AA4EDD5-F206-8E88-8D3A-FF0BFF0A8F66}"/>
                    </a:ext>
                  </a:extLst>
                </p14:cNvPr>
                <p14:cNvContentPartPr/>
                <p14:nvPr/>
              </p14:nvContentPartPr>
              <p14:xfrm>
                <a:off x="339693" y="3507933"/>
                <a:ext cx="169920" cy="8280"/>
              </p14:xfrm>
            </p:contentPart>
          </mc:Choice>
          <mc:Fallback xmlns="">
            <p:pic>
              <p:nvPicPr>
                <p:cNvPr id="211709" name="Freihand 211708">
                  <a:extLst>
                    <a:ext uri="{FF2B5EF4-FFF2-40B4-BE49-F238E27FC236}">
                      <a16:creationId xmlns:a16="http://schemas.microsoft.com/office/drawing/2014/main" id="{2AA4EDD5-F206-8E88-8D3A-FF0BFF0A8F6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30693" y="3499293"/>
                  <a:ext cx="187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11710" name="Freihand 211709">
                  <a:extLst>
                    <a:ext uri="{FF2B5EF4-FFF2-40B4-BE49-F238E27FC236}">
                      <a16:creationId xmlns:a16="http://schemas.microsoft.com/office/drawing/2014/main" id="{9202CB3F-6594-194C-8876-70AD4D8CF87E}"/>
                    </a:ext>
                  </a:extLst>
                </p14:cNvPr>
                <p14:cNvContentPartPr/>
                <p14:nvPr/>
              </p14:nvContentPartPr>
              <p14:xfrm>
                <a:off x="326733" y="3576693"/>
                <a:ext cx="184320" cy="29880"/>
              </p14:xfrm>
            </p:contentPart>
          </mc:Choice>
          <mc:Fallback xmlns="">
            <p:pic>
              <p:nvPicPr>
                <p:cNvPr id="211710" name="Freihand 211709">
                  <a:extLst>
                    <a:ext uri="{FF2B5EF4-FFF2-40B4-BE49-F238E27FC236}">
                      <a16:creationId xmlns:a16="http://schemas.microsoft.com/office/drawing/2014/main" id="{9202CB3F-6594-194C-8876-70AD4D8CF87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8093" y="3568053"/>
                  <a:ext cx="201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11711" name="Freihand 211710">
                  <a:extLst>
                    <a:ext uri="{FF2B5EF4-FFF2-40B4-BE49-F238E27FC236}">
                      <a16:creationId xmlns:a16="http://schemas.microsoft.com/office/drawing/2014/main" id="{0A447510-40C1-8997-76B3-7DF0997F72DF}"/>
                    </a:ext>
                  </a:extLst>
                </p14:cNvPr>
                <p14:cNvContentPartPr/>
                <p14:nvPr/>
              </p14:nvContentPartPr>
              <p14:xfrm>
                <a:off x="554613" y="3456453"/>
                <a:ext cx="82440" cy="207000"/>
              </p14:xfrm>
            </p:contentPart>
          </mc:Choice>
          <mc:Fallback xmlns="">
            <p:pic>
              <p:nvPicPr>
                <p:cNvPr id="211711" name="Freihand 211710">
                  <a:extLst>
                    <a:ext uri="{FF2B5EF4-FFF2-40B4-BE49-F238E27FC236}">
                      <a16:creationId xmlns:a16="http://schemas.microsoft.com/office/drawing/2014/main" id="{0A447510-40C1-8997-76B3-7DF0997F72D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45613" y="3447453"/>
                  <a:ext cx="10008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28" name="Gruppieren 211727">
            <a:extLst>
              <a:ext uri="{FF2B5EF4-FFF2-40B4-BE49-F238E27FC236}">
                <a16:creationId xmlns:a16="http://schemas.microsoft.com/office/drawing/2014/main" id="{EE938A37-415E-BE9D-DBA2-C6849DD1C221}"/>
              </a:ext>
            </a:extLst>
          </p:cNvPr>
          <p:cNvGrpSpPr/>
          <p:nvPr/>
        </p:nvGrpSpPr>
        <p:grpSpPr>
          <a:xfrm>
            <a:off x="908853" y="3364293"/>
            <a:ext cx="1416240" cy="235800"/>
            <a:chOff x="908853" y="3364293"/>
            <a:chExt cx="141624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11713" name="Freihand 211712">
                  <a:extLst>
                    <a:ext uri="{FF2B5EF4-FFF2-40B4-BE49-F238E27FC236}">
                      <a16:creationId xmlns:a16="http://schemas.microsoft.com/office/drawing/2014/main" id="{A231CB84-BF2B-FAEA-4AEB-27CB357E7D2F}"/>
                    </a:ext>
                  </a:extLst>
                </p14:cNvPr>
                <p14:cNvContentPartPr/>
                <p14:nvPr/>
              </p14:nvContentPartPr>
              <p14:xfrm>
                <a:off x="908853" y="3471573"/>
                <a:ext cx="138600" cy="109800"/>
              </p14:xfrm>
            </p:contentPart>
          </mc:Choice>
          <mc:Fallback xmlns="">
            <p:pic>
              <p:nvPicPr>
                <p:cNvPr id="211713" name="Freihand 211712">
                  <a:extLst>
                    <a:ext uri="{FF2B5EF4-FFF2-40B4-BE49-F238E27FC236}">
                      <a16:creationId xmlns:a16="http://schemas.microsoft.com/office/drawing/2014/main" id="{A231CB84-BF2B-FAEA-4AEB-27CB357E7D2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9853" y="3462573"/>
                  <a:ext cx="156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11714" name="Freihand 211713">
                  <a:extLst>
                    <a:ext uri="{FF2B5EF4-FFF2-40B4-BE49-F238E27FC236}">
                      <a16:creationId xmlns:a16="http://schemas.microsoft.com/office/drawing/2014/main" id="{87006872-82EE-E35A-AFF0-36C9F5426EE5}"/>
                    </a:ext>
                  </a:extLst>
                </p14:cNvPr>
                <p14:cNvContentPartPr/>
                <p14:nvPr/>
              </p14:nvContentPartPr>
              <p14:xfrm>
                <a:off x="1085613" y="3493533"/>
                <a:ext cx="354240" cy="106560"/>
              </p14:xfrm>
            </p:contentPart>
          </mc:Choice>
          <mc:Fallback xmlns="">
            <p:pic>
              <p:nvPicPr>
                <p:cNvPr id="211714" name="Freihand 211713">
                  <a:extLst>
                    <a:ext uri="{FF2B5EF4-FFF2-40B4-BE49-F238E27FC236}">
                      <a16:creationId xmlns:a16="http://schemas.microsoft.com/office/drawing/2014/main" id="{87006872-82EE-E35A-AFF0-36C9F5426EE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76613" y="3484893"/>
                  <a:ext cx="371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11716" name="Freihand 211715">
                  <a:extLst>
                    <a:ext uri="{FF2B5EF4-FFF2-40B4-BE49-F238E27FC236}">
                      <a16:creationId xmlns:a16="http://schemas.microsoft.com/office/drawing/2014/main" id="{F19331F1-2F66-16EF-E2F6-72428F76AC65}"/>
                    </a:ext>
                  </a:extLst>
                </p14:cNvPr>
                <p14:cNvContentPartPr/>
                <p14:nvPr/>
              </p14:nvContentPartPr>
              <p14:xfrm>
                <a:off x="1545693" y="3476973"/>
                <a:ext cx="216720" cy="61920"/>
              </p14:xfrm>
            </p:contentPart>
          </mc:Choice>
          <mc:Fallback xmlns="">
            <p:pic>
              <p:nvPicPr>
                <p:cNvPr id="211716" name="Freihand 211715">
                  <a:extLst>
                    <a:ext uri="{FF2B5EF4-FFF2-40B4-BE49-F238E27FC236}">
                      <a16:creationId xmlns:a16="http://schemas.microsoft.com/office/drawing/2014/main" id="{F19331F1-2F66-16EF-E2F6-72428F76AC6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536693" y="3467973"/>
                  <a:ext cx="234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11717" name="Freihand 211716">
                  <a:extLst>
                    <a:ext uri="{FF2B5EF4-FFF2-40B4-BE49-F238E27FC236}">
                      <a16:creationId xmlns:a16="http://schemas.microsoft.com/office/drawing/2014/main" id="{8E387E11-2BDE-74B2-55A9-E62209958499}"/>
                    </a:ext>
                  </a:extLst>
                </p14:cNvPr>
                <p14:cNvContentPartPr/>
                <p14:nvPr/>
              </p14:nvContentPartPr>
              <p14:xfrm>
                <a:off x="1771053" y="3433773"/>
                <a:ext cx="40320" cy="11880"/>
              </p14:xfrm>
            </p:contentPart>
          </mc:Choice>
          <mc:Fallback xmlns="">
            <p:pic>
              <p:nvPicPr>
                <p:cNvPr id="211717" name="Freihand 211716">
                  <a:extLst>
                    <a:ext uri="{FF2B5EF4-FFF2-40B4-BE49-F238E27FC236}">
                      <a16:creationId xmlns:a16="http://schemas.microsoft.com/office/drawing/2014/main" id="{8E387E11-2BDE-74B2-55A9-E6220995849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762413" y="3425133"/>
                  <a:ext cx="57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11718" name="Freihand 211717">
                  <a:extLst>
                    <a:ext uri="{FF2B5EF4-FFF2-40B4-BE49-F238E27FC236}">
                      <a16:creationId xmlns:a16="http://schemas.microsoft.com/office/drawing/2014/main" id="{60772A1E-7362-8B13-0096-A0C18CC3C153}"/>
                    </a:ext>
                  </a:extLst>
                </p14:cNvPr>
                <p14:cNvContentPartPr/>
                <p14:nvPr/>
              </p14:nvContentPartPr>
              <p14:xfrm>
                <a:off x="1835853" y="3364293"/>
                <a:ext cx="489240" cy="166680"/>
              </p14:xfrm>
            </p:contentPart>
          </mc:Choice>
          <mc:Fallback xmlns="">
            <p:pic>
              <p:nvPicPr>
                <p:cNvPr id="211718" name="Freihand 211717">
                  <a:extLst>
                    <a:ext uri="{FF2B5EF4-FFF2-40B4-BE49-F238E27FC236}">
                      <a16:creationId xmlns:a16="http://schemas.microsoft.com/office/drawing/2014/main" id="{60772A1E-7362-8B13-0096-A0C18CC3C15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26853" y="3355293"/>
                  <a:ext cx="50688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27" name="Gruppieren 211726">
            <a:extLst>
              <a:ext uri="{FF2B5EF4-FFF2-40B4-BE49-F238E27FC236}">
                <a16:creationId xmlns:a16="http://schemas.microsoft.com/office/drawing/2014/main" id="{7D9FDFA7-82DF-1DD6-6C8E-183331875B00}"/>
              </a:ext>
            </a:extLst>
          </p:cNvPr>
          <p:cNvGrpSpPr/>
          <p:nvPr/>
        </p:nvGrpSpPr>
        <p:grpSpPr>
          <a:xfrm>
            <a:off x="2670333" y="3301293"/>
            <a:ext cx="1157040" cy="274680"/>
            <a:chOff x="2670333" y="3301293"/>
            <a:chExt cx="115704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11719" name="Freihand 211718">
                  <a:extLst>
                    <a:ext uri="{FF2B5EF4-FFF2-40B4-BE49-F238E27FC236}">
                      <a16:creationId xmlns:a16="http://schemas.microsoft.com/office/drawing/2014/main" id="{5EE53C98-5EAC-E653-80AE-1FC841E1523E}"/>
                    </a:ext>
                  </a:extLst>
                </p14:cNvPr>
                <p14:cNvContentPartPr/>
                <p14:nvPr/>
              </p14:nvContentPartPr>
              <p14:xfrm>
                <a:off x="2670333" y="3344853"/>
                <a:ext cx="204120" cy="199440"/>
              </p14:xfrm>
            </p:contentPart>
          </mc:Choice>
          <mc:Fallback xmlns="">
            <p:pic>
              <p:nvPicPr>
                <p:cNvPr id="211719" name="Freihand 211718">
                  <a:extLst>
                    <a:ext uri="{FF2B5EF4-FFF2-40B4-BE49-F238E27FC236}">
                      <a16:creationId xmlns:a16="http://schemas.microsoft.com/office/drawing/2014/main" id="{5EE53C98-5EAC-E653-80AE-1FC841E1523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661333" y="3335853"/>
                  <a:ext cx="221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11720" name="Freihand 211719">
                  <a:extLst>
                    <a:ext uri="{FF2B5EF4-FFF2-40B4-BE49-F238E27FC236}">
                      <a16:creationId xmlns:a16="http://schemas.microsoft.com/office/drawing/2014/main" id="{48D049D9-226A-8BB6-7752-9B83DB28E20F}"/>
                    </a:ext>
                  </a:extLst>
                </p14:cNvPr>
                <p14:cNvContentPartPr/>
                <p14:nvPr/>
              </p14:nvContentPartPr>
              <p14:xfrm>
                <a:off x="2681853" y="3472653"/>
                <a:ext cx="141840" cy="5040"/>
              </p14:xfrm>
            </p:contentPart>
          </mc:Choice>
          <mc:Fallback xmlns="">
            <p:pic>
              <p:nvPicPr>
                <p:cNvPr id="211720" name="Freihand 211719">
                  <a:extLst>
                    <a:ext uri="{FF2B5EF4-FFF2-40B4-BE49-F238E27FC236}">
                      <a16:creationId xmlns:a16="http://schemas.microsoft.com/office/drawing/2014/main" id="{48D049D9-226A-8BB6-7752-9B83DB28E20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672853" y="3464013"/>
                  <a:ext cx="159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11721" name="Freihand 211720">
                  <a:extLst>
                    <a:ext uri="{FF2B5EF4-FFF2-40B4-BE49-F238E27FC236}">
                      <a16:creationId xmlns:a16="http://schemas.microsoft.com/office/drawing/2014/main" id="{830FFC7D-7167-49B6-4DAD-7FA24F331287}"/>
                    </a:ext>
                  </a:extLst>
                </p14:cNvPr>
                <p14:cNvContentPartPr/>
                <p14:nvPr/>
              </p14:nvContentPartPr>
              <p14:xfrm>
                <a:off x="2880213" y="3469413"/>
                <a:ext cx="155160" cy="58680"/>
              </p14:xfrm>
            </p:contentPart>
          </mc:Choice>
          <mc:Fallback xmlns="">
            <p:pic>
              <p:nvPicPr>
                <p:cNvPr id="211721" name="Freihand 211720">
                  <a:extLst>
                    <a:ext uri="{FF2B5EF4-FFF2-40B4-BE49-F238E27FC236}">
                      <a16:creationId xmlns:a16="http://schemas.microsoft.com/office/drawing/2014/main" id="{830FFC7D-7167-49B6-4DAD-7FA24F33128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871573" y="3460773"/>
                  <a:ext cx="172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11722" name="Freihand 211721">
                  <a:extLst>
                    <a:ext uri="{FF2B5EF4-FFF2-40B4-BE49-F238E27FC236}">
                      <a16:creationId xmlns:a16="http://schemas.microsoft.com/office/drawing/2014/main" id="{A890A806-C0FB-228D-19D2-5520450B2BD5}"/>
                    </a:ext>
                  </a:extLst>
                </p14:cNvPr>
                <p14:cNvContentPartPr/>
                <p14:nvPr/>
              </p14:nvContentPartPr>
              <p14:xfrm>
                <a:off x="3030693" y="3372213"/>
                <a:ext cx="131400" cy="153000"/>
              </p14:xfrm>
            </p:contentPart>
          </mc:Choice>
          <mc:Fallback xmlns="">
            <p:pic>
              <p:nvPicPr>
                <p:cNvPr id="211722" name="Freihand 211721">
                  <a:extLst>
                    <a:ext uri="{FF2B5EF4-FFF2-40B4-BE49-F238E27FC236}">
                      <a16:creationId xmlns:a16="http://schemas.microsoft.com/office/drawing/2014/main" id="{A890A806-C0FB-228D-19D2-5520450B2BD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022053" y="3363573"/>
                  <a:ext cx="149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11723" name="Freihand 211722">
                  <a:extLst>
                    <a:ext uri="{FF2B5EF4-FFF2-40B4-BE49-F238E27FC236}">
                      <a16:creationId xmlns:a16="http://schemas.microsoft.com/office/drawing/2014/main" id="{D0D41EA2-FCD1-9C7C-F96B-72647A232DA1}"/>
                    </a:ext>
                  </a:extLst>
                </p14:cNvPr>
                <p14:cNvContentPartPr/>
                <p14:nvPr/>
              </p14:nvContentPartPr>
              <p14:xfrm>
                <a:off x="3209973" y="3452853"/>
                <a:ext cx="86760" cy="86400"/>
              </p14:xfrm>
            </p:contentPart>
          </mc:Choice>
          <mc:Fallback xmlns="">
            <p:pic>
              <p:nvPicPr>
                <p:cNvPr id="211723" name="Freihand 211722">
                  <a:extLst>
                    <a:ext uri="{FF2B5EF4-FFF2-40B4-BE49-F238E27FC236}">
                      <a16:creationId xmlns:a16="http://schemas.microsoft.com/office/drawing/2014/main" id="{D0D41EA2-FCD1-9C7C-F96B-72647A232DA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201333" y="3443853"/>
                  <a:ext cx="104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11724" name="Freihand 211723">
                  <a:extLst>
                    <a:ext uri="{FF2B5EF4-FFF2-40B4-BE49-F238E27FC236}">
                      <a16:creationId xmlns:a16="http://schemas.microsoft.com/office/drawing/2014/main" id="{E3AB062D-FB23-2438-ACA0-BE45A3260F95}"/>
                    </a:ext>
                  </a:extLst>
                </p14:cNvPr>
                <p14:cNvContentPartPr/>
                <p14:nvPr/>
              </p14:nvContentPartPr>
              <p14:xfrm>
                <a:off x="3321573" y="3471213"/>
                <a:ext cx="274680" cy="62280"/>
              </p14:xfrm>
            </p:contentPart>
          </mc:Choice>
          <mc:Fallback xmlns="">
            <p:pic>
              <p:nvPicPr>
                <p:cNvPr id="211724" name="Freihand 211723">
                  <a:extLst>
                    <a:ext uri="{FF2B5EF4-FFF2-40B4-BE49-F238E27FC236}">
                      <a16:creationId xmlns:a16="http://schemas.microsoft.com/office/drawing/2014/main" id="{E3AB062D-FB23-2438-ACA0-BE45A3260F9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312573" y="3462213"/>
                  <a:ext cx="292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11725" name="Freihand 211724">
                  <a:extLst>
                    <a:ext uri="{FF2B5EF4-FFF2-40B4-BE49-F238E27FC236}">
                      <a16:creationId xmlns:a16="http://schemas.microsoft.com/office/drawing/2014/main" id="{FC69FD2A-88D1-5E53-7F0E-3B0617935BE6}"/>
                    </a:ext>
                  </a:extLst>
                </p14:cNvPr>
                <p14:cNvContentPartPr/>
                <p14:nvPr/>
              </p14:nvContentPartPr>
              <p14:xfrm>
                <a:off x="3727293" y="3301293"/>
                <a:ext cx="100080" cy="167760"/>
              </p14:xfrm>
            </p:contentPart>
          </mc:Choice>
          <mc:Fallback xmlns="">
            <p:pic>
              <p:nvPicPr>
                <p:cNvPr id="211725" name="Freihand 211724">
                  <a:extLst>
                    <a:ext uri="{FF2B5EF4-FFF2-40B4-BE49-F238E27FC236}">
                      <a16:creationId xmlns:a16="http://schemas.microsoft.com/office/drawing/2014/main" id="{FC69FD2A-88D1-5E53-7F0E-3B0617935BE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718293" y="3292653"/>
                  <a:ext cx="117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11726" name="Freihand 211725">
                  <a:extLst>
                    <a:ext uri="{FF2B5EF4-FFF2-40B4-BE49-F238E27FC236}">
                      <a16:creationId xmlns:a16="http://schemas.microsoft.com/office/drawing/2014/main" id="{21F6F267-1BB9-85D4-8EDF-DB9BBF24B9E7}"/>
                    </a:ext>
                  </a:extLst>
                </p14:cNvPr>
                <p14:cNvContentPartPr/>
                <p14:nvPr/>
              </p14:nvContentPartPr>
              <p14:xfrm>
                <a:off x="3750333" y="3541413"/>
                <a:ext cx="34560" cy="34560"/>
              </p14:xfrm>
            </p:contentPart>
          </mc:Choice>
          <mc:Fallback xmlns="">
            <p:pic>
              <p:nvPicPr>
                <p:cNvPr id="211726" name="Freihand 211725">
                  <a:extLst>
                    <a:ext uri="{FF2B5EF4-FFF2-40B4-BE49-F238E27FC236}">
                      <a16:creationId xmlns:a16="http://schemas.microsoft.com/office/drawing/2014/main" id="{21F6F267-1BB9-85D4-8EDF-DB9BBF24B9E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41333" y="3532773"/>
                  <a:ext cx="522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45" name="Gruppieren 211744">
            <a:extLst>
              <a:ext uri="{FF2B5EF4-FFF2-40B4-BE49-F238E27FC236}">
                <a16:creationId xmlns:a16="http://schemas.microsoft.com/office/drawing/2014/main" id="{3832B9B3-EA22-A6AC-A332-F376C9BB11E2}"/>
              </a:ext>
            </a:extLst>
          </p:cNvPr>
          <p:cNvGrpSpPr/>
          <p:nvPr/>
        </p:nvGrpSpPr>
        <p:grpSpPr>
          <a:xfrm>
            <a:off x="4282053" y="3446013"/>
            <a:ext cx="335880" cy="177840"/>
            <a:chOff x="4282053" y="3446013"/>
            <a:chExt cx="33588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11729" name="Freihand 211728">
                  <a:extLst>
                    <a:ext uri="{FF2B5EF4-FFF2-40B4-BE49-F238E27FC236}">
                      <a16:creationId xmlns:a16="http://schemas.microsoft.com/office/drawing/2014/main" id="{6814A8CC-3F20-5FCE-4EB1-0ACA7983D64E}"/>
                    </a:ext>
                  </a:extLst>
                </p14:cNvPr>
                <p14:cNvContentPartPr/>
                <p14:nvPr/>
              </p14:nvContentPartPr>
              <p14:xfrm>
                <a:off x="4282053" y="3526293"/>
                <a:ext cx="211680" cy="12960"/>
              </p14:xfrm>
            </p:contentPart>
          </mc:Choice>
          <mc:Fallback xmlns="">
            <p:pic>
              <p:nvPicPr>
                <p:cNvPr id="211729" name="Freihand 211728">
                  <a:extLst>
                    <a:ext uri="{FF2B5EF4-FFF2-40B4-BE49-F238E27FC236}">
                      <a16:creationId xmlns:a16="http://schemas.microsoft.com/office/drawing/2014/main" id="{6814A8CC-3F20-5FCE-4EB1-0ACA7983D64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73413" y="3517653"/>
                  <a:ext cx="229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11730" name="Freihand 211729">
                  <a:extLst>
                    <a:ext uri="{FF2B5EF4-FFF2-40B4-BE49-F238E27FC236}">
                      <a16:creationId xmlns:a16="http://schemas.microsoft.com/office/drawing/2014/main" id="{5FAA10AC-D310-6D9A-E6E8-3796149BB7B2}"/>
                    </a:ext>
                  </a:extLst>
                </p14:cNvPr>
                <p14:cNvContentPartPr/>
                <p14:nvPr/>
              </p14:nvContentPartPr>
              <p14:xfrm>
                <a:off x="4494813" y="3446013"/>
                <a:ext cx="123120" cy="177840"/>
              </p14:xfrm>
            </p:contentPart>
          </mc:Choice>
          <mc:Fallback xmlns="">
            <p:pic>
              <p:nvPicPr>
                <p:cNvPr id="211730" name="Freihand 211729">
                  <a:extLst>
                    <a:ext uri="{FF2B5EF4-FFF2-40B4-BE49-F238E27FC236}">
                      <a16:creationId xmlns:a16="http://schemas.microsoft.com/office/drawing/2014/main" id="{5FAA10AC-D310-6D9A-E6E8-3796149BB7B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486173" y="3437013"/>
                  <a:ext cx="14076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44" name="Gruppieren 211743">
            <a:extLst>
              <a:ext uri="{FF2B5EF4-FFF2-40B4-BE49-F238E27FC236}">
                <a16:creationId xmlns:a16="http://schemas.microsoft.com/office/drawing/2014/main" id="{29391D1E-8506-7EDE-5469-33FBB3B4B780}"/>
              </a:ext>
            </a:extLst>
          </p:cNvPr>
          <p:cNvGrpSpPr/>
          <p:nvPr/>
        </p:nvGrpSpPr>
        <p:grpSpPr>
          <a:xfrm>
            <a:off x="4866333" y="3272493"/>
            <a:ext cx="2799000" cy="468360"/>
            <a:chOff x="4866333" y="3272493"/>
            <a:chExt cx="279900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11731" name="Freihand 211730">
                  <a:extLst>
                    <a:ext uri="{FF2B5EF4-FFF2-40B4-BE49-F238E27FC236}">
                      <a16:creationId xmlns:a16="http://schemas.microsoft.com/office/drawing/2014/main" id="{B9D31B8C-C7C5-A58F-8CC7-0857F2C1490A}"/>
                    </a:ext>
                  </a:extLst>
                </p14:cNvPr>
                <p14:cNvContentPartPr/>
                <p14:nvPr/>
              </p14:nvContentPartPr>
              <p14:xfrm>
                <a:off x="4992693" y="3416853"/>
                <a:ext cx="5760" cy="200520"/>
              </p14:xfrm>
            </p:contentPart>
          </mc:Choice>
          <mc:Fallback xmlns="">
            <p:pic>
              <p:nvPicPr>
                <p:cNvPr id="211731" name="Freihand 211730">
                  <a:extLst>
                    <a:ext uri="{FF2B5EF4-FFF2-40B4-BE49-F238E27FC236}">
                      <a16:creationId xmlns:a16="http://schemas.microsoft.com/office/drawing/2014/main" id="{B9D31B8C-C7C5-A58F-8CC7-0857F2C1490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983693" y="3408213"/>
                  <a:ext cx="23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11732" name="Freihand 211731">
                  <a:extLst>
                    <a:ext uri="{FF2B5EF4-FFF2-40B4-BE49-F238E27FC236}">
                      <a16:creationId xmlns:a16="http://schemas.microsoft.com/office/drawing/2014/main" id="{3C00F9C5-4D28-7545-8E63-B16B548AB60A}"/>
                    </a:ext>
                  </a:extLst>
                </p14:cNvPr>
                <p14:cNvContentPartPr/>
                <p14:nvPr/>
              </p14:nvContentPartPr>
              <p14:xfrm>
                <a:off x="4866333" y="3359253"/>
                <a:ext cx="237240" cy="61920"/>
              </p14:xfrm>
            </p:contentPart>
          </mc:Choice>
          <mc:Fallback xmlns="">
            <p:pic>
              <p:nvPicPr>
                <p:cNvPr id="211732" name="Freihand 211731">
                  <a:extLst>
                    <a:ext uri="{FF2B5EF4-FFF2-40B4-BE49-F238E27FC236}">
                      <a16:creationId xmlns:a16="http://schemas.microsoft.com/office/drawing/2014/main" id="{3C00F9C5-4D28-7545-8E63-B16B548AB60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857693" y="3350253"/>
                  <a:ext cx="254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11733" name="Freihand 211732">
                  <a:extLst>
                    <a:ext uri="{FF2B5EF4-FFF2-40B4-BE49-F238E27FC236}">
                      <a16:creationId xmlns:a16="http://schemas.microsoft.com/office/drawing/2014/main" id="{B050ED5F-B30B-C41E-BD57-04A765B65D3D}"/>
                    </a:ext>
                  </a:extLst>
                </p14:cNvPr>
                <p14:cNvContentPartPr/>
                <p14:nvPr/>
              </p14:nvContentPartPr>
              <p14:xfrm>
                <a:off x="4891173" y="3497493"/>
                <a:ext cx="176400" cy="34920"/>
              </p14:xfrm>
            </p:contentPart>
          </mc:Choice>
          <mc:Fallback xmlns="">
            <p:pic>
              <p:nvPicPr>
                <p:cNvPr id="211733" name="Freihand 211732">
                  <a:extLst>
                    <a:ext uri="{FF2B5EF4-FFF2-40B4-BE49-F238E27FC236}">
                      <a16:creationId xmlns:a16="http://schemas.microsoft.com/office/drawing/2014/main" id="{B050ED5F-B30B-C41E-BD57-04A765B65D3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82533" y="3488493"/>
                  <a:ext cx="194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11734" name="Freihand 211733">
                  <a:extLst>
                    <a:ext uri="{FF2B5EF4-FFF2-40B4-BE49-F238E27FC236}">
                      <a16:creationId xmlns:a16="http://schemas.microsoft.com/office/drawing/2014/main" id="{2B72002F-F425-1D94-3E81-5D219C72A3BF}"/>
                    </a:ext>
                  </a:extLst>
                </p14:cNvPr>
                <p14:cNvContentPartPr/>
                <p14:nvPr/>
              </p14:nvContentPartPr>
              <p14:xfrm>
                <a:off x="5152893" y="3434853"/>
                <a:ext cx="48240" cy="168120"/>
              </p14:xfrm>
            </p:contentPart>
          </mc:Choice>
          <mc:Fallback xmlns="">
            <p:pic>
              <p:nvPicPr>
                <p:cNvPr id="211734" name="Freihand 211733">
                  <a:extLst>
                    <a:ext uri="{FF2B5EF4-FFF2-40B4-BE49-F238E27FC236}">
                      <a16:creationId xmlns:a16="http://schemas.microsoft.com/office/drawing/2014/main" id="{2B72002F-F425-1D94-3E81-5D219C72A3B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44253" y="3426213"/>
                  <a:ext cx="65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11735" name="Freihand 211734">
                  <a:extLst>
                    <a:ext uri="{FF2B5EF4-FFF2-40B4-BE49-F238E27FC236}">
                      <a16:creationId xmlns:a16="http://schemas.microsoft.com/office/drawing/2014/main" id="{38F9F7DE-9C66-5968-21E8-2BBD92458E72}"/>
                    </a:ext>
                  </a:extLst>
                </p14:cNvPr>
                <p14:cNvContentPartPr/>
                <p14:nvPr/>
              </p14:nvContentPartPr>
              <p14:xfrm>
                <a:off x="5245053" y="3480573"/>
                <a:ext cx="115920" cy="129960"/>
              </p14:xfrm>
            </p:contentPart>
          </mc:Choice>
          <mc:Fallback xmlns="">
            <p:pic>
              <p:nvPicPr>
                <p:cNvPr id="211735" name="Freihand 211734">
                  <a:extLst>
                    <a:ext uri="{FF2B5EF4-FFF2-40B4-BE49-F238E27FC236}">
                      <a16:creationId xmlns:a16="http://schemas.microsoft.com/office/drawing/2014/main" id="{38F9F7DE-9C66-5968-21E8-2BBD92458E7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236413" y="3471933"/>
                  <a:ext cx="133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11736" name="Freihand 211735">
                  <a:extLst>
                    <a:ext uri="{FF2B5EF4-FFF2-40B4-BE49-F238E27FC236}">
                      <a16:creationId xmlns:a16="http://schemas.microsoft.com/office/drawing/2014/main" id="{B2B8170A-9D69-4F0A-EA87-CC7B7D253ECE}"/>
                    </a:ext>
                  </a:extLst>
                </p14:cNvPr>
                <p14:cNvContentPartPr/>
                <p14:nvPr/>
              </p14:nvContentPartPr>
              <p14:xfrm>
                <a:off x="5419653" y="3362853"/>
                <a:ext cx="120960" cy="230400"/>
              </p14:xfrm>
            </p:contentPart>
          </mc:Choice>
          <mc:Fallback xmlns="">
            <p:pic>
              <p:nvPicPr>
                <p:cNvPr id="211736" name="Freihand 211735">
                  <a:extLst>
                    <a:ext uri="{FF2B5EF4-FFF2-40B4-BE49-F238E27FC236}">
                      <a16:creationId xmlns:a16="http://schemas.microsoft.com/office/drawing/2014/main" id="{B2B8170A-9D69-4F0A-EA87-CC7B7D253EC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410653" y="3354213"/>
                  <a:ext cx="138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11737" name="Freihand 211736">
                  <a:extLst>
                    <a:ext uri="{FF2B5EF4-FFF2-40B4-BE49-F238E27FC236}">
                      <a16:creationId xmlns:a16="http://schemas.microsoft.com/office/drawing/2014/main" id="{36177742-0F43-B5E5-ECE3-AB942F42A849}"/>
                    </a:ext>
                  </a:extLst>
                </p14:cNvPr>
                <p14:cNvContentPartPr/>
                <p14:nvPr/>
              </p14:nvContentPartPr>
              <p14:xfrm>
                <a:off x="5614413" y="3471213"/>
                <a:ext cx="420480" cy="93960"/>
              </p14:xfrm>
            </p:contentPart>
          </mc:Choice>
          <mc:Fallback xmlns="">
            <p:pic>
              <p:nvPicPr>
                <p:cNvPr id="211737" name="Freihand 211736">
                  <a:extLst>
                    <a:ext uri="{FF2B5EF4-FFF2-40B4-BE49-F238E27FC236}">
                      <a16:creationId xmlns:a16="http://schemas.microsoft.com/office/drawing/2014/main" id="{36177742-0F43-B5E5-ECE3-AB942F42A84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05773" y="3462573"/>
                  <a:ext cx="438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11738" name="Freihand 211737">
                  <a:extLst>
                    <a:ext uri="{FF2B5EF4-FFF2-40B4-BE49-F238E27FC236}">
                      <a16:creationId xmlns:a16="http://schemas.microsoft.com/office/drawing/2014/main" id="{8C5A02F3-E582-ABE0-69E6-0CB6A8C441B3}"/>
                    </a:ext>
                  </a:extLst>
                </p14:cNvPr>
                <p14:cNvContentPartPr/>
                <p14:nvPr/>
              </p14:nvContentPartPr>
              <p14:xfrm>
                <a:off x="6190053" y="3422973"/>
                <a:ext cx="197280" cy="234720"/>
              </p14:xfrm>
            </p:contentPart>
          </mc:Choice>
          <mc:Fallback xmlns="">
            <p:pic>
              <p:nvPicPr>
                <p:cNvPr id="211738" name="Freihand 211737">
                  <a:extLst>
                    <a:ext uri="{FF2B5EF4-FFF2-40B4-BE49-F238E27FC236}">
                      <a16:creationId xmlns:a16="http://schemas.microsoft.com/office/drawing/2014/main" id="{8C5A02F3-E582-ABE0-69E6-0CB6A8C441B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181413" y="3413973"/>
                  <a:ext cx="214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11739" name="Freihand 211738">
                  <a:extLst>
                    <a:ext uri="{FF2B5EF4-FFF2-40B4-BE49-F238E27FC236}">
                      <a16:creationId xmlns:a16="http://schemas.microsoft.com/office/drawing/2014/main" id="{A1E7537B-FBE2-25A3-E133-D70B0D71B4C9}"/>
                    </a:ext>
                  </a:extLst>
                </p14:cNvPr>
                <p14:cNvContentPartPr/>
                <p14:nvPr/>
              </p14:nvContentPartPr>
              <p14:xfrm>
                <a:off x="6445653" y="3376173"/>
                <a:ext cx="39600" cy="220680"/>
              </p14:xfrm>
            </p:contentPart>
          </mc:Choice>
          <mc:Fallback xmlns="">
            <p:pic>
              <p:nvPicPr>
                <p:cNvPr id="211739" name="Freihand 211738">
                  <a:extLst>
                    <a:ext uri="{FF2B5EF4-FFF2-40B4-BE49-F238E27FC236}">
                      <a16:creationId xmlns:a16="http://schemas.microsoft.com/office/drawing/2014/main" id="{A1E7537B-FBE2-25A3-E133-D70B0D71B4C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437013" y="3367173"/>
                  <a:ext cx="57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11740" name="Freihand 211739">
                  <a:extLst>
                    <a:ext uri="{FF2B5EF4-FFF2-40B4-BE49-F238E27FC236}">
                      <a16:creationId xmlns:a16="http://schemas.microsoft.com/office/drawing/2014/main" id="{B08C93D3-5802-CBFB-DBE7-FA4C6B3FCE61}"/>
                    </a:ext>
                  </a:extLst>
                </p14:cNvPr>
                <p14:cNvContentPartPr/>
                <p14:nvPr/>
              </p14:nvContentPartPr>
              <p14:xfrm>
                <a:off x="6509373" y="3482013"/>
                <a:ext cx="290880" cy="95040"/>
              </p14:xfrm>
            </p:contentPart>
          </mc:Choice>
          <mc:Fallback xmlns="">
            <p:pic>
              <p:nvPicPr>
                <p:cNvPr id="211740" name="Freihand 211739">
                  <a:extLst>
                    <a:ext uri="{FF2B5EF4-FFF2-40B4-BE49-F238E27FC236}">
                      <a16:creationId xmlns:a16="http://schemas.microsoft.com/office/drawing/2014/main" id="{B08C93D3-5802-CBFB-DBE7-FA4C6B3FCE6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00373" y="3473373"/>
                  <a:ext cx="308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11741" name="Freihand 211740">
                  <a:extLst>
                    <a:ext uri="{FF2B5EF4-FFF2-40B4-BE49-F238E27FC236}">
                      <a16:creationId xmlns:a16="http://schemas.microsoft.com/office/drawing/2014/main" id="{1DF579EB-AEE7-5877-7BB6-683028275709}"/>
                    </a:ext>
                  </a:extLst>
                </p14:cNvPr>
                <p14:cNvContentPartPr/>
                <p14:nvPr/>
              </p14:nvContentPartPr>
              <p14:xfrm>
                <a:off x="6772173" y="3380133"/>
                <a:ext cx="15480" cy="21960"/>
              </p14:xfrm>
            </p:contentPart>
          </mc:Choice>
          <mc:Fallback xmlns="">
            <p:pic>
              <p:nvPicPr>
                <p:cNvPr id="211741" name="Freihand 211740">
                  <a:extLst>
                    <a:ext uri="{FF2B5EF4-FFF2-40B4-BE49-F238E27FC236}">
                      <a16:creationId xmlns:a16="http://schemas.microsoft.com/office/drawing/2014/main" id="{1DF579EB-AEE7-5877-7BB6-68302827570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763173" y="3371493"/>
                  <a:ext cx="33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11742" name="Freihand 211741">
                  <a:extLst>
                    <a:ext uri="{FF2B5EF4-FFF2-40B4-BE49-F238E27FC236}">
                      <a16:creationId xmlns:a16="http://schemas.microsoft.com/office/drawing/2014/main" id="{BDA03400-D354-820D-77AB-96755F02BD52}"/>
                    </a:ext>
                  </a:extLst>
                </p14:cNvPr>
                <p14:cNvContentPartPr/>
                <p14:nvPr/>
              </p14:nvContentPartPr>
              <p14:xfrm>
                <a:off x="6860013" y="3272493"/>
                <a:ext cx="228240" cy="294480"/>
              </p14:xfrm>
            </p:contentPart>
          </mc:Choice>
          <mc:Fallback xmlns="">
            <p:pic>
              <p:nvPicPr>
                <p:cNvPr id="211742" name="Freihand 211741">
                  <a:extLst>
                    <a:ext uri="{FF2B5EF4-FFF2-40B4-BE49-F238E27FC236}">
                      <a16:creationId xmlns:a16="http://schemas.microsoft.com/office/drawing/2014/main" id="{BDA03400-D354-820D-77AB-96755F02BD5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851013" y="3263853"/>
                  <a:ext cx="245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11743" name="Freihand 211742">
                  <a:extLst>
                    <a:ext uri="{FF2B5EF4-FFF2-40B4-BE49-F238E27FC236}">
                      <a16:creationId xmlns:a16="http://schemas.microsoft.com/office/drawing/2014/main" id="{EE04D4DB-4E0D-C1FA-10C8-7AC9E4FD7988}"/>
                    </a:ext>
                  </a:extLst>
                </p14:cNvPr>
                <p14:cNvContentPartPr/>
                <p14:nvPr/>
              </p14:nvContentPartPr>
              <p14:xfrm>
                <a:off x="7173933" y="3452133"/>
                <a:ext cx="491400" cy="288720"/>
              </p14:xfrm>
            </p:contentPart>
          </mc:Choice>
          <mc:Fallback xmlns="">
            <p:pic>
              <p:nvPicPr>
                <p:cNvPr id="211743" name="Freihand 211742">
                  <a:extLst>
                    <a:ext uri="{FF2B5EF4-FFF2-40B4-BE49-F238E27FC236}">
                      <a16:creationId xmlns:a16="http://schemas.microsoft.com/office/drawing/2014/main" id="{EE04D4DB-4E0D-C1FA-10C8-7AC9E4FD798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165293" y="3443493"/>
                  <a:ext cx="50904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60" name="Gruppieren 211759">
            <a:extLst>
              <a:ext uri="{FF2B5EF4-FFF2-40B4-BE49-F238E27FC236}">
                <a16:creationId xmlns:a16="http://schemas.microsoft.com/office/drawing/2014/main" id="{EF67A5FA-8315-721B-ACC5-7FD6FC4B7629}"/>
              </a:ext>
            </a:extLst>
          </p:cNvPr>
          <p:cNvGrpSpPr/>
          <p:nvPr/>
        </p:nvGrpSpPr>
        <p:grpSpPr>
          <a:xfrm>
            <a:off x="659733" y="4160973"/>
            <a:ext cx="369360" cy="188280"/>
            <a:chOff x="659733" y="4160973"/>
            <a:chExt cx="3693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11746" name="Freihand 211745">
                  <a:extLst>
                    <a:ext uri="{FF2B5EF4-FFF2-40B4-BE49-F238E27FC236}">
                      <a16:creationId xmlns:a16="http://schemas.microsoft.com/office/drawing/2014/main" id="{AD5B941F-B9AF-15B8-BA20-D631DBCB6E22}"/>
                    </a:ext>
                  </a:extLst>
                </p14:cNvPr>
                <p14:cNvContentPartPr/>
                <p14:nvPr/>
              </p14:nvContentPartPr>
              <p14:xfrm>
                <a:off x="659733" y="4160973"/>
                <a:ext cx="162000" cy="188280"/>
              </p14:xfrm>
            </p:contentPart>
          </mc:Choice>
          <mc:Fallback xmlns="">
            <p:pic>
              <p:nvPicPr>
                <p:cNvPr id="211746" name="Freihand 211745">
                  <a:extLst>
                    <a:ext uri="{FF2B5EF4-FFF2-40B4-BE49-F238E27FC236}">
                      <a16:creationId xmlns:a16="http://schemas.microsoft.com/office/drawing/2014/main" id="{AD5B941F-B9AF-15B8-BA20-D631DBCB6E2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50733" y="4152333"/>
                  <a:ext cx="179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11747" name="Freihand 211746">
                  <a:extLst>
                    <a:ext uri="{FF2B5EF4-FFF2-40B4-BE49-F238E27FC236}">
                      <a16:creationId xmlns:a16="http://schemas.microsoft.com/office/drawing/2014/main" id="{E77192FB-FB65-0B70-59FB-53176ABDB8DD}"/>
                    </a:ext>
                  </a:extLst>
                </p14:cNvPr>
                <p14:cNvContentPartPr/>
                <p14:nvPr/>
              </p14:nvContentPartPr>
              <p14:xfrm>
                <a:off x="919293" y="4163853"/>
                <a:ext cx="109800" cy="155880"/>
              </p14:xfrm>
            </p:contentPart>
          </mc:Choice>
          <mc:Fallback xmlns="">
            <p:pic>
              <p:nvPicPr>
                <p:cNvPr id="211747" name="Freihand 211746">
                  <a:extLst>
                    <a:ext uri="{FF2B5EF4-FFF2-40B4-BE49-F238E27FC236}">
                      <a16:creationId xmlns:a16="http://schemas.microsoft.com/office/drawing/2014/main" id="{E77192FB-FB65-0B70-59FB-53176ABDB8D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10293" y="4154853"/>
                  <a:ext cx="12744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59" name="Gruppieren 211758">
            <a:extLst>
              <a:ext uri="{FF2B5EF4-FFF2-40B4-BE49-F238E27FC236}">
                <a16:creationId xmlns:a16="http://schemas.microsoft.com/office/drawing/2014/main" id="{0DCD8981-F098-27D1-701E-8267E3CA8BE6}"/>
              </a:ext>
            </a:extLst>
          </p:cNvPr>
          <p:cNvGrpSpPr/>
          <p:nvPr/>
        </p:nvGrpSpPr>
        <p:grpSpPr>
          <a:xfrm>
            <a:off x="1229613" y="4064853"/>
            <a:ext cx="1315440" cy="241560"/>
            <a:chOff x="1229613" y="4064853"/>
            <a:chExt cx="13154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11748" name="Freihand 211747">
                  <a:extLst>
                    <a:ext uri="{FF2B5EF4-FFF2-40B4-BE49-F238E27FC236}">
                      <a16:creationId xmlns:a16="http://schemas.microsoft.com/office/drawing/2014/main" id="{8D572830-0553-100B-A761-AE83C67EBE6D}"/>
                    </a:ext>
                  </a:extLst>
                </p14:cNvPr>
                <p14:cNvContentPartPr/>
                <p14:nvPr/>
              </p14:nvContentPartPr>
              <p14:xfrm>
                <a:off x="1284333" y="4129653"/>
                <a:ext cx="23040" cy="176760"/>
              </p14:xfrm>
            </p:contentPart>
          </mc:Choice>
          <mc:Fallback xmlns="">
            <p:pic>
              <p:nvPicPr>
                <p:cNvPr id="211748" name="Freihand 211747">
                  <a:extLst>
                    <a:ext uri="{FF2B5EF4-FFF2-40B4-BE49-F238E27FC236}">
                      <a16:creationId xmlns:a16="http://schemas.microsoft.com/office/drawing/2014/main" id="{8D572830-0553-100B-A761-AE83C67EBE6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275693" y="4120653"/>
                  <a:ext cx="40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11749" name="Freihand 211748">
                  <a:extLst>
                    <a:ext uri="{FF2B5EF4-FFF2-40B4-BE49-F238E27FC236}">
                      <a16:creationId xmlns:a16="http://schemas.microsoft.com/office/drawing/2014/main" id="{BEB6B2A9-13FA-28EA-B8B3-A23095D5CE9A}"/>
                    </a:ext>
                  </a:extLst>
                </p14:cNvPr>
                <p14:cNvContentPartPr/>
                <p14:nvPr/>
              </p14:nvContentPartPr>
              <p14:xfrm>
                <a:off x="1229613" y="4073493"/>
                <a:ext cx="167400" cy="200160"/>
              </p14:xfrm>
            </p:contentPart>
          </mc:Choice>
          <mc:Fallback xmlns="">
            <p:pic>
              <p:nvPicPr>
                <p:cNvPr id="211749" name="Freihand 211748">
                  <a:extLst>
                    <a:ext uri="{FF2B5EF4-FFF2-40B4-BE49-F238E27FC236}">
                      <a16:creationId xmlns:a16="http://schemas.microsoft.com/office/drawing/2014/main" id="{BEB6B2A9-13FA-28EA-B8B3-A23095D5CE9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220973" y="4064493"/>
                  <a:ext cx="185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11750" name="Freihand 211749">
                  <a:extLst>
                    <a:ext uri="{FF2B5EF4-FFF2-40B4-BE49-F238E27FC236}">
                      <a16:creationId xmlns:a16="http://schemas.microsoft.com/office/drawing/2014/main" id="{5ED460B0-F57E-DD51-CB8B-38F5B1B71818}"/>
                    </a:ext>
                  </a:extLst>
                </p14:cNvPr>
                <p14:cNvContentPartPr/>
                <p14:nvPr/>
              </p14:nvContentPartPr>
              <p14:xfrm>
                <a:off x="1473693" y="4179333"/>
                <a:ext cx="75960" cy="102240"/>
              </p14:xfrm>
            </p:contentPart>
          </mc:Choice>
          <mc:Fallback xmlns="">
            <p:pic>
              <p:nvPicPr>
                <p:cNvPr id="211750" name="Freihand 211749">
                  <a:extLst>
                    <a:ext uri="{FF2B5EF4-FFF2-40B4-BE49-F238E27FC236}">
                      <a16:creationId xmlns:a16="http://schemas.microsoft.com/office/drawing/2014/main" id="{5ED460B0-F57E-DD51-CB8B-38F5B1B7181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464693" y="4170333"/>
                  <a:ext cx="93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11751" name="Freihand 211750">
                  <a:extLst>
                    <a:ext uri="{FF2B5EF4-FFF2-40B4-BE49-F238E27FC236}">
                      <a16:creationId xmlns:a16="http://schemas.microsoft.com/office/drawing/2014/main" id="{846773BA-FB77-B678-2DD9-A5E45C22B6D3}"/>
                    </a:ext>
                  </a:extLst>
                </p14:cNvPr>
                <p14:cNvContentPartPr/>
                <p14:nvPr/>
              </p14:nvContentPartPr>
              <p14:xfrm>
                <a:off x="1609053" y="4181493"/>
                <a:ext cx="111600" cy="79200"/>
              </p14:xfrm>
            </p:contentPart>
          </mc:Choice>
          <mc:Fallback xmlns="">
            <p:pic>
              <p:nvPicPr>
                <p:cNvPr id="211751" name="Freihand 211750">
                  <a:extLst>
                    <a:ext uri="{FF2B5EF4-FFF2-40B4-BE49-F238E27FC236}">
                      <a16:creationId xmlns:a16="http://schemas.microsoft.com/office/drawing/2014/main" id="{846773BA-FB77-B678-2DD9-A5E45C22B6D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600053" y="4172853"/>
                  <a:ext cx="129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11752" name="Freihand 211751">
                  <a:extLst>
                    <a:ext uri="{FF2B5EF4-FFF2-40B4-BE49-F238E27FC236}">
                      <a16:creationId xmlns:a16="http://schemas.microsoft.com/office/drawing/2014/main" id="{E979D1E3-BD26-3BD6-ECEB-52D84B82D990}"/>
                    </a:ext>
                  </a:extLst>
                </p14:cNvPr>
                <p14:cNvContentPartPr/>
                <p14:nvPr/>
              </p14:nvContentPartPr>
              <p14:xfrm>
                <a:off x="1768893" y="4064853"/>
                <a:ext cx="46800" cy="201960"/>
              </p14:xfrm>
            </p:contentPart>
          </mc:Choice>
          <mc:Fallback xmlns="">
            <p:pic>
              <p:nvPicPr>
                <p:cNvPr id="211752" name="Freihand 211751">
                  <a:extLst>
                    <a:ext uri="{FF2B5EF4-FFF2-40B4-BE49-F238E27FC236}">
                      <a16:creationId xmlns:a16="http://schemas.microsoft.com/office/drawing/2014/main" id="{E979D1E3-BD26-3BD6-ECEB-52D84B82D99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759893" y="4056213"/>
                  <a:ext cx="64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11753" name="Freihand 211752">
                  <a:extLst>
                    <a:ext uri="{FF2B5EF4-FFF2-40B4-BE49-F238E27FC236}">
                      <a16:creationId xmlns:a16="http://schemas.microsoft.com/office/drawing/2014/main" id="{099FEB6F-4639-67EB-98CF-8CE4C4828EAC}"/>
                    </a:ext>
                  </a:extLst>
                </p14:cNvPr>
                <p14:cNvContentPartPr/>
                <p14:nvPr/>
              </p14:nvContentPartPr>
              <p14:xfrm>
                <a:off x="1959693" y="4144773"/>
                <a:ext cx="95040" cy="138600"/>
              </p14:xfrm>
            </p:contentPart>
          </mc:Choice>
          <mc:Fallback xmlns="">
            <p:pic>
              <p:nvPicPr>
                <p:cNvPr id="211753" name="Freihand 211752">
                  <a:extLst>
                    <a:ext uri="{FF2B5EF4-FFF2-40B4-BE49-F238E27FC236}">
                      <a16:creationId xmlns:a16="http://schemas.microsoft.com/office/drawing/2014/main" id="{099FEB6F-4639-67EB-98CF-8CE4C4828EA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951053" y="4136133"/>
                  <a:ext cx="112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11754" name="Freihand 211753">
                  <a:extLst>
                    <a:ext uri="{FF2B5EF4-FFF2-40B4-BE49-F238E27FC236}">
                      <a16:creationId xmlns:a16="http://schemas.microsoft.com/office/drawing/2014/main" id="{25487382-2234-4C16-8449-9CB8510163F6}"/>
                    </a:ext>
                  </a:extLst>
                </p14:cNvPr>
                <p14:cNvContentPartPr/>
                <p14:nvPr/>
              </p14:nvContentPartPr>
              <p14:xfrm>
                <a:off x="1964373" y="4184013"/>
                <a:ext cx="394200" cy="65520"/>
              </p14:xfrm>
            </p:contentPart>
          </mc:Choice>
          <mc:Fallback xmlns="">
            <p:pic>
              <p:nvPicPr>
                <p:cNvPr id="211754" name="Freihand 211753">
                  <a:extLst>
                    <a:ext uri="{FF2B5EF4-FFF2-40B4-BE49-F238E27FC236}">
                      <a16:creationId xmlns:a16="http://schemas.microsoft.com/office/drawing/2014/main" id="{25487382-2234-4C16-8449-9CB8510163F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955733" y="4175373"/>
                  <a:ext cx="411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11755" name="Freihand 211754">
                  <a:extLst>
                    <a:ext uri="{FF2B5EF4-FFF2-40B4-BE49-F238E27FC236}">
                      <a16:creationId xmlns:a16="http://schemas.microsoft.com/office/drawing/2014/main" id="{4FF65AE9-6665-DF3F-3F04-D4103127C38A}"/>
                    </a:ext>
                  </a:extLst>
                </p14:cNvPr>
                <p14:cNvContentPartPr/>
                <p14:nvPr/>
              </p14:nvContentPartPr>
              <p14:xfrm>
                <a:off x="2367573" y="4110213"/>
                <a:ext cx="43920" cy="30960"/>
              </p14:xfrm>
            </p:contentPart>
          </mc:Choice>
          <mc:Fallback xmlns="">
            <p:pic>
              <p:nvPicPr>
                <p:cNvPr id="211755" name="Freihand 211754">
                  <a:extLst>
                    <a:ext uri="{FF2B5EF4-FFF2-40B4-BE49-F238E27FC236}">
                      <a16:creationId xmlns:a16="http://schemas.microsoft.com/office/drawing/2014/main" id="{4FF65AE9-6665-DF3F-3F04-D4103127C38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358573" y="4101213"/>
                  <a:ext cx="61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11756" name="Freihand 211755">
                  <a:extLst>
                    <a:ext uri="{FF2B5EF4-FFF2-40B4-BE49-F238E27FC236}">
                      <a16:creationId xmlns:a16="http://schemas.microsoft.com/office/drawing/2014/main" id="{BD8E3ECF-EC0E-1483-136C-1CCA3E706289}"/>
                    </a:ext>
                  </a:extLst>
                </p14:cNvPr>
                <p14:cNvContentPartPr/>
                <p14:nvPr/>
              </p14:nvContentPartPr>
              <p14:xfrm>
                <a:off x="2438853" y="4160253"/>
                <a:ext cx="106200" cy="117360"/>
              </p14:xfrm>
            </p:contentPart>
          </mc:Choice>
          <mc:Fallback xmlns="">
            <p:pic>
              <p:nvPicPr>
                <p:cNvPr id="211756" name="Freihand 211755">
                  <a:extLst>
                    <a:ext uri="{FF2B5EF4-FFF2-40B4-BE49-F238E27FC236}">
                      <a16:creationId xmlns:a16="http://schemas.microsoft.com/office/drawing/2014/main" id="{BD8E3ECF-EC0E-1483-136C-1CCA3E70628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430213" y="4151253"/>
                  <a:ext cx="12384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11757" name="Freihand 211756">
                <a:extLst>
                  <a:ext uri="{FF2B5EF4-FFF2-40B4-BE49-F238E27FC236}">
                    <a16:creationId xmlns:a16="http://schemas.microsoft.com/office/drawing/2014/main" id="{C42DCF45-26E3-2029-7108-2B5AE2CF1D84}"/>
                  </a:ext>
                </a:extLst>
              </p14:cNvPr>
              <p14:cNvContentPartPr/>
              <p14:nvPr/>
            </p14:nvContentPartPr>
            <p14:xfrm>
              <a:off x="2969853" y="4190133"/>
              <a:ext cx="188640" cy="66960"/>
            </p14:xfrm>
          </p:contentPart>
        </mc:Choice>
        <mc:Fallback xmlns="">
          <p:pic>
            <p:nvPicPr>
              <p:cNvPr id="211757" name="Freihand 211756">
                <a:extLst>
                  <a:ext uri="{FF2B5EF4-FFF2-40B4-BE49-F238E27FC236}">
                    <a16:creationId xmlns:a16="http://schemas.microsoft.com/office/drawing/2014/main" id="{C42DCF45-26E3-2029-7108-2B5AE2CF1D84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2960853" y="4181133"/>
                <a:ext cx="20628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777" name="Gruppieren 211776">
            <a:extLst>
              <a:ext uri="{FF2B5EF4-FFF2-40B4-BE49-F238E27FC236}">
                <a16:creationId xmlns:a16="http://schemas.microsoft.com/office/drawing/2014/main" id="{05B0EDA2-D678-3CE3-2D80-C6EE0C40B7C6}"/>
              </a:ext>
            </a:extLst>
          </p:cNvPr>
          <p:cNvGrpSpPr/>
          <p:nvPr/>
        </p:nvGrpSpPr>
        <p:grpSpPr>
          <a:xfrm>
            <a:off x="3474933" y="3831933"/>
            <a:ext cx="2603880" cy="392760"/>
            <a:chOff x="3474933" y="3831933"/>
            <a:chExt cx="260388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11758" name="Freihand 211757">
                  <a:extLst>
                    <a:ext uri="{FF2B5EF4-FFF2-40B4-BE49-F238E27FC236}">
                      <a16:creationId xmlns:a16="http://schemas.microsoft.com/office/drawing/2014/main" id="{826C6FDB-25DB-EF62-0252-3E96A2ACA55B}"/>
                    </a:ext>
                  </a:extLst>
                </p14:cNvPr>
                <p14:cNvContentPartPr/>
                <p14:nvPr/>
              </p14:nvContentPartPr>
              <p14:xfrm>
                <a:off x="3474933" y="3928413"/>
                <a:ext cx="179280" cy="183600"/>
              </p14:xfrm>
            </p:contentPart>
          </mc:Choice>
          <mc:Fallback xmlns="">
            <p:pic>
              <p:nvPicPr>
                <p:cNvPr id="211758" name="Freihand 211757">
                  <a:extLst>
                    <a:ext uri="{FF2B5EF4-FFF2-40B4-BE49-F238E27FC236}">
                      <a16:creationId xmlns:a16="http://schemas.microsoft.com/office/drawing/2014/main" id="{826C6FDB-25DB-EF62-0252-3E96A2ACA55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466293" y="3919773"/>
                  <a:ext cx="196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11761" name="Freihand 211760">
                  <a:extLst>
                    <a:ext uri="{FF2B5EF4-FFF2-40B4-BE49-F238E27FC236}">
                      <a16:creationId xmlns:a16="http://schemas.microsoft.com/office/drawing/2014/main" id="{3BF6575F-7070-99B4-97FF-F163AA32CAB6}"/>
                    </a:ext>
                  </a:extLst>
                </p14:cNvPr>
                <p14:cNvContentPartPr/>
                <p14:nvPr/>
              </p14:nvContentPartPr>
              <p14:xfrm>
                <a:off x="3799653" y="3957933"/>
                <a:ext cx="17280" cy="163800"/>
              </p14:xfrm>
            </p:contentPart>
          </mc:Choice>
          <mc:Fallback xmlns="">
            <p:pic>
              <p:nvPicPr>
                <p:cNvPr id="211761" name="Freihand 211760">
                  <a:extLst>
                    <a:ext uri="{FF2B5EF4-FFF2-40B4-BE49-F238E27FC236}">
                      <a16:creationId xmlns:a16="http://schemas.microsoft.com/office/drawing/2014/main" id="{3BF6575F-7070-99B4-97FF-F163AA32CAB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791013" y="3948933"/>
                  <a:ext cx="34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11762" name="Freihand 211761">
                  <a:extLst>
                    <a:ext uri="{FF2B5EF4-FFF2-40B4-BE49-F238E27FC236}">
                      <a16:creationId xmlns:a16="http://schemas.microsoft.com/office/drawing/2014/main" id="{4CAB6926-D878-C354-3648-CD3EEB908111}"/>
                    </a:ext>
                  </a:extLst>
                </p14:cNvPr>
                <p14:cNvContentPartPr/>
                <p14:nvPr/>
              </p14:nvContentPartPr>
              <p14:xfrm>
                <a:off x="3750693" y="4027773"/>
                <a:ext cx="102960" cy="14400"/>
              </p14:xfrm>
            </p:contentPart>
          </mc:Choice>
          <mc:Fallback xmlns="">
            <p:pic>
              <p:nvPicPr>
                <p:cNvPr id="211762" name="Freihand 211761">
                  <a:extLst>
                    <a:ext uri="{FF2B5EF4-FFF2-40B4-BE49-F238E27FC236}">
                      <a16:creationId xmlns:a16="http://schemas.microsoft.com/office/drawing/2014/main" id="{4CAB6926-D878-C354-3648-CD3EEB90811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742053" y="4018773"/>
                  <a:ext cx="120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11763" name="Freihand 211762">
                  <a:extLst>
                    <a:ext uri="{FF2B5EF4-FFF2-40B4-BE49-F238E27FC236}">
                      <a16:creationId xmlns:a16="http://schemas.microsoft.com/office/drawing/2014/main" id="{4C4ACEB2-911F-156D-E8D4-B1591EBE7099}"/>
                    </a:ext>
                  </a:extLst>
                </p14:cNvPr>
                <p14:cNvContentPartPr/>
                <p14:nvPr/>
              </p14:nvContentPartPr>
              <p14:xfrm>
                <a:off x="4048773" y="3975213"/>
                <a:ext cx="122400" cy="102600"/>
              </p14:xfrm>
            </p:contentPart>
          </mc:Choice>
          <mc:Fallback xmlns="">
            <p:pic>
              <p:nvPicPr>
                <p:cNvPr id="211763" name="Freihand 211762">
                  <a:extLst>
                    <a:ext uri="{FF2B5EF4-FFF2-40B4-BE49-F238E27FC236}">
                      <a16:creationId xmlns:a16="http://schemas.microsoft.com/office/drawing/2014/main" id="{4C4ACEB2-911F-156D-E8D4-B1591EBE709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040133" y="3966213"/>
                  <a:ext cx="140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11764" name="Freihand 211763">
                  <a:extLst>
                    <a:ext uri="{FF2B5EF4-FFF2-40B4-BE49-F238E27FC236}">
                      <a16:creationId xmlns:a16="http://schemas.microsoft.com/office/drawing/2014/main" id="{8F033254-DC07-35F4-327D-B4D7966183E4}"/>
                    </a:ext>
                  </a:extLst>
                </p14:cNvPr>
                <p14:cNvContentPartPr/>
                <p14:nvPr/>
              </p14:nvContentPartPr>
              <p14:xfrm>
                <a:off x="4212213" y="3969453"/>
                <a:ext cx="114840" cy="93960"/>
              </p14:xfrm>
            </p:contentPart>
          </mc:Choice>
          <mc:Fallback xmlns="">
            <p:pic>
              <p:nvPicPr>
                <p:cNvPr id="211764" name="Freihand 211763">
                  <a:extLst>
                    <a:ext uri="{FF2B5EF4-FFF2-40B4-BE49-F238E27FC236}">
                      <a16:creationId xmlns:a16="http://schemas.microsoft.com/office/drawing/2014/main" id="{8F033254-DC07-35F4-327D-B4D7966183E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203213" y="3960453"/>
                  <a:ext cx="132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11765" name="Freihand 211764">
                  <a:extLst>
                    <a:ext uri="{FF2B5EF4-FFF2-40B4-BE49-F238E27FC236}">
                      <a16:creationId xmlns:a16="http://schemas.microsoft.com/office/drawing/2014/main" id="{160A8B67-4369-A851-0A53-C5D7B8050BC4}"/>
                    </a:ext>
                  </a:extLst>
                </p14:cNvPr>
                <p14:cNvContentPartPr/>
                <p14:nvPr/>
              </p14:nvContentPartPr>
              <p14:xfrm>
                <a:off x="4033293" y="3865053"/>
                <a:ext cx="196200" cy="250920"/>
              </p14:xfrm>
            </p:contentPart>
          </mc:Choice>
          <mc:Fallback xmlns="">
            <p:pic>
              <p:nvPicPr>
                <p:cNvPr id="211765" name="Freihand 211764">
                  <a:extLst>
                    <a:ext uri="{FF2B5EF4-FFF2-40B4-BE49-F238E27FC236}">
                      <a16:creationId xmlns:a16="http://schemas.microsoft.com/office/drawing/2014/main" id="{160A8B67-4369-A851-0A53-C5D7B8050BC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024293" y="3856413"/>
                  <a:ext cx="2138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11767" name="Freihand 211766">
                  <a:extLst>
                    <a:ext uri="{FF2B5EF4-FFF2-40B4-BE49-F238E27FC236}">
                      <a16:creationId xmlns:a16="http://schemas.microsoft.com/office/drawing/2014/main" id="{C0DC8C3C-0E4F-45C0-BC48-45A141DA256D}"/>
                    </a:ext>
                  </a:extLst>
                </p14:cNvPr>
                <p14:cNvContentPartPr/>
                <p14:nvPr/>
              </p14:nvContentPartPr>
              <p14:xfrm>
                <a:off x="4265493" y="3963693"/>
                <a:ext cx="85680" cy="85680"/>
              </p14:xfrm>
            </p:contentPart>
          </mc:Choice>
          <mc:Fallback xmlns="">
            <p:pic>
              <p:nvPicPr>
                <p:cNvPr id="211767" name="Freihand 211766">
                  <a:extLst>
                    <a:ext uri="{FF2B5EF4-FFF2-40B4-BE49-F238E27FC236}">
                      <a16:creationId xmlns:a16="http://schemas.microsoft.com/office/drawing/2014/main" id="{C0DC8C3C-0E4F-45C0-BC48-45A141DA256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256493" y="3955053"/>
                  <a:ext cx="103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11768" name="Freihand 211767">
                  <a:extLst>
                    <a:ext uri="{FF2B5EF4-FFF2-40B4-BE49-F238E27FC236}">
                      <a16:creationId xmlns:a16="http://schemas.microsoft.com/office/drawing/2014/main" id="{F0CFFD7D-24A0-6436-9752-520915A44A07}"/>
                    </a:ext>
                  </a:extLst>
                </p14:cNvPr>
                <p14:cNvContentPartPr/>
                <p14:nvPr/>
              </p14:nvContentPartPr>
              <p14:xfrm>
                <a:off x="4415253" y="3958293"/>
                <a:ext cx="218880" cy="74160"/>
              </p14:xfrm>
            </p:contentPart>
          </mc:Choice>
          <mc:Fallback xmlns="">
            <p:pic>
              <p:nvPicPr>
                <p:cNvPr id="211768" name="Freihand 211767">
                  <a:extLst>
                    <a:ext uri="{FF2B5EF4-FFF2-40B4-BE49-F238E27FC236}">
                      <a16:creationId xmlns:a16="http://schemas.microsoft.com/office/drawing/2014/main" id="{F0CFFD7D-24A0-6436-9752-520915A44A0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406253" y="3949653"/>
                  <a:ext cx="236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11769" name="Freihand 211768">
                  <a:extLst>
                    <a:ext uri="{FF2B5EF4-FFF2-40B4-BE49-F238E27FC236}">
                      <a16:creationId xmlns:a16="http://schemas.microsoft.com/office/drawing/2014/main" id="{48C716FB-8308-E50B-EBF4-ABC0FA94E7BE}"/>
                    </a:ext>
                  </a:extLst>
                </p14:cNvPr>
                <p14:cNvContentPartPr/>
                <p14:nvPr/>
              </p14:nvContentPartPr>
              <p14:xfrm>
                <a:off x="4674453" y="3959373"/>
                <a:ext cx="178560" cy="64800"/>
              </p14:xfrm>
            </p:contentPart>
          </mc:Choice>
          <mc:Fallback xmlns="">
            <p:pic>
              <p:nvPicPr>
                <p:cNvPr id="211769" name="Freihand 211768">
                  <a:extLst>
                    <a:ext uri="{FF2B5EF4-FFF2-40B4-BE49-F238E27FC236}">
                      <a16:creationId xmlns:a16="http://schemas.microsoft.com/office/drawing/2014/main" id="{48C716FB-8308-E50B-EBF4-ABC0FA94E7B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665813" y="3950373"/>
                  <a:ext cx="196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11770" name="Freihand 211769">
                  <a:extLst>
                    <a:ext uri="{FF2B5EF4-FFF2-40B4-BE49-F238E27FC236}">
                      <a16:creationId xmlns:a16="http://schemas.microsoft.com/office/drawing/2014/main" id="{CA4CD8AD-FFC1-BC3C-F612-8BB9EA15A3F6}"/>
                    </a:ext>
                  </a:extLst>
                </p14:cNvPr>
                <p14:cNvContentPartPr/>
                <p14:nvPr/>
              </p14:nvContentPartPr>
              <p14:xfrm>
                <a:off x="4868493" y="3917973"/>
                <a:ext cx="57600" cy="25560"/>
              </p14:xfrm>
            </p:contentPart>
          </mc:Choice>
          <mc:Fallback xmlns="">
            <p:pic>
              <p:nvPicPr>
                <p:cNvPr id="211770" name="Freihand 211769">
                  <a:extLst>
                    <a:ext uri="{FF2B5EF4-FFF2-40B4-BE49-F238E27FC236}">
                      <a16:creationId xmlns:a16="http://schemas.microsoft.com/office/drawing/2014/main" id="{CA4CD8AD-FFC1-BC3C-F612-8BB9EA15A3F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859853" y="3908973"/>
                  <a:ext cx="75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11771" name="Freihand 211770">
                  <a:extLst>
                    <a:ext uri="{FF2B5EF4-FFF2-40B4-BE49-F238E27FC236}">
                      <a16:creationId xmlns:a16="http://schemas.microsoft.com/office/drawing/2014/main" id="{F491A730-0C4A-5859-00A8-C14B8802BEA3}"/>
                    </a:ext>
                  </a:extLst>
                </p14:cNvPr>
                <p14:cNvContentPartPr/>
                <p14:nvPr/>
              </p14:nvContentPartPr>
              <p14:xfrm>
                <a:off x="4916013" y="3831933"/>
                <a:ext cx="298440" cy="185400"/>
              </p14:xfrm>
            </p:contentPart>
          </mc:Choice>
          <mc:Fallback xmlns="">
            <p:pic>
              <p:nvPicPr>
                <p:cNvPr id="211771" name="Freihand 211770">
                  <a:extLst>
                    <a:ext uri="{FF2B5EF4-FFF2-40B4-BE49-F238E27FC236}">
                      <a16:creationId xmlns:a16="http://schemas.microsoft.com/office/drawing/2014/main" id="{F491A730-0C4A-5859-00A8-C14B8802BEA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907013" y="3823293"/>
                  <a:ext cx="316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11772" name="Freihand 211771">
                  <a:extLst>
                    <a:ext uri="{FF2B5EF4-FFF2-40B4-BE49-F238E27FC236}">
                      <a16:creationId xmlns:a16="http://schemas.microsoft.com/office/drawing/2014/main" id="{D0F4F16F-519A-79E4-63BE-22708A5ACAC3}"/>
                    </a:ext>
                  </a:extLst>
                </p14:cNvPr>
                <p14:cNvContentPartPr/>
                <p14:nvPr/>
              </p14:nvContentPartPr>
              <p14:xfrm>
                <a:off x="5270253" y="3912933"/>
                <a:ext cx="165240" cy="88560"/>
              </p14:xfrm>
            </p:contentPart>
          </mc:Choice>
          <mc:Fallback xmlns="">
            <p:pic>
              <p:nvPicPr>
                <p:cNvPr id="211772" name="Freihand 211771">
                  <a:extLst>
                    <a:ext uri="{FF2B5EF4-FFF2-40B4-BE49-F238E27FC236}">
                      <a16:creationId xmlns:a16="http://schemas.microsoft.com/office/drawing/2014/main" id="{D0F4F16F-519A-79E4-63BE-22708A5ACAC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261253" y="3904293"/>
                  <a:ext cx="182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11773" name="Freihand 211772">
                  <a:extLst>
                    <a:ext uri="{FF2B5EF4-FFF2-40B4-BE49-F238E27FC236}">
                      <a16:creationId xmlns:a16="http://schemas.microsoft.com/office/drawing/2014/main" id="{E33951E6-EB4B-9B7A-E62E-0A7701BF8436}"/>
                    </a:ext>
                  </a:extLst>
                </p14:cNvPr>
                <p14:cNvContentPartPr/>
                <p14:nvPr/>
              </p14:nvContentPartPr>
              <p14:xfrm>
                <a:off x="5297613" y="3944253"/>
                <a:ext cx="111240" cy="10800"/>
              </p14:xfrm>
            </p:contentPart>
          </mc:Choice>
          <mc:Fallback xmlns="">
            <p:pic>
              <p:nvPicPr>
                <p:cNvPr id="211773" name="Freihand 211772">
                  <a:extLst>
                    <a:ext uri="{FF2B5EF4-FFF2-40B4-BE49-F238E27FC236}">
                      <a16:creationId xmlns:a16="http://schemas.microsoft.com/office/drawing/2014/main" id="{E33951E6-EB4B-9B7A-E62E-0A7701BF843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288613" y="3935253"/>
                  <a:ext cx="128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11774" name="Freihand 211773">
                  <a:extLst>
                    <a:ext uri="{FF2B5EF4-FFF2-40B4-BE49-F238E27FC236}">
                      <a16:creationId xmlns:a16="http://schemas.microsoft.com/office/drawing/2014/main" id="{AAA57553-6B30-9551-803D-B2C0A3601BE2}"/>
                    </a:ext>
                  </a:extLst>
                </p14:cNvPr>
                <p14:cNvContentPartPr/>
                <p14:nvPr/>
              </p14:nvContentPartPr>
              <p14:xfrm>
                <a:off x="5479413" y="3846333"/>
                <a:ext cx="239040" cy="126000"/>
              </p14:xfrm>
            </p:contentPart>
          </mc:Choice>
          <mc:Fallback xmlns="">
            <p:pic>
              <p:nvPicPr>
                <p:cNvPr id="211774" name="Freihand 211773">
                  <a:extLst>
                    <a:ext uri="{FF2B5EF4-FFF2-40B4-BE49-F238E27FC236}">
                      <a16:creationId xmlns:a16="http://schemas.microsoft.com/office/drawing/2014/main" id="{AAA57553-6B30-9551-803D-B2C0A3601BE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470773" y="3837693"/>
                  <a:ext cx="256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11775" name="Freihand 211774">
                  <a:extLst>
                    <a:ext uri="{FF2B5EF4-FFF2-40B4-BE49-F238E27FC236}">
                      <a16:creationId xmlns:a16="http://schemas.microsoft.com/office/drawing/2014/main" id="{5EE1A776-3A6A-EE7B-FBDA-7EF6CFBBB5D4}"/>
                    </a:ext>
                  </a:extLst>
                </p14:cNvPr>
                <p14:cNvContentPartPr/>
                <p14:nvPr/>
              </p14:nvContentPartPr>
              <p14:xfrm>
                <a:off x="5752653" y="3902133"/>
                <a:ext cx="147960" cy="77040"/>
              </p14:xfrm>
            </p:contentPart>
          </mc:Choice>
          <mc:Fallback xmlns="">
            <p:pic>
              <p:nvPicPr>
                <p:cNvPr id="211775" name="Freihand 211774">
                  <a:extLst>
                    <a:ext uri="{FF2B5EF4-FFF2-40B4-BE49-F238E27FC236}">
                      <a16:creationId xmlns:a16="http://schemas.microsoft.com/office/drawing/2014/main" id="{5EE1A776-3A6A-EE7B-FBDA-7EF6CFBBB5D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743653" y="3893493"/>
                  <a:ext cx="165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11776" name="Freihand 211775">
                  <a:extLst>
                    <a:ext uri="{FF2B5EF4-FFF2-40B4-BE49-F238E27FC236}">
                      <a16:creationId xmlns:a16="http://schemas.microsoft.com/office/drawing/2014/main" id="{F8B31487-FA50-2416-67F0-7F6B8943AD6D}"/>
                    </a:ext>
                  </a:extLst>
                </p14:cNvPr>
                <p14:cNvContentPartPr/>
                <p14:nvPr/>
              </p14:nvContentPartPr>
              <p14:xfrm>
                <a:off x="3508773" y="4069893"/>
                <a:ext cx="2570040" cy="154800"/>
              </p14:xfrm>
            </p:contentPart>
          </mc:Choice>
          <mc:Fallback xmlns="">
            <p:pic>
              <p:nvPicPr>
                <p:cNvPr id="211776" name="Freihand 211775">
                  <a:extLst>
                    <a:ext uri="{FF2B5EF4-FFF2-40B4-BE49-F238E27FC236}">
                      <a16:creationId xmlns:a16="http://schemas.microsoft.com/office/drawing/2014/main" id="{F8B31487-FA50-2416-67F0-7F6B8943AD6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499773" y="4060893"/>
                  <a:ext cx="25876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93" name="Gruppieren 211792">
            <a:extLst>
              <a:ext uri="{FF2B5EF4-FFF2-40B4-BE49-F238E27FC236}">
                <a16:creationId xmlns:a16="http://schemas.microsoft.com/office/drawing/2014/main" id="{138FD8F9-BC04-8EC3-DE76-9E40581DE501}"/>
              </a:ext>
            </a:extLst>
          </p:cNvPr>
          <p:cNvGrpSpPr/>
          <p:nvPr/>
        </p:nvGrpSpPr>
        <p:grpSpPr>
          <a:xfrm>
            <a:off x="3483213" y="4367253"/>
            <a:ext cx="461880" cy="237240"/>
            <a:chOff x="3483213" y="4367253"/>
            <a:chExt cx="46188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11778" name="Freihand 211777">
                  <a:extLst>
                    <a:ext uri="{FF2B5EF4-FFF2-40B4-BE49-F238E27FC236}">
                      <a16:creationId xmlns:a16="http://schemas.microsoft.com/office/drawing/2014/main" id="{72249215-9D9D-02FF-4A7E-CBCA2C574FFE}"/>
                    </a:ext>
                  </a:extLst>
                </p14:cNvPr>
                <p14:cNvContentPartPr/>
                <p14:nvPr/>
              </p14:nvContentPartPr>
              <p14:xfrm>
                <a:off x="3483213" y="4367253"/>
                <a:ext cx="182520" cy="237240"/>
              </p14:xfrm>
            </p:contentPart>
          </mc:Choice>
          <mc:Fallback xmlns="">
            <p:pic>
              <p:nvPicPr>
                <p:cNvPr id="211778" name="Freihand 211777">
                  <a:extLst>
                    <a:ext uri="{FF2B5EF4-FFF2-40B4-BE49-F238E27FC236}">
                      <a16:creationId xmlns:a16="http://schemas.microsoft.com/office/drawing/2014/main" id="{72249215-9D9D-02FF-4A7E-CBCA2C574FF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474573" y="4358253"/>
                  <a:ext cx="200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11779" name="Freihand 211778">
                  <a:extLst>
                    <a:ext uri="{FF2B5EF4-FFF2-40B4-BE49-F238E27FC236}">
                      <a16:creationId xmlns:a16="http://schemas.microsoft.com/office/drawing/2014/main" id="{43A6C620-8739-001D-1490-352B83450558}"/>
                    </a:ext>
                  </a:extLst>
                </p14:cNvPr>
                <p14:cNvContentPartPr/>
                <p14:nvPr/>
              </p14:nvContentPartPr>
              <p14:xfrm>
                <a:off x="3851133" y="4419093"/>
                <a:ext cx="25920" cy="142560"/>
              </p14:xfrm>
            </p:contentPart>
          </mc:Choice>
          <mc:Fallback xmlns="">
            <p:pic>
              <p:nvPicPr>
                <p:cNvPr id="211779" name="Freihand 211778">
                  <a:extLst>
                    <a:ext uri="{FF2B5EF4-FFF2-40B4-BE49-F238E27FC236}">
                      <a16:creationId xmlns:a16="http://schemas.microsoft.com/office/drawing/2014/main" id="{43A6C620-8739-001D-1490-352B8345055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42493" y="4410453"/>
                  <a:ext cx="43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11780" name="Freihand 211779">
                  <a:extLst>
                    <a:ext uri="{FF2B5EF4-FFF2-40B4-BE49-F238E27FC236}">
                      <a16:creationId xmlns:a16="http://schemas.microsoft.com/office/drawing/2014/main" id="{7503E9BB-8D96-FEEF-1EAF-944AC2A63E3C}"/>
                    </a:ext>
                  </a:extLst>
                </p14:cNvPr>
                <p14:cNvContentPartPr/>
                <p14:nvPr/>
              </p14:nvContentPartPr>
              <p14:xfrm>
                <a:off x="3819093" y="4450053"/>
                <a:ext cx="126000" cy="11520"/>
              </p14:xfrm>
            </p:contentPart>
          </mc:Choice>
          <mc:Fallback xmlns="">
            <p:pic>
              <p:nvPicPr>
                <p:cNvPr id="211780" name="Freihand 211779">
                  <a:extLst>
                    <a:ext uri="{FF2B5EF4-FFF2-40B4-BE49-F238E27FC236}">
                      <a16:creationId xmlns:a16="http://schemas.microsoft.com/office/drawing/2014/main" id="{7503E9BB-8D96-FEEF-1EAF-944AC2A63E3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810453" y="4441413"/>
                  <a:ext cx="1436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92" name="Gruppieren 211791">
            <a:extLst>
              <a:ext uri="{FF2B5EF4-FFF2-40B4-BE49-F238E27FC236}">
                <a16:creationId xmlns:a16="http://schemas.microsoft.com/office/drawing/2014/main" id="{D755F2DE-A267-79CD-0F4E-4B6D1F018CCC}"/>
              </a:ext>
            </a:extLst>
          </p:cNvPr>
          <p:cNvGrpSpPr/>
          <p:nvPr/>
        </p:nvGrpSpPr>
        <p:grpSpPr>
          <a:xfrm>
            <a:off x="4143813" y="4203813"/>
            <a:ext cx="2052360" cy="374400"/>
            <a:chOff x="4143813" y="4203813"/>
            <a:chExt cx="205236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11781" name="Freihand 211780">
                  <a:extLst>
                    <a:ext uri="{FF2B5EF4-FFF2-40B4-BE49-F238E27FC236}">
                      <a16:creationId xmlns:a16="http://schemas.microsoft.com/office/drawing/2014/main" id="{FE99CDFB-B445-CE93-F4F0-4A6977813AEC}"/>
                    </a:ext>
                  </a:extLst>
                </p14:cNvPr>
                <p14:cNvContentPartPr/>
                <p14:nvPr/>
              </p14:nvContentPartPr>
              <p14:xfrm>
                <a:off x="4217613" y="4360053"/>
                <a:ext cx="42840" cy="218160"/>
              </p14:xfrm>
            </p:contentPart>
          </mc:Choice>
          <mc:Fallback xmlns="">
            <p:pic>
              <p:nvPicPr>
                <p:cNvPr id="211781" name="Freihand 211780">
                  <a:extLst>
                    <a:ext uri="{FF2B5EF4-FFF2-40B4-BE49-F238E27FC236}">
                      <a16:creationId xmlns:a16="http://schemas.microsoft.com/office/drawing/2014/main" id="{FE99CDFB-B445-CE93-F4F0-4A6977813AE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208613" y="4351413"/>
                  <a:ext cx="60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11782" name="Freihand 211781">
                  <a:extLst>
                    <a:ext uri="{FF2B5EF4-FFF2-40B4-BE49-F238E27FC236}">
                      <a16:creationId xmlns:a16="http://schemas.microsoft.com/office/drawing/2014/main" id="{E77EB88B-C919-5DF5-2E66-CD349430E261}"/>
                    </a:ext>
                  </a:extLst>
                </p14:cNvPr>
                <p14:cNvContentPartPr/>
                <p14:nvPr/>
              </p14:nvContentPartPr>
              <p14:xfrm>
                <a:off x="4143813" y="4326573"/>
                <a:ext cx="184320" cy="212760"/>
              </p14:xfrm>
            </p:contentPart>
          </mc:Choice>
          <mc:Fallback xmlns="">
            <p:pic>
              <p:nvPicPr>
                <p:cNvPr id="211782" name="Freihand 211781">
                  <a:extLst>
                    <a:ext uri="{FF2B5EF4-FFF2-40B4-BE49-F238E27FC236}">
                      <a16:creationId xmlns:a16="http://schemas.microsoft.com/office/drawing/2014/main" id="{E77EB88B-C919-5DF5-2E66-CD349430E26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135173" y="4317933"/>
                  <a:ext cx="201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11783" name="Freihand 211782">
                  <a:extLst>
                    <a:ext uri="{FF2B5EF4-FFF2-40B4-BE49-F238E27FC236}">
                      <a16:creationId xmlns:a16="http://schemas.microsoft.com/office/drawing/2014/main" id="{9315A68B-57EA-ABB3-091E-5744B161D81F}"/>
                    </a:ext>
                  </a:extLst>
                </p14:cNvPr>
                <p14:cNvContentPartPr/>
                <p14:nvPr/>
              </p14:nvContentPartPr>
              <p14:xfrm>
                <a:off x="4422093" y="4401813"/>
                <a:ext cx="103680" cy="67680"/>
              </p14:xfrm>
            </p:contentPart>
          </mc:Choice>
          <mc:Fallback xmlns="">
            <p:pic>
              <p:nvPicPr>
                <p:cNvPr id="211783" name="Freihand 211782">
                  <a:extLst>
                    <a:ext uri="{FF2B5EF4-FFF2-40B4-BE49-F238E27FC236}">
                      <a16:creationId xmlns:a16="http://schemas.microsoft.com/office/drawing/2014/main" id="{9315A68B-57EA-ABB3-091E-5744B161D81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413453" y="4393173"/>
                  <a:ext cx="121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11784" name="Freihand 211783">
                  <a:extLst>
                    <a:ext uri="{FF2B5EF4-FFF2-40B4-BE49-F238E27FC236}">
                      <a16:creationId xmlns:a16="http://schemas.microsoft.com/office/drawing/2014/main" id="{A98626EE-7E88-594A-CB3D-ED7219290896}"/>
                    </a:ext>
                  </a:extLst>
                </p14:cNvPr>
                <p14:cNvContentPartPr/>
                <p14:nvPr/>
              </p14:nvContentPartPr>
              <p14:xfrm>
                <a:off x="4654653" y="4264293"/>
                <a:ext cx="101520" cy="308880"/>
              </p14:xfrm>
            </p:contentPart>
          </mc:Choice>
          <mc:Fallback xmlns="">
            <p:pic>
              <p:nvPicPr>
                <p:cNvPr id="211784" name="Freihand 211783">
                  <a:extLst>
                    <a:ext uri="{FF2B5EF4-FFF2-40B4-BE49-F238E27FC236}">
                      <a16:creationId xmlns:a16="http://schemas.microsoft.com/office/drawing/2014/main" id="{A98626EE-7E88-594A-CB3D-ED721929089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645653" y="4255653"/>
                  <a:ext cx="119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11785" name="Freihand 211784">
                  <a:extLst>
                    <a:ext uri="{FF2B5EF4-FFF2-40B4-BE49-F238E27FC236}">
                      <a16:creationId xmlns:a16="http://schemas.microsoft.com/office/drawing/2014/main" id="{825CD69D-E0BB-DF53-E140-11A52F3AC0CD}"/>
                    </a:ext>
                  </a:extLst>
                </p14:cNvPr>
                <p14:cNvContentPartPr/>
                <p14:nvPr/>
              </p14:nvContentPartPr>
              <p14:xfrm>
                <a:off x="4793973" y="4251693"/>
                <a:ext cx="45720" cy="207000"/>
              </p14:xfrm>
            </p:contentPart>
          </mc:Choice>
          <mc:Fallback xmlns="">
            <p:pic>
              <p:nvPicPr>
                <p:cNvPr id="211785" name="Freihand 211784">
                  <a:extLst>
                    <a:ext uri="{FF2B5EF4-FFF2-40B4-BE49-F238E27FC236}">
                      <a16:creationId xmlns:a16="http://schemas.microsoft.com/office/drawing/2014/main" id="{825CD69D-E0BB-DF53-E140-11A52F3AC0C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785333" y="4242693"/>
                  <a:ext cx="63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11786" name="Freihand 211785">
                  <a:extLst>
                    <a:ext uri="{FF2B5EF4-FFF2-40B4-BE49-F238E27FC236}">
                      <a16:creationId xmlns:a16="http://schemas.microsoft.com/office/drawing/2014/main" id="{E809FCCA-989C-9F5D-43D6-0CE4C1C1DBE0}"/>
                    </a:ext>
                  </a:extLst>
                </p14:cNvPr>
                <p14:cNvContentPartPr/>
                <p14:nvPr/>
              </p14:nvContentPartPr>
              <p14:xfrm>
                <a:off x="4850133" y="4360413"/>
                <a:ext cx="96480" cy="109800"/>
              </p14:xfrm>
            </p:contentPart>
          </mc:Choice>
          <mc:Fallback xmlns="">
            <p:pic>
              <p:nvPicPr>
                <p:cNvPr id="211786" name="Freihand 211785">
                  <a:extLst>
                    <a:ext uri="{FF2B5EF4-FFF2-40B4-BE49-F238E27FC236}">
                      <a16:creationId xmlns:a16="http://schemas.microsoft.com/office/drawing/2014/main" id="{E809FCCA-989C-9F5D-43D6-0CE4C1C1DBE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841133" y="4351413"/>
                  <a:ext cx="114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11787" name="Freihand 211786">
                  <a:extLst>
                    <a:ext uri="{FF2B5EF4-FFF2-40B4-BE49-F238E27FC236}">
                      <a16:creationId xmlns:a16="http://schemas.microsoft.com/office/drawing/2014/main" id="{EEAF0DA1-8E5A-FD8B-3498-316F7BE83114}"/>
                    </a:ext>
                  </a:extLst>
                </p14:cNvPr>
                <p14:cNvContentPartPr/>
                <p14:nvPr/>
              </p14:nvContentPartPr>
              <p14:xfrm>
                <a:off x="5032293" y="4220373"/>
                <a:ext cx="190440" cy="235440"/>
              </p14:xfrm>
            </p:contentPart>
          </mc:Choice>
          <mc:Fallback xmlns="">
            <p:pic>
              <p:nvPicPr>
                <p:cNvPr id="211787" name="Freihand 211786">
                  <a:extLst>
                    <a:ext uri="{FF2B5EF4-FFF2-40B4-BE49-F238E27FC236}">
                      <a16:creationId xmlns:a16="http://schemas.microsoft.com/office/drawing/2014/main" id="{EEAF0DA1-8E5A-FD8B-3498-316F7BE8311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023293" y="4211733"/>
                  <a:ext cx="208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11788" name="Freihand 211787">
                  <a:extLst>
                    <a:ext uri="{FF2B5EF4-FFF2-40B4-BE49-F238E27FC236}">
                      <a16:creationId xmlns:a16="http://schemas.microsoft.com/office/drawing/2014/main" id="{BFDE8974-5456-651E-08AD-09F2FE8CD6D6}"/>
                    </a:ext>
                  </a:extLst>
                </p14:cNvPr>
                <p14:cNvContentPartPr/>
                <p14:nvPr/>
              </p14:nvContentPartPr>
              <p14:xfrm>
                <a:off x="5256933" y="4320813"/>
                <a:ext cx="334440" cy="99000"/>
              </p14:xfrm>
            </p:contentPart>
          </mc:Choice>
          <mc:Fallback xmlns="">
            <p:pic>
              <p:nvPicPr>
                <p:cNvPr id="211788" name="Freihand 211787">
                  <a:extLst>
                    <a:ext uri="{FF2B5EF4-FFF2-40B4-BE49-F238E27FC236}">
                      <a16:creationId xmlns:a16="http://schemas.microsoft.com/office/drawing/2014/main" id="{BFDE8974-5456-651E-08AD-09F2FE8CD6D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248293" y="4312173"/>
                  <a:ext cx="352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11789" name="Freihand 211788">
                  <a:extLst>
                    <a:ext uri="{FF2B5EF4-FFF2-40B4-BE49-F238E27FC236}">
                      <a16:creationId xmlns:a16="http://schemas.microsoft.com/office/drawing/2014/main" id="{36BCACC2-BBAE-D0DB-A8E5-58AB81C7A08F}"/>
                    </a:ext>
                  </a:extLst>
                </p14:cNvPr>
                <p14:cNvContentPartPr/>
                <p14:nvPr/>
              </p14:nvContentPartPr>
              <p14:xfrm>
                <a:off x="5606493" y="4321533"/>
                <a:ext cx="94320" cy="115560"/>
              </p14:xfrm>
            </p:contentPart>
          </mc:Choice>
          <mc:Fallback xmlns="">
            <p:pic>
              <p:nvPicPr>
                <p:cNvPr id="211789" name="Freihand 211788">
                  <a:extLst>
                    <a:ext uri="{FF2B5EF4-FFF2-40B4-BE49-F238E27FC236}">
                      <a16:creationId xmlns:a16="http://schemas.microsoft.com/office/drawing/2014/main" id="{36BCACC2-BBAE-D0DB-A8E5-58AB81C7A08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597853" y="4312533"/>
                  <a:ext cx="111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11790" name="Freihand 211789">
                  <a:extLst>
                    <a:ext uri="{FF2B5EF4-FFF2-40B4-BE49-F238E27FC236}">
                      <a16:creationId xmlns:a16="http://schemas.microsoft.com/office/drawing/2014/main" id="{3D05B4D4-27F0-F77F-C48E-A99C40ED69B7}"/>
                    </a:ext>
                  </a:extLst>
                </p14:cNvPr>
                <p14:cNvContentPartPr/>
                <p14:nvPr/>
              </p14:nvContentPartPr>
              <p14:xfrm>
                <a:off x="5704413" y="4203813"/>
                <a:ext cx="409320" cy="213840"/>
              </p14:xfrm>
            </p:contentPart>
          </mc:Choice>
          <mc:Fallback xmlns="">
            <p:pic>
              <p:nvPicPr>
                <p:cNvPr id="211790" name="Freihand 211789">
                  <a:extLst>
                    <a:ext uri="{FF2B5EF4-FFF2-40B4-BE49-F238E27FC236}">
                      <a16:creationId xmlns:a16="http://schemas.microsoft.com/office/drawing/2014/main" id="{3D05B4D4-27F0-F77F-C48E-A99C40ED69B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695773" y="4195173"/>
                  <a:ext cx="426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11791" name="Freihand 211790">
                  <a:extLst>
                    <a:ext uri="{FF2B5EF4-FFF2-40B4-BE49-F238E27FC236}">
                      <a16:creationId xmlns:a16="http://schemas.microsoft.com/office/drawing/2014/main" id="{85585B73-57EC-DC3E-AA43-8C864A945980}"/>
                    </a:ext>
                  </a:extLst>
                </p14:cNvPr>
                <p14:cNvContentPartPr/>
                <p14:nvPr/>
              </p14:nvContentPartPr>
              <p14:xfrm>
                <a:off x="6068373" y="4254213"/>
                <a:ext cx="127800" cy="165240"/>
              </p14:xfrm>
            </p:contentPart>
          </mc:Choice>
          <mc:Fallback xmlns="">
            <p:pic>
              <p:nvPicPr>
                <p:cNvPr id="211791" name="Freihand 211790">
                  <a:extLst>
                    <a:ext uri="{FF2B5EF4-FFF2-40B4-BE49-F238E27FC236}">
                      <a16:creationId xmlns:a16="http://schemas.microsoft.com/office/drawing/2014/main" id="{85585B73-57EC-DC3E-AA43-8C864A94598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059373" y="4245573"/>
                  <a:ext cx="14544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05" name="Gruppieren 211804">
            <a:extLst>
              <a:ext uri="{FF2B5EF4-FFF2-40B4-BE49-F238E27FC236}">
                <a16:creationId xmlns:a16="http://schemas.microsoft.com/office/drawing/2014/main" id="{8EFC3BFB-1C49-DE87-7848-AE61B97FDA81}"/>
              </a:ext>
            </a:extLst>
          </p:cNvPr>
          <p:cNvGrpSpPr/>
          <p:nvPr/>
        </p:nvGrpSpPr>
        <p:grpSpPr>
          <a:xfrm>
            <a:off x="721293" y="4952613"/>
            <a:ext cx="356400" cy="163800"/>
            <a:chOff x="721293" y="4952613"/>
            <a:chExt cx="35640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211794" name="Freihand 211793">
                  <a:extLst>
                    <a:ext uri="{FF2B5EF4-FFF2-40B4-BE49-F238E27FC236}">
                      <a16:creationId xmlns:a16="http://schemas.microsoft.com/office/drawing/2014/main" id="{E11BC491-F2D8-ACC5-C8CB-91E7D31352FC}"/>
                    </a:ext>
                  </a:extLst>
                </p14:cNvPr>
                <p14:cNvContentPartPr/>
                <p14:nvPr/>
              </p14:nvContentPartPr>
              <p14:xfrm>
                <a:off x="721293" y="4952613"/>
                <a:ext cx="151920" cy="163800"/>
              </p14:xfrm>
            </p:contentPart>
          </mc:Choice>
          <mc:Fallback xmlns="">
            <p:pic>
              <p:nvPicPr>
                <p:cNvPr id="211794" name="Freihand 211793">
                  <a:extLst>
                    <a:ext uri="{FF2B5EF4-FFF2-40B4-BE49-F238E27FC236}">
                      <a16:creationId xmlns:a16="http://schemas.microsoft.com/office/drawing/2014/main" id="{E11BC491-F2D8-ACC5-C8CB-91E7D31352F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12653" y="4943613"/>
                  <a:ext cx="169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211795" name="Freihand 211794">
                  <a:extLst>
                    <a:ext uri="{FF2B5EF4-FFF2-40B4-BE49-F238E27FC236}">
                      <a16:creationId xmlns:a16="http://schemas.microsoft.com/office/drawing/2014/main" id="{2F3B713F-2B2E-C96C-E4BA-4730313E21AC}"/>
                    </a:ext>
                  </a:extLst>
                </p14:cNvPr>
                <p14:cNvContentPartPr/>
                <p14:nvPr/>
              </p14:nvContentPartPr>
              <p14:xfrm>
                <a:off x="1031613" y="4960533"/>
                <a:ext cx="21240" cy="154800"/>
              </p14:xfrm>
            </p:contentPart>
          </mc:Choice>
          <mc:Fallback xmlns="">
            <p:pic>
              <p:nvPicPr>
                <p:cNvPr id="211795" name="Freihand 211794">
                  <a:extLst>
                    <a:ext uri="{FF2B5EF4-FFF2-40B4-BE49-F238E27FC236}">
                      <a16:creationId xmlns:a16="http://schemas.microsoft.com/office/drawing/2014/main" id="{2F3B713F-2B2E-C96C-E4BA-4730313E21A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22973" y="4951533"/>
                  <a:ext cx="38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211796" name="Freihand 211795">
                  <a:extLst>
                    <a:ext uri="{FF2B5EF4-FFF2-40B4-BE49-F238E27FC236}">
                      <a16:creationId xmlns:a16="http://schemas.microsoft.com/office/drawing/2014/main" id="{A72F6169-2AB2-0396-89E0-D55F3871BEE4}"/>
                    </a:ext>
                  </a:extLst>
                </p14:cNvPr>
                <p14:cNvContentPartPr/>
                <p14:nvPr/>
              </p14:nvContentPartPr>
              <p14:xfrm>
                <a:off x="982293" y="5037213"/>
                <a:ext cx="95400" cy="9720"/>
              </p14:xfrm>
            </p:contentPart>
          </mc:Choice>
          <mc:Fallback xmlns="">
            <p:pic>
              <p:nvPicPr>
                <p:cNvPr id="211796" name="Freihand 211795">
                  <a:extLst>
                    <a:ext uri="{FF2B5EF4-FFF2-40B4-BE49-F238E27FC236}">
                      <a16:creationId xmlns:a16="http://schemas.microsoft.com/office/drawing/2014/main" id="{A72F6169-2AB2-0396-89E0-D55F3871BEE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73293" y="5028213"/>
                  <a:ext cx="1130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04" name="Gruppieren 211803">
            <a:extLst>
              <a:ext uri="{FF2B5EF4-FFF2-40B4-BE49-F238E27FC236}">
                <a16:creationId xmlns:a16="http://schemas.microsoft.com/office/drawing/2014/main" id="{450052FA-5C62-4B22-3D2B-CD65D4566783}"/>
              </a:ext>
            </a:extLst>
          </p:cNvPr>
          <p:cNvGrpSpPr/>
          <p:nvPr/>
        </p:nvGrpSpPr>
        <p:grpSpPr>
          <a:xfrm>
            <a:off x="1427253" y="4880613"/>
            <a:ext cx="603000" cy="197280"/>
            <a:chOff x="1427253" y="4880613"/>
            <a:chExt cx="60300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211797" name="Freihand 211796">
                  <a:extLst>
                    <a:ext uri="{FF2B5EF4-FFF2-40B4-BE49-F238E27FC236}">
                      <a16:creationId xmlns:a16="http://schemas.microsoft.com/office/drawing/2014/main" id="{94BBC76E-612E-C352-C9C1-BF43F3FA56B6}"/>
                    </a:ext>
                  </a:extLst>
                </p14:cNvPr>
                <p14:cNvContentPartPr/>
                <p14:nvPr/>
              </p14:nvContentPartPr>
              <p14:xfrm>
                <a:off x="1427253" y="4950813"/>
                <a:ext cx="106920" cy="123120"/>
              </p14:xfrm>
            </p:contentPart>
          </mc:Choice>
          <mc:Fallback xmlns="">
            <p:pic>
              <p:nvPicPr>
                <p:cNvPr id="211797" name="Freihand 211796">
                  <a:extLst>
                    <a:ext uri="{FF2B5EF4-FFF2-40B4-BE49-F238E27FC236}">
                      <a16:creationId xmlns:a16="http://schemas.microsoft.com/office/drawing/2014/main" id="{94BBC76E-612E-C352-C9C1-BF43F3FA56B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418253" y="4942173"/>
                  <a:ext cx="124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211798" name="Freihand 211797">
                  <a:extLst>
                    <a:ext uri="{FF2B5EF4-FFF2-40B4-BE49-F238E27FC236}">
                      <a16:creationId xmlns:a16="http://schemas.microsoft.com/office/drawing/2014/main" id="{AC2CE17A-FF88-BC25-2EE3-5BA646EC951E}"/>
                    </a:ext>
                  </a:extLst>
                </p14:cNvPr>
                <p14:cNvContentPartPr/>
                <p14:nvPr/>
              </p14:nvContentPartPr>
              <p14:xfrm>
                <a:off x="1627413" y="4941453"/>
                <a:ext cx="84240" cy="105480"/>
              </p14:xfrm>
            </p:contentPart>
          </mc:Choice>
          <mc:Fallback xmlns="">
            <p:pic>
              <p:nvPicPr>
                <p:cNvPr id="211798" name="Freihand 211797">
                  <a:extLst>
                    <a:ext uri="{FF2B5EF4-FFF2-40B4-BE49-F238E27FC236}">
                      <a16:creationId xmlns:a16="http://schemas.microsoft.com/office/drawing/2014/main" id="{AC2CE17A-FF88-BC25-2EE3-5BA646EC951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618413" y="4932813"/>
                  <a:ext cx="101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11799" name="Freihand 211798">
                  <a:extLst>
                    <a:ext uri="{FF2B5EF4-FFF2-40B4-BE49-F238E27FC236}">
                      <a16:creationId xmlns:a16="http://schemas.microsoft.com/office/drawing/2014/main" id="{4CFEFBB6-4064-0232-E5E1-8782FF1A7538}"/>
                    </a:ext>
                  </a:extLst>
                </p14:cNvPr>
                <p14:cNvContentPartPr/>
                <p14:nvPr/>
              </p14:nvContentPartPr>
              <p14:xfrm>
                <a:off x="1831173" y="4951533"/>
                <a:ext cx="87120" cy="125640"/>
              </p14:xfrm>
            </p:contentPart>
          </mc:Choice>
          <mc:Fallback xmlns="">
            <p:pic>
              <p:nvPicPr>
                <p:cNvPr id="211799" name="Freihand 211798">
                  <a:extLst>
                    <a:ext uri="{FF2B5EF4-FFF2-40B4-BE49-F238E27FC236}">
                      <a16:creationId xmlns:a16="http://schemas.microsoft.com/office/drawing/2014/main" id="{4CFEFBB6-4064-0232-E5E1-8782FF1A753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822173" y="4942893"/>
                  <a:ext cx="104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211800" name="Freihand 211799">
                  <a:extLst>
                    <a:ext uri="{FF2B5EF4-FFF2-40B4-BE49-F238E27FC236}">
                      <a16:creationId xmlns:a16="http://schemas.microsoft.com/office/drawing/2014/main" id="{371DC201-D5B6-3966-8EF7-AB6046688E9A}"/>
                    </a:ext>
                  </a:extLst>
                </p14:cNvPr>
                <p14:cNvContentPartPr/>
                <p14:nvPr/>
              </p14:nvContentPartPr>
              <p14:xfrm>
                <a:off x="1775373" y="4880613"/>
                <a:ext cx="254880" cy="197280"/>
              </p14:xfrm>
            </p:contentPart>
          </mc:Choice>
          <mc:Fallback xmlns="">
            <p:pic>
              <p:nvPicPr>
                <p:cNvPr id="211800" name="Freihand 211799">
                  <a:extLst>
                    <a:ext uri="{FF2B5EF4-FFF2-40B4-BE49-F238E27FC236}">
                      <a16:creationId xmlns:a16="http://schemas.microsoft.com/office/drawing/2014/main" id="{371DC201-D5B6-3966-8EF7-AB6046688E9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766373" y="4871973"/>
                  <a:ext cx="27252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03" name="Gruppieren 211802">
            <a:extLst>
              <a:ext uri="{FF2B5EF4-FFF2-40B4-BE49-F238E27FC236}">
                <a16:creationId xmlns:a16="http://schemas.microsoft.com/office/drawing/2014/main" id="{A95F7822-F4B0-3EDB-33E9-A3E3EDDF832D}"/>
              </a:ext>
            </a:extLst>
          </p:cNvPr>
          <p:cNvGrpSpPr/>
          <p:nvPr/>
        </p:nvGrpSpPr>
        <p:grpSpPr>
          <a:xfrm>
            <a:off x="2984613" y="4986093"/>
            <a:ext cx="215640" cy="88560"/>
            <a:chOff x="2984613" y="4986093"/>
            <a:chExt cx="21564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211801" name="Freihand 211800">
                  <a:extLst>
                    <a:ext uri="{FF2B5EF4-FFF2-40B4-BE49-F238E27FC236}">
                      <a16:creationId xmlns:a16="http://schemas.microsoft.com/office/drawing/2014/main" id="{4B9B37FD-A229-8039-9BA2-9FAE65A18EEB}"/>
                    </a:ext>
                  </a:extLst>
                </p14:cNvPr>
                <p14:cNvContentPartPr/>
                <p14:nvPr/>
              </p14:nvContentPartPr>
              <p14:xfrm>
                <a:off x="2984613" y="4986093"/>
                <a:ext cx="205920" cy="45720"/>
              </p14:xfrm>
            </p:contentPart>
          </mc:Choice>
          <mc:Fallback xmlns="">
            <p:pic>
              <p:nvPicPr>
                <p:cNvPr id="211801" name="Freihand 211800">
                  <a:extLst>
                    <a:ext uri="{FF2B5EF4-FFF2-40B4-BE49-F238E27FC236}">
                      <a16:creationId xmlns:a16="http://schemas.microsoft.com/office/drawing/2014/main" id="{4B9B37FD-A229-8039-9BA2-9FAE65A18EE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975613" y="4977453"/>
                  <a:ext cx="223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211802" name="Freihand 211801">
                  <a:extLst>
                    <a:ext uri="{FF2B5EF4-FFF2-40B4-BE49-F238E27FC236}">
                      <a16:creationId xmlns:a16="http://schemas.microsoft.com/office/drawing/2014/main" id="{C96C6983-04E4-940D-BB70-1B605D72ADB1}"/>
                    </a:ext>
                  </a:extLst>
                </p14:cNvPr>
                <p14:cNvContentPartPr/>
                <p14:nvPr/>
              </p14:nvContentPartPr>
              <p14:xfrm>
                <a:off x="3021333" y="5035773"/>
                <a:ext cx="178920" cy="38880"/>
              </p14:xfrm>
            </p:contentPart>
          </mc:Choice>
          <mc:Fallback xmlns="">
            <p:pic>
              <p:nvPicPr>
                <p:cNvPr id="211802" name="Freihand 211801">
                  <a:extLst>
                    <a:ext uri="{FF2B5EF4-FFF2-40B4-BE49-F238E27FC236}">
                      <a16:creationId xmlns:a16="http://schemas.microsoft.com/office/drawing/2014/main" id="{C96C6983-04E4-940D-BB70-1B605D72ADB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012693" y="5026773"/>
                  <a:ext cx="19656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25" name="Gruppieren 211824">
            <a:extLst>
              <a:ext uri="{FF2B5EF4-FFF2-40B4-BE49-F238E27FC236}">
                <a16:creationId xmlns:a16="http://schemas.microsoft.com/office/drawing/2014/main" id="{D1A62C73-08B8-148A-244F-D3690F3427CB}"/>
              </a:ext>
            </a:extLst>
          </p:cNvPr>
          <p:cNvGrpSpPr/>
          <p:nvPr/>
        </p:nvGrpSpPr>
        <p:grpSpPr>
          <a:xfrm>
            <a:off x="3615333" y="4673973"/>
            <a:ext cx="1490400" cy="765000"/>
            <a:chOff x="3615333" y="4673973"/>
            <a:chExt cx="1490400" cy="76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211806" name="Freihand 211805">
                  <a:extLst>
                    <a:ext uri="{FF2B5EF4-FFF2-40B4-BE49-F238E27FC236}">
                      <a16:creationId xmlns:a16="http://schemas.microsoft.com/office/drawing/2014/main" id="{C112527D-17C4-811B-09E9-78C8B197B508}"/>
                    </a:ext>
                  </a:extLst>
                </p14:cNvPr>
                <p14:cNvContentPartPr/>
                <p14:nvPr/>
              </p14:nvContentPartPr>
              <p14:xfrm>
                <a:off x="3650973" y="4763973"/>
                <a:ext cx="169920" cy="139680"/>
              </p14:xfrm>
            </p:contentPart>
          </mc:Choice>
          <mc:Fallback xmlns="">
            <p:pic>
              <p:nvPicPr>
                <p:cNvPr id="211806" name="Freihand 211805">
                  <a:extLst>
                    <a:ext uri="{FF2B5EF4-FFF2-40B4-BE49-F238E27FC236}">
                      <a16:creationId xmlns:a16="http://schemas.microsoft.com/office/drawing/2014/main" id="{C112527D-17C4-811B-09E9-78C8B197B50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641973" y="4754973"/>
                  <a:ext cx="187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11807" name="Freihand 211806">
                  <a:extLst>
                    <a:ext uri="{FF2B5EF4-FFF2-40B4-BE49-F238E27FC236}">
                      <a16:creationId xmlns:a16="http://schemas.microsoft.com/office/drawing/2014/main" id="{77ABA777-3F98-892E-7A15-5650D150BB4D}"/>
                    </a:ext>
                  </a:extLst>
                </p14:cNvPr>
                <p14:cNvContentPartPr/>
                <p14:nvPr/>
              </p14:nvContentPartPr>
              <p14:xfrm>
                <a:off x="3927813" y="4759293"/>
                <a:ext cx="122400" cy="150120"/>
              </p14:xfrm>
            </p:contentPart>
          </mc:Choice>
          <mc:Fallback xmlns="">
            <p:pic>
              <p:nvPicPr>
                <p:cNvPr id="211807" name="Freihand 211806">
                  <a:extLst>
                    <a:ext uri="{FF2B5EF4-FFF2-40B4-BE49-F238E27FC236}">
                      <a16:creationId xmlns:a16="http://schemas.microsoft.com/office/drawing/2014/main" id="{77ABA777-3F98-892E-7A15-5650D150BB4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919173" y="4750293"/>
                  <a:ext cx="140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11808" name="Freihand 211807">
                  <a:extLst>
                    <a:ext uri="{FF2B5EF4-FFF2-40B4-BE49-F238E27FC236}">
                      <a16:creationId xmlns:a16="http://schemas.microsoft.com/office/drawing/2014/main" id="{A5629F93-5EF1-E87F-F1E6-CE6255F6DF67}"/>
                    </a:ext>
                  </a:extLst>
                </p14:cNvPr>
                <p14:cNvContentPartPr/>
                <p14:nvPr/>
              </p14:nvContentPartPr>
              <p14:xfrm>
                <a:off x="4468893" y="4802853"/>
                <a:ext cx="100440" cy="101160"/>
              </p14:xfrm>
            </p:contentPart>
          </mc:Choice>
          <mc:Fallback xmlns="">
            <p:pic>
              <p:nvPicPr>
                <p:cNvPr id="211808" name="Freihand 211807">
                  <a:extLst>
                    <a:ext uri="{FF2B5EF4-FFF2-40B4-BE49-F238E27FC236}">
                      <a16:creationId xmlns:a16="http://schemas.microsoft.com/office/drawing/2014/main" id="{A5629F93-5EF1-E87F-F1E6-CE6255F6DF6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460253" y="4793853"/>
                  <a:ext cx="118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11809" name="Freihand 211808">
                  <a:extLst>
                    <a:ext uri="{FF2B5EF4-FFF2-40B4-BE49-F238E27FC236}">
                      <a16:creationId xmlns:a16="http://schemas.microsoft.com/office/drawing/2014/main" id="{A3A71859-0CC4-F0FF-F491-F3B567C95DB8}"/>
                    </a:ext>
                  </a:extLst>
                </p14:cNvPr>
                <p14:cNvContentPartPr/>
                <p14:nvPr/>
              </p14:nvContentPartPr>
              <p14:xfrm>
                <a:off x="4508493" y="4673973"/>
                <a:ext cx="16560" cy="19440"/>
              </p14:xfrm>
            </p:contentPart>
          </mc:Choice>
          <mc:Fallback xmlns="">
            <p:pic>
              <p:nvPicPr>
                <p:cNvPr id="211809" name="Freihand 211808">
                  <a:extLst>
                    <a:ext uri="{FF2B5EF4-FFF2-40B4-BE49-F238E27FC236}">
                      <a16:creationId xmlns:a16="http://schemas.microsoft.com/office/drawing/2014/main" id="{A3A71859-0CC4-F0FF-F491-F3B567C95DB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499853" y="4665333"/>
                  <a:ext cx="34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211811" name="Freihand 211810">
                  <a:extLst>
                    <a:ext uri="{FF2B5EF4-FFF2-40B4-BE49-F238E27FC236}">
                      <a16:creationId xmlns:a16="http://schemas.microsoft.com/office/drawing/2014/main" id="{790738F8-9E74-B74C-19C0-1F67A9DEC16B}"/>
                    </a:ext>
                  </a:extLst>
                </p14:cNvPr>
                <p14:cNvContentPartPr/>
                <p14:nvPr/>
              </p14:nvContentPartPr>
              <p14:xfrm>
                <a:off x="3615333" y="4960893"/>
                <a:ext cx="1013400" cy="106560"/>
              </p14:xfrm>
            </p:contentPart>
          </mc:Choice>
          <mc:Fallback xmlns="">
            <p:pic>
              <p:nvPicPr>
                <p:cNvPr id="211811" name="Freihand 211810">
                  <a:extLst>
                    <a:ext uri="{FF2B5EF4-FFF2-40B4-BE49-F238E27FC236}">
                      <a16:creationId xmlns:a16="http://schemas.microsoft.com/office/drawing/2014/main" id="{790738F8-9E74-B74C-19C0-1F67A9DEC16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606333" y="4951893"/>
                  <a:ext cx="1031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211812" name="Freihand 211811">
                  <a:extLst>
                    <a:ext uri="{FF2B5EF4-FFF2-40B4-BE49-F238E27FC236}">
                      <a16:creationId xmlns:a16="http://schemas.microsoft.com/office/drawing/2014/main" id="{AE09AED0-A19B-5C2E-70E4-BD36FA5B88F2}"/>
                    </a:ext>
                  </a:extLst>
                </p14:cNvPr>
                <p14:cNvContentPartPr/>
                <p14:nvPr/>
              </p14:nvContentPartPr>
              <p14:xfrm>
                <a:off x="3669333" y="5240613"/>
                <a:ext cx="150120" cy="167400"/>
              </p14:xfrm>
            </p:contentPart>
          </mc:Choice>
          <mc:Fallback xmlns="">
            <p:pic>
              <p:nvPicPr>
                <p:cNvPr id="211812" name="Freihand 211811">
                  <a:extLst>
                    <a:ext uri="{FF2B5EF4-FFF2-40B4-BE49-F238E27FC236}">
                      <a16:creationId xmlns:a16="http://schemas.microsoft.com/office/drawing/2014/main" id="{AE09AED0-A19B-5C2E-70E4-BD36FA5B88F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660333" y="5231613"/>
                  <a:ext cx="167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11813" name="Freihand 211812">
                  <a:extLst>
                    <a:ext uri="{FF2B5EF4-FFF2-40B4-BE49-F238E27FC236}">
                      <a16:creationId xmlns:a16="http://schemas.microsoft.com/office/drawing/2014/main" id="{D4D14727-B0EE-E2A8-C7FB-C934885FA75E}"/>
                    </a:ext>
                  </a:extLst>
                </p14:cNvPr>
                <p14:cNvContentPartPr/>
                <p14:nvPr/>
              </p14:nvContentPartPr>
              <p14:xfrm>
                <a:off x="4000893" y="5210733"/>
                <a:ext cx="25560" cy="166320"/>
              </p14:xfrm>
            </p:contentPart>
          </mc:Choice>
          <mc:Fallback xmlns="">
            <p:pic>
              <p:nvPicPr>
                <p:cNvPr id="211813" name="Freihand 211812">
                  <a:extLst>
                    <a:ext uri="{FF2B5EF4-FFF2-40B4-BE49-F238E27FC236}">
                      <a16:creationId xmlns:a16="http://schemas.microsoft.com/office/drawing/2014/main" id="{D4D14727-B0EE-E2A8-C7FB-C934885FA75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992253" y="5201733"/>
                  <a:ext cx="43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11814" name="Freihand 211813">
                  <a:extLst>
                    <a:ext uri="{FF2B5EF4-FFF2-40B4-BE49-F238E27FC236}">
                      <a16:creationId xmlns:a16="http://schemas.microsoft.com/office/drawing/2014/main" id="{D74E10FC-3059-FEA3-D992-699160019F84}"/>
                    </a:ext>
                  </a:extLst>
                </p14:cNvPr>
                <p14:cNvContentPartPr/>
                <p14:nvPr/>
              </p14:nvContentPartPr>
              <p14:xfrm>
                <a:off x="3938253" y="5300013"/>
                <a:ext cx="144000" cy="11520"/>
              </p14:xfrm>
            </p:contentPart>
          </mc:Choice>
          <mc:Fallback xmlns="">
            <p:pic>
              <p:nvPicPr>
                <p:cNvPr id="211814" name="Freihand 211813">
                  <a:extLst>
                    <a:ext uri="{FF2B5EF4-FFF2-40B4-BE49-F238E27FC236}">
                      <a16:creationId xmlns:a16="http://schemas.microsoft.com/office/drawing/2014/main" id="{D74E10FC-3059-FEA3-D992-699160019F8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929613" y="5291013"/>
                  <a:ext cx="161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211817" name="Freihand 211816">
                  <a:extLst>
                    <a:ext uri="{FF2B5EF4-FFF2-40B4-BE49-F238E27FC236}">
                      <a16:creationId xmlns:a16="http://schemas.microsoft.com/office/drawing/2014/main" id="{CABAAE82-8935-F348-8CBF-4E55748D0742}"/>
                    </a:ext>
                  </a:extLst>
                </p14:cNvPr>
                <p14:cNvContentPartPr/>
                <p14:nvPr/>
              </p14:nvContentPartPr>
              <p14:xfrm>
                <a:off x="4153533" y="5226933"/>
                <a:ext cx="144000" cy="155880"/>
              </p14:xfrm>
            </p:contentPart>
          </mc:Choice>
          <mc:Fallback xmlns="">
            <p:pic>
              <p:nvPicPr>
                <p:cNvPr id="211817" name="Freihand 211816">
                  <a:extLst>
                    <a:ext uri="{FF2B5EF4-FFF2-40B4-BE49-F238E27FC236}">
                      <a16:creationId xmlns:a16="http://schemas.microsoft.com/office/drawing/2014/main" id="{CABAAE82-8935-F348-8CBF-4E55748D074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144533" y="5217933"/>
                  <a:ext cx="161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211818" name="Freihand 211817">
                  <a:extLst>
                    <a:ext uri="{FF2B5EF4-FFF2-40B4-BE49-F238E27FC236}">
                      <a16:creationId xmlns:a16="http://schemas.microsoft.com/office/drawing/2014/main" id="{02FF4E0D-D33F-F105-03EF-EFFB22A71925}"/>
                    </a:ext>
                  </a:extLst>
                </p14:cNvPr>
                <p14:cNvContentPartPr/>
                <p14:nvPr/>
              </p14:nvContentPartPr>
              <p14:xfrm>
                <a:off x="4355493" y="5180133"/>
                <a:ext cx="90720" cy="210600"/>
              </p14:xfrm>
            </p:contentPart>
          </mc:Choice>
          <mc:Fallback xmlns="">
            <p:pic>
              <p:nvPicPr>
                <p:cNvPr id="211818" name="Freihand 211817">
                  <a:extLst>
                    <a:ext uri="{FF2B5EF4-FFF2-40B4-BE49-F238E27FC236}">
                      <a16:creationId xmlns:a16="http://schemas.microsoft.com/office/drawing/2014/main" id="{02FF4E0D-D33F-F105-03EF-EFFB22A7192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346493" y="5171493"/>
                  <a:ext cx="108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211819" name="Freihand 211818">
                  <a:extLst>
                    <a:ext uri="{FF2B5EF4-FFF2-40B4-BE49-F238E27FC236}">
                      <a16:creationId xmlns:a16="http://schemas.microsoft.com/office/drawing/2014/main" id="{B504AB2B-D16D-F00A-CDBA-40403C365EE6}"/>
                    </a:ext>
                  </a:extLst>
                </p14:cNvPr>
                <p14:cNvContentPartPr/>
                <p14:nvPr/>
              </p14:nvContentPartPr>
              <p14:xfrm>
                <a:off x="4517133" y="5366253"/>
                <a:ext cx="10440" cy="72720"/>
              </p14:xfrm>
            </p:contentPart>
          </mc:Choice>
          <mc:Fallback xmlns="">
            <p:pic>
              <p:nvPicPr>
                <p:cNvPr id="211819" name="Freihand 211818">
                  <a:extLst>
                    <a:ext uri="{FF2B5EF4-FFF2-40B4-BE49-F238E27FC236}">
                      <a16:creationId xmlns:a16="http://schemas.microsoft.com/office/drawing/2014/main" id="{B504AB2B-D16D-F00A-CDBA-40403C365EE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508133" y="5357253"/>
                  <a:ext cx="28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211820" name="Freihand 211819">
                  <a:extLst>
                    <a:ext uri="{FF2B5EF4-FFF2-40B4-BE49-F238E27FC236}">
                      <a16:creationId xmlns:a16="http://schemas.microsoft.com/office/drawing/2014/main" id="{9CBF195D-3416-5B52-AA22-2959EA97F35D}"/>
                    </a:ext>
                  </a:extLst>
                </p14:cNvPr>
                <p14:cNvContentPartPr/>
                <p14:nvPr/>
              </p14:nvContentPartPr>
              <p14:xfrm>
                <a:off x="4557093" y="5189493"/>
                <a:ext cx="90720" cy="172080"/>
              </p14:xfrm>
            </p:contentPart>
          </mc:Choice>
          <mc:Fallback xmlns="">
            <p:pic>
              <p:nvPicPr>
                <p:cNvPr id="211820" name="Freihand 211819">
                  <a:extLst>
                    <a:ext uri="{FF2B5EF4-FFF2-40B4-BE49-F238E27FC236}">
                      <a16:creationId xmlns:a16="http://schemas.microsoft.com/office/drawing/2014/main" id="{9CBF195D-3416-5B52-AA22-2959EA97F35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548093" y="5180853"/>
                  <a:ext cx="108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211821" name="Freihand 211820">
                  <a:extLst>
                    <a:ext uri="{FF2B5EF4-FFF2-40B4-BE49-F238E27FC236}">
                      <a16:creationId xmlns:a16="http://schemas.microsoft.com/office/drawing/2014/main" id="{69F22884-3D2D-750D-BAC8-512DD20B7A06}"/>
                    </a:ext>
                  </a:extLst>
                </p14:cNvPr>
                <p14:cNvContentPartPr/>
                <p14:nvPr/>
              </p14:nvContentPartPr>
              <p14:xfrm>
                <a:off x="4566813" y="5197053"/>
                <a:ext cx="98640" cy="8280"/>
              </p14:xfrm>
            </p:contentPart>
          </mc:Choice>
          <mc:Fallback xmlns="">
            <p:pic>
              <p:nvPicPr>
                <p:cNvPr id="211821" name="Freihand 211820">
                  <a:extLst>
                    <a:ext uri="{FF2B5EF4-FFF2-40B4-BE49-F238E27FC236}">
                      <a16:creationId xmlns:a16="http://schemas.microsoft.com/office/drawing/2014/main" id="{69F22884-3D2D-750D-BAC8-512DD20B7A0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558173" y="5188053"/>
                  <a:ext cx="116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11822" name="Freihand 211821">
                  <a:extLst>
                    <a:ext uri="{FF2B5EF4-FFF2-40B4-BE49-F238E27FC236}">
                      <a16:creationId xmlns:a16="http://schemas.microsoft.com/office/drawing/2014/main" id="{6A0C46C0-8E50-9EBA-F513-8D3224FE205B}"/>
                    </a:ext>
                  </a:extLst>
                </p14:cNvPr>
                <p14:cNvContentPartPr/>
                <p14:nvPr/>
              </p14:nvContentPartPr>
              <p14:xfrm>
                <a:off x="4720533" y="5160333"/>
                <a:ext cx="295560" cy="190440"/>
              </p14:xfrm>
            </p:contentPart>
          </mc:Choice>
          <mc:Fallback xmlns="">
            <p:pic>
              <p:nvPicPr>
                <p:cNvPr id="211822" name="Freihand 211821">
                  <a:extLst>
                    <a:ext uri="{FF2B5EF4-FFF2-40B4-BE49-F238E27FC236}">
                      <a16:creationId xmlns:a16="http://schemas.microsoft.com/office/drawing/2014/main" id="{6A0C46C0-8E50-9EBA-F513-8D3224FE205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711893" y="5151333"/>
                  <a:ext cx="313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11823" name="Freihand 211822">
                  <a:extLst>
                    <a:ext uri="{FF2B5EF4-FFF2-40B4-BE49-F238E27FC236}">
                      <a16:creationId xmlns:a16="http://schemas.microsoft.com/office/drawing/2014/main" id="{DEA1C8D7-620B-8873-F7A0-3C446C1404FC}"/>
                    </a:ext>
                  </a:extLst>
                </p14:cNvPr>
                <p14:cNvContentPartPr/>
                <p14:nvPr/>
              </p14:nvContentPartPr>
              <p14:xfrm>
                <a:off x="4832853" y="5112093"/>
                <a:ext cx="92520" cy="99360"/>
              </p14:xfrm>
            </p:contentPart>
          </mc:Choice>
          <mc:Fallback xmlns="">
            <p:pic>
              <p:nvPicPr>
                <p:cNvPr id="211823" name="Freihand 211822">
                  <a:extLst>
                    <a:ext uri="{FF2B5EF4-FFF2-40B4-BE49-F238E27FC236}">
                      <a16:creationId xmlns:a16="http://schemas.microsoft.com/office/drawing/2014/main" id="{DEA1C8D7-620B-8873-F7A0-3C446C1404F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824213" y="5103093"/>
                  <a:ext cx="110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211824" name="Freihand 211823">
                  <a:extLst>
                    <a:ext uri="{FF2B5EF4-FFF2-40B4-BE49-F238E27FC236}">
                      <a16:creationId xmlns:a16="http://schemas.microsoft.com/office/drawing/2014/main" id="{439222E9-1075-A8D1-0B62-420527916423}"/>
                    </a:ext>
                  </a:extLst>
                </p14:cNvPr>
                <p14:cNvContentPartPr/>
                <p14:nvPr/>
              </p14:nvContentPartPr>
              <p14:xfrm>
                <a:off x="5030133" y="5254293"/>
                <a:ext cx="75600" cy="73080"/>
              </p14:xfrm>
            </p:contentPart>
          </mc:Choice>
          <mc:Fallback xmlns="">
            <p:pic>
              <p:nvPicPr>
                <p:cNvPr id="211824" name="Freihand 211823">
                  <a:extLst>
                    <a:ext uri="{FF2B5EF4-FFF2-40B4-BE49-F238E27FC236}">
                      <a16:creationId xmlns:a16="http://schemas.microsoft.com/office/drawing/2014/main" id="{439222E9-1075-A8D1-0B62-42052791642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021133" y="5245653"/>
                  <a:ext cx="9324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29" name="Gruppieren 211828">
            <a:extLst>
              <a:ext uri="{FF2B5EF4-FFF2-40B4-BE49-F238E27FC236}">
                <a16:creationId xmlns:a16="http://schemas.microsoft.com/office/drawing/2014/main" id="{AAE7D965-CEF3-3C7A-F39C-CC47164330EE}"/>
              </a:ext>
            </a:extLst>
          </p:cNvPr>
          <p:cNvGrpSpPr/>
          <p:nvPr/>
        </p:nvGrpSpPr>
        <p:grpSpPr>
          <a:xfrm>
            <a:off x="5225973" y="4757493"/>
            <a:ext cx="304920" cy="258480"/>
            <a:chOff x="5225973" y="4757493"/>
            <a:chExt cx="30492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211826" name="Freihand 211825">
                  <a:extLst>
                    <a:ext uri="{FF2B5EF4-FFF2-40B4-BE49-F238E27FC236}">
                      <a16:creationId xmlns:a16="http://schemas.microsoft.com/office/drawing/2014/main" id="{717522C9-FB73-9441-F2B8-FF1E88B0D257}"/>
                    </a:ext>
                  </a:extLst>
                </p14:cNvPr>
                <p14:cNvContentPartPr/>
                <p14:nvPr/>
              </p14:nvContentPartPr>
              <p14:xfrm>
                <a:off x="5225973" y="4854333"/>
                <a:ext cx="145800" cy="7560"/>
              </p14:xfrm>
            </p:contentPart>
          </mc:Choice>
          <mc:Fallback xmlns="">
            <p:pic>
              <p:nvPicPr>
                <p:cNvPr id="211826" name="Freihand 211825">
                  <a:extLst>
                    <a:ext uri="{FF2B5EF4-FFF2-40B4-BE49-F238E27FC236}">
                      <a16:creationId xmlns:a16="http://schemas.microsoft.com/office/drawing/2014/main" id="{717522C9-FB73-9441-F2B8-FF1E88B0D25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217333" y="4845333"/>
                  <a:ext cx="163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211827" name="Freihand 211826">
                  <a:extLst>
                    <a:ext uri="{FF2B5EF4-FFF2-40B4-BE49-F238E27FC236}">
                      <a16:creationId xmlns:a16="http://schemas.microsoft.com/office/drawing/2014/main" id="{06CA5E64-0A17-B827-E836-36F8A54EC5E4}"/>
                    </a:ext>
                  </a:extLst>
                </p14:cNvPr>
                <p14:cNvContentPartPr/>
                <p14:nvPr/>
              </p14:nvContentPartPr>
              <p14:xfrm>
                <a:off x="5262333" y="4889973"/>
                <a:ext cx="137880" cy="17280"/>
              </p14:xfrm>
            </p:contentPart>
          </mc:Choice>
          <mc:Fallback xmlns="">
            <p:pic>
              <p:nvPicPr>
                <p:cNvPr id="211827" name="Freihand 211826">
                  <a:extLst>
                    <a:ext uri="{FF2B5EF4-FFF2-40B4-BE49-F238E27FC236}">
                      <a16:creationId xmlns:a16="http://schemas.microsoft.com/office/drawing/2014/main" id="{06CA5E64-0A17-B827-E836-36F8A54EC5E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253333" y="4881333"/>
                  <a:ext cx="155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211828" name="Freihand 211827">
                  <a:extLst>
                    <a:ext uri="{FF2B5EF4-FFF2-40B4-BE49-F238E27FC236}">
                      <a16:creationId xmlns:a16="http://schemas.microsoft.com/office/drawing/2014/main" id="{AAB92DC9-0675-259E-952C-15C1C7842459}"/>
                    </a:ext>
                  </a:extLst>
                </p14:cNvPr>
                <p14:cNvContentPartPr/>
                <p14:nvPr/>
              </p14:nvContentPartPr>
              <p14:xfrm>
                <a:off x="5402733" y="4757493"/>
                <a:ext cx="128160" cy="258480"/>
              </p14:xfrm>
            </p:contentPart>
          </mc:Choice>
          <mc:Fallback xmlns="">
            <p:pic>
              <p:nvPicPr>
                <p:cNvPr id="211828" name="Freihand 211827">
                  <a:extLst>
                    <a:ext uri="{FF2B5EF4-FFF2-40B4-BE49-F238E27FC236}">
                      <a16:creationId xmlns:a16="http://schemas.microsoft.com/office/drawing/2014/main" id="{AAB92DC9-0675-259E-952C-15C1C784245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393733" y="4748853"/>
                  <a:ext cx="14580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40" name="Gruppieren 211839">
            <a:extLst>
              <a:ext uri="{FF2B5EF4-FFF2-40B4-BE49-F238E27FC236}">
                <a16:creationId xmlns:a16="http://schemas.microsoft.com/office/drawing/2014/main" id="{AF8F21A9-A852-BA16-564C-52F956DA5287}"/>
              </a:ext>
            </a:extLst>
          </p:cNvPr>
          <p:cNvGrpSpPr/>
          <p:nvPr/>
        </p:nvGrpSpPr>
        <p:grpSpPr>
          <a:xfrm>
            <a:off x="5710893" y="4506213"/>
            <a:ext cx="1041480" cy="379080"/>
            <a:chOff x="5710893" y="4506213"/>
            <a:chExt cx="104148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211830" name="Freihand 211829">
                  <a:extLst>
                    <a:ext uri="{FF2B5EF4-FFF2-40B4-BE49-F238E27FC236}">
                      <a16:creationId xmlns:a16="http://schemas.microsoft.com/office/drawing/2014/main" id="{8C9F14F8-7F20-03A9-EA22-B8008A410017}"/>
                    </a:ext>
                  </a:extLst>
                </p14:cNvPr>
                <p14:cNvContentPartPr/>
                <p14:nvPr/>
              </p14:nvContentPartPr>
              <p14:xfrm>
                <a:off x="5710893" y="4681893"/>
                <a:ext cx="152280" cy="167040"/>
              </p14:xfrm>
            </p:contentPart>
          </mc:Choice>
          <mc:Fallback xmlns="">
            <p:pic>
              <p:nvPicPr>
                <p:cNvPr id="211830" name="Freihand 211829">
                  <a:extLst>
                    <a:ext uri="{FF2B5EF4-FFF2-40B4-BE49-F238E27FC236}">
                      <a16:creationId xmlns:a16="http://schemas.microsoft.com/office/drawing/2014/main" id="{8C9F14F8-7F20-03A9-EA22-B8008A41001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702253" y="4673253"/>
                  <a:ext cx="169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211831" name="Freihand 211830">
                  <a:extLst>
                    <a:ext uri="{FF2B5EF4-FFF2-40B4-BE49-F238E27FC236}">
                      <a16:creationId xmlns:a16="http://schemas.microsoft.com/office/drawing/2014/main" id="{540F6854-67EE-2C22-1970-1E289AA31FDE}"/>
                    </a:ext>
                  </a:extLst>
                </p14:cNvPr>
                <p14:cNvContentPartPr/>
                <p14:nvPr/>
              </p14:nvContentPartPr>
              <p14:xfrm>
                <a:off x="5918613" y="4796013"/>
                <a:ext cx="4680" cy="89280"/>
              </p14:xfrm>
            </p:contentPart>
          </mc:Choice>
          <mc:Fallback xmlns="">
            <p:pic>
              <p:nvPicPr>
                <p:cNvPr id="211831" name="Freihand 211830">
                  <a:extLst>
                    <a:ext uri="{FF2B5EF4-FFF2-40B4-BE49-F238E27FC236}">
                      <a16:creationId xmlns:a16="http://schemas.microsoft.com/office/drawing/2014/main" id="{540F6854-67EE-2C22-1970-1E289AA31FD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909973" y="4787013"/>
                  <a:ext cx="22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211832" name="Freihand 211831">
                  <a:extLst>
                    <a:ext uri="{FF2B5EF4-FFF2-40B4-BE49-F238E27FC236}">
                      <a16:creationId xmlns:a16="http://schemas.microsoft.com/office/drawing/2014/main" id="{29056FB0-28F0-367D-DDF0-6900A38A606C}"/>
                    </a:ext>
                  </a:extLst>
                </p14:cNvPr>
                <p14:cNvContentPartPr/>
                <p14:nvPr/>
              </p14:nvContentPartPr>
              <p14:xfrm>
                <a:off x="6012933" y="4650933"/>
                <a:ext cx="101520" cy="148320"/>
              </p14:xfrm>
            </p:contentPart>
          </mc:Choice>
          <mc:Fallback xmlns="">
            <p:pic>
              <p:nvPicPr>
                <p:cNvPr id="211832" name="Freihand 211831">
                  <a:extLst>
                    <a:ext uri="{FF2B5EF4-FFF2-40B4-BE49-F238E27FC236}">
                      <a16:creationId xmlns:a16="http://schemas.microsoft.com/office/drawing/2014/main" id="{29056FB0-28F0-367D-DDF0-6900A38A606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004293" y="4641933"/>
                  <a:ext cx="119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211833" name="Freihand 211832">
                  <a:extLst>
                    <a:ext uri="{FF2B5EF4-FFF2-40B4-BE49-F238E27FC236}">
                      <a16:creationId xmlns:a16="http://schemas.microsoft.com/office/drawing/2014/main" id="{46A4D517-393E-31D5-4406-FA66704E910A}"/>
                    </a:ext>
                  </a:extLst>
                </p14:cNvPr>
                <p14:cNvContentPartPr/>
                <p14:nvPr/>
              </p14:nvContentPartPr>
              <p14:xfrm>
                <a:off x="6196173" y="4674693"/>
                <a:ext cx="61200" cy="38520"/>
              </p14:xfrm>
            </p:contentPart>
          </mc:Choice>
          <mc:Fallback xmlns="">
            <p:pic>
              <p:nvPicPr>
                <p:cNvPr id="211833" name="Freihand 211832">
                  <a:extLst>
                    <a:ext uri="{FF2B5EF4-FFF2-40B4-BE49-F238E27FC236}">
                      <a16:creationId xmlns:a16="http://schemas.microsoft.com/office/drawing/2014/main" id="{46A4D517-393E-31D5-4406-FA66704E910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187173" y="4666053"/>
                  <a:ext cx="78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211835" name="Freihand 211834">
                  <a:extLst>
                    <a:ext uri="{FF2B5EF4-FFF2-40B4-BE49-F238E27FC236}">
                      <a16:creationId xmlns:a16="http://schemas.microsoft.com/office/drawing/2014/main" id="{1FE56AC5-FF75-E4FC-AA2B-2A55BE28D040}"/>
                    </a:ext>
                  </a:extLst>
                </p14:cNvPr>
                <p14:cNvContentPartPr/>
                <p14:nvPr/>
              </p14:nvContentPartPr>
              <p14:xfrm>
                <a:off x="6362493" y="4565613"/>
                <a:ext cx="146160" cy="160560"/>
              </p14:xfrm>
            </p:contentPart>
          </mc:Choice>
          <mc:Fallback xmlns="">
            <p:pic>
              <p:nvPicPr>
                <p:cNvPr id="211835" name="Freihand 211834">
                  <a:extLst>
                    <a:ext uri="{FF2B5EF4-FFF2-40B4-BE49-F238E27FC236}">
                      <a16:creationId xmlns:a16="http://schemas.microsoft.com/office/drawing/2014/main" id="{1FE56AC5-FF75-E4FC-AA2B-2A55BE28D04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353853" y="4556613"/>
                  <a:ext cx="163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211836" name="Freihand 211835">
                  <a:extLst>
                    <a:ext uri="{FF2B5EF4-FFF2-40B4-BE49-F238E27FC236}">
                      <a16:creationId xmlns:a16="http://schemas.microsoft.com/office/drawing/2014/main" id="{9DE22CA0-EBEA-3D6D-D2F2-A0EDEDEF88FD}"/>
                    </a:ext>
                  </a:extLst>
                </p14:cNvPr>
                <p14:cNvContentPartPr/>
                <p14:nvPr/>
              </p14:nvContentPartPr>
              <p14:xfrm>
                <a:off x="6569133" y="4703493"/>
                <a:ext cx="7200" cy="80640"/>
              </p14:xfrm>
            </p:contentPart>
          </mc:Choice>
          <mc:Fallback xmlns="">
            <p:pic>
              <p:nvPicPr>
                <p:cNvPr id="211836" name="Freihand 211835">
                  <a:extLst>
                    <a:ext uri="{FF2B5EF4-FFF2-40B4-BE49-F238E27FC236}">
                      <a16:creationId xmlns:a16="http://schemas.microsoft.com/office/drawing/2014/main" id="{9DE22CA0-EBEA-3D6D-D2F2-A0EDEDEF88F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560493" y="4694493"/>
                  <a:ext cx="24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211837" name="Freihand 211836">
                  <a:extLst>
                    <a:ext uri="{FF2B5EF4-FFF2-40B4-BE49-F238E27FC236}">
                      <a16:creationId xmlns:a16="http://schemas.microsoft.com/office/drawing/2014/main" id="{22C1DFBF-9999-7FD7-92A3-041897EBD99A}"/>
                    </a:ext>
                  </a:extLst>
                </p14:cNvPr>
                <p14:cNvContentPartPr/>
                <p14:nvPr/>
              </p14:nvContentPartPr>
              <p14:xfrm>
                <a:off x="6629973" y="4506213"/>
                <a:ext cx="122400" cy="206640"/>
              </p14:xfrm>
            </p:contentPart>
          </mc:Choice>
          <mc:Fallback xmlns="">
            <p:pic>
              <p:nvPicPr>
                <p:cNvPr id="211837" name="Freihand 211836">
                  <a:extLst>
                    <a:ext uri="{FF2B5EF4-FFF2-40B4-BE49-F238E27FC236}">
                      <a16:creationId xmlns:a16="http://schemas.microsoft.com/office/drawing/2014/main" id="{22C1DFBF-9999-7FD7-92A3-041897EBD99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620973" y="4497573"/>
                  <a:ext cx="140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211839" name="Freihand 211838">
                  <a:extLst>
                    <a:ext uri="{FF2B5EF4-FFF2-40B4-BE49-F238E27FC236}">
                      <a16:creationId xmlns:a16="http://schemas.microsoft.com/office/drawing/2014/main" id="{7960CA11-33D1-15EE-F3B1-3892B1C62FE5}"/>
                    </a:ext>
                  </a:extLst>
                </p14:cNvPr>
                <p14:cNvContentPartPr/>
                <p14:nvPr/>
              </p14:nvContentPartPr>
              <p14:xfrm>
                <a:off x="6570573" y="4535013"/>
                <a:ext cx="49320" cy="138600"/>
              </p14:xfrm>
            </p:contentPart>
          </mc:Choice>
          <mc:Fallback xmlns="">
            <p:pic>
              <p:nvPicPr>
                <p:cNvPr id="211839" name="Freihand 211838">
                  <a:extLst>
                    <a:ext uri="{FF2B5EF4-FFF2-40B4-BE49-F238E27FC236}">
                      <a16:creationId xmlns:a16="http://schemas.microsoft.com/office/drawing/2014/main" id="{7960CA11-33D1-15EE-F3B1-3892B1C62FE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61573" y="4526013"/>
                  <a:ext cx="669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50" name="Gruppieren 211849">
            <a:extLst>
              <a:ext uri="{FF2B5EF4-FFF2-40B4-BE49-F238E27FC236}">
                <a16:creationId xmlns:a16="http://schemas.microsoft.com/office/drawing/2014/main" id="{358A1768-97AB-7E08-36AB-68A97718E311}"/>
              </a:ext>
            </a:extLst>
          </p:cNvPr>
          <p:cNvGrpSpPr/>
          <p:nvPr/>
        </p:nvGrpSpPr>
        <p:grpSpPr>
          <a:xfrm>
            <a:off x="6808893" y="4049733"/>
            <a:ext cx="1290600" cy="618120"/>
            <a:chOff x="6808893" y="4049733"/>
            <a:chExt cx="129060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211841" name="Freihand 211840">
                  <a:extLst>
                    <a:ext uri="{FF2B5EF4-FFF2-40B4-BE49-F238E27FC236}">
                      <a16:creationId xmlns:a16="http://schemas.microsoft.com/office/drawing/2014/main" id="{A2890270-0786-9F5B-CEBA-424628E106A4}"/>
                    </a:ext>
                  </a:extLst>
                </p14:cNvPr>
                <p14:cNvContentPartPr/>
                <p14:nvPr/>
              </p14:nvContentPartPr>
              <p14:xfrm>
                <a:off x="6808893" y="4520973"/>
                <a:ext cx="61200" cy="146880"/>
              </p14:xfrm>
            </p:contentPart>
          </mc:Choice>
          <mc:Fallback xmlns="">
            <p:pic>
              <p:nvPicPr>
                <p:cNvPr id="211841" name="Freihand 211840">
                  <a:extLst>
                    <a:ext uri="{FF2B5EF4-FFF2-40B4-BE49-F238E27FC236}">
                      <a16:creationId xmlns:a16="http://schemas.microsoft.com/office/drawing/2014/main" id="{A2890270-0786-9F5B-CEBA-424628E106A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799893" y="4512333"/>
                  <a:ext cx="78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211842" name="Freihand 211841">
                  <a:extLst>
                    <a:ext uri="{FF2B5EF4-FFF2-40B4-BE49-F238E27FC236}">
                      <a16:creationId xmlns:a16="http://schemas.microsoft.com/office/drawing/2014/main" id="{E6844B0D-D859-09F5-0BC2-0C70DA929C35}"/>
                    </a:ext>
                  </a:extLst>
                </p14:cNvPr>
                <p14:cNvContentPartPr/>
                <p14:nvPr/>
              </p14:nvContentPartPr>
              <p14:xfrm>
                <a:off x="6828333" y="4479213"/>
                <a:ext cx="59400" cy="32400"/>
              </p14:xfrm>
            </p:contentPart>
          </mc:Choice>
          <mc:Fallback xmlns="">
            <p:pic>
              <p:nvPicPr>
                <p:cNvPr id="211842" name="Freihand 211841">
                  <a:extLst>
                    <a:ext uri="{FF2B5EF4-FFF2-40B4-BE49-F238E27FC236}">
                      <a16:creationId xmlns:a16="http://schemas.microsoft.com/office/drawing/2014/main" id="{E6844B0D-D859-09F5-0BC2-0C70DA929C35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819693" y="4470213"/>
                  <a:ext cx="77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211843" name="Freihand 211842">
                  <a:extLst>
                    <a:ext uri="{FF2B5EF4-FFF2-40B4-BE49-F238E27FC236}">
                      <a16:creationId xmlns:a16="http://schemas.microsoft.com/office/drawing/2014/main" id="{27456242-B6D5-B935-9D35-65C7820FB7E6}"/>
                    </a:ext>
                  </a:extLst>
                </p14:cNvPr>
                <p14:cNvContentPartPr/>
                <p14:nvPr/>
              </p14:nvContentPartPr>
              <p14:xfrm>
                <a:off x="6969453" y="4451493"/>
                <a:ext cx="89640" cy="189360"/>
              </p14:xfrm>
            </p:contentPart>
          </mc:Choice>
          <mc:Fallback xmlns="">
            <p:pic>
              <p:nvPicPr>
                <p:cNvPr id="211843" name="Freihand 211842">
                  <a:extLst>
                    <a:ext uri="{FF2B5EF4-FFF2-40B4-BE49-F238E27FC236}">
                      <a16:creationId xmlns:a16="http://schemas.microsoft.com/office/drawing/2014/main" id="{27456242-B6D5-B935-9D35-65C7820FB7E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960453" y="4442853"/>
                  <a:ext cx="107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211845" name="Freihand 211844">
                  <a:extLst>
                    <a:ext uri="{FF2B5EF4-FFF2-40B4-BE49-F238E27FC236}">
                      <a16:creationId xmlns:a16="http://schemas.microsoft.com/office/drawing/2014/main" id="{F8F99A0A-5F73-A765-933D-B4E720989386}"/>
                    </a:ext>
                  </a:extLst>
                </p14:cNvPr>
                <p14:cNvContentPartPr/>
                <p14:nvPr/>
              </p14:nvContentPartPr>
              <p14:xfrm>
                <a:off x="7228653" y="4480653"/>
                <a:ext cx="88200" cy="37800"/>
              </p14:xfrm>
            </p:contentPart>
          </mc:Choice>
          <mc:Fallback xmlns="">
            <p:pic>
              <p:nvPicPr>
                <p:cNvPr id="211845" name="Freihand 211844">
                  <a:extLst>
                    <a:ext uri="{FF2B5EF4-FFF2-40B4-BE49-F238E27FC236}">
                      <a16:creationId xmlns:a16="http://schemas.microsoft.com/office/drawing/2014/main" id="{F8F99A0A-5F73-A765-933D-B4E72098938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220013" y="4472013"/>
                  <a:ext cx="105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211846" name="Freihand 211845">
                  <a:extLst>
                    <a:ext uri="{FF2B5EF4-FFF2-40B4-BE49-F238E27FC236}">
                      <a16:creationId xmlns:a16="http://schemas.microsoft.com/office/drawing/2014/main" id="{65CCB9F7-99A3-33CF-83F4-EBC51626FB6F}"/>
                    </a:ext>
                  </a:extLst>
                </p14:cNvPr>
                <p14:cNvContentPartPr/>
                <p14:nvPr/>
              </p14:nvContentPartPr>
              <p14:xfrm>
                <a:off x="7461213" y="4328733"/>
                <a:ext cx="65160" cy="147960"/>
              </p14:xfrm>
            </p:contentPart>
          </mc:Choice>
          <mc:Fallback xmlns="">
            <p:pic>
              <p:nvPicPr>
                <p:cNvPr id="211846" name="Freihand 211845">
                  <a:extLst>
                    <a:ext uri="{FF2B5EF4-FFF2-40B4-BE49-F238E27FC236}">
                      <a16:creationId xmlns:a16="http://schemas.microsoft.com/office/drawing/2014/main" id="{65CCB9F7-99A3-33CF-83F4-EBC51626FB6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452213" y="4320093"/>
                  <a:ext cx="82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211847" name="Freihand 211846">
                  <a:extLst>
                    <a:ext uri="{FF2B5EF4-FFF2-40B4-BE49-F238E27FC236}">
                      <a16:creationId xmlns:a16="http://schemas.microsoft.com/office/drawing/2014/main" id="{C9A49FBE-56D3-FC04-6EC0-9A04B20B0686}"/>
                    </a:ext>
                  </a:extLst>
                </p14:cNvPr>
                <p14:cNvContentPartPr/>
                <p14:nvPr/>
              </p14:nvContentPartPr>
              <p14:xfrm>
                <a:off x="7666053" y="4333053"/>
                <a:ext cx="154440" cy="53280"/>
              </p14:xfrm>
            </p:contentPart>
          </mc:Choice>
          <mc:Fallback xmlns="">
            <p:pic>
              <p:nvPicPr>
                <p:cNvPr id="211847" name="Freihand 211846">
                  <a:extLst>
                    <a:ext uri="{FF2B5EF4-FFF2-40B4-BE49-F238E27FC236}">
                      <a16:creationId xmlns:a16="http://schemas.microsoft.com/office/drawing/2014/main" id="{C9A49FBE-56D3-FC04-6EC0-9A04B20B068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657413" y="4324053"/>
                  <a:ext cx="172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211848" name="Freihand 211847">
                  <a:extLst>
                    <a:ext uri="{FF2B5EF4-FFF2-40B4-BE49-F238E27FC236}">
                      <a16:creationId xmlns:a16="http://schemas.microsoft.com/office/drawing/2014/main" id="{D1B5B906-4633-BADC-FD8C-3135AD73464E}"/>
                    </a:ext>
                  </a:extLst>
                </p14:cNvPr>
                <p14:cNvContentPartPr/>
                <p14:nvPr/>
              </p14:nvContentPartPr>
              <p14:xfrm>
                <a:off x="7697013" y="4376253"/>
                <a:ext cx="159480" cy="52920"/>
              </p14:xfrm>
            </p:contentPart>
          </mc:Choice>
          <mc:Fallback xmlns="">
            <p:pic>
              <p:nvPicPr>
                <p:cNvPr id="211848" name="Freihand 211847">
                  <a:extLst>
                    <a:ext uri="{FF2B5EF4-FFF2-40B4-BE49-F238E27FC236}">
                      <a16:creationId xmlns:a16="http://schemas.microsoft.com/office/drawing/2014/main" id="{D1B5B906-4633-BADC-FD8C-3135AD73464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688373" y="4367253"/>
                  <a:ext cx="177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211849" name="Freihand 211848">
                  <a:extLst>
                    <a:ext uri="{FF2B5EF4-FFF2-40B4-BE49-F238E27FC236}">
                      <a16:creationId xmlns:a16="http://schemas.microsoft.com/office/drawing/2014/main" id="{F2114B7A-59EB-2536-8C57-C33D38CBA16C}"/>
                    </a:ext>
                  </a:extLst>
                </p14:cNvPr>
                <p14:cNvContentPartPr/>
                <p14:nvPr/>
              </p14:nvContentPartPr>
              <p14:xfrm>
                <a:off x="7995813" y="4049733"/>
                <a:ext cx="103680" cy="251640"/>
              </p14:xfrm>
            </p:contentPart>
          </mc:Choice>
          <mc:Fallback xmlns="">
            <p:pic>
              <p:nvPicPr>
                <p:cNvPr id="211849" name="Freihand 211848">
                  <a:extLst>
                    <a:ext uri="{FF2B5EF4-FFF2-40B4-BE49-F238E27FC236}">
                      <a16:creationId xmlns:a16="http://schemas.microsoft.com/office/drawing/2014/main" id="{F2114B7A-59EB-2536-8C57-C33D38CBA16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986813" y="4041093"/>
                  <a:ext cx="12132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61" name="Gruppieren 211860">
            <a:extLst>
              <a:ext uri="{FF2B5EF4-FFF2-40B4-BE49-F238E27FC236}">
                <a16:creationId xmlns:a16="http://schemas.microsoft.com/office/drawing/2014/main" id="{F1B4F6C8-13BB-FBEB-F0FB-DEF3EFB66942}"/>
              </a:ext>
            </a:extLst>
          </p:cNvPr>
          <p:cNvGrpSpPr/>
          <p:nvPr/>
        </p:nvGrpSpPr>
        <p:grpSpPr>
          <a:xfrm>
            <a:off x="8186973" y="3501813"/>
            <a:ext cx="1110960" cy="654480"/>
            <a:chOff x="8186973" y="3501813"/>
            <a:chExt cx="1110960" cy="65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211851" name="Freihand 211850">
                  <a:extLst>
                    <a:ext uri="{FF2B5EF4-FFF2-40B4-BE49-F238E27FC236}">
                      <a16:creationId xmlns:a16="http://schemas.microsoft.com/office/drawing/2014/main" id="{11B507CF-72B9-508F-5368-BB01164530EE}"/>
                    </a:ext>
                  </a:extLst>
                </p14:cNvPr>
                <p14:cNvContentPartPr/>
                <p14:nvPr/>
              </p14:nvContentPartPr>
              <p14:xfrm>
                <a:off x="8186973" y="4051173"/>
                <a:ext cx="89280" cy="87480"/>
              </p14:xfrm>
            </p:contentPart>
          </mc:Choice>
          <mc:Fallback xmlns="">
            <p:pic>
              <p:nvPicPr>
                <p:cNvPr id="211851" name="Freihand 211850">
                  <a:extLst>
                    <a:ext uri="{FF2B5EF4-FFF2-40B4-BE49-F238E27FC236}">
                      <a16:creationId xmlns:a16="http://schemas.microsoft.com/office/drawing/2014/main" id="{11B507CF-72B9-508F-5368-BB01164530E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177973" y="4042533"/>
                  <a:ext cx="106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211852" name="Freihand 211851">
                  <a:extLst>
                    <a:ext uri="{FF2B5EF4-FFF2-40B4-BE49-F238E27FC236}">
                      <a16:creationId xmlns:a16="http://schemas.microsoft.com/office/drawing/2014/main" id="{D92C7B7D-4ABA-AB9D-EE93-DB08DA0BE93B}"/>
                    </a:ext>
                  </a:extLst>
                </p14:cNvPr>
                <p14:cNvContentPartPr/>
                <p14:nvPr/>
              </p14:nvContentPartPr>
              <p14:xfrm>
                <a:off x="8208933" y="4106613"/>
                <a:ext cx="87480" cy="49680"/>
              </p14:xfrm>
            </p:contentPart>
          </mc:Choice>
          <mc:Fallback xmlns="">
            <p:pic>
              <p:nvPicPr>
                <p:cNvPr id="211852" name="Freihand 211851">
                  <a:extLst>
                    <a:ext uri="{FF2B5EF4-FFF2-40B4-BE49-F238E27FC236}">
                      <a16:creationId xmlns:a16="http://schemas.microsoft.com/office/drawing/2014/main" id="{D92C7B7D-4ABA-AB9D-EE93-DB08DA0BE93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200293" y="4097613"/>
                  <a:ext cx="105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211853" name="Freihand 211852">
                  <a:extLst>
                    <a:ext uri="{FF2B5EF4-FFF2-40B4-BE49-F238E27FC236}">
                      <a16:creationId xmlns:a16="http://schemas.microsoft.com/office/drawing/2014/main" id="{B92A6C47-EB79-D74C-1361-838AB9D3C02D}"/>
                    </a:ext>
                  </a:extLst>
                </p14:cNvPr>
                <p14:cNvContentPartPr/>
                <p14:nvPr/>
              </p14:nvContentPartPr>
              <p14:xfrm>
                <a:off x="8360853" y="3890613"/>
                <a:ext cx="118440" cy="224640"/>
              </p14:xfrm>
            </p:contentPart>
          </mc:Choice>
          <mc:Fallback xmlns="">
            <p:pic>
              <p:nvPicPr>
                <p:cNvPr id="211853" name="Freihand 211852">
                  <a:extLst>
                    <a:ext uri="{FF2B5EF4-FFF2-40B4-BE49-F238E27FC236}">
                      <a16:creationId xmlns:a16="http://schemas.microsoft.com/office/drawing/2014/main" id="{B92A6C47-EB79-D74C-1361-838AB9D3C02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352213" y="3881973"/>
                  <a:ext cx="136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211854" name="Freihand 211853">
                  <a:extLst>
                    <a:ext uri="{FF2B5EF4-FFF2-40B4-BE49-F238E27FC236}">
                      <a16:creationId xmlns:a16="http://schemas.microsoft.com/office/drawing/2014/main" id="{2572391B-C11F-D426-5298-C6B38894CF8B}"/>
                    </a:ext>
                  </a:extLst>
                </p14:cNvPr>
                <p14:cNvContentPartPr/>
                <p14:nvPr/>
              </p14:nvContentPartPr>
              <p14:xfrm>
                <a:off x="8560653" y="3802413"/>
                <a:ext cx="103320" cy="200160"/>
              </p14:xfrm>
            </p:contentPart>
          </mc:Choice>
          <mc:Fallback xmlns="">
            <p:pic>
              <p:nvPicPr>
                <p:cNvPr id="211854" name="Freihand 211853">
                  <a:extLst>
                    <a:ext uri="{FF2B5EF4-FFF2-40B4-BE49-F238E27FC236}">
                      <a16:creationId xmlns:a16="http://schemas.microsoft.com/office/drawing/2014/main" id="{2572391B-C11F-D426-5298-C6B38894CF8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551653" y="3793413"/>
                  <a:ext cx="120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211855" name="Freihand 211854">
                  <a:extLst>
                    <a:ext uri="{FF2B5EF4-FFF2-40B4-BE49-F238E27FC236}">
                      <a16:creationId xmlns:a16="http://schemas.microsoft.com/office/drawing/2014/main" id="{9D3A4B38-2466-680C-592C-3D8220F57D90}"/>
                    </a:ext>
                  </a:extLst>
                </p14:cNvPr>
                <p14:cNvContentPartPr/>
                <p14:nvPr/>
              </p14:nvContentPartPr>
              <p14:xfrm>
                <a:off x="8697813" y="3938493"/>
                <a:ext cx="12600" cy="72360"/>
              </p14:xfrm>
            </p:contentPart>
          </mc:Choice>
          <mc:Fallback xmlns="">
            <p:pic>
              <p:nvPicPr>
                <p:cNvPr id="211855" name="Freihand 211854">
                  <a:extLst>
                    <a:ext uri="{FF2B5EF4-FFF2-40B4-BE49-F238E27FC236}">
                      <a16:creationId xmlns:a16="http://schemas.microsoft.com/office/drawing/2014/main" id="{9D3A4B38-2466-680C-592C-3D8220F57D9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688813" y="3929493"/>
                  <a:ext cx="30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211856" name="Freihand 211855">
                  <a:extLst>
                    <a:ext uri="{FF2B5EF4-FFF2-40B4-BE49-F238E27FC236}">
                      <a16:creationId xmlns:a16="http://schemas.microsoft.com/office/drawing/2014/main" id="{B2C3A5FF-1A32-60AD-4719-AEC52E54FA29}"/>
                    </a:ext>
                  </a:extLst>
                </p14:cNvPr>
                <p14:cNvContentPartPr/>
                <p14:nvPr/>
              </p14:nvContentPartPr>
              <p14:xfrm>
                <a:off x="8771613" y="3719973"/>
                <a:ext cx="109440" cy="188280"/>
              </p14:xfrm>
            </p:contentPart>
          </mc:Choice>
          <mc:Fallback xmlns="">
            <p:pic>
              <p:nvPicPr>
                <p:cNvPr id="211856" name="Freihand 211855">
                  <a:extLst>
                    <a:ext uri="{FF2B5EF4-FFF2-40B4-BE49-F238E27FC236}">
                      <a16:creationId xmlns:a16="http://schemas.microsoft.com/office/drawing/2014/main" id="{B2C3A5FF-1A32-60AD-4719-AEC52E54FA2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762613" y="3710973"/>
                  <a:ext cx="127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211857" name="Freihand 211856">
                  <a:extLst>
                    <a:ext uri="{FF2B5EF4-FFF2-40B4-BE49-F238E27FC236}">
                      <a16:creationId xmlns:a16="http://schemas.microsoft.com/office/drawing/2014/main" id="{3C322E7E-30C0-29E0-2C67-99678C29FE7A}"/>
                    </a:ext>
                  </a:extLst>
                </p14:cNvPr>
                <p14:cNvContentPartPr/>
                <p14:nvPr/>
              </p14:nvContentPartPr>
              <p14:xfrm>
                <a:off x="8910573" y="3624573"/>
                <a:ext cx="116640" cy="227880"/>
              </p14:xfrm>
            </p:contentPart>
          </mc:Choice>
          <mc:Fallback xmlns="">
            <p:pic>
              <p:nvPicPr>
                <p:cNvPr id="211857" name="Freihand 211856">
                  <a:extLst>
                    <a:ext uri="{FF2B5EF4-FFF2-40B4-BE49-F238E27FC236}">
                      <a16:creationId xmlns:a16="http://schemas.microsoft.com/office/drawing/2014/main" id="{3C322E7E-30C0-29E0-2C67-99678C29FE7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901573" y="3615573"/>
                  <a:ext cx="134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211858" name="Freihand 211857">
                  <a:extLst>
                    <a:ext uri="{FF2B5EF4-FFF2-40B4-BE49-F238E27FC236}">
                      <a16:creationId xmlns:a16="http://schemas.microsoft.com/office/drawing/2014/main" id="{C60BD262-2FCD-B5FC-F3B2-B79F55BCE6B6}"/>
                    </a:ext>
                  </a:extLst>
                </p14:cNvPr>
                <p14:cNvContentPartPr/>
                <p14:nvPr/>
              </p14:nvContentPartPr>
              <p14:xfrm>
                <a:off x="9129813" y="3562653"/>
                <a:ext cx="54360" cy="194400"/>
              </p14:xfrm>
            </p:contentPart>
          </mc:Choice>
          <mc:Fallback xmlns="">
            <p:pic>
              <p:nvPicPr>
                <p:cNvPr id="211858" name="Freihand 211857">
                  <a:extLst>
                    <a:ext uri="{FF2B5EF4-FFF2-40B4-BE49-F238E27FC236}">
                      <a16:creationId xmlns:a16="http://schemas.microsoft.com/office/drawing/2014/main" id="{C60BD262-2FCD-B5FC-F3B2-B79F55BCE6B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120813" y="3553653"/>
                  <a:ext cx="72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211859" name="Freihand 211858">
                  <a:extLst>
                    <a:ext uri="{FF2B5EF4-FFF2-40B4-BE49-F238E27FC236}">
                      <a16:creationId xmlns:a16="http://schemas.microsoft.com/office/drawing/2014/main" id="{08AEA7F4-6658-2360-5BEC-6723CD9A60FF}"/>
                    </a:ext>
                  </a:extLst>
                </p14:cNvPr>
                <p14:cNvContentPartPr/>
                <p14:nvPr/>
              </p14:nvContentPartPr>
              <p14:xfrm>
                <a:off x="9027213" y="3501813"/>
                <a:ext cx="98640" cy="128880"/>
              </p14:xfrm>
            </p:contentPart>
          </mc:Choice>
          <mc:Fallback xmlns="">
            <p:pic>
              <p:nvPicPr>
                <p:cNvPr id="211859" name="Freihand 211858">
                  <a:extLst>
                    <a:ext uri="{FF2B5EF4-FFF2-40B4-BE49-F238E27FC236}">
                      <a16:creationId xmlns:a16="http://schemas.microsoft.com/office/drawing/2014/main" id="{08AEA7F4-6658-2360-5BEC-6723CD9A60F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018213" y="3492813"/>
                  <a:ext cx="11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211860" name="Freihand 211859">
                  <a:extLst>
                    <a:ext uri="{FF2B5EF4-FFF2-40B4-BE49-F238E27FC236}">
                      <a16:creationId xmlns:a16="http://schemas.microsoft.com/office/drawing/2014/main" id="{ABFE2901-E303-5E2C-B808-C8020534E3FD}"/>
                    </a:ext>
                  </a:extLst>
                </p14:cNvPr>
                <p14:cNvContentPartPr/>
                <p14:nvPr/>
              </p14:nvContentPartPr>
              <p14:xfrm>
                <a:off x="9211173" y="3642573"/>
                <a:ext cx="86760" cy="93600"/>
              </p14:xfrm>
            </p:contentPart>
          </mc:Choice>
          <mc:Fallback xmlns="">
            <p:pic>
              <p:nvPicPr>
                <p:cNvPr id="211860" name="Freihand 211859">
                  <a:extLst>
                    <a:ext uri="{FF2B5EF4-FFF2-40B4-BE49-F238E27FC236}">
                      <a16:creationId xmlns:a16="http://schemas.microsoft.com/office/drawing/2014/main" id="{ABFE2901-E303-5E2C-B808-C8020534E3F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202173" y="3633573"/>
                  <a:ext cx="104400" cy="111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1862" name="Grafik 211861">
            <a:extLst>
              <a:ext uri="{FF2B5EF4-FFF2-40B4-BE49-F238E27FC236}">
                <a16:creationId xmlns:a16="http://schemas.microsoft.com/office/drawing/2014/main" id="{10DBC47D-C6DC-B7C9-254E-13B4FA6BFC2F}"/>
              </a:ext>
            </a:extLst>
          </p:cNvPr>
          <p:cNvPicPr>
            <a:picLocks noChangeAspect="1"/>
          </p:cNvPicPr>
          <p:nvPr/>
        </p:nvPicPr>
        <p:blipFill>
          <a:blip r:embed="rId652"/>
          <a:stretch>
            <a:fillRect/>
          </a:stretch>
        </p:blipFill>
        <p:spPr>
          <a:xfrm>
            <a:off x="27573" y="5266538"/>
            <a:ext cx="434340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309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1240A51-55BA-4F3C-AE3E-493ABC46FF8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191BF3-C4DF-B86A-BD59-BA626A0E6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137" y="135573"/>
            <a:ext cx="5689115" cy="12444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D8ABC7E-FAEF-1D7D-F516-AC7A1E94F5C7}"/>
                  </a:ext>
                </a:extLst>
              </p14:cNvPr>
              <p14:cNvContentPartPr/>
              <p14:nvPr/>
            </p14:nvContentPartPr>
            <p14:xfrm>
              <a:off x="3695973" y="144813"/>
              <a:ext cx="220680" cy="2214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D8ABC7E-FAEF-1D7D-F516-AC7A1E94F5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7333" y="135813"/>
                <a:ext cx="23832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524" name="Gruppieren 211523">
            <a:extLst>
              <a:ext uri="{FF2B5EF4-FFF2-40B4-BE49-F238E27FC236}">
                <a16:creationId xmlns:a16="http://schemas.microsoft.com/office/drawing/2014/main" id="{D334CAE4-7B05-BE80-8DF5-F93E899E55F4}"/>
              </a:ext>
            </a:extLst>
          </p:cNvPr>
          <p:cNvGrpSpPr/>
          <p:nvPr/>
        </p:nvGrpSpPr>
        <p:grpSpPr>
          <a:xfrm>
            <a:off x="9464253" y="1552773"/>
            <a:ext cx="865440" cy="295200"/>
            <a:chOff x="9464253" y="1552773"/>
            <a:chExt cx="86544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11044" name="Freihand 211043">
                  <a:extLst>
                    <a:ext uri="{FF2B5EF4-FFF2-40B4-BE49-F238E27FC236}">
                      <a16:creationId xmlns:a16="http://schemas.microsoft.com/office/drawing/2014/main" id="{686A3B8F-0243-2BA4-3564-4EAF3F5C4FBF}"/>
                    </a:ext>
                  </a:extLst>
                </p14:cNvPr>
                <p14:cNvContentPartPr/>
                <p14:nvPr/>
              </p14:nvContentPartPr>
              <p14:xfrm>
                <a:off x="9464253" y="1552773"/>
                <a:ext cx="160560" cy="295200"/>
              </p14:xfrm>
            </p:contentPart>
          </mc:Choice>
          <mc:Fallback>
            <p:pic>
              <p:nvPicPr>
                <p:cNvPr id="211044" name="Freihand 211043">
                  <a:extLst>
                    <a:ext uri="{FF2B5EF4-FFF2-40B4-BE49-F238E27FC236}">
                      <a16:creationId xmlns:a16="http://schemas.microsoft.com/office/drawing/2014/main" id="{686A3B8F-0243-2BA4-3564-4EAF3F5C4F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55613" y="1544133"/>
                  <a:ext cx="178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11045" name="Freihand 211044">
                  <a:extLst>
                    <a:ext uri="{FF2B5EF4-FFF2-40B4-BE49-F238E27FC236}">
                      <a16:creationId xmlns:a16="http://schemas.microsoft.com/office/drawing/2014/main" id="{A777C6F0-2A15-3B10-E3A7-07C5FDCA3198}"/>
                    </a:ext>
                  </a:extLst>
                </p14:cNvPr>
                <p14:cNvContentPartPr/>
                <p14:nvPr/>
              </p14:nvContentPartPr>
              <p14:xfrm>
                <a:off x="9688173" y="1598133"/>
                <a:ext cx="73800" cy="173160"/>
              </p14:xfrm>
            </p:contentPart>
          </mc:Choice>
          <mc:Fallback>
            <p:pic>
              <p:nvPicPr>
                <p:cNvPr id="211045" name="Freihand 211044">
                  <a:extLst>
                    <a:ext uri="{FF2B5EF4-FFF2-40B4-BE49-F238E27FC236}">
                      <a16:creationId xmlns:a16="http://schemas.microsoft.com/office/drawing/2014/main" id="{A777C6F0-2A15-3B10-E3A7-07C5FDCA31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79533" y="1589493"/>
                  <a:ext cx="91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1047" name="Freihand 211046">
                  <a:extLst>
                    <a:ext uri="{FF2B5EF4-FFF2-40B4-BE49-F238E27FC236}">
                      <a16:creationId xmlns:a16="http://schemas.microsoft.com/office/drawing/2014/main" id="{A7C69A16-E47B-ADE7-7206-FDA774936A36}"/>
                    </a:ext>
                  </a:extLst>
                </p14:cNvPr>
                <p14:cNvContentPartPr/>
                <p14:nvPr/>
              </p14:nvContentPartPr>
              <p14:xfrm>
                <a:off x="9822813" y="1620813"/>
                <a:ext cx="231120" cy="173160"/>
              </p14:xfrm>
            </p:contentPart>
          </mc:Choice>
          <mc:Fallback>
            <p:pic>
              <p:nvPicPr>
                <p:cNvPr id="211047" name="Freihand 211046">
                  <a:extLst>
                    <a:ext uri="{FF2B5EF4-FFF2-40B4-BE49-F238E27FC236}">
                      <a16:creationId xmlns:a16="http://schemas.microsoft.com/office/drawing/2014/main" id="{A7C69A16-E47B-ADE7-7206-FDA774936A3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14173" y="1612173"/>
                  <a:ext cx="248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1048" name="Freihand 211047">
                  <a:extLst>
                    <a:ext uri="{FF2B5EF4-FFF2-40B4-BE49-F238E27FC236}">
                      <a16:creationId xmlns:a16="http://schemas.microsoft.com/office/drawing/2014/main" id="{A1A61DE7-15BB-9C38-A2D3-CE050289E873}"/>
                    </a:ext>
                  </a:extLst>
                </p14:cNvPr>
                <p14:cNvContentPartPr/>
                <p14:nvPr/>
              </p14:nvContentPartPr>
              <p14:xfrm>
                <a:off x="10186413" y="1661853"/>
                <a:ext cx="143280" cy="90720"/>
              </p14:xfrm>
            </p:contentPart>
          </mc:Choice>
          <mc:Fallback>
            <p:pic>
              <p:nvPicPr>
                <p:cNvPr id="211048" name="Freihand 211047">
                  <a:extLst>
                    <a:ext uri="{FF2B5EF4-FFF2-40B4-BE49-F238E27FC236}">
                      <a16:creationId xmlns:a16="http://schemas.microsoft.com/office/drawing/2014/main" id="{A1A61DE7-15BB-9C38-A2D3-CE050289E87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77773" y="1652853"/>
                  <a:ext cx="16092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21" name="Gruppieren 211520">
            <a:extLst>
              <a:ext uri="{FF2B5EF4-FFF2-40B4-BE49-F238E27FC236}">
                <a16:creationId xmlns:a16="http://schemas.microsoft.com/office/drawing/2014/main" id="{B8F2E0B0-5451-CF44-8349-8C661870DCC2}"/>
              </a:ext>
            </a:extLst>
          </p:cNvPr>
          <p:cNvGrpSpPr/>
          <p:nvPr/>
        </p:nvGrpSpPr>
        <p:grpSpPr>
          <a:xfrm>
            <a:off x="10489893" y="1589133"/>
            <a:ext cx="480960" cy="188640"/>
            <a:chOff x="10489893" y="1589133"/>
            <a:chExt cx="48096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11052" name="Freihand 211051">
                  <a:extLst>
                    <a:ext uri="{FF2B5EF4-FFF2-40B4-BE49-F238E27FC236}">
                      <a16:creationId xmlns:a16="http://schemas.microsoft.com/office/drawing/2014/main" id="{3D2671FD-8842-7670-0519-9BD640245616}"/>
                    </a:ext>
                  </a:extLst>
                </p14:cNvPr>
                <p14:cNvContentPartPr/>
                <p14:nvPr/>
              </p14:nvContentPartPr>
              <p14:xfrm>
                <a:off x="10489893" y="1589133"/>
                <a:ext cx="278640" cy="188640"/>
              </p14:xfrm>
            </p:contentPart>
          </mc:Choice>
          <mc:Fallback>
            <p:pic>
              <p:nvPicPr>
                <p:cNvPr id="211052" name="Freihand 211051">
                  <a:extLst>
                    <a:ext uri="{FF2B5EF4-FFF2-40B4-BE49-F238E27FC236}">
                      <a16:creationId xmlns:a16="http://schemas.microsoft.com/office/drawing/2014/main" id="{3D2671FD-8842-7670-0519-9BD6402456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81253" y="1580493"/>
                  <a:ext cx="296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1053" name="Freihand 211052">
                  <a:extLst>
                    <a:ext uri="{FF2B5EF4-FFF2-40B4-BE49-F238E27FC236}">
                      <a16:creationId xmlns:a16="http://schemas.microsoft.com/office/drawing/2014/main" id="{B9422D70-C642-140F-0C3A-8C878F48974C}"/>
                    </a:ext>
                  </a:extLst>
                </p14:cNvPr>
                <p14:cNvContentPartPr/>
                <p14:nvPr/>
              </p14:nvContentPartPr>
              <p14:xfrm>
                <a:off x="10879053" y="1609293"/>
                <a:ext cx="71640" cy="167400"/>
              </p14:xfrm>
            </p:contentPart>
          </mc:Choice>
          <mc:Fallback>
            <p:pic>
              <p:nvPicPr>
                <p:cNvPr id="211053" name="Freihand 211052">
                  <a:extLst>
                    <a:ext uri="{FF2B5EF4-FFF2-40B4-BE49-F238E27FC236}">
                      <a16:creationId xmlns:a16="http://schemas.microsoft.com/office/drawing/2014/main" id="{B9422D70-C642-140F-0C3A-8C878F4897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70053" y="1600293"/>
                  <a:ext cx="89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1054" name="Freihand 211053">
                  <a:extLst>
                    <a:ext uri="{FF2B5EF4-FFF2-40B4-BE49-F238E27FC236}">
                      <a16:creationId xmlns:a16="http://schemas.microsoft.com/office/drawing/2014/main" id="{B1D6AF7D-6947-EB25-94E2-8B34E49B096E}"/>
                    </a:ext>
                  </a:extLst>
                </p14:cNvPr>
                <p14:cNvContentPartPr/>
                <p14:nvPr/>
              </p14:nvContentPartPr>
              <p14:xfrm>
                <a:off x="10825053" y="1642413"/>
                <a:ext cx="145800" cy="104040"/>
              </p14:xfrm>
            </p:contentPart>
          </mc:Choice>
          <mc:Fallback>
            <p:pic>
              <p:nvPicPr>
                <p:cNvPr id="211054" name="Freihand 211053">
                  <a:extLst>
                    <a:ext uri="{FF2B5EF4-FFF2-40B4-BE49-F238E27FC236}">
                      <a16:creationId xmlns:a16="http://schemas.microsoft.com/office/drawing/2014/main" id="{B1D6AF7D-6947-EB25-94E2-8B34E49B09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816413" y="1633413"/>
                  <a:ext cx="1634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71" name="Gruppieren 211070">
            <a:extLst>
              <a:ext uri="{FF2B5EF4-FFF2-40B4-BE49-F238E27FC236}">
                <a16:creationId xmlns:a16="http://schemas.microsoft.com/office/drawing/2014/main" id="{EE86147D-6218-1A60-1A6C-DC62873CD29F}"/>
              </a:ext>
            </a:extLst>
          </p:cNvPr>
          <p:cNvGrpSpPr/>
          <p:nvPr/>
        </p:nvGrpSpPr>
        <p:grpSpPr>
          <a:xfrm>
            <a:off x="9512853" y="1981893"/>
            <a:ext cx="928080" cy="349560"/>
            <a:chOff x="9512853" y="1981893"/>
            <a:chExt cx="92808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1056" name="Freihand 211055">
                  <a:extLst>
                    <a:ext uri="{FF2B5EF4-FFF2-40B4-BE49-F238E27FC236}">
                      <a16:creationId xmlns:a16="http://schemas.microsoft.com/office/drawing/2014/main" id="{53DBAFA3-2FDD-FCD9-AB3B-35EEA4A04191}"/>
                    </a:ext>
                  </a:extLst>
                </p14:cNvPr>
                <p14:cNvContentPartPr/>
                <p14:nvPr/>
              </p14:nvContentPartPr>
              <p14:xfrm>
                <a:off x="9512853" y="2057133"/>
                <a:ext cx="107640" cy="274320"/>
              </p14:xfrm>
            </p:contentPart>
          </mc:Choice>
          <mc:Fallback>
            <p:pic>
              <p:nvPicPr>
                <p:cNvPr id="211056" name="Freihand 211055">
                  <a:extLst>
                    <a:ext uri="{FF2B5EF4-FFF2-40B4-BE49-F238E27FC236}">
                      <a16:creationId xmlns:a16="http://schemas.microsoft.com/office/drawing/2014/main" id="{53DBAFA3-2FDD-FCD9-AB3B-35EEA4A041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04213" y="2048133"/>
                  <a:ext cx="125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1066" name="Freihand 211065">
                  <a:extLst>
                    <a:ext uri="{FF2B5EF4-FFF2-40B4-BE49-F238E27FC236}">
                      <a16:creationId xmlns:a16="http://schemas.microsoft.com/office/drawing/2014/main" id="{F94AEE5E-ED2B-C26D-B35B-9F333A43FDA9}"/>
                    </a:ext>
                  </a:extLst>
                </p14:cNvPr>
                <p14:cNvContentPartPr/>
                <p14:nvPr/>
              </p14:nvContentPartPr>
              <p14:xfrm>
                <a:off x="9680613" y="1981893"/>
                <a:ext cx="12960" cy="127440"/>
              </p14:xfrm>
            </p:contentPart>
          </mc:Choice>
          <mc:Fallback>
            <p:pic>
              <p:nvPicPr>
                <p:cNvPr id="211066" name="Freihand 211065">
                  <a:extLst>
                    <a:ext uri="{FF2B5EF4-FFF2-40B4-BE49-F238E27FC236}">
                      <a16:creationId xmlns:a16="http://schemas.microsoft.com/office/drawing/2014/main" id="{F94AEE5E-ED2B-C26D-B35B-9F333A43FDA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71613" y="1972893"/>
                  <a:ext cx="30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1067" name="Freihand 211066">
                  <a:extLst>
                    <a:ext uri="{FF2B5EF4-FFF2-40B4-BE49-F238E27FC236}">
                      <a16:creationId xmlns:a16="http://schemas.microsoft.com/office/drawing/2014/main" id="{8F5ABF4C-A75A-6CE7-356B-1BA722F9353A}"/>
                    </a:ext>
                  </a:extLst>
                </p14:cNvPr>
                <p14:cNvContentPartPr/>
                <p14:nvPr/>
              </p14:nvContentPartPr>
              <p14:xfrm>
                <a:off x="9807693" y="2056413"/>
                <a:ext cx="208440" cy="205920"/>
              </p14:xfrm>
            </p:contentPart>
          </mc:Choice>
          <mc:Fallback>
            <p:pic>
              <p:nvPicPr>
                <p:cNvPr id="211067" name="Freihand 211066">
                  <a:extLst>
                    <a:ext uri="{FF2B5EF4-FFF2-40B4-BE49-F238E27FC236}">
                      <a16:creationId xmlns:a16="http://schemas.microsoft.com/office/drawing/2014/main" id="{8F5ABF4C-A75A-6CE7-356B-1BA722F935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98693" y="2047773"/>
                  <a:ext cx="226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1068" name="Freihand 211067">
                  <a:extLst>
                    <a:ext uri="{FF2B5EF4-FFF2-40B4-BE49-F238E27FC236}">
                      <a16:creationId xmlns:a16="http://schemas.microsoft.com/office/drawing/2014/main" id="{C66D4B28-1011-A264-126F-A64C0D58E42F}"/>
                    </a:ext>
                  </a:extLst>
                </p14:cNvPr>
                <p14:cNvContentPartPr/>
                <p14:nvPr/>
              </p14:nvContentPartPr>
              <p14:xfrm>
                <a:off x="10037733" y="2063973"/>
                <a:ext cx="353160" cy="199440"/>
              </p14:xfrm>
            </p:contentPart>
          </mc:Choice>
          <mc:Fallback>
            <p:pic>
              <p:nvPicPr>
                <p:cNvPr id="211068" name="Freihand 211067">
                  <a:extLst>
                    <a:ext uri="{FF2B5EF4-FFF2-40B4-BE49-F238E27FC236}">
                      <a16:creationId xmlns:a16="http://schemas.microsoft.com/office/drawing/2014/main" id="{C66D4B28-1011-A264-126F-A64C0D58E4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29093" y="2054973"/>
                  <a:ext cx="370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1070" name="Freihand 211069">
                  <a:extLst>
                    <a:ext uri="{FF2B5EF4-FFF2-40B4-BE49-F238E27FC236}">
                      <a16:creationId xmlns:a16="http://schemas.microsoft.com/office/drawing/2014/main" id="{C49CE161-FEE6-4378-01A6-510A7B17847A}"/>
                    </a:ext>
                  </a:extLst>
                </p14:cNvPr>
                <p14:cNvContentPartPr/>
                <p14:nvPr/>
              </p14:nvContentPartPr>
              <p14:xfrm>
                <a:off x="10260213" y="2189253"/>
                <a:ext cx="180720" cy="18720"/>
              </p14:xfrm>
            </p:contentPart>
          </mc:Choice>
          <mc:Fallback>
            <p:pic>
              <p:nvPicPr>
                <p:cNvPr id="211070" name="Freihand 211069">
                  <a:extLst>
                    <a:ext uri="{FF2B5EF4-FFF2-40B4-BE49-F238E27FC236}">
                      <a16:creationId xmlns:a16="http://schemas.microsoft.com/office/drawing/2014/main" id="{C49CE161-FEE6-4378-01A6-510A7B1784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51213" y="2180613"/>
                  <a:ext cx="1983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29" name="Gruppieren 211528">
            <a:extLst>
              <a:ext uri="{FF2B5EF4-FFF2-40B4-BE49-F238E27FC236}">
                <a16:creationId xmlns:a16="http://schemas.microsoft.com/office/drawing/2014/main" id="{AB4DF7C0-151A-6B16-8255-F8F28B8CED4F}"/>
              </a:ext>
            </a:extLst>
          </p:cNvPr>
          <p:cNvGrpSpPr/>
          <p:nvPr/>
        </p:nvGrpSpPr>
        <p:grpSpPr>
          <a:xfrm>
            <a:off x="10607613" y="1921413"/>
            <a:ext cx="361440" cy="592200"/>
            <a:chOff x="10607613" y="1921413"/>
            <a:chExt cx="361440" cy="59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1525" name="Freihand 211524">
                  <a:extLst>
                    <a:ext uri="{FF2B5EF4-FFF2-40B4-BE49-F238E27FC236}">
                      <a16:creationId xmlns:a16="http://schemas.microsoft.com/office/drawing/2014/main" id="{1216EA48-7782-C0F0-0003-D700264D46B7}"/>
                    </a:ext>
                  </a:extLst>
                </p14:cNvPr>
                <p14:cNvContentPartPr/>
                <p14:nvPr/>
              </p14:nvContentPartPr>
              <p14:xfrm>
                <a:off x="10636413" y="1921413"/>
                <a:ext cx="178920" cy="283680"/>
              </p14:xfrm>
            </p:contentPart>
          </mc:Choice>
          <mc:Fallback>
            <p:pic>
              <p:nvPicPr>
                <p:cNvPr id="211525" name="Freihand 211524">
                  <a:extLst>
                    <a:ext uri="{FF2B5EF4-FFF2-40B4-BE49-F238E27FC236}">
                      <a16:creationId xmlns:a16="http://schemas.microsoft.com/office/drawing/2014/main" id="{1216EA48-7782-C0F0-0003-D700264D46B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27773" y="1912413"/>
                  <a:ext cx="196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1526" name="Freihand 211525">
                  <a:extLst>
                    <a:ext uri="{FF2B5EF4-FFF2-40B4-BE49-F238E27FC236}">
                      <a16:creationId xmlns:a16="http://schemas.microsoft.com/office/drawing/2014/main" id="{004C7FD2-E559-D70A-8897-EC844148A506}"/>
                    </a:ext>
                  </a:extLst>
                </p14:cNvPr>
                <p14:cNvContentPartPr/>
                <p14:nvPr/>
              </p14:nvContentPartPr>
              <p14:xfrm>
                <a:off x="10607613" y="2195373"/>
                <a:ext cx="361440" cy="28080"/>
              </p14:xfrm>
            </p:contentPart>
          </mc:Choice>
          <mc:Fallback>
            <p:pic>
              <p:nvPicPr>
                <p:cNvPr id="211526" name="Freihand 211525">
                  <a:extLst>
                    <a:ext uri="{FF2B5EF4-FFF2-40B4-BE49-F238E27FC236}">
                      <a16:creationId xmlns:a16="http://schemas.microsoft.com/office/drawing/2014/main" id="{004C7FD2-E559-D70A-8897-EC844148A5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98613" y="2186373"/>
                  <a:ext cx="379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1527" name="Freihand 211526">
                  <a:extLst>
                    <a:ext uri="{FF2B5EF4-FFF2-40B4-BE49-F238E27FC236}">
                      <a16:creationId xmlns:a16="http://schemas.microsoft.com/office/drawing/2014/main" id="{721BBC2E-B2B6-2198-48E2-7A1C8C166678}"/>
                    </a:ext>
                  </a:extLst>
                </p14:cNvPr>
                <p14:cNvContentPartPr/>
                <p14:nvPr/>
              </p14:nvContentPartPr>
              <p14:xfrm>
                <a:off x="10669173" y="2298693"/>
                <a:ext cx="210960" cy="214920"/>
              </p14:xfrm>
            </p:contentPart>
          </mc:Choice>
          <mc:Fallback>
            <p:pic>
              <p:nvPicPr>
                <p:cNvPr id="211527" name="Freihand 211526">
                  <a:extLst>
                    <a:ext uri="{FF2B5EF4-FFF2-40B4-BE49-F238E27FC236}">
                      <a16:creationId xmlns:a16="http://schemas.microsoft.com/office/drawing/2014/main" id="{721BBC2E-B2B6-2198-48E2-7A1C8C1666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60173" y="2290053"/>
                  <a:ext cx="22860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117" name="Gruppieren 211116">
            <a:extLst>
              <a:ext uri="{FF2B5EF4-FFF2-40B4-BE49-F238E27FC236}">
                <a16:creationId xmlns:a16="http://schemas.microsoft.com/office/drawing/2014/main" id="{AD4D94C2-D8CC-27B6-2E67-821019970C81}"/>
              </a:ext>
            </a:extLst>
          </p:cNvPr>
          <p:cNvGrpSpPr/>
          <p:nvPr/>
        </p:nvGrpSpPr>
        <p:grpSpPr>
          <a:xfrm>
            <a:off x="9050253" y="2574093"/>
            <a:ext cx="2757960" cy="618840"/>
            <a:chOff x="9050253" y="2574093"/>
            <a:chExt cx="2757960" cy="61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1099" name="Freihand 211098">
                  <a:extLst>
                    <a:ext uri="{FF2B5EF4-FFF2-40B4-BE49-F238E27FC236}">
                      <a16:creationId xmlns:a16="http://schemas.microsoft.com/office/drawing/2014/main" id="{47F41F5A-1924-F866-8AA4-C3A1C9687D0F}"/>
                    </a:ext>
                  </a:extLst>
                </p14:cNvPr>
                <p14:cNvContentPartPr/>
                <p14:nvPr/>
              </p14:nvContentPartPr>
              <p14:xfrm>
                <a:off x="9126573" y="2655093"/>
                <a:ext cx="164880" cy="186120"/>
              </p14:xfrm>
            </p:contentPart>
          </mc:Choice>
          <mc:Fallback>
            <p:pic>
              <p:nvPicPr>
                <p:cNvPr id="211099" name="Freihand 211098">
                  <a:extLst>
                    <a:ext uri="{FF2B5EF4-FFF2-40B4-BE49-F238E27FC236}">
                      <a16:creationId xmlns:a16="http://schemas.microsoft.com/office/drawing/2014/main" id="{47F41F5A-1924-F866-8AA4-C3A1C9687D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17573" y="2646093"/>
                  <a:ext cx="182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1100" name="Freihand 211099">
                  <a:extLst>
                    <a:ext uri="{FF2B5EF4-FFF2-40B4-BE49-F238E27FC236}">
                      <a16:creationId xmlns:a16="http://schemas.microsoft.com/office/drawing/2014/main" id="{3E5FF219-C1E8-0E90-DCCF-11E318DD50BB}"/>
                    </a:ext>
                  </a:extLst>
                </p14:cNvPr>
                <p14:cNvContentPartPr/>
                <p14:nvPr/>
              </p14:nvContentPartPr>
              <p14:xfrm>
                <a:off x="9354453" y="2698293"/>
                <a:ext cx="101880" cy="165240"/>
              </p14:xfrm>
            </p:contentPart>
          </mc:Choice>
          <mc:Fallback>
            <p:pic>
              <p:nvPicPr>
                <p:cNvPr id="211100" name="Freihand 211099">
                  <a:extLst>
                    <a:ext uri="{FF2B5EF4-FFF2-40B4-BE49-F238E27FC236}">
                      <a16:creationId xmlns:a16="http://schemas.microsoft.com/office/drawing/2014/main" id="{3E5FF219-C1E8-0E90-DCCF-11E318DD50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45813" y="2689293"/>
                  <a:ext cx="119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1101" name="Freihand 211100">
                  <a:extLst>
                    <a:ext uri="{FF2B5EF4-FFF2-40B4-BE49-F238E27FC236}">
                      <a16:creationId xmlns:a16="http://schemas.microsoft.com/office/drawing/2014/main" id="{DFC20259-EF15-081B-ACF0-2EB9A52B4F3F}"/>
                    </a:ext>
                  </a:extLst>
                </p14:cNvPr>
                <p14:cNvContentPartPr/>
                <p14:nvPr/>
              </p14:nvContentPartPr>
              <p14:xfrm>
                <a:off x="9050253" y="2913573"/>
                <a:ext cx="477360" cy="24840"/>
              </p14:xfrm>
            </p:contentPart>
          </mc:Choice>
          <mc:Fallback>
            <p:pic>
              <p:nvPicPr>
                <p:cNvPr id="211101" name="Freihand 211100">
                  <a:extLst>
                    <a:ext uri="{FF2B5EF4-FFF2-40B4-BE49-F238E27FC236}">
                      <a16:creationId xmlns:a16="http://schemas.microsoft.com/office/drawing/2014/main" id="{DFC20259-EF15-081B-ACF0-2EB9A52B4F3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41253" y="2904933"/>
                  <a:ext cx="495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1102" name="Freihand 211101">
                  <a:extLst>
                    <a:ext uri="{FF2B5EF4-FFF2-40B4-BE49-F238E27FC236}">
                      <a16:creationId xmlns:a16="http://schemas.microsoft.com/office/drawing/2014/main" id="{6409E8D5-3E7F-E202-4098-9663147165D7}"/>
                    </a:ext>
                  </a:extLst>
                </p14:cNvPr>
                <p14:cNvContentPartPr/>
                <p14:nvPr/>
              </p14:nvContentPartPr>
              <p14:xfrm>
                <a:off x="9197853" y="2999253"/>
                <a:ext cx="184320" cy="192600"/>
              </p14:xfrm>
            </p:contentPart>
          </mc:Choice>
          <mc:Fallback>
            <p:pic>
              <p:nvPicPr>
                <p:cNvPr id="211102" name="Freihand 211101">
                  <a:extLst>
                    <a:ext uri="{FF2B5EF4-FFF2-40B4-BE49-F238E27FC236}">
                      <a16:creationId xmlns:a16="http://schemas.microsoft.com/office/drawing/2014/main" id="{6409E8D5-3E7F-E202-4098-9663147165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89213" y="2990253"/>
                  <a:ext cx="201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1103" name="Freihand 211102">
                  <a:extLst>
                    <a:ext uri="{FF2B5EF4-FFF2-40B4-BE49-F238E27FC236}">
                      <a16:creationId xmlns:a16="http://schemas.microsoft.com/office/drawing/2014/main" id="{C9BF1722-91BB-6A31-37D0-56AB2C8BB1DA}"/>
                    </a:ext>
                  </a:extLst>
                </p14:cNvPr>
                <p14:cNvContentPartPr/>
                <p14:nvPr/>
              </p14:nvContentPartPr>
              <p14:xfrm>
                <a:off x="9207933" y="3002493"/>
                <a:ext cx="207360" cy="190440"/>
              </p14:xfrm>
            </p:contentPart>
          </mc:Choice>
          <mc:Fallback>
            <p:pic>
              <p:nvPicPr>
                <p:cNvPr id="211103" name="Freihand 211102">
                  <a:extLst>
                    <a:ext uri="{FF2B5EF4-FFF2-40B4-BE49-F238E27FC236}">
                      <a16:creationId xmlns:a16="http://schemas.microsoft.com/office/drawing/2014/main" id="{C9BF1722-91BB-6A31-37D0-56AB2C8BB1D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99293" y="2993493"/>
                  <a:ext cx="225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11106" name="Freihand 211105">
                  <a:extLst>
                    <a:ext uri="{FF2B5EF4-FFF2-40B4-BE49-F238E27FC236}">
                      <a16:creationId xmlns:a16="http://schemas.microsoft.com/office/drawing/2014/main" id="{BDDD0F01-63B1-3E3C-9C42-6B9311B1252D}"/>
                    </a:ext>
                  </a:extLst>
                </p14:cNvPr>
                <p14:cNvContentPartPr/>
                <p14:nvPr/>
              </p14:nvContentPartPr>
              <p14:xfrm>
                <a:off x="9648573" y="2859933"/>
                <a:ext cx="181080" cy="24480"/>
              </p14:xfrm>
            </p:contentPart>
          </mc:Choice>
          <mc:Fallback>
            <p:pic>
              <p:nvPicPr>
                <p:cNvPr id="211106" name="Freihand 211105">
                  <a:extLst>
                    <a:ext uri="{FF2B5EF4-FFF2-40B4-BE49-F238E27FC236}">
                      <a16:creationId xmlns:a16="http://schemas.microsoft.com/office/drawing/2014/main" id="{BDDD0F01-63B1-3E3C-9C42-6B9311B1252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39573" y="2851293"/>
                  <a:ext cx="198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1107" name="Freihand 211106">
                  <a:extLst>
                    <a:ext uri="{FF2B5EF4-FFF2-40B4-BE49-F238E27FC236}">
                      <a16:creationId xmlns:a16="http://schemas.microsoft.com/office/drawing/2014/main" id="{AB56FAF0-D0A9-8D94-79A2-9E7887393951}"/>
                    </a:ext>
                  </a:extLst>
                </p14:cNvPr>
                <p14:cNvContentPartPr/>
                <p14:nvPr/>
              </p14:nvContentPartPr>
              <p14:xfrm>
                <a:off x="9692493" y="2930853"/>
                <a:ext cx="158400" cy="21960"/>
              </p14:xfrm>
            </p:contentPart>
          </mc:Choice>
          <mc:Fallback>
            <p:pic>
              <p:nvPicPr>
                <p:cNvPr id="211107" name="Freihand 211106">
                  <a:extLst>
                    <a:ext uri="{FF2B5EF4-FFF2-40B4-BE49-F238E27FC236}">
                      <a16:creationId xmlns:a16="http://schemas.microsoft.com/office/drawing/2014/main" id="{AB56FAF0-D0A9-8D94-79A2-9E78873939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83853" y="2922213"/>
                  <a:ext cx="176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11108" name="Freihand 211107">
                  <a:extLst>
                    <a:ext uri="{FF2B5EF4-FFF2-40B4-BE49-F238E27FC236}">
                      <a16:creationId xmlns:a16="http://schemas.microsoft.com/office/drawing/2014/main" id="{63334E26-4399-27B7-0FDF-C94A64EFDC02}"/>
                    </a:ext>
                  </a:extLst>
                </p14:cNvPr>
                <p14:cNvContentPartPr/>
                <p14:nvPr/>
              </p14:nvContentPartPr>
              <p14:xfrm>
                <a:off x="9959973" y="2595333"/>
                <a:ext cx="253440" cy="214200"/>
              </p14:xfrm>
            </p:contentPart>
          </mc:Choice>
          <mc:Fallback>
            <p:pic>
              <p:nvPicPr>
                <p:cNvPr id="211108" name="Freihand 211107">
                  <a:extLst>
                    <a:ext uri="{FF2B5EF4-FFF2-40B4-BE49-F238E27FC236}">
                      <a16:creationId xmlns:a16="http://schemas.microsoft.com/office/drawing/2014/main" id="{63334E26-4399-27B7-0FDF-C94A64EFDC0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51333" y="2586693"/>
                  <a:ext cx="271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1109" name="Freihand 211108">
                  <a:extLst>
                    <a:ext uri="{FF2B5EF4-FFF2-40B4-BE49-F238E27FC236}">
                      <a16:creationId xmlns:a16="http://schemas.microsoft.com/office/drawing/2014/main" id="{FFA4BF1C-8F23-885C-AB50-927719FD96AD}"/>
                    </a:ext>
                  </a:extLst>
                </p14:cNvPr>
                <p14:cNvContentPartPr/>
                <p14:nvPr/>
              </p14:nvContentPartPr>
              <p14:xfrm>
                <a:off x="10262373" y="2588493"/>
                <a:ext cx="168120" cy="193680"/>
              </p14:xfrm>
            </p:contentPart>
          </mc:Choice>
          <mc:Fallback>
            <p:pic>
              <p:nvPicPr>
                <p:cNvPr id="211109" name="Freihand 211108">
                  <a:extLst>
                    <a:ext uri="{FF2B5EF4-FFF2-40B4-BE49-F238E27FC236}">
                      <a16:creationId xmlns:a16="http://schemas.microsoft.com/office/drawing/2014/main" id="{FFA4BF1C-8F23-885C-AB50-927719FD96A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53373" y="2579493"/>
                  <a:ext cx="185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11110" name="Freihand 211109">
                  <a:extLst>
                    <a:ext uri="{FF2B5EF4-FFF2-40B4-BE49-F238E27FC236}">
                      <a16:creationId xmlns:a16="http://schemas.microsoft.com/office/drawing/2014/main" id="{B9B9B613-495A-1C55-A5F9-8C49BCE25FC9}"/>
                    </a:ext>
                  </a:extLst>
                </p14:cNvPr>
                <p14:cNvContentPartPr/>
                <p14:nvPr/>
              </p14:nvContentPartPr>
              <p14:xfrm>
                <a:off x="10411053" y="2696853"/>
                <a:ext cx="361800" cy="224640"/>
              </p14:xfrm>
            </p:contentPart>
          </mc:Choice>
          <mc:Fallback>
            <p:pic>
              <p:nvPicPr>
                <p:cNvPr id="211110" name="Freihand 211109">
                  <a:extLst>
                    <a:ext uri="{FF2B5EF4-FFF2-40B4-BE49-F238E27FC236}">
                      <a16:creationId xmlns:a16="http://schemas.microsoft.com/office/drawing/2014/main" id="{B9B9B613-495A-1C55-A5F9-8C49BCE25FC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02053" y="2688213"/>
                  <a:ext cx="379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1111" name="Freihand 211110">
                  <a:extLst>
                    <a:ext uri="{FF2B5EF4-FFF2-40B4-BE49-F238E27FC236}">
                      <a16:creationId xmlns:a16="http://schemas.microsoft.com/office/drawing/2014/main" id="{A6DBE096-A591-3CAF-90C2-272BA3A8D7E0}"/>
                    </a:ext>
                  </a:extLst>
                </p14:cNvPr>
                <p14:cNvContentPartPr/>
                <p14:nvPr/>
              </p14:nvContentPartPr>
              <p14:xfrm>
                <a:off x="10890213" y="2661573"/>
                <a:ext cx="117720" cy="95400"/>
              </p14:xfrm>
            </p:contentPart>
          </mc:Choice>
          <mc:Fallback>
            <p:pic>
              <p:nvPicPr>
                <p:cNvPr id="211111" name="Freihand 211110">
                  <a:extLst>
                    <a:ext uri="{FF2B5EF4-FFF2-40B4-BE49-F238E27FC236}">
                      <a16:creationId xmlns:a16="http://schemas.microsoft.com/office/drawing/2014/main" id="{A6DBE096-A591-3CAF-90C2-272BA3A8D7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81573" y="2652933"/>
                  <a:ext cx="135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1112" name="Freihand 211111">
                  <a:extLst>
                    <a:ext uri="{FF2B5EF4-FFF2-40B4-BE49-F238E27FC236}">
                      <a16:creationId xmlns:a16="http://schemas.microsoft.com/office/drawing/2014/main" id="{66E1E4FE-EF27-2605-72D9-1913BB877B4F}"/>
                    </a:ext>
                  </a:extLst>
                </p14:cNvPr>
                <p14:cNvContentPartPr/>
                <p14:nvPr/>
              </p14:nvContentPartPr>
              <p14:xfrm>
                <a:off x="11044293" y="2676333"/>
                <a:ext cx="208440" cy="57600"/>
              </p14:xfrm>
            </p:contentPart>
          </mc:Choice>
          <mc:Fallback>
            <p:pic>
              <p:nvPicPr>
                <p:cNvPr id="211112" name="Freihand 211111">
                  <a:extLst>
                    <a:ext uri="{FF2B5EF4-FFF2-40B4-BE49-F238E27FC236}">
                      <a16:creationId xmlns:a16="http://schemas.microsoft.com/office/drawing/2014/main" id="{66E1E4FE-EF27-2605-72D9-1913BB877B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35653" y="2667333"/>
                  <a:ext cx="226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1114" name="Freihand 211113">
                  <a:extLst>
                    <a:ext uri="{FF2B5EF4-FFF2-40B4-BE49-F238E27FC236}">
                      <a16:creationId xmlns:a16="http://schemas.microsoft.com/office/drawing/2014/main" id="{7797555B-3850-7357-1B59-A0ADE6600425}"/>
                    </a:ext>
                  </a:extLst>
                </p14:cNvPr>
                <p14:cNvContentPartPr/>
                <p14:nvPr/>
              </p14:nvContentPartPr>
              <p14:xfrm>
                <a:off x="11412213" y="2574093"/>
                <a:ext cx="152280" cy="184320"/>
              </p14:xfrm>
            </p:contentPart>
          </mc:Choice>
          <mc:Fallback>
            <p:pic>
              <p:nvPicPr>
                <p:cNvPr id="211114" name="Freihand 211113">
                  <a:extLst>
                    <a:ext uri="{FF2B5EF4-FFF2-40B4-BE49-F238E27FC236}">
                      <a16:creationId xmlns:a16="http://schemas.microsoft.com/office/drawing/2014/main" id="{7797555B-3850-7357-1B59-A0ADE66004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03213" y="2565453"/>
                  <a:ext cx="169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1115" name="Freihand 211114">
                  <a:extLst>
                    <a:ext uri="{FF2B5EF4-FFF2-40B4-BE49-F238E27FC236}">
                      <a16:creationId xmlns:a16="http://schemas.microsoft.com/office/drawing/2014/main" id="{44C2A44F-A5C5-A7C1-6FD5-C585255EE41C}"/>
                    </a:ext>
                  </a:extLst>
                </p14:cNvPr>
                <p14:cNvContentPartPr/>
                <p14:nvPr/>
              </p14:nvContentPartPr>
              <p14:xfrm>
                <a:off x="11420133" y="2613333"/>
                <a:ext cx="119520" cy="117000"/>
              </p14:xfrm>
            </p:contentPart>
          </mc:Choice>
          <mc:Fallback>
            <p:pic>
              <p:nvPicPr>
                <p:cNvPr id="211115" name="Freihand 211114">
                  <a:extLst>
                    <a:ext uri="{FF2B5EF4-FFF2-40B4-BE49-F238E27FC236}">
                      <a16:creationId xmlns:a16="http://schemas.microsoft.com/office/drawing/2014/main" id="{44C2A44F-A5C5-A7C1-6FD5-C585255EE4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411133" y="2604693"/>
                  <a:ext cx="137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1116" name="Freihand 211115">
                  <a:extLst>
                    <a:ext uri="{FF2B5EF4-FFF2-40B4-BE49-F238E27FC236}">
                      <a16:creationId xmlns:a16="http://schemas.microsoft.com/office/drawing/2014/main" id="{460EB1E3-653B-4DE6-5417-B8F18676165D}"/>
                    </a:ext>
                  </a:extLst>
                </p14:cNvPr>
                <p14:cNvContentPartPr/>
                <p14:nvPr/>
              </p14:nvContentPartPr>
              <p14:xfrm>
                <a:off x="9976173" y="2833653"/>
                <a:ext cx="1832040" cy="68040"/>
              </p14:xfrm>
            </p:contentPart>
          </mc:Choice>
          <mc:Fallback>
            <p:pic>
              <p:nvPicPr>
                <p:cNvPr id="211116" name="Freihand 211115">
                  <a:extLst>
                    <a:ext uri="{FF2B5EF4-FFF2-40B4-BE49-F238E27FC236}">
                      <a16:creationId xmlns:a16="http://schemas.microsoft.com/office/drawing/2014/main" id="{460EB1E3-653B-4DE6-5417-B8F1867616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67533" y="2825013"/>
                  <a:ext cx="184968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01" name="Gruppieren 211600">
            <a:extLst>
              <a:ext uri="{FF2B5EF4-FFF2-40B4-BE49-F238E27FC236}">
                <a16:creationId xmlns:a16="http://schemas.microsoft.com/office/drawing/2014/main" id="{F8C73A77-BD1F-6250-406B-A49D6331B400}"/>
              </a:ext>
            </a:extLst>
          </p:cNvPr>
          <p:cNvGrpSpPr/>
          <p:nvPr/>
        </p:nvGrpSpPr>
        <p:grpSpPr>
          <a:xfrm>
            <a:off x="9661533" y="3008973"/>
            <a:ext cx="2264400" cy="573120"/>
            <a:chOff x="9661533" y="3008973"/>
            <a:chExt cx="2264400" cy="57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1119" name="Freihand 211118">
                  <a:extLst>
                    <a:ext uri="{FF2B5EF4-FFF2-40B4-BE49-F238E27FC236}">
                      <a16:creationId xmlns:a16="http://schemas.microsoft.com/office/drawing/2014/main" id="{5D5DA3F8-7356-A1DE-554E-AE64D7DC0EF1}"/>
                    </a:ext>
                  </a:extLst>
                </p14:cNvPr>
                <p14:cNvContentPartPr/>
                <p14:nvPr/>
              </p14:nvContentPartPr>
              <p14:xfrm>
                <a:off x="10248693" y="3043893"/>
                <a:ext cx="232560" cy="147960"/>
              </p14:xfrm>
            </p:contentPart>
          </mc:Choice>
          <mc:Fallback>
            <p:pic>
              <p:nvPicPr>
                <p:cNvPr id="211119" name="Freihand 211118">
                  <a:extLst>
                    <a:ext uri="{FF2B5EF4-FFF2-40B4-BE49-F238E27FC236}">
                      <a16:creationId xmlns:a16="http://schemas.microsoft.com/office/drawing/2014/main" id="{5D5DA3F8-7356-A1DE-554E-AE64D7DC0EF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40053" y="3034893"/>
                  <a:ext cx="250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11120" name="Freihand 211119">
                  <a:extLst>
                    <a:ext uri="{FF2B5EF4-FFF2-40B4-BE49-F238E27FC236}">
                      <a16:creationId xmlns:a16="http://schemas.microsoft.com/office/drawing/2014/main" id="{8E29C1A4-C9C6-5996-EE4B-64AF2D4558AB}"/>
                    </a:ext>
                  </a:extLst>
                </p14:cNvPr>
                <p14:cNvContentPartPr/>
                <p14:nvPr/>
              </p14:nvContentPartPr>
              <p14:xfrm>
                <a:off x="10503213" y="3092493"/>
                <a:ext cx="219960" cy="114480"/>
              </p14:xfrm>
            </p:contentPart>
          </mc:Choice>
          <mc:Fallback>
            <p:pic>
              <p:nvPicPr>
                <p:cNvPr id="211120" name="Freihand 211119">
                  <a:extLst>
                    <a:ext uri="{FF2B5EF4-FFF2-40B4-BE49-F238E27FC236}">
                      <a16:creationId xmlns:a16="http://schemas.microsoft.com/office/drawing/2014/main" id="{8E29C1A4-C9C6-5996-EE4B-64AF2D4558A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94213" y="3083853"/>
                  <a:ext cx="237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11121" name="Freihand 211120">
                  <a:extLst>
                    <a:ext uri="{FF2B5EF4-FFF2-40B4-BE49-F238E27FC236}">
                      <a16:creationId xmlns:a16="http://schemas.microsoft.com/office/drawing/2014/main" id="{2866AF2F-29C4-CCD9-F6AA-B14D3268A592}"/>
                    </a:ext>
                  </a:extLst>
                </p14:cNvPr>
                <p14:cNvContentPartPr/>
                <p14:nvPr/>
              </p14:nvContentPartPr>
              <p14:xfrm>
                <a:off x="10700853" y="3008973"/>
                <a:ext cx="85680" cy="214200"/>
              </p14:xfrm>
            </p:contentPart>
          </mc:Choice>
          <mc:Fallback>
            <p:pic>
              <p:nvPicPr>
                <p:cNvPr id="211121" name="Freihand 211120">
                  <a:extLst>
                    <a:ext uri="{FF2B5EF4-FFF2-40B4-BE49-F238E27FC236}">
                      <a16:creationId xmlns:a16="http://schemas.microsoft.com/office/drawing/2014/main" id="{2866AF2F-29C4-CCD9-F6AA-B14D3268A5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91853" y="2999973"/>
                  <a:ext cx="1033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1123" name="Freihand 211122">
                  <a:extLst>
                    <a:ext uri="{FF2B5EF4-FFF2-40B4-BE49-F238E27FC236}">
                      <a16:creationId xmlns:a16="http://schemas.microsoft.com/office/drawing/2014/main" id="{A38A4E8A-FF51-496C-5C94-CF04BB36516E}"/>
                    </a:ext>
                  </a:extLst>
                </p14:cNvPr>
                <p14:cNvContentPartPr/>
                <p14:nvPr/>
              </p14:nvContentPartPr>
              <p14:xfrm>
                <a:off x="10870773" y="3070173"/>
                <a:ext cx="379800" cy="130680"/>
              </p14:xfrm>
            </p:contentPart>
          </mc:Choice>
          <mc:Fallback>
            <p:pic>
              <p:nvPicPr>
                <p:cNvPr id="211123" name="Freihand 211122">
                  <a:extLst>
                    <a:ext uri="{FF2B5EF4-FFF2-40B4-BE49-F238E27FC236}">
                      <a16:creationId xmlns:a16="http://schemas.microsoft.com/office/drawing/2014/main" id="{A38A4E8A-FF51-496C-5C94-CF04BB3651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62133" y="3061533"/>
                  <a:ext cx="397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1124" name="Freihand 211123">
                  <a:extLst>
                    <a:ext uri="{FF2B5EF4-FFF2-40B4-BE49-F238E27FC236}">
                      <a16:creationId xmlns:a16="http://schemas.microsoft.com/office/drawing/2014/main" id="{9B89B981-BB8B-5BC9-FC97-3E992B9498FE}"/>
                    </a:ext>
                  </a:extLst>
                </p14:cNvPr>
                <p14:cNvContentPartPr/>
                <p14:nvPr/>
              </p14:nvContentPartPr>
              <p14:xfrm>
                <a:off x="11330133" y="3061893"/>
                <a:ext cx="113400" cy="171720"/>
              </p14:xfrm>
            </p:contentPart>
          </mc:Choice>
          <mc:Fallback>
            <p:pic>
              <p:nvPicPr>
                <p:cNvPr id="211124" name="Freihand 211123">
                  <a:extLst>
                    <a:ext uri="{FF2B5EF4-FFF2-40B4-BE49-F238E27FC236}">
                      <a16:creationId xmlns:a16="http://schemas.microsoft.com/office/drawing/2014/main" id="{9B89B981-BB8B-5BC9-FC97-3E992B9498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321133" y="3052893"/>
                  <a:ext cx="131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1126" name="Freihand 211125">
                  <a:extLst>
                    <a:ext uri="{FF2B5EF4-FFF2-40B4-BE49-F238E27FC236}">
                      <a16:creationId xmlns:a16="http://schemas.microsoft.com/office/drawing/2014/main" id="{DF25A813-5435-13AD-AFC2-B9C91F4CF8F8}"/>
                    </a:ext>
                  </a:extLst>
                </p14:cNvPr>
                <p14:cNvContentPartPr/>
                <p14:nvPr/>
              </p14:nvContentPartPr>
              <p14:xfrm>
                <a:off x="9681333" y="3468693"/>
                <a:ext cx="234360" cy="19440"/>
              </p14:xfrm>
            </p:contentPart>
          </mc:Choice>
          <mc:Fallback>
            <p:pic>
              <p:nvPicPr>
                <p:cNvPr id="211126" name="Freihand 211125">
                  <a:extLst>
                    <a:ext uri="{FF2B5EF4-FFF2-40B4-BE49-F238E27FC236}">
                      <a16:creationId xmlns:a16="http://schemas.microsoft.com/office/drawing/2014/main" id="{DF25A813-5435-13AD-AFC2-B9C91F4CF8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72333" y="3459693"/>
                  <a:ext cx="252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1128" name="Freihand 211127">
                  <a:extLst>
                    <a:ext uri="{FF2B5EF4-FFF2-40B4-BE49-F238E27FC236}">
                      <a16:creationId xmlns:a16="http://schemas.microsoft.com/office/drawing/2014/main" id="{37251806-65AF-0E71-20B6-43279090DD9A}"/>
                    </a:ext>
                  </a:extLst>
                </p14:cNvPr>
                <p14:cNvContentPartPr/>
                <p14:nvPr/>
              </p14:nvContentPartPr>
              <p14:xfrm>
                <a:off x="9661533" y="3530613"/>
                <a:ext cx="201600" cy="14400"/>
              </p14:xfrm>
            </p:contentPart>
          </mc:Choice>
          <mc:Fallback>
            <p:pic>
              <p:nvPicPr>
                <p:cNvPr id="211128" name="Freihand 211127">
                  <a:extLst>
                    <a:ext uri="{FF2B5EF4-FFF2-40B4-BE49-F238E27FC236}">
                      <a16:creationId xmlns:a16="http://schemas.microsoft.com/office/drawing/2014/main" id="{37251806-65AF-0E71-20B6-43279090DD9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652893" y="3521613"/>
                  <a:ext cx="219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1130" name="Freihand 211129">
                  <a:extLst>
                    <a:ext uri="{FF2B5EF4-FFF2-40B4-BE49-F238E27FC236}">
                      <a16:creationId xmlns:a16="http://schemas.microsoft.com/office/drawing/2014/main" id="{3C0872E8-2C9C-20C6-5E0C-0F1C6A56D6CD}"/>
                    </a:ext>
                  </a:extLst>
                </p14:cNvPr>
                <p14:cNvContentPartPr/>
                <p14:nvPr/>
              </p14:nvContentPartPr>
              <p14:xfrm>
                <a:off x="9690693" y="3279693"/>
                <a:ext cx="217080" cy="182160"/>
              </p14:xfrm>
            </p:contentPart>
          </mc:Choice>
          <mc:Fallback>
            <p:pic>
              <p:nvPicPr>
                <p:cNvPr id="211130" name="Freihand 211129">
                  <a:extLst>
                    <a:ext uri="{FF2B5EF4-FFF2-40B4-BE49-F238E27FC236}">
                      <a16:creationId xmlns:a16="http://schemas.microsoft.com/office/drawing/2014/main" id="{3C0872E8-2C9C-20C6-5E0C-0F1C6A56D6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82053" y="3271053"/>
                  <a:ext cx="234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1131" name="Freihand 211130">
                  <a:extLst>
                    <a:ext uri="{FF2B5EF4-FFF2-40B4-BE49-F238E27FC236}">
                      <a16:creationId xmlns:a16="http://schemas.microsoft.com/office/drawing/2014/main" id="{245662C7-BB03-8B1B-6F8D-4B8E5AE4A82C}"/>
                    </a:ext>
                  </a:extLst>
                </p14:cNvPr>
                <p14:cNvContentPartPr/>
                <p14:nvPr/>
              </p14:nvContentPartPr>
              <p14:xfrm>
                <a:off x="10089213" y="3378693"/>
                <a:ext cx="233640" cy="148320"/>
              </p14:xfrm>
            </p:contentPart>
          </mc:Choice>
          <mc:Fallback>
            <p:pic>
              <p:nvPicPr>
                <p:cNvPr id="211131" name="Freihand 211130">
                  <a:extLst>
                    <a:ext uri="{FF2B5EF4-FFF2-40B4-BE49-F238E27FC236}">
                      <a16:creationId xmlns:a16="http://schemas.microsoft.com/office/drawing/2014/main" id="{245662C7-BB03-8B1B-6F8D-4B8E5AE4A8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80213" y="3369693"/>
                  <a:ext cx="251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1133" name="Freihand 211132">
                  <a:extLst>
                    <a:ext uri="{FF2B5EF4-FFF2-40B4-BE49-F238E27FC236}">
                      <a16:creationId xmlns:a16="http://schemas.microsoft.com/office/drawing/2014/main" id="{C67F8BDB-180A-DAA5-DFBF-98D60FB02B0F}"/>
                    </a:ext>
                  </a:extLst>
                </p14:cNvPr>
                <p14:cNvContentPartPr/>
                <p14:nvPr/>
              </p14:nvContentPartPr>
              <p14:xfrm>
                <a:off x="10403133" y="3469773"/>
                <a:ext cx="180360" cy="51120"/>
              </p14:xfrm>
            </p:contentPart>
          </mc:Choice>
          <mc:Fallback>
            <p:pic>
              <p:nvPicPr>
                <p:cNvPr id="211133" name="Freihand 211132">
                  <a:extLst>
                    <a:ext uri="{FF2B5EF4-FFF2-40B4-BE49-F238E27FC236}">
                      <a16:creationId xmlns:a16="http://schemas.microsoft.com/office/drawing/2014/main" id="{C67F8BDB-180A-DAA5-DFBF-98D60FB02B0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94133" y="3461133"/>
                  <a:ext cx="198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1134" name="Freihand 211133">
                  <a:extLst>
                    <a:ext uri="{FF2B5EF4-FFF2-40B4-BE49-F238E27FC236}">
                      <a16:creationId xmlns:a16="http://schemas.microsoft.com/office/drawing/2014/main" id="{FF1888D1-4432-A04F-0820-B19A6166166A}"/>
                    </a:ext>
                  </a:extLst>
                </p14:cNvPr>
                <p14:cNvContentPartPr/>
                <p14:nvPr/>
              </p14:nvContentPartPr>
              <p14:xfrm>
                <a:off x="10596093" y="3346293"/>
                <a:ext cx="154800" cy="184320"/>
              </p14:xfrm>
            </p:contentPart>
          </mc:Choice>
          <mc:Fallback>
            <p:pic>
              <p:nvPicPr>
                <p:cNvPr id="211134" name="Freihand 211133">
                  <a:extLst>
                    <a:ext uri="{FF2B5EF4-FFF2-40B4-BE49-F238E27FC236}">
                      <a16:creationId xmlns:a16="http://schemas.microsoft.com/office/drawing/2014/main" id="{FF1888D1-4432-A04F-0820-B19A6166166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87093" y="3337293"/>
                  <a:ext cx="172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1584" name="Freihand 211583">
                  <a:extLst>
                    <a:ext uri="{FF2B5EF4-FFF2-40B4-BE49-F238E27FC236}">
                      <a16:creationId xmlns:a16="http://schemas.microsoft.com/office/drawing/2014/main" id="{A7B03DAD-9E78-277E-2ECC-50FA08F7DA9A}"/>
                    </a:ext>
                  </a:extLst>
                </p14:cNvPr>
                <p14:cNvContentPartPr/>
                <p14:nvPr/>
              </p14:nvContentPartPr>
              <p14:xfrm>
                <a:off x="10783293" y="3438453"/>
                <a:ext cx="109800" cy="95400"/>
              </p14:xfrm>
            </p:contentPart>
          </mc:Choice>
          <mc:Fallback>
            <p:pic>
              <p:nvPicPr>
                <p:cNvPr id="211584" name="Freihand 211583">
                  <a:extLst>
                    <a:ext uri="{FF2B5EF4-FFF2-40B4-BE49-F238E27FC236}">
                      <a16:creationId xmlns:a16="http://schemas.microsoft.com/office/drawing/2014/main" id="{A7B03DAD-9E78-277E-2ECC-50FA08F7DA9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74653" y="3429813"/>
                  <a:ext cx="127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1590" name="Freihand 211589">
                  <a:extLst>
                    <a:ext uri="{FF2B5EF4-FFF2-40B4-BE49-F238E27FC236}">
                      <a16:creationId xmlns:a16="http://schemas.microsoft.com/office/drawing/2014/main" id="{A44C0D71-8AAD-9BCE-A395-73B2F5F89A37}"/>
                    </a:ext>
                  </a:extLst>
                </p14:cNvPr>
                <p14:cNvContentPartPr/>
                <p14:nvPr/>
              </p14:nvContentPartPr>
              <p14:xfrm>
                <a:off x="10909293" y="3302013"/>
                <a:ext cx="468000" cy="280080"/>
              </p14:xfrm>
            </p:contentPart>
          </mc:Choice>
          <mc:Fallback>
            <p:pic>
              <p:nvPicPr>
                <p:cNvPr id="211590" name="Freihand 211589">
                  <a:extLst>
                    <a:ext uri="{FF2B5EF4-FFF2-40B4-BE49-F238E27FC236}">
                      <a16:creationId xmlns:a16="http://schemas.microsoft.com/office/drawing/2014/main" id="{A44C0D71-8AAD-9BCE-A395-73B2F5F89A3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00653" y="3293013"/>
                  <a:ext cx="4856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1597" name="Freihand 211596">
                  <a:extLst>
                    <a:ext uri="{FF2B5EF4-FFF2-40B4-BE49-F238E27FC236}">
                      <a16:creationId xmlns:a16="http://schemas.microsoft.com/office/drawing/2014/main" id="{8CF7EEDE-7FC1-966A-1795-34C726DD5691}"/>
                    </a:ext>
                  </a:extLst>
                </p14:cNvPr>
                <p14:cNvContentPartPr/>
                <p14:nvPr/>
              </p14:nvContentPartPr>
              <p14:xfrm>
                <a:off x="11373333" y="3452853"/>
                <a:ext cx="82800" cy="101160"/>
              </p14:xfrm>
            </p:contentPart>
          </mc:Choice>
          <mc:Fallback>
            <p:pic>
              <p:nvPicPr>
                <p:cNvPr id="211597" name="Freihand 211596">
                  <a:extLst>
                    <a:ext uri="{FF2B5EF4-FFF2-40B4-BE49-F238E27FC236}">
                      <a16:creationId xmlns:a16="http://schemas.microsoft.com/office/drawing/2014/main" id="{8CF7EEDE-7FC1-966A-1795-34C726DD569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4333" y="3443853"/>
                  <a:ext cx="100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1599" name="Freihand 211598">
                  <a:extLst>
                    <a:ext uri="{FF2B5EF4-FFF2-40B4-BE49-F238E27FC236}">
                      <a16:creationId xmlns:a16="http://schemas.microsoft.com/office/drawing/2014/main" id="{FD6453D2-E792-1A99-3E36-7E0AAEAB678F}"/>
                    </a:ext>
                  </a:extLst>
                </p14:cNvPr>
                <p14:cNvContentPartPr/>
                <p14:nvPr/>
              </p14:nvContentPartPr>
              <p14:xfrm>
                <a:off x="11475573" y="3334413"/>
                <a:ext cx="450360" cy="211680"/>
              </p14:xfrm>
            </p:contentPart>
          </mc:Choice>
          <mc:Fallback>
            <p:pic>
              <p:nvPicPr>
                <p:cNvPr id="211599" name="Freihand 211598">
                  <a:extLst>
                    <a:ext uri="{FF2B5EF4-FFF2-40B4-BE49-F238E27FC236}">
                      <a16:creationId xmlns:a16="http://schemas.microsoft.com/office/drawing/2014/main" id="{FD6453D2-E792-1A99-3E36-7E0AAEAB67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466573" y="3325773"/>
                  <a:ext cx="468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1600" name="Freihand 211599">
                  <a:extLst>
                    <a:ext uri="{FF2B5EF4-FFF2-40B4-BE49-F238E27FC236}">
                      <a16:creationId xmlns:a16="http://schemas.microsoft.com/office/drawing/2014/main" id="{09DF915C-2E69-F25A-0051-73D7C915BEF0}"/>
                    </a:ext>
                  </a:extLst>
                </p14:cNvPr>
                <p14:cNvContentPartPr/>
                <p14:nvPr/>
              </p14:nvContentPartPr>
              <p14:xfrm>
                <a:off x="11504733" y="3309213"/>
                <a:ext cx="135000" cy="17280"/>
              </p14:xfrm>
            </p:contentPart>
          </mc:Choice>
          <mc:Fallback>
            <p:pic>
              <p:nvPicPr>
                <p:cNvPr id="211600" name="Freihand 211599">
                  <a:extLst>
                    <a:ext uri="{FF2B5EF4-FFF2-40B4-BE49-F238E27FC236}">
                      <a16:creationId xmlns:a16="http://schemas.microsoft.com/office/drawing/2014/main" id="{09DF915C-2E69-F25A-0051-73D7C915BE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95733" y="3300573"/>
                  <a:ext cx="15264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11225" name="Freihand 211224">
                <a:extLst>
                  <a:ext uri="{FF2B5EF4-FFF2-40B4-BE49-F238E27FC236}">
                    <a16:creationId xmlns:a16="http://schemas.microsoft.com/office/drawing/2014/main" id="{150323E7-984D-5B9C-EC0B-C22180FF0BC3}"/>
                  </a:ext>
                </a:extLst>
              </p14:cNvPr>
              <p14:cNvContentPartPr/>
              <p14:nvPr/>
            </p14:nvContentPartPr>
            <p14:xfrm>
              <a:off x="9364533" y="336333"/>
              <a:ext cx="232560" cy="143280"/>
            </p14:xfrm>
          </p:contentPart>
        </mc:Choice>
        <mc:Fallback>
          <p:pic>
            <p:nvPicPr>
              <p:cNvPr id="211225" name="Freihand 211224">
                <a:extLst>
                  <a:ext uri="{FF2B5EF4-FFF2-40B4-BE49-F238E27FC236}">
                    <a16:creationId xmlns:a16="http://schemas.microsoft.com/office/drawing/2014/main" id="{150323E7-984D-5B9C-EC0B-C22180FF0BC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355893" y="327693"/>
                <a:ext cx="2502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11226" name="Freihand 211225">
                <a:extLst>
                  <a:ext uri="{FF2B5EF4-FFF2-40B4-BE49-F238E27FC236}">
                    <a16:creationId xmlns:a16="http://schemas.microsoft.com/office/drawing/2014/main" id="{D632EAA3-0DCF-75D5-ADF6-7296507BFA2F}"/>
                  </a:ext>
                </a:extLst>
              </p14:cNvPr>
              <p14:cNvContentPartPr/>
              <p14:nvPr/>
            </p14:nvContentPartPr>
            <p14:xfrm>
              <a:off x="6545373" y="505533"/>
              <a:ext cx="232560" cy="117360"/>
            </p14:xfrm>
          </p:contentPart>
        </mc:Choice>
        <mc:Fallback>
          <p:pic>
            <p:nvPicPr>
              <p:cNvPr id="211226" name="Freihand 211225">
                <a:extLst>
                  <a:ext uri="{FF2B5EF4-FFF2-40B4-BE49-F238E27FC236}">
                    <a16:creationId xmlns:a16="http://schemas.microsoft.com/office/drawing/2014/main" id="{D632EAA3-0DCF-75D5-ADF6-7296507BFA2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36373" y="496893"/>
                <a:ext cx="2502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11227" name="Freihand 211226">
                <a:extLst>
                  <a:ext uri="{FF2B5EF4-FFF2-40B4-BE49-F238E27FC236}">
                    <a16:creationId xmlns:a16="http://schemas.microsoft.com/office/drawing/2014/main" id="{A906029A-3B3B-95DE-59A8-1ACF66484D43}"/>
                  </a:ext>
                </a:extLst>
              </p14:cNvPr>
              <p14:cNvContentPartPr/>
              <p14:nvPr/>
            </p14:nvContentPartPr>
            <p14:xfrm>
              <a:off x="9140613" y="528213"/>
              <a:ext cx="439200" cy="54720"/>
            </p14:xfrm>
          </p:contentPart>
        </mc:Choice>
        <mc:Fallback>
          <p:pic>
            <p:nvPicPr>
              <p:cNvPr id="211227" name="Freihand 211226">
                <a:extLst>
                  <a:ext uri="{FF2B5EF4-FFF2-40B4-BE49-F238E27FC236}">
                    <a16:creationId xmlns:a16="http://schemas.microsoft.com/office/drawing/2014/main" id="{A906029A-3B3B-95DE-59A8-1ACF66484D4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131613" y="519573"/>
                <a:ext cx="456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11253" name="Freihand 211252">
                <a:extLst>
                  <a:ext uri="{FF2B5EF4-FFF2-40B4-BE49-F238E27FC236}">
                    <a16:creationId xmlns:a16="http://schemas.microsoft.com/office/drawing/2014/main" id="{7B11F94B-0CDA-0DB1-B048-CECCF73ABD31}"/>
                  </a:ext>
                </a:extLst>
              </p14:cNvPr>
              <p14:cNvContentPartPr/>
              <p14:nvPr/>
            </p14:nvContentPartPr>
            <p14:xfrm>
              <a:off x="6133533" y="1527933"/>
              <a:ext cx="559440" cy="897840"/>
            </p14:xfrm>
          </p:contentPart>
        </mc:Choice>
        <mc:Fallback>
          <p:pic>
            <p:nvPicPr>
              <p:cNvPr id="211253" name="Freihand 211252">
                <a:extLst>
                  <a:ext uri="{FF2B5EF4-FFF2-40B4-BE49-F238E27FC236}">
                    <a16:creationId xmlns:a16="http://schemas.microsoft.com/office/drawing/2014/main" id="{7B11F94B-0CDA-0DB1-B048-CECCF73ABD3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124893" y="1518933"/>
                <a:ext cx="577080" cy="9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1865" name="Freihand 211864">
                <a:extLst>
                  <a:ext uri="{FF2B5EF4-FFF2-40B4-BE49-F238E27FC236}">
                    <a16:creationId xmlns:a16="http://schemas.microsoft.com/office/drawing/2014/main" id="{A290950D-0E64-6DC5-26BC-A76A363F13B0}"/>
                  </a:ext>
                </a:extLst>
              </p14:cNvPr>
              <p14:cNvContentPartPr/>
              <p14:nvPr/>
            </p14:nvContentPartPr>
            <p14:xfrm>
              <a:off x="7900053" y="1418853"/>
              <a:ext cx="603360" cy="948240"/>
            </p14:xfrm>
          </p:contentPart>
        </mc:Choice>
        <mc:Fallback>
          <p:pic>
            <p:nvPicPr>
              <p:cNvPr id="211865" name="Freihand 211864">
                <a:extLst>
                  <a:ext uri="{FF2B5EF4-FFF2-40B4-BE49-F238E27FC236}">
                    <a16:creationId xmlns:a16="http://schemas.microsoft.com/office/drawing/2014/main" id="{A290950D-0E64-6DC5-26BC-A76A363F13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891053" y="1410213"/>
                <a:ext cx="62100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11873" name="Freihand 211872">
                <a:extLst>
                  <a:ext uri="{FF2B5EF4-FFF2-40B4-BE49-F238E27FC236}">
                    <a16:creationId xmlns:a16="http://schemas.microsoft.com/office/drawing/2014/main" id="{1F0F283C-9D1B-3E0B-1443-EDEE8EDE2607}"/>
                  </a:ext>
                </a:extLst>
              </p14:cNvPr>
              <p14:cNvContentPartPr/>
              <p14:nvPr/>
            </p14:nvContentPartPr>
            <p14:xfrm>
              <a:off x="6733293" y="1559253"/>
              <a:ext cx="64080" cy="121680"/>
            </p14:xfrm>
          </p:contentPart>
        </mc:Choice>
        <mc:Fallback>
          <p:pic>
            <p:nvPicPr>
              <p:cNvPr id="211873" name="Freihand 211872">
                <a:extLst>
                  <a:ext uri="{FF2B5EF4-FFF2-40B4-BE49-F238E27FC236}">
                    <a16:creationId xmlns:a16="http://schemas.microsoft.com/office/drawing/2014/main" id="{1F0F283C-9D1B-3E0B-1443-EDEE8EDE260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24293" y="1550613"/>
                <a:ext cx="817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11875" name="Freihand 211874">
                <a:extLst>
                  <a:ext uri="{FF2B5EF4-FFF2-40B4-BE49-F238E27FC236}">
                    <a16:creationId xmlns:a16="http://schemas.microsoft.com/office/drawing/2014/main" id="{708DA716-8CF3-61B9-F1D9-23658CE29212}"/>
                  </a:ext>
                </a:extLst>
              </p14:cNvPr>
              <p14:cNvContentPartPr/>
              <p14:nvPr/>
            </p14:nvContentPartPr>
            <p14:xfrm>
              <a:off x="7018773" y="1491933"/>
              <a:ext cx="594360" cy="770760"/>
            </p14:xfrm>
          </p:contentPart>
        </mc:Choice>
        <mc:Fallback>
          <p:pic>
            <p:nvPicPr>
              <p:cNvPr id="211875" name="Freihand 211874">
                <a:extLst>
                  <a:ext uri="{FF2B5EF4-FFF2-40B4-BE49-F238E27FC236}">
                    <a16:creationId xmlns:a16="http://schemas.microsoft.com/office/drawing/2014/main" id="{708DA716-8CF3-61B9-F1D9-23658CE2921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09773" y="1482933"/>
                <a:ext cx="61200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F689271-7DC5-C862-0872-744A2D170569}"/>
                  </a:ext>
                </a:extLst>
              </p14:cNvPr>
              <p14:cNvContentPartPr/>
              <p14:nvPr/>
            </p14:nvContentPartPr>
            <p14:xfrm>
              <a:off x="138813" y="1235613"/>
              <a:ext cx="4680" cy="82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F689271-7DC5-C862-0872-744A2D17056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29813" y="1226613"/>
                <a:ext cx="223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890D69A-EBD0-88F4-CCF1-325BCC3576BE}"/>
                  </a:ext>
                </a:extLst>
              </p14:cNvPr>
              <p14:cNvContentPartPr/>
              <p14:nvPr/>
            </p14:nvContentPartPr>
            <p14:xfrm>
              <a:off x="191733" y="164613"/>
              <a:ext cx="119520" cy="109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890D69A-EBD0-88F4-CCF1-325BCC3576B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2733" y="155973"/>
                <a:ext cx="137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22A0338-2E2C-37E6-C72C-8F82497D3579}"/>
                  </a:ext>
                </a:extLst>
              </p14:cNvPr>
              <p14:cNvContentPartPr/>
              <p14:nvPr/>
            </p14:nvContentPartPr>
            <p14:xfrm>
              <a:off x="281733" y="222933"/>
              <a:ext cx="192960" cy="781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22A0338-2E2C-37E6-C72C-8F82497D357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72733" y="214293"/>
                <a:ext cx="2106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ED7B89D-C56A-D32E-C725-6FDA840281CE}"/>
                  </a:ext>
                </a:extLst>
              </p14:cNvPr>
              <p14:cNvContentPartPr/>
              <p14:nvPr/>
            </p14:nvContentPartPr>
            <p14:xfrm>
              <a:off x="519693" y="218613"/>
              <a:ext cx="119160" cy="529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ED7B89D-C56A-D32E-C725-6FDA840281C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11053" y="209613"/>
                <a:ext cx="1368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EA2AAEA-5E39-30C3-C3A4-DBA1C4BD2A23}"/>
                  </a:ext>
                </a:extLst>
              </p14:cNvPr>
              <p14:cNvContentPartPr/>
              <p14:nvPr/>
            </p14:nvContentPartPr>
            <p14:xfrm>
              <a:off x="669813" y="215373"/>
              <a:ext cx="110520" cy="432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EA2AAEA-5E39-30C3-C3A4-DBA1C4BD2A2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0813" y="206373"/>
                <a:ext cx="1281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DA07E68-37A2-2247-C8F2-65BE4BAA5EDB}"/>
                  </a:ext>
                </a:extLst>
              </p14:cNvPr>
              <p14:cNvContentPartPr/>
              <p14:nvPr/>
            </p14:nvContentPartPr>
            <p14:xfrm>
              <a:off x="831093" y="119973"/>
              <a:ext cx="121680" cy="1314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DA07E68-37A2-2247-C8F2-65BE4BAA5ED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2093" y="110973"/>
                <a:ext cx="1393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10984BC-3250-2864-1AC1-E73BB587B945}"/>
                  </a:ext>
                </a:extLst>
              </p14:cNvPr>
              <p14:cNvContentPartPr/>
              <p14:nvPr/>
            </p14:nvContentPartPr>
            <p14:xfrm>
              <a:off x="994533" y="123573"/>
              <a:ext cx="81000" cy="124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10984BC-3250-2864-1AC1-E73BB587B94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85893" y="114933"/>
                <a:ext cx="986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4DDCC5E-EE01-D381-61C9-B1D3D6670F4D}"/>
                  </a:ext>
                </a:extLst>
              </p14:cNvPr>
              <p14:cNvContentPartPr/>
              <p14:nvPr/>
            </p14:nvContentPartPr>
            <p14:xfrm>
              <a:off x="1106133" y="200613"/>
              <a:ext cx="55800" cy="486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4DDCC5E-EE01-D381-61C9-B1D3D6670F4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97493" y="191613"/>
                <a:ext cx="734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E7BA6B3-590B-4B6E-C0EF-7BC4C1B0DD12}"/>
                  </a:ext>
                </a:extLst>
              </p14:cNvPr>
              <p14:cNvContentPartPr/>
              <p14:nvPr/>
            </p14:nvContentPartPr>
            <p14:xfrm>
              <a:off x="1188213" y="202413"/>
              <a:ext cx="101520" cy="633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E7BA6B3-590B-4B6E-C0EF-7BC4C1B0DD1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179573" y="193773"/>
                <a:ext cx="1191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3F072C0-7860-50E9-9930-29B29F19D591}"/>
                  </a:ext>
                </a:extLst>
              </p14:cNvPr>
              <p14:cNvContentPartPr/>
              <p14:nvPr/>
            </p14:nvContentPartPr>
            <p14:xfrm>
              <a:off x="958533" y="89013"/>
              <a:ext cx="27000" cy="201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3F072C0-7860-50E9-9930-29B29F19D59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49893" y="80013"/>
                <a:ext cx="44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D0879E5-A056-13E5-9873-A67A1AF67613}"/>
                  </a:ext>
                </a:extLst>
              </p14:cNvPr>
              <p14:cNvContentPartPr/>
              <p14:nvPr/>
            </p14:nvContentPartPr>
            <p14:xfrm>
              <a:off x="1204053" y="93333"/>
              <a:ext cx="21960" cy="1206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D0879E5-A056-13E5-9873-A67A1AF6761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95413" y="84333"/>
                <a:ext cx="396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CC0A48DF-260E-7040-30E9-3847808DADFE}"/>
                  </a:ext>
                </a:extLst>
              </p14:cNvPr>
              <p14:cNvContentPartPr/>
              <p14:nvPr/>
            </p14:nvContentPartPr>
            <p14:xfrm>
              <a:off x="1161573" y="145173"/>
              <a:ext cx="89640" cy="104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CC0A48DF-260E-7040-30E9-3847808DADF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52573" y="136173"/>
                <a:ext cx="1072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963BA59-2065-4828-B4BA-0BCAC9CA82F5}"/>
                  </a:ext>
                </a:extLst>
              </p14:cNvPr>
              <p14:cNvContentPartPr/>
              <p14:nvPr/>
            </p14:nvContentPartPr>
            <p14:xfrm>
              <a:off x="1329333" y="126453"/>
              <a:ext cx="340200" cy="2718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963BA59-2065-4828-B4BA-0BCAC9CA82F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320333" y="117813"/>
                <a:ext cx="3578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9378C2D-8D87-BBCA-75BE-9055B383BE8C}"/>
                  </a:ext>
                </a:extLst>
              </p14:cNvPr>
              <p14:cNvContentPartPr/>
              <p14:nvPr/>
            </p14:nvContentPartPr>
            <p14:xfrm>
              <a:off x="1646493" y="147333"/>
              <a:ext cx="23040" cy="176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9378C2D-8D87-BBCA-75BE-9055B383BE8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37853" y="138333"/>
                <a:ext cx="406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64F7EFF-D78E-D351-B15F-8AC1E07FAB31}"/>
                  </a:ext>
                </a:extLst>
              </p14:cNvPr>
              <p14:cNvContentPartPr/>
              <p14:nvPr/>
            </p14:nvContentPartPr>
            <p14:xfrm>
              <a:off x="1709493" y="98373"/>
              <a:ext cx="134640" cy="1476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64F7EFF-D78E-D351-B15F-8AC1E07FAB3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700493" y="89373"/>
                <a:ext cx="1522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7415DE5-6982-6732-207D-CDAE58CF29A7}"/>
                  </a:ext>
                </a:extLst>
              </p14:cNvPr>
              <p14:cNvContentPartPr/>
              <p14:nvPr/>
            </p14:nvContentPartPr>
            <p14:xfrm>
              <a:off x="1899933" y="191253"/>
              <a:ext cx="237240" cy="529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7415DE5-6982-6732-207D-CDAE58CF29A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891293" y="182613"/>
                <a:ext cx="2548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A843DA6-921E-EACF-7C91-0FDFBBB6E057}"/>
                  </a:ext>
                </a:extLst>
              </p14:cNvPr>
              <p14:cNvContentPartPr/>
              <p14:nvPr/>
            </p14:nvContentPartPr>
            <p14:xfrm>
              <a:off x="2144733" y="194133"/>
              <a:ext cx="78120" cy="1980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A843DA6-921E-EACF-7C91-0FDFBBB6E05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136093" y="185133"/>
                <a:ext cx="957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6469BC3-B3BC-59C5-40BC-DE5C31545A4E}"/>
                  </a:ext>
                </a:extLst>
              </p14:cNvPr>
              <p14:cNvContentPartPr/>
              <p14:nvPr/>
            </p14:nvContentPartPr>
            <p14:xfrm>
              <a:off x="2327613" y="206013"/>
              <a:ext cx="8280" cy="68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6469BC3-B3BC-59C5-40BC-DE5C31545A4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318973" y="197373"/>
                <a:ext cx="259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9104DCE-642E-F6A5-8538-6E91DEA36DE4}"/>
                  </a:ext>
                </a:extLst>
              </p14:cNvPr>
              <p14:cNvContentPartPr/>
              <p14:nvPr/>
            </p14:nvContentPartPr>
            <p14:xfrm>
              <a:off x="2319693" y="251733"/>
              <a:ext cx="7560" cy="154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9104DCE-642E-F6A5-8538-6E91DEA36DE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311053" y="243093"/>
                <a:ext cx="252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2CA5F9B-BB2E-6350-BC08-6077E671A4AD}"/>
                  </a:ext>
                </a:extLst>
              </p14:cNvPr>
              <p14:cNvContentPartPr/>
              <p14:nvPr/>
            </p14:nvContentPartPr>
            <p14:xfrm>
              <a:off x="2608773" y="164613"/>
              <a:ext cx="21600" cy="2134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2CA5F9B-BB2E-6350-BC08-6077E671A4A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600133" y="155613"/>
                <a:ext cx="392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B5A1304-E1BD-4D4F-36C3-006E4913CA69}"/>
                  </a:ext>
                </a:extLst>
              </p14:cNvPr>
              <p14:cNvContentPartPr/>
              <p14:nvPr/>
            </p14:nvContentPartPr>
            <p14:xfrm>
              <a:off x="2506533" y="150573"/>
              <a:ext cx="225720" cy="946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B5A1304-E1BD-4D4F-36C3-006E4913CA6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497533" y="141573"/>
                <a:ext cx="2433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DC48AF7-0AB5-A689-BA1B-F685E8172CDE}"/>
                  </a:ext>
                </a:extLst>
              </p14:cNvPr>
              <p14:cNvContentPartPr/>
              <p14:nvPr/>
            </p14:nvContentPartPr>
            <p14:xfrm>
              <a:off x="2826933" y="286653"/>
              <a:ext cx="16560" cy="198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DC48AF7-0AB5-A689-BA1B-F685E8172CD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817933" y="277653"/>
                <a:ext cx="342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EE04530-369F-CF11-9CEA-CF9A83ABBAD9}"/>
                  </a:ext>
                </a:extLst>
              </p14:cNvPr>
              <p14:cNvContentPartPr/>
              <p14:nvPr/>
            </p14:nvContentPartPr>
            <p14:xfrm>
              <a:off x="2911533" y="221493"/>
              <a:ext cx="95400" cy="990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EE04530-369F-CF11-9CEA-CF9A83ABBA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902533" y="212493"/>
                <a:ext cx="1130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F01C924F-530F-687C-B02F-8B54027A2A80}"/>
                  </a:ext>
                </a:extLst>
              </p14:cNvPr>
              <p14:cNvContentPartPr/>
              <p14:nvPr/>
            </p14:nvContentPartPr>
            <p14:xfrm>
              <a:off x="2953653" y="207813"/>
              <a:ext cx="146160" cy="2617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F01C924F-530F-687C-B02F-8B54027A2A8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945013" y="198813"/>
                <a:ext cx="1638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E9FD969-E8C6-CAD0-3F47-1D8A2056ACA5}"/>
                  </a:ext>
                </a:extLst>
              </p14:cNvPr>
              <p14:cNvContentPartPr/>
              <p14:nvPr/>
            </p14:nvContentPartPr>
            <p14:xfrm>
              <a:off x="3273693" y="245613"/>
              <a:ext cx="210240" cy="129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E9FD969-E8C6-CAD0-3F47-1D8A2056ACA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265053" y="236973"/>
                <a:ext cx="2278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80EFFD7-56E4-70A5-B52A-A5980299C8C7}"/>
                  </a:ext>
                </a:extLst>
              </p14:cNvPr>
              <p14:cNvContentPartPr/>
              <p14:nvPr/>
            </p14:nvContentPartPr>
            <p14:xfrm>
              <a:off x="3320853" y="315813"/>
              <a:ext cx="178560" cy="489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80EFFD7-56E4-70A5-B52A-A5980299C8C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312213" y="307173"/>
                <a:ext cx="1962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50D34A1-E9D6-5864-EE71-0A2C8F6EBE1F}"/>
                  </a:ext>
                </a:extLst>
              </p14:cNvPr>
              <p14:cNvContentPartPr/>
              <p14:nvPr/>
            </p14:nvContentPartPr>
            <p14:xfrm>
              <a:off x="4054173" y="253893"/>
              <a:ext cx="6840" cy="25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50D34A1-E9D6-5864-EE71-0A2C8F6EBE1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045173" y="245253"/>
                <a:ext cx="244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D137AC0F-CFDF-B016-83CD-B0E76990B73C}"/>
                  </a:ext>
                </a:extLst>
              </p14:cNvPr>
              <p14:cNvContentPartPr/>
              <p14:nvPr/>
            </p14:nvContentPartPr>
            <p14:xfrm>
              <a:off x="4223733" y="170733"/>
              <a:ext cx="154080" cy="1785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D137AC0F-CFDF-B016-83CD-B0E76990B73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215093" y="162093"/>
                <a:ext cx="1717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7D2F092-586B-12E9-AE15-9DD3F4EB1DCF}"/>
                  </a:ext>
                </a:extLst>
              </p14:cNvPr>
              <p14:cNvContentPartPr/>
              <p14:nvPr/>
            </p14:nvContentPartPr>
            <p14:xfrm>
              <a:off x="4951653" y="58053"/>
              <a:ext cx="277560" cy="2858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7D2F092-586B-12E9-AE15-9DD3F4EB1DC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943013" y="49053"/>
                <a:ext cx="2952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B74265B-A2EC-C2F6-63C9-C50118E3D6BB}"/>
                  </a:ext>
                </a:extLst>
              </p14:cNvPr>
              <p14:cNvContentPartPr/>
              <p14:nvPr/>
            </p14:nvContentPartPr>
            <p14:xfrm>
              <a:off x="5038053" y="217893"/>
              <a:ext cx="163800" cy="1360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B74265B-A2EC-C2F6-63C9-C50118E3D6B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029413" y="209253"/>
                <a:ext cx="181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531824E-A506-1B3B-1ABF-B226BD3679E1}"/>
                  </a:ext>
                </a:extLst>
              </p14:cNvPr>
              <p14:cNvContentPartPr/>
              <p14:nvPr/>
            </p14:nvContentPartPr>
            <p14:xfrm>
              <a:off x="5232453" y="228333"/>
              <a:ext cx="96120" cy="2552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531824E-A506-1B3B-1ABF-B226BD3679E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23453" y="219693"/>
                <a:ext cx="1137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BC2B03A7-FF3A-26F5-D25E-AED1EA912F58}"/>
                  </a:ext>
                </a:extLst>
              </p14:cNvPr>
              <p14:cNvContentPartPr/>
              <p14:nvPr/>
            </p14:nvContentPartPr>
            <p14:xfrm>
              <a:off x="5359893" y="222573"/>
              <a:ext cx="275760" cy="1065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BC2B03A7-FF3A-26F5-D25E-AED1EA912F5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351253" y="213933"/>
                <a:ext cx="293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11456" name="Freihand 211455">
                <a:extLst>
                  <a:ext uri="{FF2B5EF4-FFF2-40B4-BE49-F238E27FC236}">
                    <a16:creationId xmlns:a16="http://schemas.microsoft.com/office/drawing/2014/main" id="{FF19B634-D8E4-66E1-0EFA-E7ECBBB8FE32}"/>
                  </a:ext>
                </a:extLst>
              </p14:cNvPr>
              <p14:cNvContentPartPr/>
              <p14:nvPr/>
            </p14:nvContentPartPr>
            <p14:xfrm>
              <a:off x="5696493" y="117813"/>
              <a:ext cx="408600" cy="188280"/>
            </p14:xfrm>
          </p:contentPart>
        </mc:Choice>
        <mc:Fallback>
          <p:pic>
            <p:nvPicPr>
              <p:cNvPr id="211456" name="Freihand 211455">
                <a:extLst>
                  <a:ext uri="{FF2B5EF4-FFF2-40B4-BE49-F238E27FC236}">
                    <a16:creationId xmlns:a16="http://schemas.microsoft.com/office/drawing/2014/main" id="{FF19B634-D8E4-66E1-0EFA-E7ECBBB8FE3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687493" y="108813"/>
                <a:ext cx="4262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11457" name="Freihand 211456">
                <a:extLst>
                  <a:ext uri="{FF2B5EF4-FFF2-40B4-BE49-F238E27FC236}">
                    <a16:creationId xmlns:a16="http://schemas.microsoft.com/office/drawing/2014/main" id="{28FB8A15-751F-65A0-729D-E8B9800456F1}"/>
                  </a:ext>
                </a:extLst>
              </p14:cNvPr>
              <p14:cNvContentPartPr/>
              <p14:nvPr/>
            </p14:nvContentPartPr>
            <p14:xfrm>
              <a:off x="6085653" y="202413"/>
              <a:ext cx="38880" cy="84960"/>
            </p14:xfrm>
          </p:contentPart>
        </mc:Choice>
        <mc:Fallback>
          <p:pic>
            <p:nvPicPr>
              <p:cNvPr id="211457" name="Freihand 211456">
                <a:extLst>
                  <a:ext uri="{FF2B5EF4-FFF2-40B4-BE49-F238E27FC236}">
                    <a16:creationId xmlns:a16="http://schemas.microsoft.com/office/drawing/2014/main" id="{28FB8A15-751F-65A0-729D-E8B9800456F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076653" y="193773"/>
                <a:ext cx="565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11458" name="Freihand 211457">
                <a:extLst>
                  <a:ext uri="{FF2B5EF4-FFF2-40B4-BE49-F238E27FC236}">
                    <a16:creationId xmlns:a16="http://schemas.microsoft.com/office/drawing/2014/main" id="{681E529C-DECB-C90B-AF3F-DCD6F98FBBF8}"/>
                  </a:ext>
                </a:extLst>
              </p14:cNvPr>
              <p14:cNvContentPartPr/>
              <p14:nvPr/>
            </p14:nvContentPartPr>
            <p14:xfrm>
              <a:off x="6143973" y="113493"/>
              <a:ext cx="205200" cy="180720"/>
            </p14:xfrm>
          </p:contentPart>
        </mc:Choice>
        <mc:Fallback>
          <p:pic>
            <p:nvPicPr>
              <p:cNvPr id="211458" name="Freihand 211457">
                <a:extLst>
                  <a:ext uri="{FF2B5EF4-FFF2-40B4-BE49-F238E27FC236}">
                    <a16:creationId xmlns:a16="http://schemas.microsoft.com/office/drawing/2014/main" id="{681E529C-DECB-C90B-AF3F-DCD6F98FBBF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135333" y="104493"/>
                <a:ext cx="2228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11459" name="Freihand 211458">
                <a:extLst>
                  <a:ext uri="{FF2B5EF4-FFF2-40B4-BE49-F238E27FC236}">
                    <a16:creationId xmlns:a16="http://schemas.microsoft.com/office/drawing/2014/main" id="{9232998E-9133-1AD6-08A6-40A6EC95778B}"/>
                  </a:ext>
                </a:extLst>
              </p14:cNvPr>
              <p14:cNvContentPartPr/>
              <p14:nvPr/>
            </p14:nvContentPartPr>
            <p14:xfrm>
              <a:off x="6243333" y="20613"/>
              <a:ext cx="25560" cy="12600"/>
            </p14:xfrm>
          </p:contentPart>
        </mc:Choice>
        <mc:Fallback>
          <p:pic>
            <p:nvPicPr>
              <p:cNvPr id="211459" name="Freihand 211458">
                <a:extLst>
                  <a:ext uri="{FF2B5EF4-FFF2-40B4-BE49-F238E27FC236}">
                    <a16:creationId xmlns:a16="http://schemas.microsoft.com/office/drawing/2014/main" id="{9232998E-9133-1AD6-08A6-40A6EC95778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234693" y="11613"/>
                <a:ext cx="432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11461" name="Freihand 211460">
                <a:extLst>
                  <a:ext uri="{FF2B5EF4-FFF2-40B4-BE49-F238E27FC236}">
                    <a16:creationId xmlns:a16="http://schemas.microsoft.com/office/drawing/2014/main" id="{608151C9-2C8D-8F95-C2CD-6CF9029D8529}"/>
                  </a:ext>
                </a:extLst>
              </p14:cNvPr>
              <p14:cNvContentPartPr/>
              <p14:nvPr/>
            </p14:nvContentPartPr>
            <p14:xfrm>
              <a:off x="279213" y="501933"/>
              <a:ext cx="214200" cy="178200"/>
            </p14:xfrm>
          </p:contentPart>
        </mc:Choice>
        <mc:Fallback>
          <p:pic>
            <p:nvPicPr>
              <p:cNvPr id="211461" name="Freihand 211460">
                <a:extLst>
                  <a:ext uri="{FF2B5EF4-FFF2-40B4-BE49-F238E27FC236}">
                    <a16:creationId xmlns:a16="http://schemas.microsoft.com/office/drawing/2014/main" id="{608151C9-2C8D-8F95-C2CD-6CF9029D852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70213" y="492933"/>
                <a:ext cx="2318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11462" name="Freihand 211461">
                <a:extLst>
                  <a:ext uri="{FF2B5EF4-FFF2-40B4-BE49-F238E27FC236}">
                    <a16:creationId xmlns:a16="http://schemas.microsoft.com/office/drawing/2014/main" id="{12951647-9240-30D1-8011-504748E18D9B}"/>
                  </a:ext>
                </a:extLst>
              </p14:cNvPr>
              <p14:cNvContentPartPr/>
              <p14:nvPr/>
            </p14:nvContentPartPr>
            <p14:xfrm>
              <a:off x="605373" y="495093"/>
              <a:ext cx="57600" cy="178920"/>
            </p14:xfrm>
          </p:contentPart>
        </mc:Choice>
        <mc:Fallback>
          <p:pic>
            <p:nvPicPr>
              <p:cNvPr id="211462" name="Freihand 211461">
                <a:extLst>
                  <a:ext uri="{FF2B5EF4-FFF2-40B4-BE49-F238E27FC236}">
                    <a16:creationId xmlns:a16="http://schemas.microsoft.com/office/drawing/2014/main" id="{12951647-9240-30D1-8011-504748E18D9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96733" y="486453"/>
                <a:ext cx="752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11463" name="Freihand 211462">
                <a:extLst>
                  <a:ext uri="{FF2B5EF4-FFF2-40B4-BE49-F238E27FC236}">
                    <a16:creationId xmlns:a16="http://schemas.microsoft.com/office/drawing/2014/main" id="{61611DD2-0D9D-5507-BB55-B0FE32CD11A8}"/>
                  </a:ext>
                </a:extLst>
              </p14:cNvPr>
              <p14:cNvContentPartPr/>
              <p14:nvPr/>
            </p14:nvContentPartPr>
            <p14:xfrm>
              <a:off x="774573" y="536133"/>
              <a:ext cx="15120" cy="137880"/>
            </p14:xfrm>
          </p:contentPart>
        </mc:Choice>
        <mc:Fallback>
          <p:pic>
            <p:nvPicPr>
              <p:cNvPr id="211463" name="Freihand 211462">
                <a:extLst>
                  <a:ext uri="{FF2B5EF4-FFF2-40B4-BE49-F238E27FC236}">
                    <a16:creationId xmlns:a16="http://schemas.microsoft.com/office/drawing/2014/main" id="{61611DD2-0D9D-5507-BB55-B0FE32CD11A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65933" y="527493"/>
                <a:ext cx="327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11464" name="Freihand 211463">
                <a:extLst>
                  <a:ext uri="{FF2B5EF4-FFF2-40B4-BE49-F238E27FC236}">
                    <a16:creationId xmlns:a16="http://schemas.microsoft.com/office/drawing/2014/main" id="{2DF08359-CE7A-D300-CC33-7864EF07A975}"/>
                  </a:ext>
                </a:extLst>
              </p14:cNvPr>
              <p14:cNvContentPartPr/>
              <p14:nvPr/>
            </p14:nvContentPartPr>
            <p14:xfrm>
              <a:off x="712293" y="498693"/>
              <a:ext cx="217440" cy="123480"/>
            </p14:xfrm>
          </p:contentPart>
        </mc:Choice>
        <mc:Fallback>
          <p:pic>
            <p:nvPicPr>
              <p:cNvPr id="211464" name="Freihand 211463">
                <a:extLst>
                  <a:ext uri="{FF2B5EF4-FFF2-40B4-BE49-F238E27FC236}">
                    <a16:creationId xmlns:a16="http://schemas.microsoft.com/office/drawing/2014/main" id="{2DF08359-CE7A-D300-CC33-7864EF07A97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3293" y="490053"/>
                <a:ext cx="2350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11465" name="Freihand 211464">
                <a:extLst>
                  <a:ext uri="{FF2B5EF4-FFF2-40B4-BE49-F238E27FC236}">
                    <a16:creationId xmlns:a16="http://schemas.microsoft.com/office/drawing/2014/main" id="{98E5A970-1BBE-5D6B-C082-76EB0CAB5D3F}"/>
                  </a:ext>
                </a:extLst>
              </p14:cNvPr>
              <p14:cNvContentPartPr/>
              <p14:nvPr/>
            </p14:nvContentPartPr>
            <p14:xfrm>
              <a:off x="1024053" y="533613"/>
              <a:ext cx="109800" cy="158040"/>
            </p14:xfrm>
          </p:contentPart>
        </mc:Choice>
        <mc:Fallback>
          <p:pic>
            <p:nvPicPr>
              <p:cNvPr id="211465" name="Freihand 211464">
                <a:extLst>
                  <a:ext uri="{FF2B5EF4-FFF2-40B4-BE49-F238E27FC236}">
                    <a16:creationId xmlns:a16="http://schemas.microsoft.com/office/drawing/2014/main" id="{98E5A970-1BBE-5D6B-C082-76EB0CAB5D3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15053" y="524613"/>
                <a:ext cx="1274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11469" name="Freihand 211468">
                <a:extLst>
                  <a:ext uri="{FF2B5EF4-FFF2-40B4-BE49-F238E27FC236}">
                    <a16:creationId xmlns:a16="http://schemas.microsoft.com/office/drawing/2014/main" id="{6C58F2CD-BA0B-A954-AEC7-8B561BA9F509}"/>
                  </a:ext>
                </a:extLst>
              </p14:cNvPr>
              <p14:cNvContentPartPr/>
              <p14:nvPr/>
            </p14:nvContentPartPr>
            <p14:xfrm>
              <a:off x="1145733" y="495813"/>
              <a:ext cx="83880" cy="206280"/>
            </p14:xfrm>
          </p:contentPart>
        </mc:Choice>
        <mc:Fallback>
          <p:pic>
            <p:nvPicPr>
              <p:cNvPr id="211469" name="Freihand 211468">
                <a:extLst>
                  <a:ext uri="{FF2B5EF4-FFF2-40B4-BE49-F238E27FC236}">
                    <a16:creationId xmlns:a16="http://schemas.microsoft.com/office/drawing/2014/main" id="{6C58F2CD-BA0B-A954-AEC7-8B561BA9F50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36733" y="486813"/>
                <a:ext cx="1015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11470" name="Freihand 211469">
                <a:extLst>
                  <a:ext uri="{FF2B5EF4-FFF2-40B4-BE49-F238E27FC236}">
                    <a16:creationId xmlns:a16="http://schemas.microsoft.com/office/drawing/2014/main" id="{C0C06058-5EF1-26F3-C9ED-4475C2625C44}"/>
                  </a:ext>
                </a:extLst>
              </p14:cNvPr>
              <p14:cNvContentPartPr/>
              <p14:nvPr/>
            </p14:nvContentPartPr>
            <p14:xfrm>
              <a:off x="1521573" y="595533"/>
              <a:ext cx="177480" cy="60120"/>
            </p14:xfrm>
          </p:contentPart>
        </mc:Choice>
        <mc:Fallback>
          <p:pic>
            <p:nvPicPr>
              <p:cNvPr id="211470" name="Freihand 211469">
                <a:extLst>
                  <a:ext uri="{FF2B5EF4-FFF2-40B4-BE49-F238E27FC236}">
                    <a16:creationId xmlns:a16="http://schemas.microsoft.com/office/drawing/2014/main" id="{C0C06058-5EF1-26F3-C9ED-4475C2625C4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512573" y="586533"/>
                <a:ext cx="195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11471" name="Freihand 211470">
                <a:extLst>
                  <a:ext uri="{FF2B5EF4-FFF2-40B4-BE49-F238E27FC236}">
                    <a16:creationId xmlns:a16="http://schemas.microsoft.com/office/drawing/2014/main" id="{4C9712DD-49E0-6C19-6FFE-434D5CF36595}"/>
                  </a:ext>
                </a:extLst>
              </p14:cNvPr>
              <p14:cNvContentPartPr/>
              <p14:nvPr/>
            </p14:nvContentPartPr>
            <p14:xfrm>
              <a:off x="1918293" y="488973"/>
              <a:ext cx="247680" cy="160920"/>
            </p14:xfrm>
          </p:contentPart>
        </mc:Choice>
        <mc:Fallback>
          <p:pic>
            <p:nvPicPr>
              <p:cNvPr id="211471" name="Freihand 211470">
                <a:extLst>
                  <a:ext uri="{FF2B5EF4-FFF2-40B4-BE49-F238E27FC236}">
                    <a16:creationId xmlns:a16="http://schemas.microsoft.com/office/drawing/2014/main" id="{4C9712DD-49E0-6C19-6FFE-434D5CF3659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909653" y="479973"/>
                <a:ext cx="265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11472" name="Freihand 211471">
                <a:extLst>
                  <a:ext uri="{FF2B5EF4-FFF2-40B4-BE49-F238E27FC236}">
                    <a16:creationId xmlns:a16="http://schemas.microsoft.com/office/drawing/2014/main" id="{F7A1CA8C-0778-749B-DB87-FD301A70D73C}"/>
                  </a:ext>
                </a:extLst>
              </p14:cNvPr>
              <p14:cNvContentPartPr/>
              <p14:nvPr/>
            </p14:nvContentPartPr>
            <p14:xfrm>
              <a:off x="2365413" y="502653"/>
              <a:ext cx="85320" cy="176040"/>
            </p14:xfrm>
          </p:contentPart>
        </mc:Choice>
        <mc:Fallback>
          <p:pic>
            <p:nvPicPr>
              <p:cNvPr id="211472" name="Freihand 211471">
                <a:extLst>
                  <a:ext uri="{FF2B5EF4-FFF2-40B4-BE49-F238E27FC236}">
                    <a16:creationId xmlns:a16="http://schemas.microsoft.com/office/drawing/2014/main" id="{F7A1CA8C-0778-749B-DB87-FD301A70D73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356773" y="493653"/>
                <a:ext cx="1029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11473" name="Freihand 211472">
                <a:extLst>
                  <a:ext uri="{FF2B5EF4-FFF2-40B4-BE49-F238E27FC236}">
                    <a16:creationId xmlns:a16="http://schemas.microsoft.com/office/drawing/2014/main" id="{E0295A18-88C9-EEC4-6830-A3D9A692CBAF}"/>
                  </a:ext>
                </a:extLst>
              </p14:cNvPr>
              <p14:cNvContentPartPr/>
              <p14:nvPr/>
            </p14:nvContentPartPr>
            <p14:xfrm>
              <a:off x="2553333" y="513093"/>
              <a:ext cx="133200" cy="162720"/>
            </p14:xfrm>
          </p:contentPart>
        </mc:Choice>
        <mc:Fallback>
          <p:pic>
            <p:nvPicPr>
              <p:cNvPr id="211473" name="Freihand 211472">
                <a:extLst>
                  <a:ext uri="{FF2B5EF4-FFF2-40B4-BE49-F238E27FC236}">
                    <a16:creationId xmlns:a16="http://schemas.microsoft.com/office/drawing/2014/main" id="{E0295A18-88C9-EEC4-6830-A3D9A692CBA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544333" y="504453"/>
                <a:ext cx="1508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11475" name="Freihand 211474">
                <a:extLst>
                  <a:ext uri="{FF2B5EF4-FFF2-40B4-BE49-F238E27FC236}">
                    <a16:creationId xmlns:a16="http://schemas.microsoft.com/office/drawing/2014/main" id="{41133EAE-706F-4E9B-D893-9C00EBB5E082}"/>
                  </a:ext>
                </a:extLst>
              </p14:cNvPr>
              <p14:cNvContentPartPr/>
              <p14:nvPr/>
            </p14:nvContentPartPr>
            <p14:xfrm>
              <a:off x="2776893" y="627213"/>
              <a:ext cx="24480" cy="17280"/>
            </p14:xfrm>
          </p:contentPart>
        </mc:Choice>
        <mc:Fallback>
          <p:pic>
            <p:nvPicPr>
              <p:cNvPr id="211475" name="Freihand 211474">
                <a:extLst>
                  <a:ext uri="{FF2B5EF4-FFF2-40B4-BE49-F238E27FC236}">
                    <a16:creationId xmlns:a16="http://schemas.microsoft.com/office/drawing/2014/main" id="{41133EAE-706F-4E9B-D893-9C00EBB5E08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768253" y="618213"/>
                <a:ext cx="421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11476" name="Freihand 211475">
                <a:extLst>
                  <a:ext uri="{FF2B5EF4-FFF2-40B4-BE49-F238E27FC236}">
                    <a16:creationId xmlns:a16="http://schemas.microsoft.com/office/drawing/2014/main" id="{C5BC4870-8B7A-6449-C9E3-ED8DE048BA65}"/>
                  </a:ext>
                </a:extLst>
              </p14:cNvPr>
              <p14:cNvContentPartPr/>
              <p14:nvPr/>
            </p14:nvContentPartPr>
            <p14:xfrm>
              <a:off x="2881293" y="540093"/>
              <a:ext cx="97560" cy="129960"/>
            </p14:xfrm>
          </p:contentPart>
        </mc:Choice>
        <mc:Fallback>
          <p:pic>
            <p:nvPicPr>
              <p:cNvPr id="211476" name="Freihand 211475">
                <a:extLst>
                  <a:ext uri="{FF2B5EF4-FFF2-40B4-BE49-F238E27FC236}">
                    <a16:creationId xmlns:a16="http://schemas.microsoft.com/office/drawing/2014/main" id="{C5BC4870-8B7A-6449-C9E3-ED8DE048BA6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872293" y="531093"/>
                <a:ext cx="115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11477" name="Freihand 211476">
                <a:extLst>
                  <a:ext uri="{FF2B5EF4-FFF2-40B4-BE49-F238E27FC236}">
                    <a16:creationId xmlns:a16="http://schemas.microsoft.com/office/drawing/2014/main" id="{722EA8C3-5E43-255E-2E6E-2328AE059B0C}"/>
                  </a:ext>
                </a:extLst>
              </p14:cNvPr>
              <p14:cNvContentPartPr/>
              <p14:nvPr/>
            </p14:nvContentPartPr>
            <p14:xfrm>
              <a:off x="2979933" y="483573"/>
              <a:ext cx="137880" cy="258840"/>
            </p14:xfrm>
          </p:contentPart>
        </mc:Choice>
        <mc:Fallback>
          <p:pic>
            <p:nvPicPr>
              <p:cNvPr id="211477" name="Freihand 211476">
                <a:extLst>
                  <a:ext uri="{FF2B5EF4-FFF2-40B4-BE49-F238E27FC236}">
                    <a16:creationId xmlns:a16="http://schemas.microsoft.com/office/drawing/2014/main" id="{722EA8C3-5E43-255E-2E6E-2328AE059B0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970933" y="474933"/>
                <a:ext cx="1555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11481" name="Freihand 211480">
                <a:extLst>
                  <a:ext uri="{FF2B5EF4-FFF2-40B4-BE49-F238E27FC236}">
                    <a16:creationId xmlns:a16="http://schemas.microsoft.com/office/drawing/2014/main" id="{4FAE0C37-3554-3CC3-8DAF-D13C4676C6B7}"/>
                  </a:ext>
                </a:extLst>
              </p14:cNvPr>
              <p14:cNvContentPartPr/>
              <p14:nvPr/>
            </p14:nvContentPartPr>
            <p14:xfrm>
              <a:off x="385413" y="968493"/>
              <a:ext cx="207000" cy="223200"/>
            </p14:xfrm>
          </p:contentPart>
        </mc:Choice>
        <mc:Fallback>
          <p:pic>
            <p:nvPicPr>
              <p:cNvPr id="211481" name="Freihand 211480">
                <a:extLst>
                  <a:ext uri="{FF2B5EF4-FFF2-40B4-BE49-F238E27FC236}">
                    <a16:creationId xmlns:a16="http://schemas.microsoft.com/office/drawing/2014/main" id="{4FAE0C37-3554-3CC3-8DAF-D13C4676C6B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76413" y="959853"/>
                <a:ext cx="2246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11482" name="Freihand 211481">
                <a:extLst>
                  <a:ext uri="{FF2B5EF4-FFF2-40B4-BE49-F238E27FC236}">
                    <a16:creationId xmlns:a16="http://schemas.microsoft.com/office/drawing/2014/main" id="{FA47DA07-D8FC-998A-D880-39968A6792F9}"/>
                  </a:ext>
                </a:extLst>
              </p14:cNvPr>
              <p14:cNvContentPartPr/>
              <p14:nvPr/>
            </p14:nvContentPartPr>
            <p14:xfrm>
              <a:off x="784293" y="1040493"/>
              <a:ext cx="20880" cy="136080"/>
            </p14:xfrm>
          </p:contentPart>
        </mc:Choice>
        <mc:Fallback>
          <p:pic>
            <p:nvPicPr>
              <p:cNvPr id="211482" name="Freihand 211481">
                <a:extLst>
                  <a:ext uri="{FF2B5EF4-FFF2-40B4-BE49-F238E27FC236}">
                    <a16:creationId xmlns:a16="http://schemas.microsoft.com/office/drawing/2014/main" id="{FA47DA07-D8FC-998A-D880-39968A6792F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75293" y="1031853"/>
                <a:ext cx="385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11483" name="Freihand 211482">
                <a:extLst>
                  <a:ext uri="{FF2B5EF4-FFF2-40B4-BE49-F238E27FC236}">
                    <a16:creationId xmlns:a16="http://schemas.microsoft.com/office/drawing/2014/main" id="{AC68257C-F634-E26A-206D-74A0F8F2C2E4}"/>
                  </a:ext>
                </a:extLst>
              </p14:cNvPr>
              <p14:cNvContentPartPr/>
              <p14:nvPr/>
            </p14:nvContentPartPr>
            <p14:xfrm>
              <a:off x="718773" y="974613"/>
              <a:ext cx="173520" cy="126360"/>
            </p14:xfrm>
          </p:contentPart>
        </mc:Choice>
        <mc:Fallback>
          <p:pic>
            <p:nvPicPr>
              <p:cNvPr id="211483" name="Freihand 211482">
                <a:extLst>
                  <a:ext uri="{FF2B5EF4-FFF2-40B4-BE49-F238E27FC236}">
                    <a16:creationId xmlns:a16="http://schemas.microsoft.com/office/drawing/2014/main" id="{AC68257C-F634-E26A-206D-74A0F8F2C2E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10133" y="965973"/>
                <a:ext cx="191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11484" name="Freihand 211483">
                <a:extLst>
                  <a:ext uri="{FF2B5EF4-FFF2-40B4-BE49-F238E27FC236}">
                    <a16:creationId xmlns:a16="http://schemas.microsoft.com/office/drawing/2014/main" id="{AA7EBB10-B158-AC81-FC4B-39857667D499}"/>
                  </a:ext>
                </a:extLst>
              </p14:cNvPr>
              <p14:cNvContentPartPr/>
              <p14:nvPr/>
            </p14:nvContentPartPr>
            <p14:xfrm>
              <a:off x="1076253" y="1061733"/>
              <a:ext cx="8640" cy="123840"/>
            </p14:xfrm>
          </p:contentPart>
        </mc:Choice>
        <mc:Fallback>
          <p:pic>
            <p:nvPicPr>
              <p:cNvPr id="211484" name="Freihand 211483">
                <a:extLst>
                  <a:ext uri="{FF2B5EF4-FFF2-40B4-BE49-F238E27FC236}">
                    <a16:creationId xmlns:a16="http://schemas.microsoft.com/office/drawing/2014/main" id="{AA7EBB10-B158-AC81-FC4B-39857667D49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67613" y="1052733"/>
                <a:ext cx="262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11485" name="Freihand 211484">
                <a:extLst>
                  <a:ext uri="{FF2B5EF4-FFF2-40B4-BE49-F238E27FC236}">
                    <a16:creationId xmlns:a16="http://schemas.microsoft.com/office/drawing/2014/main" id="{A0406DE9-0E31-6532-9787-A2AF12BE44E4}"/>
                  </a:ext>
                </a:extLst>
              </p14:cNvPr>
              <p14:cNvContentPartPr/>
              <p14:nvPr/>
            </p14:nvContentPartPr>
            <p14:xfrm>
              <a:off x="1028373" y="1119333"/>
              <a:ext cx="137160" cy="16200"/>
            </p14:xfrm>
          </p:contentPart>
        </mc:Choice>
        <mc:Fallback>
          <p:pic>
            <p:nvPicPr>
              <p:cNvPr id="211485" name="Freihand 211484">
                <a:extLst>
                  <a:ext uri="{FF2B5EF4-FFF2-40B4-BE49-F238E27FC236}">
                    <a16:creationId xmlns:a16="http://schemas.microsoft.com/office/drawing/2014/main" id="{A0406DE9-0E31-6532-9787-A2AF12BE44E4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19733" y="1110693"/>
                <a:ext cx="154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11486" name="Freihand 211485">
                <a:extLst>
                  <a:ext uri="{FF2B5EF4-FFF2-40B4-BE49-F238E27FC236}">
                    <a16:creationId xmlns:a16="http://schemas.microsoft.com/office/drawing/2014/main" id="{DD93AEA3-F45A-39EE-6DF0-900B56AE3A20}"/>
                  </a:ext>
                </a:extLst>
              </p14:cNvPr>
              <p14:cNvContentPartPr/>
              <p14:nvPr/>
            </p14:nvContentPartPr>
            <p14:xfrm>
              <a:off x="1259853" y="989733"/>
              <a:ext cx="234000" cy="178920"/>
            </p14:xfrm>
          </p:contentPart>
        </mc:Choice>
        <mc:Fallback>
          <p:pic>
            <p:nvPicPr>
              <p:cNvPr id="211486" name="Freihand 211485">
                <a:extLst>
                  <a:ext uri="{FF2B5EF4-FFF2-40B4-BE49-F238E27FC236}">
                    <a16:creationId xmlns:a16="http://schemas.microsoft.com/office/drawing/2014/main" id="{DD93AEA3-F45A-39EE-6DF0-900B56AE3A2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251213" y="980733"/>
                <a:ext cx="251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11487" name="Freihand 211486">
                <a:extLst>
                  <a:ext uri="{FF2B5EF4-FFF2-40B4-BE49-F238E27FC236}">
                    <a16:creationId xmlns:a16="http://schemas.microsoft.com/office/drawing/2014/main" id="{B64147F0-409B-1A90-983C-074FBBA26A03}"/>
                  </a:ext>
                </a:extLst>
              </p14:cNvPr>
              <p14:cNvContentPartPr/>
              <p14:nvPr/>
            </p14:nvContentPartPr>
            <p14:xfrm>
              <a:off x="1603653" y="1062813"/>
              <a:ext cx="118800" cy="213120"/>
            </p14:xfrm>
          </p:contentPart>
        </mc:Choice>
        <mc:Fallback>
          <p:pic>
            <p:nvPicPr>
              <p:cNvPr id="211487" name="Freihand 211486">
                <a:extLst>
                  <a:ext uri="{FF2B5EF4-FFF2-40B4-BE49-F238E27FC236}">
                    <a16:creationId xmlns:a16="http://schemas.microsoft.com/office/drawing/2014/main" id="{B64147F0-409B-1A90-983C-074FBBA26A0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595013" y="1053813"/>
                <a:ext cx="1364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11488" name="Freihand 211487">
                <a:extLst>
                  <a:ext uri="{FF2B5EF4-FFF2-40B4-BE49-F238E27FC236}">
                    <a16:creationId xmlns:a16="http://schemas.microsoft.com/office/drawing/2014/main" id="{5EFD4820-02E1-FA69-653E-A76C71DEB1A8}"/>
                  </a:ext>
                </a:extLst>
              </p14:cNvPr>
              <p14:cNvContentPartPr/>
              <p14:nvPr/>
            </p14:nvContentPartPr>
            <p14:xfrm>
              <a:off x="1961853" y="1095213"/>
              <a:ext cx="136080" cy="4680"/>
            </p14:xfrm>
          </p:contentPart>
        </mc:Choice>
        <mc:Fallback>
          <p:pic>
            <p:nvPicPr>
              <p:cNvPr id="211488" name="Freihand 211487">
                <a:extLst>
                  <a:ext uri="{FF2B5EF4-FFF2-40B4-BE49-F238E27FC236}">
                    <a16:creationId xmlns:a16="http://schemas.microsoft.com/office/drawing/2014/main" id="{5EFD4820-02E1-FA69-653E-A76C71DEB1A8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952853" y="1086573"/>
                <a:ext cx="1537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11489" name="Freihand 211488">
                <a:extLst>
                  <a:ext uri="{FF2B5EF4-FFF2-40B4-BE49-F238E27FC236}">
                    <a16:creationId xmlns:a16="http://schemas.microsoft.com/office/drawing/2014/main" id="{BD7CDE46-4A01-DF92-C4BA-21B888D56BB9}"/>
                  </a:ext>
                </a:extLst>
              </p14:cNvPr>
              <p14:cNvContentPartPr/>
              <p14:nvPr/>
            </p14:nvContentPartPr>
            <p14:xfrm>
              <a:off x="1976613" y="1133013"/>
              <a:ext cx="171000" cy="8640"/>
            </p14:xfrm>
          </p:contentPart>
        </mc:Choice>
        <mc:Fallback>
          <p:pic>
            <p:nvPicPr>
              <p:cNvPr id="211489" name="Freihand 211488">
                <a:extLst>
                  <a:ext uri="{FF2B5EF4-FFF2-40B4-BE49-F238E27FC236}">
                    <a16:creationId xmlns:a16="http://schemas.microsoft.com/office/drawing/2014/main" id="{BD7CDE46-4A01-DF92-C4BA-21B888D56BB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967613" y="1124373"/>
                <a:ext cx="188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11493" name="Freihand 211492">
                <a:extLst>
                  <a:ext uri="{FF2B5EF4-FFF2-40B4-BE49-F238E27FC236}">
                    <a16:creationId xmlns:a16="http://schemas.microsoft.com/office/drawing/2014/main" id="{85C56D4B-DBFB-CC62-092D-B41528D1056E}"/>
                  </a:ext>
                </a:extLst>
              </p14:cNvPr>
              <p14:cNvContentPartPr/>
              <p14:nvPr/>
            </p14:nvContentPartPr>
            <p14:xfrm>
              <a:off x="2346333" y="981093"/>
              <a:ext cx="239400" cy="155880"/>
            </p14:xfrm>
          </p:contentPart>
        </mc:Choice>
        <mc:Fallback>
          <p:pic>
            <p:nvPicPr>
              <p:cNvPr id="211493" name="Freihand 211492">
                <a:extLst>
                  <a:ext uri="{FF2B5EF4-FFF2-40B4-BE49-F238E27FC236}">
                    <a16:creationId xmlns:a16="http://schemas.microsoft.com/office/drawing/2014/main" id="{85C56D4B-DBFB-CC62-092D-B41528D1056E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337693" y="972453"/>
                <a:ext cx="2570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11494" name="Freihand 211493">
                <a:extLst>
                  <a:ext uri="{FF2B5EF4-FFF2-40B4-BE49-F238E27FC236}">
                    <a16:creationId xmlns:a16="http://schemas.microsoft.com/office/drawing/2014/main" id="{40E87F4F-5774-76A2-77BD-18DCC679EBC1}"/>
                  </a:ext>
                </a:extLst>
              </p14:cNvPr>
              <p14:cNvContentPartPr/>
              <p14:nvPr/>
            </p14:nvContentPartPr>
            <p14:xfrm>
              <a:off x="2786253" y="961653"/>
              <a:ext cx="150840" cy="174600"/>
            </p14:xfrm>
          </p:contentPart>
        </mc:Choice>
        <mc:Fallback>
          <p:pic>
            <p:nvPicPr>
              <p:cNvPr id="211494" name="Freihand 211493">
                <a:extLst>
                  <a:ext uri="{FF2B5EF4-FFF2-40B4-BE49-F238E27FC236}">
                    <a16:creationId xmlns:a16="http://schemas.microsoft.com/office/drawing/2014/main" id="{40E87F4F-5774-76A2-77BD-18DCC679EBC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777253" y="952653"/>
                <a:ext cx="1684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11498" name="Freihand 211497">
                <a:extLst>
                  <a:ext uri="{FF2B5EF4-FFF2-40B4-BE49-F238E27FC236}">
                    <a16:creationId xmlns:a16="http://schemas.microsoft.com/office/drawing/2014/main" id="{D2148A9E-E230-92FA-9160-88957F9A43D1}"/>
                  </a:ext>
                </a:extLst>
              </p14:cNvPr>
              <p14:cNvContentPartPr/>
              <p14:nvPr/>
            </p14:nvContentPartPr>
            <p14:xfrm>
              <a:off x="3154893" y="1021053"/>
              <a:ext cx="16200" cy="120240"/>
            </p14:xfrm>
          </p:contentPart>
        </mc:Choice>
        <mc:Fallback>
          <p:pic>
            <p:nvPicPr>
              <p:cNvPr id="211498" name="Freihand 211497">
                <a:extLst>
                  <a:ext uri="{FF2B5EF4-FFF2-40B4-BE49-F238E27FC236}">
                    <a16:creationId xmlns:a16="http://schemas.microsoft.com/office/drawing/2014/main" id="{D2148A9E-E230-92FA-9160-88957F9A43D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145893" y="1012413"/>
                <a:ext cx="338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11500" name="Freihand 211499">
                <a:extLst>
                  <a:ext uri="{FF2B5EF4-FFF2-40B4-BE49-F238E27FC236}">
                    <a16:creationId xmlns:a16="http://schemas.microsoft.com/office/drawing/2014/main" id="{D8E0E52A-E03C-8BE0-2750-79D16036D233}"/>
                  </a:ext>
                </a:extLst>
              </p14:cNvPr>
              <p14:cNvContentPartPr/>
              <p14:nvPr/>
            </p14:nvContentPartPr>
            <p14:xfrm>
              <a:off x="3104853" y="1080093"/>
              <a:ext cx="160560" cy="2880"/>
            </p14:xfrm>
          </p:contentPart>
        </mc:Choice>
        <mc:Fallback>
          <p:pic>
            <p:nvPicPr>
              <p:cNvPr id="211500" name="Freihand 211499">
                <a:extLst>
                  <a:ext uri="{FF2B5EF4-FFF2-40B4-BE49-F238E27FC236}">
                    <a16:creationId xmlns:a16="http://schemas.microsoft.com/office/drawing/2014/main" id="{D8E0E52A-E03C-8BE0-2750-79D16036D23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096213" y="1071093"/>
                <a:ext cx="178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11501" name="Freihand 211500">
                <a:extLst>
                  <a:ext uri="{FF2B5EF4-FFF2-40B4-BE49-F238E27FC236}">
                    <a16:creationId xmlns:a16="http://schemas.microsoft.com/office/drawing/2014/main" id="{2511C387-BF89-216A-728C-2240C25A3014}"/>
                  </a:ext>
                </a:extLst>
              </p14:cNvPr>
              <p14:cNvContentPartPr/>
              <p14:nvPr/>
            </p14:nvContentPartPr>
            <p14:xfrm>
              <a:off x="3353253" y="919173"/>
              <a:ext cx="185040" cy="196920"/>
            </p14:xfrm>
          </p:contentPart>
        </mc:Choice>
        <mc:Fallback>
          <p:pic>
            <p:nvPicPr>
              <p:cNvPr id="211501" name="Freihand 211500">
                <a:extLst>
                  <a:ext uri="{FF2B5EF4-FFF2-40B4-BE49-F238E27FC236}">
                    <a16:creationId xmlns:a16="http://schemas.microsoft.com/office/drawing/2014/main" id="{2511C387-BF89-216A-728C-2240C25A301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344613" y="910533"/>
                <a:ext cx="2026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11502" name="Freihand 211501">
                <a:extLst>
                  <a:ext uri="{FF2B5EF4-FFF2-40B4-BE49-F238E27FC236}">
                    <a16:creationId xmlns:a16="http://schemas.microsoft.com/office/drawing/2014/main" id="{D5F002E4-D136-6737-A4EF-190E6B19E791}"/>
                  </a:ext>
                </a:extLst>
              </p14:cNvPr>
              <p14:cNvContentPartPr/>
              <p14:nvPr/>
            </p14:nvContentPartPr>
            <p14:xfrm>
              <a:off x="3652413" y="943293"/>
              <a:ext cx="170640" cy="172440"/>
            </p14:xfrm>
          </p:contentPart>
        </mc:Choice>
        <mc:Fallback>
          <p:pic>
            <p:nvPicPr>
              <p:cNvPr id="211502" name="Freihand 211501">
                <a:extLst>
                  <a:ext uri="{FF2B5EF4-FFF2-40B4-BE49-F238E27FC236}">
                    <a16:creationId xmlns:a16="http://schemas.microsoft.com/office/drawing/2014/main" id="{D5F002E4-D136-6737-A4EF-190E6B19E79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643773" y="934653"/>
                <a:ext cx="188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11504" name="Freihand 211503">
                <a:extLst>
                  <a:ext uri="{FF2B5EF4-FFF2-40B4-BE49-F238E27FC236}">
                    <a16:creationId xmlns:a16="http://schemas.microsoft.com/office/drawing/2014/main" id="{EB656B3C-4C0E-4CBF-50B9-C1A33E5C3583}"/>
                  </a:ext>
                </a:extLst>
              </p14:cNvPr>
              <p14:cNvContentPartPr/>
              <p14:nvPr/>
            </p14:nvContentPartPr>
            <p14:xfrm>
              <a:off x="4365213" y="925653"/>
              <a:ext cx="13320" cy="166320"/>
            </p14:xfrm>
          </p:contentPart>
        </mc:Choice>
        <mc:Fallback>
          <p:pic>
            <p:nvPicPr>
              <p:cNvPr id="211504" name="Freihand 211503">
                <a:extLst>
                  <a:ext uri="{FF2B5EF4-FFF2-40B4-BE49-F238E27FC236}">
                    <a16:creationId xmlns:a16="http://schemas.microsoft.com/office/drawing/2014/main" id="{EB656B3C-4C0E-4CBF-50B9-C1A33E5C358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356213" y="916653"/>
                <a:ext cx="30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11505" name="Freihand 211504">
                <a:extLst>
                  <a:ext uri="{FF2B5EF4-FFF2-40B4-BE49-F238E27FC236}">
                    <a16:creationId xmlns:a16="http://schemas.microsoft.com/office/drawing/2014/main" id="{C9CE61F1-CAD7-8F14-2557-CEC411E030EF}"/>
                  </a:ext>
                </a:extLst>
              </p14:cNvPr>
              <p14:cNvContentPartPr/>
              <p14:nvPr/>
            </p14:nvContentPartPr>
            <p14:xfrm>
              <a:off x="4273413" y="857613"/>
              <a:ext cx="184680" cy="42120"/>
            </p14:xfrm>
          </p:contentPart>
        </mc:Choice>
        <mc:Fallback>
          <p:pic>
            <p:nvPicPr>
              <p:cNvPr id="211505" name="Freihand 211504">
                <a:extLst>
                  <a:ext uri="{FF2B5EF4-FFF2-40B4-BE49-F238E27FC236}">
                    <a16:creationId xmlns:a16="http://schemas.microsoft.com/office/drawing/2014/main" id="{C9CE61F1-CAD7-8F14-2557-CEC411E030E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264413" y="848973"/>
                <a:ext cx="2023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11506" name="Freihand 211505">
                <a:extLst>
                  <a:ext uri="{FF2B5EF4-FFF2-40B4-BE49-F238E27FC236}">
                    <a16:creationId xmlns:a16="http://schemas.microsoft.com/office/drawing/2014/main" id="{5788922E-EB66-2126-3FAC-AAEB62BF0A39}"/>
                  </a:ext>
                </a:extLst>
              </p14:cNvPr>
              <p14:cNvContentPartPr/>
              <p14:nvPr/>
            </p14:nvContentPartPr>
            <p14:xfrm>
              <a:off x="4442253" y="941853"/>
              <a:ext cx="124200" cy="133200"/>
            </p14:xfrm>
          </p:contentPart>
        </mc:Choice>
        <mc:Fallback>
          <p:pic>
            <p:nvPicPr>
              <p:cNvPr id="211506" name="Freihand 211505">
                <a:extLst>
                  <a:ext uri="{FF2B5EF4-FFF2-40B4-BE49-F238E27FC236}">
                    <a16:creationId xmlns:a16="http://schemas.microsoft.com/office/drawing/2014/main" id="{5788922E-EB66-2126-3FAC-AAEB62BF0A3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433613" y="933213"/>
                <a:ext cx="1418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11507" name="Freihand 211506">
                <a:extLst>
                  <a:ext uri="{FF2B5EF4-FFF2-40B4-BE49-F238E27FC236}">
                    <a16:creationId xmlns:a16="http://schemas.microsoft.com/office/drawing/2014/main" id="{6AFC446F-C999-9A56-69CB-866B427B0AED}"/>
                  </a:ext>
                </a:extLst>
              </p14:cNvPr>
              <p14:cNvContentPartPr/>
              <p14:nvPr/>
            </p14:nvContentPartPr>
            <p14:xfrm>
              <a:off x="4620453" y="843573"/>
              <a:ext cx="480600" cy="201240"/>
            </p14:xfrm>
          </p:contentPart>
        </mc:Choice>
        <mc:Fallback>
          <p:pic>
            <p:nvPicPr>
              <p:cNvPr id="211507" name="Freihand 211506">
                <a:extLst>
                  <a:ext uri="{FF2B5EF4-FFF2-40B4-BE49-F238E27FC236}">
                    <a16:creationId xmlns:a16="http://schemas.microsoft.com/office/drawing/2014/main" id="{6AFC446F-C999-9A56-69CB-866B427B0AE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611813" y="834933"/>
                <a:ext cx="4982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11508" name="Freihand 211507">
                <a:extLst>
                  <a:ext uri="{FF2B5EF4-FFF2-40B4-BE49-F238E27FC236}">
                    <a16:creationId xmlns:a16="http://schemas.microsoft.com/office/drawing/2014/main" id="{FBAEBF92-2A62-3EDF-E40A-94C9EFAA3791}"/>
                  </a:ext>
                </a:extLst>
              </p14:cNvPr>
              <p14:cNvContentPartPr/>
              <p14:nvPr/>
            </p14:nvContentPartPr>
            <p14:xfrm>
              <a:off x="5138853" y="908733"/>
              <a:ext cx="99360" cy="94320"/>
            </p14:xfrm>
          </p:contentPart>
        </mc:Choice>
        <mc:Fallback>
          <p:pic>
            <p:nvPicPr>
              <p:cNvPr id="211508" name="Freihand 211507">
                <a:extLst>
                  <a:ext uri="{FF2B5EF4-FFF2-40B4-BE49-F238E27FC236}">
                    <a16:creationId xmlns:a16="http://schemas.microsoft.com/office/drawing/2014/main" id="{FBAEBF92-2A62-3EDF-E40A-94C9EFAA379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129853" y="900093"/>
                <a:ext cx="1170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11509" name="Freihand 211508">
                <a:extLst>
                  <a:ext uri="{FF2B5EF4-FFF2-40B4-BE49-F238E27FC236}">
                    <a16:creationId xmlns:a16="http://schemas.microsoft.com/office/drawing/2014/main" id="{815794AC-6D11-6A7D-02A8-65A04B4656A7}"/>
                  </a:ext>
                </a:extLst>
              </p14:cNvPr>
              <p14:cNvContentPartPr/>
              <p14:nvPr/>
            </p14:nvContentPartPr>
            <p14:xfrm>
              <a:off x="5459973" y="807213"/>
              <a:ext cx="7200" cy="159120"/>
            </p14:xfrm>
          </p:contentPart>
        </mc:Choice>
        <mc:Fallback>
          <p:pic>
            <p:nvPicPr>
              <p:cNvPr id="211509" name="Freihand 211508">
                <a:extLst>
                  <a:ext uri="{FF2B5EF4-FFF2-40B4-BE49-F238E27FC236}">
                    <a16:creationId xmlns:a16="http://schemas.microsoft.com/office/drawing/2014/main" id="{815794AC-6D11-6A7D-02A8-65A04B4656A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450973" y="798573"/>
                <a:ext cx="248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11510" name="Freihand 211509">
                <a:extLst>
                  <a:ext uri="{FF2B5EF4-FFF2-40B4-BE49-F238E27FC236}">
                    <a16:creationId xmlns:a16="http://schemas.microsoft.com/office/drawing/2014/main" id="{E5CFB311-7357-8C41-0D4E-C4F0C4A626D0}"/>
                  </a:ext>
                </a:extLst>
              </p14:cNvPr>
              <p14:cNvContentPartPr/>
              <p14:nvPr/>
            </p14:nvContentPartPr>
            <p14:xfrm>
              <a:off x="5372493" y="800013"/>
              <a:ext cx="182520" cy="137880"/>
            </p14:xfrm>
          </p:contentPart>
        </mc:Choice>
        <mc:Fallback>
          <p:pic>
            <p:nvPicPr>
              <p:cNvPr id="211510" name="Freihand 211509">
                <a:extLst>
                  <a:ext uri="{FF2B5EF4-FFF2-40B4-BE49-F238E27FC236}">
                    <a16:creationId xmlns:a16="http://schemas.microsoft.com/office/drawing/2014/main" id="{E5CFB311-7357-8C41-0D4E-C4F0C4A626D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363853" y="791373"/>
                <a:ext cx="2001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11514" name="Freihand 211513">
                <a:extLst>
                  <a:ext uri="{FF2B5EF4-FFF2-40B4-BE49-F238E27FC236}">
                    <a16:creationId xmlns:a16="http://schemas.microsoft.com/office/drawing/2014/main" id="{3F69773B-2571-DEB7-99FD-0DE4051C52C1}"/>
                  </a:ext>
                </a:extLst>
              </p14:cNvPr>
              <p14:cNvContentPartPr/>
              <p14:nvPr/>
            </p14:nvContentPartPr>
            <p14:xfrm>
              <a:off x="5631333" y="897213"/>
              <a:ext cx="26640" cy="59760"/>
            </p14:xfrm>
          </p:contentPart>
        </mc:Choice>
        <mc:Fallback>
          <p:pic>
            <p:nvPicPr>
              <p:cNvPr id="211514" name="Freihand 211513">
                <a:extLst>
                  <a:ext uri="{FF2B5EF4-FFF2-40B4-BE49-F238E27FC236}">
                    <a16:creationId xmlns:a16="http://schemas.microsoft.com/office/drawing/2014/main" id="{3F69773B-2571-DEB7-99FD-0DE4051C52C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622333" y="888213"/>
                <a:ext cx="442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11515" name="Freihand 211514">
                <a:extLst>
                  <a:ext uri="{FF2B5EF4-FFF2-40B4-BE49-F238E27FC236}">
                    <a16:creationId xmlns:a16="http://schemas.microsoft.com/office/drawing/2014/main" id="{8C456A40-0F4A-203B-35CC-BE8C71DFBC23}"/>
                  </a:ext>
                </a:extLst>
              </p14:cNvPr>
              <p14:cNvContentPartPr/>
              <p14:nvPr/>
            </p14:nvContentPartPr>
            <p14:xfrm>
              <a:off x="5698653" y="742773"/>
              <a:ext cx="385920" cy="301680"/>
            </p14:xfrm>
          </p:contentPart>
        </mc:Choice>
        <mc:Fallback>
          <p:pic>
            <p:nvPicPr>
              <p:cNvPr id="211515" name="Freihand 211514">
                <a:extLst>
                  <a:ext uri="{FF2B5EF4-FFF2-40B4-BE49-F238E27FC236}">
                    <a16:creationId xmlns:a16="http://schemas.microsoft.com/office/drawing/2014/main" id="{8C456A40-0F4A-203B-35CC-BE8C71DFBC2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690013" y="733773"/>
                <a:ext cx="4035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11517" name="Freihand 211516">
                <a:extLst>
                  <a:ext uri="{FF2B5EF4-FFF2-40B4-BE49-F238E27FC236}">
                    <a16:creationId xmlns:a16="http://schemas.microsoft.com/office/drawing/2014/main" id="{73314928-11F7-5885-0F26-ECF4D2BA4CA2}"/>
                  </a:ext>
                </a:extLst>
              </p14:cNvPr>
              <p14:cNvContentPartPr/>
              <p14:nvPr/>
            </p14:nvContentPartPr>
            <p14:xfrm>
              <a:off x="6126693" y="747813"/>
              <a:ext cx="127440" cy="194760"/>
            </p14:xfrm>
          </p:contentPart>
        </mc:Choice>
        <mc:Fallback>
          <p:pic>
            <p:nvPicPr>
              <p:cNvPr id="211517" name="Freihand 211516">
                <a:extLst>
                  <a:ext uri="{FF2B5EF4-FFF2-40B4-BE49-F238E27FC236}">
                    <a16:creationId xmlns:a16="http://schemas.microsoft.com/office/drawing/2014/main" id="{73314928-11F7-5885-0F26-ECF4D2BA4CA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118053" y="739173"/>
                <a:ext cx="1450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11519" name="Freihand 211518">
                <a:extLst>
                  <a:ext uri="{FF2B5EF4-FFF2-40B4-BE49-F238E27FC236}">
                    <a16:creationId xmlns:a16="http://schemas.microsoft.com/office/drawing/2014/main" id="{862D0D9C-24A2-D46E-2DE3-4EE7287D154C}"/>
                  </a:ext>
                </a:extLst>
              </p14:cNvPr>
              <p14:cNvContentPartPr/>
              <p14:nvPr/>
            </p14:nvContentPartPr>
            <p14:xfrm>
              <a:off x="6253773" y="802533"/>
              <a:ext cx="37800" cy="56160"/>
            </p14:xfrm>
          </p:contentPart>
        </mc:Choice>
        <mc:Fallback>
          <p:pic>
            <p:nvPicPr>
              <p:cNvPr id="211519" name="Freihand 211518">
                <a:extLst>
                  <a:ext uri="{FF2B5EF4-FFF2-40B4-BE49-F238E27FC236}">
                    <a16:creationId xmlns:a16="http://schemas.microsoft.com/office/drawing/2014/main" id="{862D0D9C-24A2-D46E-2DE3-4EE7287D154C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245133" y="793893"/>
                <a:ext cx="55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211008" name="Freihand 211007">
                <a:extLst>
                  <a:ext uri="{FF2B5EF4-FFF2-40B4-BE49-F238E27FC236}">
                    <a16:creationId xmlns:a16="http://schemas.microsoft.com/office/drawing/2014/main" id="{7A4EB770-7AAB-5C04-6D8D-4DF074B3B53C}"/>
                  </a:ext>
                </a:extLst>
              </p14:cNvPr>
              <p14:cNvContentPartPr/>
              <p14:nvPr/>
            </p14:nvContentPartPr>
            <p14:xfrm>
              <a:off x="6320733" y="749253"/>
              <a:ext cx="180360" cy="181080"/>
            </p14:xfrm>
          </p:contentPart>
        </mc:Choice>
        <mc:Fallback>
          <p:pic>
            <p:nvPicPr>
              <p:cNvPr id="211008" name="Freihand 211007">
                <a:extLst>
                  <a:ext uri="{FF2B5EF4-FFF2-40B4-BE49-F238E27FC236}">
                    <a16:creationId xmlns:a16="http://schemas.microsoft.com/office/drawing/2014/main" id="{7A4EB770-7AAB-5C04-6D8D-4DF074B3B53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311733" y="740613"/>
                <a:ext cx="198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11010" name="Freihand 211009">
                <a:extLst>
                  <a:ext uri="{FF2B5EF4-FFF2-40B4-BE49-F238E27FC236}">
                    <a16:creationId xmlns:a16="http://schemas.microsoft.com/office/drawing/2014/main" id="{EFDCCFC5-904C-8490-0CED-93DF7B1DB06C}"/>
                  </a:ext>
                </a:extLst>
              </p14:cNvPr>
              <p14:cNvContentPartPr/>
              <p14:nvPr/>
            </p14:nvContentPartPr>
            <p14:xfrm>
              <a:off x="5662293" y="620373"/>
              <a:ext cx="9360" cy="12960"/>
            </p14:xfrm>
          </p:contentPart>
        </mc:Choice>
        <mc:Fallback>
          <p:pic>
            <p:nvPicPr>
              <p:cNvPr id="211010" name="Freihand 211009">
                <a:extLst>
                  <a:ext uri="{FF2B5EF4-FFF2-40B4-BE49-F238E27FC236}">
                    <a16:creationId xmlns:a16="http://schemas.microsoft.com/office/drawing/2014/main" id="{EFDCCFC5-904C-8490-0CED-93DF7B1DB06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653293" y="611373"/>
                <a:ext cx="270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11229" name="Freihand 211228">
                <a:extLst>
                  <a:ext uri="{FF2B5EF4-FFF2-40B4-BE49-F238E27FC236}">
                    <a16:creationId xmlns:a16="http://schemas.microsoft.com/office/drawing/2014/main" id="{1BFACF97-9903-6CBF-715A-12B1E28265EF}"/>
                  </a:ext>
                </a:extLst>
              </p14:cNvPr>
              <p14:cNvContentPartPr/>
              <p14:nvPr/>
            </p14:nvContentPartPr>
            <p14:xfrm>
              <a:off x="-6267" y="494733"/>
              <a:ext cx="160920" cy="169920"/>
            </p14:xfrm>
          </p:contentPart>
        </mc:Choice>
        <mc:Fallback>
          <p:pic>
            <p:nvPicPr>
              <p:cNvPr id="211229" name="Freihand 211228">
                <a:extLst>
                  <a:ext uri="{FF2B5EF4-FFF2-40B4-BE49-F238E27FC236}">
                    <a16:creationId xmlns:a16="http://schemas.microsoft.com/office/drawing/2014/main" id="{1BFACF97-9903-6CBF-715A-12B1E28265EF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-14907" y="486093"/>
                <a:ext cx="178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211231" name="Freihand 211230">
                <a:extLst>
                  <a:ext uri="{FF2B5EF4-FFF2-40B4-BE49-F238E27FC236}">
                    <a16:creationId xmlns:a16="http://schemas.microsoft.com/office/drawing/2014/main" id="{5968DD88-6E2F-D81A-9D50-A7FFB6C51351}"/>
                  </a:ext>
                </a:extLst>
              </p14:cNvPr>
              <p14:cNvContentPartPr/>
              <p14:nvPr/>
            </p14:nvContentPartPr>
            <p14:xfrm>
              <a:off x="133053" y="441093"/>
              <a:ext cx="76680" cy="421200"/>
            </p14:xfrm>
          </p:contentPart>
        </mc:Choice>
        <mc:Fallback>
          <p:pic>
            <p:nvPicPr>
              <p:cNvPr id="211231" name="Freihand 211230">
                <a:extLst>
                  <a:ext uri="{FF2B5EF4-FFF2-40B4-BE49-F238E27FC236}">
                    <a16:creationId xmlns:a16="http://schemas.microsoft.com/office/drawing/2014/main" id="{5968DD88-6E2F-D81A-9D50-A7FFB6C5135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24053" y="432453"/>
                <a:ext cx="9432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11012" name="Freihand 211011">
                <a:extLst>
                  <a:ext uri="{FF2B5EF4-FFF2-40B4-BE49-F238E27FC236}">
                    <a16:creationId xmlns:a16="http://schemas.microsoft.com/office/drawing/2014/main" id="{D5402CBB-2AE3-27D1-7092-A739EDD08329}"/>
                  </a:ext>
                </a:extLst>
              </p14:cNvPr>
              <p14:cNvContentPartPr/>
              <p14:nvPr/>
            </p14:nvContentPartPr>
            <p14:xfrm>
              <a:off x="180573" y="1540173"/>
              <a:ext cx="204480" cy="230760"/>
            </p14:xfrm>
          </p:contentPart>
        </mc:Choice>
        <mc:Fallback>
          <p:pic>
            <p:nvPicPr>
              <p:cNvPr id="211012" name="Freihand 211011">
                <a:extLst>
                  <a:ext uri="{FF2B5EF4-FFF2-40B4-BE49-F238E27FC236}">
                    <a16:creationId xmlns:a16="http://schemas.microsoft.com/office/drawing/2014/main" id="{D5402CBB-2AE3-27D1-7092-A739EDD0832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71573" y="1531173"/>
                <a:ext cx="2221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11013" name="Freihand 211012">
                <a:extLst>
                  <a:ext uri="{FF2B5EF4-FFF2-40B4-BE49-F238E27FC236}">
                    <a16:creationId xmlns:a16="http://schemas.microsoft.com/office/drawing/2014/main" id="{3FA27590-6E7D-E8E0-31E0-6EBB755280F8}"/>
                  </a:ext>
                </a:extLst>
              </p14:cNvPr>
              <p14:cNvContentPartPr/>
              <p14:nvPr/>
            </p14:nvContentPartPr>
            <p14:xfrm>
              <a:off x="485493" y="1516773"/>
              <a:ext cx="235440" cy="208440"/>
            </p14:xfrm>
          </p:contentPart>
        </mc:Choice>
        <mc:Fallback>
          <p:pic>
            <p:nvPicPr>
              <p:cNvPr id="211013" name="Freihand 211012">
                <a:extLst>
                  <a:ext uri="{FF2B5EF4-FFF2-40B4-BE49-F238E27FC236}">
                    <a16:creationId xmlns:a16="http://schemas.microsoft.com/office/drawing/2014/main" id="{3FA27590-6E7D-E8E0-31E0-6EBB755280F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76853" y="1507773"/>
                <a:ext cx="253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11014" name="Freihand 211013">
                <a:extLst>
                  <a:ext uri="{FF2B5EF4-FFF2-40B4-BE49-F238E27FC236}">
                    <a16:creationId xmlns:a16="http://schemas.microsoft.com/office/drawing/2014/main" id="{C9711DA7-2C27-A001-629C-408C9EB4E84F}"/>
                  </a:ext>
                </a:extLst>
              </p14:cNvPr>
              <p14:cNvContentPartPr/>
              <p14:nvPr/>
            </p14:nvContentPartPr>
            <p14:xfrm>
              <a:off x="866013" y="1569333"/>
              <a:ext cx="7200" cy="140760"/>
            </p14:xfrm>
          </p:contentPart>
        </mc:Choice>
        <mc:Fallback>
          <p:pic>
            <p:nvPicPr>
              <p:cNvPr id="211014" name="Freihand 211013">
                <a:extLst>
                  <a:ext uri="{FF2B5EF4-FFF2-40B4-BE49-F238E27FC236}">
                    <a16:creationId xmlns:a16="http://schemas.microsoft.com/office/drawing/2014/main" id="{C9711DA7-2C27-A001-629C-408C9EB4E84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57373" y="1560333"/>
                <a:ext cx="248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11015" name="Freihand 211014">
                <a:extLst>
                  <a:ext uri="{FF2B5EF4-FFF2-40B4-BE49-F238E27FC236}">
                    <a16:creationId xmlns:a16="http://schemas.microsoft.com/office/drawing/2014/main" id="{18C6BE0A-74DB-E699-C049-36F958D6E8ED}"/>
                  </a:ext>
                </a:extLst>
              </p14:cNvPr>
              <p14:cNvContentPartPr/>
              <p14:nvPr/>
            </p14:nvContentPartPr>
            <p14:xfrm>
              <a:off x="795813" y="1542693"/>
              <a:ext cx="183240" cy="72720"/>
            </p14:xfrm>
          </p:contentPart>
        </mc:Choice>
        <mc:Fallback>
          <p:pic>
            <p:nvPicPr>
              <p:cNvPr id="211015" name="Freihand 211014">
                <a:extLst>
                  <a:ext uri="{FF2B5EF4-FFF2-40B4-BE49-F238E27FC236}">
                    <a16:creationId xmlns:a16="http://schemas.microsoft.com/office/drawing/2014/main" id="{18C6BE0A-74DB-E699-C049-36F958D6E8E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86813" y="1533693"/>
                <a:ext cx="2008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11017" name="Freihand 211016">
                <a:extLst>
                  <a:ext uri="{FF2B5EF4-FFF2-40B4-BE49-F238E27FC236}">
                    <a16:creationId xmlns:a16="http://schemas.microsoft.com/office/drawing/2014/main" id="{4EB072ED-8536-77A3-5F24-939E96D1464D}"/>
                  </a:ext>
                </a:extLst>
              </p14:cNvPr>
              <p14:cNvContentPartPr/>
              <p14:nvPr/>
            </p14:nvContentPartPr>
            <p14:xfrm>
              <a:off x="1111893" y="1606773"/>
              <a:ext cx="125280" cy="146880"/>
            </p14:xfrm>
          </p:contentPart>
        </mc:Choice>
        <mc:Fallback>
          <p:pic>
            <p:nvPicPr>
              <p:cNvPr id="211017" name="Freihand 211016">
                <a:extLst>
                  <a:ext uri="{FF2B5EF4-FFF2-40B4-BE49-F238E27FC236}">
                    <a16:creationId xmlns:a16="http://schemas.microsoft.com/office/drawing/2014/main" id="{4EB072ED-8536-77A3-5F24-939E96D1464D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103253" y="1597773"/>
                <a:ext cx="1429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11018" name="Freihand 211017">
                <a:extLst>
                  <a:ext uri="{FF2B5EF4-FFF2-40B4-BE49-F238E27FC236}">
                    <a16:creationId xmlns:a16="http://schemas.microsoft.com/office/drawing/2014/main" id="{18315EE0-1F87-C3F7-D62E-1661DCEBC28D}"/>
                  </a:ext>
                </a:extLst>
              </p14:cNvPr>
              <p14:cNvContentPartPr/>
              <p14:nvPr/>
            </p14:nvContentPartPr>
            <p14:xfrm>
              <a:off x="1462533" y="1476813"/>
              <a:ext cx="177840" cy="214200"/>
            </p14:xfrm>
          </p:contentPart>
        </mc:Choice>
        <mc:Fallback>
          <p:pic>
            <p:nvPicPr>
              <p:cNvPr id="211018" name="Freihand 211017">
                <a:extLst>
                  <a:ext uri="{FF2B5EF4-FFF2-40B4-BE49-F238E27FC236}">
                    <a16:creationId xmlns:a16="http://schemas.microsoft.com/office/drawing/2014/main" id="{18315EE0-1F87-C3F7-D62E-1661DCEBC28D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453533" y="1467813"/>
                <a:ext cx="1954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11019" name="Freihand 211018">
                <a:extLst>
                  <a:ext uri="{FF2B5EF4-FFF2-40B4-BE49-F238E27FC236}">
                    <a16:creationId xmlns:a16="http://schemas.microsoft.com/office/drawing/2014/main" id="{68E3E549-C74D-3F8C-64CB-43E336C61361}"/>
                  </a:ext>
                </a:extLst>
              </p14:cNvPr>
              <p14:cNvContentPartPr/>
              <p14:nvPr/>
            </p14:nvContentPartPr>
            <p14:xfrm>
              <a:off x="1743693" y="1435413"/>
              <a:ext cx="248040" cy="216000"/>
            </p14:xfrm>
          </p:contentPart>
        </mc:Choice>
        <mc:Fallback>
          <p:pic>
            <p:nvPicPr>
              <p:cNvPr id="211019" name="Freihand 211018">
                <a:extLst>
                  <a:ext uri="{FF2B5EF4-FFF2-40B4-BE49-F238E27FC236}">
                    <a16:creationId xmlns:a16="http://schemas.microsoft.com/office/drawing/2014/main" id="{68E3E549-C74D-3F8C-64CB-43E336C6136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735053" y="1426773"/>
                <a:ext cx="2656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11021" name="Freihand 211020">
                <a:extLst>
                  <a:ext uri="{FF2B5EF4-FFF2-40B4-BE49-F238E27FC236}">
                    <a16:creationId xmlns:a16="http://schemas.microsoft.com/office/drawing/2014/main" id="{469BF7BB-B097-A4D3-29E1-DF4681943830}"/>
                  </a:ext>
                </a:extLst>
              </p14:cNvPr>
              <p14:cNvContentPartPr/>
              <p14:nvPr/>
            </p14:nvContentPartPr>
            <p14:xfrm>
              <a:off x="2059773" y="1573653"/>
              <a:ext cx="135720" cy="200880"/>
            </p14:xfrm>
          </p:contentPart>
        </mc:Choice>
        <mc:Fallback>
          <p:pic>
            <p:nvPicPr>
              <p:cNvPr id="211021" name="Freihand 211020">
                <a:extLst>
                  <a:ext uri="{FF2B5EF4-FFF2-40B4-BE49-F238E27FC236}">
                    <a16:creationId xmlns:a16="http://schemas.microsoft.com/office/drawing/2014/main" id="{469BF7BB-B097-A4D3-29E1-DF468194383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051133" y="1564653"/>
                <a:ext cx="1533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11022" name="Freihand 211021">
                <a:extLst>
                  <a:ext uri="{FF2B5EF4-FFF2-40B4-BE49-F238E27FC236}">
                    <a16:creationId xmlns:a16="http://schemas.microsoft.com/office/drawing/2014/main" id="{80F8A28A-AF07-81D4-496D-E90436221F0C}"/>
                  </a:ext>
                </a:extLst>
              </p14:cNvPr>
              <p14:cNvContentPartPr/>
              <p14:nvPr/>
            </p14:nvContentPartPr>
            <p14:xfrm>
              <a:off x="2376573" y="1545213"/>
              <a:ext cx="169200" cy="21240"/>
            </p14:xfrm>
          </p:contentPart>
        </mc:Choice>
        <mc:Fallback>
          <p:pic>
            <p:nvPicPr>
              <p:cNvPr id="211022" name="Freihand 211021">
                <a:extLst>
                  <a:ext uri="{FF2B5EF4-FFF2-40B4-BE49-F238E27FC236}">
                    <a16:creationId xmlns:a16="http://schemas.microsoft.com/office/drawing/2014/main" id="{80F8A28A-AF07-81D4-496D-E90436221F0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367573" y="1536213"/>
                <a:ext cx="186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11027" name="Freihand 211026">
                <a:extLst>
                  <a:ext uri="{FF2B5EF4-FFF2-40B4-BE49-F238E27FC236}">
                    <a16:creationId xmlns:a16="http://schemas.microsoft.com/office/drawing/2014/main" id="{33A5980D-DD79-F658-F610-760EB2993437}"/>
                  </a:ext>
                </a:extLst>
              </p14:cNvPr>
              <p14:cNvContentPartPr/>
              <p14:nvPr/>
            </p14:nvContentPartPr>
            <p14:xfrm>
              <a:off x="2406093" y="1601013"/>
              <a:ext cx="129240" cy="3600"/>
            </p14:xfrm>
          </p:contentPart>
        </mc:Choice>
        <mc:Fallback>
          <p:pic>
            <p:nvPicPr>
              <p:cNvPr id="211027" name="Freihand 211026">
                <a:extLst>
                  <a:ext uri="{FF2B5EF4-FFF2-40B4-BE49-F238E27FC236}">
                    <a16:creationId xmlns:a16="http://schemas.microsoft.com/office/drawing/2014/main" id="{33A5980D-DD79-F658-F610-760EB2993437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397093" y="1592013"/>
                <a:ext cx="1468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11028" name="Freihand 211027">
                <a:extLst>
                  <a:ext uri="{FF2B5EF4-FFF2-40B4-BE49-F238E27FC236}">
                    <a16:creationId xmlns:a16="http://schemas.microsoft.com/office/drawing/2014/main" id="{02DCFF66-87BB-180E-4A95-52E08E56999D}"/>
                  </a:ext>
                </a:extLst>
              </p14:cNvPr>
              <p14:cNvContentPartPr/>
              <p14:nvPr/>
            </p14:nvContentPartPr>
            <p14:xfrm>
              <a:off x="2721093" y="1405893"/>
              <a:ext cx="221760" cy="182160"/>
            </p14:xfrm>
          </p:contentPart>
        </mc:Choice>
        <mc:Fallback>
          <p:pic>
            <p:nvPicPr>
              <p:cNvPr id="211028" name="Freihand 211027">
                <a:extLst>
                  <a:ext uri="{FF2B5EF4-FFF2-40B4-BE49-F238E27FC236}">
                    <a16:creationId xmlns:a16="http://schemas.microsoft.com/office/drawing/2014/main" id="{02DCFF66-87BB-180E-4A95-52E08E56999D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712453" y="1396893"/>
                <a:ext cx="2394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11030" name="Freihand 211029">
                <a:extLst>
                  <a:ext uri="{FF2B5EF4-FFF2-40B4-BE49-F238E27FC236}">
                    <a16:creationId xmlns:a16="http://schemas.microsoft.com/office/drawing/2014/main" id="{707E7E03-69A7-6EC2-EE75-66206ACE2693}"/>
                  </a:ext>
                </a:extLst>
              </p14:cNvPr>
              <p14:cNvContentPartPr/>
              <p14:nvPr/>
            </p14:nvContentPartPr>
            <p14:xfrm>
              <a:off x="2568813" y="1402653"/>
              <a:ext cx="123840" cy="225000"/>
            </p14:xfrm>
          </p:contentPart>
        </mc:Choice>
        <mc:Fallback>
          <p:pic>
            <p:nvPicPr>
              <p:cNvPr id="211030" name="Freihand 211029">
                <a:extLst>
                  <a:ext uri="{FF2B5EF4-FFF2-40B4-BE49-F238E27FC236}">
                    <a16:creationId xmlns:a16="http://schemas.microsoft.com/office/drawing/2014/main" id="{707E7E03-69A7-6EC2-EE75-66206ACE2693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560173" y="1393653"/>
                <a:ext cx="141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11032" name="Freihand 211031">
                <a:extLst>
                  <a:ext uri="{FF2B5EF4-FFF2-40B4-BE49-F238E27FC236}">
                    <a16:creationId xmlns:a16="http://schemas.microsoft.com/office/drawing/2014/main" id="{1035878A-B342-B2D1-0687-05EE93B04929}"/>
                  </a:ext>
                </a:extLst>
              </p14:cNvPr>
              <p14:cNvContentPartPr/>
              <p14:nvPr/>
            </p14:nvContentPartPr>
            <p14:xfrm>
              <a:off x="3027093" y="1422453"/>
              <a:ext cx="167040" cy="172080"/>
            </p14:xfrm>
          </p:contentPart>
        </mc:Choice>
        <mc:Fallback>
          <p:pic>
            <p:nvPicPr>
              <p:cNvPr id="211032" name="Freihand 211031">
                <a:extLst>
                  <a:ext uri="{FF2B5EF4-FFF2-40B4-BE49-F238E27FC236}">
                    <a16:creationId xmlns:a16="http://schemas.microsoft.com/office/drawing/2014/main" id="{1035878A-B342-B2D1-0687-05EE93B0492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018453" y="1413453"/>
                <a:ext cx="1846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11033" name="Freihand 211032">
                <a:extLst>
                  <a:ext uri="{FF2B5EF4-FFF2-40B4-BE49-F238E27FC236}">
                    <a16:creationId xmlns:a16="http://schemas.microsoft.com/office/drawing/2014/main" id="{8A971B55-B14D-7380-CDD2-71CA9AE5B68D}"/>
                  </a:ext>
                </a:extLst>
              </p14:cNvPr>
              <p14:cNvContentPartPr/>
              <p14:nvPr/>
            </p14:nvContentPartPr>
            <p14:xfrm>
              <a:off x="3432813" y="1477173"/>
              <a:ext cx="17280" cy="137160"/>
            </p14:xfrm>
          </p:contentPart>
        </mc:Choice>
        <mc:Fallback>
          <p:pic>
            <p:nvPicPr>
              <p:cNvPr id="211033" name="Freihand 211032">
                <a:extLst>
                  <a:ext uri="{FF2B5EF4-FFF2-40B4-BE49-F238E27FC236}">
                    <a16:creationId xmlns:a16="http://schemas.microsoft.com/office/drawing/2014/main" id="{8A971B55-B14D-7380-CDD2-71CA9AE5B68D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424173" y="1468533"/>
                <a:ext cx="34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11034" name="Freihand 211033">
                <a:extLst>
                  <a:ext uri="{FF2B5EF4-FFF2-40B4-BE49-F238E27FC236}">
                    <a16:creationId xmlns:a16="http://schemas.microsoft.com/office/drawing/2014/main" id="{89B3C121-C74A-95EA-2844-C95676EA21C9}"/>
                  </a:ext>
                </a:extLst>
              </p14:cNvPr>
              <p14:cNvContentPartPr/>
              <p14:nvPr/>
            </p14:nvContentPartPr>
            <p14:xfrm>
              <a:off x="3375933" y="1539813"/>
              <a:ext cx="150120" cy="15120"/>
            </p14:xfrm>
          </p:contentPart>
        </mc:Choice>
        <mc:Fallback>
          <p:pic>
            <p:nvPicPr>
              <p:cNvPr id="211034" name="Freihand 211033">
                <a:extLst>
                  <a:ext uri="{FF2B5EF4-FFF2-40B4-BE49-F238E27FC236}">
                    <a16:creationId xmlns:a16="http://schemas.microsoft.com/office/drawing/2014/main" id="{89B3C121-C74A-95EA-2844-C95676EA21C9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367293" y="1531173"/>
                <a:ext cx="167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11035" name="Freihand 211034">
                <a:extLst>
                  <a:ext uri="{FF2B5EF4-FFF2-40B4-BE49-F238E27FC236}">
                    <a16:creationId xmlns:a16="http://schemas.microsoft.com/office/drawing/2014/main" id="{4593944B-61D9-5921-7CF1-BB119A94B9A4}"/>
                  </a:ext>
                </a:extLst>
              </p14:cNvPr>
              <p14:cNvContentPartPr/>
              <p14:nvPr/>
            </p14:nvContentPartPr>
            <p14:xfrm>
              <a:off x="3674373" y="1382853"/>
              <a:ext cx="199440" cy="200160"/>
            </p14:xfrm>
          </p:contentPart>
        </mc:Choice>
        <mc:Fallback>
          <p:pic>
            <p:nvPicPr>
              <p:cNvPr id="211035" name="Freihand 211034">
                <a:extLst>
                  <a:ext uri="{FF2B5EF4-FFF2-40B4-BE49-F238E27FC236}">
                    <a16:creationId xmlns:a16="http://schemas.microsoft.com/office/drawing/2014/main" id="{4593944B-61D9-5921-7CF1-BB119A94B9A4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665373" y="1373853"/>
                <a:ext cx="217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11037" name="Freihand 211036">
                <a:extLst>
                  <a:ext uri="{FF2B5EF4-FFF2-40B4-BE49-F238E27FC236}">
                    <a16:creationId xmlns:a16="http://schemas.microsoft.com/office/drawing/2014/main" id="{2A071840-2C45-FC92-D528-9D20B85BCA91}"/>
                  </a:ext>
                </a:extLst>
              </p14:cNvPr>
              <p14:cNvContentPartPr/>
              <p14:nvPr/>
            </p14:nvContentPartPr>
            <p14:xfrm>
              <a:off x="3960573" y="1379973"/>
              <a:ext cx="254160" cy="189360"/>
            </p14:xfrm>
          </p:contentPart>
        </mc:Choice>
        <mc:Fallback>
          <p:pic>
            <p:nvPicPr>
              <p:cNvPr id="211037" name="Freihand 211036">
                <a:extLst>
                  <a:ext uri="{FF2B5EF4-FFF2-40B4-BE49-F238E27FC236}">
                    <a16:creationId xmlns:a16="http://schemas.microsoft.com/office/drawing/2014/main" id="{2A071840-2C45-FC92-D528-9D20B85BCA91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951573" y="1371333"/>
                <a:ext cx="2718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11038" name="Freihand 211037">
                <a:extLst>
                  <a:ext uri="{FF2B5EF4-FFF2-40B4-BE49-F238E27FC236}">
                    <a16:creationId xmlns:a16="http://schemas.microsoft.com/office/drawing/2014/main" id="{E91236D9-5503-3B4C-50AE-33BADDAD9D63}"/>
                  </a:ext>
                </a:extLst>
              </p14:cNvPr>
              <p14:cNvContentPartPr/>
              <p14:nvPr/>
            </p14:nvContentPartPr>
            <p14:xfrm>
              <a:off x="4341093" y="1378893"/>
              <a:ext cx="196560" cy="181080"/>
            </p14:xfrm>
          </p:contentPart>
        </mc:Choice>
        <mc:Fallback>
          <p:pic>
            <p:nvPicPr>
              <p:cNvPr id="211038" name="Freihand 211037">
                <a:extLst>
                  <a:ext uri="{FF2B5EF4-FFF2-40B4-BE49-F238E27FC236}">
                    <a16:creationId xmlns:a16="http://schemas.microsoft.com/office/drawing/2014/main" id="{E91236D9-5503-3B4C-50AE-33BADDAD9D6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332093" y="1369893"/>
                <a:ext cx="2142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11532" name="Freihand 211531">
                <a:extLst>
                  <a:ext uri="{FF2B5EF4-FFF2-40B4-BE49-F238E27FC236}">
                    <a16:creationId xmlns:a16="http://schemas.microsoft.com/office/drawing/2014/main" id="{A8755086-9373-C821-A58D-B239AAC1AA04}"/>
                  </a:ext>
                </a:extLst>
              </p14:cNvPr>
              <p14:cNvContentPartPr/>
              <p14:nvPr/>
            </p14:nvContentPartPr>
            <p14:xfrm>
              <a:off x="401973" y="1951293"/>
              <a:ext cx="106920" cy="174960"/>
            </p14:xfrm>
          </p:contentPart>
        </mc:Choice>
        <mc:Fallback>
          <p:pic>
            <p:nvPicPr>
              <p:cNvPr id="211532" name="Freihand 211531">
                <a:extLst>
                  <a:ext uri="{FF2B5EF4-FFF2-40B4-BE49-F238E27FC236}">
                    <a16:creationId xmlns:a16="http://schemas.microsoft.com/office/drawing/2014/main" id="{A8755086-9373-C821-A58D-B239AAC1AA0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93333" y="1942293"/>
                <a:ext cx="1245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11534" name="Freihand 211533">
                <a:extLst>
                  <a:ext uri="{FF2B5EF4-FFF2-40B4-BE49-F238E27FC236}">
                    <a16:creationId xmlns:a16="http://schemas.microsoft.com/office/drawing/2014/main" id="{F45AE2F2-09EC-828E-9CE8-C3089661EB08}"/>
                  </a:ext>
                </a:extLst>
              </p14:cNvPr>
              <p14:cNvContentPartPr/>
              <p14:nvPr/>
            </p14:nvContentPartPr>
            <p14:xfrm>
              <a:off x="380013" y="2146413"/>
              <a:ext cx="186840" cy="35640"/>
            </p14:xfrm>
          </p:contentPart>
        </mc:Choice>
        <mc:Fallback>
          <p:pic>
            <p:nvPicPr>
              <p:cNvPr id="211534" name="Freihand 211533">
                <a:extLst>
                  <a:ext uri="{FF2B5EF4-FFF2-40B4-BE49-F238E27FC236}">
                    <a16:creationId xmlns:a16="http://schemas.microsoft.com/office/drawing/2014/main" id="{F45AE2F2-09EC-828E-9CE8-C3089661EB0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71013" y="2137413"/>
                <a:ext cx="2044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11535" name="Freihand 211534">
                <a:extLst>
                  <a:ext uri="{FF2B5EF4-FFF2-40B4-BE49-F238E27FC236}">
                    <a16:creationId xmlns:a16="http://schemas.microsoft.com/office/drawing/2014/main" id="{5A3BA894-60A7-388A-F9DE-69F92797114B}"/>
                  </a:ext>
                </a:extLst>
              </p14:cNvPr>
              <p14:cNvContentPartPr/>
              <p14:nvPr/>
            </p14:nvContentPartPr>
            <p14:xfrm>
              <a:off x="399093" y="2271333"/>
              <a:ext cx="151560" cy="257400"/>
            </p14:xfrm>
          </p:contentPart>
        </mc:Choice>
        <mc:Fallback>
          <p:pic>
            <p:nvPicPr>
              <p:cNvPr id="211535" name="Freihand 211534">
                <a:extLst>
                  <a:ext uri="{FF2B5EF4-FFF2-40B4-BE49-F238E27FC236}">
                    <a16:creationId xmlns:a16="http://schemas.microsoft.com/office/drawing/2014/main" id="{5A3BA894-60A7-388A-F9DE-69F92797114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90093" y="2262693"/>
                <a:ext cx="1692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11537" name="Freihand 211536">
                <a:extLst>
                  <a:ext uri="{FF2B5EF4-FFF2-40B4-BE49-F238E27FC236}">
                    <a16:creationId xmlns:a16="http://schemas.microsoft.com/office/drawing/2014/main" id="{124E4FAA-40A1-DD24-273D-3AE75DFA0414}"/>
                  </a:ext>
                </a:extLst>
              </p14:cNvPr>
              <p14:cNvContentPartPr/>
              <p14:nvPr/>
            </p14:nvContentPartPr>
            <p14:xfrm>
              <a:off x="686733" y="2129133"/>
              <a:ext cx="5760" cy="9720"/>
            </p14:xfrm>
          </p:contentPart>
        </mc:Choice>
        <mc:Fallback>
          <p:pic>
            <p:nvPicPr>
              <p:cNvPr id="211537" name="Freihand 211536">
                <a:extLst>
                  <a:ext uri="{FF2B5EF4-FFF2-40B4-BE49-F238E27FC236}">
                    <a16:creationId xmlns:a16="http://schemas.microsoft.com/office/drawing/2014/main" id="{124E4FAA-40A1-DD24-273D-3AE75DFA0414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78093" y="2120133"/>
                <a:ext cx="234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11542" name="Freihand 211541">
                <a:extLst>
                  <a:ext uri="{FF2B5EF4-FFF2-40B4-BE49-F238E27FC236}">
                    <a16:creationId xmlns:a16="http://schemas.microsoft.com/office/drawing/2014/main" id="{5099E4A3-20EC-A4EF-DE63-C54C967CEBCF}"/>
                  </a:ext>
                </a:extLst>
              </p14:cNvPr>
              <p14:cNvContentPartPr/>
              <p14:nvPr/>
            </p14:nvContentPartPr>
            <p14:xfrm>
              <a:off x="732093" y="2020413"/>
              <a:ext cx="88560" cy="163440"/>
            </p14:xfrm>
          </p:contentPart>
        </mc:Choice>
        <mc:Fallback>
          <p:pic>
            <p:nvPicPr>
              <p:cNvPr id="211542" name="Freihand 211541">
                <a:extLst>
                  <a:ext uri="{FF2B5EF4-FFF2-40B4-BE49-F238E27FC236}">
                    <a16:creationId xmlns:a16="http://schemas.microsoft.com/office/drawing/2014/main" id="{5099E4A3-20EC-A4EF-DE63-C54C967CEBC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23093" y="2011413"/>
                <a:ext cx="1062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11545" name="Freihand 211544">
                <a:extLst>
                  <a:ext uri="{FF2B5EF4-FFF2-40B4-BE49-F238E27FC236}">
                    <a16:creationId xmlns:a16="http://schemas.microsoft.com/office/drawing/2014/main" id="{464C11D2-A6BF-AE40-5EAE-DFF2B2421801}"/>
                  </a:ext>
                </a:extLst>
              </p14:cNvPr>
              <p14:cNvContentPartPr/>
              <p14:nvPr/>
            </p14:nvContentPartPr>
            <p14:xfrm>
              <a:off x="680613" y="1973253"/>
              <a:ext cx="147960" cy="232200"/>
            </p14:xfrm>
          </p:contentPart>
        </mc:Choice>
        <mc:Fallback>
          <p:pic>
            <p:nvPicPr>
              <p:cNvPr id="211545" name="Freihand 211544">
                <a:extLst>
                  <a:ext uri="{FF2B5EF4-FFF2-40B4-BE49-F238E27FC236}">
                    <a16:creationId xmlns:a16="http://schemas.microsoft.com/office/drawing/2014/main" id="{464C11D2-A6BF-AE40-5EAE-DFF2B242180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71613" y="1964613"/>
                <a:ext cx="1656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1547" name="Freihand 211546">
                <a:extLst>
                  <a:ext uri="{FF2B5EF4-FFF2-40B4-BE49-F238E27FC236}">
                    <a16:creationId xmlns:a16="http://schemas.microsoft.com/office/drawing/2014/main" id="{BC8C95DB-E47F-4CA2-2221-F142AC9AB894}"/>
                  </a:ext>
                </a:extLst>
              </p14:cNvPr>
              <p14:cNvContentPartPr/>
              <p14:nvPr/>
            </p14:nvContentPartPr>
            <p14:xfrm>
              <a:off x="893373" y="2043453"/>
              <a:ext cx="3960" cy="151560"/>
            </p14:xfrm>
          </p:contentPart>
        </mc:Choice>
        <mc:Fallback>
          <p:pic>
            <p:nvPicPr>
              <p:cNvPr id="211547" name="Freihand 211546">
                <a:extLst>
                  <a:ext uri="{FF2B5EF4-FFF2-40B4-BE49-F238E27FC236}">
                    <a16:creationId xmlns:a16="http://schemas.microsoft.com/office/drawing/2014/main" id="{BC8C95DB-E47F-4CA2-2221-F142AC9AB89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84733" y="2034453"/>
                <a:ext cx="21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11552" name="Freihand 211551">
                <a:extLst>
                  <a:ext uri="{FF2B5EF4-FFF2-40B4-BE49-F238E27FC236}">
                    <a16:creationId xmlns:a16="http://schemas.microsoft.com/office/drawing/2014/main" id="{44836AEE-EE29-5EF8-8DA9-8D415A901F48}"/>
                  </a:ext>
                </a:extLst>
              </p14:cNvPr>
              <p14:cNvContentPartPr/>
              <p14:nvPr/>
            </p14:nvContentPartPr>
            <p14:xfrm>
              <a:off x="852333" y="2000973"/>
              <a:ext cx="132480" cy="86760"/>
            </p14:xfrm>
          </p:contentPart>
        </mc:Choice>
        <mc:Fallback>
          <p:pic>
            <p:nvPicPr>
              <p:cNvPr id="211552" name="Freihand 211551">
                <a:extLst>
                  <a:ext uri="{FF2B5EF4-FFF2-40B4-BE49-F238E27FC236}">
                    <a16:creationId xmlns:a16="http://schemas.microsoft.com/office/drawing/2014/main" id="{44836AEE-EE29-5EF8-8DA9-8D415A901F48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43333" y="1992333"/>
                <a:ext cx="1501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11557" name="Freihand 211556">
                <a:extLst>
                  <a:ext uri="{FF2B5EF4-FFF2-40B4-BE49-F238E27FC236}">
                    <a16:creationId xmlns:a16="http://schemas.microsoft.com/office/drawing/2014/main" id="{407D1697-7220-641A-86BA-87B099C5F418}"/>
                  </a:ext>
                </a:extLst>
              </p14:cNvPr>
              <p14:cNvContentPartPr/>
              <p14:nvPr/>
            </p14:nvContentPartPr>
            <p14:xfrm>
              <a:off x="1200453" y="2117253"/>
              <a:ext cx="27000" cy="145440"/>
            </p14:xfrm>
          </p:contentPart>
        </mc:Choice>
        <mc:Fallback>
          <p:pic>
            <p:nvPicPr>
              <p:cNvPr id="211557" name="Freihand 211556">
                <a:extLst>
                  <a:ext uri="{FF2B5EF4-FFF2-40B4-BE49-F238E27FC236}">
                    <a16:creationId xmlns:a16="http://schemas.microsoft.com/office/drawing/2014/main" id="{407D1697-7220-641A-86BA-87B099C5F418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191453" y="2108613"/>
                <a:ext cx="44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11558" name="Freihand 211557">
                <a:extLst>
                  <a:ext uri="{FF2B5EF4-FFF2-40B4-BE49-F238E27FC236}">
                    <a16:creationId xmlns:a16="http://schemas.microsoft.com/office/drawing/2014/main" id="{489092D1-E9A3-4B9C-F376-9142669E273B}"/>
                  </a:ext>
                </a:extLst>
              </p14:cNvPr>
              <p14:cNvContentPartPr/>
              <p14:nvPr/>
            </p14:nvContentPartPr>
            <p14:xfrm>
              <a:off x="1148973" y="2161533"/>
              <a:ext cx="136080" cy="8640"/>
            </p14:xfrm>
          </p:contentPart>
        </mc:Choice>
        <mc:Fallback>
          <p:pic>
            <p:nvPicPr>
              <p:cNvPr id="211558" name="Freihand 211557">
                <a:extLst>
                  <a:ext uri="{FF2B5EF4-FFF2-40B4-BE49-F238E27FC236}">
                    <a16:creationId xmlns:a16="http://schemas.microsoft.com/office/drawing/2014/main" id="{489092D1-E9A3-4B9C-F376-9142669E273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139973" y="2152893"/>
                <a:ext cx="1537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11561" name="Freihand 211560">
                <a:extLst>
                  <a:ext uri="{FF2B5EF4-FFF2-40B4-BE49-F238E27FC236}">
                    <a16:creationId xmlns:a16="http://schemas.microsoft.com/office/drawing/2014/main" id="{A73FB923-12FF-4A98-976F-24BD2BB461B6}"/>
                  </a:ext>
                </a:extLst>
              </p14:cNvPr>
              <p14:cNvContentPartPr/>
              <p14:nvPr/>
            </p14:nvContentPartPr>
            <p14:xfrm>
              <a:off x="1543173" y="1952733"/>
              <a:ext cx="126720" cy="169920"/>
            </p14:xfrm>
          </p:contentPart>
        </mc:Choice>
        <mc:Fallback>
          <p:pic>
            <p:nvPicPr>
              <p:cNvPr id="211561" name="Freihand 211560">
                <a:extLst>
                  <a:ext uri="{FF2B5EF4-FFF2-40B4-BE49-F238E27FC236}">
                    <a16:creationId xmlns:a16="http://schemas.microsoft.com/office/drawing/2014/main" id="{A73FB923-12FF-4A98-976F-24BD2BB461B6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534173" y="1944093"/>
                <a:ext cx="1443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11566" name="Freihand 211565">
                <a:extLst>
                  <a:ext uri="{FF2B5EF4-FFF2-40B4-BE49-F238E27FC236}">
                    <a16:creationId xmlns:a16="http://schemas.microsoft.com/office/drawing/2014/main" id="{A7393FEE-EED4-206A-0736-C9A799ACB148}"/>
                  </a:ext>
                </a:extLst>
              </p14:cNvPr>
              <p14:cNvContentPartPr/>
              <p14:nvPr/>
            </p14:nvContentPartPr>
            <p14:xfrm>
              <a:off x="1544973" y="2121213"/>
              <a:ext cx="192600" cy="22320"/>
            </p14:xfrm>
          </p:contentPart>
        </mc:Choice>
        <mc:Fallback>
          <p:pic>
            <p:nvPicPr>
              <p:cNvPr id="211566" name="Freihand 211565">
                <a:extLst>
                  <a:ext uri="{FF2B5EF4-FFF2-40B4-BE49-F238E27FC236}">
                    <a16:creationId xmlns:a16="http://schemas.microsoft.com/office/drawing/2014/main" id="{A7393FEE-EED4-206A-0736-C9A799ACB14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536333" y="2112213"/>
                <a:ext cx="210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11571" name="Freihand 211570">
                <a:extLst>
                  <a:ext uri="{FF2B5EF4-FFF2-40B4-BE49-F238E27FC236}">
                    <a16:creationId xmlns:a16="http://schemas.microsoft.com/office/drawing/2014/main" id="{90ABD937-D239-09D2-C865-5805F6351163}"/>
                  </a:ext>
                </a:extLst>
              </p14:cNvPr>
              <p14:cNvContentPartPr/>
              <p14:nvPr/>
            </p14:nvContentPartPr>
            <p14:xfrm>
              <a:off x="1587813" y="2234253"/>
              <a:ext cx="137160" cy="162360"/>
            </p14:xfrm>
          </p:contentPart>
        </mc:Choice>
        <mc:Fallback>
          <p:pic>
            <p:nvPicPr>
              <p:cNvPr id="211571" name="Freihand 211570">
                <a:extLst>
                  <a:ext uri="{FF2B5EF4-FFF2-40B4-BE49-F238E27FC236}">
                    <a16:creationId xmlns:a16="http://schemas.microsoft.com/office/drawing/2014/main" id="{90ABD937-D239-09D2-C865-5805F6351163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578813" y="2225253"/>
                <a:ext cx="1548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1073" name="Freihand 211072">
                <a:extLst>
                  <a:ext uri="{FF2B5EF4-FFF2-40B4-BE49-F238E27FC236}">
                    <a16:creationId xmlns:a16="http://schemas.microsoft.com/office/drawing/2014/main" id="{8D95172D-6B49-E4D5-347E-7F754E957C8A}"/>
                  </a:ext>
                </a:extLst>
              </p14:cNvPr>
              <p14:cNvContentPartPr/>
              <p14:nvPr/>
            </p14:nvContentPartPr>
            <p14:xfrm>
              <a:off x="1831533" y="2004933"/>
              <a:ext cx="154800" cy="172080"/>
            </p14:xfrm>
          </p:contentPart>
        </mc:Choice>
        <mc:Fallback>
          <p:pic>
            <p:nvPicPr>
              <p:cNvPr id="211073" name="Freihand 211072">
                <a:extLst>
                  <a:ext uri="{FF2B5EF4-FFF2-40B4-BE49-F238E27FC236}">
                    <a16:creationId xmlns:a16="http://schemas.microsoft.com/office/drawing/2014/main" id="{8D95172D-6B49-E4D5-347E-7F754E957C8A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822893" y="1995933"/>
                <a:ext cx="1724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1074" name="Freihand 211073">
                <a:extLst>
                  <a:ext uri="{FF2B5EF4-FFF2-40B4-BE49-F238E27FC236}">
                    <a16:creationId xmlns:a16="http://schemas.microsoft.com/office/drawing/2014/main" id="{690151BC-DA96-A3AE-DC43-0DD029D69088}"/>
                  </a:ext>
                </a:extLst>
              </p14:cNvPr>
              <p14:cNvContentPartPr/>
              <p14:nvPr/>
            </p14:nvContentPartPr>
            <p14:xfrm>
              <a:off x="2056533" y="2062893"/>
              <a:ext cx="107640" cy="208080"/>
            </p14:xfrm>
          </p:contentPart>
        </mc:Choice>
        <mc:Fallback>
          <p:pic>
            <p:nvPicPr>
              <p:cNvPr id="211074" name="Freihand 211073">
                <a:extLst>
                  <a:ext uri="{FF2B5EF4-FFF2-40B4-BE49-F238E27FC236}">
                    <a16:creationId xmlns:a16="http://schemas.microsoft.com/office/drawing/2014/main" id="{690151BC-DA96-A3AE-DC43-0DD029D69088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2047533" y="2053893"/>
                <a:ext cx="125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1076" name="Freihand 211075">
                <a:extLst>
                  <a:ext uri="{FF2B5EF4-FFF2-40B4-BE49-F238E27FC236}">
                    <a16:creationId xmlns:a16="http://schemas.microsoft.com/office/drawing/2014/main" id="{0F9A6FC8-1A98-69E8-7A57-3C68082ADE45}"/>
                  </a:ext>
                </a:extLst>
              </p14:cNvPr>
              <p14:cNvContentPartPr/>
              <p14:nvPr/>
            </p14:nvContentPartPr>
            <p14:xfrm>
              <a:off x="2442093" y="2073693"/>
              <a:ext cx="220680" cy="11880"/>
            </p14:xfrm>
          </p:contentPart>
        </mc:Choice>
        <mc:Fallback>
          <p:pic>
            <p:nvPicPr>
              <p:cNvPr id="211076" name="Freihand 211075">
                <a:extLst>
                  <a:ext uri="{FF2B5EF4-FFF2-40B4-BE49-F238E27FC236}">
                    <a16:creationId xmlns:a16="http://schemas.microsoft.com/office/drawing/2014/main" id="{0F9A6FC8-1A98-69E8-7A57-3C68082ADE4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433453" y="2065053"/>
                <a:ext cx="238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11078" name="Freihand 211077">
                <a:extLst>
                  <a:ext uri="{FF2B5EF4-FFF2-40B4-BE49-F238E27FC236}">
                    <a16:creationId xmlns:a16="http://schemas.microsoft.com/office/drawing/2014/main" id="{54CAB039-572B-FABA-8F96-7F6E47BF70DC}"/>
                  </a:ext>
                </a:extLst>
              </p14:cNvPr>
              <p14:cNvContentPartPr/>
              <p14:nvPr/>
            </p14:nvContentPartPr>
            <p14:xfrm>
              <a:off x="2467293" y="2124813"/>
              <a:ext cx="182880" cy="13320"/>
            </p14:xfrm>
          </p:contentPart>
        </mc:Choice>
        <mc:Fallback>
          <p:pic>
            <p:nvPicPr>
              <p:cNvPr id="211078" name="Freihand 211077">
                <a:extLst>
                  <a:ext uri="{FF2B5EF4-FFF2-40B4-BE49-F238E27FC236}">
                    <a16:creationId xmlns:a16="http://schemas.microsoft.com/office/drawing/2014/main" id="{54CAB039-572B-FABA-8F96-7F6E47BF70DC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458653" y="2115813"/>
                <a:ext cx="2005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11081" name="Freihand 211080">
                <a:extLst>
                  <a:ext uri="{FF2B5EF4-FFF2-40B4-BE49-F238E27FC236}">
                    <a16:creationId xmlns:a16="http://schemas.microsoft.com/office/drawing/2014/main" id="{BE284CE3-8568-F845-7435-2994B8342437}"/>
                  </a:ext>
                </a:extLst>
              </p14:cNvPr>
              <p14:cNvContentPartPr/>
              <p14:nvPr/>
            </p14:nvContentPartPr>
            <p14:xfrm>
              <a:off x="2828013" y="1872813"/>
              <a:ext cx="99360" cy="191880"/>
            </p14:xfrm>
          </p:contentPart>
        </mc:Choice>
        <mc:Fallback>
          <p:pic>
            <p:nvPicPr>
              <p:cNvPr id="211081" name="Freihand 211080">
                <a:extLst>
                  <a:ext uri="{FF2B5EF4-FFF2-40B4-BE49-F238E27FC236}">
                    <a16:creationId xmlns:a16="http://schemas.microsoft.com/office/drawing/2014/main" id="{BE284CE3-8568-F845-7435-2994B8342437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819013" y="1864173"/>
                <a:ext cx="117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11082" name="Freihand 211081">
                <a:extLst>
                  <a:ext uri="{FF2B5EF4-FFF2-40B4-BE49-F238E27FC236}">
                    <a16:creationId xmlns:a16="http://schemas.microsoft.com/office/drawing/2014/main" id="{35A861DE-9DDA-20AF-D356-9489A2342F4C}"/>
                  </a:ext>
                </a:extLst>
              </p14:cNvPr>
              <p14:cNvContentPartPr/>
              <p14:nvPr/>
            </p14:nvContentPartPr>
            <p14:xfrm>
              <a:off x="2757093" y="2065053"/>
              <a:ext cx="262080" cy="27360"/>
            </p14:xfrm>
          </p:contentPart>
        </mc:Choice>
        <mc:Fallback>
          <p:pic>
            <p:nvPicPr>
              <p:cNvPr id="211082" name="Freihand 211081">
                <a:extLst>
                  <a:ext uri="{FF2B5EF4-FFF2-40B4-BE49-F238E27FC236}">
                    <a16:creationId xmlns:a16="http://schemas.microsoft.com/office/drawing/2014/main" id="{35A861DE-9DDA-20AF-D356-9489A2342F4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748093" y="2056053"/>
                <a:ext cx="279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1083" name="Freihand 211082">
                <a:extLst>
                  <a:ext uri="{FF2B5EF4-FFF2-40B4-BE49-F238E27FC236}">
                    <a16:creationId xmlns:a16="http://schemas.microsoft.com/office/drawing/2014/main" id="{4BEB05D6-183F-2A5B-80EC-415758DCB11E}"/>
                  </a:ext>
                </a:extLst>
              </p14:cNvPr>
              <p14:cNvContentPartPr/>
              <p14:nvPr/>
            </p14:nvContentPartPr>
            <p14:xfrm>
              <a:off x="2775453" y="2143173"/>
              <a:ext cx="177840" cy="205200"/>
            </p14:xfrm>
          </p:contentPart>
        </mc:Choice>
        <mc:Fallback>
          <p:pic>
            <p:nvPicPr>
              <p:cNvPr id="211083" name="Freihand 211082">
                <a:extLst>
                  <a:ext uri="{FF2B5EF4-FFF2-40B4-BE49-F238E27FC236}">
                    <a16:creationId xmlns:a16="http://schemas.microsoft.com/office/drawing/2014/main" id="{4BEB05D6-183F-2A5B-80EC-415758DCB11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766813" y="2134533"/>
                <a:ext cx="1954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1084" name="Freihand 211083">
                <a:extLst>
                  <a:ext uri="{FF2B5EF4-FFF2-40B4-BE49-F238E27FC236}">
                    <a16:creationId xmlns:a16="http://schemas.microsoft.com/office/drawing/2014/main" id="{1AD74DF6-90F3-9BED-E97C-8DD545A3DF0C}"/>
                  </a:ext>
                </a:extLst>
              </p14:cNvPr>
              <p14:cNvContentPartPr/>
              <p14:nvPr/>
            </p14:nvContentPartPr>
            <p14:xfrm>
              <a:off x="3098733" y="1966053"/>
              <a:ext cx="148680" cy="154440"/>
            </p14:xfrm>
          </p:contentPart>
        </mc:Choice>
        <mc:Fallback>
          <p:pic>
            <p:nvPicPr>
              <p:cNvPr id="211084" name="Freihand 211083">
                <a:extLst>
                  <a:ext uri="{FF2B5EF4-FFF2-40B4-BE49-F238E27FC236}">
                    <a16:creationId xmlns:a16="http://schemas.microsoft.com/office/drawing/2014/main" id="{1AD74DF6-90F3-9BED-E97C-8DD545A3DF0C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089733" y="1957413"/>
                <a:ext cx="1663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11087" name="Freihand 211086">
                <a:extLst>
                  <a:ext uri="{FF2B5EF4-FFF2-40B4-BE49-F238E27FC236}">
                    <a16:creationId xmlns:a16="http://schemas.microsoft.com/office/drawing/2014/main" id="{8A17B9DC-6DCF-B2BB-A897-2D735DE0197B}"/>
                  </a:ext>
                </a:extLst>
              </p14:cNvPr>
              <p14:cNvContentPartPr/>
              <p14:nvPr/>
            </p14:nvContentPartPr>
            <p14:xfrm>
              <a:off x="3322293" y="1925013"/>
              <a:ext cx="143640" cy="166680"/>
            </p14:xfrm>
          </p:contentPart>
        </mc:Choice>
        <mc:Fallback>
          <p:pic>
            <p:nvPicPr>
              <p:cNvPr id="211087" name="Freihand 211086">
                <a:extLst>
                  <a:ext uri="{FF2B5EF4-FFF2-40B4-BE49-F238E27FC236}">
                    <a16:creationId xmlns:a16="http://schemas.microsoft.com/office/drawing/2014/main" id="{8A17B9DC-6DCF-B2BB-A897-2D735DE0197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313293" y="1916373"/>
                <a:ext cx="1612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11088" name="Freihand 211087">
                <a:extLst>
                  <a:ext uri="{FF2B5EF4-FFF2-40B4-BE49-F238E27FC236}">
                    <a16:creationId xmlns:a16="http://schemas.microsoft.com/office/drawing/2014/main" id="{B319D2C9-DD2E-2ED6-B5A3-C888A1E8DA71}"/>
                  </a:ext>
                </a:extLst>
              </p14:cNvPr>
              <p14:cNvContentPartPr/>
              <p14:nvPr/>
            </p14:nvContentPartPr>
            <p14:xfrm>
              <a:off x="3617133" y="1964973"/>
              <a:ext cx="36000" cy="130320"/>
            </p14:xfrm>
          </p:contentPart>
        </mc:Choice>
        <mc:Fallback>
          <p:pic>
            <p:nvPicPr>
              <p:cNvPr id="211088" name="Freihand 211087">
                <a:extLst>
                  <a:ext uri="{FF2B5EF4-FFF2-40B4-BE49-F238E27FC236}">
                    <a16:creationId xmlns:a16="http://schemas.microsoft.com/office/drawing/2014/main" id="{B319D2C9-DD2E-2ED6-B5A3-C888A1E8DA7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608493" y="1956333"/>
                <a:ext cx="536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11089" name="Freihand 211088">
                <a:extLst>
                  <a:ext uri="{FF2B5EF4-FFF2-40B4-BE49-F238E27FC236}">
                    <a16:creationId xmlns:a16="http://schemas.microsoft.com/office/drawing/2014/main" id="{31EF87E3-2175-0162-6494-730F7700160A}"/>
                  </a:ext>
                </a:extLst>
              </p14:cNvPr>
              <p14:cNvContentPartPr/>
              <p14:nvPr/>
            </p14:nvContentPartPr>
            <p14:xfrm>
              <a:off x="3571413" y="2040213"/>
              <a:ext cx="128520" cy="2880"/>
            </p14:xfrm>
          </p:contentPart>
        </mc:Choice>
        <mc:Fallback>
          <p:pic>
            <p:nvPicPr>
              <p:cNvPr id="211089" name="Freihand 211088">
                <a:extLst>
                  <a:ext uri="{FF2B5EF4-FFF2-40B4-BE49-F238E27FC236}">
                    <a16:creationId xmlns:a16="http://schemas.microsoft.com/office/drawing/2014/main" id="{31EF87E3-2175-0162-6494-730F7700160A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562773" y="2031213"/>
                <a:ext cx="1461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11091" name="Freihand 211090">
                <a:extLst>
                  <a:ext uri="{FF2B5EF4-FFF2-40B4-BE49-F238E27FC236}">
                    <a16:creationId xmlns:a16="http://schemas.microsoft.com/office/drawing/2014/main" id="{3C8B2DC0-6EEC-2F91-A5F3-04493E8FCC4B}"/>
                  </a:ext>
                </a:extLst>
              </p14:cNvPr>
              <p14:cNvContentPartPr/>
              <p14:nvPr/>
            </p14:nvContentPartPr>
            <p14:xfrm>
              <a:off x="3877053" y="1847253"/>
              <a:ext cx="131400" cy="203760"/>
            </p14:xfrm>
          </p:contentPart>
        </mc:Choice>
        <mc:Fallback>
          <p:pic>
            <p:nvPicPr>
              <p:cNvPr id="211091" name="Freihand 211090">
                <a:extLst>
                  <a:ext uri="{FF2B5EF4-FFF2-40B4-BE49-F238E27FC236}">
                    <a16:creationId xmlns:a16="http://schemas.microsoft.com/office/drawing/2014/main" id="{3C8B2DC0-6EEC-2F91-A5F3-04493E8FCC4B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3868053" y="1838613"/>
                <a:ext cx="1490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11092" name="Freihand 211091">
                <a:extLst>
                  <a:ext uri="{FF2B5EF4-FFF2-40B4-BE49-F238E27FC236}">
                    <a16:creationId xmlns:a16="http://schemas.microsoft.com/office/drawing/2014/main" id="{C7C9CD8A-C015-A683-A404-C7BF41D93C65}"/>
                  </a:ext>
                </a:extLst>
              </p14:cNvPr>
              <p14:cNvContentPartPr/>
              <p14:nvPr/>
            </p14:nvContentPartPr>
            <p14:xfrm>
              <a:off x="3863373" y="2034453"/>
              <a:ext cx="212040" cy="13320"/>
            </p14:xfrm>
          </p:contentPart>
        </mc:Choice>
        <mc:Fallback>
          <p:pic>
            <p:nvPicPr>
              <p:cNvPr id="211092" name="Freihand 211091">
                <a:extLst>
                  <a:ext uri="{FF2B5EF4-FFF2-40B4-BE49-F238E27FC236}">
                    <a16:creationId xmlns:a16="http://schemas.microsoft.com/office/drawing/2014/main" id="{C7C9CD8A-C015-A683-A404-C7BF41D93C65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854373" y="2025453"/>
                <a:ext cx="229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11094" name="Freihand 211093">
                <a:extLst>
                  <a:ext uri="{FF2B5EF4-FFF2-40B4-BE49-F238E27FC236}">
                    <a16:creationId xmlns:a16="http://schemas.microsoft.com/office/drawing/2014/main" id="{1BDCF4F1-DF31-3A44-6688-94C636389306}"/>
                  </a:ext>
                </a:extLst>
              </p14:cNvPr>
              <p14:cNvContentPartPr/>
              <p14:nvPr/>
            </p14:nvContentPartPr>
            <p14:xfrm>
              <a:off x="3899373" y="2084133"/>
              <a:ext cx="165960" cy="174600"/>
            </p14:xfrm>
          </p:contentPart>
        </mc:Choice>
        <mc:Fallback>
          <p:pic>
            <p:nvPicPr>
              <p:cNvPr id="211094" name="Freihand 211093">
                <a:extLst>
                  <a:ext uri="{FF2B5EF4-FFF2-40B4-BE49-F238E27FC236}">
                    <a16:creationId xmlns:a16="http://schemas.microsoft.com/office/drawing/2014/main" id="{1BDCF4F1-DF31-3A44-6688-94C636389306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890733" y="2075493"/>
                <a:ext cx="183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11095" name="Freihand 211094">
                <a:extLst>
                  <a:ext uri="{FF2B5EF4-FFF2-40B4-BE49-F238E27FC236}">
                    <a16:creationId xmlns:a16="http://schemas.microsoft.com/office/drawing/2014/main" id="{0DCB0009-30B0-A2AC-43BB-0AD19C1182A1}"/>
                  </a:ext>
                </a:extLst>
              </p14:cNvPr>
              <p14:cNvContentPartPr/>
              <p14:nvPr/>
            </p14:nvContentPartPr>
            <p14:xfrm>
              <a:off x="4198173" y="1873173"/>
              <a:ext cx="160920" cy="188280"/>
            </p14:xfrm>
          </p:contentPart>
        </mc:Choice>
        <mc:Fallback>
          <p:pic>
            <p:nvPicPr>
              <p:cNvPr id="211095" name="Freihand 211094">
                <a:extLst>
                  <a:ext uri="{FF2B5EF4-FFF2-40B4-BE49-F238E27FC236}">
                    <a16:creationId xmlns:a16="http://schemas.microsoft.com/office/drawing/2014/main" id="{0DCB0009-30B0-A2AC-43BB-0AD19C1182A1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4189173" y="1864533"/>
                <a:ext cx="1785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11097" name="Freihand 211096">
                <a:extLst>
                  <a:ext uri="{FF2B5EF4-FFF2-40B4-BE49-F238E27FC236}">
                    <a16:creationId xmlns:a16="http://schemas.microsoft.com/office/drawing/2014/main" id="{59B8699F-ED53-C7BC-BD6F-F94E5529DC86}"/>
                  </a:ext>
                </a:extLst>
              </p14:cNvPr>
              <p14:cNvContentPartPr/>
              <p14:nvPr/>
            </p14:nvContentPartPr>
            <p14:xfrm>
              <a:off x="4442973" y="1898733"/>
              <a:ext cx="119160" cy="154800"/>
            </p14:xfrm>
          </p:contentPart>
        </mc:Choice>
        <mc:Fallback>
          <p:pic>
            <p:nvPicPr>
              <p:cNvPr id="211097" name="Freihand 211096">
                <a:extLst>
                  <a:ext uri="{FF2B5EF4-FFF2-40B4-BE49-F238E27FC236}">
                    <a16:creationId xmlns:a16="http://schemas.microsoft.com/office/drawing/2014/main" id="{59B8699F-ED53-C7BC-BD6F-F94E5529DC86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4433973" y="1890093"/>
                <a:ext cx="136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11244" name="Freihand 211243">
                <a:extLst>
                  <a:ext uri="{FF2B5EF4-FFF2-40B4-BE49-F238E27FC236}">
                    <a16:creationId xmlns:a16="http://schemas.microsoft.com/office/drawing/2014/main" id="{DCA54948-83AD-2BB2-5442-0913B9AA088D}"/>
                  </a:ext>
                </a:extLst>
              </p14:cNvPr>
              <p14:cNvContentPartPr/>
              <p14:nvPr/>
            </p14:nvContentPartPr>
            <p14:xfrm>
              <a:off x="3334173" y="2375373"/>
              <a:ext cx="15120" cy="178560"/>
            </p14:xfrm>
          </p:contentPart>
        </mc:Choice>
        <mc:Fallback>
          <p:pic>
            <p:nvPicPr>
              <p:cNvPr id="211244" name="Freihand 211243">
                <a:extLst>
                  <a:ext uri="{FF2B5EF4-FFF2-40B4-BE49-F238E27FC236}">
                    <a16:creationId xmlns:a16="http://schemas.microsoft.com/office/drawing/2014/main" id="{DCA54948-83AD-2BB2-5442-0913B9AA088D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325173" y="2366733"/>
                <a:ext cx="327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11245" name="Freihand 211244">
                <a:extLst>
                  <a:ext uri="{FF2B5EF4-FFF2-40B4-BE49-F238E27FC236}">
                    <a16:creationId xmlns:a16="http://schemas.microsoft.com/office/drawing/2014/main" id="{CA3AFB08-45D3-BC27-5FAF-9FC464A808D3}"/>
                  </a:ext>
                </a:extLst>
              </p14:cNvPr>
              <p14:cNvContentPartPr/>
              <p14:nvPr/>
            </p14:nvContentPartPr>
            <p14:xfrm>
              <a:off x="3254253" y="2512173"/>
              <a:ext cx="207360" cy="43560"/>
            </p14:xfrm>
          </p:contentPart>
        </mc:Choice>
        <mc:Fallback>
          <p:pic>
            <p:nvPicPr>
              <p:cNvPr id="211245" name="Freihand 211244">
                <a:extLst>
                  <a:ext uri="{FF2B5EF4-FFF2-40B4-BE49-F238E27FC236}">
                    <a16:creationId xmlns:a16="http://schemas.microsoft.com/office/drawing/2014/main" id="{CA3AFB08-45D3-BC27-5FAF-9FC464A808D3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245253" y="2503173"/>
                <a:ext cx="2250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11246" name="Freihand 211245">
                <a:extLst>
                  <a:ext uri="{FF2B5EF4-FFF2-40B4-BE49-F238E27FC236}">
                    <a16:creationId xmlns:a16="http://schemas.microsoft.com/office/drawing/2014/main" id="{FAF44E6D-C847-4749-B247-1A681BA9793B}"/>
                  </a:ext>
                </a:extLst>
              </p14:cNvPr>
              <p14:cNvContentPartPr/>
              <p14:nvPr/>
            </p14:nvContentPartPr>
            <p14:xfrm>
              <a:off x="3253173" y="2354853"/>
              <a:ext cx="331920" cy="193320"/>
            </p14:xfrm>
          </p:contentPart>
        </mc:Choice>
        <mc:Fallback>
          <p:pic>
            <p:nvPicPr>
              <p:cNvPr id="211246" name="Freihand 211245">
                <a:extLst>
                  <a:ext uri="{FF2B5EF4-FFF2-40B4-BE49-F238E27FC236}">
                    <a16:creationId xmlns:a16="http://schemas.microsoft.com/office/drawing/2014/main" id="{FAF44E6D-C847-4749-B247-1A681BA9793B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3244173" y="2346213"/>
                <a:ext cx="3495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11247" name="Freihand 211246">
                <a:extLst>
                  <a:ext uri="{FF2B5EF4-FFF2-40B4-BE49-F238E27FC236}">
                    <a16:creationId xmlns:a16="http://schemas.microsoft.com/office/drawing/2014/main" id="{DDFB9BCF-71CF-A83D-F09E-3B7FB1D23DC5}"/>
                  </a:ext>
                </a:extLst>
              </p14:cNvPr>
              <p14:cNvContentPartPr/>
              <p14:nvPr/>
            </p14:nvContentPartPr>
            <p14:xfrm>
              <a:off x="3636933" y="2315973"/>
              <a:ext cx="420120" cy="257400"/>
            </p14:xfrm>
          </p:contentPart>
        </mc:Choice>
        <mc:Fallback>
          <p:pic>
            <p:nvPicPr>
              <p:cNvPr id="211247" name="Freihand 211246">
                <a:extLst>
                  <a:ext uri="{FF2B5EF4-FFF2-40B4-BE49-F238E27FC236}">
                    <a16:creationId xmlns:a16="http://schemas.microsoft.com/office/drawing/2014/main" id="{DDFB9BCF-71CF-A83D-F09E-3B7FB1D23DC5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3627933" y="2306973"/>
                <a:ext cx="4377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11248" name="Freihand 211247">
                <a:extLst>
                  <a:ext uri="{FF2B5EF4-FFF2-40B4-BE49-F238E27FC236}">
                    <a16:creationId xmlns:a16="http://schemas.microsoft.com/office/drawing/2014/main" id="{032FFD8C-40B2-5381-826A-243B21C36409}"/>
                  </a:ext>
                </a:extLst>
              </p14:cNvPr>
              <p14:cNvContentPartPr/>
              <p14:nvPr/>
            </p14:nvContentPartPr>
            <p14:xfrm>
              <a:off x="4041573" y="2333253"/>
              <a:ext cx="25560" cy="21960"/>
            </p14:xfrm>
          </p:contentPart>
        </mc:Choice>
        <mc:Fallback>
          <p:pic>
            <p:nvPicPr>
              <p:cNvPr id="211248" name="Freihand 211247">
                <a:extLst>
                  <a:ext uri="{FF2B5EF4-FFF2-40B4-BE49-F238E27FC236}">
                    <a16:creationId xmlns:a16="http://schemas.microsoft.com/office/drawing/2014/main" id="{032FFD8C-40B2-5381-826A-243B21C36409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032573" y="2324613"/>
                <a:ext cx="432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11249" name="Freihand 211248">
                <a:extLst>
                  <a:ext uri="{FF2B5EF4-FFF2-40B4-BE49-F238E27FC236}">
                    <a16:creationId xmlns:a16="http://schemas.microsoft.com/office/drawing/2014/main" id="{3DAC3B02-2F8D-2020-6651-988105F4A84C}"/>
                  </a:ext>
                </a:extLst>
              </p14:cNvPr>
              <p14:cNvContentPartPr/>
              <p14:nvPr/>
            </p14:nvContentPartPr>
            <p14:xfrm>
              <a:off x="4081173" y="2359893"/>
              <a:ext cx="200520" cy="99720"/>
            </p14:xfrm>
          </p:contentPart>
        </mc:Choice>
        <mc:Fallback>
          <p:pic>
            <p:nvPicPr>
              <p:cNvPr id="211249" name="Freihand 211248">
                <a:extLst>
                  <a:ext uri="{FF2B5EF4-FFF2-40B4-BE49-F238E27FC236}">
                    <a16:creationId xmlns:a16="http://schemas.microsoft.com/office/drawing/2014/main" id="{3DAC3B02-2F8D-2020-6651-988105F4A84C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072533" y="2350893"/>
                <a:ext cx="2181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11250" name="Freihand 211249">
                <a:extLst>
                  <a:ext uri="{FF2B5EF4-FFF2-40B4-BE49-F238E27FC236}">
                    <a16:creationId xmlns:a16="http://schemas.microsoft.com/office/drawing/2014/main" id="{765B4F69-16B9-2646-EFE1-01D869F6FF1A}"/>
                  </a:ext>
                </a:extLst>
              </p14:cNvPr>
              <p14:cNvContentPartPr/>
              <p14:nvPr/>
            </p14:nvContentPartPr>
            <p14:xfrm>
              <a:off x="4306173" y="2327133"/>
              <a:ext cx="72720" cy="156240"/>
            </p14:xfrm>
          </p:contentPart>
        </mc:Choice>
        <mc:Fallback>
          <p:pic>
            <p:nvPicPr>
              <p:cNvPr id="211250" name="Freihand 211249">
                <a:extLst>
                  <a:ext uri="{FF2B5EF4-FFF2-40B4-BE49-F238E27FC236}">
                    <a16:creationId xmlns:a16="http://schemas.microsoft.com/office/drawing/2014/main" id="{765B4F69-16B9-2646-EFE1-01D869F6FF1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297533" y="2318133"/>
                <a:ext cx="903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11251" name="Freihand 211250">
                <a:extLst>
                  <a:ext uri="{FF2B5EF4-FFF2-40B4-BE49-F238E27FC236}">
                    <a16:creationId xmlns:a16="http://schemas.microsoft.com/office/drawing/2014/main" id="{80A5FC40-09AC-B9D1-E651-4EDC63D8EEB9}"/>
                  </a:ext>
                </a:extLst>
              </p14:cNvPr>
              <p14:cNvContentPartPr/>
              <p14:nvPr/>
            </p14:nvContentPartPr>
            <p14:xfrm>
              <a:off x="4355853" y="2281773"/>
              <a:ext cx="295920" cy="179640"/>
            </p14:xfrm>
          </p:contentPart>
        </mc:Choice>
        <mc:Fallback>
          <p:pic>
            <p:nvPicPr>
              <p:cNvPr id="211251" name="Freihand 211250">
                <a:extLst>
                  <a:ext uri="{FF2B5EF4-FFF2-40B4-BE49-F238E27FC236}">
                    <a16:creationId xmlns:a16="http://schemas.microsoft.com/office/drawing/2014/main" id="{80A5FC40-09AC-B9D1-E651-4EDC63D8EEB9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347213" y="2273133"/>
                <a:ext cx="3135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11603" name="Freihand 211602">
                <a:extLst>
                  <a:ext uri="{FF2B5EF4-FFF2-40B4-BE49-F238E27FC236}">
                    <a16:creationId xmlns:a16="http://schemas.microsoft.com/office/drawing/2014/main" id="{522AD8D0-8BDE-1124-9D9D-76724B1B802E}"/>
                  </a:ext>
                </a:extLst>
              </p14:cNvPr>
              <p14:cNvContentPartPr/>
              <p14:nvPr/>
            </p14:nvContentPartPr>
            <p14:xfrm>
              <a:off x="4903773" y="1995573"/>
              <a:ext cx="6840" cy="1440"/>
            </p14:xfrm>
          </p:contentPart>
        </mc:Choice>
        <mc:Fallback>
          <p:pic>
            <p:nvPicPr>
              <p:cNvPr id="211603" name="Freihand 211602">
                <a:extLst>
                  <a:ext uri="{FF2B5EF4-FFF2-40B4-BE49-F238E27FC236}">
                    <a16:creationId xmlns:a16="http://schemas.microsoft.com/office/drawing/2014/main" id="{522AD8D0-8BDE-1124-9D9D-76724B1B802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895133" y="1986573"/>
                <a:ext cx="244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11604" name="Freihand 211603">
                <a:extLst>
                  <a:ext uri="{FF2B5EF4-FFF2-40B4-BE49-F238E27FC236}">
                    <a16:creationId xmlns:a16="http://schemas.microsoft.com/office/drawing/2014/main" id="{E7F95BAC-1472-98BF-0220-9A1CC58CE3A9}"/>
                  </a:ext>
                </a:extLst>
              </p14:cNvPr>
              <p14:cNvContentPartPr/>
              <p14:nvPr/>
            </p14:nvContentPartPr>
            <p14:xfrm>
              <a:off x="4712613" y="1979373"/>
              <a:ext cx="236520" cy="33840"/>
            </p14:xfrm>
          </p:contentPart>
        </mc:Choice>
        <mc:Fallback>
          <p:pic>
            <p:nvPicPr>
              <p:cNvPr id="211604" name="Freihand 211603">
                <a:extLst>
                  <a:ext uri="{FF2B5EF4-FFF2-40B4-BE49-F238E27FC236}">
                    <a16:creationId xmlns:a16="http://schemas.microsoft.com/office/drawing/2014/main" id="{E7F95BAC-1472-98BF-0220-9A1CC58CE3A9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4703613" y="1970373"/>
                <a:ext cx="2541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11605" name="Freihand 211604">
                <a:extLst>
                  <a:ext uri="{FF2B5EF4-FFF2-40B4-BE49-F238E27FC236}">
                    <a16:creationId xmlns:a16="http://schemas.microsoft.com/office/drawing/2014/main" id="{0F08CE77-60BB-E9E6-EDB9-466606EBD5AF}"/>
                  </a:ext>
                </a:extLst>
              </p14:cNvPr>
              <p14:cNvContentPartPr/>
              <p14:nvPr/>
            </p14:nvContentPartPr>
            <p14:xfrm>
              <a:off x="4714773" y="2062893"/>
              <a:ext cx="237960" cy="12600"/>
            </p14:xfrm>
          </p:contentPart>
        </mc:Choice>
        <mc:Fallback>
          <p:pic>
            <p:nvPicPr>
              <p:cNvPr id="211605" name="Freihand 211604">
                <a:extLst>
                  <a:ext uri="{FF2B5EF4-FFF2-40B4-BE49-F238E27FC236}">
                    <a16:creationId xmlns:a16="http://schemas.microsoft.com/office/drawing/2014/main" id="{0F08CE77-60BB-E9E6-EDB9-466606EBD5A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4705773" y="2053893"/>
                <a:ext cx="255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11606" name="Freihand 211605">
                <a:extLst>
                  <a:ext uri="{FF2B5EF4-FFF2-40B4-BE49-F238E27FC236}">
                    <a16:creationId xmlns:a16="http://schemas.microsoft.com/office/drawing/2014/main" id="{6C26AC82-1D3B-B6DE-0A70-1672790ACB68}"/>
                  </a:ext>
                </a:extLst>
              </p14:cNvPr>
              <p14:cNvContentPartPr/>
              <p14:nvPr/>
            </p14:nvContentPartPr>
            <p14:xfrm>
              <a:off x="4967853" y="1901973"/>
              <a:ext cx="188640" cy="222120"/>
            </p14:xfrm>
          </p:contentPart>
        </mc:Choice>
        <mc:Fallback>
          <p:pic>
            <p:nvPicPr>
              <p:cNvPr id="211606" name="Freihand 211605">
                <a:extLst>
                  <a:ext uri="{FF2B5EF4-FFF2-40B4-BE49-F238E27FC236}">
                    <a16:creationId xmlns:a16="http://schemas.microsoft.com/office/drawing/2014/main" id="{6C26AC82-1D3B-B6DE-0A70-1672790ACB68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4958853" y="1892973"/>
                <a:ext cx="2062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11607" name="Freihand 211606">
                <a:extLst>
                  <a:ext uri="{FF2B5EF4-FFF2-40B4-BE49-F238E27FC236}">
                    <a16:creationId xmlns:a16="http://schemas.microsoft.com/office/drawing/2014/main" id="{5EA95964-6FAA-F836-03A3-17419AC10C61}"/>
                  </a:ext>
                </a:extLst>
              </p14:cNvPr>
              <p14:cNvContentPartPr/>
              <p14:nvPr/>
            </p14:nvContentPartPr>
            <p14:xfrm>
              <a:off x="5389773" y="1731333"/>
              <a:ext cx="154080" cy="158400"/>
            </p14:xfrm>
          </p:contentPart>
        </mc:Choice>
        <mc:Fallback>
          <p:pic>
            <p:nvPicPr>
              <p:cNvPr id="211607" name="Freihand 211606">
                <a:extLst>
                  <a:ext uri="{FF2B5EF4-FFF2-40B4-BE49-F238E27FC236}">
                    <a16:creationId xmlns:a16="http://schemas.microsoft.com/office/drawing/2014/main" id="{5EA95964-6FAA-F836-03A3-17419AC10C61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381133" y="1722333"/>
                <a:ext cx="1717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11608" name="Freihand 211607">
                <a:extLst>
                  <a:ext uri="{FF2B5EF4-FFF2-40B4-BE49-F238E27FC236}">
                    <a16:creationId xmlns:a16="http://schemas.microsoft.com/office/drawing/2014/main" id="{73C1A72A-B35C-09F5-7E99-9CE0817BB4BA}"/>
                  </a:ext>
                </a:extLst>
              </p14:cNvPr>
              <p14:cNvContentPartPr/>
              <p14:nvPr/>
            </p14:nvContentPartPr>
            <p14:xfrm>
              <a:off x="5547093" y="1731693"/>
              <a:ext cx="20160" cy="168840"/>
            </p14:xfrm>
          </p:contentPart>
        </mc:Choice>
        <mc:Fallback>
          <p:pic>
            <p:nvPicPr>
              <p:cNvPr id="211608" name="Freihand 211607">
                <a:extLst>
                  <a:ext uri="{FF2B5EF4-FFF2-40B4-BE49-F238E27FC236}">
                    <a16:creationId xmlns:a16="http://schemas.microsoft.com/office/drawing/2014/main" id="{73C1A72A-B35C-09F5-7E99-9CE0817BB4BA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5538093" y="1723053"/>
                <a:ext cx="378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11609" name="Freihand 211608">
                <a:extLst>
                  <a:ext uri="{FF2B5EF4-FFF2-40B4-BE49-F238E27FC236}">
                    <a16:creationId xmlns:a16="http://schemas.microsoft.com/office/drawing/2014/main" id="{0F7E8A0C-31D9-FFF7-2EA8-5BD856B80FD4}"/>
                  </a:ext>
                </a:extLst>
              </p14:cNvPr>
              <p14:cNvContentPartPr/>
              <p14:nvPr/>
            </p14:nvContentPartPr>
            <p14:xfrm>
              <a:off x="5421093" y="1730253"/>
              <a:ext cx="281520" cy="151200"/>
            </p14:xfrm>
          </p:contentPart>
        </mc:Choice>
        <mc:Fallback>
          <p:pic>
            <p:nvPicPr>
              <p:cNvPr id="211609" name="Freihand 211608">
                <a:extLst>
                  <a:ext uri="{FF2B5EF4-FFF2-40B4-BE49-F238E27FC236}">
                    <a16:creationId xmlns:a16="http://schemas.microsoft.com/office/drawing/2014/main" id="{0F7E8A0C-31D9-FFF7-2EA8-5BD856B80FD4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412093" y="1721253"/>
                <a:ext cx="299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11610" name="Freihand 211609">
                <a:extLst>
                  <a:ext uri="{FF2B5EF4-FFF2-40B4-BE49-F238E27FC236}">
                    <a16:creationId xmlns:a16="http://schemas.microsoft.com/office/drawing/2014/main" id="{0B2158FB-6446-ADA7-5765-D4E950F04E60}"/>
                  </a:ext>
                </a:extLst>
              </p14:cNvPr>
              <p14:cNvContentPartPr/>
              <p14:nvPr/>
            </p14:nvContentPartPr>
            <p14:xfrm>
              <a:off x="5632053" y="1665093"/>
              <a:ext cx="204480" cy="123480"/>
            </p14:xfrm>
          </p:contentPart>
        </mc:Choice>
        <mc:Fallback>
          <p:pic>
            <p:nvPicPr>
              <p:cNvPr id="211610" name="Freihand 211609">
                <a:extLst>
                  <a:ext uri="{FF2B5EF4-FFF2-40B4-BE49-F238E27FC236}">
                    <a16:creationId xmlns:a16="http://schemas.microsoft.com/office/drawing/2014/main" id="{0B2158FB-6446-ADA7-5765-D4E950F04E60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623413" y="1656453"/>
                <a:ext cx="222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11611" name="Freihand 211610">
                <a:extLst>
                  <a:ext uri="{FF2B5EF4-FFF2-40B4-BE49-F238E27FC236}">
                    <a16:creationId xmlns:a16="http://schemas.microsoft.com/office/drawing/2014/main" id="{9B33DC41-0211-23E4-B105-6E157E49EA56}"/>
                  </a:ext>
                </a:extLst>
              </p14:cNvPr>
              <p14:cNvContentPartPr/>
              <p14:nvPr/>
            </p14:nvContentPartPr>
            <p14:xfrm>
              <a:off x="5339373" y="1976493"/>
              <a:ext cx="476640" cy="325080"/>
            </p14:xfrm>
          </p:contentPart>
        </mc:Choice>
        <mc:Fallback>
          <p:pic>
            <p:nvPicPr>
              <p:cNvPr id="211611" name="Freihand 211610">
                <a:extLst>
                  <a:ext uri="{FF2B5EF4-FFF2-40B4-BE49-F238E27FC236}">
                    <a16:creationId xmlns:a16="http://schemas.microsoft.com/office/drawing/2014/main" id="{9B33DC41-0211-23E4-B105-6E157E49EA56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330373" y="1967853"/>
                <a:ext cx="49428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11612" name="Freihand 211611">
                <a:extLst>
                  <a:ext uri="{FF2B5EF4-FFF2-40B4-BE49-F238E27FC236}">
                    <a16:creationId xmlns:a16="http://schemas.microsoft.com/office/drawing/2014/main" id="{CB93A861-18A4-D165-44C5-C2C878524B36}"/>
                  </a:ext>
                </a:extLst>
              </p14:cNvPr>
              <p14:cNvContentPartPr/>
              <p14:nvPr/>
            </p14:nvContentPartPr>
            <p14:xfrm>
              <a:off x="5508213" y="2071893"/>
              <a:ext cx="217440" cy="70560"/>
            </p14:xfrm>
          </p:contentPart>
        </mc:Choice>
        <mc:Fallback>
          <p:pic>
            <p:nvPicPr>
              <p:cNvPr id="211612" name="Freihand 211611">
                <a:extLst>
                  <a:ext uri="{FF2B5EF4-FFF2-40B4-BE49-F238E27FC236}">
                    <a16:creationId xmlns:a16="http://schemas.microsoft.com/office/drawing/2014/main" id="{CB93A861-18A4-D165-44C5-C2C878524B36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499213" y="2062893"/>
                <a:ext cx="2350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11613" name="Freihand 211612">
                <a:extLst>
                  <a:ext uri="{FF2B5EF4-FFF2-40B4-BE49-F238E27FC236}">
                    <a16:creationId xmlns:a16="http://schemas.microsoft.com/office/drawing/2014/main" id="{D5EC8671-ABE3-B4B4-DD14-A361D85A9939}"/>
                  </a:ext>
                </a:extLst>
              </p14:cNvPr>
              <p14:cNvContentPartPr/>
              <p14:nvPr/>
            </p14:nvContentPartPr>
            <p14:xfrm>
              <a:off x="6045693" y="1874253"/>
              <a:ext cx="28080" cy="180720"/>
            </p14:xfrm>
          </p:contentPart>
        </mc:Choice>
        <mc:Fallback>
          <p:pic>
            <p:nvPicPr>
              <p:cNvPr id="211613" name="Freihand 211612">
                <a:extLst>
                  <a:ext uri="{FF2B5EF4-FFF2-40B4-BE49-F238E27FC236}">
                    <a16:creationId xmlns:a16="http://schemas.microsoft.com/office/drawing/2014/main" id="{D5EC8671-ABE3-B4B4-DD14-A361D85A9939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037053" y="1865253"/>
                <a:ext cx="457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11614" name="Freihand 211613">
                <a:extLst>
                  <a:ext uri="{FF2B5EF4-FFF2-40B4-BE49-F238E27FC236}">
                    <a16:creationId xmlns:a16="http://schemas.microsoft.com/office/drawing/2014/main" id="{782D2023-48EB-FCB0-5D48-24DDEE52CA67}"/>
                  </a:ext>
                </a:extLst>
              </p14:cNvPr>
              <p14:cNvContentPartPr/>
              <p14:nvPr/>
            </p14:nvContentPartPr>
            <p14:xfrm>
              <a:off x="5997453" y="1930773"/>
              <a:ext cx="146880" cy="22320"/>
            </p14:xfrm>
          </p:contentPart>
        </mc:Choice>
        <mc:Fallback>
          <p:pic>
            <p:nvPicPr>
              <p:cNvPr id="211614" name="Freihand 211613">
                <a:extLst>
                  <a:ext uri="{FF2B5EF4-FFF2-40B4-BE49-F238E27FC236}">
                    <a16:creationId xmlns:a16="http://schemas.microsoft.com/office/drawing/2014/main" id="{782D2023-48EB-FCB0-5D48-24DDEE52CA67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988813" y="1922133"/>
                <a:ext cx="164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11615" name="Freihand 211614">
                <a:extLst>
                  <a:ext uri="{FF2B5EF4-FFF2-40B4-BE49-F238E27FC236}">
                    <a16:creationId xmlns:a16="http://schemas.microsoft.com/office/drawing/2014/main" id="{42C7CEE3-252C-5929-4107-50A7930E6CD1}"/>
                  </a:ext>
                </a:extLst>
              </p14:cNvPr>
              <p14:cNvContentPartPr/>
              <p14:nvPr/>
            </p14:nvContentPartPr>
            <p14:xfrm>
              <a:off x="6215613" y="1697133"/>
              <a:ext cx="118080" cy="200520"/>
            </p14:xfrm>
          </p:contentPart>
        </mc:Choice>
        <mc:Fallback>
          <p:pic>
            <p:nvPicPr>
              <p:cNvPr id="211615" name="Freihand 211614">
                <a:extLst>
                  <a:ext uri="{FF2B5EF4-FFF2-40B4-BE49-F238E27FC236}">
                    <a16:creationId xmlns:a16="http://schemas.microsoft.com/office/drawing/2014/main" id="{42C7CEE3-252C-5929-4107-50A7930E6CD1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6206613" y="1688133"/>
                <a:ext cx="1357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11616" name="Freihand 211615">
                <a:extLst>
                  <a:ext uri="{FF2B5EF4-FFF2-40B4-BE49-F238E27FC236}">
                    <a16:creationId xmlns:a16="http://schemas.microsoft.com/office/drawing/2014/main" id="{2C109D0B-60C4-4E1B-823F-D1ADE95C1534}"/>
                  </a:ext>
                </a:extLst>
              </p14:cNvPr>
              <p14:cNvContentPartPr/>
              <p14:nvPr/>
            </p14:nvContentPartPr>
            <p14:xfrm>
              <a:off x="6210933" y="1853013"/>
              <a:ext cx="141840" cy="3600"/>
            </p14:xfrm>
          </p:contentPart>
        </mc:Choice>
        <mc:Fallback>
          <p:pic>
            <p:nvPicPr>
              <p:cNvPr id="211616" name="Freihand 211615">
                <a:extLst>
                  <a:ext uri="{FF2B5EF4-FFF2-40B4-BE49-F238E27FC236}">
                    <a16:creationId xmlns:a16="http://schemas.microsoft.com/office/drawing/2014/main" id="{2C109D0B-60C4-4E1B-823F-D1ADE95C1534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6201933" y="1844373"/>
                <a:ext cx="1594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11617" name="Freihand 211616">
                <a:extLst>
                  <a:ext uri="{FF2B5EF4-FFF2-40B4-BE49-F238E27FC236}">
                    <a16:creationId xmlns:a16="http://schemas.microsoft.com/office/drawing/2014/main" id="{7F702520-1295-9ACF-B5D4-314F1EB8EC24}"/>
                  </a:ext>
                </a:extLst>
              </p14:cNvPr>
              <p14:cNvContentPartPr/>
              <p14:nvPr/>
            </p14:nvContentPartPr>
            <p14:xfrm>
              <a:off x="6465813" y="1709733"/>
              <a:ext cx="113400" cy="127080"/>
            </p14:xfrm>
          </p:contentPart>
        </mc:Choice>
        <mc:Fallback>
          <p:pic>
            <p:nvPicPr>
              <p:cNvPr id="211617" name="Freihand 211616">
                <a:extLst>
                  <a:ext uri="{FF2B5EF4-FFF2-40B4-BE49-F238E27FC236}">
                    <a16:creationId xmlns:a16="http://schemas.microsoft.com/office/drawing/2014/main" id="{7F702520-1295-9ACF-B5D4-314F1EB8EC24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456813" y="1700733"/>
                <a:ext cx="1310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11618" name="Freihand 211617">
                <a:extLst>
                  <a:ext uri="{FF2B5EF4-FFF2-40B4-BE49-F238E27FC236}">
                    <a16:creationId xmlns:a16="http://schemas.microsoft.com/office/drawing/2014/main" id="{B5AE741B-13CD-DF95-DA82-49A3171426B0}"/>
                  </a:ext>
                </a:extLst>
              </p14:cNvPr>
              <p14:cNvContentPartPr/>
              <p14:nvPr/>
            </p14:nvContentPartPr>
            <p14:xfrm>
              <a:off x="6545733" y="1711173"/>
              <a:ext cx="51480" cy="192240"/>
            </p14:xfrm>
          </p:contentPart>
        </mc:Choice>
        <mc:Fallback>
          <p:pic>
            <p:nvPicPr>
              <p:cNvPr id="211618" name="Freihand 211617">
                <a:extLst>
                  <a:ext uri="{FF2B5EF4-FFF2-40B4-BE49-F238E27FC236}">
                    <a16:creationId xmlns:a16="http://schemas.microsoft.com/office/drawing/2014/main" id="{B5AE741B-13CD-DF95-DA82-49A3171426B0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6536733" y="1702533"/>
                <a:ext cx="691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11622" name="Freihand 211621">
                <a:extLst>
                  <a:ext uri="{FF2B5EF4-FFF2-40B4-BE49-F238E27FC236}">
                    <a16:creationId xmlns:a16="http://schemas.microsoft.com/office/drawing/2014/main" id="{A0F5253D-0BDA-0686-1A91-F206DEE0059A}"/>
                  </a:ext>
                </a:extLst>
              </p14:cNvPr>
              <p14:cNvContentPartPr/>
              <p14:nvPr/>
            </p14:nvContentPartPr>
            <p14:xfrm>
              <a:off x="6191493" y="1900893"/>
              <a:ext cx="451440" cy="221040"/>
            </p14:xfrm>
          </p:contentPart>
        </mc:Choice>
        <mc:Fallback>
          <p:pic>
            <p:nvPicPr>
              <p:cNvPr id="211622" name="Freihand 211621">
                <a:extLst>
                  <a:ext uri="{FF2B5EF4-FFF2-40B4-BE49-F238E27FC236}">
                    <a16:creationId xmlns:a16="http://schemas.microsoft.com/office/drawing/2014/main" id="{A0F5253D-0BDA-0686-1A91-F206DEE0059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182493" y="1892253"/>
                <a:ext cx="4690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11623" name="Freihand 211622">
                <a:extLst>
                  <a:ext uri="{FF2B5EF4-FFF2-40B4-BE49-F238E27FC236}">
                    <a16:creationId xmlns:a16="http://schemas.microsoft.com/office/drawing/2014/main" id="{9FC5235B-2F91-EE5C-53B4-2544889BA727}"/>
                  </a:ext>
                </a:extLst>
              </p14:cNvPr>
              <p14:cNvContentPartPr/>
              <p14:nvPr/>
            </p14:nvContentPartPr>
            <p14:xfrm>
              <a:off x="6386973" y="2066493"/>
              <a:ext cx="73800" cy="178560"/>
            </p14:xfrm>
          </p:contentPart>
        </mc:Choice>
        <mc:Fallback>
          <p:pic>
            <p:nvPicPr>
              <p:cNvPr id="211623" name="Freihand 211622">
                <a:extLst>
                  <a:ext uri="{FF2B5EF4-FFF2-40B4-BE49-F238E27FC236}">
                    <a16:creationId xmlns:a16="http://schemas.microsoft.com/office/drawing/2014/main" id="{9FC5235B-2F91-EE5C-53B4-2544889BA727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377973" y="2057493"/>
                <a:ext cx="914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11625" name="Freihand 211624">
                <a:extLst>
                  <a:ext uri="{FF2B5EF4-FFF2-40B4-BE49-F238E27FC236}">
                    <a16:creationId xmlns:a16="http://schemas.microsoft.com/office/drawing/2014/main" id="{152132CD-DC9C-F608-3234-4E02DA05C520}"/>
                  </a:ext>
                </a:extLst>
              </p14:cNvPr>
              <p14:cNvContentPartPr/>
              <p14:nvPr/>
            </p14:nvContentPartPr>
            <p14:xfrm>
              <a:off x="6758853" y="1880373"/>
              <a:ext cx="183240" cy="9720"/>
            </p14:xfrm>
          </p:contentPart>
        </mc:Choice>
        <mc:Fallback>
          <p:pic>
            <p:nvPicPr>
              <p:cNvPr id="211625" name="Freihand 211624">
                <a:extLst>
                  <a:ext uri="{FF2B5EF4-FFF2-40B4-BE49-F238E27FC236}">
                    <a16:creationId xmlns:a16="http://schemas.microsoft.com/office/drawing/2014/main" id="{152132CD-DC9C-F608-3234-4E02DA05C520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6750213" y="1871733"/>
                <a:ext cx="2008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11626" name="Freihand 211625">
                <a:extLst>
                  <a:ext uri="{FF2B5EF4-FFF2-40B4-BE49-F238E27FC236}">
                    <a16:creationId xmlns:a16="http://schemas.microsoft.com/office/drawing/2014/main" id="{0E679529-86D4-B8FE-904C-56595E949EF2}"/>
                  </a:ext>
                </a:extLst>
              </p14:cNvPr>
              <p14:cNvContentPartPr/>
              <p14:nvPr/>
            </p14:nvContentPartPr>
            <p14:xfrm>
              <a:off x="6772173" y="1930413"/>
              <a:ext cx="165960" cy="25200"/>
            </p14:xfrm>
          </p:contentPart>
        </mc:Choice>
        <mc:Fallback>
          <p:pic>
            <p:nvPicPr>
              <p:cNvPr id="211626" name="Freihand 211625">
                <a:extLst>
                  <a:ext uri="{FF2B5EF4-FFF2-40B4-BE49-F238E27FC236}">
                    <a16:creationId xmlns:a16="http://schemas.microsoft.com/office/drawing/2014/main" id="{0E679529-86D4-B8FE-904C-56595E949EF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6763173" y="1921413"/>
                <a:ext cx="1836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11628" name="Freihand 211627">
                <a:extLst>
                  <a:ext uri="{FF2B5EF4-FFF2-40B4-BE49-F238E27FC236}">
                    <a16:creationId xmlns:a16="http://schemas.microsoft.com/office/drawing/2014/main" id="{3CDF1692-8266-2CE1-EB33-BE3C9A1C0788}"/>
                  </a:ext>
                </a:extLst>
              </p14:cNvPr>
              <p14:cNvContentPartPr/>
              <p14:nvPr/>
            </p14:nvContentPartPr>
            <p14:xfrm>
              <a:off x="7148733" y="1637733"/>
              <a:ext cx="81720" cy="147960"/>
            </p14:xfrm>
          </p:contentPart>
        </mc:Choice>
        <mc:Fallback>
          <p:pic>
            <p:nvPicPr>
              <p:cNvPr id="211628" name="Freihand 211627">
                <a:extLst>
                  <a:ext uri="{FF2B5EF4-FFF2-40B4-BE49-F238E27FC236}">
                    <a16:creationId xmlns:a16="http://schemas.microsoft.com/office/drawing/2014/main" id="{3CDF1692-8266-2CE1-EB33-BE3C9A1C0788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140093" y="1628733"/>
                <a:ext cx="993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11629" name="Freihand 211628">
                <a:extLst>
                  <a:ext uri="{FF2B5EF4-FFF2-40B4-BE49-F238E27FC236}">
                    <a16:creationId xmlns:a16="http://schemas.microsoft.com/office/drawing/2014/main" id="{4DD6B49C-3DA0-88E2-4121-9374E775BFF2}"/>
                  </a:ext>
                </a:extLst>
              </p14:cNvPr>
              <p14:cNvContentPartPr/>
              <p14:nvPr/>
            </p14:nvContentPartPr>
            <p14:xfrm>
              <a:off x="7140093" y="1655013"/>
              <a:ext cx="164880" cy="165960"/>
            </p14:xfrm>
          </p:contentPart>
        </mc:Choice>
        <mc:Fallback>
          <p:pic>
            <p:nvPicPr>
              <p:cNvPr id="211629" name="Freihand 211628">
                <a:extLst>
                  <a:ext uri="{FF2B5EF4-FFF2-40B4-BE49-F238E27FC236}">
                    <a16:creationId xmlns:a16="http://schemas.microsoft.com/office/drawing/2014/main" id="{4DD6B49C-3DA0-88E2-4121-9374E775BFF2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7131093" y="1646013"/>
                <a:ext cx="1825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11630" name="Freihand 211629">
                <a:extLst>
                  <a:ext uri="{FF2B5EF4-FFF2-40B4-BE49-F238E27FC236}">
                    <a16:creationId xmlns:a16="http://schemas.microsoft.com/office/drawing/2014/main" id="{3DF39C24-EE10-2632-8EE7-21FCB0E87A8B}"/>
                  </a:ext>
                </a:extLst>
              </p14:cNvPr>
              <p14:cNvContentPartPr/>
              <p14:nvPr/>
            </p14:nvContentPartPr>
            <p14:xfrm>
              <a:off x="7363293" y="1585893"/>
              <a:ext cx="156240" cy="202680"/>
            </p14:xfrm>
          </p:contentPart>
        </mc:Choice>
        <mc:Fallback>
          <p:pic>
            <p:nvPicPr>
              <p:cNvPr id="211630" name="Freihand 211629">
                <a:extLst>
                  <a:ext uri="{FF2B5EF4-FFF2-40B4-BE49-F238E27FC236}">
                    <a16:creationId xmlns:a16="http://schemas.microsoft.com/office/drawing/2014/main" id="{3DF39C24-EE10-2632-8EE7-21FCB0E87A8B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354653" y="1577253"/>
                <a:ext cx="1738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11631" name="Freihand 211630">
                <a:extLst>
                  <a:ext uri="{FF2B5EF4-FFF2-40B4-BE49-F238E27FC236}">
                    <a16:creationId xmlns:a16="http://schemas.microsoft.com/office/drawing/2014/main" id="{A6BDB28E-B939-FAA3-29C2-4175DC71B231}"/>
                  </a:ext>
                </a:extLst>
              </p14:cNvPr>
              <p14:cNvContentPartPr/>
              <p14:nvPr/>
            </p14:nvContentPartPr>
            <p14:xfrm>
              <a:off x="7118853" y="1847973"/>
              <a:ext cx="428760" cy="54000"/>
            </p14:xfrm>
          </p:contentPart>
        </mc:Choice>
        <mc:Fallback>
          <p:pic>
            <p:nvPicPr>
              <p:cNvPr id="211631" name="Freihand 211630">
                <a:extLst>
                  <a:ext uri="{FF2B5EF4-FFF2-40B4-BE49-F238E27FC236}">
                    <a16:creationId xmlns:a16="http://schemas.microsoft.com/office/drawing/2014/main" id="{A6BDB28E-B939-FAA3-29C2-4175DC71B231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7110213" y="1838973"/>
                <a:ext cx="4464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11633" name="Freihand 211632">
                <a:extLst>
                  <a:ext uri="{FF2B5EF4-FFF2-40B4-BE49-F238E27FC236}">
                    <a16:creationId xmlns:a16="http://schemas.microsoft.com/office/drawing/2014/main" id="{B72B2325-A1CB-09C2-A305-A15347529AB5}"/>
                  </a:ext>
                </a:extLst>
              </p14:cNvPr>
              <p14:cNvContentPartPr/>
              <p14:nvPr/>
            </p14:nvContentPartPr>
            <p14:xfrm>
              <a:off x="7243413" y="1962453"/>
              <a:ext cx="166320" cy="174240"/>
            </p14:xfrm>
          </p:contentPart>
        </mc:Choice>
        <mc:Fallback>
          <p:pic>
            <p:nvPicPr>
              <p:cNvPr id="211633" name="Freihand 211632">
                <a:extLst>
                  <a:ext uri="{FF2B5EF4-FFF2-40B4-BE49-F238E27FC236}">
                    <a16:creationId xmlns:a16="http://schemas.microsoft.com/office/drawing/2014/main" id="{B72B2325-A1CB-09C2-A305-A15347529AB5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7234773" y="1953813"/>
                <a:ext cx="1839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11634" name="Freihand 211633">
                <a:extLst>
                  <a:ext uri="{FF2B5EF4-FFF2-40B4-BE49-F238E27FC236}">
                    <a16:creationId xmlns:a16="http://schemas.microsoft.com/office/drawing/2014/main" id="{E26783BF-A9E7-C1F5-9388-29CDF61EE4F2}"/>
                  </a:ext>
                </a:extLst>
              </p14:cNvPr>
              <p14:cNvContentPartPr/>
              <p14:nvPr/>
            </p14:nvContentPartPr>
            <p14:xfrm>
              <a:off x="7788453" y="1836813"/>
              <a:ext cx="33120" cy="122760"/>
            </p14:xfrm>
          </p:contentPart>
        </mc:Choice>
        <mc:Fallback>
          <p:pic>
            <p:nvPicPr>
              <p:cNvPr id="211634" name="Freihand 211633">
                <a:extLst>
                  <a:ext uri="{FF2B5EF4-FFF2-40B4-BE49-F238E27FC236}">
                    <a16:creationId xmlns:a16="http://schemas.microsoft.com/office/drawing/2014/main" id="{E26783BF-A9E7-C1F5-9388-29CDF61EE4F2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7779813" y="1827813"/>
                <a:ext cx="507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11635" name="Freihand 211634">
                <a:extLst>
                  <a:ext uri="{FF2B5EF4-FFF2-40B4-BE49-F238E27FC236}">
                    <a16:creationId xmlns:a16="http://schemas.microsoft.com/office/drawing/2014/main" id="{7364B571-DCA1-F445-19FF-B0A0E977F0AA}"/>
                  </a:ext>
                </a:extLst>
              </p14:cNvPr>
              <p14:cNvContentPartPr/>
              <p14:nvPr/>
            </p14:nvContentPartPr>
            <p14:xfrm>
              <a:off x="7744893" y="1615053"/>
              <a:ext cx="329760" cy="261000"/>
            </p14:xfrm>
          </p:contentPart>
        </mc:Choice>
        <mc:Fallback>
          <p:pic>
            <p:nvPicPr>
              <p:cNvPr id="211635" name="Freihand 211634">
                <a:extLst>
                  <a:ext uri="{FF2B5EF4-FFF2-40B4-BE49-F238E27FC236}">
                    <a16:creationId xmlns:a16="http://schemas.microsoft.com/office/drawing/2014/main" id="{7364B571-DCA1-F445-19FF-B0A0E977F0AA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7736253" y="1606053"/>
                <a:ext cx="3474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11637" name="Freihand 211636">
                <a:extLst>
                  <a:ext uri="{FF2B5EF4-FFF2-40B4-BE49-F238E27FC236}">
                    <a16:creationId xmlns:a16="http://schemas.microsoft.com/office/drawing/2014/main" id="{921FC9DA-4AAC-F365-4016-15273EF46A13}"/>
                  </a:ext>
                </a:extLst>
              </p14:cNvPr>
              <p14:cNvContentPartPr/>
              <p14:nvPr/>
            </p14:nvContentPartPr>
            <p14:xfrm>
              <a:off x="7974933" y="1630173"/>
              <a:ext cx="180720" cy="155520"/>
            </p14:xfrm>
          </p:contentPart>
        </mc:Choice>
        <mc:Fallback>
          <p:pic>
            <p:nvPicPr>
              <p:cNvPr id="211637" name="Freihand 211636">
                <a:extLst>
                  <a:ext uri="{FF2B5EF4-FFF2-40B4-BE49-F238E27FC236}">
                    <a16:creationId xmlns:a16="http://schemas.microsoft.com/office/drawing/2014/main" id="{921FC9DA-4AAC-F365-4016-15273EF46A13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7966293" y="1621533"/>
                <a:ext cx="198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11638" name="Freihand 211637">
                <a:extLst>
                  <a:ext uri="{FF2B5EF4-FFF2-40B4-BE49-F238E27FC236}">
                    <a16:creationId xmlns:a16="http://schemas.microsoft.com/office/drawing/2014/main" id="{FACC66C4-C7D3-3BA7-8F53-74A155E59456}"/>
                  </a:ext>
                </a:extLst>
              </p14:cNvPr>
              <p14:cNvContentPartPr/>
              <p14:nvPr/>
            </p14:nvContentPartPr>
            <p14:xfrm>
              <a:off x="8196333" y="1601373"/>
              <a:ext cx="136080" cy="129600"/>
            </p14:xfrm>
          </p:contentPart>
        </mc:Choice>
        <mc:Fallback>
          <p:pic>
            <p:nvPicPr>
              <p:cNvPr id="211638" name="Freihand 211637">
                <a:extLst>
                  <a:ext uri="{FF2B5EF4-FFF2-40B4-BE49-F238E27FC236}">
                    <a16:creationId xmlns:a16="http://schemas.microsoft.com/office/drawing/2014/main" id="{FACC66C4-C7D3-3BA7-8F53-74A155E59456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8187333" y="1592733"/>
                <a:ext cx="1537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11639" name="Freihand 211638">
                <a:extLst>
                  <a:ext uri="{FF2B5EF4-FFF2-40B4-BE49-F238E27FC236}">
                    <a16:creationId xmlns:a16="http://schemas.microsoft.com/office/drawing/2014/main" id="{9403AA15-2F50-1A5E-B372-634A990B66B0}"/>
                  </a:ext>
                </a:extLst>
              </p14:cNvPr>
              <p14:cNvContentPartPr/>
              <p14:nvPr/>
            </p14:nvContentPartPr>
            <p14:xfrm>
              <a:off x="7976733" y="1841133"/>
              <a:ext cx="367560" cy="48600"/>
            </p14:xfrm>
          </p:contentPart>
        </mc:Choice>
        <mc:Fallback>
          <p:pic>
            <p:nvPicPr>
              <p:cNvPr id="211639" name="Freihand 211638">
                <a:extLst>
                  <a:ext uri="{FF2B5EF4-FFF2-40B4-BE49-F238E27FC236}">
                    <a16:creationId xmlns:a16="http://schemas.microsoft.com/office/drawing/2014/main" id="{9403AA15-2F50-1A5E-B372-634A990B66B0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7967733" y="1832133"/>
                <a:ext cx="3852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11641" name="Freihand 211640">
                <a:extLst>
                  <a:ext uri="{FF2B5EF4-FFF2-40B4-BE49-F238E27FC236}">
                    <a16:creationId xmlns:a16="http://schemas.microsoft.com/office/drawing/2014/main" id="{E04E6055-BE97-D425-64F1-F513B6B7056A}"/>
                  </a:ext>
                </a:extLst>
              </p14:cNvPr>
              <p14:cNvContentPartPr/>
              <p14:nvPr/>
            </p14:nvContentPartPr>
            <p14:xfrm>
              <a:off x="8086533" y="1952373"/>
              <a:ext cx="166320" cy="153720"/>
            </p14:xfrm>
          </p:contentPart>
        </mc:Choice>
        <mc:Fallback>
          <p:pic>
            <p:nvPicPr>
              <p:cNvPr id="211641" name="Freihand 211640">
                <a:extLst>
                  <a:ext uri="{FF2B5EF4-FFF2-40B4-BE49-F238E27FC236}">
                    <a16:creationId xmlns:a16="http://schemas.microsoft.com/office/drawing/2014/main" id="{E04E6055-BE97-D425-64F1-F513B6B7056A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8077533" y="1943373"/>
                <a:ext cx="1839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11643" name="Freihand 211642">
                <a:extLst>
                  <a:ext uri="{FF2B5EF4-FFF2-40B4-BE49-F238E27FC236}">
                    <a16:creationId xmlns:a16="http://schemas.microsoft.com/office/drawing/2014/main" id="{3D2007B4-112B-22E9-BDCB-23FA9747618C}"/>
                  </a:ext>
                </a:extLst>
              </p14:cNvPr>
              <p14:cNvContentPartPr/>
              <p14:nvPr/>
            </p14:nvContentPartPr>
            <p14:xfrm>
              <a:off x="5628453" y="2410293"/>
              <a:ext cx="538200" cy="239400"/>
            </p14:xfrm>
          </p:contentPart>
        </mc:Choice>
        <mc:Fallback>
          <p:pic>
            <p:nvPicPr>
              <p:cNvPr id="211643" name="Freihand 211642">
                <a:extLst>
                  <a:ext uri="{FF2B5EF4-FFF2-40B4-BE49-F238E27FC236}">
                    <a16:creationId xmlns:a16="http://schemas.microsoft.com/office/drawing/2014/main" id="{3D2007B4-112B-22E9-BDCB-23FA9747618C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5619813" y="2401293"/>
                <a:ext cx="5558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11644" name="Freihand 211643">
                <a:extLst>
                  <a:ext uri="{FF2B5EF4-FFF2-40B4-BE49-F238E27FC236}">
                    <a16:creationId xmlns:a16="http://schemas.microsoft.com/office/drawing/2014/main" id="{09377C30-D389-2535-DE77-1A3B4787AA20}"/>
                  </a:ext>
                </a:extLst>
              </p14:cNvPr>
              <p14:cNvContentPartPr/>
              <p14:nvPr/>
            </p14:nvContentPartPr>
            <p14:xfrm>
              <a:off x="6242253" y="2348373"/>
              <a:ext cx="204480" cy="268200"/>
            </p14:xfrm>
          </p:contentPart>
        </mc:Choice>
        <mc:Fallback>
          <p:pic>
            <p:nvPicPr>
              <p:cNvPr id="211644" name="Freihand 211643">
                <a:extLst>
                  <a:ext uri="{FF2B5EF4-FFF2-40B4-BE49-F238E27FC236}">
                    <a16:creationId xmlns:a16="http://schemas.microsoft.com/office/drawing/2014/main" id="{09377C30-D389-2535-DE77-1A3B4787AA20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233613" y="2339373"/>
                <a:ext cx="2221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11647" name="Freihand 211646">
                <a:extLst>
                  <a:ext uri="{FF2B5EF4-FFF2-40B4-BE49-F238E27FC236}">
                    <a16:creationId xmlns:a16="http://schemas.microsoft.com/office/drawing/2014/main" id="{111B0E16-22D0-ADAE-A342-3A07AB0B0FD2}"/>
                  </a:ext>
                </a:extLst>
              </p14:cNvPr>
              <p14:cNvContentPartPr/>
              <p14:nvPr/>
            </p14:nvContentPartPr>
            <p14:xfrm>
              <a:off x="6346293" y="2260173"/>
              <a:ext cx="1064880" cy="406080"/>
            </p14:xfrm>
          </p:contentPart>
        </mc:Choice>
        <mc:Fallback>
          <p:pic>
            <p:nvPicPr>
              <p:cNvPr id="211647" name="Freihand 211646">
                <a:extLst>
                  <a:ext uri="{FF2B5EF4-FFF2-40B4-BE49-F238E27FC236}">
                    <a16:creationId xmlns:a16="http://schemas.microsoft.com/office/drawing/2014/main" id="{111B0E16-22D0-ADAE-A342-3A07AB0B0FD2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337653" y="2251173"/>
                <a:ext cx="10825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11200" name="Freihand 211199">
                <a:extLst>
                  <a:ext uri="{FF2B5EF4-FFF2-40B4-BE49-F238E27FC236}">
                    <a16:creationId xmlns:a16="http://schemas.microsoft.com/office/drawing/2014/main" id="{A51298F9-25F3-EA11-E061-066D342AE49E}"/>
                  </a:ext>
                </a:extLst>
              </p14:cNvPr>
              <p14:cNvContentPartPr/>
              <p14:nvPr/>
            </p14:nvContentPartPr>
            <p14:xfrm>
              <a:off x="6464373" y="2200773"/>
              <a:ext cx="1659960" cy="483120"/>
            </p14:xfrm>
          </p:contentPart>
        </mc:Choice>
        <mc:Fallback>
          <p:pic>
            <p:nvPicPr>
              <p:cNvPr id="211200" name="Freihand 211199">
                <a:extLst>
                  <a:ext uri="{FF2B5EF4-FFF2-40B4-BE49-F238E27FC236}">
                    <a16:creationId xmlns:a16="http://schemas.microsoft.com/office/drawing/2014/main" id="{A51298F9-25F3-EA11-E061-066D342AE49E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455373" y="2192133"/>
                <a:ext cx="16776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11203" name="Freihand 211202">
                <a:extLst>
                  <a:ext uri="{FF2B5EF4-FFF2-40B4-BE49-F238E27FC236}">
                    <a16:creationId xmlns:a16="http://schemas.microsoft.com/office/drawing/2014/main" id="{4A6B4BEB-2F58-C32D-413E-9571224DC7EE}"/>
                  </a:ext>
                </a:extLst>
              </p14:cNvPr>
              <p14:cNvContentPartPr/>
              <p14:nvPr/>
            </p14:nvContentPartPr>
            <p14:xfrm>
              <a:off x="5975493" y="2725293"/>
              <a:ext cx="354240" cy="179640"/>
            </p14:xfrm>
          </p:contentPart>
        </mc:Choice>
        <mc:Fallback>
          <p:pic>
            <p:nvPicPr>
              <p:cNvPr id="211203" name="Freihand 211202">
                <a:extLst>
                  <a:ext uri="{FF2B5EF4-FFF2-40B4-BE49-F238E27FC236}">
                    <a16:creationId xmlns:a16="http://schemas.microsoft.com/office/drawing/2014/main" id="{4A6B4BEB-2F58-C32D-413E-9571224DC7EE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5966493" y="2716293"/>
                <a:ext cx="3718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11204" name="Freihand 211203">
                <a:extLst>
                  <a:ext uri="{FF2B5EF4-FFF2-40B4-BE49-F238E27FC236}">
                    <a16:creationId xmlns:a16="http://schemas.microsoft.com/office/drawing/2014/main" id="{8BADA720-5275-770A-1FF4-7FC9B4A98B31}"/>
                  </a:ext>
                </a:extLst>
              </p14:cNvPr>
              <p14:cNvContentPartPr/>
              <p14:nvPr/>
            </p14:nvContentPartPr>
            <p14:xfrm>
              <a:off x="6380853" y="2783973"/>
              <a:ext cx="153360" cy="76680"/>
            </p14:xfrm>
          </p:contentPart>
        </mc:Choice>
        <mc:Fallback>
          <p:pic>
            <p:nvPicPr>
              <p:cNvPr id="211204" name="Freihand 211203">
                <a:extLst>
                  <a:ext uri="{FF2B5EF4-FFF2-40B4-BE49-F238E27FC236}">
                    <a16:creationId xmlns:a16="http://schemas.microsoft.com/office/drawing/2014/main" id="{8BADA720-5275-770A-1FF4-7FC9B4A98B31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6372213" y="2774973"/>
                <a:ext cx="1710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11205" name="Freihand 211204">
                <a:extLst>
                  <a:ext uri="{FF2B5EF4-FFF2-40B4-BE49-F238E27FC236}">
                    <a16:creationId xmlns:a16="http://schemas.microsoft.com/office/drawing/2014/main" id="{AB6CE94F-14DE-59E4-AF13-CE5E92AC2B07}"/>
                  </a:ext>
                </a:extLst>
              </p14:cNvPr>
              <p14:cNvContentPartPr/>
              <p14:nvPr/>
            </p14:nvContentPartPr>
            <p14:xfrm>
              <a:off x="6599013" y="2656893"/>
              <a:ext cx="145800" cy="168840"/>
            </p14:xfrm>
          </p:contentPart>
        </mc:Choice>
        <mc:Fallback>
          <p:pic>
            <p:nvPicPr>
              <p:cNvPr id="211205" name="Freihand 211204">
                <a:extLst>
                  <a:ext uri="{FF2B5EF4-FFF2-40B4-BE49-F238E27FC236}">
                    <a16:creationId xmlns:a16="http://schemas.microsoft.com/office/drawing/2014/main" id="{AB6CE94F-14DE-59E4-AF13-CE5E92AC2B07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6590373" y="2648253"/>
                <a:ext cx="1634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11206" name="Freihand 211205">
                <a:extLst>
                  <a:ext uri="{FF2B5EF4-FFF2-40B4-BE49-F238E27FC236}">
                    <a16:creationId xmlns:a16="http://schemas.microsoft.com/office/drawing/2014/main" id="{1C10300D-ED0F-66C1-BD00-AFDED07C3E34}"/>
                  </a:ext>
                </a:extLst>
              </p14:cNvPr>
              <p14:cNvContentPartPr/>
              <p14:nvPr/>
            </p14:nvContentPartPr>
            <p14:xfrm>
              <a:off x="6797733" y="2734653"/>
              <a:ext cx="89280" cy="107640"/>
            </p14:xfrm>
          </p:contentPart>
        </mc:Choice>
        <mc:Fallback>
          <p:pic>
            <p:nvPicPr>
              <p:cNvPr id="211206" name="Freihand 211205">
                <a:extLst>
                  <a:ext uri="{FF2B5EF4-FFF2-40B4-BE49-F238E27FC236}">
                    <a16:creationId xmlns:a16="http://schemas.microsoft.com/office/drawing/2014/main" id="{1C10300D-ED0F-66C1-BD00-AFDED07C3E34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6789093" y="2725653"/>
                <a:ext cx="1069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11207" name="Freihand 211206">
                <a:extLst>
                  <a:ext uri="{FF2B5EF4-FFF2-40B4-BE49-F238E27FC236}">
                    <a16:creationId xmlns:a16="http://schemas.microsoft.com/office/drawing/2014/main" id="{7E8F6C27-0756-B854-F4BE-BCFD62628C21}"/>
                  </a:ext>
                </a:extLst>
              </p14:cNvPr>
              <p14:cNvContentPartPr/>
              <p14:nvPr/>
            </p14:nvContentPartPr>
            <p14:xfrm>
              <a:off x="6969453" y="2616213"/>
              <a:ext cx="518400" cy="226440"/>
            </p14:xfrm>
          </p:contentPart>
        </mc:Choice>
        <mc:Fallback>
          <p:pic>
            <p:nvPicPr>
              <p:cNvPr id="211207" name="Freihand 211206">
                <a:extLst>
                  <a:ext uri="{FF2B5EF4-FFF2-40B4-BE49-F238E27FC236}">
                    <a16:creationId xmlns:a16="http://schemas.microsoft.com/office/drawing/2014/main" id="{7E8F6C27-0756-B854-F4BE-BCFD62628C21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6960453" y="2607213"/>
                <a:ext cx="5360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11208" name="Freihand 211207">
                <a:extLst>
                  <a:ext uri="{FF2B5EF4-FFF2-40B4-BE49-F238E27FC236}">
                    <a16:creationId xmlns:a16="http://schemas.microsoft.com/office/drawing/2014/main" id="{95E5AF29-F85C-6F01-3D43-52ECDE22AD7C}"/>
                  </a:ext>
                </a:extLst>
              </p14:cNvPr>
              <p14:cNvContentPartPr/>
              <p14:nvPr/>
            </p14:nvContentPartPr>
            <p14:xfrm>
              <a:off x="7528533" y="2737173"/>
              <a:ext cx="83520" cy="91800"/>
            </p14:xfrm>
          </p:contentPart>
        </mc:Choice>
        <mc:Fallback>
          <p:pic>
            <p:nvPicPr>
              <p:cNvPr id="211208" name="Freihand 211207">
                <a:extLst>
                  <a:ext uri="{FF2B5EF4-FFF2-40B4-BE49-F238E27FC236}">
                    <a16:creationId xmlns:a16="http://schemas.microsoft.com/office/drawing/2014/main" id="{95E5AF29-F85C-6F01-3D43-52ECDE22AD7C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7519533" y="2728173"/>
                <a:ext cx="1011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11209" name="Freihand 211208">
                <a:extLst>
                  <a:ext uri="{FF2B5EF4-FFF2-40B4-BE49-F238E27FC236}">
                    <a16:creationId xmlns:a16="http://schemas.microsoft.com/office/drawing/2014/main" id="{18468361-FF6E-AA16-79A3-79DCFF495D48}"/>
                  </a:ext>
                </a:extLst>
              </p14:cNvPr>
              <p14:cNvContentPartPr/>
              <p14:nvPr/>
            </p14:nvContentPartPr>
            <p14:xfrm>
              <a:off x="7670373" y="2633853"/>
              <a:ext cx="497160" cy="236160"/>
            </p14:xfrm>
          </p:contentPart>
        </mc:Choice>
        <mc:Fallback>
          <p:pic>
            <p:nvPicPr>
              <p:cNvPr id="211209" name="Freihand 211208">
                <a:extLst>
                  <a:ext uri="{FF2B5EF4-FFF2-40B4-BE49-F238E27FC236}">
                    <a16:creationId xmlns:a16="http://schemas.microsoft.com/office/drawing/2014/main" id="{18468361-FF6E-AA16-79A3-79DCFF495D48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7661373" y="2624853"/>
                <a:ext cx="5148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11212" name="Freihand 211211">
                <a:extLst>
                  <a:ext uri="{FF2B5EF4-FFF2-40B4-BE49-F238E27FC236}">
                    <a16:creationId xmlns:a16="http://schemas.microsoft.com/office/drawing/2014/main" id="{0DA5EC35-A2F1-291F-3466-0E122504B350}"/>
                  </a:ext>
                </a:extLst>
              </p14:cNvPr>
              <p14:cNvContentPartPr/>
              <p14:nvPr/>
            </p14:nvContentPartPr>
            <p14:xfrm>
              <a:off x="8235573" y="2725653"/>
              <a:ext cx="174240" cy="94320"/>
            </p14:xfrm>
          </p:contentPart>
        </mc:Choice>
        <mc:Fallback>
          <p:pic>
            <p:nvPicPr>
              <p:cNvPr id="211212" name="Freihand 211211">
                <a:extLst>
                  <a:ext uri="{FF2B5EF4-FFF2-40B4-BE49-F238E27FC236}">
                    <a16:creationId xmlns:a16="http://schemas.microsoft.com/office/drawing/2014/main" id="{0DA5EC35-A2F1-291F-3466-0E122504B350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8226573" y="2717013"/>
                <a:ext cx="1918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11216" name="Freihand 211215">
                <a:extLst>
                  <a:ext uri="{FF2B5EF4-FFF2-40B4-BE49-F238E27FC236}">
                    <a16:creationId xmlns:a16="http://schemas.microsoft.com/office/drawing/2014/main" id="{B219C489-0B27-8A54-F7CB-B4D2DF76A486}"/>
                  </a:ext>
                </a:extLst>
              </p14:cNvPr>
              <p14:cNvContentPartPr/>
              <p14:nvPr/>
            </p14:nvContentPartPr>
            <p14:xfrm>
              <a:off x="6629253" y="2991693"/>
              <a:ext cx="436680" cy="165240"/>
            </p14:xfrm>
          </p:contentPart>
        </mc:Choice>
        <mc:Fallback>
          <p:pic>
            <p:nvPicPr>
              <p:cNvPr id="211216" name="Freihand 211215">
                <a:extLst>
                  <a:ext uri="{FF2B5EF4-FFF2-40B4-BE49-F238E27FC236}">
                    <a16:creationId xmlns:a16="http://schemas.microsoft.com/office/drawing/2014/main" id="{B219C489-0B27-8A54-F7CB-B4D2DF76A486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6620253" y="2982693"/>
                <a:ext cx="454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11217" name="Freihand 211216">
                <a:extLst>
                  <a:ext uri="{FF2B5EF4-FFF2-40B4-BE49-F238E27FC236}">
                    <a16:creationId xmlns:a16="http://schemas.microsoft.com/office/drawing/2014/main" id="{348669D3-B93B-D4E4-6299-24023C6EA9C1}"/>
                  </a:ext>
                </a:extLst>
              </p14:cNvPr>
              <p14:cNvContentPartPr/>
              <p14:nvPr/>
            </p14:nvContentPartPr>
            <p14:xfrm>
              <a:off x="7237293" y="2920773"/>
              <a:ext cx="139320" cy="191880"/>
            </p14:xfrm>
          </p:contentPart>
        </mc:Choice>
        <mc:Fallback>
          <p:pic>
            <p:nvPicPr>
              <p:cNvPr id="211217" name="Freihand 211216">
                <a:extLst>
                  <a:ext uri="{FF2B5EF4-FFF2-40B4-BE49-F238E27FC236}">
                    <a16:creationId xmlns:a16="http://schemas.microsoft.com/office/drawing/2014/main" id="{348669D3-B93B-D4E4-6299-24023C6EA9C1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7228293" y="2912133"/>
                <a:ext cx="156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11218" name="Freihand 211217">
                <a:extLst>
                  <a:ext uri="{FF2B5EF4-FFF2-40B4-BE49-F238E27FC236}">
                    <a16:creationId xmlns:a16="http://schemas.microsoft.com/office/drawing/2014/main" id="{49058913-1E8C-9F03-6600-67BD32B4705E}"/>
                  </a:ext>
                </a:extLst>
              </p14:cNvPr>
              <p14:cNvContentPartPr/>
              <p14:nvPr/>
            </p14:nvContentPartPr>
            <p14:xfrm>
              <a:off x="7374813" y="3015813"/>
              <a:ext cx="289440" cy="111600"/>
            </p14:xfrm>
          </p:contentPart>
        </mc:Choice>
        <mc:Fallback>
          <p:pic>
            <p:nvPicPr>
              <p:cNvPr id="211218" name="Freihand 211217">
                <a:extLst>
                  <a:ext uri="{FF2B5EF4-FFF2-40B4-BE49-F238E27FC236}">
                    <a16:creationId xmlns:a16="http://schemas.microsoft.com/office/drawing/2014/main" id="{49058913-1E8C-9F03-6600-67BD32B4705E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7365813" y="3007173"/>
                <a:ext cx="3070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11219" name="Freihand 211218">
                <a:extLst>
                  <a:ext uri="{FF2B5EF4-FFF2-40B4-BE49-F238E27FC236}">
                    <a16:creationId xmlns:a16="http://schemas.microsoft.com/office/drawing/2014/main" id="{F490FAE5-ECB8-A848-0D11-C285EA12DB99}"/>
                  </a:ext>
                </a:extLst>
              </p14:cNvPr>
              <p14:cNvContentPartPr/>
              <p14:nvPr/>
            </p14:nvContentPartPr>
            <p14:xfrm>
              <a:off x="7662813" y="2948853"/>
              <a:ext cx="44640" cy="47160"/>
            </p14:xfrm>
          </p:contentPart>
        </mc:Choice>
        <mc:Fallback>
          <p:pic>
            <p:nvPicPr>
              <p:cNvPr id="211219" name="Freihand 211218">
                <a:extLst>
                  <a:ext uri="{FF2B5EF4-FFF2-40B4-BE49-F238E27FC236}">
                    <a16:creationId xmlns:a16="http://schemas.microsoft.com/office/drawing/2014/main" id="{F490FAE5-ECB8-A848-0D11-C285EA12DB99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7654173" y="2939853"/>
                <a:ext cx="622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11220" name="Freihand 211219">
                <a:extLst>
                  <a:ext uri="{FF2B5EF4-FFF2-40B4-BE49-F238E27FC236}">
                    <a16:creationId xmlns:a16="http://schemas.microsoft.com/office/drawing/2014/main" id="{015F0FBA-CAD2-14C8-D3AB-337D5DE6D70D}"/>
                  </a:ext>
                </a:extLst>
              </p14:cNvPr>
              <p14:cNvContentPartPr/>
              <p14:nvPr/>
            </p14:nvContentPartPr>
            <p14:xfrm>
              <a:off x="7728333" y="2943453"/>
              <a:ext cx="272520" cy="190800"/>
            </p14:xfrm>
          </p:contentPart>
        </mc:Choice>
        <mc:Fallback>
          <p:pic>
            <p:nvPicPr>
              <p:cNvPr id="211220" name="Freihand 211219">
                <a:extLst>
                  <a:ext uri="{FF2B5EF4-FFF2-40B4-BE49-F238E27FC236}">
                    <a16:creationId xmlns:a16="http://schemas.microsoft.com/office/drawing/2014/main" id="{015F0FBA-CAD2-14C8-D3AB-337D5DE6D70D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7719693" y="2934453"/>
                <a:ext cx="2901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11221" name="Freihand 211220">
                <a:extLst>
                  <a:ext uri="{FF2B5EF4-FFF2-40B4-BE49-F238E27FC236}">
                    <a16:creationId xmlns:a16="http://schemas.microsoft.com/office/drawing/2014/main" id="{47832DB8-0D04-343B-A5C8-F58DDFE7B3F0}"/>
                  </a:ext>
                </a:extLst>
              </p14:cNvPr>
              <p14:cNvContentPartPr/>
              <p14:nvPr/>
            </p14:nvContentPartPr>
            <p14:xfrm>
              <a:off x="8046573" y="2953173"/>
              <a:ext cx="57600" cy="144000"/>
            </p14:xfrm>
          </p:contentPart>
        </mc:Choice>
        <mc:Fallback>
          <p:pic>
            <p:nvPicPr>
              <p:cNvPr id="211221" name="Freihand 211220">
                <a:extLst>
                  <a:ext uri="{FF2B5EF4-FFF2-40B4-BE49-F238E27FC236}">
                    <a16:creationId xmlns:a16="http://schemas.microsoft.com/office/drawing/2014/main" id="{47832DB8-0D04-343B-A5C8-F58DDFE7B3F0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8037573" y="2944173"/>
                <a:ext cx="752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11222" name="Freihand 211221">
                <a:extLst>
                  <a:ext uri="{FF2B5EF4-FFF2-40B4-BE49-F238E27FC236}">
                    <a16:creationId xmlns:a16="http://schemas.microsoft.com/office/drawing/2014/main" id="{189610EF-8D28-EC76-56D1-DDA07011B670}"/>
                  </a:ext>
                </a:extLst>
              </p14:cNvPr>
              <p14:cNvContentPartPr/>
              <p14:nvPr/>
            </p14:nvContentPartPr>
            <p14:xfrm>
              <a:off x="8124693" y="3003573"/>
              <a:ext cx="286560" cy="131760"/>
            </p14:xfrm>
          </p:contentPart>
        </mc:Choice>
        <mc:Fallback>
          <p:pic>
            <p:nvPicPr>
              <p:cNvPr id="211222" name="Freihand 211221">
                <a:extLst>
                  <a:ext uri="{FF2B5EF4-FFF2-40B4-BE49-F238E27FC236}">
                    <a16:creationId xmlns:a16="http://schemas.microsoft.com/office/drawing/2014/main" id="{189610EF-8D28-EC76-56D1-DDA07011B670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8116053" y="2994573"/>
                <a:ext cx="3042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11239" name="Freihand 211238">
                <a:extLst>
                  <a:ext uri="{FF2B5EF4-FFF2-40B4-BE49-F238E27FC236}">
                    <a16:creationId xmlns:a16="http://schemas.microsoft.com/office/drawing/2014/main" id="{A3EA3273-7EF9-4F43-EE05-F7C4EAE5CCDB}"/>
                  </a:ext>
                </a:extLst>
              </p14:cNvPr>
              <p14:cNvContentPartPr/>
              <p14:nvPr/>
            </p14:nvContentPartPr>
            <p14:xfrm>
              <a:off x="5207973" y="1447293"/>
              <a:ext cx="678240" cy="1120680"/>
            </p14:xfrm>
          </p:contentPart>
        </mc:Choice>
        <mc:Fallback>
          <p:pic>
            <p:nvPicPr>
              <p:cNvPr id="211239" name="Freihand 211238">
                <a:extLst>
                  <a:ext uri="{FF2B5EF4-FFF2-40B4-BE49-F238E27FC236}">
                    <a16:creationId xmlns:a16="http://schemas.microsoft.com/office/drawing/2014/main" id="{A3EA3273-7EF9-4F43-EE05-F7C4EAE5CCDB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5199333" y="1438293"/>
                <a:ext cx="695880" cy="11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211241" name="Freihand 211240">
                <a:extLst>
                  <a:ext uri="{FF2B5EF4-FFF2-40B4-BE49-F238E27FC236}">
                    <a16:creationId xmlns:a16="http://schemas.microsoft.com/office/drawing/2014/main" id="{6BFB4FE1-268C-61A1-5F1C-8977242B8BA4}"/>
                  </a:ext>
                </a:extLst>
              </p14:cNvPr>
              <p14:cNvContentPartPr/>
              <p14:nvPr/>
            </p14:nvContentPartPr>
            <p14:xfrm>
              <a:off x="4706133" y="2350893"/>
              <a:ext cx="223560" cy="56520"/>
            </p14:xfrm>
          </p:contentPart>
        </mc:Choice>
        <mc:Fallback>
          <p:pic>
            <p:nvPicPr>
              <p:cNvPr id="211241" name="Freihand 211240">
                <a:extLst>
                  <a:ext uri="{FF2B5EF4-FFF2-40B4-BE49-F238E27FC236}">
                    <a16:creationId xmlns:a16="http://schemas.microsoft.com/office/drawing/2014/main" id="{6BFB4FE1-268C-61A1-5F1C-8977242B8BA4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4697493" y="2341893"/>
                <a:ext cx="2412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211242" name="Freihand 211241">
                <a:extLst>
                  <a:ext uri="{FF2B5EF4-FFF2-40B4-BE49-F238E27FC236}">
                    <a16:creationId xmlns:a16="http://schemas.microsoft.com/office/drawing/2014/main" id="{96D0BE01-3631-986F-F069-F86B9596E019}"/>
                  </a:ext>
                </a:extLst>
              </p14:cNvPr>
              <p14:cNvContentPartPr/>
              <p14:nvPr/>
            </p14:nvContentPartPr>
            <p14:xfrm>
              <a:off x="4980453" y="2277813"/>
              <a:ext cx="114480" cy="181080"/>
            </p14:xfrm>
          </p:contentPart>
        </mc:Choice>
        <mc:Fallback>
          <p:pic>
            <p:nvPicPr>
              <p:cNvPr id="211242" name="Freihand 211241">
                <a:extLst>
                  <a:ext uri="{FF2B5EF4-FFF2-40B4-BE49-F238E27FC236}">
                    <a16:creationId xmlns:a16="http://schemas.microsoft.com/office/drawing/2014/main" id="{96D0BE01-3631-986F-F069-F86B9596E019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4971813" y="2269173"/>
                <a:ext cx="1321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211255" name="Freihand 211254">
                <a:extLst>
                  <a:ext uri="{FF2B5EF4-FFF2-40B4-BE49-F238E27FC236}">
                    <a16:creationId xmlns:a16="http://schemas.microsoft.com/office/drawing/2014/main" id="{39269DE3-8A12-5A51-A0F7-51BDD32DD527}"/>
                  </a:ext>
                </a:extLst>
              </p14:cNvPr>
              <p14:cNvContentPartPr/>
              <p14:nvPr/>
            </p14:nvContentPartPr>
            <p14:xfrm>
              <a:off x="6090333" y="1389693"/>
              <a:ext cx="91440" cy="167040"/>
            </p14:xfrm>
          </p:contentPart>
        </mc:Choice>
        <mc:Fallback>
          <p:pic>
            <p:nvPicPr>
              <p:cNvPr id="211255" name="Freihand 211254">
                <a:extLst>
                  <a:ext uri="{FF2B5EF4-FFF2-40B4-BE49-F238E27FC236}">
                    <a16:creationId xmlns:a16="http://schemas.microsoft.com/office/drawing/2014/main" id="{39269DE3-8A12-5A51-A0F7-51BDD32DD527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6081693" y="1381053"/>
                <a:ext cx="1090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211651" name="Freihand 211650">
                <a:extLst>
                  <a:ext uri="{FF2B5EF4-FFF2-40B4-BE49-F238E27FC236}">
                    <a16:creationId xmlns:a16="http://schemas.microsoft.com/office/drawing/2014/main" id="{97775B8A-C4C7-519F-F575-99BF3AB4141A}"/>
                  </a:ext>
                </a:extLst>
              </p14:cNvPr>
              <p14:cNvContentPartPr/>
              <p14:nvPr/>
            </p14:nvContentPartPr>
            <p14:xfrm>
              <a:off x="6095013" y="1482213"/>
              <a:ext cx="149040" cy="130320"/>
            </p14:xfrm>
          </p:contentPart>
        </mc:Choice>
        <mc:Fallback>
          <p:pic>
            <p:nvPicPr>
              <p:cNvPr id="211651" name="Freihand 211650">
                <a:extLst>
                  <a:ext uri="{FF2B5EF4-FFF2-40B4-BE49-F238E27FC236}">
                    <a16:creationId xmlns:a16="http://schemas.microsoft.com/office/drawing/2014/main" id="{97775B8A-C4C7-519F-F575-99BF3AB4141A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6086373" y="1473213"/>
                <a:ext cx="1666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211664" name="Freihand 211663">
                <a:extLst>
                  <a:ext uri="{FF2B5EF4-FFF2-40B4-BE49-F238E27FC236}">
                    <a16:creationId xmlns:a16="http://schemas.microsoft.com/office/drawing/2014/main" id="{A256713B-8562-139C-706C-CEA7CD8ECF41}"/>
                  </a:ext>
                </a:extLst>
              </p14:cNvPr>
              <p14:cNvContentPartPr/>
              <p14:nvPr/>
            </p14:nvContentPartPr>
            <p14:xfrm>
              <a:off x="5061093" y="1170813"/>
              <a:ext cx="304560" cy="189720"/>
            </p14:xfrm>
          </p:contentPart>
        </mc:Choice>
        <mc:Fallback>
          <p:pic>
            <p:nvPicPr>
              <p:cNvPr id="211664" name="Freihand 211663">
                <a:extLst>
                  <a:ext uri="{FF2B5EF4-FFF2-40B4-BE49-F238E27FC236}">
                    <a16:creationId xmlns:a16="http://schemas.microsoft.com/office/drawing/2014/main" id="{A256713B-8562-139C-706C-CEA7CD8ECF41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5052093" y="1161813"/>
                <a:ext cx="3222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211687" name="Freihand 211686">
                <a:extLst>
                  <a:ext uri="{FF2B5EF4-FFF2-40B4-BE49-F238E27FC236}">
                    <a16:creationId xmlns:a16="http://schemas.microsoft.com/office/drawing/2014/main" id="{804F6C9E-E1C3-9977-0E0B-B066F7CCF4B8}"/>
                  </a:ext>
                </a:extLst>
              </p14:cNvPr>
              <p14:cNvContentPartPr/>
              <p14:nvPr/>
            </p14:nvContentPartPr>
            <p14:xfrm>
              <a:off x="5408493" y="1100613"/>
              <a:ext cx="45720" cy="203400"/>
            </p14:xfrm>
          </p:contentPart>
        </mc:Choice>
        <mc:Fallback>
          <p:pic>
            <p:nvPicPr>
              <p:cNvPr id="211687" name="Freihand 211686">
                <a:extLst>
                  <a:ext uri="{FF2B5EF4-FFF2-40B4-BE49-F238E27FC236}">
                    <a16:creationId xmlns:a16="http://schemas.microsoft.com/office/drawing/2014/main" id="{804F6C9E-E1C3-9977-0E0B-B066F7CCF4B8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5399853" y="1091613"/>
                <a:ext cx="633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211691" name="Freihand 211690">
                <a:extLst>
                  <a:ext uri="{FF2B5EF4-FFF2-40B4-BE49-F238E27FC236}">
                    <a16:creationId xmlns:a16="http://schemas.microsoft.com/office/drawing/2014/main" id="{E498AE94-9C6D-EF39-2717-4B55FA8E2E03}"/>
                  </a:ext>
                </a:extLst>
              </p14:cNvPr>
              <p14:cNvContentPartPr/>
              <p14:nvPr/>
            </p14:nvContentPartPr>
            <p14:xfrm>
              <a:off x="5465733" y="1153533"/>
              <a:ext cx="97560" cy="99360"/>
            </p14:xfrm>
          </p:contentPart>
        </mc:Choice>
        <mc:Fallback>
          <p:pic>
            <p:nvPicPr>
              <p:cNvPr id="211691" name="Freihand 211690">
                <a:extLst>
                  <a:ext uri="{FF2B5EF4-FFF2-40B4-BE49-F238E27FC236}">
                    <a16:creationId xmlns:a16="http://schemas.microsoft.com/office/drawing/2014/main" id="{E498AE94-9C6D-EF39-2717-4B55FA8E2E03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5456733" y="1144893"/>
                <a:ext cx="1152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211715" name="Freihand 211714">
                <a:extLst>
                  <a:ext uri="{FF2B5EF4-FFF2-40B4-BE49-F238E27FC236}">
                    <a16:creationId xmlns:a16="http://schemas.microsoft.com/office/drawing/2014/main" id="{5F01343A-44AD-E691-7795-2CAF608E4B36}"/>
                  </a:ext>
                </a:extLst>
              </p14:cNvPr>
              <p14:cNvContentPartPr/>
              <p14:nvPr/>
            </p14:nvContentPartPr>
            <p14:xfrm>
              <a:off x="5700093" y="1120053"/>
              <a:ext cx="11880" cy="120600"/>
            </p14:xfrm>
          </p:contentPart>
        </mc:Choice>
        <mc:Fallback>
          <p:pic>
            <p:nvPicPr>
              <p:cNvPr id="211715" name="Freihand 211714">
                <a:extLst>
                  <a:ext uri="{FF2B5EF4-FFF2-40B4-BE49-F238E27FC236}">
                    <a16:creationId xmlns:a16="http://schemas.microsoft.com/office/drawing/2014/main" id="{5F01343A-44AD-E691-7795-2CAF608E4B36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5691093" y="1111053"/>
                <a:ext cx="295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211766" name="Freihand 211765">
                <a:extLst>
                  <a:ext uri="{FF2B5EF4-FFF2-40B4-BE49-F238E27FC236}">
                    <a16:creationId xmlns:a16="http://schemas.microsoft.com/office/drawing/2014/main" id="{692BA1AB-46FE-DBBE-207C-CF78CF365064}"/>
                  </a:ext>
                </a:extLst>
              </p14:cNvPr>
              <p14:cNvContentPartPr/>
              <p14:nvPr/>
            </p14:nvContentPartPr>
            <p14:xfrm>
              <a:off x="5677053" y="1103133"/>
              <a:ext cx="216720" cy="168120"/>
            </p14:xfrm>
          </p:contentPart>
        </mc:Choice>
        <mc:Fallback>
          <p:pic>
            <p:nvPicPr>
              <p:cNvPr id="211766" name="Freihand 211765">
                <a:extLst>
                  <a:ext uri="{FF2B5EF4-FFF2-40B4-BE49-F238E27FC236}">
                    <a16:creationId xmlns:a16="http://schemas.microsoft.com/office/drawing/2014/main" id="{692BA1AB-46FE-DBBE-207C-CF78CF365064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5668053" y="1094133"/>
                <a:ext cx="234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211810" name="Freihand 211809">
                <a:extLst>
                  <a:ext uri="{FF2B5EF4-FFF2-40B4-BE49-F238E27FC236}">
                    <a16:creationId xmlns:a16="http://schemas.microsoft.com/office/drawing/2014/main" id="{064603DC-1191-7B0D-91AF-E142644B35A6}"/>
                  </a:ext>
                </a:extLst>
              </p14:cNvPr>
              <p14:cNvContentPartPr/>
              <p14:nvPr/>
            </p14:nvContentPartPr>
            <p14:xfrm>
              <a:off x="5939493" y="1106373"/>
              <a:ext cx="19800" cy="148680"/>
            </p14:xfrm>
          </p:contentPart>
        </mc:Choice>
        <mc:Fallback>
          <p:pic>
            <p:nvPicPr>
              <p:cNvPr id="211810" name="Freihand 211809">
                <a:extLst>
                  <a:ext uri="{FF2B5EF4-FFF2-40B4-BE49-F238E27FC236}">
                    <a16:creationId xmlns:a16="http://schemas.microsoft.com/office/drawing/2014/main" id="{064603DC-1191-7B0D-91AF-E142644B35A6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5930853" y="1097373"/>
                <a:ext cx="374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211815" name="Freihand 211814">
                <a:extLst>
                  <a:ext uri="{FF2B5EF4-FFF2-40B4-BE49-F238E27FC236}">
                    <a16:creationId xmlns:a16="http://schemas.microsoft.com/office/drawing/2014/main" id="{DD095648-AE96-8F1F-F512-D73979CA8DB4}"/>
                  </a:ext>
                </a:extLst>
              </p14:cNvPr>
              <p14:cNvContentPartPr/>
              <p14:nvPr/>
            </p14:nvContentPartPr>
            <p14:xfrm>
              <a:off x="5878293" y="1097733"/>
              <a:ext cx="226440" cy="92160"/>
            </p14:xfrm>
          </p:contentPart>
        </mc:Choice>
        <mc:Fallback>
          <p:pic>
            <p:nvPicPr>
              <p:cNvPr id="211815" name="Freihand 211814">
                <a:extLst>
                  <a:ext uri="{FF2B5EF4-FFF2-40B4-BE49-F238E27FC236}">
                    <a16:creationId xmlns:a16="http://schemas.microsoft.com/office/drawing/2014/main" id="{DD095648-AE96-8F1F-F512-D73979CA8DB4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5869293" y="1089093"/>
                <a:ext cx="2440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211816" name="Freihand 211815">
                <a:extLst>
                  <a:ext uri="{FF2B5EF4-FFF2-40B4-BE49-F238E27FC236}">
                    <a16:creationId xmlns:a16="http://schemas.microsoft.com/office/drawing/2014/main" id="{2D107B75-3AD0-1CFF-8F9B-62E4DA99D146}"/>
                  </a:ext>
                </a:extLst>
              </p14:cNvPr>
              <p14:cNvContentPartPr/>
              <p14:nvPr/>
            </p14:nvContentPartPr>
            <p14:xfrm>
              <a:off x="6180333" y="1103133"/>
              <a:ext cx="183600" cy="117000"/>
            </p14:xfrm>
          </p:contentPart>
        </mc:Choice>
        <mc:Fallback>
          <p:pic>
            <p:nvPicPr>
              <p:cNvPr id="211816" name="Freihand 211815">
                <a:extLst>
                  <a:ext uri="{FF2B5EF4-FFF2-40B4-BE49-F238E27FC236}">
                    <a16:creationId xmlns:a16="http://schemas.microsoft.com/office/drawing/2014/main" id="{2D107B75-3AD0-1CFF-8F9B-62E4DA99D146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171333" y="1094493"/>
                <a:ext cx="2012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211834" name="Freihand 211833">
                <a:extLst>
                  <a:ext uri="{FF2B5EF4-FFF2-40B4-BE49-F238E27FC236}">
                    <a16:creationId xmlns:a16="http://schemas.microsoft.com/office/drawing/2014/main" id="{79CE67E7-CCE6-486E-3D3D-D548991138BA}"/>
                  </a:ext>
                </a:extLst>
              </p14:cNvPr>
              <p14:cNvContentPartPr/>
              <p14:nvPr/>
            </p14:nvContentPartPr>
            <p14:xfrm>
              <a:off x="6370413" y="1144533"/>
              <a:ext cx="114120" cy="64440"/>
            </p14:xfrm>
          </p:contentPart>
        </mc:Choice>
        <mc:Fallback>
          <p:pic>
            <p:nvPicPr>
              <p:cNvPr id="211834" name="Freihand 211833">
                <a:extLst>
                  <a:ext uri="{FF2B5EF4-FFF2-40B4-BE49-F238E27FC236}">
                    <a16:creationId xmlns:a16="http://schemas.microsoft.com/office/drawing/2014/main" id="{79CE67E7-CCE6-486E-3D3D-D548991138BA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6361413" y="1135893"/>
                <a:ext cx="131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211838" name="Freihand 211837">
                <a:extLst>
                  <a:ext uri="{FF2B5EF4-FFF2-40B4-BE49-F238E27FC236}">
                    <a16:creationId xmlns:a16="http://schemas.microsoft.com/office/drawing/2014/main" id="{F86AEB87-F827-85B6-644A-774647157521}"/>
                  </a:ext>
                </a:extLst>
              </p14:cNvPr>
              <p14:cNvContentPartPr/>
              <p14:nvPr/>
            </p14:nvContentPartPr>
            <p14:xfrm>
              <a:off x="6518013" y="1085493"/>
              <a:ext cx="73080" cy="136080"/>
            </p14:xfrm>
          </p:contentPart>
        </mc:Choice>
        <mc:Fallback>
          <p:pic>
            <p:nvPicPr>
              <p:cNvPr id="211838" name="Freihand 211837">
                <a:extLst>
                  <a:ext uri="{FF2B5EF4-FFF2-40B4-BE49-F238E27FC236}">
                    <a16:creationId xmlns:a16="http://schemas.microsoft.com/office/drawing/2014/main" id="{F86AEB87-F827-85B6-644A-774647157521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6509013" y="1076853"/>
                <a:ext cx="90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211844" name="Freihand 211843">
                <a:extLst>
                  <a:ext uri="{FF2B5EF4-FFF2-40B4-BE49-F238E27FC236}">
                    <a16:creationId xmlns:a16="http://schemas.microsoft.com/office/drawing/2014/main" id="{BD98A70F-9054-7E9C-4694-5B51105AE311}"/>
                  </a:ext>
                </a:extLst>
              </p14:cNvPr>
              <p14:cNvContentPartPr/>
              <p14:nvPr/>
            </p14:nvContentPartPr>
            <p14:xfrm>
              <a:off x="6591453" y="1152093"/>
              <a:ext cx="57600" cy="82440"/>
            </p14:xfrm>
          </p:contentPart>
        </mc:Choice>
        <mc:Fallback>
          <p:pic>
            <p:nvPicPr>
              <p:cNvPr id="211844" name="Freihand 211843">
                <a:extLst>
                  <a:ext uri="{FF2B5EF4-FFF2-40B4-BE49-F238E27FC236}">
                    <a16:creationId xmlns:a16="http://schemas.microsoft.com/office/drawing/2014/main" id="{BD98A70F-9054-7E9C-4694-5B51105AE311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6582453" y="1143093"/>
                <a:ext cx="752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211863" name="Freihand 211862">
                <a:extLst>
                  <a:ext uri="{FF2B5EF4-FFF2-40B4-BE49-F238E27FC236}">
                    <a16:creationId xmlns:a16="http://schemas.microsoft.com/office/drawing/2014/main" id="{7F6A59FA-1169-4028-60AB-E24DB0E859C8}"/>
                  </a:ext>
                </a:extLst>
              </p14:cNvPr>
              <p14:cNvContentPartPr/>
              <p14:nvPr/>
            </p14:nvContentPartPr>
            <p14:xfrm>
              <a:off x="6639333" y="1051653"/>
              <a:ext cx="262080" cy="218880"/>
            </p14:xfrm>
          </p:contentPart>
        </mc:Choice>
        <mc:Fallback>
          <p:pic>
            <p:nvPicPr>
              <p:cNvPr id="211863" name="Freihand 211862">
                <a:extLst>
                  <a:ext uri="{FF2B5EF4-FFF2-40B4-BE49-F238E27FC236}">
                    <a16:creationId xmlns:a16="http://schemas.microsoft.com/office/drawing/2014/main" id="{7F6A59FA-1169-4028-60AB-E24DB0E859C8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6630333" y="1043013"/>
                <a:ext cx="2797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211867" name="Freihand 211866">
                <a:extLst>
                  <a:ext uri="{FF2B5EF4-FFF2-40B4-BE49-F238E27FC236}">
                    <a16:creationId xmlns:a16="http://schemas.microsoft.com/office/drawing/2014/main" id="{5A8B4C8A-5599-CAF8-420B-E5BF40788EEE}"/>
                  </a:ext>
                </a:extLst>
              </p14:cNvPr>
              <p14:cNvContentPartPr/>
              <p14:nvPr/>
            </p14:nvContentPartPr>
            <p14:xfrm>
              <a:off x="6694413" y="1594893"/>
              <a:ext cx="86040" cy="36720"/>
            </p14:xfrm>
          </p:contentPart>
        </mc:Choice>
        <mc:Fallback>
          <p:pic>
            <p:nvPicPr>
              <p:cNvPr id="211867" name="Freihand 211866">
                <a:extLst>
                  <a:ext uri="{FF2B5EF4-FFF2-40B4-BE49-F238E27FC236}">
                    <a16:creationId xmlns:a16="http://schemas.microsoft.com/office/drawing/2014/main" id="{5A8B4C8A-5599-CAF8-420B-E5BF40788EEE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6685413" y="1586253"/>
                <a:ext cx="10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211868" name="Freihand 211867">
                <a:extLst>
                  <a:ext uri="{FF2B5EF4-FFF2-40B4-BE49-F238E27FC236}">
                    <a16:creationId xmlns:a16="http://schemas.microsoft.com/office/drawing/2014/main" id="{24AB7728-1233-A980-BB38-5A68138AED69}"/>
                  </a:ext>
                </a:extLst>
              </p14:cNvPr>
              <p14:cNvContentPartPr/>
              <p14:nvPr/>
            </p14:nvContentPartPr>
            <p14:xfrm>
              <a:off x="6836253" y="1441173"/>
              <a:ext cx="105120" cy="179280"/>
            </p14:xfrm>
          </p:contentPart>
        </mc:Choice>
        <mc:Fallback>
          <p:pic>
            <p:nvPicPr>
              <p:cNvPr id="211868" name="Freihand 211867">
                <a:extLst>
                  <a:ext uri="{FF2B5EF4-FFF2-40B4-BE49-F238E27FC236}">
                    <a16:creationId xmlns:a16="http://schemas.microsoft.com/office/drawing/2014/main" id="{24AB7728-1233-A980-BB38-5A68138AED69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6827253" y="1432533"/>
                <a:ext cx="1227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211869" name="Freihand 211868">
                <a:extLst>
                  <a:ext uri="{FF2B5EF4-FFF2-40B4-BE49-F238E27FC236}">
                    <a16:creationId xmlns:a16="http://schemas.microsoft.com/office/drawing/2014/main" id="{5A44BD89-E361-46D6-D105-F78D61299709}"/>
                  </a:ext>
                </a:extLst>
              </p14:cNvPr>
              <p14:cNvContentPartPr/>
              <p14:nvPr/>
            </p14:nvContentPartPr>
            <p14:xfrm>
              <a:off x="7059453" y="1429653"/>
              <a:ext cx="51480" cy="138600"/>
            </p14:xfrm>
          </p:contentPart>
        </mc:Choice>
        <mc:Fallback>
          <p:pic>
            <p:nvPicPr>
              <p:cNvPr id="211869" name="Freihand 211868">
                <a:extLst>
                  <a:ext uri="{FF2B5EF4-FFF2-40B4-BE49-F238E27FC236}">
                    <a16:creationId xmlns:a16="http://schemas.microsoft.com/office/drawing/2014/main" id="{5A44BD89-E361-46D6-D105-F78D61299709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7050813" y="1420653"/>
                <a:ext cx="691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211870" name="Freihand 211869">
                <a:extLst>
                  <a:ext uri="{FF2B5EF4-FFF2-40B4-BE49-F238E27FC236}">
                    <a16:creationId xmlns:a16="http://schemas.microsoft.com/office/drawing/2014/main" id="{3B8F215D-96D2-298B-8F14-45B90EE04809}"/>
                  </a:ext>
                </a:extLst>
              </p14:cNvPr>
              <p14:cNvContentPartPr/>
              <p14:nvPr/>
            </p14:nvContentPartPr>
            <p14:xfrm>
              <a:off x="6964773" y="1394733"/>
              <a:ext cx="104040" cy="74520"/>
            </p14:xfrm>
          </p:contentPart>
        </mc:Choice>
        <mc:Fallback>
          <p:pic>
            <p:nvPicPr>
              <p:cNvPr id="211870" name="Freihand 211869">
                <a:extLst>
                  <a:ext uri="{FF2B5EF4-FFF2-40B4-BE49-F238E27FC236}">
                    <a16:creationId xmlns:a16="http://schemas.microsoft.com/office/drawing/2014/main" id="{3B8F215D-96D2-298B-8F14-45B90EE04809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6955773" y="1386093"/>
                <a:ext cx="1216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211871" name="Freihand 211870">
                <a:extLst>
                  <a:ext uri="{FF2B5EF4-FFF2-40B4-BE49-F238E27FC236}">
                    <a16:creationId xmlns:a16="http://schemas.microsoft.com/office/drawing/2014/main" id="{3C98EEAA-ADF0-6775-9CFB-7EF7F085BEC8}"/>
                  </a:ext>
                </a:extLst>
              </p14:cNvPr>
              <p14:cNvContentPartPr/>
              <p14:nvPr/>
            </p14:nvContentPartPr>
            <p14:xfrm>
              <a:off x="7141173" y="1451253"/>
              <a:ext cx="81360" cy="89640"/>
            </p14:xfrm>
          </p:contentPart>
        </mc:Choice>
        <mc:Fallback>
          <p:pic>
            <p:nvPicPr>
              <p:cNvPr id="211871" name="Freihand 211870">
                <a:extLst>
                  <a:ext uri="{FF2B5EF4-FFF2-40B4-BE49-F238E27FC236}">
                    <a16:creationId xmlns:a16="http://schemas.microsoft.com/office/drawing/2014/main" id="{3C98EEAA-ADF0-6775-9CFB-7EF7F085BEC8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7132173" y="1442613"/>
                <a:ext cx="99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211877" name="Freihand 211876">
                <a:extLst>
                  <a:ext uri="{FF2B5EF4-FFF2-40B4-BE49-F238E27FC236}">
                    <a16:creationId xmlns:a16="http://schemas.microsoft.com/office/drawing/2014/main" id="{5510656A-EE40-61E1-DB3D-018A282EBAE0}"/>
                  </a:ext>
                </a:extLst>
              </p14:cNvPr>
              <p14:cNvContentPartPr/>
              <p14:nvPr/>
            </p14:nvContentPartPr>
            <p14:xfrm>
              <a:off x="7569213" y="1530813"/>
              <a:ext cx="83520" cy="118080"/>
            </p14:xfrm>
          </p:contentPart>
        </mc:Choice>
        <mc:Fallback>
          <p:pic>
            <p:nvPicPr>
              <p:cNvPr id="211877" name="Freihand 211876">
                <a:extLst>
                  <a:ext uri="{FF2B5EF4-FFF2-40B4-BE49-F238E27FC236}">
                    <a16:creationId xmlns:a16="http://schemas.microsoft.com/office/drawing/2014/main" id="{5510656A-EE40-61E1-DB3D-018A282EBAE0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7560573" y="1522173"/>
                <a:ext cx="101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211878" name="Freihand 211877">
                <a:extLst>
                  <a:ext uri="{FF2B5EF4-FFF2-40B4-BE49-F238E27FC236}">
                    <a16:creationId xmlns:a16="http://schemas.microsoft.com/office/drawing/2014/main" id="{5003CCC2-F2A7-6D5E-9B9F-7BA5503FAD08}"/>
                  </a:ext>
                </a:extLst>
              </p14:cNvPr>
              <p14:cNvContentPartPr/>
              <p14:nvPr/>
            </p14:nvContentPartPr>
            <p14:xfrm>
              <a:off x="7645893" y="1433973"/>
              <a:ext cx="91440" cy="171720"/>
            </p14:xfrm>
          </p:contentPart>
        </mc:Choice>
        <mc:Fallback>
          <p:pic>
            <p:nvPicPr>
              <p:cNvPr id="211878" name="Freihand 211877">
                <a:extLst>
                  <a:ext uri="{FF2B5EF4-FFF2-40B4-BE49-F238E27FC236}">
                    <a16:creationId xmlns:a16="http://schemas.microsoft.com/office/drawing/2014/main" id="{5003CCC2-F2A7-6D5E-9B9F-7BA5503FAD08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7636893" y="1425333"/>
                <a:ext cx="1090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211879" name="Freihand 211878">
                <a:extLst>
                  <a:ext uri="{FF2B5EF4-FFF2-40B4-BE49-F238E27FC236}">
                    <a16:creationId xmlns:a16="http://schemas.microsoft.com/office/drawing/2014/main" id="{148D478B-54F4-77E9-4AA7-D617EDDB24C5}"/>
                  </a:ext>
                </a:extLst>
              </p14:cNvPr>
              <p14:cNvContentPartPr/>
              <p14:nvPr/>
            </p14:nvContentPartPr>
            <p14:xfrm>
              <a:off x="7781613" y="1406253"/>
              <a:ext cx="63360" cy="164880"/>
            </p14:xfrm>
          </p:contentPart>
        </mc:Choice>
        <mc:Fallback>
          <p:pic>
            <p:nvPicPr>
              <p:cNvPr id="211879" name="Freihand 211878">
                <a:extLst>
                  <a:ext uri="{FF2B5EF4-FFF2-40B4-BE49-F238E27FC236}">
                    <a16:creationId xmlns:a16="http://schemas.microsoft.com/office/drawing/2014/main" id="{148D478B-54F4-77E9-4AA7-D617EDDB24C5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7772973" y="1397613"/>
                <a:ext cx="810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211880" name="Freihand 211879">
                <a:extLst>
                  <a:ext uri="{FF2B5EF4-FFF2-40B4-BE49-F238E27FC236}">
                    <a16:creationId xmlns:a16="http://schemas.microsoft.com/office/drawing/2014/main" id="{DCC9ADF7-59AF-6077-EE50-5363CAC69676}"/>
                  </a:ext>
                </a:extLst>
              </p14:cNvPr>
              <p14:cNvContentPartPr/>
              <p14:nvPr/>
            </p14:nvContentPartPr>
            <p14:xfrm>
              <a:off x="7739493" y="1378893"/>
              <a:ext cx="61560" cy="77760"/>
            </p14:xfrm>
          </p:contentPart>
        </mc:Choice>
        <mc:Fallback>
          <p:pic>
            <p:nvPicPr>
              <p:cNvPr id="211880" name="Freihand 211879">
                <a:extLst>
                  <a:ext uri="{FF2B5EF4-FFF2-40B4-BE49-F238E27FC236}">
                    <a16:creationId xmlns:a16="http://schemas.microsoft.com/office/drawing/2014/main" id="{DCC9ADF7-59AF-6077-EE50-5363CAC69676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7730493" y="1369893"/>
                <a:ext cx="792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211881" name="Freihand 211880">
                <a:extLst>
                  <a:ext uri="{FF2B5EF4-FFF2-40B4-BE49-F238E27FC236}">
                    <a16:creationId xmlns:a16="http://schemas.microsoft.com/office/drawing/2014/main" id="{FBFF4A65-A7D9-D1B4-023D-E1D39D40CD65}"/>
                  </a:ext>
                </a:extLst>
              </p14:cNvPr>
              <p14:cNvContentPartPr/>
              <p14:nvPr/>
            </p14:nvContentPartPr>
            <p14:xfrm>
              <a:off x="7839573" y="1471053"/>
              <a:ext cx="68400" cy="103320"/>
            </p14:xfrm>
          </p:contentPart>
        </mc:Choice>
        <mc:Fallback>
          <p:pic>
            <p:nvPicPr>
              <p:cNvPr id="211881" name="Freihand 211880">
                <a:extLst>
                  <a:ext uri="{FF2B5EF4-FFF2-40B4-BE49-F238E27FC236}">
                    <a16:creationId xmlns:a16="http://schemas.microsoft.com/office/drawing/2014/main" id="{FBFF4A65-A7D9-D1B4-023D-E1D39D40CD65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7830933" y="1462053"/>
                <a:ext cx="8604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887" name="Gruppieren 211886">
            <a:extLst>
              <a:ext uri="{FF2B5EF4-FFF2-40B4-BE49-F238E27FC236}">
                <a16:creationId xmlns:a16="http://schemas.microsoft.com/office/drawing/2014/main" id="{9C11AC34-7BF8-E3D3-3B83-0197D40A379B}"/>
              </a:ext>
            </a:extLst>
          </p:cNvPr>
          <p:cNvGrpSpPr/>
          <p:nvPr/>
        </p:nvGrpSpPr>
        <p:grpSpPr>
          <a:xfrm>
            <a:off x="8640573" y="1551333"/>
            <a:ext cx="398160" cy="240120"/>
            <a:chOff x="8640573" y="1551333"/>
            <a:chExt cx="39816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11883" name="Freihand 211882">
                  <a:extLst>
                    <a:ext uri="{FF2B5EF4-FFF2-40B4-BE49-F238E27FC236}">
                      <a16:creationId xmlns:a16="http://schemas.microsoft.com/office/drawing/2014/main" id="{4DDC2653-FAA8-48C1-C9E4-14FBB0B14953}"/>
                    </a:ext>
                  </a:extLst>
                </p14:cNvPr>
                <p14:cNvContentPartPr/>
                <p14:nvPr/>
              </p14:nvContentPartPr>
              <p14:xfrm>
                <a:off x="8640573" y="1620453"/>
                <a:ext cx="93600" cy="157320"/>
              </p14:xfrm>
            </p:contentPart>
          </mc:Choice>
          <mc:Fallback>
            <p:pic>
              <p:nvPicPr>
                <p:cNvPr id="211883" name="Freihand 211882">
                  <a:extLst>
                    <a:ext uri="{FF2B5EF4-FFF2-40B4-BE49-F238E27FC236}">
                      <a16:creationId xmlns:a16="http://schemas.microsoft.com/office/drawing/2014/main" id="{4DDC2653-FAA8-48C1-C9E4-14FBB0B1495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631933" y="1611453"/>
                  <a:ext cx="111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11884" name="Freihand 211883">
                  <a:extLst>
                    <a:ext uri="{FF2B5EF4-FFF2-40B4-BE49-F238E27FC236}">
                      <a16:creationId xmlns:a16="http://schemas.microsoft.com/office/drawing/2014/main" id="{13B954C1-3D41-7B47-B661-05D6AC3719EB}"/>
                    </a:ext>
                  </a:extLst>
                </p14:cNvPr>
                <p14:cNvContentPartPr/>
                <p14:nvPr/>
              </p14:nvContentPartPr>
              <p14:xfrm>
                <a:off x="8840733" y="1612533"/>
                <a:ext cx="87120" cy="150120"/>
              </p14:xfrm>
            </p:contentPart>
          </mc:Choice>
          <mc:Fallback>
            <p:pic>
              <p:nvPicPr>
                <p:cNvPr id="211884" name="Freihand 211883">
                  <a:extLst>
                    <a:ext uri="{FF2B5EF4-FFF2-40B4-BE49-F238E27FC236}">
                      <a16:creationId xmlns:a16="http://schemas.microsoft.com/office/drawing/2014/main" id="{13B954C1-3D41-7B47-B661-05D6AC3719E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831733" y="1603533"/>
                  <a:ext cx="104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11885" name="Freihand 211884">
                  <a:extLst>
                    <a:ext uri="{FF2B5EF4-FFF2-40B4-BE49-F238E27FC236}">
                      <a16:creationId xmlns:a16="http://schemas.microsoft.com/office/drawing/2014/main" id="{291B30E4-55F0-A404-D296-D97AA0F3C030}"/>
                    </a:ext>
                  </a:extLst>
                </p14:cNvPr>
                <p14:cNvContentPartPr/>
                <p14:nvPr/>
              </p14:nvContentPartPr>
              <p14:xfrm>
                <a:off x="8792853" y="1551333"/>
                <a:ext cx="97560" cy="82440"/>
              </p14:xfrm>
            </p:contentPart>
          </mc:Choice>
          <mc:Fallback>
            <p:pic>
              <p:nvPicPr>
                <p:cNvPr id="211885" name="Freihand 211884">
                  <a:extLst>
                    <a:ext uri="{FF2B5EF4-FFF2-40B4-BE49-F238E27FC236}">
                      <a16:creationId xmlns:a16="http://schemas.microsoft.com/office/drawing/2014/main" id="{291B30E4-55F0-A404-D296-D97AA0F3C03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783853" y="1542693"/>
                  <a:ext cx="115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11886" name="Freihand 211885">
                  <a:extLst>
                    <a:ext uri="{FF2B5EF4-FFF2-40B4-BE49-F238E27FC236}">
                      <a16:creationId xmlns:a16="http://schemas.microsoft.com/office/drawing/2014/main" id="{43DCFB74-A46B-1B8A-4536-44A207FAB949}"/>
                    </a:ext>
                  </a:extLst>
                </p14:cNvPr>
                <p14:cNvContentPartPr/>
                <p14:nvPr/>
              </p14:nvContentPartPr>
              <p14:xfrm>
                <a:off x="8950533" y="1691013"/>
                <a:ext cx="88200" cy="100440"/>
              </p14:xfrm>
            </p:contentPart>
          </mc:Choice>
          <mc:Fallback>
            <p:pic>
              <p:nvPicPr>
                <p:cNvPr id="211886" name="Freihand 211885">
                  <a:extLst>
                    <a:ext uri="{FF2B5EF4-FFF2-40B4-BE49-F238E27FC236}">
                      <a16:creationId xmlns:a16="http://schemas.microsoft.com/office/drawing/2014/main" id="{43DCFB74-A46B-1B8A-4536-44A207FAB94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941533" y="1682013"/>
                  <a:ext cx="1058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90" name="Gruppieren 211889">
            <a:extLst>
              <a:ext uri="{FF2B5EF4-FFF2-40B4-BE49-F238E27FC236}">
                <a16:creationId xmlns:a16="http://schemas.microsoft.com/office/drawing/2014/main" id="{F0A93D2F-5467-66DF-59EA-31EB92D666F2}"/>
              </a:ext>
            </a:extLst>
          </p:cNvPr>
          <p:cNvGrpSpPr/>
          <p:nvPr/>
        </p:nvGrpSpPr>
        <p:grpSpPr>
          <a:xfrm>
            <a:off x="5456373" y="2591013"/>
            <a:ext cx="213480" cy="309240"/>
            <a:chOff x="5456373" y="2591013"/>
            <a:chExt cx="21348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11888" name="Freihand 211887">
                  <a:extLst>
                    <a:ext uri="{FF2B5EF4-FFF2-40B4-BE49-F238E27FC236}">
                      <a16:creationId xmlns:a16="http://schemas.microsoft.com/office/drawing/2014/main" id="{F037C1E3-4FE9-D2BC-B3B3-2F8E6645CCB7}"/>
                    </a:ext>
                  </a:extLst>
                </p14:cNvPr>
                <p14:cNvContentPartPr/>
                <p14:nvPr/>
              </p14:nvContentPartPr>
              <p14:xfrm>
                <a:off x="5562933" y="2725293"/>
                <a:ext cx="72360" cy="174960"/>
              </p14:xfrm>
            </p:contentPart>
          </mc:Choice>
          <mc:Fallback>
            <p:pic>
              <p:nvPicPr>
                <p:cNvPr id="211888" name="Freihand 211887">
                  <a:extLst>
                    <a:ext uri="{FF2B5EF4-FFF2-40B4-BE49-F238E27FC236}">
                      <a16:creationId xmlns:a16="http://schemas.microsoft.com/office/drawing/2014/main" id="{F037C1E3-4FE9-D2BC-B3B3-2F8E6645CCB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553933" y="2716653"/>
                  <a:ext cx="90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11889" name="Freihand 211888">
                  <a:extLst>
                    <a:ext uri="{FF2B5EF4-FFF2-40B4-BE49-F238E27FC236}">
                      <a16:creationId xmlns:a16="http://schemas.microsoft.com/office/drawing/2014/main" id="{24F547A3-B2FB-235E-972F-E5DE33DE2EA1}"/>
                    </a:ext>
                  </a:extLst>
                </p14:cNvPr>
                <p14:cNvContentPartPr/>
                <p14:nvPr/>
              </p14:nvContentPartPr>
              <p14:xfrm>
                <a:off x="5456373" y="2591013"/>
                <a:ext cx="213480" cy="190080"/>
              </p14:xfrm>
            </p:contentPart>
          </mc:Choice>
          <mc:Fallback>
            <p:pic>
              <p:nvPicPr>
                <p:cNvPr id="211889" name="Freihand 211888">
                  <a:extLst>
                    <a:ext uri="{FF2B5EF4-FFF2-40B4-BE49-F238E27FC236}">
                      <a16:creationId xmlns:a16="http://schemas.microsoft.com/office/drawing/2014/main" id="{24F547A3-B2FB-235E-972F-E5DE33DE2EA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447733" y="2582013"/>
                  <a:ext cx="2311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94" name="Gruppieren 211893">
            <a:extLst>
              <a:ext uri="{FF2B5EF4-FFF2-40B4-BE49-F238E27FC236}">
                <a16:creationId xmlns:a16="http://schemas.microsoft.com/office/drawing/2014/main" id="{01942CB3-6520-52F5-EB7B-B4EF7B56E3E4}"/>
              </a:ext>
            </a:extLst>
          </p:cNvPr>
          <p:cNvGrpSpPr/>
          <p:nvPr/>
        </p:nvGrpSpPr>
        <p:grpSpPr>
          <a:xfrm>
            <a:off x="5588493" y="2993853"/>
            <a:ext cx="282960" cy="244080"/>
            <a:chOff x="5588493" y="2993853"/>
            <a:chExt cx="28296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11891" name="Freihand 211890">
                  <a:extLst>
                    <a:ext uri="{FF2B5EF4-FFF2-40B4-BE49-F238E27FC236}">
                      <a16:creationId xmlns:a16="http://schemas.microsoft.com/office/drawing/2014/main" id="{6FFBE4FB-4894-D60C-124A-14B6922D866F}"/>
                    </a:ext>
                  </a:extLst>
                </p14:cNvPr>
                <p14:cNvContentPartPr/>
                <p14:nvPr/>
              </p14:nvContentPartPr>
              <p14:xfrm>
                <a:off x="5671293" y="3065493"/>
                <a:ext cx="24120" cy="170280"/>
              </p14:xfrm>
            </p:contentPart>
          </mc:Choice>
          <mc:Fallback>
            <p:pic>
              <p:nvPicPr>
                <p:cNvPr id="211891" name="Freihand 211890">
                  <a:extLst>
                    <a:ext uri="{FF2B5EF4-FFF2-40B4-BE49-F238E27FC236}">
                      <a16:creationId xmlns:a16="http://schemas.microsoft.com/office/drawing/2014/main" id="{6FFBE4FB-4894-D60C-124A-14B6922D866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662293" y="3056493"/>
                  <a:ext cx="41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11892" name="Freihand 211891">
                  <a:extLst>
                    <a:ext uri="{FF2B5EF4-FFF2-40B4-BE49-F238E27FC236}">
                      <a16:creationId xmlns:a16="http://schemas.microsoft.com/office/drawing/2014/main" id="{6AA2F4FF-D19E-E49E-0242-494842BEF862}"/>
                    </a:ext>
                  </a:extLst>
                </p14:cNvPr>
                <p14:cNvContentPartPr/>
                <p14:nvPr/>
              </p14:nvContentPartPr>
              <p14:xfrm>
                <a:off x="5735373" y="3082413"/>
                <a:ext cx="23040" cy="155520"/>
              </p14:xfrm>
            </p:contentPart>
          </mc:Choice>
          <mc:Fallback>
            <p:pic>
              <p:nvPicPr>
                <p:cNvPr id="211892" name="Freihand 211891">
                  <a:extLst>
                    <a:ext uri="{FF2B5EF4-FFF2-40B4-BE49-F238E27FC236}">
                      <a16:creationId xmlns:a16="http://schemas.microsoft.com/office/drawing/2014/main" id="{6AA2F4FF-D19E-E49E-0242-494842BEF86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726373" y="3073413"/>
                  <a:ext cx="40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11893" name="Freihand 211892">
                  <a:extLst>
                    <a:ext uri="{FF2B5EF4-FFF2-40B4-BE49-F238E27FC236}">
                      <a16:creationId xmlns:a16="http://schemas.microsoft.com/office/drawing/2014/main" id="{7C373849-8C74-0887-3761-21899FBC31CE}"/>
                    </a:ext>
                  </a:extLst>
                </p14:cNvPr>
                <p14:cNvContentPartPr/>
                <p14:nvPr/>
              </p14:nvContentPartPr>
              <p14:xfrm>
                <a:off x="5588493" y="2993853"/>
                <a:ext cx="282960" cy="34920"/>
              </p14:xfrm>
            </p:contentPart>
          </mc:Choice>
          <mc:Fallback>
            <p:pic>
              <p:nvPicPr>
                <p:cNvPr id="211893" name="Freihand 211892">
                  <a:extLst>
                    <a:ext uri="{FF2B5EF4-FFF2-40B4-BE49-F238E27FC236}">
                      <a16:creationId xmlns:a16="http://schemas.microsoft.com/office/drawing/2014/main" id="{7C373849-8C74-0887-3761-21899FBC31C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579853" y="2985213"/>
                  <a:ext cx="3006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211938" name="Freihand 211937">
                <a:extLst>
                  <a:ext uri="{FF2B5EF4-FFF2-40B4-BE49-F238E27FC236}">
                    <a16:creationId xmlns:a16="http://schemas.microsoft.com/office/drawing/2014/main" id="{6C19F828-A318-8604-A4B4-C76945080E42}"/>
                  </a:ext>
                </a:extLst>
              </p14:cNvPr>
              <p14:cNvContentPartPr/>
              <p14:nvPr/>
            </p14:nvContentPartPr>
            <p14:xfrm>
              <a:off x="10078773" y="637653"/>
              <a:ext cx="1213200" cy="21600"/>
            </p14:xfrm>
          </p:contentPart>
        </mc:Choice>
        <mc:Fallback>
          <p:pic>
            <p:nvPicPr>
              <p:cNvPr id="211938" name="Freihand 211937">
                <a:extLst>
                  <a:ext uri="{FF2B5EF4-FFF2-40B4-BE49-F238E27FC236}">
                    <a16:creationId xmlns:a16="http://schemas.microsoft.com/office/drawing/2014/main" id="{6C19F828-A318-8604-A4B4-C76945080E42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0070133" y="628653"/>
                <a:ext cx="123084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995" name="Gruppieren 211994">
            <a:extLst>
              <a:ext uri="{FF2B5EF4-FFF2-40B4-BE49-F238E27FC236}">
                <a16:creationId xmlns:a16="http://schemas.microsoft.com/office/drawing/2014/main" id="{21752F14-646F-6076-1D5D-8ED018247056}"/>
              </a:ext>
            </a:extLst>
          </p:cNvPr>
          <p:cNvGrpSpPr/>
          <p:nvPr/>
        </p:nvGrpSpPr>
        <p:grpSpPr>
          <a:xfrm>
            <a:off x="5484453" y="3730773"/>
            <a:ext cx="2536200" cy="852840"/>
            <a:chOff x="5484453" y="3730773"/>
            <a:chExt cx="2536200" cy="85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11964" name="Freihand 211963">
                  <a:extLst>
                    <a:ext uri="{FF2B5EF4-FFF2-40B4-BE49-F238E27FC236}">
                      <a16:creationId xmlns:a16="http://schemas.microsoft.com/office/drawing/2014/main" id="{24215DC8-FF4B-7FD7-8D45-2455929AE04F}"/>
                    </a:ext>
                  </a:extLst>
                </p14:cNvPr>
                <p14:cNvContentPartPr/>
                <p14:nvPr/>
              </p14:nvContentPartPr>
              <p14:xfrm>
                <a:off x="5484453" y="4037133"/>
                <a:ext cx="299160" cy="138960"/>
              </p14:xfrm>
            </p:contentPart>
          </mc:Choice>
          <mc:Fallback>
            <p:pic>
              <p:nvPicPr>
                <p:cNvPr id="211964" name="Freihand 211963">
                  <a:extLst>
                    <a:ext uri="{FF2B5EF4-FFF2-40B4-BE49-F238E27FC236}">
                      <a16:creationId xmlns:a16="http://schemas.microsoft.com/office/drawing/2014/main" id="{24215DC8-FF4B-7FD7-8D45-2455929AE04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475453" y="4028133"/>
                  <a:ext cx="316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11965" name="Freihand 211964">
                  <a:extLst>
                    <a:ext uri="{FF2B5EF4-FFF2-40B4-BE49-F238E27FC236}">
                      <a16:creationId xmlns:a16="http://schemas.microsoft.com/office/drawing/2014/main" id="{B7FC97E8-7643-D16B-2B8C-D5CECA55C7C3}"/>
                    </a:ext>
                  </a:extLst>
                </p14:cNvPr>
                <p14:cNvContentPartPr/>
                <p14:nvPr/>
              </p14:nvContentPartPr>
              <p14:xfrm>
                <a:off x="5728893" y="4127133"/>
                <a:ext cx="110880" cy="5760"/>
              </p14:xfrm>
            </p:contentPart>
          </mc:Choice>
          <mc:Fallback>
            <p:pic>
              <p:nvPicPr>
                <p:cNvPr id="211965" name="Freihand 211964">
                  <a:extLst>
                    <a:ext uri="{FF2B5EF4-FFF2-40B4-BE49-F238E27FC236}">
                      <a16:creationId xmlns:a16="http://schemas.microsoft.com/office/drawing/2014/main" id="{B7FC97E8-7643-D16B-2B8C-D5CECA55C7C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720253" y="4118133"/>
                  <a:ext cx="128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11966" name="Freihand 211965">
                  <a:extLst>
                    <a:ext uri="{FF2B5EF4-FFF2-40B4-BE49-F238E27FC236}">
                      <a16:creationId xmlns:a16="http://schemas.microsoft.com/office/drawing/2014/main" id="{20616496-831B-EDB7-F850-F39D2A0D119D}"/>
                    </a:ext>
                  </a:extLst>
                </p14:cNvPr>
                <p14:cNvContentPartPr/>
                <p14:nvPr/>
              </p14:nvContentPartPr>
              <p14:xfrm>
                <a:off x="6079893" y="3973053"/>
                <a:ext cx="104040" cy="193680"/>
              </p14:xfrm>
            </p:contentPart>
          </mc:Choice>
          <mc:Fallback>
            <p:pic>
              <p:nvPicPr>
                <p:cNvPr id="211966" name="Freihand 211965">
                  <a:extLst>
                    <a:ext uri="{FF2B5EF4-FFF2-40B4-BE49-F238E27FC236}">
                      <a16:creationId xmlns:a16="http://schemas.microsoft.com/office/drawing/2014/main" id="{20616496-831B-EDB7-F850-F39D2A0D119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070893" y="3964053"/>
                  <a:ext cx="121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11967" name="Freihand 211966">
                  <a:extLst>
                    <a:ext uri="{FF2B5EF4-FFF2-40B4-BE49-F238E27FC236}">
                      <a16:creationId xmlns:a16="http://schemas.microsoft.com/office/drawing/2014/main" id="{03317B08-9B80-E579-9D86-2F2E7B8FBC23}"/>
                    </a:ext>
                  </a:extLst>
                </p14:cNvPr>
                <p14:cNvContentPartPr/>
                <p14:nvPr/>
              </p14:nvContentPartPr>
              <p14:xfrm>
                <a:off x="6259173" y="4065213"/>
                <a:ext cx="347760" cy="57600"/>
              </p14:xfrm>
            </p:contentPart>
          </mc:Choice>
          <mc:Fallback>
            <p:pic>
              <p:nvPicPr>
                <p:cNvPr id="211967" name="Freihand 211966">
                  <a:extLst>
                    <a:ext uri="{FF2B5EF4-FFF2-40B4-BE49-F238E27FC236}">
                      <a16:creationId xmlns:a16="http://schemas.microsoft.com/office/drawing/2014/main" id="{03317B08-9B80-E579-9D86-2F2E7B8FBC2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250533" y="4056573"/>
                  <a:ext cx="365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11968" name="Freihand 211967">
                  <a:extLst>
                    <a:ext uri="{FF2B5EF4-FFF2-40B4-BE49-F238E27FC236}">
                      <a16:creationId xmlns:a16="http://schemas.microsoft.com/office/drawing/2014/main" id="{BE355CFD-351E-3678-71D0-9A587D521A54}"/>
                    </a:ext>
                  </a:extLst>
                </p14:cNvPr>
                <p14:cNvContentPartPr/>
                <p14:nvPr/>
              </p14:nvContentPartPr>
              <p14:xfrm>
                <a:off x="6667053" y="4073133"/>
                <a:ext cx="191160" cy="90360"/>
              </p14:xfrm>
            </p:contentPart>
          </mc:Choice>
          <mc:Fallback>
            <p:pic>
              <p:nvPicPr>
                <p:cNvPr id="211968" name="Freihand 211967">
                  <a:extLst>
                    <a:ext uri="{FF2B5EF4-FFF2-40B4-BE49-F238E27FC236}">
                      <a16:creationId xmlns:a16="http://schemas.microsoft.com/office/drawing/2014/main" id="{BE355CFD-351E-3678-71D0-9A587D521A5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658413" y="4064133"/>
                  <a:ext cx="208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11969" name="Freihand 211968">
                  <a:extLst>
                    <a:ext uri="{FF2B5EF4-FFF2-40B4-BE49-F238E27FC236}">
                      <a16:creationId xmlns:a16="http://schemas.microsoft.com/office/drawing/2014/main" id="{BD5EF018-7524-AF81-BA7D-1D5684A1EC0F}"/>
                    </a:ext>
                  </a:extLst>
                </p14:cNvPr>
                <p14:cNvContentPartPr/>
                <p14:nvPr/>
              </p14:nvContentPartPr>
              <p14:xfrm>
                <a:off x="6843093" y="3997893"/>
                <a:ext cx="47520" cy="26280"/>
              </p14:xfrm>
            </p:contentPart>
          </mc:Choice>
          <mc:Fallback>
            <p:pic>
              <p:nvPicPr>
                <p:cNvPr id="211969" name="Freihand 211968">
                  <a:extLst>
                    <a:ext uri="{FF2B5EF4-FFF2-40B4-BE49-F238E27FC236}">
                      <a16:creationId xmlns:a16="http://schemas.microsoft.com/office/drawing/2014/main" id="{BD5EF018-7524-AF81-BA7D-1D5684A1EC0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834093" y="3988893"/>
                  <a:ext cx="65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11970" name="Freihand 211969">
                  <a:extLst>
                    <a:ext uri="{FF2B5EF4-FFF2-40B4-BE49-F238E27FC236}">
                      <a16:creationId xmlns:a16="http://schemas.microsoft.com/office/drawing/2014/main" id="{896C4375-35B6-E793-9B7C-22B8986DDF6E}"/>
                    </a:ext>
                  </a:extLst>
                </p14:cNvPr>
                <p14:cNvContentPartPr/>
                <p14:nvPr/>
              </p14:nvContentPartPr>
              <p14:xfrm>
                <a:off x="6952173" y="3960813"/>
                <a:ext cx="221040" cy="168840"/>
              </p14:xfrm>
            </p:contentPart>
          </mc:Choice>
          <mc:Fallback>
            <p:pic>
              <p:nvPicPr>
                <p:cNvPr id="211970" name="Freihand 211969">
                  <a:extLst>
                    <a:ext uri="{FF2B5EF4-FFF2-40B4-BE49-F238E27FC236}">
                      <a16:creationId xmlns:a16="http://schemas.microsoft.com/office/drawing/2014/main" id="{896C4375-35B6-E793-9B7C-22B8986DDF6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943533" y="3952173"/>
                  <a:ext cx="238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11971" name="Freihand 211970">
                  <a:extLst>
                    <a:ext uri="{FF2B5EF4-FFF2-40B4-BE49-F238E27FC236}">
                      <a16:creationId xmlns:a16="http://schemas.microsoft.com/office/drawing/2014/main" id="{27BACB44-2915-F4FB-4ECB-A61C8BAB043B}"/>
                    </a:ext>
                  </a:extLst>
                </p14:cNvPr>
                <p14:cNvContentPartPr/>
                <p14:nvPr/>
              </p14:nvContentPartPr>
              <p14:xfrm>
                <a:off x="7252773" y="4015173"/>
                <a:ext cx="121320" cy="134280"/>
              </p14:xfrm>
            </p:contentPart>
          </mc:Choice>
          <mc:Fallback>
            <p:pic>
              <p:nvPicPr>
                <p:cNvPr id="211971" name="Freihand 211970">
                  <a:extLst>
                    <a:ext uri="{FF2B5EF4-FFF2-40B4-BE49-F238E27FC236}">
                      <a16:creationId xmlns:a16="http://schemas.microsoft.com/office/drawing/2014/main" id="{27BACB44-2915-F4FB-4ECB-A61C8BAB043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243773" y="4006173"/>
                  <a:ext cx="138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11972" name="Freihand 211971">
                  <a:extLst>
                    <a:ext uri="{FF2B5EF4-FFF2-40B4-BE49-F238E27FC236}">
                      <a16:creationId xmlns:a16="http://schemas.microsoft.com/office/drawing/2014/main" id="{5F541427-4267-EF05-BDBF-8875DECF3496}"/>
                    </a:ext>
                  </a:extLst>
                </p14:cNvPr>
                <p14:cNvContentPartPr/>
                <p14:nvPr/>
              </p14:nvContentPartPr>
              <p14:xfrm>
                <a:off x="7251333" y="4036773"/>
                <a:ext cx="361800" cy="84600"/>
              </p14:xfrm>
            </p:contentPart>
          </mc:Choice>
          <mc:Fallback>
            <p:pic>
              <p:nvPicPr>
                <p:cNvPr id="211972" name="Freihand 211971">
                  <a:extLst>
                    <a:ext uri="{FF2B5EF4-FFF2-40B4-BE49-F238E27FC236}">
                      <a16:creationId xmlns:a16="http://schemas.microsoft.com/office/drawing/2014/main" id="{5F541427-4267-EF05-BDBF-8875DECF3496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242693" y="4027773"/>
                  <a:ext cx="379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11973" name="Freihand 211972">
                  <a:extLst>
                    <a:ext uri="{FF2B5EF4-FFF2-40B4-BE49-F238E27FC236}">
                      <a16:creationId xmlns:a16="http://schemas.microsoft.com/office/drawing/2014/main" id="{FEEAAEFF-90E5-55FB-A63C-5A36C2D9E643}"/>
                    </a:ext>
                  </a:extLst>
                </p14:cNvPr>
                <p14:cNvContentPartPr/>
                <p14:nvPr/>
              </p14:nvContentPartPr>
              <p14:xfrm>
                <a:off x="7697733" y="4004733"/>
                <a:ext cx="95040" cy="140760"/>
              </p14:xfrm>
            </p:contentPart>
          </mc:Choice>
          <mc:Fallback>
            <p:pic>
              <p:nvPicPr>
                <p:cNvPr id="211973" name="Freihand 211972">
                  <a:extLst>
                    <a:ext uri="{FF2B5EF4-FFF2-40B4-BE49-F238E27FC236}">
                      <a16:creationId xmlns:a16="http://schemas.microsoft.com/office/drawing/2014/main" id="{FEEAAEFF-90E5-55FB-A63C-5A36C2D9E64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688733" y="3995733"/>
                  <a:ext cx="112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11974" name="Freihand 211973">
                  <a:extLst>
                    <a:ext uri="{FF2B5EF4-FFF2-40B4-BE49-F238E27FC236}">
                      <a16:creationId xmlns:a16="http://schemas.microsoft.com/office/drawing/2014/main" id="{D462996E-D315-C0DD-8DBF-A8CA203D9F84}"/>
                    </a:ext>
                  </a:extLst>
                </p14:cNvPr>
                <p14:cNvContentPartPr/>
                <p14:nvPr/>
              </p14:nvContentPartPr>
              <p14:xfrm>
                <a:off x="5687133" y="4173573"/>
                <a:ext cx="2279520" cy="170640"/>
              </p14:xfrm>
            </p:contentPart>
          </mc:Choice>
          <mc:Fallback>
            <p:pic>
              <p:nvPicPr>
                <p:cNvPr id="211974" name="Freihand 211973">
                  <a:extLst>
                    <a:ext uri="{FF2B5EF4-FFF2-40B4-BE49-F238E27FC236}">
                      <a16:creationId xmlns:a16="http://schemas.microsoft.com/office/drawing/2014/main" id="{D462996E-D315-C0DD-8DBF-A8CA203D9F8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678493" y="4164573"/>
                  <a:ext cx="2297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11975" name="Freihand 211974">
                  <a:extLst>
                    <a:ext uri="{FF2B5EF4-FFF2-40B4-BE49-F238E27FC236}">
                      <a16:creationId xmlns:a16="http://schemas.microsoft.com/office/drawing/2014/main" id="{9B6F322E-307D-898B-EB2C-CD7AEEA386EE}"/>
                    </a:ext>
                  </a:extLst>
                </p14:cNvPr>
                <p14:cNvContentPartPr/>
                <p14:nvPr/>
              </p14:nvContentPartPr>
              <p14:xfrm>
                <a:off x="5732853" y="4445733"/>
                <a:ext cx="146880" cy="132840"/>
              </p14:xfrm>
            </p:contentPart>
          </mc:Choice>
          <mc:Fallback>
            <p:pic>
              <p:nvPicPr>
                <p:cNvPr id="211975" name="Freihand 211974">
                  <a:extLst>
                    <a:ext uri="{FF2B5EF4-FFF2-40B4-BE49-F238E27FC236}">
                      <a16:creationId xmlns:a16="http://schemas.microsoft.com/office/drawing/2014/main" id="{9B6F322E-307D-898B-EB2C-CD7AEEA386E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723853" y="4437093"/>
                  <a:ext cx="164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11976" name="Freihand 211975">
                  <a:extLst>
                    <a:ext uri="{FF2B5EF4-FFF2-40B4-BE49-F238E27FC236}">
                      <a16:creationId xmlns:a16="http://schemas.microsoft.com/office/drawing/2014/main" id="{231D36BB-D8E2-747F-35EA-195304D2D780}"/>
                    </a:ext>
                  </a:extLst>
                </p14:cNvPr>
                <p14:cNvContentPartPr/>
                <p14:nvPr/>
              </p14:nvContentPartPr>
              <p14:xfrm>
                <a:off x="5978013" y="4427013"/>
                <a:ext cx="136080" cy="149760"/>
              </p14:xfrm>
            </p:contentPart>
          </mc:Choice>
          <mc:Fallback>
            <p:pic>
              <p:nvPicPr>
                <p:cNvPr id="211976" name="Freihand 211975">
                  <a:extLst>
                    <a:ext uri="{FF2B5EF4-FFF2-40B4-BE49-F238E27FC236}">
                      <a16:creationId xmlns:a16="http://schemas.microsoft.com/office/drawing/2014/main" id="{231D36BB-D8E2-747F-35EA-195304D2D78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969373" y="4418373"/>
                  <a:ext cx="153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11977" name="Freihand 211976">
                  <a:extLst>
                    <a:ext uri="{FF2B5EF4-FFF2-40B4-BE49-F238E27FC236}">
                      <a16:creationId xmlns:a16="http://schemas.microsoft.com/office/drawing/2014/main" id="{1EDEF4DC-9A37-E8E8-9BEB-470DD78FF728}"/>
                    </a:ext>
                  </a:extLst>
                </p14:cNvPr>
                <p14:cNvContentPartPr/>
                <p14:nvPr/>
              </p14:nvContentPartPr>
              <p14:xfrm>
                <a:off x="6291933" y="4432413"/>
                <a:ext cx="10800" cy="135360"/>
              </p14:xfrm>
            </p:contentPart>
          </mc:Choice>
          <mc:Fallback>
            <p:pic>
              <p:nvPicPr>
                <p:cNvPr id="211977" name="Freihand 211976">
                  <a:extLst>
                    <a:ext uri="{FF2B5EF4-FFF2-40B4-BE49-F238E27FC236}">
                      <a16:creationId xmlns:a16="http://schemas.microsoft.com/office/drawing/2014/main" id="{1EDEF4DC-9A37-E8E8-9BEB-470DD78FF72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282933" y="4423413"/>
                  <a:ext cx="28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11978" name="Freihand 211977">
                  <a:extLst>
                    <a:ext uri="{FF2B5EF4-FFF2-40B4-BE49-F238E27FC236}">
                      <a16:creationId xmlns:a16="http://schemas.microsoft.com/office/drawing/2014/main" id="{16F09D18-13A3-9483-8234-0006BDEAD16E}"/>
                    </a:ext>
                  </a:extLst>
                </p14:cNvPr>
                <p14:cNvContentPartPr/>
                <p14:nvPr/>
              </p14:nvContentPartPr>
              <p14:xfrm>
                <a:off x="6206253" y="4401453"/>
                <a:ext cx="192600" cy="182160"/>
              </p14:xfrm>
            </p:contentPart>
          </mc:Choice>
          <mc:Fallback>
            <p:pic>
              <p:nvPicPr>
                <p:cNvPr id="211978" name="Freihand 211977">
                  <a:extLst>
                    <a:ext uri="{FF2B5EF4-FFF2-40B4-BE49-F238E27FC236}">
                      <a16:creationId xmlns:a16="http://schemas.microsoft.com/office/drawing/2014/main" id="{16F09D18-13A3-9483-8234-0006BDEAD16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197253" y="4392453"/>
                  <a:ext cx="210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11979" name="Freihand 211978">
                  <a:extLst>
                    <a:ext uri="{FF2B5EF4-FFF2-40B4-BE49-F238E27FC236}">
                      <a16:creationId xmlns:a16="http://schemas.microsoft.com/office/drawing/2014/main" id="{ABED41AE-EC47-DF01-A73B-6A5AB1552935}"/>
                    </a:ext>
                  </a:extLst>
                </p14:cNvPr>
                <p14:cNvContentPartPr/>
                <p14:nvPr/>
              </p14:nvContentPartPr>
              <p14:xfrm>
                <a:off x="6388413" y="4472373"/>
                <a:ext cx="162360" cy="60480"/>
              </p14:xfrm>
            </p:contentPart>
          </mc:Choice>
          <mc:Fallback>
            <p:pic>
              <p:nvPicPr>
                <p:cNvPr id="211979" name="Freihand 211978">
                  <a:extLst>
                    <a:ext uri="{FF2B5EF4-FFF2-40B4-BE49-F238E27FC236}">
                      <a16:creationId xmlns:a16="http://schemas.microsoft.com/office/drawing/2014/main" id="{ABED41AE-EC47-DF01-A73B-6A5AB155293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379773" y="4463733"/>
                  <a:ext cx="180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11980" name="Freihand 211979">
                  <a:extLst>
                    <a:ext uri="{FF2B5EF4-FFF2-40B4-BE49-F238E27FC236}">
                      <a16:creationId xmlns:a16="http://schemas.microsoft.com/office/drawing/2014/main" id="{D7D3509F-D6C0-D6FF-A114-2F042135DEA7}"/>
                    </a:ext>
                  </a:extLst>
                </p14:cNvPr>
                <p14:cNvContentPartPr/>
                <p14:nvPr/>
              </p14:nvContentPartPr>
              <p14:xfrm>
                <a:off x="6597213" y="4361853"/>
                <a:ext cx="152640" cy="212400"/>
              </p14:xfrm>
            </p:contentPart>
          </mc:Choice>
          <mc:Fallback>
            <p:pic>
              <p:nvPicPr>
                <p:cNvPr id="211980" name="Freihand 211979">
                  <a:extLst>
                    <a:ext uri="{FF2B5EF4-FFF2-40B4-BE49-F238E27FC236}">
                      <a16:creationId xmlns:a16="http://schemas.microsoft.com/office/drawing/2014/main" id="{D7D3509F-D6C0-D6FF-A114-2F042135DEA7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588213" y="4353213"/>
                  <a:ext cx="170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211983" name="Freihand 211982">
                  <a:extLst>
                    <a:ext uri="{FF2B5EF4-FFF2-40B4-BE49-F238E27FC236}">
                      <a16:creationId xmlns:a16="http://schemas.microsoft.com/office/drawing/2014/main" id="{23B45C05-7878-ACCB-56B6-B6BBBB877987}"/>
                    </a:ext>
                  </a:extLst>
                </p14:cNvPr>
                <p14:cNvContentPartPr/>
                <p14:nvPr/>
              </p14:nvContentPartPr>
              <p14:xfrm>
                <a:off x="6775413" y="4361133"/>
                <a:ext cx="368280" cy="158760"/>
              </p14:xfrm>
            </p:contentPart>
          </mc:Choice>
          <mc:Fallback>
            <p:pic>
              <p:nvPicPr>
                <p:cNvPr id="211983" name="Freihand 211982">
                  <a:extLst>
                    <a:ext uri="{FF2B5EF4-FFF2-40B4-BE49-F238E27FC236}">
                      <a16:creationId xmlns:a16="http://schemas.microsoft.com/office/drawing/2014/main" id="{23B45C05-7878-ACCB-56B6-B6BBBB87798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766413" y="4352133"/>
                  <a:ext cx="385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211984" name="Freihand 211983">
                  <a:extLst>
                    <a:ext uri="{FF2B5EF4-FFF2-40B4-BE49-F238E27FC236}">
                      <a16:creationId xmlns:a16="http://schemas.microsoft.com/office/drawing/2014/main" id="{B1F04138-8548-2178-4AC3-EA2AAA448777}"/>
                    </a:ext>
                  </a:extLst>
                </p14:cNvPr>
                <p14:cNvContentPartPr/>
                <p14:nvPr/>
              </p14:nvContentPartPr>
              <p14:xfrm>
                <a:off x="7124613" y="4358253"/>
                <a:ext cx="2520" cy="20880"/>
              </p14:xfrm>
            </p:contentPart>
          </mc:Choice>
          <mc:Fallback>
            <p:pic>
              <p:nvPicPr>
                <p:cNvPr id="211984" name="Freihand 211983">
                  <a:extLst>
                    <a:ext uri="{FF2B5EF4-FFF2-40B4-BE49-F238E27FC236}">
                      <a16:creationId xmlns:a16="http://schemas.microsoft.com/office/drawing/2014/main" id="{B1F04138-8548-2178-4AC3-EA2AAA44877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115973" y="4349253"/>
                  <a:ext cx="20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211985" name="Freihand 211984">
                  <a:extLst>
                    <a:ext uri="{FF2B5EF4-FFF2-40B4-BE49-F238E27FC236}">
                      <a16:creationId xmlns:a16="http://schemas.microsoft.com/office/drawing/2014/main" id="{ECBF00C0-5BCC-6A87-F194-68CFC43D10FA}"/>
                    </a:ext>
                  </a:extLst>
                </p14:cNvPr>
                <p14:cNvContentPartPr/>
                <p14:nvPr/>
              </p14:nvContentPartPr>
              <p14:xfrm>
                <a:off x="7165293" y="4421973"/>
                <a:ext cx="228240" cy="63360"/>
              </p14:xfrm>
            </p:contentPart>
          </mc:Choice>
          <mc:Fallback>
            <p:pic>
              <p:nvPicPr>
                <p:cNvPr id="211985" name="Freihand 211984">
                  <a:extLst>
                    <a:ext uri="{FF2B5EF4-FFF2-40B4-BE49-F238E27FC236}">
                      <a16:creationId xmlns:a16="http://schemas.microsoft.com/office/drawing/2014/main" id="{ECBF00C0-5BCC-6A87-F194-68CFC43D10F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156653" y="4413333"/>
                  <a:ext cx="245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211986" name="Freihand 211985">
                  <a:extLst>
                    <a:ext uri="{FF2B5EF4-FFF2-40B4-BE49-F238E27FC236}">
                      <a16:creationId xmlns:a16="http://schemas.microsoft.com/office/drawing/2014/main" id="{11C4A9F0-8836-7F12-78B3-CA7F48420E43}"/>
                    </a:ext>
                  </a:extLst>
                </p14:cNvPr>
                <p14:cNvContentPartPr/>
                <p14:nvPr/>
              </p14:nvContentPartPr>
              <p14:xfrm>
                <a:off x="7399653" y="4406133"/>
                <a:ext cx="92160" cy="98640"/>
              </p14:xfrm>
            </p:contentPart>
          </mc:Choice>
          <mc:Fallback>
            <p:pic>
              <p:nvPicPr>
                <p:cNvPr id="211986" name="Freihand 211985">
                  <a:extLst>
                    <a:ext uri="{FF2B5EF4-FFF2-40B4-BE49-F238E27FC236}">
                      <a16:creationId xmlns:a16="http://schemas.microsoft.com/office/drawing/2014/main" id="{11C4A9F0-8836-7F12-78B3-CA7F48420E4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391013" y="4397133"/>
                  <a:ext cx="109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211987" name="Freihand 211986">
                  <a:extLst>
                    <a:ext uri="{FF2B5EF4-FFF2-40B4-BE49-F238E27FC236}">
                      <a16:creationId xmlns:a16="http://schemas.microsoft.com/office/drawing/2014/main" id="{0D6E98E0-693E-F558-61A6-4D30E98ED6FC}"/>
                    </a:ext>
                  </a:extLst>
                </p14:cNvPr>
                <p14:cNvContentPartPr/>
                <p14:nvPr/>
              </p14:nvContentPartPr>
              <p14:xfrm>
                <a:off x="7542213" y="4402533"/>
                <a:ext cx="85680" cy="92160"/>
              </p14:xfrm>
            </p:contentPart>
          </mc:Choice>
          <mc:Fallback>
            <p:pic>
              <p:nvPicPr>
                <p:cNvPr id="211987" name="Freihand 211986">
                  <a:extLst>
                    <a:ext uri="{FF2B5EF4-FFF2-40B4-BE49-F238E27FC236}">
                      <a16:creationId xmlns:a16="http://schemas.microsoft.com/office/drawing/2014/main" id="{0D6E98E0-693E-F558-61A6-4D30E98ED6F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533573" y="4393533"/>
                  <a:ext cx="103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211988" name="Freihand 211987">
                  <a:extLst>
                    <a:ext uri="{FF2B5EF4-FFF2-40B4-BE49-F238E27FC236}">
                      <a16:creationId xmlns:a16="http://schemas.microsoft.com/office/drawing/2014/main" id="{269F5A89-675A-8391-EFEE-A435715FF52C}"/>
                    </a:ext>
                  </a:extLst>
                </p14:cNvPr>
                <p14:cNvContentPartPr/>
                <p14:nvPr/>
              </p14:nvContentPartPr>
              <p14:xfrm>
                <a:off x="7667493" y="4326573"/>
                <a:ext cx="353160" cy="131400"/>
              </p14:xfrm>
            </p:contentPart>
          </mc:Choice>
          <mc:Fallback>
            <p:pic>
              <p:nvPicPr>
                <p:cNvPr id="211988" name="Freihand 211987">
                  <a:extLst>
                    <a:ext uri="{FF2B5EF4-FFF2-40B4-BE49-F238E27FC236}">
                      <a16:creationId xmlns:a16="http://schemas.microsoft.com/office/drawing/2014/main" id="{269F5A89-675A-8391-EFEE-A435715FF52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658853" y="4317573"/>
                  <a:ext cx="370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11993" name="Freihand 211992">
                  <a:extLst>
                    <a:ext uri="{FF2B5EF4-FFF2-40B4-BE49-F238E27FC236}">
                      <a16:creationId xmlns:a16="http://schemas.microsoft.com/office/drawing/2014/main" id="{F350F7E1-58CB-E518-E23A-86A93FAC8046}"/>
                    </a:ext>
                  </a:extLst>
                </p14:cNvPr>
                <p14:cNvContentPartPr/>
                <p14:nvPr/>
              </p14:nvContentPartPr>
              <p14:xfrm>
                <a:off x="6817893" y="3730773"/>
                <a:ext cx="92520" cy="181080"/>
              </p14:xfrm>
            </p:contentPart>
          </mc:Choice>
          <mc:Fallback>
            <p:pic>
              <p:nvPicPr>
                <p:cNvPr id="211993" name="Freihand 211992">
                  <a:extLst>
                    <a:ext uri="{FF2B5EF4-FFF2-40B4-BE49-F238E27FC236}">
                      <a16:creationId xmlns:a16="http://schemas.microsoft.com/office/drawing/2014/main" id="{F350F7E1-58CB-E518-E23A-86A93FAC804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809253" y="3721773"/>
                  <a:ext cx="11016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211994" name="Freihand 211993">
                <a:extLst>
                  <a:ext uri="{FF2B5EF4-FFF2-40B4-BE49-F238E27FC236}">
                    <a16:creationId xmlns:a16="http://schemas.microsoft.com/office/drawing/2014/main" id="{73534ACB-56E7-B19A-2278-517984436443}"/>
                  </a:ext>
                </a:extLst>
              </p14:cNvPr>
              <p14:cNvContentPartPr/>
              <p14:nvPr/>
            </p14:nvContentPartPr>
            <p14:xfrm>
              <a:off x="6852453" y="3564093"/>
              <a:ext cx="8280" cy="23400"/>
            </p14:xfrm>
          </p:contentPart>
        </mc:Choice>
        <mc:Fallback>
          <p:pic>
            <p:nvPicPr>
              <p:cNvPr id="211994" name="Freihand 211993">
                <a:extLst>
                  <a:ext uri="{FF2B5EF4-FFF2-40B4-BE49-F238E27FC236}">
                    <a16:creationId xmlns:a16="http://schemas.microsoft.com/office/drawing/2014/main" id="{73534ACB-56E7-B19A-2278-517984436443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6843813" y="3555453"/>
                <a:ext cx="2592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998" name="Gruppieren 211997">
            <a:extLst>
              <a:ext uri="{FF2B5EF4-FFF2-40B4-BE49-F238E27FC236}">
                <a16:creationId xmlns:a16="http://schemas.microsoft.com/office/drawing/2014/main" id="{8C18995D-2ABD-2312-60C8-5DBB4C51BDFA}"/>
              </a:ext>
            </a:extLst>
          </p:cNvPr>
          <p:cNvGrpSpPr/>
          <p:nvPr/>
        </p:nvGrpSpPr>
        <p:grpSpPr>
          <a:xfrm>
            <a:off x="7088973" y="4603053"/>
            <a:ext cx="181800" cy="146880"/>
            <a:chOff x="7088973" y="4603053"/>
            <a:chExt cx="18180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211996" name="Freihand 211995">
                  <a:extLst>
                    <a:ext uri="{FF2B5EF4-FFF2-40B4-BE49-F238E27FC236}">
                      <a16:creationId xmlns:a16="http://schemas.microsoft.com/office/drawing/2014/main" id="{8548AE51-F11B-160A-5EE5-B8716FD1E60A}"/>
                    </a:ext>
                  </a:extLst>
                </p14:cNvPr>
                <p14:cNvContentPartPr/>
                <p14:nvPr/>
              </p14:nvContentPartPr>
              <p14:xfrm>
                <a:off x="7124973" y="4630053"/>
                <a:ext cx="86400" cy="119880"/>
              </p14:xfrm>
            </p:contentPart>
          </mc:Choice>
          <mc:Fallback>
            <p:pic>
              <p:nvPicPr>
                <p:cNvPr id="211996" name="Freihand 211995">
                  <a:extLst>
                    <a:ext uri="{FF2B5EF4-FFF2-40B4-BE49-F238E27FC236}">
                      <a16:creationId xmlns:a16="http://schemas.microsoft.com/office/drawing/2014/main" id="{8548AE51-F11B-160A-5EE5-B8716FD1E60A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116333" y="4621053"/>
                  <a:ext cx="104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211997" name="Freihand 211996">
                  <a:extLst>
                    <a:ext uri="{FF2B5EF4-FFF2-40B4-BE49-F238E27FC236}">
                      <a16:creationId xmlns:a16="http://schemas.microsoft.com/office/drawing/2014/main" id="{C73F33A0-9356-12E3-4818-28CCAFEB526C}"/>
                    </a:ext>
                  </a:extLst>
                </p14:cNvPr>
                <p14:cNvContentPartPr/>
                <p14:nvPr/>
              </p14:nvContentPartPr>
              <p14:xfrm>
                <a:off x="7088973" y="4603053"/>
                <a:ext cx="181800" cy="11880"/>
              </p14:xfrm>
            </p:contentPart>
          </mc:Choice>
          <mc:Fallback>
            <p:pic>
              <p:nvPicPr>
                <p:cNvPr id="211997" name="Freihand 211996">
                  <a:extLst>
                    <a:ext uri="{FF2B5EF4-FFF2-40B4-BE49-F238E27FC236}">
                      <a16:creationId xmlns:a16="http://schemas.microsoft.com/office/drawing/2014/main" id="{C73F33A0-9356-12E3-4818-28CCAFEB526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080333" y="4594413"/>
                  <a:ext cx="1994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018" name="Gruppieren 212017">
            <a:extLst>
              <a:ext uri="{FF2B5EF4-FFF2-40B4-BE49-F238E27FC236}">
                <a16:creationId xmlns:a16="http://schemas.microsoft.com/office/drawing/2014/main" id="{219A4666-33B6-94E6-FD1E-B915958F0794}"/>
              </a:ext>
            </a:extLst>
          </p:cNvPr>
          <p:cNvGrpSpPr/>
          <p:nvPr/>
        </p:nvGrpSpPr>
        <p:grpSpPr>
          <a:xfrm>
            <a:off x="7411533" y="4831293"/>
            <a:ext cx="406080" cy="245520"/>
            <a:chOff x="7411533" y="4831293"/>
            <a:chExt cx="40608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212015" name="Freihand 212014">
                  <a:extLst>
                    <a:ext uri="{FF2B5EF4-FFF2-40B4-BE49-F238E27FC236}">
                      <a16:creationId xmlns:a16="http://schemas.microsoft.com/office/drawing/2014/main" id="{2E04D996-EAF5-0D6F-0C9F-1FDFD7804654}"/>
                    </a:ext>
                  </a:extLst>
                </p14:cNvPr>
                <p14:cNvContentPartPr/>
                <p14:nvPr/>
              </p14:nvContentPartPr>
              <p14:xfrm>
                <a:off x="7411533" y="4902933"/>
                <a:ext cx="101520" cy="173880"/>
              </p14:xfrm>
            </p:contentPart>
          </mc:Choice>
          <mc:Fallback>
            <p:pic>
              <p:nvPicPr>
                <p:cNvPr id="212015" name="Freihand 212014">
                  <a:extLst>
                    <a:ext uri="{FF2B5EF4-FFF2-40B4-BE49-F238E27FC236}">
                      <a16:creationId xmlns:a16="http://schemas.microsoft.com/office/drawing/2014/main" id="{2E04D996-EAF5-0D6F-0C9F-1FDFD7804654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402533" y="4894293"/>
                  <a:ext cx="119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212016" name="Freihand 212015">
                  <a:extLst>
                    <a:ext uri="{FF2B5EF4-FFF2-40B4-BE49-F238E27FC236}">
                      <a16:creationId xmlns:a16="http://schemas.microsoft.com/office/drawing/2014/main" id="{E1E00D5F-B7A9-BD8F-4B32-85E759A4CB53}"/>
                    </a:ext>
                  </a:extLst>
                </p14:cNvPr>
                <p14:cNvContentPartPr/>
                <p14:nvPr/>
              </p14:nvContentPartPr>
              <p14:xfrm>
                <a:off x="7420173" y="4831293"/>
                <a:ext cx="51480" cy="8640"/>
              </p14:xfrm>
            </p:contentPart>
          </mc:Choice>
          <mc:Fallback>
            <p:pic>
              <p:nvPicPr>
                <p:cNvPr id="212016" name="Freihand 212015">
                  <a:extLst>
                    <a:ext uri="{FF2B5EF4-FFF2-40B4-BE49-F238E27FC236}">
                      <a16:creationId xmlns:a16="http://schemas.microsoft.com/office/drawing/2014/main" id="{E1E00D5F-B7A9-BD8F-4B32-85E759A4CB5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411173" y="4822293"/>
                  <a:ext cx="69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212017" name="Freihand 212016">
                  <a:extLst>
                    <a:ext uri="{FF2B5EF4-FFF2-40B4-BE49-F238E27FC236}">
                      <a16:creationId xmlns:a16="http://schemas.microsoft.com/office/drawing/2014/main" id="{D06D68F8-D6F5-89C7-53B7-615F2484557C}"/>
                    </a:ext>
                  </a:extLst>
                </p14:cNvPr>
                <p14:cNvContentPartPr/>
                <p14:nvPr/>
              </p14:nvContentPartPr>
              <p14:xfrm>
                <a:off x="7683333" y="4886373"/>
                <a:ext cx="134280" cy="97560"/>
              </p14:xfrm>
            </p:contentPart>
          </mc:Choice>
          <mc:Fallback>
            <p:pic>
              <p:nvPicPr>
                <p:cNvPr id="212017" name="Freihand 212016">
                  <a:extLst>
                    <a:ext uri="{FF2B5EF4-FFF2-40B4-BE49-F238E27FC236}">
                      <a16:creationId xmlns:a16="http://schemas.microsoft.com/office/drawing/2014/main" id="{D06D68F8-D6F5-89C7-53B7-615F2484557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674693" y="4877373"/>
                  <a:ext cx="1519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039" name="Gruppieren 212038">
            <a:extLst>
              <a:ext uri="{FF2B5EF4-FFF2-40B4-BE49-F238E27FC236}">
                <a16:creationId xmlns:a16="http://schemas.microsoft.com/office/drawing/2014/main" id="{038C6228-8B1D-5231-A3CA-5C8D4A3B1D09}"/>
              </a:ext>
            </a:extLst>
          </p:cNvPr>
          <p:cNvGrpSpPr/>
          <p:nvPr/>
        </p:nvGrpSpPr>
        <p:grpSpPr>
          <a:xfrm>
            <a:off x="149613" y="5451213"/>
            <a:ext cx="2316240" cy="392400"/>
            <a:chOff x="149613" y="5451213"/>
            <a:chExt cx="231624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212025" name="Freihand 212024">
                  <a:extLst>
                    <a:ext uri="{FF2B5EF4-FFF2-40B4-BE49-F238E27FC236}">
                      <a16:creationId xmlns:a16="http://schemas.microsoft.com/office/drawing/2014/main" id="{136E3B1A-6FEE-44CF-F06B-B1A6B1D996FB}"/>
                    </a:ext>
                  </a:extLst>
                </p14:cNvPr>
                <p14:cNvContentPartPr/>
                <p14:nvPr/>
              </p14:nvContentPartPr>
              <p14:xfrm>
                <a:off x="190293" y="5599893"/>
                <a:ext cx="154800" cy="169920"/>
              </p14:xfrm>
            </p:contentPart>
          </mc:Choice>
          <mc:Fallback>
            <p:pic>
              <p:nvPicPr>
                <p:cNvPr id="212025" name="Freihand 212024">
                  <a:extLst>
                    <a:ext uri="{FF2B5EF4-FFF2-40B4-BE49-F238E27FC236}">
                      <a16:creationId xmlns:a16="http://schemas.microsoft.com/office/drawing/2014/main" id="{136E3B1A-6FEE-44CF-F06B-B1A6B1D996F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81293" y="5591253"/>
                  <a:ext cx="172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212026" name="Freihand 212025">
                  <a:extLst>
                    <a:ext uri="{FF2B5EF4-FFF2-40B4-BE49-F238E27FC236}">
                      <a16:creationId xmlns:a16="http://schemas.microsoft.com/office/drawing/2014/main" id="{74AADC0B-D919-6DCA-0CE4-B8CE9F63957D}"/>
                    </a:ext>
                  </a:extLst>
                </p14:cNvPr>
                <p14:cNvContentPartPr/>
                <p14:nvPr/>
              </p14:nvContentPartPr>
              <p14:xfrm>
                <a:off x="398013" y="5613213"/>
                <a:ext cx="92160" cy="150120"/>
              </p14:xfrm>
            </p:contentPart>
          </mc:Choice>
          <mc:Fallback>
            <p:pic>
              <p:nvPicPr>
                <p:cNvPr id="212026" name="Freihand 212025">
                  <a:extLst>
                    <a:ext uri="{FF2B5EF4-FFF2-40B4-BE49-F238E27FC236}">
                      <a16:creationId xmlns:a16="http://schemas.microsoft.com/office/drawing/2014/main" id="{74AADC0B-D919-6DCA-0CE4-B8CE9F63957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89013" y="5604213"/>
                  <a:ext cx="109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212027" name="Freihand 212026">
                  <a:extLst>
                    <a:ext uri="{FF2B5EF4-FFF2-40B4-BE49-F238E27FC236}">
                      <a16:creationId xmlns:a16="http://schemas.microsoft.com/office/drawing/2014/main" id="{E15BE9B3-F8E6-F48A-CFF1-26C677828193}"/>
                    </a:ext>
                  </a:extLst>
                </p14:cNvPr>
                <p14:cNvContentPartPr/>
                <p14:nvPr/>
              </p14:nvContentPartPr>
              <p14:xfrm>
                <a:off x="539133" y="5545533"/>
                <a:ext cx="224280" cy="243720"/>
              </p14:xfrm>
            </p:contentPart>
          </mc:Choice>
          <mc:Fallback>
            <p:pic>
              <p:nvPicPr>
                <p:cNvPr id="212027" name="Freihand 212026">
                  <a:extLst>
                    <a:ext uri="{FF2B5EF4-FFF2-40B4-BE49-F238E27FC236}">
                      <a16:creationId xmlns:a16="http://schemas.microsoft.com/office/drawing/2014/main" id="{E15BE9B3-F8E6-F48A-CFF1-26C677828193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30493" y="5536533"/>
                  <a:ext cx="241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212028" name="Freihand 212027">
                  <a:extLst>
                    <a:ext uri="{FF2B5EF4-FFF2-40B4-BE49-F238E27FC236}">
                      <a16:creationId xmlns:a16="http://schemas.microsoft.com/office/drawing/2014/main" id="{33B6BF43-821B-805E-2496-CB59EFFE0D1F}"/>
                    </a:ext>
                  </a:extLst>
                </p14:cNvPr>
                <p14:cNvContentPartPr/>
                <p14:nvPr/>
              </p14:nvContentPartPr>
              <p14:xfrm>
                <a:off x="149613" y="5496933"/>
                <a:ext cx="99000" cy="346680"/>
              </p14:xfrm>
            </p:contentPart>
          </mc:Choice>
          <mc:Fallback>
            <p:pic>
              <p:nvPicPr>
                <p:cNvPr id="212028" name="Freihand 212027">
                  <a:extLst>
                    <a:ext uri="{FF2B5EF4-FFF2-40B4-BE49-F238E27FC236}">
                      <a16:creationId xmlns:a16="http://schemas.microsoft.com/office/drawing/2014/main" id="{33B6BF43-821B-805E-2496-CB59EFFE0D1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40973" y="5488293"/>
                  <a:ext cx="1166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212029" name="Freihand 212028">
                  <a:extLst>
                    <a:ext uri="{FF2B5EF4-FFF2-40B4-BE49-F238E27FC236}">
                      <a16:creationId xmlns:a16="http://schemas.microsoft.com/office/drawing/2014/main" id="{E3191BC9-26AE-5136-1E43-2EC372ED64F3}"/>
                    </a:ext>
                  </a:extLst>
                </p14:cNvPr>
                <p14:cNvContentPartPr/>
                <p14:nvPr/>
              </p14:nvContentPartPr>
              <p14:xfrm>
                <a:off x="807693" y="5493333"/>
                <a:ext cx="64800" cy="271080"/>
              </p14:xfrm>
            </p:contentPart>
          </mc:Choice>
          <mc:Fallback>
            <p:pic>
              <p:nvPicPr>
                <p:cNvPr id="212029" name="Freihand 212028">
                  <a:extLst>
                    <a:ext uri="{FF2B5EF4-FFF2-40B4-BE49-F238E27FC236}">
                      <a16:creationId xmlns:a16="http://schemas.microsoft.com/office/drawing/2014/main" id="{E3191BC9-26AE-5136-1E43-2EC372ED64F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99053" y="5484333"/>
                  <a:ext cx="82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212030" name="Freihand 212029">
                  <a:extLst>
                    <a:ext uri="{FF2B5EF4-FFF2-40B4-BE49-F238E27FC236}">
                      <a16:creationId xmlns:a16="http://schemas.microsoft.com/office/drawing/2014/main" id="{B9ED3E27-4D34-80CF-15FA-B0D0D4220E7D}"/>
                    </a:ext>
                  </a:extLst>
                </p14:cNvPr>
                <p14:cNvContentPartPr/>
                <p14:nvPr/>
              </p14:nvContentPartPr>
              <p14:xfrm>
                <a:off x="887613" y="5561373"/>
                <a:ext cx="108720" cy="123120"/>
              </p14:xfrm>
            </p:contentPart>
          </mc:Choice>
          <mc:Fallback>
            <p:pic>
              <p:nvPicPr>
                <p:cNvPr id="212030" name="Freihand 212029">
                  <a:extLst>
                    <a:ext uri="{FF2B5EF4-FFF2-40B4-BE49-F238E27FC236}">
                      <a16:creationId xmlns:a16="http://schemas.microsoft.com/office/drawing/2014/main" id="{B9ED3E27-4D34-80CF-15FA-B0D0D4220E7D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78973" y="5552733"/>
                  <a:ext cx="126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212031" name="Freihand 212030">
                  <a:extLst>
                    <a:ext uri="{FF2B5EF4-FFF2-40B4-BE49-F238E27FC236}">
                      <a16:creationId xmlns:a16="http://schemas.microsoft.com/office/drawing/2014/main" id="{574EECDC-39F5-FD8B-34EF-3D0C7C1E5F05}"/>
                    </a:ext>
                  </a:extLst>
                </p14:cNvPr>
                <p14:cNvContentPartPr/>
                <p14:nvPr/>
              </p14:nvContentPartPr>
              <p14:xfrm>
                <a:off x="1073733" y="5563173"/>
                <a:ext cx="218880" cy="131760"/>
              </p14:xfrm>
            </p:contentPart>
          </mc:Choice>
          <mc:Fallback>
            <p:pic>
              <p:nvPicPr>
                <p:cNvPr id="212031" name="Freihand 212030">
                  <a:extLst>
                    <a:ext uri="{FF2B5EF4-FFF2-40B4-BE49-F238E27FC236}">
                      <a16:creationId xmlns:a16="http://schemas.microsoft.com/office/drawing/2014/main" id="{574EECDC-39F5-FD8B-34EF-3D0C7C1E5F05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64733" y="5554533"/>
                  <a:ext cx="236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212032" name="Freihand 212031">
                  <a:extLst>
                    <a:ext uri="{FF2B5EF4-FFF2-40B4-BE49-F238E27FC236}">
                      <a16:creationId xmlns:a16="http://schemas.microsoft.com/office/drawing/2014/main" id="{99662688-FA99-F29C-6BE5-48D84ED1114F}"/>
                    </a:ext>
                  </a:extLst>
                </p14:cNvPr>
                <p14:cNvContentPartPr/>
                <p14:nvPr/>
              </p14:nvContentPartPr>
              <p14:xfrm>
                <a:off x="1276413" y="5508453"/>
                <a:ext cx="113400" cy="154800"/>
              </p14:xfrm>
            </p:contentPart>
          </mc:Choice>
          <mc:Fallback>
            <p:pic>
              <p:nvPicPr>
                <p:cNvPr id="212032" name="Freihand 212031">
                  <a:extLst>
                    <a:ext uri="{FF2B5EF4-FFF2-40B4-BE49-F238E27FC236}">
                      <a16:creationId xmlns:a16="http://schemas.microsoft.com/office/drawing/2014/main" id="{99662688-FA99-F29C-6BE5-48D84ED1114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267773" y="5499813"/>
                  <a:ext cx="131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212033" name="Freihand 212032">
                  <a:extLst>
                    <a:ext uri="{FF2B5EF4-FFF2-40B4-BE49-F238E27FC236}">
                      <a16:creationId xmlns:a16="http://schemas.microsoft.com/office/drawing/2014/main" id="{8F47C84A-2EAD-3060-DB7F-829742C54A44}"/>
                    </a:ext>
                  </a:extLst>
                </p14:cNvPr>
                <p14:cNvContentPartPr/>
                <p14:nvPr/>
              </p14:nvContentPartPr>
              <p14:xfrm>
                <a:off x="1446333" y="5479653"/>
                <a:ext cx="69840" cy="275760"/>
              </p14:xfrm>
            </p:contentPart>
          </mc:Choice>
          <mc:Fallback>
            <p:pic>
              <p:nvPicPr>
                <p:cNvPr id="212033" name="Freihand 212032">
                  <a:extLst>
                    <a:ext uri="{FF2B5EF4-FFF2-40B4-BE49-F238E27FC236}">
                      <a16:creationId xmlns:a16="http://schemas.microsoft.com/office/drawing/2014/main" id="{8F47C84A-2EAD-3060-DB7F-829742C54A4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437333" y="5471013"/>
                  <a:ext cx="87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212034" name="Freihand 212033">
                  <a:extLst>
                    <a:ext uri="{FF2B5EF4-FFF2-40B4-BE49-F238E27FC236}">
                      <a16:creationId xmlns:a16="http://schemas.microsoft.com/office/drawing/2014/main" id="{5B90750A-7CA0-7C87-D9C4-41F76A1B123A}"/>
                    </a:ext>
                  </a:extLst>
                </p14:cNvPr>
                <p14:cNvContentPartPr/>
                <p14:nvPr/>
              </p14:nvContentPartPr>
              <p14:xfrm>
                <a:off x="1645053" y="5642733"/>
                <a:ext cx="145800" cy="54000"/>
              </p14:xfrm>
            </p:contentPart>
          </mc:Choice>
          <mc:Fallback>
            <p:pic>
              <p:nvPicPr>
                <p:cNvPr id="212034" name="Freihand 212033">
                  <a:extLst>
                    <a:ext uri="{FF2B5EF4-FFF2-40B4-BE49-F238E27FC236}">
                      <a16:creationId xmlns:a16="http://schemas.microsoft.com/office/drawing/2014/main" id="{5B90750A-7CA0-7C87-D9C4-41F76A1B123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636053" y="5633733"/>
                  <a:ext cx="163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212035" name="Freihand 212034">
                  <a:extLst>
                    <a:ext uri="{FF2B5EF4-FFF2-40B4-BE49-F238E27FC236}">
                      <a16:creationId xmlns:a16="http://schemas.microsoft.com/office/drawing/2014/main" id="{6EB1356F-DA0E-3003-62A2-BD0833A9FCED}"/>
                    </a:ext>
                  </a:extLst>
                </p14:cNvPr>
                <p14:cNvContentPartPr/>
                <p14:nvPr/>
              </p14:nvContentPartPr>
              <p14:xfrm>
                <a:off x="1952493" y="5547333"/>
                <a:ext cx="137160" cy="137160"/>
              </p14:xfrm>
            </p:contentPart>
          </mc:Choice>
          <mc:Fallback>
            <p:pic>
              <p:nvPicPr>
                <p:cNvPr id="212035" name="Freihand 212034">
                  <a:extLst>
                    <a:ext uri="{FF2B5EF4-FFF2-40B4-BE49-F238E27FC236}">
                      <a16:creationId xmlns:a16="http://schemas.microsoft.com/office/drawing/2014/main" id="{6EB1356F-DA0E-3003-62A2-BD0833A9FCE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943853" y="5538693"/>
                  <a:ext cx="154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212036" name="Freihand 212035">
                  <a:extLst>
                    <a:ext uri="{FF2B5EF4-FFF2-40B4-BE49-F238E27FC236}">
                      <a16:creationId xmlns:a16="http://schemas.microsoft.com/office/drawing/2014/main" id="{5C278C99-BA5A-AF43-7FF8-6A141885531A}"/>
                    </a:ext>
                  </a:extLst>
                </p14:cNvPr>
                <p14:cNvContentPartPr/>
                <p14:nvPr/>
              </p14:nvContentPartPr>
              <p14:xfrm>
                <a:off x="2144373" y="5580453"/>
                <a:ext cx="111600" cy="127080"/>
              </p14:xfrm>
            </p:contentPart>
          </mc:Choice>
          <mc:Fallback>
            <p:pic>
              <p:nvPicPr>
                <p:cNvPr id="212036" name="Freihand 212035">
                  <a:extLst>
                    <a:ext uri="{FF2B5EF4-FFF2-40B4-BE49-F238E27FC236}">
                      <a16:creationId xmlns:a16="http://schemas.microsoft.com/office/drawing/2014/main" id="{5C278C99-BA5A-AF43-7FF8-6A141885531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135373" y="5571813"/>
                  <a:ext cx="129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212037" name="Freihand 212036">
                  <a:extLst>
                    <a:ext uri="{FF2B5EF4-FFF2-40B4-BE49-F238E27FC236}">
                      <a16:creationId xmlns:a16="http://schemas.microsoft.com/office/drawing/2014/main" id="{E613EAE9-8ABE-D2E2-4A17-D4301A1CB99A}"/>
                    </a:ext>
                  </a:extLst>
                </p14:cNvPr>
                <p14:cNvContentPartPr/>
                <p14:nvPr/>
              </p14:nvContentPartPr>
              <p14:xfrm>
                <a:off x="2384493" y="5451213"/>
                <a:ext cx="81360" cy="206280"/>
              </p14:xfrm>
            </p:contentPart>
          </mc:Choice>
          <mc:Fallback>
            <p:pic>
              <p:nvPicPr>
                <p:cNvPr id="212037" name="Freihand 212036">
                  <a:extLst>
                    <a:ext uri="{FF2B5EF4-FFF2-40B4-BE49-F238E27FC236}">
                      <a16:creationId xmlns:a16="http://schemas.microsoft.com/office/drawing/2014/main" id="{E613EAE9-8ABE-D2E2-4A17-D4301A1CB99A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375493" y="5442573"/>
                  <a:ext cx="9900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212038" name="Freihand 212037">
                <a:extLst>
                  <a:ext uri="{FF2B5EF4-FFF2-40B4-BE49-F238E27FC236}">
                    <a16:creationId xmlns:a16="http://schemas.microsoft.com/office/drawing/2014/main" id="{9B0C6852-7CBC-F29D-6F4C-D1A82B3EB1F2}"/>
                  </a:ext>
                </a:extLst>
              </p14:cNvPr>
              <p14:cNvContentPartPr/>
              <p14:nvPr/>
            </p14:nvContentPartPr>
            <p14:xfrm>
              <a:off x="2765013" y="5457693"/>
              <a:ext cx="77040" cy="329400"/>
            </p14:xfrm>
          </p:contentPart>
        </mc:Choice>
        <mc:Fallback>
          <p:pic>
            <p:nvPicPr>
              <p:cNvPr id="212038" name="Freihand 212037">
                <a:extLst>
                  <a:ext uri="{FF2B5EF4-FFF2-40B4-BE49-F238E27FC236}">
                    <a16:creationId xmlns:a16="http://schemas.microsoft.com/office/drawing/2014/main" id="{9B0C6852-7CBC-F29D-6F4C-D1A82B3EB1F2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2756013" y="5448693"/>
                <a:ext cx="9468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212041" name="Freihand 212040">
                <a:extLst>
                  <a:ext uri="{FF2B5EF4-FFF2-40B4-BE49-F238E27FC236}">
                    <a16:creationId xmlns:a16="http://schemas.microsoft.com/office/drawing/2014/main" id="{5C1912E6-E725-68C2-F442-CF2B9C471C16}"/>
                  </a:ext>
                </a:extLst>
              </p14:cNvPr>
              <p14:cNvContentPartPr/>
              <p14:nvPr/>
            </p14:nvContentPartPr>
            <p14:xfrm>
              <a:off x="2987133" y="5646333"/>
              <a:ext cx="141120" cy="25560"/>
            </p14:xfrm>
          </p:contentPart>
        </mc:Choice>
        <mc:Fallback>
          <p:pic>
            <p:nvPicPr>
              <p:cNvPr id="212041" name="Freihand 212040">
                <a:extLst>
                  <a:ext uri="{FF2B5EF4-FFF2-40B4-BE49-F238E27FC236}">
                    <a16:creationId xmlns:a16="http://schemas.microsoft.com/office/drawing/2014/main" id="{5C1912E6-E725-68C2-F442-CF2B9C471C16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2978493" y="5637333"/>
                <a:ext cx="1587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212042" name="Freihand 212041">
                <a:extLst>
                  <a:ext uri="{FF2B5EF4-FFF2-40B4-BE49-F238E27FC236}">
                    <a16:creationId xmlns:a16="http://schemas.microsoft.com/office/drawing/2014/main" id="{02B461CA-4B5A-E109-AE16-FD4459103843}"/>
                  </a:ext>
                </a:extLst>
              </p14:cNvPr>
              <p14:cNvContentPartPr/>
              <p14:nvPr/>
            </p14:nvContentPartPr>
            <p14:xfrm>
              <a:off x="3300333" y="5527173"/>
              <a:ext cx="123480" cy="128880"/>
            </p14:xfrm>
          </p:contentPart>
        </mc:Choice>
        <mc:Fallback>
          <p:pic>
            <p:nvPicPr>
              <p:cNvPr id="212042" name="Freihand 212041">
                <a:extLst>
                  <a:ext uri="{FF2B5EF4-FFF2-40B4-BE49-F238E27FC236}">
                    <a16:creationId xmlns:a16="http://schemas.microsoft.com/office/drawing/2014/main" id="{02B461CA-4B5A-E109-AE16-FD4459103843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3291693" y="5518533"/>
                <a:ext cx="141120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046" name="Gruppieren 212045">
            <a:extLst>
              <a:ext uri="{FF2B5EF4-FFF2-40B4-BE49-F238E27FC236}">
                <a16:creationId xmlns:a16="http://schemas.microsoft.com/office/drawing/2014/main" id="{9CAE64EC-F49B-896E-0832-107C7F68FCA9}"/>
              </a:ext>
            </a:extLst>
          </p:cNvPr>
          <p:cNvGrpSpPr/>
          <p:nvPr/>
        </p:nvGrpSpPr>
        <p:grpSpPr>
          <a:xfrm>
            <a:off x="3684453" y="5473533"/>
            <a:ext cx="323640" cy="166320"/>
            <a:chOff x="3684453" y="5473533"/>
            <a:chExt cx="32364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212043" name="Freihand 212042">
                  <a:extLst>
                    <a:ext uri="{FF2B5EF4-FFF2-40B4-BE49-F238E27FC236}">
                      <a16:creationId xmlns:a16="http://schemas.microsoft.com/office/drawing/2014/main" id="{19CFFCA4-73CC-4413-C171-48E8D87368B2}"/>
                    </a:ext>
                  </a:extLst>
                </p14:cNvPr>
                <p14:cNvContentPartPr/>
                <p14:nvPr/>
              </p14:nvContentPartPr>
              <p14:xfrm>
                <a:off x="3684453" y="5533293"/>
                <a:ext cx="154800" cy="17280"/>
              </p14:xfrm>
            </p:contentPart>
          </mc:Choice>
          <mc:Fallback>
            <p:pic>
              <p:nvPicPr>
                <p:cNvPr id="212043" name="Freihand 212042">
                  <a:extLst>
                    <a:ext uri="{FF2B5EF4-FFF2-40B4-BE49-F238E27FC236}">
                      <a16:creationId xmlns:a16="http://schemas.microsoft.com/office/drawing/2014/main" id="{19CFFCA4-73CC-4413-C171-48E8D87368B2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675813" y="5524293"/>
                  <a:ext cx="172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212044" name="Freihand 212043">
                  <a:extLst>
                    <a:ext uri="{FF2B5EF4-FFF2-40B4-BE49-F238E27FC236}">
                      <a16:creationId xmlns:a16="http://schemas.microsoft.com/office/drawing/2014/main" id="{D29156DF-510D-6300-D69A-9E87EBF74A39}"/>
                    </a:ext>
                  </a:extLst>
                </p14:cNvPr>
                <p14:cNvContentPartPr/>
                <p14:nvPr/>
              </p14:nvContentPartPr>
              <p14:xfrm>
                <a:off x="3703533" y="5588373"/>
                <a:ext cx="146880" cy="15480"/>
              </p14:xfrm>
            </p:contentPart>
          </mc:Choice>
          <mc:Fallback>
            <p:pic>
              <p:nvPicPr>
                <p:cNvPr id="212044" name="Freihand 212043">
                  <a:extLst>
                    <a:ext uri="{FF2B5EF4-FFF2-40B4-BE49-F238E27FC236}">
                      <a16:creationId xmlns:a16="http://schemas.microsoft.com/office/drawing/2014/main" id="{D29156DF-510D-6300-D69A-9E87EBF74A3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694533" y="5579733"/>
                  <a:ext cx="164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212045" name="Freihand 212044">
                  <a:extLst>
                    <a:ext uri="{FF2B5EF4-FFF2-40B4-BE49-F238E27FC236}">
                      <a16:creationId xmlns:a16="http://schemas.microsoft.com/office/drawing/2014/main" id="{259B0907-0BF8-82C3-1C01-DD057665C5C4}"/>
                    </a:ext>
                  </a:extLst>
                </p14:cNvPr>
                <p14:cNvContentPartPr/>
                <p14:nvPr/>
              </p14:nvContentPartPr>
              <p14:xfrm>
                <a:off x="3917733" y="5473533"/>
                <a:ext cx="90360" cy="166320"/>
              </p14:xfrm>
            </p:contentPart>
          </mc:Choice>
          <mc:Fallback>
            <p:pic>
              <p:nvPicPr>
                <p:cNvPr id="212045" name="Freihand 212044">
                  <a:extLst>
                    <a:ext uri="{FF2B5EF4-FFF2-40B4-BE49-F238E27FC236}">
                      <a16:creationId xmlns:a16="http://schemas.microsoft.com/office/drawing/2014/main" id="{259B0907-0BF8-82C3-1C01-DD057665C5C4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909093" y="5464533"/>
                  <a:ext cx="1080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064" name="Gruppieren 212063">
            <a:extLst>
              <a:ext uri="{FF2B5EF4-FFF2-40B4-BE49-F238E27FC236}">
                <a16:creationId xmlns:a16="http://schemas.microsoft.com/office/drawing/2014/main" id="{0921EC37-24A5-9256-0376-EF395F4DDADC}"/>
              </a:ext>
            </a:extLst>
          </p:cNvPr>
          <p:cNvGrpSpPr/>
          <p:nvPr/>
        </p:nvGrpSpPr>
        <p:grpSpPr>
          <a:xfrm>
            <a:off x="4434333" y="5185893"/>
            <a:ext cx="2593440" cy="412920"/>
            <a:chOff x="4434333" y="5185893"/>
            <a:chExt cx="259344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212047" name="Freihand 212046">
                  <a:extLst>
                    <a:ext uri="{FF2B5EF4-FFF2-40B4-BE49-F238E27FC236}">
                      <a16:creationId xmlns:a16="http://schemas.microsoft.com/office/drawing/2014/main" id="{75B7CD88-16AD-1D62-1D8E-120D4EC12F32}"/>
                    </a:ext>
                  </a:extLst>
                </p14:cNvPr>
                <p14:cNvContentPartPr/>
                <p14:nvPr/>
              </p14:nvContentPartPr>
              <p14:xfrm>
                <a:off x="4434333" y="5435013"/>
                <a:ext cx="57960" cy="158760"/>
              </p14:xfrm>
            </p:contentPart>
          </mc:Choice>
          <mc:Fallback>
            <p:pic>
              <p:nvPicPr>
                <p:cNvPr id="212047" name="Freihand 212046">
                  <a:extLst>
                    <a:ext uri="{FF2B5EF4-FFF2-40B4-BE49-F238E27FC236}">
                      <a16:creationId xmlns:a16="http://schemas.microsoft.com/office/drawing/2014/main" id="{75B7CD88-16AD-1D62-1D8E-120D4EC12F3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425333" y="5426013"/>
                  <a:ext cx="75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212048" name="Freihand 212047">
                  <a:extLst>
                    <a:ext uri="{FF2B5EF4-FFF2-40B4-BE49-F238E27FC236}">
                      <a16:creationId xmlns:a16="http://schemas.microsoft.com/office/drawing/2014/main" id="{2C2C6EBD-4621-4028-89E6-DC47A833F4B6}"/>
                    </a:ext>
                  </a:extLst>
                </p14:cNvPr>
                <p14:cNvContentPartPr/>
                <p14:nvPr/>
              </p14:nvContentPartPr>
              <p14:xfrm>
                <a:off x="4467093" y="5333133"/>
                <a:ext cx="279000" cy="117000"/>
              </p14:xfrm>
            </p:contentPart>
          </mc:Choice>
          <mc:Fallback>
            <p:pic>
              <p:nvPicPr>
                <p:cNvPr id="212048" name="Freihand 212047">
                  <a:extLst>
                    <a:ext uri="{FF2B5EF4-FFF2-40B4-BE49-F238E27FC236}">
                      <a16:creationId xmlns:a16="http://schemas.microsoft.com/office/drawing/2014/main" id="{2C2C6EBD-4621-4028-89E6-DC47A833F4B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458453" y="5324133"/>
                  <a:ext cx="296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212049" name="Freihand 212048">
                  <a:extLst>
                    <a:ext uri="{FF2B5EF4-FFF2-40B4-BE49-F238E27FC236}">
                      <a16:creationId xmlns:a16="http://schemas.microsoft.com/office/drawing/2014/main" id="{882AAD3C-65AF-33F3-4569-76DF5EC3F485}"/>
                    </a:ext>
                  </a:extLst>
                </p14:cNvPr>
                <p14:cNvContentPartPr/>
                <p14:nvPr/>
              </p14:nvContentPartPr>
              <p14:xfrm>
                <a:off x="4630173" y="5498013"/>
                <a:ext cx="141840" cy="13320"/>
              </p14:xfrm>
            </p:contentPart>
          </mc:Choice>
          <mc:Fallback>
            <p:pic>
              <p:nvPicPr>
                <p:cNvPr id="212049" name="Freihand 212048">
                  <a:extLst>
                    <a:ext uri="{FF2B5EF4-FFF2-40B4-BE49-F238E27FC236}">
                      <a16:creationId xmlns:a16="http://schemas.microsoft.com/office/drawing/2014/main" id="{882AAD3C-65AF-33F3-4569-76DF5EC3F485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621173" y="5489373"/>
                  <a:ext cx="159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212051" name="Freihand 212050">
                  <a:extLst>
                    <a:ext uri="{FF2B5EF4-FFF2-40B4-BE49-F238E27FC236}">
                      <a16:creationId xmlns:a16="http://schemas.microsoft.com/office/drawing/2014/main" id="{4EF246D7-0D3A-773C-7AFA-2B819D1DBE33}"/>
                    </a:ext>
                  </a:extLst>
                </p14:cNvPr>
                <p14:cNvContentPartPr/>
                <p14:nvPr/>
              </p14:nvContentPartPr>
              <p14:xfrm>
                <a:off x="5018613" y="5357613"/>
                <a:ext cx="154080" cy="154440"/>
              </p14:xfrm>
            </p:contentPart>
          </mc:Choice>
          <mc:Fallback>
            <p:pic>
              <p:nvPicPr>
                <p:cNvPr id="212051" name="Freihand 212050">
                  <a:extLst>
                    <a:ext uri="{FF2B5EF4-FFF2-40B4-BE49-F238E27FC236}">
                      <a16:creationId xmlns:a16="http://schemas.microsoft.com/office/drawing/2014/main" id="{4EF246D7-0D3A-773C-7AFA-2B819D1DBE3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009973" y="5348613"/>
                  <a:ext cx="171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212052" name="Freihand 212051">
                  <a:extLst>
                    <a:ext uri="{FF2B5EF4-FFF2-40B4-BE49-F238E27FC236}">
                      <a16:creationId xmlns:a16="http://schemas.microsoft.com/office/drawing/2014/main" id="{BBB7720F-F895-894C-C66E-D565F0A2DFD0}"/>
                    </a:ext>
                  </a:extLst>
                </p14:cNvPr>
                <p14:cNvContentPartPr/>
                <p14:nvPr/>
              </p14:nvContentPartPr>
              <p14:xfrm>
                <a:off x="5258013" y="5378853"/>
                <a:ext cx="20160" cy="111600"/>
              </p14:xfrm>
            </p:contentPart>
          </mc:Choice>
          <mc:Fallback>
            <p:pic>
              <p:nvPicPr>
                <p:cNvPr id="212052" name="Freihand 212051">
                  <a:extLst>
                    <a:ext uri="{FF2B5EF4-FFF2-40B4-BE49-F238E27FC236}">
                      <a16:creationId xmlns:a16="http://schemas.microsoft.com/office/drawing/2014/main" id="{BBB7720F-F895-894C-C66E-D565F0A2DFD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249373" y="5369853"/>
                  <a:ext cx="37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212053" name="Freihand 212052">
                  <a:extLst>
                    <a:ext uri="{FF2B5EF4-FFF2-40B4-BE49-F238E27FC236}">
                      <a16:creationId xmlns:a16="http://schemas.microsoft.com/office/drawing/2014/main" id="{03B73A55-C2D5-3468-A641-2D2AA8FC2176}"/>
                    </a:ext>
                  </a:extLst>
                </p14:cNvPr>
                <p14:cNvContentPartPr/>
                <p14:nvPr/>
              </p14:nvContentPartPr>
              <p14:xfrm>
                <a:off x="5217693" y="5426733"/>
                <a:ext cx="118080" cy="15120"/>
              </p14:xfrm>
            </p:contentPart>
          </mc:Choice>
          <mc:Fallback>
            <p:pic>
              <p:nvPicPr>
                <p:cNvPr id="212053" name="Freihand 212052">
                  <a:extLst>
                    <a:ext uri="{FF2B5EF4-FFF2-40B4-BE49-F238E27FC236}">
                      <a16:creationId xmlns:a16="http://schemas.microsoft.com/office/drawing/2014/main" id="{03B73A55-C2D5-3468-A641-2D2AA8FC217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208693" y="5417733"/>
                  <a:ext cx="135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212054" name="Freihand 212053">
                  <a:extLst>
                    <a:ext uri="{FF2B5EF4-FFF2-40B4-BE49-F238E27FC236}">
                      <a16:creationId xmlns:a16="http://schemas.microsoft.com/office/drawing/2014/main" id="{590F2E63-1B05-98AB-7219-CDC0F408EDBD}"/>
                    </a:ext>
                  </a:extLst>
                </p14:cNvPr>
                <p14:cNvContentPartPr/>
                <p14:nvPr/>
              </p14:nvContentPartPr>
              <p14:xfrm>
                <a:off x="5446293" y="5296773"/>
                <a:ext cx="199440" cy="212040"/>
              </p14:xfrm>
            </p:contentPart>
          </mc:Choice>
          <mc:Fallback>
            <p:pic>
              <p:nvPicPr>
                <p:cNvPr id="212054" name="Freihand 212053">
                  <a:extLst>
                    <a:ext uri="{FF2B5EF4-FFF2-40B4-BE49-F238E27FC236}">
                      <a16:creationId xmlns:a16="http://schemas.microsoft.com/office/drawing/2014/main" id="{590F2E63-1B05-98AB-7219-CDC0F408EDBD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5437293" y="5288133"/>
                  <a:ext cx="217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212055" name="Freihand 212054">
                  <a:extLst>
                    <a:ext uri="{FF2B5EF4-FFF2-40B4-BE49-F238E27FC236}">
                      <a16:creationId xmlns:a16="http://schemas.microsoft.com/office/drawing/2014/main" id="{90A930E9-E231-3DA3-CE68-1743B48C5779}"/>
                    </a:ext>
                  </a:extLst>
                </p14:cNvPr>
                <p14:cNvContentPartPr/>
                <p14:nvPr/>
              </p14:nvContentPartPr>
              <p14:xfrm>
                <a:off x="4979733" y="5245293"/>
                <a:ext cx="76320" cy="353520"/>
              </p14:xfrm>
            </p:contentPart>
          </mc:Choice>
          <mc:Fallback>
            <p:pic>
              <p:nvPicPr>
                <p:cNvPr id="212055" name="Freihand 212054">
                  <a:extLst>
                    <a:ext uri="{FF2B5EF4-FFF2-40B4-BE49-F238E27FC236}">
                      <a16:creationId xmlns:a16="http://schemas.microsoft.com/office/drawing/2014/main" id="{90A930E9-E231-3DA3-CE68-1743B48C577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971093" y="5236653"/>
                  <a:ext cx="939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212056" name="Freihand 212055">
                  <a:extLst>
                    <a:ext uri="{FF2B5EF4-FFF2-40B4-BE49-F238E27FC236}">
                      <a16:creationId xmlns:a16="http://schemas.microsoft.com/office/drawing/2014/main" id="{AE9E7E51-6613-7852-2A4A-68B1A08A946B}"/>
                    </a:ext>
                  </a:extLst>
                </p14:cNvPr>
                <p14:cNvContentPartPr/>
                <p14:nvPr/>
              </p14:nvContentPartPr>
              <p14:xfrm>
                <a:off x="5695413" y="5250693"/>
                <a:ext cx="50760" cy="236880"/>
              </p14:xfrm>
            </p:contentPart>
          </mc:Choice>
          <mc:Fallback>
            <p:pic>
              <p:nvPicPr>
                <p:cNvPr id="212056" name="Freihand 212055">
                  <a:extLst>
                    <a:ext uri="{FF2B5EF4-FFF2-40B4-BE49-F238E27FC236}">
                      <a16:creationId xmlns:a16="http://schemas.microsoft.com/office/drawing/2014/main" id="{AE9E7E51-6613-7852-2A4A-68B1A08A946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5686413" y="5241693"/>
                  <a:ext cx="68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212057" name="Freihand 212056">
                  <a:extLst>
                    <a:ext uri="{FF2B5EF4-FFF2-40B4-BE49-F238E27FC236}">
                      <a16:creationId xmlns:a16="http://schemas.microsoft.com/office/drawing/2014/main" id="{ECD0DD55-A15A-183F-39A7-84ADF38E5E17}"/>
                    </a:ext>
                  </a:extLst>
                </p14:cNvPr>
                <p14:cNvContentPartPr/>
                <p14:nvPr/>
              </p14:nvContentPartPr>
              <p14:xfrm>
                <a:off x="5803773" y="5300733"/>
                <a:ext cx="139320" cy="129960"/>
              </p14:xfrm>
            </p:contentPart>
          </mc:Choice>
          <mc:Fallback>
            <p:pic>
              <p:nvPicPr>
                <p:cNvPr id="212057" name="Freihand 212056">
                  <a:extLst>
                    <a:ext uri="{FF2B5EF4-FFF2-40B4-BE49-F238E27FC236}">
                      <a16:creationId xmlns:a16="http://schemas.microsoft.com/office/drawing/2014/main" id="{ECD0DD55-A15A-183F-39A7-84ADF38E5E1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5794773" y="5292093"/>
                  <a:ext cx="156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212058" name="Freihand 212057">
                  <a:extLst>
                    <a:ext uri="{FF2B5EF4-FFF2-40B4-BE49-F238E27FC236}">
                      <a16:creationId xmlns:a16="http://schemas.microsoft.com/office/drawing/2014/main" id="{65305DFD-93F2-A4D3-085D-BAEEC96F913B}"/>
                    </a:ext>
                  </a:extLst>
                </p14:cNvPr>
                <p14:cNvContentPartPr/>
                <p14:nvPr/>
              </p14:nvContentPartPr>
              <p14:xfrm>
                <a:off x="5994213" y="5319813"/>
                <a:ext cx="110880" cy="114840"/>
              </p14:xfrm>
            </p:contentPart>
          </mc:Choice>
          <mc:Fallback>
            <p:pic>
              <p:nvPicPr>
                <p:cNvPr id="212058" name="Freihand 212057">
                  <a:extLst>
                    <a:ext uri="{FF2B5EF4-FFF2-40B4-BE49-F238E27FC236}">
                      <a16:creationId xmlns:a16="http://schemas.microsoft.com/office/drawing/2014/main" id="{65305DFD-93F2-A4D3-085D-BAEEC96F913B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985573" y="5311173"/>
                  <a:ext cx="128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212059" name="Freihand 212058">
                  <a:extLst>
                    <a:ext uri="{FF2B5EF4-FFF2-40B4-BE49-F238E27FC236}">
                      <a16:creationId xmlns:a16="http://schemas.microsoft.com/office/drawing/2014/main" id="{10110403-28FC-F34E-08F1-AD0B84BEC626}"/>
                    </a:ext>
                  </a:extLst>
                </p14:cNvPr>
                <p14:cNvContentPartPr/>
                <p14:nvPr/>
              </p14:nvContentPartPr>
              <p14:xfrm>
                <a:off x="6199413" y="5297493"/>
                <a:ext cx="114120" cy="137880"/>
              </p14:xfrm>
            </p:contentPart>
          </mc:Choice>
          <mc:Fallback>
            <p:pic>
              <p:nvPicPr>
                <p:cNvPr id="212059" name="Freihand 212058">
                  <a:extLst>
                    <a:ext uri="{FF2B5EF4-FFF2-40B4-BE49-F238E27FC236}">
                      <a16:creationId xmlns:a16="http://schemas.microsoft.com/office/drawing/2014/main" id="{10110403-28FC-F34E-08F1-AD0B84BEC626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190773" y="5288493"/>
                  <a:ext cx="131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212060" name="Freihand 212059">
                  <a:extLst>
                    <a:ext uri="{FF2B5EF4-FFF2-40B4-BE49-F238E27FC236}">
                      <a16:creationId xmlns:a16="http://schemas.microsoft.com/office/drawing/2014/main" id="{D50E9B25-82CC-B3F3-E1A3-CD0F2CF52F37}"/>
                    </a:ext>
                  </a:extLst>
                </p14:cNvPr>
                <p14:cNvContentPartPr/>
                <p14:nvPr/>
              </p14:nvContentPartPr>
              <p14:xfrm>
                <a:off x="6159453" y="5193453"/>
                <a:ext cx="218520" cy="27720"/>
              </p14:xfrm>
            </p:contentPart>
          </mc:Choice>
          <mc:Fallback>
            <p:pic>
              <p:nvPicPr>
                <p:cNvPr id="212060" name="Freihand 212059">
                  <a:extLst>
                    <a:ext uri="{FF2B5EF4-FFF2-40B4-BE49-F238E27FC236}">
                      <a16:creationId xmlns:a16="http://schemas.microsoft.com/office/drawing/2014/main" id="{D50E9B25-82CC-B3F3-E1A3-CD0F2CF52F37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150453" y="5184453"/>
                  <a:ext cx="236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212061" name="Freihand 212060">
                  <a:extLst>
                    <a:ext uri="{FF2B5EF4-FFF2-40B4-BE49-F238E27FC236}">
                      <a16:creationId xmlns:a16="http://schemas.microsoft.com/office/drawing/2014/main" id="{D84FB71A-700A-B363-0E86-577AE63E06E3}"/>
                    </a:ext>
                  </a:extLst>
                </p14:cNvPr>
                <p14:cNvContentPartPr/>
                <p14:nvPr/>
              </p14:nvContentPartPr>
              <p14:xfrm>
                <a:off x="6305613" y="5185893"/>
                <a:ext cx="140040" cy="360360"/>
              </p14:xfrm>
            </p:contentPart>
          </mc:Choice>
          <mc:Fallback>
            <p:pic>
              <p:nvPicPr>
                <p:cNvPr id="212061" name="Freihand 212060">
                  <a:extLst>
                    <a:ext uri="{FF2B5EF4-FFF2-40B4-BE49-F238E27FC236}">
                      <a16:creationId xmlns:a16="http://schemas.microsoft.com/office/drawing/2014/main" id="{D84FB71A-700A-B363-0E86-577AE63E06E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296613" y="5177253"/>
                  <a:ext cx="1576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212062" name="Freihand 212061">
                  <a:extLst>
                    <a:ext uri="{FF2B5EF4-FFF2-40B4-BE49-F238E27FC236}">
                      <a16:creationId xmlns:a16="http://schemas.microsoft.com/office/drawing/2014/main" id="{CD45D286-23FF-5423-333A-5717331DAF0A}"/>
                    </a:ext>
                  </a:extLst>
                </p14:cNvPr>
                <p14:cNvContentPartPr/>
                <p14:nvPr/>
              </p14:nvContentPartPr>
              <p14:xfrm>
                <a:off x="6604053" y="5390733"/>
                <a:ext cx="112680" cy="3960"/>
              </p14:xfrm>
            </p:contentPart>
          </mc:Choice>
          <mc:Fallback>
            <p:pic>
              <p:nvPicPr>
                <p:cNvPr id="212062" name="Freihand 212061">
                  <a:extLst>
                    <a:ext uri="{FF2B5EF4-FFF2-40B4-BE49-F238E27FC236}">
                      <a16:creationId xmlns:a16="http://schemas.microsoft.com/office/drawing/2014/main" id="{CD45D286-23FF-5423-333A-5717331DAF0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595053" y="5382093"/>
                  <a:ext cx="130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212063" name="Freihand 212062">
                  <a:extLst>
                    <a:ext uri="{FF2B5EF4-FFF2-40B4-BE49-F238E27FC236}">
                      <a16:creationId xmlns:a16="http://schemas.microsoft.com/office/drawing/2014/main" id="{27EF7D2F-ACBB-CC29-09A4-C5DB8AEF87F2}"/>
                    </a:ext>
                  </a:extLst>
                </p14:cNvPr>
                <p14:cNvContentPartPr/>
                <p14:nvPr/>
              </p14:nvContentPartPr>
              <p14:xfrm>
                <a:off x="6843453" y="5289213"/>
                <a:ext cx="184320" cy="230040"/>
              </p14:xfrm>
            </p:contentPart>
          </mc:Choice>
          <mc:Fallback>
            <p:pic>
              <p:nvPicPr>
                <p:cNvPr id="212063" name="Freihand 212062">
                  <a:extLst>
                    <a:ext uri="{FF2B5EF4-FFF2-40B4-BE49-F238E27FC236}">
                      <a16:creationId xmlns:a16="http://schemas.microsoft.com/office/drawing/2014/main" id="{27EF7D2F-ACBB-CC29-09A4-C5DB8AEF87F2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834813" y="5280573"/>
                  <a:ext cx="2019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073" name="Gruppieren 212072">
            <a:extLst>
              <a:ext uri="{FF2B5EF4-FFF2-40B4-BE49-F238E27FC236}">
                <a16:creationId xmlns:a16="http://schemas.microsoft.com/office/drawing/2014/main" id="{E0B7F6D8-588F-A57F-DA0A-4C429414B9AB}"/>
              </a:ext>
            </a:extLst>
          </p:cNvPr>
          <p:cNvGrpSpPr/>
          <p:nvPr/>
        </p:nvGrpSpPr>
        <p:grpSpPr>
          <a:xfrm>
            <a:off x="11011533" y="288813"/>
            <a:ext cx="480600" cy="385560"/>
            <a:chOff x="11011533" y="288813"/>
            <a:chExt cx="48060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212071" name="Freihand 212070">
                  <a:extLst>
                    <a:ext uri="{FF2B5EF4-FFF2-40B4-BE49-F238E27FC236}">
                      <a16:creationId xmlns:a16="http://schemas.microsoft.com/office/drawing/2014/main" id="{BBB0A76A-2BA0-873B-E82F-5F809B6B71C8}"/>
                    </a:ext>
                  </a:extLst>
                </p14:cNvPr>
                <p14:cNvContentPartPr/>
                <p14:nvPr/>
              </p14:nvContentPartPr>
              <p14:xfrm>
                <a:off x="11013333" y="596973"/>
                <a:ext cx="433080" cy="33840"/>
              </p14:xfrm>
            </p:contentPart>
          </mc:Choice>
          <mc:Fallback>
            <p:pic>
              <p:nvPicPr>
                <p:cNvPr id="212071" name="Freihand 212070">
                  <a:extLst>
                    <a:ext uri="{FF2B5EF4-FFF2-40B4-BE49-F238E27FC236}">
                      <a16:creationId xmlns:a16="http://schemas.microsoft.com/office/drawing/2014/main" id="{BBB0A76A-2BA0-873B-E82F-5F809B6B71C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004693" y="588333"/>
                  <a:ext cx="450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212072" name="Freihand 212071">
                  <a:extLst>
                    <a:ext uri="{FF2B5EF4-FFF2-40B4-BE49-F238E27FC236}">
                      <a16:creationId xmlns:a16="http://schemas.microsoft.com/office/drawing/2014/main" id="{2424F266-0FC8-58CB-4C63-ECEADC520BA2}"/>
                    </a:ext>
                  </a:extLst>
                </p14:cNvPr>
                <p14:cNvContentPartPr/>
                <p14:nvPr/>
              </p14:nvContentPartPr>
              <p14:xfrm>
                <a:off x="11011533" y="288813"/>
                <a:ext cx="480600" cy="385560"/>
              </p14:xfrm>
            </p:contentPart>
          </mc:Choice>
          <mc:Fallback>
            <p:pic>
              <p:nvPicPr>
                <p:cNvPr id="212072" name="Freihand 212071">
                  <a:extLst>
                    <a:ext uri="{FF2B5EF4-FFF2-40B4-BE49-F238E27FC236}">
                      <a16:creationId xmlns:a16="http://schemas.microsoft.com/office/drawing/2014/main" id="{2424F266-0FC8-58CB-4C63-ECEADC520BA2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002893" y="279813"/>
                  <a:ext cx="498240" cy="40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089" name="Gruppieren 212088">
            <a:extLst>
              <a:ext uri="{FF2B5EF4-FFF2-40B4-BE49-F238E27FC236}">
                <a16:creationId xmlns:a16="http://schemas.microsoft.com/office/drawing/2014/main" id="{A768AD68-FF1D-A675-3D67-9211D2AE2601}"/>
              </a:ext>
            </a:extLst>
          </p:cNvPr>
          <p:cNvGrpSpPr/>
          <p:nvPr/>
        </p:nvGrpSpPr>
        <p:grpSpPr>
          <a:xfrm>
            <a:off x="105333" y="2902413"/>
            <a:ext cx="4923720" cy="2296800"/>
            <a:chOff x="105333" y="2902413"/>
            <a:chExt cx="4923720" cy="229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211233" name="Freihand 211232">
                  <a:extLst>
                    <a:ext uri="{FF2B5EF4-FFF2-40B4-BE49-F238E27FC236}">
                      <a16:creationId xmlns:a16="http://schemas.microsoft.com/office/drawing/2014/main" id="{05DB827E-906D-C288-CEDB-808C5489947B}"/>
                    </a:ext>
                  </a:extLst>
                </p14:cNvPr>
                <p14:cNvContentPartPr/>
                <p14:nvPr/>
              </p14:nvContentPartPr>
              <p14:xfrm>
                <a:off x="105333" y="2927613"/>
                <a:ext cx="133920" cy="287640"/>
              </p14:xfrm>
            </p:contentPart>
          </mc:Choice>
          <mc:Fallback>
            <p:pic>
              <p:nvPicPr>
                <p:cNvPr id="211233" name="Freihand 211232">
                  <a:extLst>
                    <a:ext uri="{FF2B5EF4-FFF2-40B4-BE49-F238E27FC236}">
                      <a16:creationId xmlns:a16="http://schemas.microsoft.com/office/drawing/2014/main" id="{05DB827E-906D-C288-CEDB-808C5489947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6693" y="2918613"/>
                  <a:ext cx="151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211235" name="Freihand 211234">
                  <a:extLst>
                    <a:ext uri="{FF2B5EF4-FFF2-40B4-BE49-F238E27FC236}">
                      <a16:creationId xmlns:a16="http://schemas.microsoft.com/office/drawing/2014/main" id="{9E701719-8121-8BFA-026E-545D8833CCF8}"/>
                    </a:ext>
                  </a:extLst>
                </p14:cNvPr>
                <p14:cNvContentPartPr/>
                <p14:nvPr/>
              </p14:nvContentPartPr>
              <p14:xfrm>
                <a:off x="158613" y="2902413"/>
                <a:ext cx="215280" cy="530640"/>
              </p14:xfrm>
            </p:contentPart>
          </mc:Choice>
          <mc:Fallback>
            <p:pic>
              <p:nvPicPr>
                <p:cNvPr id="211235" name="Freihand 211234">
                  <a:extLst>
                    <a:ext uri="{FF2B5EF4-FFF2-40B4-BE49-F238E27FC236}">
                      <a16:creationId xmlns:a16="http://schemas.microsoft.com/office/drawing/2014/main" id="{9E701719-8121-8BFA-026E-545D8833CCF8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49973" y="2893413"/>
                  <a:ext cx="23292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211895" name="Freihand 211894">
                  <a:extLst>
                    <a:ext uri="{FF2B5EF4-FFF2-40B4-BE49-F238E27FC236}">
                      <a16:creationId xmlns:a16="http://schemas.microsoft.com/office/drawing/2014/main" id="{C33785E6-0381-35B4-DAB2-10658CC02ADB}"/>
                    </a:ext>
                  </a:extLst>
                </p14:cNvPr>
                <p14:cNvContentPartPr/>
                <p14:nvPr/>
              </p14:nvContentPartPr>
              <p14:xfrm>
                <a:off x="677373" y="3120213"/>
                <a:ext cx="25200" cy="217440"/>
              </p14:xfrm>
            </p:contentPart>
          </mc:Choice>
          <mc:Fallback>
            <p:pic>
              <p:nvPicPr>
                <p:cNvPr id="211895" name="Freihand 211894">
                  <a:extLst>
                    <a:ext uri="{FF2B5EF4-FFF2-40B4-BE49-F238E27FC236}">
                      <a16:creationId xmlns:a16="http://schemas.microsoft.com/office/drawing/2014/main" id="{C33785E6-0381-35B4-DAB2-10658CC02ADB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68733" y="3111213"/>
                  <a:ext cx="42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211896" name="Freihand 211895">
                  <a:extLst>
                    <a:ext uri="{FF2B5EF4-FFF2-40B4-BE49-F238E27FC236}">
                      <a16:creationId xmlns:a16="http://schemas.microsoft.com/office/drawing/2014/main" id="{B45A56AE-A27B-0D6D-3ED4-4E700EAC84D8}"/>
                    </a:ext>
                  </a:extLst>
                </p14:cNvPr>
                <p14:cNvContentPartPr/>
                <p14:nvPr/>
              </p14:nvContentPartPr>
              <p14:xfrm>
                <a:off x="758373" y="3136773"/>
                <a:ext cx="14400" cy="184320"/>
              </p14:xfrm>
            </p:contentPart>
          </mc:Choice>
          <mc:Fallback>
            <p:pic>
              <p:nvPicPr>
                <p:cNvPr id="211896" name="Freihand 211895">
                  <a:extLst>
                    <a:ext uri="{FF2B5EF4-FFF2-40B4-BE49-F238E27FC236}">
                      <a16:creationId xmlns:a16="http://schemas.microsoft.com/office/drawing/2014/main" id="{B45A56AE-A27B-0D6D-3ED4-4E700EAC84D8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749373" y="3128133"/>
                  <a:ext cx="32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211897" name="Freihand 211896">
                  <a:extLst>
                    <a:ext uri="{FF2B5EF4-FFF2-40B4-BE49-F238E27FC236}">
                      <a16:creationId xmlns:a16="http://schemas.microsoft.com/office/drawing/2014/main" id="{2E4A13B0-D127-3EF3-86B5-58337AC50E84}"/>
                    </a:ext>
                  </a:extLst>
                </p14:cNvPr>
                <p14:cNvContentPartPr/>
                <p14:nvPr/>
              </p14:nvContentPartPr>
              <p14:xfrm>
                <a:off x="587733" y="3029853"/>
                <a:ext cx="256680" cy="42480"/>
              </p14:xfrm>
            </p:contentPart>
          </mc:Choice>
          <mc:Fallback>
            <p:pic>
              <p:nvPicPr>
                <p:cNvPr id="211897" name="Freihand 211896">
                  <a:extLst>
                    <a:ext uri="{FF2B5EF4-FFF2-40B4-BE49-F238E27FC236}">
                      <a16:creationId xmlns:a16="http://schemas.microsoft.com/office/drawing/2014/main" id="{2E4A13B0-D127-3EF3-86B5-58337AC50E8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78733" y="3020853"/>
                  <a:ext cx="274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211898" name="Freihand 211897">
                  <a:extLst>
                    <a:ext uri="{FF2B5EF4-FFF2-40B4-BE49-F238E27FC236}">
                      <a16:creationId xmlns:a16="http://schemas.microsoft.com/office/drawing/2014/main" id="{7669CFC7-4142-60DA-082D-2F343F858D5D}"/>
                    </a:ext>
                  </a:extLst>
                </p14:cNvPr>
                <p14:cNvContentPartPr/>
                <p14:nvPr/>
              </p14:nvContentPartPr>
              <p14:xfrm>
                <a:off x="1071213" y="3098613"/>
                <a:ext cx="24840" cy="207360"/>
              </p14:xfrm>
            </p:contentPart>
          </mc:Choice>
          <mc:Fallback>
            <p:pic>
              <p:nvPicPr>
                <p:cNvPr id="211898" name="Freihand 211897">
                  <a:extLst>
                    <a:ext uri="{FF2B5EF4-FFF2-40B4-BE49-F238E27FC236}">
                      <a16:creationId xmlns:a16="http://schemas.microsoft.com/office/drawing/2014/main" id="{7669CFC7-4142-60DA-082D-2F343F858D5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62213" y="3089613"/>
                  <a:ext cx="42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211899" name="Freihand 211898">
                  <a:extLst>
                    <a:ext uri="{FF2B5EF4-FFF2-40B4-BE49-F238E27FC236}">
                      <a16:creationId xmlns:a16="http://schemas.microsoft.com/office/drawing/2014/main" id="{448782F8-6E4D-5BD0-A523-8CF767B2FEBE}"/>
                    </a:ext>
                  </a:extLst>
                </p14:cNvPr>
                <p14:cNvContentPartPr/>
                <p14:nvPr/>
              </p14:nvContentPartPr>
              <p14:xfrm>
                <a:off x="1006053" y="3188253"/>
                <a:ext cx="112320" cy="11520"/>
              </p14:xfrm>
            </p:contentPart>
          </mc:Choice>
          <mc:Fallback>
            <p:pic>
              <p:nvPicPr>
                <p:cNvPr id="211899" name="Freihand 211898">
                  <a:extLst>
                    <a:ext uri="{FF2B5EF4-FFF2-40B4-BE49-F238E27FC236}">
                      <a16:creationId xmlns:a16="http://schemas.microsoft.com/office/drawing/2014/main" id="{448782F8-6E4D-5BD0-A523-8CF767B2FEB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97053" y="3179613"/>
                  <a:ext cx="129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211902" name="Freihand 211901">
                  <a:extLst>
                    <a:ext uri="{FF2B5EF4-FFF2-40B4-BE49-F238E27FC236}">
                      <a16:creationId xmlns:a16="http://schemas.microsoft.com/office/drawing/2014/main" id="{0EBD1C56-5E1B-2743-C838-A0B3A64CF21C}"/>
                    </a:ext>
                  </a:extLst>
                </p14:cNvPr>
                <p14:cNvContentPartPr/>
                <p14:nvPr/>
              </p14:nvContentPartPr>
              <p14:xfrm>
                <a:off x="1321773" y="3012933"/>
                <a:ext cx="132840" cy="244800"/>
              </p14:xfrm>
            </p:contentPart>
          </mc:Choice>
          <mc:Fallback>
            <p:pic>
              <p:nvPicPr>
                <p:cNvPr id="211902" name="Freihand 211901">
                  <a:extLst>
                    <a:ext uri="{FF2B5EF4-FFF2-40B4-BE49-F238E27FC236}">
                      <a16:creationId xmlns:a16="http://schemas.microsoft.com/office/drawing/2014/main" id="{0EBD1C56-5E1B-2743-C838-A0B3A64CF21C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312773" y="3003933"/>
                  <a:ext cx="150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211903" name="Freihand 211902">
                  <a:extLst>
                    <a:ext uri="{FF2B5EF4-FFF2-40B4-BE49-F238E27FC236}">
                      <a16:creationId xmlns:a16="http://schemas.microsoft.com/office/drawing/2014/main" id="{72A8E1D4-39AC-0368-90FB-47C673C348F6}"/>
                    </a:ext>
                  </a:extLst>
                </p14:cNvPr>
                <p14:cNvContentPartPr/>
                <p14:nvPr/>
              </p14:nvContentPartPr>
              <p14:xfrm>
                <a:off x="1599693" y="3068013"/>
                <a:ext cx="105120" cy="159120"/>
              </p14:xfrm>
            </p:contentPart>
          </mc:Choice>
          <mc:Fallback>
            <p:pic>
              <p:nvPicPr>
                <p:cNvPr id="211903" name="Freihand 211902">
                  <a:extLst>
                    <a:ext uri="{FF2B5EF4-FFF2-40B4-BE49-F238E27FC236}">
                      <a16:creationId xmlns:a16="http://schemas.microsoft.com/office/drawing/2014/main" id="{72A8E1D4-39AC-0368-90FB-47C673C348F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591053" y="3059373"/>
                  <a:ext cx="122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211904" name="Freihand 211903">
                  <a:extLst>
                    <a:ext uri="{FF2B5EF4-FFF2-40B4-BE49-F238E27FC236}">
                      <a16:creationId xmlns:a16="http://schemas.microsoft.com/office/drawing/2014/main" id="{7BDE1D8F-6AAB-A675-9DF6-9EB76CF27265}"/>
                    </a:ext>
                  </a:extLst>
                </p14:cNvPr>
                <p14:cNvContentPartPr/>
                <p14:nvPr/>
              </p14:nvContentPartPr>
              <p14:xfrm>
                <a:off x="1521213" y="2993133"/>
                <a:ext cx="126000" cy="85680"/>
              </p14:xfrm>
            </p:contentPart>
          </mc:Choice>
          <mc:Fallback>
            <p:pic>
              <p:nvPicPr>
                <p:cNvPr id="211904" name="Freihand 211903">
                  <a:extLst>
                    <a:ext uri="{FF2B5EF4-FFF2-40B4-BE49-F238E27FC236}">
                      <a16:creationId xmlns:a16="http://schemas.microsoft.com/office/drawing/2014/main" id="{7BDE1D8F-6AAB-A675-9DF6-9EB76CF27265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512573" y="2984133"/>
                  <a:ext cx="143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211905" name="Freihand 211904">
                  <a:extLst>
                    <a:ext uri="{FF2B5EF4-FFF2-40B4-BE49-F238E27FC236}">
                      <a16:creationId xmlns:a16="http://schemas.microsoft.com/office/drawing/2014/main" id="{9BC5594C-2A09-8365-3718-3CEC53F14D25}"/>
                    </a:ext>
                  </a:extLst>
                </p14:cNvPr>
                <p14:cNvContentPartPr/>
                <p14:nvPr/>
              </p14:nvContentPartPr>
              <p14:xfrm>
                <a:off x="1734693" y="3084933"/>
                <a:ext cx="450720" cy="147960"/>
              </p14:xfrm>
            </p:contentPart>
          </mc:Choice>
          <mc:Fallback>
            <p:pic>
              <p:nvPicPr>
                <p:cNvPr id="211905" name="Freihand 211904">
                  <a:extLst>
                    <a:ext uri="{FF2B5EF4-FFF2-40B4-BE49-F238E27FC236}">
                      <a16:creationId xmlns:a16="http://schemas.microsoft.com/office/drawing/2014/main" id="{9BC5594C-2A09-8365-3718-3CEC53F14D2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726053" y="3075933"/>
                  <a:ext cx="468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211906" name="Freihand 211905">
                  <a:extLst>
                    <a:ext uri="{FF2B5EF4-FFF2-40B4-BE49-F238E27FC236}">
                      <a16:creationId xmlns:a16="http://schemas.microsoft.com/office/drawing/2014/main" id="{AE8B7C0D-E824-6E3C-DD56-F3CE9B5000F2}"/>
                    </a:ext>
                  </a:extLst>
                </p14:cNvPr>
                <p14:cNvContentPartPr/>
                <p14:nvPr/>
              </p14:nvContentPartPr>
              <p14:xfrm>
                <a:off x="2043933" y="3160533"/>
                <a:ext cx="145440" cy="25560"/>
              </p14:xfrm>
            </p:contentPart>
          </mc:Choice>
          <mc:Fallback>
            <p:pic>
              <p:nvPicPr>
                <p:cNvPr id="211906" name="Freihand 211905">
                  <a:extLst>
                    <a:ext uri="{FF2B5EF4-FFF2-40B4-BE49-F238E27FC236}">
                      <a16:creationId xmlns:a16="http://schemas.microsoft.com/office/drawing/2014/main" id="{AE8B7C0D-E824-6E3C-DD56-F3CE9B5000F2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034933" y="3151893"/>
                  <a:ext cx="163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211908" name="Freihand 211907">
                  <a:extLst>
                    <a:ext uri="{FF2B5EF4-FFF2-40B4-BE49-F238E27FC236}">
                      <a16:creationId xmlns:a16="http://schemas.microsoft.com/office/drawing/2014/main" id="{D980DD9B-858B-2428-1BD3-4AD36F036083}"/>
                    </a:ext>
                  </a:extLst>
                </p14:cNvPr>
                <p14:cNvContentPartPr/>
                <p14:nvPr/>
              </p14:nvContentPartPr>
              <p14:xfrm>
                <a:off x="2403213" y="2993493"/>
                <a:ext cx="135000" cy="261000"/>
              </p14:xfrm>
            </p:contentPart>
          </mc:Choice>
          <mc:Fallback>
            <p:pic>
              <p:nvPicPr>
                <p:cNvPr id="211908" name="Freihand 211907">
                  <a:extLst>
                    <a:ext uri="{FF2B5EF4-FFF2-40B4-BE49-F238E27FC236}">
                      <a16:creationId xmlns:a16="http://schemas.microsoft.com/office/drawing/2014/main" id="{D980DD9B-858B-2428-1BD3-4AD36F03608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2394213" y="2984853"/>
                  <a:ext cx="152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211909" name="Freihand 211908">
                  <a:extLst>
                    <a:ext uri="{FF2B5EF4-FFF2-40B4-BE49-F238E27FC236}">
                      <a16:creationId xmlns:a16="http://schemas.microsoft.com/office/drawing/2014/main" id="{DE2C2CE7-7A42-EDAD-BB61-4D69E963B216}"/>
                    </a:ext>
                  </a:extLst>
                </p14:cNvPr>
                <p14:cNvContentPartPr/>
                <p14:nvPr/>
              </p14:nvContentPartPr>
              <p14:xfrm>
                <a:off x="2690133" y="3029493"/>
                <a:ext cx="129600" cy="200880"/>
              </p14:xfrm>
            </p:contentPart>
          </mc:Choice>
          <mc:Fallback>
            <p:pic>
              <p:nvPicPr>
                <p:cNvPr id="211909" name="Freihand 211908">
                  <a:extLst>
                    <a:ext uri="{FF2B5EF4-FFF2-40B4-BE49-F238E27FC236}">
                      <a16:creationId xmlns:a16="http://schemas.microsoft.com/office/drawing/2014/main" id="{DE2C2CE7-7A42-EDAD-BB61-4D69E963B216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681493" y="3020853"/>
                  <a:ext cx="147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211910" name="Freihand 211909">
                  <a:extLst>
                    <a:ext uri="{FF2B5EF4-FFF2-40B4-BE49-F238E27FC236}">
                      <a16:creationId xmlns:a16="http://schemas.microsoft.com/office/drawing/2014/main" id="{25BBE381-BA53-19EE-7D18-E52A02A3563C}"/>
                    </a:ext>
                  </a:extLst>
                </p14:cNvPr>
                <p14:cNvContentPartPr/>
                <p14:nvPr/>
              </p14:nvContentPartPr>
              <p14:xfrm>
                <a:off x="2657013" y="2971173"/>
                <a:ext cx="122400" cy="76680"/>
              </p14:xfrm>
            </p:contentPart>
          </mc:Choice>
          <mc:Fallback>
            <p:pic>
              <p:nvPicPr>
                <p:cNvPr id="211910" name="Freihand 211909">
                  <a:extLst>
                    <a:ext uri="{FF2B5EF4-FFF2-40B4-BE49-F238E27FC236}">
                      <a16:creationId xmlns:a16="http://schemas.microsoft.com/office/drawing/2014/main" id="{25BBE381-BA53-19EE-7D18-E52A02A3563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648013" y="2962533"/>
                  <a:ext cx="140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211911" name="Freihand 211910">
                  <a:extLst>
                    <a:ext uri="{FF2B5EF4-FFF2-40B4-BE49-F238E27FC236}">
                      <a16:creationId xmlns:a16="http://schemas.microsoft.com/office/drawing/2014/main" id="{B3BD6EB1-1D8F-FF55-582D-101237CBF8BB}"/>
                    </a:ext>
                  </a:extLst>
                </p14:cNvPr>
                <p14:cNvContentPartPr/>
                <p14:nvPr/>
              </p14:nvContentPartPr>
              <p14:xfrm>
                <a:off x="2842773" y="3191853"/>
                <a:ext cx="80280" cy="76680"/>
              </p14:xfrm>
            </p:contentPart>
          </mc:Choice>
          <mc:Fallback>
            <p:pic>
              <p:nvPicPr>
                <p:cNvPr id="211911" name="Freihand 211910">
                  <a:extLst>
                    <a:ext uri="{FF2B5EF4-FFF2-40B4-BE49-F238E27FC236}">
                      <a16:creationId xmlns:a16="http://schemas.microsoft.com/office/drawing/2014/main" id="{B3BD6EB1-1D8F-FF55-582D-101237CBF8BB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833773" y="3183213"/>
                  <a:ext cx="97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211912" name="Freihand 211911">
                  <a:extLst>
                    <a:ext uri="{FF2B5EF4-FFF2-40B4-BE49-F238E27FC236}">
                      <a16:creationId xmlns:a16="http://schemas.microsoft.com/office/drawing/2014/main" id="{74979AB8-0FBC-59F5-EC92-66827DE9BDB5}"/>
                    </a:ext>
                  </a:extLst>
                </p14:cNvPr>
                <p14:cNvContentPartPr/>
                <p14:nvPr/>
              </p14:nvContentPartPr>
              <p14:xfrm>
                <a:off x="3058773" y="3041733"/>
                <a:ext cx="162720" cy="172080"/>
              </p14:xfrm>
            </p:contentPart>
          </mc:Choice>
          <mc:Fallback>
            <p:pic>
              <p:nvPicPr>
                <p:cNvPr id="211912" name="Freihand 211911">
                  <a:extLst>
                    <a:ext uri="{FF2B5EF4-FFF2-40B4-BE49-F238E27FC236}">
                      <a16:creationId xmlns:a16="http://schemas.microsoft.com/office/drawing/2014/main" id="{74979AB8-0FBC-59F5-EC92-66827DE9BDB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049773" y="3033093"/>
                  <a:ext cx="180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211913" name="Freihand 211912">
                  <a:extLst>
                    <a:ext uri="{FF2B5EF4-FFF2-40B4-BE49-F238E27FC236}">
                      <a16:creationId xmlns:a16="http://schemas.microsoft.com/office/drawing/2014/main" id="{F81BDCBE-5485-0C44-7843-8AF1CDF21A74}"/>
                    </a:ext>
                  </a:extLst>
                </p14:cNvPr>
                <p14:cNvContentPartPr/>
                <p14:nvPr/>
              </p14:nvContentPartPr>
              <p14:xfrm>
                <a:off x="3336333" y="3030573"/>
                <a:ext cx="167400" cy="155160"/>
              </p14:xfrm>
            </p:contentPart>
          </mc:Choice>
          <mc:Fallback>
            <p:pic>
              <p:nvPicPr>
                <p:cNvPr id="211913" name="Freihand 211912">
                  <a:extLst>
                    <a:ext uri="{FF2B5EF4-FFF2-40B4-BE49-F238E27FC236}">
                      <a16:creationId xmlns:a16="http://schemas.microsoft.com/office/drawing/2014/main" id="{F81BDCBE-5485-0C44-7843-8AF1CDF21A7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327333" y="3021573"/>
                  <a:ext cx="185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211914" name="Freihand 211913">
                  <a:extLst>
                    <a:ext uri="{FF2B5EF4-FFF2-40B4-BE49-F238E27FC236}">
                      <a16:creationId xmlns:a16="http://schemas.microsoft.com/office/drawing/2014/main" id="{02640165-7EB6-C805-E4D9-420727A39232}"/>
                    </a:ext>
                  </a:extLst>
                </p14:cNvPr>
                <p14:cNvContentPartPr/>
                <p14:nvPr/>
              </p14:nvContentPartPr>
              <p14:xfrm>
                <a:off x="3692373" y="3033813"/>
                <a:ext cx="127440" cy="169560"/>
              </p14:xfrm>
            </p:contentPart>
          </mc:Choice>
          <mc:Fallback>
            <p:pic>
              <p:nvPicPr>
                <p:cNvPr id="211914" name="Freihand 211913">
                  <a:extLst>
                    <a:ext uri="{FF2B5EF4-FFF2-40B4-BE49-F238E27FC236}">
                      <a16:creationId xmlns:a16="http://schemas.microsoft.com/office/drawing/2014/main" id="{02640165-7EB6-C805-E4D9-420727A3923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683733" y="3025173"/>
                  <a:ext cx="145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211915" name="Freihand 211914">
                  <a:extLst>
                    <a:ext uri="{FF2B5EF4-FFF2-40B4-BE49-F238E27FC236}">
                      <a16:creationId xmlns:a16="http://schemas.microsoft.com/office/drawing/2014/main" id="{DB0C8D93-19E4-D36D-F918-97F4A17C568F}"/>
                    </a:ext>
                  </a:extLst>
                </p14:cNvPr>
                <p14:cNvContentPartPr/>
                <p14:nvPr/>
              </p14:nvContentPartPr>
              <p14:xfrm>
                <a:off x="3605253" y="2969373"/>
                <a:ext cx="105120" cy="89280"/>
              </p14:xfrm>
            </p:contentPart>
          </mc:Choice>
          <mc:Fallback>
            <p:pic>
              <p:nvPicPr>
                <p:cNvPr id="211915" name="Freihand 211914">
                  <a:extLst>
                    <a:ext uri="{FF2B5EF4-FFF2-40B4-BE49-F238E27FC236}">
                      <a16:creationId xmlns:a16="http://schemas.microsoft.com/office/drawing/2014/main" id="{DB0C8D93-19E4-D36D-F918-97F4A17C568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596613" y="2960373"/>
                  <a:ext cx="122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211916" name="Freihand 211915">
                  <a:extLst>
                    <a:ext uri="{FF2B5EF4-FFF2-40B4-BE49-F238E27FC236}">
                      <a16:creationId xmlns:a16="http://schemas.microsoft.com/office/drawing/2014/main" id="{2AC412E2-051A-D5A0-5D38-97DBA4D0D563}"/>
                    </a:ext>
                  </a:extLst>
                </p14:cNvPr>
                <p14:cNvContentPartPr/>
                <p14:nvPr/>
              </p14:nvContentPartPr>
              <p14:xfrm>
                <a:off x="3805773" y="3090333"/>
                <a:ext cx="132480" cy="146160"/>
              </p14:xfrm>
            </p:contentPart>
          </mc:Choice>
          <mc:Fallback>
            <p:pic>
              <p:nvPicPr>
                <p:cNvPr id="211916" name="Freihand 211915">
                  <a:extLst>
                    <a:ext uri="{FF2B5EF4-FFF2-40B4-BE49-F238E27FC236}">
                      <a16:creationId xmlns:a16="http://schemas.microsoft.com/office/drawing/2014/main" id="{2AC412E2-051A-D5A0-5D38-97DBA4D0D56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797133" y="3081333"/>
                  <a:ext cx="150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211918" name="Freihand 211917">
                  <a:extLst>
                    <a:ext uri="{FF2B5EF4-FFF2-40B4-BE49-F238E27FC236}">
                      <a16:creationId xmlns:a16="http://schemas.microsoft.com/office/drawing/2014/main" id="{C9FCE24C-F277-F510-277D-CC1239068571}"/>
                    </a:ext>
                  </a:extLst>
                </p14:cNvPr>
                <p14:cNvContentPartPr/>
                <p14:nvPr/>
              </p14:nvContentPartPr>
              <p14:xfrm>
                <a:off x="2027373" y="3576693"/>
                <a:ext cx="187200" cy="25200"/>
              </p14:xfrm>
            </p:contentPart>
          </mc:Choice>
          <mc:Fallback>
            <p:pic>
              <p:nvPicPr>
                <p:cNvPr id="211918" name="Freihand 211917">
                  <a:extLst>
                    <a:ext uri="{FF2B5EF4-FFF2-40B4-BE49-F238E27FC236}">
                      <a16:creationId xmlns:a16="http://schemas.microsoft.com/office/drawing/2014/main" id="{C9FCE24C-F277-F510-277D-CC1239068571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018733" y="3568053"/>
                  <a:ext cx="204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211919" name="Freihand 211918">
                  <a:extLst>
                    <a:ext uri="{FF2B5EF4-FFF2-40B4-BE49-F238E27FC236}">
                      <a16:creationId xmlns:a16="http://schemas.microsoft.com/office/drawing/2014/main" id="{AEEAE2EA-8850-7F42-EF60-C4936035BF1B}"/>
                    </a:ext>
                  </a:extLst>
                </p14:cNvPr>
                <p14:cNvContentPartPr/>
                <p14:nvPr/>
              </p14:nvContentPartPr>
              <p14:xfrm>
                <a:off x="2044293" y="3675693"/>
                <a:ext cx="216360" cy="16560"/>
              </p14:xfrm>
            </p:contentPart>
          </mc:Choice>
          <mc:Fallback>
            <p:pic>
              <p:nvPicPr>
                <p:cNvPr id="211919" name="Freihand 211918">
                  <a:extLst>
                    <a:ext uri="{FF2B5EF4-FFF2-40B4-BE49-F238E27FC236}">
                      <a16:creationId xmlns:a16="http://schemas.microsoft.com/office/drawing/2014/main" id="{AEEAE2EA-8850-7F42-EF60-C4936035BF1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2035653" y="3666693"/>
                  <a:ext cx="234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211920" name="Freihand 211919">
                  <a:extLst>
                    <a:ext uri="{FF2B5EF4-FFF2-40B4-BE49-F238E27FC236}">
                      <a16:creationId xmlns:a16="http://schemas.microsoft.com/office/drawing/2014/main" id="{F23EB5D7-FFC9-C5A9-6C6D-B11EBD529D15}"/>
                    </a:ext>
                  </a:extLst>
                </p14:cNvPr>
                <p14:cNvContentPartPr/>
                <p14:nvPr/>
              </p14:nvContentPartPr>
              <p14:xfrm>
                <a:off x="2241933" y="3538893"/>
                <a:ext cx="183600" cy="208080"/>
              </p14:xfrm>
            </p:contentPart>
          </mc:Choice>
          <mc:Fallback>
            <p:pic>
              <p:nvPicPr>
                <p:cNvPr id="211920" name="Freihand 211919">
                  <a:extLst>
                    <a:ext uri="{FF2B5EF4-FFF2-40B4-BE49-F238E27FC236}">
                      <a16:creationId xmlns:a16="http://schemas.microsoft.com/office/drawing/2014/main" id="{F23EB5D7-FFC9-C5A9-6C6D-B11EBD529D15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233293" y="3530253"/>
                  <a:ext cx="201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211921" name="Freihand 211920">
                  <a:extLst>
                    <a:ext uri="{FF2B5EF4-FFF2-40B4-BE49-F238E27FC236}">
                      <a16:creationId xmlns:a16="http://schemas.microsoft.com/office/drawing/2014/main" id="{9F3C6019-47B9-2A30-8AE2-80355A5C824A}"/>
                    </a:ext>
                  </a:extLst>
                </p14:cNvPr>
                <p14:cNvContentPartPr/>
                <p14:nvPr/>
              </p14:nvContentPartPr>
              <p14:xfrm>
                <a:off x="2897493" y="3552573"/>
                <a:ext cx="74160" cy="180360"/>
              </p14:xfrm>
            </p:contentPart>
          </mc:Choice>
          <mc:Fallback>
            <p:pic>
              <p:nvPicPr>
                <p:cNvPr id="211921" name="Freihand 211920">
                  <a:extLst>
                    <a:ext uri="{FF2B5EF4-FFF2-40B4-BE49-F238E27FC236}">
                      <a16:creationId xmlns:a16="http://schemas.microsoft.com/office/drawing/2014/main" id="{9F3C6019-47B9-2A30-8AE2-80355A5C824A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888493" y="3543573"/>
                  <a:ext cx="91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211922" name="Freihand 211921">
                  <a:extLst>
                    <a:ext uri="{FF2B5EF4-FFF2-40B4-BE49-F238E27FC236}">
                      <a16:creationId xmlns:a16="http://schemas.microsoft.com/office/drawing/2014/main" id="{BA311FB7-7F67-9150-1884-0896755FFA89}"/>
                    </a:ext>
                  </a:extLst>
                </p14:cNvPr>
                <p14:cNvContentPartPr/>
                <p14:nvPr/>
              </p14:nvContentPartPr>
              <p14:xfrm>
                <a:off x="2806413" y="3492813"/>
                <a:ext cx="271080" cy="34920"/>
              </p14:xfrm>
            </p:contentPart>
          </mc:Choice>
          <mc:Fallback>
            <p:pic>
              <p:nvPicPr>
                <p:cNvPr id="211922" name="Freihand 211921">
                  <a:extLst>
                    <a:ext uri="{FF2B5EF4-FFF2-40B4-BE49-F238E27FC236}">
                      <a16:creationId xmlns:a16="http://schemas.microsoft.com/office/drawing/2014/main" id="{BA311FB7-7F67-9150-1884-0896755FFA89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797413" y="3483813"/>
                  <a:ext cx="288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211923" name="Freihand 211922">
                  <a:extLst>
                    <a:ext uri="{FF2B5EF4-FFF2-40B4-BE49-F238E27FC236}">
                      <a16:creationId xmlns:a16="http://schemas.microsoft.com/office/drawing/2014/main" id="{87553C92-A86B-0C03-26C6-FBEAB5374C9B}"/>
                    </a:ext>
                  </a:extLst>
                </p14:cNvPr>
                <p14:cNvContentPartPr/>
                <p14:nvPr/>
              </p14:nvContentPartPr>
              <p14:xfrm>
                <a:off x="3352533" y="3557973"/>
                <a:ext cx="209520" cy="33480"/>
              </p14:xfrm>
            </p:contentPart>
          </mc:Choice>
          <mc:Fallback>
            <p:pic>
              <p:nvPicPr>
                <p:cNvPr id="211923" name="Freihand 211922">
                  <a:extLst>
                    <a:ext uri="{FF2B5EF4-FFF2-40B4-BE49-F238E27FC236}">
                      <a16:creationId xmlns:a16="http://schemas.microsoft.com/office/drawing/2014/main" id="{87553C92-A86B-0C03-26C6-FBEAB5374C9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343533" y="3548973"/>
                  <a:ext cx="227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211924" name="Freihand 211923">
                  <a:extLst>
                    <a:ext uri="{FF2B5EF4-FFF2-40B4-BE49-F238E27FC236}">
                      <a16:creationId xmlns:a16="http://schemas.microsoft.com/office/drawing/2014/main" id="{53EF0D7C-4D57-2CD8-6A8F-4E9748584BAF}"/>
                    </a:ext>
                  </a:extLst>
                </p14:cNvPr>
                <p14:cNvContentPartPr/>
                <p14:nvPr/>
              </p14:nvContentPartPr>
              <p14:xfrm>
                <a:off x="3398253" y="3627813"/>
                <a:ext cx="190440" cy="21960"/>
              </p14:xfrm>
            </p:contentPart>
          </mc:Choice>
          <mc:Fallback>
            <p:pic>
              <p:nvPicPr>
                <p:cNvPr id="211924" name="Freihand 211923">
                  <a:extLst>
                    <a:ext uri="{FF2B5EF4-FFF2-40B4-BE49-F238E27FC236}">
                      <a16:creationId xmlns:a16="http://schemas.microsoft.com/office/drawing/2014/main" id="{53EF0D7C-4D57-2CD8-6A8F-4E9748584BAF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389253" y="3618813"/>
                  <a:ext cx="208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211925" name="Freihand 211924">
                  <a:extLst>
                    <a:ext uri="{FF2B5EF4-FFF2-40B4-BE49-F238E27FC236}">
                      <a16:creationId xmlns:a16="http://schemas.microsoft.com/office/drawing/2014/main" id="{E8CF06A7-3E09-33D6-9C9D-CE4CA68742F5}"/>
                    </a:ext>
                  </a:extLst>
                </p14:cNvPr>
                <p14:cNvContentPartPr/>
                <p14:nvPr/>
              </p14:nvContentPartPr>
              <p14:xfrm>
                <a:off x="3792453" y="3457533"/>
                <a:ext cx="237240" cy="214200"/>
              </p14:xfrm>
            </p:contentPart>
          </mc:Choice>
          <mc:Fallback>
            <p:pic>
              <p:nvPicPr>
                <p:cNvPr id="211925" name="Freihand 211924">
                  <a:extLst>
                    <a:ext uri="{FF2B5EF4-FFF2-40B4-BE49-F238E27FC236}">
                      <a16:creationId xmlns:a16="http://schemas.microsoft.com/office/drawing/2014/main" id="{E8CF06A7-3E09-33D6-9C9D-CE4CA68742F5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783813" y="3448533"/>
                  <a:ext cx="254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211926" name="Freihand 211925">
                  <a:extLst>
                    <a:ext uri="{FF2B5EF4-FFF2-40B4-BE49-F238E27FC236}">
                      <a16:creationId xmlns:a16="http://schemas.microsoft.com/office/drawing/2014/main" id="{B08685BF-3677-9671-3A98-5B2D1C9F0F60}"/>
                    </a:ext>
                  </a:extLst>
                </p14:cNvPr>
                <p14:cNvContentPartPr/>
                <p14:nvPr/>
              </p14:nvContentPartPr>
              <p14:xfrm>
                <a:off x="4204293" y="3439173"/>
                <a:ext cx="110160" cy="165960"/>
              </p14:xfrm>
            </p:contentPart>
          </mc:Choice>
          <mc:Fallback>
            <p:pic>
              <p:nvPicPr>
                <p:cNvPr id="211926" name="Freihand 211925">
                  <a:extLst>
                    <a:ext uri="{FF2B5EF4-FFF2-40B4-BE49-F238E27FC236}">
                      <a16:creationId xmlns:a16="http://schemas.microsoft.com/office/drawing/2014/main" id="{B08685BF-3677-9671-3A98-5B2D1C9F0F60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195653" y="3430173"/>
                  <a:ext cx="127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211927" name="Freihand 211926">
                  <a:extLst>
                    <a:ext uri="{FF2B5EF4-FFF2-40B4-BE49-F238E27FC236}">
                      <a16:creationId xmlns:a16="http://schemas.microsoft.com/office/drawing/2014/main" id="{C2A9116B-500D-4CB5-C0EC-DB9FB540B76A}"/>
                    </a:ext>
                  </a:extLst>
                </p14:cNvPr>
                <p14:cNvContentPartPr/>
                <p14:nvPr/>
              </p14:nvContentPartPr>
              <p14:xfrm>
                <a:off x="4111413" y="3323613"/>
                <a:ext cx="271800" cy="343080"/>
              </p14:xfrm>
            </p:contentPart>
          </mc:Choice>
          <mc:Fallback>
            <p:pic>
              <p:nvPicPr>
                <p:cNvPr id="211927" name="Freihand 211926">
                  <a:extLst>
                    <a:ext uri="{FF2B5EF4-FFF2-40B4-BE49-F238E27FC236}">
                      <a16:creationId xmlns:a16="http://schemas.microsoft.com/office/drawing/2014/main" id="{C2A9116B-500D-4CB5-C0EC-DB9FB540B76A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102773" y="3314613"/>
                  <a:ext cx="2894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211932" name="Freihand 211931">
                  <a:extLst>
                    <a:ext uri="{FF2B5EF4-FFF2-40B4-BE49-F238E27FC236}">
                      <a16:creationId xmlns:a16="http://schemas.microsoft.com/office/drawing/2014/main" id="{21477628-27F3-2D50-6730-922D9ADFD356}"/>
                    </a:ext>
                  </a:extLst>
                </p14:cNvPr>
                <p14:cNvContentPartPr/>
                <p14:nvPr/>
              </p14:nvContentPartPr>
              <p14:xfrm>
                <a:off x="3869493" y="3651573"/>
                <a:ext cx="779040" cy="290520"/>
              </p14:xfrm>
            </p:contentPart>
          </mc:Choice>
          <mc:Fallback>
            <p:pic>
              <p:nvPicPr>
                <p:cNvPr id="211932" name="Freihand 211931">
                  <a:extLst>
                    <a:ext uri="{FF2B5EF4-FFF2-40B4-BE49-F238E27FC236}">
                      <a16:creationId xmlns:a16="http://schemas.microsoft.com/office/drawing/2014/main" id="{21477628-27F3-2D50-6730-922D9ADFD356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860493" y="3642573"/>
                  <a:ext cx="7966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211933" name="Freihand 211932">
                  <a:extLst>
                    <a:ext uri="{FF2B5EF4-FFF2-40B4-BE49-F238E27FC236}">
                      <a16:creationId xmlns:a16="http://schemas.microsoft.com/office/drawing/2014/main" id="{05ABCA8C-FDCF-022F-EB4E-4A1A099D1C05}"/>
                    </a:ext>
                  </a:extLst>
                </p14:cNvPr>
                <p14:cNvContentPartPr/>
                <p14:nvPr/>
              </p14:nvContentPartPr>
              <p14:xfrm>
                <a:off x="4031853" y="3706653"/>
                <a:ext cx="692640" cy="270000"/>
              </p14:xfrm>
            </p:contentPart>
          </mc:Choice>
          <mc:Fallback>
            <p:pic>
              <p:nvPicPr>
                <p:cNvPr id="211933" name="Freihand 211932">
                  <a:extLst>
                    <a:ext uri="{FF2B5EF4-FFF2-40B4-BE49-F238E27FC236}">
                      <a16:creationId xmlns:a16="http://schemas.microsoft.com/office/drawing/2014/main" id="{05ABCA8C-FDCF-022F-EB4E-4A1A099D1C0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023213" y="3697653"/>
                  <a:ext cx="710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211935" name="Freihand 211934">
                  <a:extLst>
                    <a:ext uri="{FF2B5EF4-FFF2-40B4-BE49-F238E27FC236}">
                      <a16:creationId xmlns:a16="http://schemas.microsoft.com/office/drawing/2014/main" id="{12158A22-4243-AD42-7A31-DB2093C5C74C}"/>
                    </a:ext>
                  </a:extLst>
                </p14:cNvPr>
                <p14:cNvContentPartPr/>
                <p14:nvPr/>
              </p14:nvContentPartPr>
              <p14:xfrm>
                <a:off x="200013" y="4422693"/>
                <a:ext cx="158760" cy="164520"/>
              </p14:xfrm>
            </p:contentPart>
          </mc:Choice>
          <mc:Fallback>
            <p:pic>
              <p:nvPicPr>
                <p:cNvPr id="211935" name="Freihand 211934">
                  <a:extLst>
                    <a:ext uri="{FF2B5EF4-FFF2-40B4-BE49-F238E27FC236}">
                      <a16:creationId xmlns:a16="http://schemas.microsoft.com/office/drawing/2014/main" id="{12158A22-4243-AD42-7A31-DB2093C5C74C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91013" y="4413693"/>
                  <a:ext cx="176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211936" name="Freihand 211935">
                  <a:extLst>
                    <a:ext uri="{FF2B5EF4-FFF2-40B4-BE49-F238E27FC236}">
                      <a16:creationId xmlns:a16="http://schemas.microsoft.com/office/drawing/2014/main" id="{8EDC58FD-D57A-0A25-ABCF-42E320FC2F3C}"/>
                    </a:ext>
                  </a:extLst>
                </p14:cNvPr>
                <p14:cNvContentPartPr/>
                <p14:nvPr/>
              </p14:nvContentPartPr>
              <p14:xfrm>
                <a:off x="410613" y="4279413"/>
                <a:ext cx="102240" cy="356760"/>
              </p14:xfrm>
            </p:contentPart>
          </mc:Choice>
          <mc:Fallback>
            <p:pic>
              <p:nvPicPr>
                <p:cNvPr id="211936" name="Freihand 211935">
                  <a:extLst>
                    <a:ext uri="{FF2B5EF4-FFF2-40B4-BE49-F238E27FC236}">
                      <a16:creationId xmlns:a16="http://schemas.microsoft.com/office/drawing/2014/main" id="{8EDC58FD-D57A-0A25-ABCF-42E320FC2F3C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01613" y="4270413"/>
                  <a:ext cx="1198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211939" name="Freihand 211938">
                  <a:extLst>
                    <a:ext uri="{FF2B5EF4-FFF2-40B4-BE49-F238E27FC236}">
                      <a16:creationId xmlns:a16="http://schemas.microsoft.com/office/drawing/2014/main" id="{C95005EB-978E-254E-54CA-E96B0134219A}"/>
                    </a:ext>
                  </a:extLst>
                </p14:cNvPr>
                <p14:cNvContentPartPr/>
                <p14:nvPr/>
              </p14:nvContentPartPr>
              <p14:xfrm>
                <a:off x="839373" y="4410813"/>
                <a:ext cx="9360" cy="120960"/>
              </p14:xfrm>
            </p:contentPart>
          </mc:Choice>
          <mc:Fallback>
            <p:pic>
              <p:nvPicPr>
                <p:cNvPr id="211939" name="Freihand 211938">
                  <a:extLst>
                    <a:ext uri="{FF2B5EF4-FFF2-40B4-BE49-F238E27FC236}">
                      <a16:creationId xmlns:a16="http://schemas.microsoft.com/office/drawing/2014/main" id="{C95005EB-978E-254E-54CA-E96B0134219A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30373" y="4401813"/>
                  <a:ext cx="27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211940" name="Freihand 211939">
                  <a:extLst>
                    <a:ext uri="{FF2B5EF4-FFF2-40B4-BE49-F238E27FC236}">
                      <a16:creationId xmlns:a16="http://schemas.microsoft.com/office/drawing/2014/main" id="{BC879B48-89FA-A221-8008-65B15F1F31CF}"/>
                    </a:ext>
                  </a:extLst>
                </p14:cNvPr>
                <p14:cNvContentPartPr/>
                <p14:nvPr/>
              </p14:nvContentPartPr>
              <p14:xfrm>
                <a:off x="743253" y="4334493"/>
                <a:ext cx="170280" cy="21240"/>
              </p14:xfrm>
            </p:contentPart>
          </mc:Choice>
          <mc:Fallback>
            <p:pic>
              <p:nvPicPr>
                <p:cNvPr id="211940" name="Freihand 211939">
                  <a:extLst>
                    <a:ext uri="{FF2B5EF4-FFF2-40B4-BE49-F238E27FC236}">
                      <a16:creationId xmlns:a16="http://schemas.microsoft.com/office/drawing/2014/main" id="{BC879B48-89FA-A221-8008-65B15F1F31CF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734253" y="4325853"/>
                  <a:ext cx="187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211941" name="Freihand 211940">
                  <a:extLst>
                    <a:ext uri="{FF2B5EF4-FFF2-40B4-BE49-F238E27FC236}">
                      <a16:creationId xmlns:a16="http://schemas.microsoft.com/office/drawing/2014/main" id="{0A4DD99C-1683-028F-F9A4-7673C736E4EB}"/>
                    </a:ext>
                  </a:extLst>
                </p14:cNvPr>
                <p14:cNvContentPartPr/>
                <p14:nvPr/>
              </p14:nvContentPartPr>
              <p14:xfrm>
                <a:off x="769533" y="4418733"/>
                <a:ext cx="252000" cy="89280"/>
              </p14:xfrm>
            </p:contentPart>
          </mc:Choice>
          <mc:Fallback>
            <p:pic>
              <p:nvPicPr>
                <p:cNvPr id="211941" name="Freihand 211940">
                  <a:extLst>
                    <a:ext uri="{FF2B5EF4-FFF2-40B4-BE49-F238E27FC236}">
                      <a16:creationId xmlns:a16="http://schemas.microsoft.com/office/drawing/2014/main" id="{0A4DD99C-1683-028F-F9A4-7673C736E4EB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60533" y="4409733"/>
                  <a:ext cx="269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211942" name="Freihand 211941">
                  <a:extLst>
                    <a:ext uri="{FF2B5EF4-FFF2-40B4-BE49-F238E27FC236}">
                      <a16:creationId xmlns:a16="http://schemas.microsoft.com/office/drawing/2014/main" id="{C9BAA49F-8AEB-B650-1216-1D44BD10E834}"/>
                    </a:ext>
                  </a:extLst>
                </p14:cNvPr>
                <p14:cNvContentPartPr/>
                <p14:nvPr/>
              </p14:nvContentPartPr>
              <p14:xfrm>
                <a:off x="998493" y="4350693"/>
                <a:ext cx="159120" cy="198000"/>
              </p14:xfrm>
            </p:contentPart>
          </mc:Choice>
          <mc:Fallback>
            <p:pic>
              <p:nvPicPr>
                <p:cNvPr id="211942" name="Freihand 211941">
                  <a:extLst>
                    <a:ext uri="{FF2B5EF4-FFF2-40B4-BE49-F238E27FC236}">
                      <a16:creationId xmlns:a16="http://schemas.microsoft.com/office/drawing/2014/main" id="{C9BAA49F-8AEB-B650-1216-1D44BD10E834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989853" y="4342053"/>
                  <a:ext cx="176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211943" name="Freihand 211942">
                  <a:extLst>
                    <a:ext uri="{FF2B5EF4-FFF2-40B4-BE49-F238E27FC236}">
                      <a16:creationId xmlns:a16="http://schemas.microsoft.com/office/drawing/2014/main" id="{F9D79AA9-2CAB-0369-BC16-9D1BBD88FAA6}"/>
                    </a:ext>
                  </a:extLst>
                </p14:cNvPr>
                <p14:cNvContentPartPr/>
                <p14:nvPr/>
              </p14:nvContentPartPr>
              <p14:xfrm>
                <a:off x="1195053" y="4308213"/>
                <a:ext cx="113400" cy="214560"/>
              </p14:xfrm>
            </p:contentPart>
          </mc:Choice>
          <mc:Fallback>
            <p:pic>
              <p:nvPicPr>
                <p:cNvPr id="211943" name="Freihand 211942">
                  <a:extLst>
                    <a:ext uri="{FF2B5EF4-FFF2-40B4-BE49-F238E27FC236}">
                      <a16:creationId xmlns:a16="http://schemas.microsoft.com/office/drawing/2014/main" id="{F9D79AA9-2CAB-0369-BC16-9D1BBD88FAA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186053" y="4299213"/>
                  <a:ext cx="131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211944" name="Freihand 211943">
                  <a:extLst>
                    <a:ext uri="{FF2B5EF4-FFF2-40B4-BE49-F238E27FC236}">
                      <a16:creationId xmlns:a16="http://schemas.microsoft.com/office/drawing/2014/main" id="{995F5306-816B-A847-2756-26DE633DB495}"/>
                    </a:ext>
                  </a:extLst>
                </p14:cNvPr>
                <p14:cNvContentPartPr/>
                <p14:nvPr/>
              </p14:nvContentPartPr>
              <p14:xfrm>
                <a:off x="1383693" y="4400013"/>
                <a:ext cx="202320" cy="79920"/>
              </p14:xfrm>
            </p:contentPart>
          </mc:Choice>
          <mc:Fallback>
            <p:pic>
              <p:nvPicPr>
                <p:cNvPr id="211944" name="Freihand 211943">
                  <a:extLst>
                    <a:ext uri="{FF2B5EF4-FFF2-40B4-BE49-F238E27FC236}">
                      <a16:creationId xmlns:a16="http://schemas.microsoft.com/office/drawing/2014/main" id="{995F5306-816B-A847-2756-26DE633DB49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375053" y="4391013"/>
                  <a:ext cx="219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211945" name="Freihand 211944">
                  <a:extLst>
                    <a:ext uri="{FF2B5EF4-FFF2-40B4-BE49-F238E27FC236}">
                      <a16:creationId xmlns:a16="http://schemas.microsoft.com/office/drawing/2014/main" id="{8619A1CD-8259-E540-F3E7-D09B64ACEACF}"/>
                    </a:ext>
                  </a:extLst>
                </p14:cNvPr>
                <p14:cNvContentPartPr/>
                <p14:nvPr/>
              </p14:nvContentPartPr>
              <p14:xfrm>
                <a:off x="1631733" y="4296333"/>
                <a:ext cx="366840" cy="354960"/>
              </p14:xfrm>
            </p:contentPart>
          </mc:Choice>
          <mc:Fallback>
            <p:pic>
              <p:nvPicPr>
                <p:cNvPr id="211945" name="Freihand 211944">
                  <a:extLst>
                    <a:ext uri="{FF2B5EF4-FFF2-40B4-BE49-F238E27FC236}">
                      <a16:creationId xmlns:a16="http://schemas.microsoft.com/office/drawing/2014/main" id="{8619A1CD-8259-E540-F3E7-D09B64ACEAC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623093" y="4287693"/>
                  <a:ext cx="3844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211946" name="Freihand 211945">
                  <a:extLst>
                    <a:ext uri="{FF2B5EF4-FFF2-40B4-BE49-F238E27FC236}">
                      <a16:creationId xmlns:a16="http://schemas.microsoft.com/office/drawing/2014/main" id="{BD1A389E-E090-109F-34A1-D8281F54C7DF}"/>
                    </a:ext>
                  </a:extLst>
                </p14:cNvPr>
                <p14:cNvContentPartPr/>
                <p14:nvPr/>
              </p14:nvContentPartPr>
              <p14:xfrm>
                <a:off x="2003253" y="4288773"/>
                <a:ext cx="8640" cy="57600"/>
              </p14:xfrm>
            </p:contentPart>
          </mc:Choice>
          <mc:Fallback>
            <p:pic>
              <p:nvPicPr>
                <p:cNvPr id="211946" name="Freihand 211945">
                  <a:extLst>
                    <a:ext uri="{FF2B5EF4-FFF2-40B4-BE49-F238E27FC236}">
                      <a16:creationId xmlns:a16="http://schemas.microsoft.com/office/drawing/2014/main" id="{BD1A389E-E090-109F-34A1-D8281F54C7DF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994613" y="4280133"/>
                  <a:ext cx="26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211947" name="Freihand 211946">
                  <a:extLst>
                    <a:ext uri="{FF2B5EF4-FFF2-40B4-BE49-F238E27FC236}">
                      <a16:creationId xmlns:a16="http://schemas.microsoft.com/office/drawing/2014/main" id="{F692244A-F88C-76E1-1381-14822B9D4456}"/>
                    </a:ext>
                  </a:extLst>
                </p14:cNvPr>
                <p14:cNvContentPartPr/>
                <p14:nvPr/>
              </p14:nvContentPartPr>
              <p14:xfrm>
                <a:off x="2082093" y="4216773"/>
                <a:ext cx="159120" cy="225720"/>
              </p14:xfrm>
            </p:contentPart>
          </mc:Choice>
          <mc:Fallback>
            <p:pic>
              <p:nvPicPr>
                <p:cNvPr id="211947" name="Freihand 211946">
                  <a:extLst>
                    <a:ext uri="{FF2B5EF4-FFF2-40B4-BE49-F238E27FC236}">
                      <a16:creationId xmlns:a16="http://schemas.microsoft.com/office/drawing/2014/main" id="{F692244A-F88C-76E1-1381-14822B9D4456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073093" y="4208133"/>
                  <a:ext cx="176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211948" name="Freihand 211947">
                  <a:extLst>
                    <a:ext uri="{FF2B5EF4-FFF2-40B4-BE49-F238E27FC236}">
                      <a16:creationId xmlns:a16="http://schemas.microsoft.com/office/drawing/2014/main" id="{BA64F1F9-F4F5-3141-AE5B-830C3B0C377F}"/>
                    </a:ext>
                  </a:extLst>
                </p14:cNvPr>
                <p14:cNvContentPartPr/>
                <p14:nvPr/>
              </p14:nvContentPartPr>
              <p14:xfrm>
                <a:off x="2281173" y="4362573"/>
                <a:ext cx="378720" cy="278640"/>
              </p14:xfrm>
            </p:contentPart>
          </mc:Choice>
          <mc:Fallback>
            <p:pic>
              <p:nvPicPr>
                <p:cNvPr id="211948" name="Freihand 211947">
                  <a:extLst>
                    <a:ext uri="{FF2B5EF4-FFF2-40B4-BE49-F238E27FC236}">
                      <a16:creationId xmlns:a16="http://schemas.microsoft.com/office/drawing/2014/main" id="{BA64F1F9-F4F5-3141-AE5B-830C3B0C377F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2272533" y="4353573"/>
                  <a:ext cx="396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211950" name="Freihand 211949">
                  <a:extLst>
                    <a:ext uri="{FF2B5EF4-FFF2-40B4-BE49-F238E27FC236}">
                      <a16:creationId xmlns:a16="http://schemas.microsoft.com/office/drawing/2014/main" id="{B35EB7BE-26D0-DA04-41C5-8782E4785287}"/>
                    </a:ext>
                  </a:extLst>
                </p14:cNvPr>
                <p14:cNvContentPartPr/>
                <p14:nvPr/>
              </p14:nvContentPartPr>
              <p14:xfrm>
                <a:off x="2883813" y="4336653"/>
                <a:ext cx="7560" cy="29160"/>
              </p14:xfrm>
            </p:contentPart>
          </mc:Choice>
          <mc:Fallback>
            <p:pic>
              <p:nvPicPr>
                <p:cNvPr id="211950" name="Freihand 211949">
                  <a:extLst>
                    <a:ext uri="{FF2B5EF4-FFF2-40B4-BE49-F238E27FC236}">
                      <a16:creationId xmlns:a16="http://schemas.microsoft.com/office/drawing/2014/main" id="{B35EB7BE-26D0-DA04-41C5-8782E4785287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2874813" y="4328013"/>
                  <a:ext cx="25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211951" name="Freihand 211950">
                  <a:extLst>
                    <a:ext uri="{FF2B5EF4-FFF2-40B4-BE49-F238E27FC236}">
                      <a16:creationId xmlns:a16="http://schemas.microsoft.com/office/drawing/2014/main" id="{16167502-3295-0D06-AC47-1AD0E117F10A}"/>
                    </a:ext>
                  </a:extLst>
                </p14:cNvPr>
                <p14:cNvContentPartPr/>
                <p14:nvPr/>
              </p14:nvContentPartPr>
              <p14:xfrm>
                <a:off x="2887773" y="4434573"/>
                <a:ext cx="9720" cy="18360"/>
              </p14:xfrm>
            </p:contentPart>
          </mc:Choice>
          <mc:Fallback>
            <p:pic>
              <p:nvPicPr>
                <p:cNvPr id="211951" name="Freihand 211950">
                  <a:extLst>
                    <a:ext uri="{FF2B5EF4-FFF2-40B4-BE49-F238E27FC236}">
                      <a16:creationId xmlns:a16="http://schemas.microsoft.com/office/drawing/2014/main" id="{16167502-3295-0D06-AC47-1AD0E117F10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879133" y="4425573"/>
                  <a:ext cx="27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211953" name="Freihand 211952">
                  <a:extLst>
                    <a:ext uri="{FF2B5EF4-FFF2-40B4-BE49-F238E27FC236}">
                      <a16:creationId xmlns:a16="http://schemas.microsoft.com/office/drawing/2014/main" id="{87958B10-F660-55E5-C606-E826E13B66E5}"/>
                    </a:ext>
                  </a:extLst>
                </p14:cNvPr>
                <p14:cNvContentPartPr/>
                <p14:nvPr/>
              </p14:nvContentPartPr>
              <p14:xfrm>
                <a:off x="3296373" y="4346373"/>
                <a:ext cx="109440" cy="107280"/>
              </p14:xfrm>
            </p:contentPart>
          </mc:Choice>
          <mc:Fallback>
            <p:pic>
              <p:nvPicPr>
                <p:cNvPr id="211953" name="Freihand 211952">
                  <a:extLst>
                    <a:ext uri="{FF2B5EF4-FFF2-40B4-BE49-F238E27FC236}">
                      <a16:creationId xmlns:a16="http://schemas.microsoft.com/office/drawing/2014/main" id="{87958B10-F660-55E5-C606-E826E13B66E5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287373" y="4337373"/>
                  <a:ext cx="127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211954" name="Freihand 211953">
                  <a:extLst>
                    <a:ext uri="{FF2B5EF4-FFF2-40B4-BE49-F238E27FC236}">
                      <a16:creationId xmlns:a16="http://schemas.microsoft.com/office/drawing/2014/main" id="{827F2244-28CD-1D8E-630A-262CBB20A4D6}"/>
                    </a:ext>
                  </a:extLst>
                </p14:cNvPr>
                <p14:cNvContentPartPr/>
                <p14:nvPr/>
              </p14:nvContentPartPr>
              <p14:xfrm>
                <a:off x="3495813" y="4344933"/>
                <a:ext cx="150120" cy="105840"/>
              </p14:xfrm>
            </p:contentPart>
          </mc:Choice>
          <mc:Fallback>
            <p:pic>
              <p:nvPicPr>
                <p:cNvPr id="211954" name="Freihand 211953">
                  <a:extLst>
                    <a:ext uri="{FF2B5EF4-FFF2-40B4-BE49-F238E27FC236}">
                      <a16:creationId xmlns:a16="http://schemas.microsoft.com/office/drawing/2014/main" id="{827F2244-28CD-1D8E-630A-262CBB20A4D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487173" y="4336293"/>
                  <a:ext cx="167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211955" name="Freihand 211954">
                  <a:extLst>
                    <a:ext uri="{FF2B5EF4-FFF2-40B4-BE49-F238E27FC236}">
                      <a16:creationId xmlns:a16="http://schemas.microsoft.com/office/drawing/2014/main" id="{9BE42413-5A08-7B0F-78E2-F5040685975D}"/>
                    </a:ext>
                  </a:extLst>
                </p14:cNvPr>
                <p14:cNvContentPartPr/>
                <p14:nvPr/>
              </p14:nvContentPartPr>
              <p14:xfrm>
                <a:off x="3756093" y="4306773"/>
                <a:ext cx="18720" cy="109080"/>
              </p14:xfrm>
            </p:contentPart>
          </mc:Choice>
          <mc:Fallback>
            <p:pic>
              <p:nvPicPr>
                <p:cNvPr id="211955" name="Freihand 211954">
                  <a:extLst>
                    <a:ext uri="{FF2B5EF4-FFF2-40B4-BE49-F238E27FC236}">
                      <a16:creationId xmlns:a16="http://schemas.microsoft.com/office/drawing/2014/main" id="{9BE42413-5A08-7B0F-78E2-F5040685975D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747093" y="4297773"/>
                  <a:ext cx="36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211956" name="Freihand 211955">
                  <a:extLst>
                    <a:ext uri="{FF2B5EF4-FFF2-40B4-BE49-F238E27FC236}">
                      <a16:creationId xmlns:a16="http://schemas.microsoft.com/office/drawing/2014/main" id="{629B6F87-3092-8F5C-50B3-D84B2D3F3EEA}"/>
                    </a:ext>
                  </a:extLst>
                </p14:cNvPr>
                <p14:cNvContentPartPr/>
                <p14:nvPr/>
              </p14:nvContentPartPr>
              <p14:xfrm>
                <a:off x="3689853" y="4243053"/>
                <a:ext cx="262440" cy="218160"/>
              </p14:xfrm>
            </p:contentPart>
          </mc:Choice>
          <mc:Fallback>
            <p:pic>
              <p:nvPicPr>
                <p:cNvPr id="211956" name="Freihand 211955">
                  <a:extLst>
                    <a:ext uri="{FF2B5EF4-FFF2-40B4-BE49-F238E27FC236}">
                      <a16:creationId xmlns:a16="http://schemas.microsoft.com/office/drawing/2014/main" id="{629B6F87-3092-8F5C-50B3-D84B2D3F3EEA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680853" y="4234053"/>
                  <a:ext cx="280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211957" name="Freihand 211956">
                  <a:extLst>
                    <a:ext uri="{FF2B5EF4-FFF2-40B4-BE49-F238E27FC236}">
                      <a16:creationId xmlns:a16="http://schemas.microsoft.com/office/drawing/2014/main" id="{0398B377-5965-523B-2196-E80A10BA66F6}"/>
                    </a:ext>
                  </a:extLst>
                </p14:cNvPr>
                <p14:cNvContentPartPr/>
                <p14:nvPr/>
              </p14:nvContentPartPr>
              <p14:xfrm>
                <a:off x="3969213" y="4397493"/>
                <a:ext cx="101520" cy="47160"/>
              </p14:xfrm>
            </p:contentPart>
          </mc:Choice>
          <mc:Fallback>
            <p:pic>
              <p:nvPicPr>
                <p:cNvPr id="211957" name="Freihand 211956">
                  <a:extLst>
                    <a:ext uri="{FF2B5EF4-FFF2-40B4-BE49-F238E27FC236}">
                      <a16:creationId xmlns:a16="http://schemas.microsoft.com/office/drawing/2014/main" id="{0398B377-5965-523B-2196-E80A10BA66F6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3960573" y="4388853"/>
                  <a:ext cx="119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211958" name="Freihand 211957">
                  <a:extLst>
                    <a:ext uri="{FF2B5EF4-FFF2-40B4-BE49-F238E27FC236}">
                      <a16:creationId xmlns:a16="http://schemas.microsoft.com/office/drawing/2014/main" id="{EA8C2405-D14B-734C-4D62-CE657B69DBBD}"/>
                    </a:ext>
                  </a:extLst>
                </p14:cNvPr>
                <p14:cNvContentPartPr/>
                <p14:nvPr/>
              </p14:nvContentPartPr>
              <p14:xfrm>
                <a:off x="4128693" y="4229373"/>
                <a:ext cx="39240" cy="236160"/>
              </p14:xfrm>
            </p:contentPart>
          </mc:Choice>
          <mc:Fallback>
            <p:pic>
              <p:nvPicPr>
                <p:cNvPr id="211958" name="Freihand 211957">
                  <a:extLst>
                    <a:ext uri="{FF2B5EF4-FFF2-40B4-BE49-F238E27FC236}">
                      <a16:creationId xmlns:a16="http://schemas.microsoft.com/office/drawing/2014/main" id="{EA8C2405-D14B-734C-4D62-CE657B69DBBD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119693" y="4220733"/>
                  <a:ext cx="56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211959" name="Freihand 211958">
                  <a:extLst>
                    <a:ext uri="{FF2B5EF4-FFF2-40B4-BE49-F238E27FC236}">
                      <a16:creationId xmlns:a16="http://schemas.microsoft.com/office/drawing/2014/main" id="{B1ED5DE8-37CD-5385-8FA0-097858D99D91}"/>
                    </a:ext>
                  </a:extLst>
                </p14:cNvPr>
                <p14:cNvContentPartPr/>
                <p14:nvPr/>
              </p14:nvContentPartPr>
              <p14:xfrm>
                <a:off x="4252893" y="4338093"/>
                <a:ext cx="110520" cy="112680"/>
              </p14:xfrm>
            </p:contentPart>
          </mc:Choice>
          <mc:Fallback>
            <p:pic>
              <p:nvPicPr>
                <p:cNvPr id="211959" name="Freihand 211958">
                  <a:extLst>
                    <a:ext uri="{FF2B5EF4-FFF2-40B4-BE49-F238E27FC236}">
                      <a16:creationId xmlns:a16="http://schemas.microsoft.com/office/drawing/2014/main" id="{B1ED5DE8-37CD-5385-8FA0-097858D99D91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244253" y="4329093"/>
                  <a:ext cx="128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211960" name="Freihand 211959">
                  <a:extLst>
                    <a:ext uri="{FF2B5EF4-FFF2-40B4-BE49-F238E27FC236}">
                      <a16:creationId xmlns:a16="http://schemas.microsoft.com/office/drawing/2014/main" id="{8E901E35-1B97-E1E8-9BCA-90585D5442C2}"/>
                    </a:ext>
                  </a:extLst>
                </p14:cNvPr>
                <p14:cNvContentPartPr/>
                <p14:nvPr/>
              </p14:nvContentPartPr>
              <p14:xfrm>
                <a:off x="4284213" y="4386693"/>
                <a:ext cx="69120" cy="20160"/>
              </p14:xfrm>
            </p:contentPart>
          </mc:Choice>
          <mc:Fallback>
            <p:pic>
              <p:nvPicPr>
                <p:cNvPr id="211960" name="Freihand 211959">
                  <a:extLst>
                    <a:ext uri="{FF2B5EF4-FFF2-40B4-BE49-F238E27FC236}">
                      <a16:creationId xmlns:a16="http://schemas.microsoft.com/office/drawing/2014/main" id="{8E901E35-1B97-E1E8-9BCA-90585D5442C2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275573" y="4377693"/>
                  <a:ext cx="86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211961" name="Freihand 211960">
                  <a:extLst>
                    <a:ext uri="{FF2B5EF4-FFF2-40B4-BE49-F238E27FC236}">
                      <a16:creationId xmlns:a16="http://schemas.microsoft.com/office/drawing/2014/main" id="{A9F597A0-DD6E-D0A7-6BA8-B717639BC0E9}"/>
                    </a:ext>
                  </a:extLst>
                </p14:cNvPr>
                <p14:cNvContentPartPr/>
                <p14:nvPr/>
              </p14:nvContentPartPr>
              <p14:xfrm>
                <a:off x="4407333" y="4292013"/>
                <a:ext cx="178920" cy="124200"/>
              </p14:xfrm>
            </p:contentPart>
          </mc:Choice>
          <mc:Fallback>
            <p:pic>
              <p:nvPicPr>
                <p:cNvPr id="211961" name="Freihand 211960">
                  <a:extLst>
                    <a:ext uri="{FF2B5EF4-FFF2-40B4-BE49-F238E27FC236}">
                      <a16:creationId xmlns:a16="http://schemas.microsoft.com/office/drawing/2014/main" id="{A9F597A0-DD6E-D0A7-6BA8-B717639BC0E9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398693" y="4283013"/>
                  <a:ext cx="196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211962" name="Freihand 211961">
                  <a:extLst>
                    <a:ext uri="{FF2B5EF4-FFF2-40B4-BE49-F238E27FC236}">
                      <a16:creationId xmlns:a16="http://schemas.microsoft.com/office/drawing/2014/main" id="{54CF3986-66AD-C33A-C3A9-239BDF55FEB1}"/>
                    </a:ext>
                  </a:extLst>
                </p14:cNvPr>
                <p14:cNvContentPartPr/>
                <p14:nvPr/>
              </p14:nvContentPartPr>
              <p14:xfrm>
                <a:off x="4653573" y="4337733"/>
                <a:ext cx="349920" cy="97920"/>
              </p14:xfrm>
            </p:contentPart>
          </mc:Choice>
          <mc:Fallback>
            <p:pic>
              <p:nvPicPr>
                <p:cNvPr id="211962" name="Freihand 211961">
                  <a:extLst>
                    <a:ext uri="{FF2B5EF4-FFF2-40B4-BE49-F238E27FC236}">
                      <a16:creationId xmlns:a16="http://schemas.microsoft.com/office/drawing/2014/main" id="{54CF3986-66AD-C33A-C3A9-239BDF55FEB1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4644933" y="4328733"/>
                  <a:ext cx="367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211963" name="Freihand 211962">
                  <a:extLst>
                    <a:ext uri="{FF2B5EF4-FFF2-40B4-BE49-F238E27FC236}">
                      <a16:creationId xmlns:a16="http://schemas.microsoft.com/office/drawing/2014/main" id="{74B78BD8-F9A5-8F6D-8853-D75838A655A5}"/>
                    </a:ext>
                  </a:extLst>
                </p14:cNvPr>
                <p14:cNvContentPartPr/>
                <p14:nvPr/>
              </p14:nvContentPartPr>
              <p14:xfrm>
                <a:off x="4917453" y="4387053"/>
                <a:ext cx="111600" cy="23400"/>
              </p14:xfrm>
            </p:contentPart>
          </mc:Choice>
          <mc:Fallback>
            <p:pic>
              <p:nvPicPr>
                <p:cNvPr id="211963" name="Freihand 211962">
                  <a:extLst>
                    <a:ext uri="{FF2B5EF4-FFF2-40B4-BE49-F238E27FC236}">
                      <a16:creationId xmlns:a16="http://schemas.microsoft.com/office/drawing/2014/main" id="{74B78BD8-F9A5-8F6D-8853-D75838A655A5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908813" y="4378413"/>
                  <a:ext cx="129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211990" name="Freihand 211989">
                  <a:extLst>
                    <a:ext uri="{FF2B5EF4-FFF2-40B4-BE49-F238E27FC236}">
                      <a16:creationId xmlns:a16="http://schemas.microsoft.com/office/drawing/2014/main" id="{399142B2-DD93-2207-674B-F86D4089B3BC}"/>
                    </a:ext>
                  </a:extLst>
                </p14:cNvPr>
                <p14:cNvContentPartPr/>
                <p14:nvPr/>
              </p14:nvContentPartPr>
              <p14:xfrm>
                <a:off x="4190613" y="4056933"/>
                <a:ext cx="140040" cy="138960"/>
              </p14:xfrm>
            </p:contentPart>
          </mc:Choice>
          <mc:Fallback>
            <p:pic>
              <p:nvPicPr>
                <p:cNvPr id="211990" name="Freihand 211989">
                  <a:extLst>
                    <a:ext uri="{FF2B5EF4-FFF2-40B4-BE49-F238E27FC236}">
                      <a16:creationId xmlns:a16="http://schemas.microsoft.com/office/drawing/2014/main" id="{399142B2-DD93-2207-674B-F86D4089B3BC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181973" y="4047933"/>
                  <a:ext cx="157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211991" name="Freihand 211990">
                  <a:extLst>
                    <a:ext uri="{FF2B5EF4-FFF2-40B4-BE49-F238E27FC236}">
                      <a16:creationId xmlns:a16="http://schemas.microsoft.com/office/drawing/2014/main" id="{0079A1F8-4ED0-A042-3AF4-36FD636550C0}"/>
                    </a:ext>
                  </a:extLst>
                </p14:cNvPr>
                <p14:cNvContentPartPr/>
                <p14:nvPr/>
              </p14:nvContentPartPr>
              <p14:xfrm>
                <a:off x="4111413" y="4049733"/>
                <a:ext cx="204840" cy="127080"/>
              </p14:xfrm>
            </p:contentPart>
          </mc:Choice>
          <mc:Fallback>
            <p:pic>
              <p:nvPicPr>
                <p:cNvPr id="211991" name="Freihand 211990">
                  <a:extLst>
                    <a:ext uri="{FF2B5EF4-FFF2-40B4-BE49-F238E27FC236}">
                      <a16:creationId xmlns:a16="http://schemas.microsoft.com/office/drawing/2014/main" id="{0079A1F8-4ED0-A042-3AF4-36FD636550C0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102413" y="4041093"/>
                  <a:ext cx="222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211999" name="Freihand 211998">
                  <a:extLst>
                    <a:ext uri="{FF2B5EF4-FFF2-40B4-BE49-F238E27FC236}">
                      <a16:creationId xmlns:a16="http://schemas.microsoft.com/office/drawing/2014/main" id="{344B887C-D3C8-B10F-8317-537061E5B774}"/>
                    </a:ext>
                  </a:extLst>
                </p14:cNvPr>
                <p14:cNvContentPartPr/>
                <p14:nvPr/>
              </p14:nvContentPartPr>
              <p14:xfrm>
                <a:off x="458133" y="4955133"/>
                <a:ext cx="126720" cy="144360"/>
              </p14:xfrm>
            </p:contentPart>
          </mc:Choice>
          <mc:Fallback>
            <p:pic>
              <p:nvPicPr>
                <p:cNvPr id="211999" name="Freihand 211998">
                  <a:extLst>
                    <a:ext uri="{FF2B5EF4-FFF2-40B4-BE49-F238E27FC236}">
                      <a16:creationId xmlns:a16="http://schemas.microsoft.com/office/drawing/2014/main" id="{344B887C-D3C8-B10F-8317-537061E5B77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49493" y="4946493"/>
                  <a:ext cx="144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212000" name="Freihand 211999">
                  <a:extLst>
                    <a:ext uri="{FF2B5EF4-FFF2-40B4-BE49-F238E27FC236}">
                      <a16:creationId xmlns:a16="http://schemas.microsoft.com/office/drawing/2014/main" id="{C547BE84-3416-907E-CEAA-48D5FB79914E}"/>
                    </a:ext>
                  </a:extLst>
                </p14:cNvPr>
                <p14:cNvContentPartPr/>
                <p14:nvPr/>
              </p14:nvContentPartPr>
              <p14:xfrm>
                <a:off x="646773" y="4963053"/>
                <a:ext cx="118080" cy="129600"/>
              </p14:xfrm>
            </p:contentPart>
          </mc:Choice>
          <mc:Fallback>
            <p:pic>
              <p:nvPicPr>
                <p:cNvPr id="212000" name="Freihand 211999">
                  <a:extLst>
                    <a:ext uri="{FF2B5EF4-FFF2-40B4-BE49-F238E27FC236}">
                      <a16:creationId xmlns:a16="http://schemas.microsoft.com/office/drawing/2014/main" id="{C547BE84-3416-907E-CEAA-48D5FB79914E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38133" y="4954413"/>
                  <a:ext cx="135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212001" name="Freihand 212000">
                  <a:extLst>
                    <a:ext uri="{FF2B5EF4-FFF2-40B4-BE49-F238E27FC236}">
                      <a16:creationId xmlns:a16="http://schemas.microsoft.com/office/drawing/2014/main" id="{15E8A06C-7662-31A9-9F0C-3C250BCED669}"/>
                    </a:ext>
                  </a:extLst>
                </p14:cNvPr>
                <p14:cNvContentPartPr/>
                <p14:nvPr/>
              </p14:nvContentPartPr>
              <p14:xfrm>
                <a:off x="837573" y="4918413"/>
                <a:ext cx="151200" cy="138600"/>
              </p14:xfrm>
            </p:contentPart>
          </mc:Choice>
          <mc:Fallback>
            <p:pic>
              <p:nvPicPr>
                <p:cNvPr id="212001" name="Freihand 212000">
                  <a:extLst>
                    <a:ext uri="{FF2B5EF4-FFF2-40B4-BE49-F238E27FC236}">
                      <a16:creationId xmlns:a16="http://schemas.microsoft.com/office/drawing/2014/main" id="{15E8A06C-7662-31A9-9F0C-3C250BCED669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28933" y="4909773"/>
                  <a:ext cx="168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212003" name="Freihand 212002">
                  <a:extLst>
                    <a:ext uri="{FF2B5EF4-FFF2-40B4-BE49-F238E27FC236}">
                      <a16:creationId xmlns:a16="http://schemas.microsoft.com/office/drawing/2014/main" id="{40289EB6-6117-DB0A-A281-C57DBBFEFACD}"/>
                    </a:ext>
                  </a:extLst>
                </p14:cNvPr>
                <p14:cNvContentPartPr/>
                <p14:nvPr/>
              </p14:nvContentPartPr>
              <p14:xfrm>
                <a:off x="1177773" y="4970973"/>
                <a:ext cx="139680" cy="22320"/>
              </p14:xfrm>
            </p:contentPart>
          </mc:Choice>
          <mc:Fallback>
            <p:pic>
              <p:nvPicPr>
                <p:cNvPr id="212003" name="Freihand 212002">
                  <a:extLst>
                    <a:ext uri="{FF2B5EF4-FFF2-40B4-BE49-F238E27FC236}">
                      <a16:creationId xmlns:a16="http://schemas.microsoft.com/office/drawing/2014/main" id="{40289EB6-6117-DB0A-A281-C57DBBFEFACD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168773" y="4962333"/>
                  <a:ext cx="157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212004" name="Freihand 212003">
                  <a:extLst>
                    <a:ext uri="{FF2B5EF4-FFF2-40B4-BE49-F238E27FC236}">
                      <a16:creationId xmlns:a16="http://schemas.microsoft.com/office/drawing/2014/main" id="{93E1B649-58F3-3CDE-2CE5-00CCFD33E567}"/>
                    </a:ext>
                  </a:extLst>
                </p14:cNvPr>
                <p14:cNvContentPartPr/>
                <p14:nvPr/>
              </p14:nvContentPartPr>
              <p14:xfrm>
                <a:off x="1238253" y="5042973"/>
                <a:ext cx="126000" cy="28080"/>
              </p14:xfrm>
            </p:contentPart>
          </mc:Choice>
          <mc:Fallback>
            <p:pic>
              <p:nvPicPr>
                <p:cNvPr id="212004" name="Freihand 212003">
                  <a:extLst>
                    <a:ext uri="{FF2B5EF4-FFF2-40B4-BE49-F238E27FC236}">
                      <a16:creationId xmlns:a16="http://schemas.microsoft.com/office/drawing/2014/main" id="{93E1B649-58F3-3CDE-2CE5-00CCFD33E567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229253" y="5034333"/>
                  <a:ext cx="143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212005" name="Freihand 212004">
                  <a:extLst>
                    <a:ext uri="{FF2B5EF4-FFF2-40B4-BE49-F238E27FC236}">
                      <a16:creationId xmlns:a16="http://schemas.microsoft.com/office/drawing/2014/main" id="{FD889049-21B2-6129-F966-5C5FCC4F1015}"/>
                    </a:ext>
                  </a:extLst>
                </p14:cNvPr>
                <p14:cNvContentPartPr/>
                <p14:nvPr/>
              </p14:nvContentPartPr>
              <p14:xfrm>
                <a:off x="1537773" y="4734453"/>
                <a:ext cx="287280" cy="148680"/>
              </p14:xfrm>
            </p:contentPart>
          </mc:Choice>
          <mc:Fallback>
            <p:pic>
              <p:nvPicPr>
                <p:cNvPr id="212005" name="Freihand 212004">
                  <a:extLst>
                    <a:ext uri="{FF2B5EF4-FFF2-40B4-BE49-F238E27FC236}">
                      <a16:creationId xmlns:a16="http://schemas.microsoft.com/office/drawing/2014/main" id="{FD889049-21B2-6129-F966-5C5FCC4F1015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528773" y="4725813"/>
                  <a:ext cx="304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212006" name="Freihand 212005">
                  <a:extLst>
                    <a:ext uri="{FF2B5EF4-FFF2-40B4-BE49-F238E27FC236}">
                      <a16:creationId xmlns:a16="http://schemas.microsoft.com/office/drawing/2014/main" id="{EC32C34B-2203-C695-165A-666F53ACBAAD}"/>
                    </a:ext>
                  </a:extLst>
                </p14:cNvPr>
                <p14:cNvContentPartPr/>
                <p14:nvPr/>
              </p14:nvContentPartPr>
              <p14:xfrm>
                <a:off x="1761693" y="4734093"/>
                <a:ext cx="302400" cy="116640"/>
              </p14:xfrm>
            </p:contentPart>
          </mc:Choice>
          <mc:Fallback>
            <p:pic>
              <p:nvPicPr>
                <p:cNvPr id="212006" name="Freihand 212005">
                  <a:extLst>
                    <a:ext uri="{FF2B5EF4-FFF2-40B4-BE49-F238E27FC236}">
                      <a16:creationId xmlns:a16="http://schemas.microsoft.com/office/drawing/2014/main" id="{EC32C34B-2203-C695-165A-666F53ACBAAD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752693" y="4725093"/>
                  <a:ext cx="320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212007" name="Freihand 212006">
                  <a:extLst>
                    <a:ext uri="{FF2B5EF4-FFF2-40B4-BE49-F238E27FC236}">
                      <a16:creationId xmlns:a16="http://schemas.microsoft.com/office/drawing/2014/main" id="{92C55C7C-ECD9-C1DE-71F7-6DDE4B20920F}"/>
                    </a:ext>
                  </a:extLst>
                </p14:cNvPr>
                <p14:cNvContentPartPr/>
                <p14:nvPr/>
              </p14:nvContentPartPr>
              <p14:xfrm>
                <a:off x="2043933" y="4663533"/>
                <a:ext cx="12960" cy="13320"/>
              </p14:xfrm>
            </p:contentPart>
          </mc:Choice>
          <mc:Fallback>
            <p:pic>
              <p:nvPicPr>
                <p:cNvPr id="212007" name="Freihand 212006">
                  <a:extLst>
                    <a:ext uri="{FF2B5EF4-FFF2-40B4-BE49-F238E27FC236}">
                      <a16:creationId xmlns:a16="http://schemas.microsoft.com/office/drawing/2014/main" id="{92C55C7C-ECD9-C1DE-71F7-6DDE4B20920F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2034933" y="4654893"/>
                  <a:ext cx="3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212008" name="Freihand 212007">
                  <a:extLst>
                    <a:ext uri="{FF2B5EF4-FFF2-40B4-BE49-F238E27FC236}">
                      <a16:creationId xmlns:a16="http://schemas.microsoft.com/office/drawing/2014/main" id="{F26BA3F9-954B-1E26-D7F5-6C47DDD81ED9}"/>
                    </a:ext>
                  </a:extLst>
                </p14:cNvPr>
                <p14:cNvContentPartPr/>
                <p14:nvPr/>
              </p14:nvContentPartPr>
              <p14:xfrm>
                <a:off x="1567653" y="4933533"/>
                <a:ext cx="474840" cy="56160"/>
              </p14:xfrm>
            </p:contentPart>
          </mc:Choice>
          <mc:Fallback>
            <p:pic>
              <p:nvPicPr>
                <p:cNvPr id="212008" name="Freihand 212007">
                  <a:extLst>
                    <a:ext uri="{FF2B5EF4-FFF2-40B4-BE49-F238E27FC236}">
                      <a16:creationId xmlns:a16="http://schemas.microsoft.com/office/drawing/2014/main" id="{F26BA3F9-954B-1E26-D7F5-6C47DDD81ED9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559013" y="4924893"/>
                  <a:ext cx="492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212009" name="Freihand 212008">
                  <a:extLst>
                    <a:ext uri="{FF2B5EF4-FFF2-40B4-BE49-F238E27FC236}">
                      <a16:creationId xmlns:a16="http://schemas.microsoft.com/office/drawing/2014/main" id="{D14F2F62-3BC5-554B-5AD3-1BD0C1920714}"/>
                    </a:ext>
                  </a:extLst>
                </p14:cNvPr>
                <p14:cNvContentPartPr/>
                <p14:nvPr/>
              </p14:nvContentPartPr>
              <p14:xfrm>
                <a:off x="1555053" y="5064573"/>
                <a:ext cx="139320" cy="134640"/>
              </p14:xfrm>
            </p:contentPart>
          </mc:Choice>
          <mc:Fallback>
            <p:pic>
              <p:nvPicPr>
                <p:cNvPr id="212009" name="Freihand 212008">
                  <a:extLst>
                    <a:ext uri="{FF2B5EF4-FFF2-40B4-BE49-F238E27FC236}">
                      <a16:creationId xmlns:a16="http://schemas.microsoft.com/office/drawing/2014/main" id="{D14F2F62-3BC5-554B-5AD3-1BD0C1920714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546413" y="5055933"/>
                  <a:ext cx="156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212010" name="Freihand 212009">
                  <a:extLst>
                    <a:ext uri="{FF2B5EF4-FFF2-40B4-BE49-F238E27FC236}">
                      <a16:creationId xmlns:a16="http://schemas.microsoft.com/office/drawing/2014/main" id="{9911FC37-5A90-16D1-798D-5531CB016D31}"/>
                    </a:ext>
                  </a:extLst>
                </p14:cNvPr>
                <p14:cNvContentPartPr/>
                <p14:nvPr/>
              </p14:nvContentPartPr>
              <p14:xfrm>
                <a:off x="1757013" y="5077173"/>
                <a:ext cx="123480" cy="106560"/>
              </p14:xfrm>
            </p:contentPart>
          </mc:Choice>
          <mc:Fallback>
            <p:pic>
              <p:nvPicPr>
                <p:cNvPr id="212010" name="Freihand 212009">
                  <a:extLst>
                    <a:ext uri="{FF2B5EF4-FFF2-40B4-BE49-F238E27FC236}">
                      <a16:creationId xmlns:a16="http://schemas.microsoft.com/office/drawing/2014/main" id="{9911FC37-5A90-16D1-798D-5531CB016D31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748013" y="5068173"/>
                  <a:ext cx="141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212011" name="Freihand 212010">
                  <a:extLst>
                    <a:ext uri="{FF2B5EF4-FFF2-40B4-BE49-F238E27FC236}">
                      <a16:creationId xmlns:a16="http://schemas.microsoft.com/office/drawing/2014/main" id="{5AAFAAAF-367E-980A-0A17-8FB84CAB5918}"/>
                    </a:ext>
                  </a:extLst>
                </p14:cNvPr>
                <p14:cNvContentPartPr/>
                <p14:nvPr/>
              </p14:nvContentPartPr>
              <p14:xfrm>
                <a:off x="1967613" y="5067813"/>
                <a:ext cx="88560" cy="102240"/>
              </p14:xfrm>
            </p:contentPart>
          </mc:Choice>
          <mc:Fallback>
            <p:pic>
              <p:nvPicPr>
                <p:cNvPr id="212011" name="Freihand 212010">
                  <a:extLst>
                    <a:ext uri="{FF2B5EF4-FFF2-40B4-BE49-F238E27FC236}">
                      <a16:creationId xmlns:a16="http://schemas.microsoft.com/office/drawing/2014/main" id="{5AAFAAAF-367E-980A-0A17-8FB84CAB5918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958973" y="5058813"/>
                  <a:ext cx="106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212012" name="Freihand 212011">
                  <a:extLst>
                    <a:ext uri="{FF2B5EF4-FFF2-40B4-BE49-F238E27FC236}">
                      <a16:creationId xmlns:a16="http://schemas.microsoft.com/office/drawing/2014/main" id="{89859804-1065-0A9E-011C-47A062BAC7B9}"/>
                    </a:ext>
                  </a:extLst>
                </p14:cNvPr>
                <p14:cNvContentPartPr/>
                <p14:nvPr/>
              </p14:nvContentPartPr>
              <p14:xfrm>
                <a:off x="1971213" y="5051973"/>
                <a:ext cx="117720" cy="7560"/>
              </p14:xfrm>
            </p:contentPart>
          </mc:Choice>
          <mc:Fallback>
            <p:pic>
              <p:nvPicPr>
                <p:cNvPr id="212012" name="Freihand 212011">
                  <a:extLst>
                    <a:ext uri="{FF2B5EF4-FFF2-40B4-BE49-F238E27FC236}">
                      <a16:creationId xmlns:a16="http://schemas.microsoft.com/office/drawing/2014/main" id="{89859804-1065-0A9E-011C-47A062BAC7B9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962573" y="5042973"/>
                  <a:ext cx="13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212019" name="Freihand 212018">
                  <a:extLst>
                    <a:ext uri="{FF2B5EF4-FFF2-40B4-BE49-F238E27FC236}">
                      <a16:creationId xmlns:a16="http://schemas.microsoft.com/office/drawing/2014/main" id="{969B7FB2-A3BB-6A73-B7E9-8325C1EB268C}"/>
                    </a:ext>
                  </a:extLst>
                </p14:cNvPr>
                <p14:cNvContentPartPr/>
                <p14:nvPr/>
              </p14:nvContentPartPr>
              <p14:xfrm>
                <a:off x="2663493" y="4709973"/>
                <a:ext cx="39600" cy="357840"/>
              </p14:xfrm>
            </p:contentPart>
          </mc:Choice>
          <mc:Fallback>
            <p:pic>
              <p:nvPicPr>
                <p:cNvPr id="212019" name="Freihand 212018">
                  <a:extLst>
                    <a:ext uri="{FF2B5EF4-FFF2-40B4-BE49-F238E27FC236}">
                      <a16:creationId xmlns:a16="http://schemas.microsoft.com/office/drawing/2014/main" id="{969B7FB2-A3BB-6A73-B7E9-8325C1EB268C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654853" y="4700973"/>
                  <a:ext cx="572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212020" name="Freihand 212019">
                  <a:extLst>
                    <a:ext uri="{FF2B5EF4-FFF2-40B4-BE49-F238E27FC236}">
                      <a16:creationId xmlns:a16="http://schemas.microsoft.com/office/drawing/2014/main" id="{5CCAC020-3D03-2ED7-5FBF-E66EB3B04AC9}"/>
                    </a:ext>
                  </a:extLst>
                </p14:cNvPr>
                <p14:cNvContentPartPr/>
                <p14:nvPr/>
              </p14:nvContentPartPr>
              <p14:xfrm>
                <a:off x="2864373" y="4876293"/>
                <a:ext cx="14040" cy="17280"/>
              </p14:xfrm>
            </p:contentPart>
          </mc:Choice>
          <mc:Fallback>
            <p:pic>
              <p:nvPicPr>
                <p:cNvPr id="212020" name="Freihand 212019">
                  <a:extLst>
                    <a:ext uri="{FF2B5EF4-FFF2-40B4-BE49-F238E27FC236}">
                      <a16:creationId xmlns:a16="http://schemas.microsoft.com/office/drawing/2014/main" id="{5CCAC020-3D03-2ED7-5FBF-E66EB3B04AC9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855373" y="4867653"/>
                  <a:ext cx="31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212021" name="Freihand 212020">
                  <a:extLst>
                    <a:ext uri="{FF2B5EF4-FFF2-40B4-BE49-F238E27FC236}">
                      <a16:creationId xmlns:a16="http://schemas.microsoft.com/office/drawing/2014/main" id="{2B2388C7-0A56-8A72-140B-4B2BFA6D98C0}"/>
                    </a:ext>
                  </a:extLst>
                </p14:cNvPr>
                <p14:cNvContentPartPr/>
                <p14:nvPr/>
              </p14:nvContentPartPr>
              <p14:xfrm>
                <a:off x="2961933" y="4798893"/>
                <a:ext cx="196200" cy="175680"/>
              </p14:xfrm>
            </p:contentPart>
          </mc:Choice>
          <mc:Fallback>
            <p:pic>
              <p:nvPicPr>
                <p:cNvPr id="212021" name="Freihand 212020">
                  <a:extLst>
                    <a:ext uri="{FF2B5EF4-FFF2-40B4-BE49-F238E27FC236}">
                      <a16:creationId xmlns:a16="http://schemas.microsoft.com/office/drawing/2014/main" id="{2B2388C7-0A56-8A72-140B-4B2BFA6D98C0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953293" y="4789893"/>
                  <a:ext cx="213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212022" name="Freihand 212021">
                  <a:extLst>
                    <a:ext uri="{FF2B5EF4-FFF2-40B4-BE49-F238E27FC236}">
                      <a16:creationId xmlns:a16="http://schemas.microsoft.com/office/drawing/2014/main" id="{8A3B559E-6039-FBBE-F865-2C4B3FDFAFC4}"/>
                    </a:ext>
                  </a:extLst>
                </p14:cNvPr>
                <p14:cNvContentPartPr/>
                <p14:nvPr/>
              </p14:nvContentPartPr>
              <p14:xfrm>
                <a:off x="3228333" y="4816533"/>
                <a:ext cx="124560" cy="154440"/>
              </p14:xfrm>
            </p:contentPart>
          </mc:Choice>
          <mc:Fallback>
            <p:pic>
              <p:nvPicPr>
                <p:cNvPr id="212022" name="Freihand 212021">
                  <a:extLst>
                    <a:ext uri="{FF2B5EF4-FFF2-40B4-BE49-F238E27FC236}">
                      <a16:creationId xmlns:a16="http://schemas.microsoft.com/office/drawing/2014/main" id="{8A3B559E-6039-FBBE-F865-2C4B3FDFAFC4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219693" y="4807533"/>
                  <a:ext cx="142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212023" name="Freihand 212022">
                  <a:extLst>
                    <a:ext uri="{FF2B5EF4-FFF2-40B4-BE49-F238E27FC236}">
                      <a16:creationId xmlns:a16="http://schemas.microsoft.com/office/drawing/2014/main" id="{88AAD40A-4188-04A0-5CC4-B66F00A4AC67}"/>
                    </a:ext>
                  </a:extLst>
                </p14:cNvPr>
                <p14:cNvContentPartPr/>
                <p14:nvPr/>
              </p14:nvContentPartPr>
              <p14:xfrm>
                <a:off x="3433893" y="4821573"/>
                <a:ext cx="82440" cy="102960"/>
              </p14:xfrm>
            </p:contentPart>
          </mc:Choice>
          <mc:Fallback>
            <p:pic>
              <p:nvPicPr>
                <p:cNvPr id="212023" name="Freihand 212022">
                  <a:extLst>
                    <a:ext uri="{FF2B5EF4-FFF2-40B4-BE49-F238E27FC236}">
                      <a16:creationId xmlns:a16="http://schemas.microsoft.com/office/drawing/2014/main" id="{88AAD40A-4188-04A0-5CC4-B66F00A4AC67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424893" y="4812933"/>
                  <a:ext cx="100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212024" name="Freihand 212023">
                  <a:extLst>
                    <a:ext uri="{FF2B5EF4-FFF2-40B4-BE49-F238E27FC236}">
                      <a16:creationId xmlns:a16="http://schemas.microsoft.com/office/drawing/2014/main" id="{827D74FB-319C-22B3-6732-DCAFD9D5CC19}"/>
                    </a:ext>
                  </a:extLst>
                </p14:cNvPr>
                <p14:cNvContentPartPr/>
                <p14:nvPr/>
              </p14:nvContentPartPr>
              <p14:xfrm>
                <a:off x="3391773" y="4739133"/>
                <a:ext cx="147960" cy="20160"/>
              </p14:xfrm>
            </p:contentPart>
          </mc:Choice>
          <mc:Fallback>
            <p:pic>
              <p:nvPicPr>
                <p:cNvPr id="212024" name="Freihand 212023">
                  <a:extLst>
                    <a:ext uri="{FF2B5EF4-FFF2-40B4-BE49-F238E27FC236}">
                      <a16:creationId xmlns:a16="http://schemas.microsoft.com/office/drawing/2014/main" id="{827D74FB-319C-22B3-6732-DCAFD9D5CC19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3383133" y="4730493"/>
                  <a:ext cx="165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212088" name="Freihand 212087">
                  <a:extLst>
                    <a:ext uri="{FF2B5EF4-FFF2-40B4-BE49-F238E27FC236}">
                      <a16:creationId xmlns:a16="http://schemas.microsoft.com/office/drawing/2014/main" id="{594A5E6A-68C4-6CD0-6876-C5EDD618DADB}"/>
                    </a:ext>
                  </a:extLst>
                </p14:cNvPr>
                <p14:cNvContentPartPr/>
                <p14:nvPr/>
              </p14:nvContentPartPr>
              <p14:xfrm>
                <a:off x="3556293" y="3215253"/>
                <a:ext cx="1233000" cy="747360"/>
              </p14:xfrm>
            </p:contentPart>
          </mc:Choice>
          <mc:Fallback>
            <p:pic>
              <p:nvPicPr>
                <p:cNvPr id="212088" name="Freihand 212087">
                  <a:extLst>
                    <a:ext uri="{FF2B5EF4-FFF2-40B4-BE49-F238E27FC236}">
                      <a16:creationId xmlns:a16="http://schemas.microsoft.com/office/drawing/2014/main" id="{594A5E6A-68C4-6CD0-6876-C5EDD618DADB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547293" y="3206253"/>
                  <a:ext cx="1250640" cy="765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2124" name="Textfeld 212123">
            <a:extLst>
              <a:ext uri="{FF2B5EF4-FFF2-40B4-BE49-F238E27FC236}">
                <a16:creationId xmlns:a16="http://schemas.microsoft.com/office/drawing/2014/main" id="{25009FDA-1C18-CE0E-038F-EDA40940DED0}"/>
              </a:ext>
            </a:extLst>
          </p:cNvPr>
          <p:cNvSpPr txBox="1"/>
          <p:nvPr/>
        </p:nvSpPr>
        <p:spPr>
          <a:xfrm>
            <a:off x="278917" y="6122267"/>
            <a:ext cx="3286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https://www.wolframalpha.com/</a:t>
            </a:r>
          </a:p>
        </p:txBody>
      </p:sp>
      <p:grpSp>
        <p:nvGrpSpPr>
          <p:cNvPr id="212147" name="Gruppieren 212146">
            <a:extLst>
              <a:ext uri="{FF2B5EF4-FFF2-40B4-BE49-F238E27FC236}">
                <a16:creationId xmlns:a16="http://schemas.microsoft.com/office/drawing/2014/main" id="{1842F4CB-D991-F4B4-4462-795FB5D11CB4}"/>
              </a:ext>
            </a:extLst>
          </p:cNvPr>
          <p:cNvGrpSpPr/>
          <p:nvPr/>
        </p:nvGrpSpPr>
        <p:grpSpPr>
          <a:xfrm>
            <a:off x="4644213" y="5755053"/>
            <a:ext cx="3686760" cy="939960"/>
            <a:chOff x="4644213" y="5755053"/>
            <a:chExt cx="3686760" cy="93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212065" name="Freihand 212064">
                  <a:extLst>
                    <a:ext uri="{FF2B5EF4-FFF2-40B4-BE49-F238E27FC236}">
                      <a16:creationId xmlns:a16="http://schemas.microsoft.com/office/drawing/2014/main" id="{7BEC4125-C4E7-268D-D35B-94C4861B2C80}"/>
                    </a:ext>
                  </a:extLst>
                </p14:cNvPr>
                <p14:cNvContentPartPr/>
                <p14:nvPr/>
              </p14:nvContentPartPr>
              <p14:xfrm>
                <a:off x="4683453" y="5954133"/>
                <a:ext cx="128520" cy="46080"/>
              </p14:xfrm>
            </p:contentPart>
          </mc:Choice>
          <mc:Fallback>
            <p:pic>
              <p:nvPicPr>
                <p:cNvPr id="212065" name="Freihand 212064">
                  <a:extLst>
                    <a:ext uri="{FF2B5EF4-FFF2-40B4-BE49-F238E27FC236}">
                      <a16:creationId xmlns:a16="http://schemas.microsoft.com/office/drawing/2014/main" id="{7BEC4125-C4E7-268D-D35B-94C4861B2C80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674813" y="5945493"/>
                  <a:ext cx="146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212066" name="Freihand 212065">
                  <a:extLst>
                    <a:ext uri="{FF2B5EF4-FFF2-40B4-BE49-F238E27FC236}">
                      <a16:creationId xmlns:a16="http://schemas.microsoft.com/office/drawing/2014/main" id="{8F0E743F-FBDE-3B75-84F7-96949FDD402C}"/>
                    </a:ext>
                  </a:extLst>
                </p14:cNvPr>
                <p14:cNvContentPartPr/>
                <p14:nvPr/>
              </p14:nvContentPartPr>
              <p14:xfrm>
                <a:off x="4687773" y="6020373"/>
                <a:ext cx="125280" cy="27720"/>
              </p14:xfrm>
            </p:contentPart>
          </mc:Choice>
          <mc:Fallback>
            <p:pic>
              <p:nvPicPr>
                <p:cNvPr id="212066" name="Freihand 212065">
                  <a:extLst>
                    <a:ext uri="{FF2B5EF4-FFF2-40B4-BE49-F238E27FC236}">
                      <a16:creationId xmlns:a16="http://schemas.microsoft.com/office/drawing/2014/main" id="{8F0E743F-FBDE-3B75-84F7-96949FDD402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4679133" y="6011733"/>
                  <a:ext cx="142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212068" name="Freihand 212067">
                  <a:extLst>
                    <a:ext uri="{FF2B5EF4-FFF2-40B4-BE49-F238E27FC236}">
                      <a16:creationId xmlns:a16="http://schemas.microsoft.com/office/drawing/2014/main" id="{EEC5CDFD-5A8B-3196-721B-4ED21FBA3C5A}"/>
                    </a:ext>
                  </a:extLst>
                </p14:cNvPr>
                <p14:cNvContentPartPr/>
                <p14:nvPr/>
              </p14:nvContentPartPr>
              <p14:xfrm>
                <a:off x="5052093" y="5870973"/>
                <a:ext cx="143280" cy="163440"/>
              </p14:xfrm>
            </p:contentPart>
          </mc:Choice>
          <mc:Fallback>
            <p:pic>
              <p:nvPicPr>
                <p:cNvPr id="212068" name="Freihand 212067">
                  <a:extLst>
                    <a:ext uri="{FF2B5EF4-FFF2-40B4-BE49-F238E27FC236}">
                      <a16:creationId xmlns:a16="http://schemas.microsoft.com/office/drawing/2014/main" id="{EEC5CDFD-5A8B-3196-721B-4ED21FBA3C5A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043453" y="5861973"/>
                  <a:ext cx="160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212069" name="Freihand 212068">
                  <a:extLst>
                    <a:ext uri="{FF2B5EF4-FFF2-40B4-BE49-F238E27FC236}">
                      <a16:creationId xmlns:a16="http://schemas.microsoft.com/office/drawing/2014/main" id="{A9B6CB2E-FF31-FD93-F495-06BEE393158C}"/>
                    </a:ext>
                  </a:extLst>
                </p14:cNvPr>
                <p14:cNvContentPartPr/>
                <p14:nvPr/>
              </p14:nvContentPartPr>
              <p14:xfrm>
                <a:off x="5294733" y="5963853"/>
                <a:ext cx="123480" cy="19800"/>
              </p14:xfrm>
            </p:contentPart>
          </mc:Choice>
          <mc:Fallback>
            <p:pic>
              <p:nvPicPr>
                <p:cNvPr id="212069" name="Freihand 212068">
                  <a:extLst>
                    <a:ext uri="{FF2B5EF4-FFF2-40B4-BE49-F238E27FC236}">
                      <a16:creationId xmlns:a16="http://schemas.microsoft.com/office/drawing/2014/main" id="{A9B6CB2E-FF31-FD93-F495-06BEE393158C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5286093" y="5954853"/>
                  <a:ext cx="141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212081" name="Freihand 212080">
                  <a:extLst>
                    <a:ext uri="{FF2B5EF4-FFF2-40B4-BE49-F238E27FC236}">
                      <a16:creationId xmlns:a16="http://schemas.microsoft.com/office/drawing/2014/main" id="{28B8E2C7-10B8-783B-C6E0-C0F4BAC85AF9}"/>
                    </a:ext>
                  </a:extLst>
                </p14:cNvPr>
                <p14:cNvContentPartPr/>
                <p14:nvPr/>
              </p14:nvContentPartPr>
              <p14:xfrm>
                <a:off x="4980453" y="5793213"/>
                <a:ext cx="102600" cy="340920"/>
              </p14:xfrm>
            </p:contentPart>
          </mc:Choice>
          <mc:Fallback>
            <p:pic>
              <p:nvPicPr>
                <p:cNvPr id="212081" name="Freihand 212080">
                  <a:extLst>
                    <a:ext uri="{FF2B5EF4-FFF2-40B4-BE49-F238E27FC236}">
                      <a16:creationId xmlns:a16="http://schemas.microsoft.com/office/drawing/2014/main" id="{28B8E2C7-10B8-783B-C6E0-C0F4BAC85AF9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4971813" y="5784213"/>
                  <a:ext cx="1202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212074" name="Freihand 212073">
                  <a:extLst>
                    <a:ext uri="{FF2B5EF4-FFF2-40B4-BE49-F238E27FC236}">
                      <a16:creationId xmlns:a16="http://schemas.microsoft.com/office/drawing/2014/main" id="{7F93BE05-1245-355D-0C5D-58397848C40F}"/>
                    </a:ext>
                  </a:extLst>
                </p14:cNvPr>
                <p14:cNvContentPartPr/>
                <p14:nvPr/>
              </p14:nvContentPartPr>
              <p14:xfrm>
                <a:off x="5497413" y="5785653"/>
                <a:ext cx="119160" cy="340560"/>
              </p14:xfrm>
            </p:contentPart>
          </mc:Choice>
          <mc:Fallback>
            <p:pic>
              <p:nvPicPr>
                <p:cNvPr id="212074" name="Freihand 212073">
                  <a:extLst>
                    <a:ext uri="{FF2B5EF4-FFF2-40B4-BE49-F238E27FC236}">
                      <a16:creationId xmlns:a16="http://schemas.microsoft.com/office/drawing/2014/main" id="{7F93BE05-1245-355D-0C5D-58397848C40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488413" y="5776653"/>
                  <a:ext cx="1368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212075" name="Freihand 212074">
                  <a:extLst>
                    <a:ext uri="{FF2B5EF4-FFF2-40B4-BE49-F238E27FC236}">
                      <a16:creationId xmlns:a16="http://schemas.microsoft.com/office/drawing/2014/main" id="{295A3F9E-2DA2-A851-96C0-91C0934BFD56}"/>
                    </a:ext>
                  </a:extLst>
                </p14:cNvPr>
                <p14:cNvContentPartPr/>
                <p14:nvPr/>
              </p14:nvContentPartPr>
              <p14:xfrm>
                <a:off x="5627373" y="5972493"/>
                <a:ext cx="66960" cy="13680"/>
              </p14:xfrm>
            </p:contentPart>
          </mc:Choice>
          <mc:Fallback>
            <p:pic>
              <p:nvPicPr>
                <p:cNvPr id="212075" name="Freihand 212074">
                  <a:extLst>
                    <a:ext uri="{FF2B5EF4-FFF2-40B4-BE49-F238E27FC236}">
                      <a16:creationId xmlns:a16="http://schemas.microsoft.com/office/drawing/2014/main" id="{295A3F9E-2DA2-A851-96C0-91C0934BFD56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618373" y="5963853"/>
                  <a:ext cx="84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212076" name="Freihand 212075">
                  <a:extLst>
                    <a:ext uri="{FF2B5EF4-FFF2-40B4-BE49-F238E27FC236}">
                      <a16:creationId xmlns:a16="http://schemas.microsoft.com/office/drawing/2014/main" id="{0652F401-4E96-E259-EA68-C3AF5822EB64}"/>
                    </a:ext>
                  </a:extLst>
                </p14:cNvPr>
                <p14:cNvContentPartPr/>
                <p14:nvPr/>
              </p14:nvContentPartPr>
              <p14:xfrm>
                <a:off x="5713773" y="5838933"/>
                <a:ext cx="77760" cy="167760"/>
              </p14:xfrm>
            </p:contentPart>
          </mc:Choice>
          <mc:Fallback>
            <p:pic>
              <p:nvPicPr>
                <p:cNvPr id="212076" name="Freihand 212075">
                  <a:extLst>
                    <a:ext uri="{FF2B5EF4-FFF2-40B4-BE49-F238E27FC236}">
                      <a16:creationId xmlns:a16="http://schemas.microsoft.com/office/drawing/2014/main" id="{0652F401-4E96-E259-EA68-C3AF5822EB64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704773" y="5829933"/>
                  <a:ext cx="95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212077" name="Freihand 212076">
                  <a:extLst>
                    <a:ext uri="{FF2B5EF4-FFF2-40B4-BE49-F238E27FC236}">
                      <a16:creationId xmlns:a16="http://schemas.microsoft.com/office/drawing/2014/main" id="{70460BFB-0CF4-69FE-F197-45FD5858468D}"/>
                    </a:ext>
                  </a:extLst>
                </p14:cNvPr>
                <p14:cNvContentPartPr/>
                <p14:nvPr/>
              </p14:nvContentPartPr>
              <p14:xfrm>
                <a:off x="5759853" y="5873133"/>
                <a:ext cx="170280" cy="181800"/>
              </p14:xfrm>
            </p:contentPart>
          </mc:Choice>
          <mc:Fallback>
            <p:pic>
              <p:nvPicPr>
                <p:cNvPr id="212077" name="Freihand 212076">
                  <a:extLst>
                    <a:ext uri="{FF2B5EF4-FFF2-40B4-BE49-F238E27FC236}">
                      <a16:creationId xmlns:a16="http://schemas.microsoft.com/office/drawing/2014/main" id="{70460BFB-0CF4-69FE-F197-45FD5858468D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751213" y="5864493"/>
                  <a:ext cx="187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212078" name="Freihand 212077">
                  <a:extLst>
                    <a:ext uri="{FF2B5EF4-FFF2-40B4-BE49-F238E27FC236}">
                      <a16:creationId xmlns:a16="http://schemas.microsoft.com/office/drawing/2014/main" id="{AAECA53F-0DE6-52CC-4505-4A3502E8D2EA}"/>
                    </a:ext>
                  </a:extLst>
                </p14:cNvPr>
                <p14:cNvContentPartPr/>
                <p14:nvPr/>
              </p14:nvContentPartPr>
              <p14:xfrm>
                <a:off x="5822853" y="5841453"/>
                <a:ext cx="61560" cy="69480"/>
              </p14:xfrm>
            </p:contentPart>
          </mc:Choice>
          <mc:Fallback>
            <p:pic>
              <p:nvPicPr>
                <p:cNvPr id="212078" name="Freihand 212077">
                  <a:extLst>
                    <a:ext uri="{FF2B5EF4-FFF2-40B4-BE49-F238E27FC236}">
                      <a16:creationId xmlns:a16="http://schemas.microsoft.com/office/drawing/2014/main" id="{AAECA53F-0DE6-52CC-4505-4A3502E8D2EA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5813853" y="5832813"/>
                  <a:ext cx="79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212079" name="Freihand 212078">
                  <a:extLst>
                    <a:ext uri="{FF2B5EF4-FFF2-40B4-BE49-F238E27FC236}">
                      <a16:creationId xmlns:a16="http://schemas.microsoft.com/office/drawing/2014/main" id="{3F8CA743-9F48-15AF-5A77-D6BC422D66BB}"/>
                    </a:ext>
                  </a:extLst>
                </p14:cNvPr>
                <p14:cNvContentPartPr/>
                <p14:nvPr/>
              </p14:nvContentPartPr>
              <p14:xfrm>
                <a:off x="5916813" y="5814453"/>
                <a:ext cx="162720" cy="280080"/>
              </p14:xfrm>
            </p:contentPart>
          </mc:Choice>
          <mc:Fallback>
            <p:pic>
              <p:nvPicPr>
                <p:cNvPr id="212079" name="Freihand 212078">
                  <a:extLst>
                    <a:ext uri="{FF2B5EF4-FFF2-40B4-BE49-F238E27FC236}">
                      <a16:creationId xmlns:a16="http://schemas.microsoft.com/office/drawing/2014/main" id="{3F8CA743-9F48-15AF-5A77-D6BC422D66BB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5908173" y="5805453"/>
                  <a:ext cx="180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212082" name="Freihand 212081">
                  <a:extLst>
                    <a:ext uri="{FF2B5EF4-FFF2-40B4-BE49-F238E27FC236}">
                      <a16:creationId xmlns:a16="http://schemas.microsoft.com/office/drawing/2014/main" id="{66DEE663-EB27-1DD1-BB64-1173A7A52C84}"/>
                    </a:ext>
                  </a:extLst>
                </p14:cNvPr>
                <p14:cNvContentPartPr/>
                <p14:nvPr/>
              </p14:nvContentPartPr>
              <p14:xfrm>
                <a:off x="6033093" y="5769813"/>
                <a:ext cx="141840" cy="457920"/>
              </p14:xfrm>
            </p:contentPart>
          </mc:Choice>
          <mc:Fallback>
            <p:pic>
              <p:nvPicPr>
                <p:cNvPr id="212082" name="Freihand 212081">
                  <a:extLst>
                    <a:ext uri="{FF2B5EF4-FFF2-40B4-BE49-F238E27FC236}">
                      <a16:creationId xmlns:a16="http://schemas.microsoft.com/office/drawing/2014/main" id="{66DEE663-EB27-1DD1-BB64-1173A7A52C84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024453" y="5760813"/>
                  <a:ext cx="1594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212085" name="Freihand 212084">
                  <a:extLst>
                    <a:ext uri="{FF2B5EF4-FFF2-40B4-BE49-F238E27FC236}">
                      <a16:creationId xmlns:a16="http://schemas.microsoft.com/office/drawing/2014/main" id="{5080435B-55A2-D299-40D4-798918214B6B}"/>
                    </a:ext>
                  </a:extLst>
                </p14:cNvPr>
                <p14:cNvContentPartPr/>
                <p14:nvPr/>
              </p14:nvContentPartPr>
              <p14:xfrm>
                <a:off x="5343333" y="5859093"/>
                <a:ext cx="32040" cy="232200"/>
              </p14:xfrm>
            </p:contentPart>
          </mc:Choice>
          <mc:Fallback>
            <p:pic>
              <p:nvPicPr>
                <p:cNvPr id="212085" name="Freihand 212084">
                  <a:extLst>
                    <a:ext uri="{FF2B5EF4-FFF2-40B4-BE49-F238E27FC236}">
                      <a16:creationId xmlns:a16="http://schemas.microsoft.com/office/drawing/2014/main" id="{5080435B-55A2-D299-40D4-798918214B6B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334333" y="5850453"/>
                  <a:ext cx="49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212087" name="Freihand 212086">
                  <a:extLst>
                    <a:ext uri="{FF2B5EF4-FFF2-40B4-BE49-F238E27FC236}">
                      <a16:creationId xmlns:a16="http://schemas.microsoft.com/office/drawing/2014/main" id="{63770845-DFA1-1F50-B343-9A2A046C115C}"/>
                    </a:ext>
                  </a:extLst>
                </p14:cNvPr>
                <p14:cNvContentPartPr/>
                <p14:nvPr/>
              </p14:nvContentPartPr>
              <p14:xfrm>
                <a:off x="6250893" y="5755053"/>
                <a:ext cx="77040" cy="399240"/>
              </p14:xfrm>
            </p:contentPart>
          </mc:Choice>
          <mc:Fallback>
            <p:pic>
              <p:nvPicPr>
                <p:cNvPr id="212087" name="Freihand 212086">
                  <a:extLst>
                    <a:ext uri="{FF2B5EF4-FFF2-40B4-BE49-F238E27FC236}">
                      <a16:creationId xmlns:a16="http://schemas.microsoft.com/office/drawing/2014/main" id="{63770845-DFA1-1F50-B343-9A2A046C115C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241893" y="5746053"/>
                  <a:ext cx="946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212090" name="Freihand 212089">
                  <a:extLst>
                    <a:ext uri="{FF2B5EF4-FFF2-40B4-BE49-F238E27FC236}">
                      <a16:creationId xmlns:a16="http://schemas.microsoft.com/office/drawing/2014/main" id="{1D5242A5-EF31-F75A-8DF7-419C986DC1CC}"/>
                    </a:ext>
                  </a:extLst>
                </p14:cNvPr>
                <p14:cNvContentPartPr/>
                <p14:nvPr/>
              </p14:nvContentPartPr>
              <p14:xfrm>
                <a:off x="6411093" y="5843253"/>
                <a:ext cx="122760" cy="174240"/>
              </p14:xfrm>
            </p:contentPart>
          </mc:Choice>
          <mc:Fallback>
            <p:pic>
              <p:nvPicPr>
                <p:cNvPr id="212090" name="Freihand 212089">
                  <a:extLst>
                    <a:ext uri="{FF2B5EF4-FFF2-40B4-BE49-F238E27FC236}">
                      <a16:creationId xmlns:a16="http://schemas.microsoft.com/office/drawing/2014/main" id="{1D5242A5-EF31-F75A-8DF7-419C986DC1CC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402093" y="5834253"/>
                  <a:ext cx="140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212091" name="Freihand 212090">
                  <a:extLst>
                    <a:ext uri="{FF2B5EF4-FFF2-40B4-BE49-F238E27FC236}">
                      <a16:creationId xmlns:a16="http://schemas.microsoft.com/office/drawing/2014/main" id="{EA0C4EC0-9604-B399-2F9A-055F52F82306}"/>
                    </a:ext>
                  </a:extLst>
                </p14:cNvPr>
                <p14:cNvContentPartPr/>
                <p14:nvPr/>
              </p14:nvContentPartPr>
              <p14:xfrm>
                <a:off x="6598293" y="5843253"/>
                <a:ext cx="66960" cy="173880"/>
              </p14:xfrm>
            </p:contentPart>
          </mc:Choice>
          <mc:Fallback>
            <p:pic>
              <p:nvPicPr>
                <p:cNvPr id="212091" name="Freihand 212090">
                  <a:extLst>
                    <a:ext uri="{FF2B5EF4-FFF2-40B4-BE49-F238E27FC236}">
                      <a16:creationId xmlns:a16="http://schemas.microsoft.com/office/drawing/2014/main" id="{EA0C4EC0-9604-B399-2F9A-055F52F82306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589293" y="5834613"/>
                  <a:ext cx="84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212092" name="Freihand 212091">
                  <a:extLst>
                    <a:ext uri="{FF2B5EF4-FFF2-40B4-BE49-F238E27FC236}">
                      <a16:creationId xmlns:a16="http://schemas.microsoft.com/office/drawing/2014/main" id="{A5A1C663-FB48-1894-B33A-AD7535D4EEAD}"/>
                    </a:ext>
                  </a:extLst>
                </p14:cNvPr>
                <p14:cNvContentPartPr/>
                <p14:nvPr/>
              </p14:nvContentPartPr>
              <p14:xfrm>
                <a:off x="6717453" y="5832453"/>
                <a:ext cx="93240" cy="182520"/>
              </p14:xfrm>
            </p:contentPart>
          </mc:Choice>
          <mc:Fallback>
            <p:pic>
              <p:nvPicPr>
                <p:cNvPr id="212092" name="Freihand 212091">
                  <a:extLst>
                    <a:ext uri="{FF2B5EF4-FFF2-40B4-BE49-F238E27FC236}">
                      <a16:creationId xmlns:a16="http://schemas.microsoft.com/office/drawing/2014/main" id="{A5A1C663-FB48-1894-B33A-AD7535D4EEAD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708813" y="5823453"/>
                  <a:ext cx="110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212093" name="Freihand 212092">
                  <a:extLst>
                    <a:ext uri="{FF2B5EF4-FFF2-40B4-BE49-F238E27FC236}">
                      <a16:creationId xmlns:a16="http://schemas.microsoft.com/office/drawing/2014/main" id="{F761D487-A2B8-CC0D-5181-B5D80E29B578}"/>
                    </a:ext>
                  </a:extLst>
                </p14:cNvPr>
                <p14:cNvContentPartPr/>
                <p14:nvPr/>
              </p14:nvContentPartPr>
              <p14:xfrm>
                <a:off x="6756333" y="5828493"/>
                <a:ext cx="265680" cy="156600"/>
              </p14:xfrm>
            </p:contentPart>
          </mc:Choice>
          <mc:Fallback>
            <p:pic>
              <p:nvPicPr>
                <p:cNvPr id="212093" name="Freihand 212092">
                  <a:extLst>
                    <a:ext uri="{FF2B5EF4-FFF2-40B4-BE49-F238E27FC236}">
                      <a16:creationId xmlns:a16="http://schemas.microsoft.com/office/drawing/2014/main" id="{F761D487-A2B8-CC0D-5181-B5D80E29B578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747693" y="5819853"/>
                  <a:ext cx="283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212094" name="Freihand 212093">
                  <a:extLst>
                    <a:ext uri="{FF2B5EF4-FFF2-40B4-BE49-F238E27FC236}">
                      <a16:creationId xmlns:a16="http://schemas.microsoft.com/office/drawing/2014/main" id="{160A697A-1BBD-2118-E247-EC1838AC4F83}"/>
                    </a:ext>
                  </a:extLst>
                </p14:cNvPr>
                <p14:cNvContentPartPr/>
                <p14:nvPr/>
              </p14:nvContentPartPr>
              <p14:xfrm>
                <a:off x="6888813" y="5761173"/>
                <a:ext cx="72000" cy="92520"/>
              </p14:xfrm>
            </p:contentPart>
          </mc:Choice>
          <mc:Fallback>
            <p:pic>
              <p:nvPicPr>
                <p:cNvPr id="212094" name="Freihand 212093">
                  <a:extLst>
                    <a:ext uri="{FF2B5EF4-FFF2-40B4-BE49-F238E27FC236}">
                      <a16:creationId xmlns:a16="http://schemas.microsoft.com/office/drawing/2014/main" id="{160A697A-1BBD-2118-E247-EC1838AC4F83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879813" y="5752533"/>
                  <a:ext cx="89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212095" name="Freihand 212094">
                  <a:extLst>
                    <a:ext uri="{FF2B5EF4-FFF2-40B4-BE49-F238E27FC236}">
                      <a16:creationId xmlns:a16="http://schemas.microsoft.com/office/drawing/2014/main" id="{5629A459-E0A5-C6F8-4418-35A6CFCDC0E9}"/>
                    </a:ext>
                  </a:extLst>
                </p14:cNvPr>
                <p14:cNvContentPartPr/>
                <p14:nvPr/>
              </p14:nvContentPartPr>
              <p14:xfrm>
                <a:off x="7052253" y="5908773"/>
                <a:ext cx="61920" cy="102240"/>
              </p14:xfrm>
            </p:contentPart>
          </mc:Choice>
          <mc:Fallback>
            <p:pic>
              <p:nvPicPr>
                <p:cNvPr id="212095" name="Freihand 212094">
                  <a:extLst>
                    <a:ext uri="{FF2B5EF4-FFF2-40B4-BE49-F238E27FC236}">
                      <a16:creationId xmlns:a16="http://schemas.microsoft.com/office/drawing/2014/main" id="{5629A459-E0A5-C6F8-4418-35A6CFCDC0E9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7043253" y="5899773"/>
                  <a:ext cx="79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212096" name="Freihand 212095">
                  <a:extLst>
                    <a:ext uri="{FF2B5EF4-FFF2-40B4-BE49-F238E27FC236}">
                      <a16:creationId xmlns:a16="http://schemas.microsoft.com/office/drawing/2014/main" id="{1B60D066-EFAB-310C-EA06-0828C46988A2}"/>
                    </a:ext>
                  </a:extLst>
                </p14:cNvPr>
                <p14:cNvContentPartPr/>
                <p14:nvPr/>
              </p14:nvContentPartPr>
              <p14:xfrm>
                <a:off x="7142613" y="5761893"/>
                <a:ext cx="101880" cy="291600"/>
              </p14:xfrm>
            </p:contentPart>
          </mc:Choice>
          <mc:Fallback>
            <p:pic>
              <p:nvPicPr>
                <p:cNvPr id="212096" name="Freihand 212095">
                  <a:extLst>
                    <a:ext uri="{FF2B5EF4-FFF2-40B4-BE49-F238E27FC236}">
                      <a16:creationId xmlns:a16="http://schemas.microsoft.com/office/drawing/2014/main" id="{1B60D066-EFAB-310C-EA06-0828C46988A2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7133973" y="5752893"/>
                  <a:ext cx="1195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212097" name="Freihand 212096">
                  <a:extLst>
                    <a:ext uri="{FF2B5EF4-FFF2-40B4-BE49-F238E27FC236}">
                      <a16:creationId xmlns:a16="http://schemas.microsoft.com/office/drawing/2014/main" id="{12614FAB-A518-2594-C8D4-54B4ADB2E1EA}"/>
                    </a:ext>
                  </a:extLst>
                </p14:cNvPr>
                <p14:cNvContentPartPr/>
                <p14:nvPr/>
              </p14:nvContentPartPr>
              <p14:xfrm>
                <a:off x="7352853" y="5876373"/>
                <a:ext cx="186480" cy="43560"/>
              </p14:xfrm>
            </p:contentPart>
          </mc:Choice>
          <mc:Fallback>
            <p:pic>
              <p:nvPicPr>
                <p:cNvPr id="212097" name="Freihand 212096">
                  <a:extLst>
                    <a:ext uri="{FF2B5EF4-FFF2-40B4-BE49-F238E27FC236}">
                      <a16:creationId xmlns:a16="http://schemas.microsoft.com/office/drawing/2014/main" id="{12614FAB-A518-2594-C8D4-54B4ADB2E1EA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7343853" y="5867733"/>
                  <a:ext cx="204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212098" name="Freihand 212097">
                  <a:extLst>
                    <a:ext uri="{FF2B5EF4-FFF2-40B4-BE49-F238E27FC236}">
                      <a16:creationId xmlns:a16="http://schemas.microsoft.com/office/drawing/2014/main" id="{3C098300-927D-63C4-B4A7-7777EFD090C3}"/>
                    </a:ext>
                  </a:extLst>
                </p14:cNvPr>
                <p14:cNvContentPartPr/>
                <p14:nvPr/>
              </p14:nvContentPartPr>
              <p14:xfrm>
                <a:off x="7615653" y="5770533"/>
                <a:ext cx="172440" cy="210600"/>
              </p14:xfrm>
            </p:contentPart>
          </mc:Choice>
          <mc:Fallback>
            <p:pic>
              <p:nvPicPr>
                <p:cNvPr id="212098" name="Freihand 212097">
                  <a:extLst>
                    <a:ext uri="{FF2B5EF4-FFF2-40B4-BE49-F238E27FC236}">
                      <a16:creationId xmlns:a16="http://schemas.microsoft.com/office/drawing/2014/main" id="{3C098300-927D-63C4-B4A7-7777EFD090C3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7606653" y="5761893"/>
                  <a:ext cx="190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212100" name="Freihand 212099">
                  <a:extLst>
                    <a:ext uri="{FF2B5EF4-FFF2-40B4-BE49-F238E27FC236}">
                      <a16:creationId xmlns:a16="http://schemas.microsoft.com/office/drawing/2014/main" id="{DACCB7BC-BC26-C284-882E-4C4BAFA5809D}"/>
                    </a:ext>
                  </a:extLst>
                </p14:cNvPr>
                <p14:cNvContentPartPr/>
                <p14:nvPr/>
              </p14:nvContentPartPr>
              <p14:xfrm>
                <a:off x="4644213" y="6371013"/>
                <a:ext cx="163440" cy="18360"/>
              </p14:xfrm>
            </p:contentPart>
          </mc:Choice>
          <mc:Fallback>
            <p:pic>
              <p:nvPicPr>
                <p:cNvPr id="212100" name="Freihand 212099">
                  <a:extLst>
                    <a:ext uri="{FF2B5EF4-FFF2-40B4-BE49-F238E27FC236}">
                      <a16:creationId xmlns:a16="http://schemas.microsoft.com/office/drawing/2014/main" id="{DACCB7BC-BC26-C284-882E-4C4BAFA5809D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4635213" y="6362013"/>
                  <a:ext cx="181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212101" name="Freihand 212100">
                  <a:extLst>
                    <a:ext uri="{FF2B5EF4-FFF2-40B4-BE49-F238E27FC236}">
                      <a16:creationId xmlns:a16="http://schemas.microsoft.com/office/drawing/2014/main" id="{031F7E7C-50FD-D083-E9E2-A3DBB1606550}"/>
                    </a:ext>
                  </a:extLst>
                </p14:cNvPr>
                <p14:cNvContentPartPr/>
                <p14:nvPr/>
              </p14:nvContentPartPr>
              <p14:xfrm>
                <a:off x="4700013" y="6414213"/>
                <a:ext cx="109080" cy="68040"/>
              </p14:xfrm>
            </p:contentPart>
          </mc:Choice>
          <mc:Fallback>
            <p:pic>
              <p:nvPicPr>
                <p:cNvPr id="212101" name="Freihand 212100">
                  <a:extLst>
                    <a:ext uri="{FF2B5EF4-FFF2-40B4-BE49-F238E27FC236}">
                      <a16:creationId xmlns:a16="http://schemas.microsoft.com/office/drawing/2014/main" id="{031F7E7C-50FD-D083-E9E2-A3DBB1606550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4691013" y="6405213"/>
                  <a:ext cx="126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212103" name="Freihand 212102">
                  <a:extLst>
                    <a:ext uri="{FF2B5EF4-FFF2-40B4-BE49-F238E27FC236}">
                      <a16:creationId xmlns:a16="http://schemas.microsoft.com/office/drawing/2014/main" id="{BB56FD13-48C0-3309-52CD-FB17421235F3}"/>
                    </a:ext>
                  </a:extLst>
                </p14:cNvPr>
                <p14:cNvContentPartPr/>
                <p14:nvPr/>
              </p14:nvContentPartPr>
              <p14:xfrm>
                <a:off x="5130933" y="6303333"/>
                <a:ext cx="108000" cy="110520"/>
              </p14:xfrm>
            </p:contentPart>
          </mc:Choice>
          <mc:Fallback>
            <p:pic>
              <p:nvPicPr>
                <p:cNvPr id="212103" name="Freihand 212102">
                  <a:extLst>
                    <a:ext uri="{FF2B5EF4-FFF2-40B4-BE49-F238E27FC236}">
                      <a16:creationId xmlns:a16="http://schemas.microsoft.com/office/drawing/2014/main" id="{BB56FD13-48C0-3309-52CD-FB17421235F3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5122293" y="6294333"/>
                  <a:ext cx="125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212104" name="Freihand 212103">
                  <a:extLst>
                    <a:ext uri="{FF2B5EF4-FFF2-40B4-BE49-F238E27FC236}">
                      <a16:creationId xmlns:a16="http://schemas.microsoft.com/office/drawing/2014/main" id="{77E4913D-40B2-55D9-4432-B9DD8D797ED7}"/>
                    </a:ext>
                  </a:extLst>
                </p14:cNvPr>
                <p14:cNvContentPartPr/>
                <p14:nvPr/>
              </p14:nvContentPartPr>
              <p14:xfrm>
                <a:off x="5285013" y="6469653"/>
                <a:ext cx="20880" cy="59760"/>
              </p14:xfrm>
            </p:contentPart>
          </mc:Choice>
          <mc:Fallback>
            <p:pic>
              <p:nvPicPr>
                <p:cNvPr id="212104" name="Freihand 212103">
                  <a:extLst>
                    <a:ext uri="{FF2B5EF4-FFF2-40B4-BE49-F238E27FC236}">
                      <a16:creationId xmlns:a16="http://schemas.microsoft.com/office/drawing/2014/main" id="{77E4913D-40B2-55D9-4432-B9DD8D797ED7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5276013" y="6461013"/>
                  <a:ext cx="38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212105" name="Freihand 212104">
                  <a:extLst>
                    <a:ext uri="{FF2B5EF4-FFF2-40B4-BE49-F238E27FC236}">
                      <a16:creationId xmlns:a16="http://schemas.microsoft.com/office/drawing/2014/main" id="{A2CABA44-01E7-7064-E07B-B1454E61CFDD}"/>
                    </a:ext>
                  </a:extLst>
                </p14:cNvPr>
                <p14:cNvContentPartPr/>
                <p14:nvPr/>
              </p14:nvContentPartPr>
              <p14:xfrm>
                <a:off x="5396253" y="6304773"/>
                <a:ext cx="138240" cy="164160"/>
              </p14:xfrm>
            </p:contentPart>
          </mc:Choice>
          <mc:Fallback>
            <p:pic>
              <p:nvPicPr>
                <p:cNvPr id="212105" name="Freihand 212104">
                  <a:extLst>
                    <a:ext uri="{FF2B5EF4-FFF2-40B4-BE49-F238E27FC236}">
                      <a16:creationId xmlns:a16="http://schemas.microsoft.com/office/drawing/2014/main" id="{A2CABA44-01E7-7064-E07B-B1454E61CFDD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387253" y="6296133"/>
                  <a:ext cx="155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212106" name="Freihand 212105">
                  <a:extLst>
                    <a:ext uri="{FF2B5EF4-FFF2-40B4-BE49-F238E27FC236}">
                      <a16:creationId xmlns:a16="http://schemas.microsoft.com/office/drawing/2014/main" id="{6CBB5DD7-310B-90AA-7621-A3F95652D199}"/>
                    </a:ext>
                  </a:extLst>
                </p14:cNvPr>
                <p14:cNvContentPartPr/>
                <p14:nvPr/>
              </p14:nvContentPartPr>
              <p14:xfrm>
                <a:off x="5631333" y="6296853"/>
                <a:ext cx="82800" cy="181800"/>
              </p14:xfrm>
            </p:contentPart>
          </mc:Choice>
          <mc:Fallback>
            <p:pic>
              <p:nvPicPr>
                <p:cNvPr id="212106" name="Freihand 212105">
                  <a:extLst>
                    <a:ext uri="{FF2B5EF4-FFF2-40B4-BE49-F238E27FC236}">
                      <a16:creationId xmlns:a16="http://schemas.microsoft.com/office/drawing/2014/main" id="{6CBB5DD7-310B-90AA-7621-A3F95652D199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5622693" y="6288213"/>
                  <a:ext cx="100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212108" name="Freihand 212107">
                  <a:extLst>
                    <a:ext uri="{FF2B5EF4-FFF2-40B4-BE49-F238E27FC236}">
                      <a16:creationId xmlns:a16="http://schemas.microsoft.com/office/drawing/2014/main" id="{A4289768-B17F-4540-BCB0-E5DA6086E524}"/>
                    </a:ext>
                  </a:extLst>
                </p14:cNvPr>
                <p14:cNvContentPartPr/>
                <p14:nvPr/>
              </p14:nvContentPartPr>
              <p14:xfrm>
                <a:off x="5901693" y="6357333"/>
                <a:ext cx="21960" cy="26280"/>
              </p14:xfrm>
            </p:contentPart>
          </mc:Choice>
          <mc:Fallback>
            <p:pic>
              <p:nvPicPr>
                <p:cNvPr id="212108" name="Freihand 212107">
                  <a:extLst>
                    <a:ext uri="{FF2B5EF4-FFF2-40B4-BE49-F238E27FC236}">
                      <a16:creationId xmlns:a16="http://schemas.microsoft.com/office/drawing/2014/main" id="{A4289768-B17F-4540-BCB0-E5DA6086E524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893053" y="6348333"/>
                  <a:ext cx="39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212109" name="Freihand 212108">
                  <a:extLst>
                    <a:ext uri="{FF2B5EF4-FFF2-40B4-BE49-F238E27FC236}">
                      <a16:creationId xmlns:a16="http://schemas.microsoft.com/office/drawing/2014/main" id="{38374A8F-F740-96AF-B8AB-14DEDCFDC8F5}"/>
                    </a:ext>
                  </a:extLst>
                </p14:cNvPr>
                <p14:cNvContentPartPr/>
                <p14:nvPr/>
              </p14:nvContentPartPr>
              <p14:xfrm>
                <a:off x="6069093" y="6274533"/>
                <a:ext cx="111240" cy="166320"/>
              </p14:xfrm>
            </p:contentPart>
          </mc:Choice>
          <mc:Fallback>
            <p:pic>
              <p:nvPicPr>
                <p:cNvPr id="212109" name="Freihand 212108">
                  <a:extLst>
                    <a:ext uri="{FF2B5EF4-FFF2-40B4-BE49-F238E27FC236}">
                      <a16:creationId xmlns:a16="http://schemas.microsoft.com/office/drawing/2014/main" id="{38374A8F-F740-96AF-B8AB-14DEDCFDC8F5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060453" y="6265893"/>
                  <a:ext cx="128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212110" name="Freihand 212109">
                  <a:extLst>
                    <a:ext uri="{FF2B5EF4-FFF2-40B4-BE49-F238E27FC236}">
                      <a16:creationId xmlns:a16="http://schemas.microsoft.com/office/drawing/2014/main" id="{5DFBEA5D-28A2-3777-EAE8-B677A72FC6BA}"/>
                    </a:ext>
                  </a:extLst>
                </p14:cNvPr>
                <p14:cNvContentPartPr/>
                <p14:nvPr/>
              </p14:nvContentPartPr>
              <p14:xfrm>
                <a:off x="6254133" y="6398733"/>
                <a:ext cx="14400" cy="98280"/>
              </p14:xfrm>
            </p:contentPart>
          </mc:Choice>
          <mc:Fallback>
            <p:pic>
              <p:nvPicPr>
                <p:cNvPr id="212110" name="Freihand 212109">
                  <a:extLst>
                    <a:ext uri="{FF2B5EF4-FFF2-40B4-BE49-F238E27FC236}">
                      <a16:creationId xmlns:a16="http://schemas.microsoft.com/office/drawing/2014/main" id="{5DFBEA5D-28A2-3777-EAE8-B677A72FC6BA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245133" y="6389733"/>
                  <a:ext cx="32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212111" name="Freihand 212110">
                  <a:extLst>
                    <a:ext uri="{FF2B5EF4-FFF2-40B4-BE49-F238E27FC236}">
                      <a16:creationId xmlns:a16="http://schemas.microsoft.com/office/drawing/2014/main" id="{87650066-8B6F-308A-D714-3DCC3DFD95C4}"/>
                    </a:ext>
                  </a:extLst>
                </p14:cNvPr>
                <p14:cNvContentPartPr/>
                <p14:nvPr/>
              </p14:nvContentPartPr>
              <p14:xfrm>
                <a:off x="6358173" y="6286773"/>
                <a:ext cx="91440" cy="132840"/>
              </p14:xfrm>
            </p:contentPart>
          </mc:Choice>
          <mc:Fallback>
            <p:pic>
              <p:nvPicPr>
                <p:cNvPr id="212111" name="Freihand 212110">
                  <a:extLst>
                    <a:ext uri="{FF2B5EF4-FFF2-40B4-BE49-F238E27FC236}">
                      <a16:creationId xmlns:a16="http://schemas.microsoft.com/office/drawing/2014/main" id="{87650066-8B6F-308A-D714-3DCC3DFD95C4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349533" y="6278133"/>
                  <a:ext cx="109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212114" name="Freihand 212113">
                  <a:extLst>
                    <a:ext uri="{FF2B5EF4-FFF2-40B4-BE49-F238E27FC236}">
                      <a16:creationId xmlns:a16="http://schemas.microsoft.com/office/drawing/2014/main" id="{7C240350-3EB5-2D6D-D59D-16DEE3BBC2F5}"/>
                    </a:ext>
                  </a:extLst>
                </p14:cNvPr>
                <p14:cNvContentPartPr/>
                <p14:nvPr/>
              </p14:nvContentPartPr>
              <p14:xfrm>
                <a:off x="6788373" y="6330333"/>
                <a:ext cx="185760" cy="4680"/>
              </p14:xfrm>
            </p:contentPart>
          </mc:Choice>
          <mc:Fallback>
            <p:pic>
              <p:nvPicPr>
                <p:cNvPr id="212114" name="Freihand 212113">
                  <a:extLst>
                    <a:ext uri="{FF2B5EF4-FFF2-40B4-BE49-F238E27FC236}">
                      <a16:creationId xmlns:a16="http://schemas.microsoft.com/office/drawing/2014/main" id="{7C240350-3EB5-2D6D-D59D-16DEE3BBC2F5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6779733" y="6321693"/>
                  <a:ext cx="203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212115" name="Freihand 212114">
                  <a:extLst>
                    <a:ext uri="{FF2B5EF4-FFF2-40B4-BE49-F238E27FC236}">
                      <a16:creationId xmlns:a16="http://schemas.microsoft.com/office/drawing/2014/main" id="{62046B79-88D7-850A-242B-119DE8E76C85}"/>
                    </a:ext>
                  </a:extLst>
                </p14:cNvPr>
                <p14:cNvContentPartPr/>
                <p14:nvPr/>
              </p14:nvContentPartPr>
              <p14:xfrm>
                <a:off x="6777933" y="6367773"/>
                <a:ext cx="157320" cy="27720"/>
              </p14:xfrm>
            </p:contentPart>
          </mc:Choice>
          <mc:Fallback>
            <p:pic>
              <p:nvPicPr>
                <p:cNvPr id="212115" name="Freihand 212114">
                  <a:extLst>
                    <a:ext uri="{FF2B5EF4-FFF2-40B4-BE49-F238E27FC236}">
                      <a16:creationId xmlns:a16="http://schemas.microsoft.com/office/drawing/2014/main" id="{62046B79-88D7-850A-242B-119DE8E76C85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6768933" y="6359133"/>
                  <a:ext cx="174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212120" name="Freihand 212119">
                  <a:extLst>
                    <a:ext uri="{FF2B5EF4-FFF2-40B4-BE49-F238E27FC236}">
                      <a16:creationId xmlns:a16="http://schemas.microsoft.com/office/drawing/2014/main" id="{B410FFC3-7B2A-9349-5808-9AB94E9B3839}"/>
                    </a:ext>
                  </a:extLst>
                </p14:cNvPr>
                <p14:cNvContentPartPr/>
                <p14:nvPr/>
              </p14:nvContentPartPr>
              <p14:xfrm>
                <a:off x="6537453" y="6269493"/>
                <a:ext cx="104760" cy="218880"/>
              </p14:xfrm>
            </p:contentPart>
          </mc:Choice>
          <mc:Fallback>
            <p:pic>
              <p:nvPicPr>
                <p:cNvPr id="212120" name="Freihand 212119">
                  <a:extLst>
                    <a:ext uri="{FF2B5EF4-FFF2-40B4-BE49-F238E27FC236}">
                      <a16:creationId xmlns:a16="http://schemas.microsoft.com/office/drawing/2014/main" id="{B410FFC3-7B2A-9349-5808-9AB94E9B3839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6528813" y="6260853"/>
                  <a:ext cx="122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212121" name="Freihand 212120">
                  <a:extLst>
                    <a:ext uri="{FF2B5EF4-FFF2-40B4-BE49-F238E27FC236}">
                      <a16:creationId xmlns:a16="http://schemas.microsoft.com/office/drawing/2014/main" id="{810C50A4-4EFF-3BAD-515C-D631B58B569E}"/>
                    </a:ext>
                  </a:extLst>
                </p14:cNvPr>
                <p14:cNvContentPartPr/>
                <p14:nvPr/>
              </p14:nvContentPartPr>
              <p14:xfrm>
                <a:off x="6578133" y="6254733"/>
                <a:ext cx="82440" cy="7920"/>
              </p14:xfrm>
            </p:contentPart>
          </mc:Choice>
          <mc:Fallback>
            <p:pic>
              <p:nvPicPr>
                <p:cNvPr id="212121" name="Freihand 212120">
                  <a:extLst>
                    <a:ext uri="{FF2B5EF4-FFF2-40B4-BE49-F238E27FC236}">
                      <a16:creationId xmlns:a16="http://schemas.microsoft.com/office/drawing/2014/main" id="{810C50A4-4EFF-3BAD-515C-D631B58B569E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6569493" y="6246093"/>
                  <a:ext cx="100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212125" name="Freihand 212124">
                  <a:extLst>
                    <a:ext uri="{FF2B5EF4-FFF2-40B4-BE49-F238E27FC236}">
                      <a16:creationId xmlns:a16="http://schemas.microsoft.com/office/drawing/2014/main" id="{49E64656-17CE-1535-CA8F-003EAC57D6E8}"/>
                    </a:ext>
                  </a:extLst>
                </p14:cNvPr>
                <p14:cNvContentPartPr/>
                <p14:nvPr/>
              </p14:nvContentPartPr>
              <p14:xfrm>
                <a:off x="6757053" y="6326373"/>
                <a:ext cx="226440" cy="53640"/>
              </p14:xfrm>
            </p:contentPart>
          </mc:Choice>
          <mc:Fallback>
            <p:pic>
              <p:nvPicPr>
                <p:cNvPr id="212125" name="Freihand 212124">
                  <a:extLst>
                    <a:ext uri="{FF2B5EF4-FFF2-40B4-BE49-F238E27FC236}">
                      <a16:creationId xmlns:a16="http://schemas.microsoft.com/office/drawing/2014/main" id="{49E64656-17CE-1535-CA8F-003EAC57D6E8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748053" y="6317373"/>
                  <a:ext cx="244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212126" name="Freihand 212125">
                  <a:extLst>
                    <a:ext uri="{FF2B5EF4-FFF2-40B4-BE49-F238E27FC236}">
                      <a16:creationId xmlns:a16="http://schemas.microsoft.com/office/drawing/2014/main" id="{87F39954-9B2A-2E90-49D8-B9866A954FC2}"/>
                    </a:ext>
                  </a:extLst>
                </p14:cNvPr>
                <p14:cNvContentPartPr/>
                <p14:nvPr/>
              </p14:nvContentPartPr>
              <p14:xfrm>
                <a:off x="7048293" y="6246813"/>
                <a:ext cx="82800" cy="173160"/>
              </p14:xfrm>
            </p:contentPart>
          </mc:Choice>
          <mc:Fallback>
            <p:pic>
              <p:nvPicPr>
                <p:cNvPr id="212126" name="Freihand 212125">
                  <a:extLst>
                    <a:ext uri="{FF2B5EF4-FFF2-40B4-BE49-F238E27FC236}">
                      <a16:creationId xmlns:a16="http://schemas.microsoft.com/office/drawing/2014/main" id="{87F39954-9B2A-2E90-49D8-B9866A954FC2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7039293" y="6238173"/>
                  <a:ext cx="100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212128" name="Freihand 212127">
                  <a:extLst>
                    <a:ext uri="{FF2B5EF4-FFF2-40B4-BE49-F238E27FC236}">
                      <a16:creationId xmlns:a16="http://schemas.microsoft.com/office/drawing/2014/main" id="{8D0B76C9-6F5C-3379-AA14-ABB2B65D0594}"/>
                    </a:ext>
                  </a:extLst>
                </p14:cNvPr>
                <p14:cNvContentPartPr/>
                <p14:nvPr/>
              </p14:nvContentPartPr>
              <p14:xfrm>
                <a:off x="7229373" y="6315213"/>
                <a:ext cx="109800" cy="10440"/>
              </p14:xfrm>
            </p:contentPart>
          </mc:Choice>
          <mc:Fallback>
            <p:pic>
              <p:nvPicPr>
                <p:cNvPr id="212128" name="Freihand 212127">
                  <a:extLst>
                    <a:ext uri="{FF2B5EF4-FFF2-40B4-BE49-F238E27FC236}">
                      <a16:creationId xmlns:a16="http://schemas.microsoft.com/office/drawing/2014/main" id="{8D0B76C9-6F5C-3379-AA14-ABB2B65D0594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220373" y="6306573"/>
                  <a:ext cx="127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212129" name="Freihand 212128">
                  <a:extLst>
                    <a:ext uri="{FF2B5EF4-FFF2-40B4-BE49-F238E27FC236}">
                      <a16:creationId xmlns:a16="http://schemas.microsoft.com/office/drawing/2014/main" id="{FE30296D-C406-289E-7F76-457BEE4EF6B9}"/>
                    </a:ext>
                  </a:extLst>
                </p14:cNvPr>
                <p14:cNvContentPartPr/>
                <p14:nvPr/>
              </p14:nvContentPartPr>
              <p14:xfrm>
                <a:off x="7243413" y="6370293"/>
                <a:ext cx="112680" cy="24120"/>
              </p14:xfrm>
            </p:contentPart>
          </mc:Choice>
          <mc:Fallback>
            <p:pic>
              <p:nvPicPr>
                <p:cNvPr id="212129" name="Freihand 212128">
                  <a:extLst>
                    <a:ext uri="{FF2B5EF4-FFF2-40B4-BE49-F238E27FC236}">
                      <a16:creationId xmlns:a16="http://schemas.microsoft.com/office/drawing/2014/main" id="{FE30296D-C406-289E-7F76-457BEE4EF6B9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234773" y="6361653"/>
                  <a:ext cx="130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212131" name="Freihand 212130">
                  <a:extLst>
                    <a:ext uri="{FF2B5EF4-FFF2-40B4-BE49-F238E27FC236}">
                      <a16:creationId xmlns:a16="http://schemas.microsoft.com/office/drawing/2014/main" id="{59591071-001B-294C-4788-7AC086A99819}"/>
                    </a:ext>
                  </a:extLst>
                </p14:cNvPr>
                <p14:cNvContentPartPr/>
                <p14:nvPr/>
              </p14:nvContentPartPr>
              <p14:xfrm>
                <a:off x="7498293" y="6242853"/>
                <a:ext cx="93600" cy="106920"/>
              </p14:xfrm>
            </p:contentPart>
          </mc:Choice>
          <mc:Fallback>
            <p:pic>
              <p:nvPicPr>
                <p:cNvPr id="212131" name="Freihand 212130">
                  <a:extLst>
                    <a:ext uri="{FF2B5EF4-FFF2-40B4-BE49-F238E27FC236}">
                      <a16:creationId xmlns:a16="http://schemas.microsoft.com/office/drawing/2014/main" id="{59591071-001B-294C-4788-7AC086A99819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489293" y="6233853"/>
                  <a:ext cx="111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212132" name="Freihand 212131">
                  <a:extLst>
                    <a:ext uri="{FF2B5EF4-FFF2-40B4-BE49-F238E27FC236}">
                      <a16:creationId xmlns:a16="http://schemas.microsoft.com/office/drawing/2014/main" id="{B4640FB3-7C22-DF35-00E8-E9EF27B09794}"/>
                    </a:ext>
                  </a:extLst>
                </p14:cNvPr>
                <p14:cNvContentPartPr/>
                <p14:nvPr/>
              </p14:nvContentPartPr>
              <p14:xfrm>
                <a:off x="7646973" y="6366693"/>
                <a:ext cx="29880" cy="51480"/>
              </p14:xfrm>
            </p:contentPart>
          </mc:Choice>
          <mc:Fallback>
            <p:pic>
              <p:nvPicPr>
                <p:cNvPr id="212132" name="Freihand 212131">
                  <a:extLst>
                    <a:ext uri="{FF2B5EF4-FFF2-40B4-BE49-F238E27FC236}">
                      <a16:creationId xmlns:a16="http://schemas.microsoft.com/office/drawing/2014/main" id="{B4640FB3-7C22-DF35-00E8-E9EF27B09794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7638333" y="6358053"/>
                  <a:ext cx="47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212134" name="Freihand 212133">
                  <a:extLst>
                    <a:ext uri="{FF2B5EF4-FFF2-40B4-BE49-F238E27FC236}">
                      <a16:creationId xmlns:a16="http://schemas.microsoft.com/office/drawing/2014/main" id="{ED5F7D1E-1B5F-6212-3CDD-8850FC59159F}"/>
                    </a:ext>
                  </a:extLst>
                </p14:cNvPr>
                <p14:cNvContentPartPr/>
                <p14:nvPr/>
              </p14:nvContentPartPr>
              <p14:xfrm>
                <a:off x="7731933" y="6235293"/>
                <a:ext cx="60480" cy="75240"/>
              </p14:xfrm>
            </p:contentPart>
          </mc:Choice>
          <mc:Fallback>
            <p:pic>
              <p:nvPicPr>
                <p:cNvPr id="212134" name="Freihand 212133">
                  <a:extLst>
                    <a:ext uri="{FF2B5EF4-FFF2-40B4-BE49-F238E27FC236}">
                      <a16:creationId xmlns:a16="http://schemas.microsoft.com/office/drawing/2014/main" id="{ED5F7D1E-1B5F-6212-3CDD-8850FC59159F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7723293" y="6226293"/>
                  <a:ext cx="78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212135" name="Freihand 212134">
                  <a:extLst>
                    <a:ext uri="{FF2B5EF4-FFF2-40B4-BE49-F238E27FC236}">
                      <a16:creationId xmlns:a16="http://schemas.microsoft.com/office/drawing/2014/main" id="{64D9AB7F-D1E4-C57D-4386-A7C258430998}"/>
                    </a:ext>
                  </a:extLst>
                </p14:cNvPr>
                <p14:cNvContentPartPr/>
                <p14:nvPr/>
              </p14:nvContentPartPr>
              <p14:xfrm>
                <a:off x="7844973" y="6205413"/>
                <a:ext cx="77040" cy="81360"/>
              </p14:xfrm>
            </p:contentPart>
          </mc:Choice>
          <mc:Fallback>
            <p:pic>
              <p:nvPicPr>
                <p:cNvPr id="212135" name="Freihand 212134">
                  <a:extLst>
                    <a:ext uri="{FF2B5EF4-FFF2-40B4-BE49-F238E27FC236}">
                      <a16:creationId xmlns:a16="http://schemas.microsoft.com/office/drawing/2014/main" id="{64D9AB7F-D1E4-C57D-4386-A7C258430998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7835973" y="6196773"/>
                  <a:ext cx="94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212136" name="Freihand 212135">
                  <a:extLst>
                    <a:ext uri="{FF2B5EF4-FFF2-40B4-BE49-F238E27FC236}">
                      <a16:creationId xmlns:a16="http://schemas.microsoft.com/office/drawing/2014/main" id="{568E266A-B2D9-58E3-9669-07CC12326D7C}"/>
                    </a:ext>
                  </a:extLst>
                </p14:cNvPr>
                <p14:cNvContentPartPr/>
                <p14:nvPr/>
              </p14:nvContentPartPr>
              <p14:xfrm>
                <a:off x="7976733" y="6108933"/>
                <a:ext cx="108360" cy="198000"/>
              </p14:xfrm>
            </p:contentPart>
          </mc:Choice>
          <mc:Fallback>
            <p:pic>
              <p:nvPicPr>
                <p:cNvPr id="212136" name="Freihand 212135">
                  <a:extLst>
                    <a:ext uri="{FF2B5EF4-FFF2-40B4-BE49-F238E27FC236}">
                      <a16:creationId xmlns:a16="http://schemas.microsoft.com/office/drawing/2014/main" id="{568E266A-B2D9-58E3-9669-07CC12326D7C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7967733" y="6099933"/>
                  <a:ext cx="126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212137" name="Freihand 212136">
                  <a:extLst>
                    <a:ext uri="{FF2B5EF4-FFF2-40B4-BE49-F238E27FC236}">
                      <a16:creationId xmlns:a16="http://schemas.microsoft.com/office/drawing/2014/main" id="{82F10806-1F75-6054-7629-05D633C4B1A6}"/>
                    </a:ext>
                  </a:extLst>
                </p14:cNvPr>
                <p14:cNvContentPartPr/>
                <p14:nvPr/>
              </p14:nvContentPartPr>
              <p14:xfrm>
                <a:off x="7316493" y="6595293"/>
                <a:ext cx="203760" cy="43560"/>
              </p14:xfrm>
            </p:contentPart>
          </mc:Choice>
          <mc:Fallback>
            <p:pic>
              <p:nvPicPr>
                <p:cNvPr id="212137" name="Freihand 212136">
                  <a:extLst>
                    <a:ext uri="{FF2B5EF4-FFF2-40B4-BE49-F238E27FC236}">
                      <a16:creationId xmlns:a16="http://schemas.microsoft.com/office/drawing/2014/main" id="{82F10806-1F75-6054-7629-05D633C4B1A6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7307853" y="6586653"/>
                  <a:ext cx="221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212138" name="Freihand 212137">
                  <a:extLst>
                    <a:ext uri="{FF2B5EF4-FFF2-40B4-BE49-F238E27FC236}">
                      <a16:creationId xmlns:a16="http://schemas.microsoft.com/office/drawing/2014/main" id="{D27A6468-8531-EE0D-330B-4D2B7079A5F9}"/>
                    </a:ext>
                  </a:extLst>
                </p14:cNvPr>
                <p14:cNvContentPartPr/>
                <p14:nvPr/>
              </p14:nvContentPartPr>
              <p14:xfrm>
                <a:off x="7361133" y="6657933"/>
                <a:ext cx="144000" cy="37080"/>
              </p14:xfrm>
            </p:contentPart>
          </mc:Choice>
          <mc:Fallback>
            <p:pic>
              <p:nvPicPr>
                <p:cNvPr id="212138" name="Freihand 212137">
                  <a:extLst>
                    <a:ext uri="{FF2B5EF4-FFF2-40B4-BE49-F238E27FC236}">
                      <a16:creationId xmlns:a16="http://schemas.microsoft.com/office/drawing/2014/main" id="{D27A6468-8531-EE0D-330B-4D2B7079A5F9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7352493" y="6648933"/>
                  <a:ext cx="161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212139" name="Freihand 212138">
                  <a:extLst>
                    <a:ext uri="{FF2B5EF4-FFF2-40B4-BE49-F238E27FC236}">
                      <a16:creationId xmlns:a16="http://schemas.microsoft.com/office/drawing/2014/main" id="{8E67488E-53FC-AE95-EBA2-89DB6B697535}"/>
                    </a:ext>
                  </a:extLst>
                </p14:cNvPr>
                <p14:cNvContentPartPr/>
                <p14:nvPr/>
              </p14:nvContentPartPr>
              <p14:xfrm>
                <a:off x="7652013" y="6526893"/>
                <a:ext cx="132840" cy="118800"/>
              </p14:xfrm>
            </p:contentPart>
          </mc:Choice>
          <mc:Fallback>
            <p:pic>
              <p:nvPicPr>
                <p:cNvPr id="212139" name="Freihand 212138">
                  <a:extLst>
                    <a:ext uri="{FF2B5EF4-FFF2-40B4-BE49-F238E27FC236}">
                      <a16:creationId xmlns:a16="http://schemas.microsoft.com/office/drawing/2014/main" id="{8E67488E-53FC-AE95-EBA2-89DB6B697535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7643013" y="6518253"/>
                  <a:ext cx="150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212140" name="Freihand 212139">
                  <a:extLst>
                    <a:ext uri="{FF2B5EF4-FFF2-40B4-BE49-F238E27FC236}">
                      <a16:creationId xmlns:a16="http://schemas.microsoft.com/office/drawing/2014/main" id="{97429C4E-FDEA-C601-D781-A71B8403FB1E}"/>
                    </a:ext>
                  </a:extLst>
                </p14:cNvPr>
                <p14:cNvContentPartPr/>
                <p14:nvPr/>
              </p14:nvContentPartPr>
              <p14:xfrm>
                <a:off x="7888893" y="6597813"/>
                <a:ext cx="43920" cy="81360"/>
              </p14:xfrm>
            </p:contentPart>
          </mc:Choice>
          <mc:Fallback>
            <p:pic>
              <p:nvPicPr>
                <p:cNvPr id="212140" name="Freihand 212139">
                  <a:extLst>
                    <a:ext uri="{FF2B5EF4-FFF2-40B4-BE49-F238E27FC236}">
                      <a16:creationId xmlns:a16="http://schemas.microsoft.com/office/drawing/2014/main" id="{97429C4E-FDEA-C601-D781-A71B8403FB1E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7879893" y="6589173"/>
                  <a:ext cx="61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212141" name="Freihand 212140">
                  <a:extLst>
                    <a:ext uri="{FF2B5EF4-FFF2-40B4-BE49-F238E27FC236}">
                      <a16:creationId xmlns:a16="http://schemas.microsoft.com/office/drawing/2014/main" id="{4E192796-9702-9CD2-2E54-B3253110C732}"/>
                    </a:ext>
                  </a:extLst>
                </p14:cNvPr>
                <p14:cNvContentPartPr/>
                <p14:nvPr/>
              </p14:nvContentPartPr>
              <p14:xfrm>
                <a:off x="7958733" y="6434733"/>
                <a:ext cx="137160" cy="152280"/>
              </p14:xfrm>
            </p:contentPart>
          </mc:Choice>
          <mc:Fallback>
            <p:pic>
              <p:nvPicPr>
                <p:cNvPr id="212141" name="Freihand 212140">
                  <a:extLst>
                    <a:ext uri="{FF2B5EF4-FFF2-40B4-BE49-F238E27FC236}">
                      <a16:creationId xmlns:a16="http://schemas.microsoft.com/office/drawing/2014/main" id="{4E192796-9702-9CD2-2E54-B3253110C732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7949733" y="6425733"/>
                  <a:ext cx="154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212144" name="Freihand 212143">
                  <a:extLst>
                    <a:ext uri="{FF2B5EF4-FFF2-40B4-BE49-F238E27FC236}">
                      <a16:creationId xmlns:a16="http://schemas.microsoft.com/office/drawing/2014/main" id="{0A3C8571-B58A-CC81-79D3-5B19FB3BB385}"/>
                    </a:ext>
                  </a:extLst>
                </p14:cNvPr>
                <p14:cNvContentPartPr/>
                <p14:nvPr/>
              </p14:nvContentPartPr>
              <p14:xfrm>
                <a:off x="8174733" y="6378213"/>
                <a:ext cx="41400" cy="140040"/>
              </p14:xfrm>
            </p:contentPart>
          </mc:Choice>
          <mc:Fallback>
            <p:pic>
              <p:nvPicPr>
                <p:cNvPr id="212144" name="Freihand 212143">
                  <a:extLst>
                    <a:ext uri="{FF2B5EF4-FFF2-40B4-BE49-F238E27FC236}">
                      <a16:creationId xmlns:a16="http://schemas.microsoft.com/office/drawing/2014/main" id="{0A3C8571-B58A-CC81-79D3-5B19FB3BB385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8166093" y="6369573"/>
                  <a:ext cx="59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212145" name="Freihand 212144">
                  <a:extLst>
                    <a:ext uri="{FF2B5EF4-FFF2-40B4-BE49-F238E27FC236}">
                      <a16:creationId xmlns:a16="http://schemas.microsoft.com/office/drawing/2014/main" id="{05F031CA-034E-E3C1-A66E-6371F15875EE}"/>
                    </a:ext>
                  </a:extLst>
                </p14:cNvPr>
                <p14:cNvContentPartPr/>
                <p14:nvPr/>
              </p14:nvContentPartPr>
              <p14:xfrm>
                <a:off x="8073213" y="6336453"/>
                <a:ext cx="81360" cy="80640"/>
              </p14:xfrm>
            </p:contentPart>
          </mc:Choice>
          <mc:Fallback>
            <p:pic>
              <p:nvPicPr>
                <p:cNvPr id="212145" name="Freihand 212144">
                  <a:extLst>
                    <a:ext uri="{FF2B5EF4-FFF2-40B4-BE49-F238E27FC236}">
                      <a16:creationId xmlns:a16="http://schemas.microsoft.com/office/drawing/2014/main" id="{05F031CA-034E-E3C1-A66E-6371F15875EE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8064213" y="6327453"/>
                  <a:ext cx="99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212146" name="Freihand 212145">
                  <a:extLst>
                    <a:ext uri="{FF2B5EF4-FFF2-40B4-BE49-F238E27FC236}">
                      <a16:creationId xmlns:a16="http://schemas.microsoft.com/office/drawing/2014/main" id="{03C4F79E-1CFC-6175-A611-09FE989F70FA}"/>
                    </a:ext>
                  </a:extLst>
                </p14:cNvPr>
                <p14:cNvContentPartPr/>
                <p14:nvPr/>
              </p14:nvContentPartPr>
              <p14:xfrm>
                <a:off x="8233053" y="6402693"/>
                <a:ext cx="97920" cy="92160"/>
              </p14:xfrm>
            </p:contentPart>
          </mc:Choice>
          <mc:Fallback>
            <p:pic>
              <p:nvPicPr>
                <p:cNvPr id="212146" name="Freihand 212145">
                  <a:extLst>
                    <a:ext uri="{FF2B5EF4-FFF2-40B4-BE49-F238E27FC236}">
                      <a16:creationId xmlns:a16="http://schemas.microsoft.com/office/drawing/2014/main" id="{03C4F79E-1CFC-6175-A611-09FE989F70FA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8224413" y="6393693"/>
                  <a:ext cx="115560" cy="10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35453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1240A51-55BA-4F3C-AE3E-493ABC46FF8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CE3952-38D2-28CB-E8E8-BA30507B1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62" y="193233"/>
            <a:ext cx="5735798" cy="11614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013B57A-CCA7-1AA1-01D8-4897CFF9D606}"/>
                  </a:ext>
                </a:extLst>
              </p14:cNvPr>
              <p14:cNvContentPartPr/>
              <p14:nvPr/>
            </p14:nvContentPartPr>
            <p14:xfrm>
              <a:off x="11963373" y="2603613"/>
              <a:ext cx="4680" cy="16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013B57A-CCA7-1AA1-01D8-4897CFF9D6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54733" y="2594613"/>
                <a:ext cx="2232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6687C4F-2EA7-561B-AEC0-4EF92D0B8B9A}"/>
              </a:ext>
            </a:extLst>
          </p:cNvPr>
          <p:cNvGrpSpPr/>
          <p:nvPr/>
        </p:nvGrpSpPr>
        <p:grpSpPr>
          <a:xfrm>
            <a:off x="2697333" y="2766867"/>
            <a:ext cx="1102320" cy="692640"/>
            <a:chOff x="2697333" y="2766867"/>
            <a:chExt cx="1102320" cy="69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14E791-D166-A088-81D5-D618DD3759E4}"/>
                    </a:ext>
                  </a:extLst>
                </p14:cNvPr>
                <p14:cNvContentPartPr/>
                <p14:nvPr/>
              </p14:nvContentPartPr>
              <p14:xfrm>
                <a:off x="2949693" y="3041907"/>
                <a:ext cx="17640" cy="209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14E791-D166-A088-81D5-D618DD3759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41053" y="3032907"/>
                  <a:ext cx="35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F87E617-9394-1D18-BA6E-7DF4931C5174}"/>
                    </a:ext>
                  </a:extLst>
                </p14:cNvPr>
                <p14:cNvContentPartPr/>
                <p14:nvPr/>
              </p14:nvContentPartPr>
              <p14:xfrm>
                <a:off x="2865093" y="2995827"/>
                <a:ext cx="183600" cy="257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F87E617-9394-1D18-BA6E-7DF4931C51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56453" y="2986827"/>
                  <a:ext cx="201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D82B686-19E6-FC1F-3DD2-D34287CB3E49}"/>
                    </a:ext>
                  </a:extLst>
                </p14:cNvPr>
                <p14:cNvContentPartPr/>
                <p14:nvPr/>
              </p14:nvContentPartPr>
              <p14:xfrm>
                <a:off x="3242733" y="3027507"/>
                <a:ext cx="48600" cy="165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D82B686-19E6-FC1F-3DD2-D34287CB3E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3733" y="3018867"/>
                  <a:ext cx="66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72B25AF-E9C5-8495-B653-B05F3F377FEE}"/>
                    </a:ext>
                  </a:extLst>
                </p14:cNvPr>
                <p14:cNvContentPartPr/>
                <p14:nvPr/>
              </p14:nvContentPartPr>
              <p14:xfrm>
                <a:off x="3332373" y="2974587"/>
                <a:ext cx="236160" cy="241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72B25AF-E9C5-8495-B653-B05F3F377F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23733" y="2965587"/>
                  <a:ext cx="253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8C4D520-DAA3-FE8F-56C2-EB84F9E83438}"/>
                    </a:ext>
                  </a:extLst>
                </p14:cNvPr>
                <p14:cNvContentPartPr/>
                <p14:nvPr/>
              </p14:nvContentPartPr>
              <p14:xfrm>
                <a:off x="2697333" y="2766867"/>
                <a:ext cx="1102320" cy="692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8C4D520-DAA3-FE8F-56C2-EB84F9E834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88333" y="2758227"/>
                  <a:ext cx="1119960" cy="71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1602" name="Freihand 211601">
                <a:extLst>
                  <a:ext uri="{FF2B5EF4-FFF2-40B4-BE49-F238E27FC236}">
                    <a16:creationId xmlns:a16="http://schemas.microsoft.com/office/drawing/2014/main" id="{AA8BB34C-EDCE-2858-A0F6-D6E0061BF3A5}"/>
                  </a:ext>
                </a:extLst>
              </p14:cNvPr>
              <p14:cNvContentPartPr/>
              <p14:nvPr/>
            </p14:nvContentPartPr>
            <p14:xfrm>
              <a:off x="3229413" y="3725907"/>
              <a:ext cx="98640" cy="880920"/>
            </p14:xfrm>
          </p:contentPart>
        </mc:Choice>
        <mc:Fallback>
          <p:pic>
            <p:nvPicPr>
              <p:cNvPr id="211602" name="Freihand 211601">
                <a:extLst>
                  <a:ext uri="{FF2B5EF4-FFF2-40B4-BE49-F238E27FC236}">
                    <a16:creationId xmlns:a16="http://schemas.microsoft.com/office/drawing/2014/main" id="{AA8BB34C-EDCE-2858-A0F6-D6E0061BF3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20773" y="3717267"/>
                <a:ext cx="116280" cy="89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1619" name="Freihand 211618">
                <a:extLst>
                  <a:ext uri="{FF2B5EF4-FFF2-40B4-BE49-F238E27FC236}">
                    <a16:creationId xmlns:a16="http://schemas.microsoft.com/office/drawing/2014/main" id="{AE8D2DA0-A178-AFDF-F93A-301B72FE757F}"/>
                  </a:ext>
                </a:extLst>
              </p14:cNvPr>
              <p14:cNvContentPartPr/>
              <p14:nvPr/>
            </p14:nvContentPartPr>
            <p14:xfrm>
              <a:off x="4276293" y="1785507"/>
              <a:ext cx="1671840" cy="900720"/>
            </p14:xfrm>
          </p:contentPart>
        </mc:Choice>
        <mc:Fallback>
          <p:pic>
            <p:nvPicPr>
              <p:cNvPr id="211619" name="Freihand 211618">
                <a:extLst>
                  <a:ext uri="{FF2B5EF4-FFF2-40B4-BE49-F238E27FC236}">
                    <a16:creationId xmlns:a16="http://schemas.microsoft.com/office/drawing/2014/main" id="{AE8D2DA0-A178-AFDF-F93A-301B72FE757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67653" y="1776507"/>
                <a:ext cx="1689480" cy="9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1620" name="Freihand 211619">
                <a:extLst>
                  <a:ext uri="{FF2B5EF4-FFF2-40B4-BE49-F238E27FC236}">
                    <a16:creationId xmlns:a16="http://schemas.microsoft.com/office/drawing/2014/main" id="{7432CA29-9967-651A-61FF-1F2BEFF14AB5}"/>
                  </a:ext>
                </a:extLst>
              </p14:cNvPr>
              <p14:cNvContentPartPr/>
              <p14:nvPr/>
            </p14:nvContentPartPr>
            <p14:xfrm>
              <a:off x="1992813" y="1125627"/>
              <a:ext cx="907920" cy="1397880"/>
            </p14:xfrm>
          </p:contentPart>
        </mc:Choice>
        <mc:Fallback>
          <p:pic>
            <p:nvPicPr>
              <p:cNvPr id="211620" name="Freihand 211619">
                <a:extLst>
                  <a:ext uri="{FF2B5EF4-FFF2-40B4-BE49-F238E27FC236}">
                    <a16:creationId xmlns:a16="http://schemas.microsoft.com/office/drawing/2014/main" id="{7432CA29-9967-651A-61FF-1F2BEFF14A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84173" y="1116987"/>
                <a:ext cx="925560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ECE7D45-9567-EBA9-258F-7749D8B57AAB}"/>
                  </a:ext>
                </a:extLst>
              </p14:cNvPr>
              <p14:cNvContentPartPr/>
              <p14:nvPr/>
            </p14:nvContentPartPr>
            <p14:xfrm>
              <a:off x="193893" y="154173"/>
              <a:ext cx="186480" cy="1947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ECE7D45-9567-EBA9-258F-7749D8B57A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5253" y="145533"/>
                <a:ext cx="2041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2550AF3-F086-0A09-0093-3593CB96D148}"/>
                  </a:ext>
                </a:extLst>
              </p14:cNvPr>
              <p14:cNvContentPartPr/>
              <p14:nvPr/>
            </p14:nvContentPartPr>
            <p14:xfrm>
              <a:off x="99213" y="4773"/>
              <a:ext cx="438840" cy="4471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2550AF3-F086-0A09-0093-3593CB96D14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213" y="-4227"/>
                <a:ext cx="45648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1627" name="Freihand 211626">
                <a:extLst>
                  <a:ext uri="{FF2B5EF4-FFF2-40B4-BE49-F238E27FC236}">
                    <a16:creationId xmlns:a16="http://schemas.microsoft.com/office/drawing/2014/main" id="{30FB1F5A-F632-7A8B-C6B6-6B2B18CFA252}"/>
                  </a:ext>
                </a:extLst>
              </p14:cNvPr>
              <p14:cNvContentPartPr/>
              <p14:nvPr/>
            </p14:nvContentPartPr>
            <p14:xfrm>
              <a:off x="851973" y="268827"/>
              <a:ext cx="116640" cy="224280"/>
            </p14:xfrm>
          </p:contentPart>
        </mc:Choice>
        <mc:Fallback>
          <p:pic>
            <p:nvPicPr>
              <p:cNvPr id="211627" name="Freihand 211626">
                <a:extLst>
                  <a:ext uri="{FF2B5EF4-FFF2-40B4-BE49-F238E27FC236}">
                    <a16:creationId xmlns:a16="http://schemas.microsoft.com/office/drawing/2014/main" id="{30FB1F5A-F632-7A8B-C6B6-6B2B18CFA25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3333" y="259827"/>
                <a:ext cx="1342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1632" name="Freihand 211631">
                <a:extLst>
                  <a:ext uri="{FF2B5EF4-FFF2-40B4-BE49-F238E27FC236}">
                    <a16:creationId xmlns:a16="http://schemas.microsoft.com/office/drawing/2014/main" id="{EE92A3E1-4EF0-AE26-0C0A-CF50B6F6D7B0}"/>
                  </a:ext>
                </a:extLst>
              </p14:cNvPr>
              <p14:cNvContentPartPr/>
              <p14:nvPr/>
            </p14:nvContentPartPr>
            <p14:xfrm>
              <a:off x="1093173" y="260187"/>
              <a:ext cx="122760" cy="181800"/>
            </p14:xfrm>
          </p:contentPart>
        </mc:Choice>
        <mc:Fallback>
          <p:pic>
            <p:nvPicPr>
              <p:cNvPr id="211632" name="Freihand 211631">
                <a:extLst>
                  <a:ext uri="{FF2B5EF4-FFF2-40B4-BE49-F238E27FC236}">
                    <a16:creationId xmlns:a16="http://schemas.microsoft.com/office/drawing/2014/main" id="{EE92A3E1-4EF0-AE26-0C0A-CF50B6F6D7B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4173" y="251187"/>
                <a:ext cx="1404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1636" name="Freihand 211635">
                <a:extLst>
                  <a:ext uri="{FF2B5EF4-FFF2-40B4-BE49-F238E27FC236}">
                    <a16:creationId xmlns:a16="http://schemas.microsoft.com/office/drawing/2014/main" id="{E289A468-732D-2FD0-CE43-8F15D2104AEA}"/>
                  </a:ext>
                </a:extLst>
              </p14:cNvPr>
              <p14:cNvContentPartPr/>
              <p14:nvPr/>
            </p14:nvContentPartPr>
            <p14:xfrm>
              <a:off x="1150773" y="254787"/>
              <a:ext cx="110880" cy="183600"/>
            </p14:xfrm>
          </p:contentPart>
        </mc:Choice>
        <mc:Fallback>
          <p:pic>
            <p:nvPicPr>
              <p:cNvPr id="211636" name="Freihand 211635">
                <a:extLst>
                  <a:ext uri="{FF2B5EF4-FFF2-40B4-BE49-F238E27FC236}">
                    <a16:creationId xmlns:a16="http://schemas.microsoft.com/office/drawing/2014/main" id="{E289A468-732D-2FD0-CE43-8F15D2104AE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42133" y="246147"/>
                <a:ext cx="1285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1642" name="Freihand 211641">
                <a:extLst>
                  <a:ext uri="{FF2B5EF4-FFF2-40B4-BE49-F238E27FC236}">
                    <a16:creationId xmlns:a16="http://schemas.microsoft.com/office/drawing/2014/main" id="{EC2B3E1B-23C0-31B0-6448-20A6A689C3E6}"/>
                  </a:ext>
                </a:extLst>
              </p14:cNvPr>
              <p14:cNvContentPartPr/>
              <p14:nvPr/>
            </p14:nvContentPartPr>
            <p14:xfrm>
              <a:off x="1339413" y="351267"/>
              <a:ext cx="144360" cy="76320"/>
            </p14:xfrm>
          </p:contentPart>
        </mc:Choice>
        <mc:Fallback>
          <p:pic>
            <p:nvPicPr>
              <p:cNvPr id="211642" name="Freihand 211641">
                <a:extLst>
                  <a:ext uri="{FF2B5EF4-FFF2-40B4-BE49-F238E27FC236}">
                    <a16:creationId xmlns:a16="http://schemas.microsoft.com/office/drawing/2014/main" id="{EC2B3E1B-23C0-31B0-6448-20A6A689C3E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30413" y="342267"/>
                <a:ext cx="1620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1645" name="Freihand 211644">
                <a:extLst>
                  <a:ext uri="{FF2B5EF4-FFF2-40B4-BE49-F238E27FC236}">
                    <a16:creationId xmlns:a16="http://schemas.microsoft.com/office/drawing/2014/main" id="{BBB815BC-E084-D238-9401-FF25556DFF75}"/>
                  </a:ext>
                </a:extLst>
              </p14:cNvPr>
              <p14:cNvContentPartPr/>
              <p14:nvPr/>
            </p14:nvContentPartPr>
            <p14:xfrm>
              <a:off x="1559373" y="318867"/>
              <a:ext cx="97920" cy="227160"/>
            </p14:xfrm>
          </p:contentPart>
        </mc:Choice>
        <mc:Fallback>
          <p:pic>
            <p:nvPicPr>
              <p:cNvPr id="211645" name="Freihand 211644">
                <a:extLst>
                  <a:ext uri="{FF2B5EF4-FFF2-40B4-BE49-F238E27FC236}">
                    <a16:creationId xmlns:a16="http://schemas.microsoft.com/office/drawing/2014/main" id="{BBB815BC-E084-D238-9401-FF25556DFF7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50733" y="310227"/>
                <a:ext cx="1155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1646" name="Freihand 211645">
                <a:extLst>
                  <a:ext uri="{FF2B5EF4-FFF2-40B4-BE49-F238E27FC236}">
                    <a16:creationId xmlns:a16="http://schemas.microsoft.com/office/drawing/2014/main" id="{C6CD1090-552D-B26C-8968-6B9F1B9839FA}"/>
                  </a:ext>
                </a:extLst>
              </p14:cNvPr>
              <p14:cNvContentPartPr/>
              <p14:nvPr/>
            </p14:nvContentPartPr>
            <p14:xfrm>
              <a:off x="1748013" y="321747"/>
              <a:ext cx="78480" cy="99360"/>
            </p14:xfrm>
          </p:contentPart>
        </mc:Choice>
        <mc:Fallback>
          <p:pic>
            <p:nvPicPr>
              <p:cNvPr id="211646" name="Freihand 211645">
                <a:extLst>
                  <a:ext uri="{FF2B5EF4-FFF2-40B4-BE49-F238E27FC236}">
                    <a16:creationId xmlns:a16="http://schemas.microsoft.com/office/drawing/2014/main" id="{C6CD1090-552D-B26C-8968-6B9F1B9839F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39373" y="312747"/>
                <a:ext cx="96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1648" name="Freihand 211647">
                <a:extLst>
                  <a:ext uri="{FF2B5EF4-FFF2-40B4-BE49-F238E27FC236}">
                    <a16:creationId xmlns:a16="http://schemas.microsoft.com/office/drawing/2014/main" id="{D29A121E-8E5E-7D30-9968-15B76AD6473C}"/>
                  </a:ext>
                </a:extLst>
              </p14:cNvPr>
              <p14:cNvContentPartPr/>
              <p14:nvPr/>
            </p14:nvContentPartPr>
            <p14:xfrm>
              <a:off x="1891293" y="234267"/>
              <a:ext cx="78840" cy="170640"/>
            </p14:xfrm>
          </p:contentPart>
        </mc:Choice>
        <mc:Fallback>
          <p:pic>
            <p:nvPicPr>
              <p:cNvPr id="211648" name="Freihand 211647">
                <a:extLst>
                  <a:ext uri="{FF2B5EF4-FFF2-40B4-BE49-F238E27FC236}">
                    <a16:creationId xmlns:a16="http://schemas.microsoft.com/office/drawing/2014/main" id="{D29A121E-8E5E-7D30-9968-15B76AD647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82653" y="225627"/>
                <a:ext cx="96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1649" name="Freihand 211648">
                <a:extLst>
                  <a:ext uri="{FF2B5EF4-FFF2-40B4-BE49-F238E27FC236}">
                    <a16:creationId xmlns:a16="http://schemas.microsoft.com/office/drawing/2014/main" id="{C0047446-1E39-FEBB-19AE-7DDA4A17D861}"/>
                  </a:ext>
                </a:extLst>
              </p14:cNvPr>
              <p14:cNvContentPartPr/>
              <p14:nvPr/>
            </p14:nvContentPartPr>
            <p14:xfrm>
              <a:off x="2029533" y="202587"/>
              <a:ext cx="327960" cy="205560"/>
            </p14:xfrm>
          </p:contentPart>
        </mc:Choice>
        <mc:Fallback>
          <p:pic>
            <p:nvPicPr>
              <p:cNvPr id="211649" name="Freihand 211648">
                <a:extLst>
                  <a:ext uri="{FF2B5EF4-FFF2-40B4-BE49-F238E27FC236}">
                    <a16:creationId xmlns:a16="http://schemas.microsoft.com/office/drawing/2014/main" id="{C0047446-1E39-FEBB-19AE-7DDA4A17D86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20533" y="193947"/>
                <a:ext cx="3456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1650" name="Freihand 211649">
                <a:extLst>
                  <a:ext uri="{FF2B5EF4-FFF2-40B4-BE49-F238E27FC236}">
                    <a16:creationId xmlns:a16="http://schemas.microsoft.com/office/drawing/2014/main" id="{3971D335-B5BF-738E-2B15-E5FE81B31D53}"/>
                  </a:ext>
                </a:extLst>
              </p14:cNvPr>
              <p14:cNvContentPartPr/>
              <p14:nvPr/>
            </p14:nvContentPartPr>
            <p14:xfrm>
              <a:off x="2293413" y="175947"/>
              <a:ext cx="94320" cy="297360"/>
            </p14:xfrm>
          </p:contentPart>
        </mc:Choice>
        <mc:Fallback>
          <p:pic>
            <p:nvPicPr>
              <p:cNvPr id="211650" name="Freihand 211649">
                <a:extLst>
                  <a:ext uri="{FF2B5EF4-FFF2-40B4-BE49-F238E27FC236}">
                    <a16:creationId xmlns:a16="http://schemas.microsoft.com/office/drawing/2014/main" id="{3971D335-B5BF-738E-2B15-E5FE81B31D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84773" y="167307"/>
                <a:ext cx="111960" cy="31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701" name="Gruppieren 211700">
            <a:extLst>
              <a:ext uri="{FF2B5EF4-FFF2-40B4-BE49-F238E27FC236}">
                <a16:creationId xmlns:a16="http://schemas.microsoft.com/office/drawing/2014/main" id="{A75407FE-3B7D-3103-6EFF-56617B03CF4E}"/>
              </a:ext>
            </a:extLst>
          </p:cNvPr>
          <p:cNvGrpSpPr/>
          <p:nvPr/>
        </p:nvGrpSpPr>
        <p:grpSpPr>
          <a:xfrm>
            <a:off x="2843133" y="1073787"/>
            <a:ext cx="534600" cy="212040"/>
            <a:chOff x="2843133" y="1073787"/>
            <a:chExt cx="53460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1696" name="Freihand 211695">
                  <a:extLst>
                    <a:ext uri="{FF2B5EF4-FFF2-40B4-BE49-F238E27FC236}">
                      <a16:creationId xmlns:a16="http://schemas.microsoft.com/office/drawing/2014/main" id="{351A30CD-7298-7A2A-0EFC-8560F0DD835A}"/>
                    </a:ext>
                  </a:extLst>
                </p14:cNvPr>
                <p14:cNvContentPartPr/>
                <p14:nvPr/>
              </p14:nvContentPartPr>
              <p14:xfrm>
                <a:off x="2843133" y="1107267"/>
                <a:ext cx="113400" cy="151200"/>
              </p14:xfrm>
            </p:contentPart>
          </mc:Choice>
          <mc:Fallback>
            <p:pic>
              <p:nvPicPr>
                <p:cNvPr id="211696" name="Freihand 211695">
                  <a:extLst>
                    <a:ext uri="{FF2B5EF4-FFF2-40B4-BE49-F238E27FC236}">
                      <a16:creationId xmlns:a16="http://schemas.microsoft.com/office/drawing/2014/main" id="{351A30CD-7298-7A2A-0EFC-8560F0DD83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34493" y="1098627"/>
                  <a:ext cx="131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11697" name="Freihand 211696">
                  <a:extLst>
                    <a:ext uri="{FF2B5EF4-FFF2-40B4-BE49-F238E27FC236}">
                      <a16:creationId xmlns:a16="http://schemas.microsoft.com/office/drawing/2014/main" id="{E62EF659-976F-0639-FD01-976DBE490BC2}"/>
                    </a:ext>
                  </a:extLst>
                </p14:cNvPr>
                <p14:cNvContentPartPr/>
                <p14:nvPr/>
              </p14:nvContentPartPr>
              <p14:xfrm>
                <a:off x="3011973" y="1111947"/>
                <a:ext cx="97200" cy="149760"/>
              </p14:xfrm>
            </p:contentPart>
          </mc:Choice>
          <mc:Fallback>
            <p:pic>
              <p:nvPicPr>
                <p:cNvPr id="211697" name="Freihand 211696">
                  <a:extLst>
                    <a:ext uri="{FF2B5EF4-FFF2-40B4-BE49-F238E27FC236}">
                      <a16:creationId xmlns:a16="http://schemas.microsoft.com/office/drawing/2014/main" id="{E62EF659-976F-0639-FD01-976DBE490B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02973" y="1103307"/>
                  <a:ext cx="114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1698" name="Freihand 211697">
                  <a:extLst>
                    <a:ext uri="{FF2B5EF4-FFF2-40B4-BE49-F238E27FC236}">
                      <a16:creationId xmlns:a16="http://schemas.microsoft.com/office/drawing/2014/main" id="{413A3A80-EF90-E27D-D371-3C051A7B57F7}"/>
                    </a:ext>
                  </a:extLst>
                </p14:cNvPr>
                <p14:cNvContentPartPr/>
                <p14:nvPr/>
              </p14:nvContentPartPr>
              <p14:xfrm>
                <a:off x="3046173" y="1100427"/>
                <a:ext cx="255240" cy="154800"/>
              </p14:xfrm>
            </p:contentPart>
          </mc:Choice>
          <mc:Fallback>
            <p:pic>
              <p:nvPicPr>
                <p:cNvPr id="211698" name="Freihand 211697">
                  <a:extLst>
                    <a:ext uri="{FF2B5EF4-FFF2-40B4-BE49-F238E27FC236}">
                      <a16:creationId xmlns:a16="http://schemas.microsoft.com/office/drawing/2014/main" id="{413A3A80-EF90-E27D-D371-3C051A7B57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37173" y="1091787"/>
                  <a:ext cx="272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11699" name="Freihand 211698">
                  <a:extLst>
                    <a:ext uri="{FF2B5EF4-FFF2-40B4-BE49-F238E27FC236}">
                      <a16:creationId xmlns:a16="http://schemas.microsoft.com/office/drawing/2014/main" id="{E1B03F40-BB49-573A-A65B-AB1BF8FBDEC1}"/>
                    </a:ext>
                  </a:extLst>
                </p14:cNvPr>
                <p14:cNvContentPartPr/>
                <p14:nvPr/>
              </p14:nvContentPartPr>
              <p14:xfrm>
                <a:off x="3148053" y="1073787"/>
                <a:ext cx="88200" cy="59760"/>
              </p14:xfrm>
            </p:contentPart>
          </mc:Choice>
          <mc:Fallback>
            <p:pic>
              <p:nvPicPr>
                <p:cNvPr id="211699" name="Freihand 211698">
                  <a:extLst>
                    <a:ext uri="{FF2B5EF4-FFF2-40B4-BE49-F238E27FC236}">
                      <a16:creationId xmlns:a16="http://schemas.microsoft.com/office/drawing/2014/main" id="{E1B03F40-BB49-573A-A65B-AB1BF8FBDEC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39413" y="1065147"/>
                  <a:ext cx="105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1700" name="Freihand 211699">
                  <a:extLst>
                    <a:ext uri="{FF2B5EF4-FFF2-40B4-BE49-F238E27FC236}">
                      <a16:creationId xmlns:a16="http://schemas.microsoft.com/office/drawing/2014/main" id="{58048608-9EF5-719F-351F-B7F8990BA425}"/>
                    </a:ext>
                  </a:extLst>
                </p14:cNvPr>
                <p14:cNvContentPartPr/>
                <p14:nvPr/>
              </p14:nvContentPartPr>
              <p14:xfrm>
                <a:off x="3326253" y="1204107"/>
                <a:ext cx="51480" cy="81720"/>
              </p14:xfrm>
            </p:contentPart>
          </mc:Choice>
          <mc:Fallback>
            <p:pic>
              <p:nvPicPr>
                <p:cNvPr id="211700" name="Freihand 211699">
                  <a:extLst>
                    <a:ext uri="{FF2B5EF4-FFF2-40B4-BE49-F238E27FC236}">
                      <a16:creationId xmlns:a16="http://schemas.microsoft.com/office/drawing/2014/main" id="{58048608-9EF5-719F-351F-B7F8990BA4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17613" y="1195107"/>
                  <a:ext cx="691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11" name="Gruppieren 211710">
            <a:extLst>
              <a:ext uri="{FF2B5EF4-FFF2-40B4-BE49-F238E27FC236}">
                <a16:creationId xmlns:a16="http://schemas.microsoft.com/office/drawing/2014/main" id="{9194C783-DB13-B58D-9404-749F85F8327A}"/>
              </a:ext>
            </a:extLst>
          </p:cNvPr>
          <p:cNvGrpSpPr/>
          <p:nvPr/>
        </p:nvGrpSpPr>
        <p:grpSpPr>
          <a:xfrm>
            <a:off x="560373" y="576987"/>
            <a:ext cx="2163600" cy="1399320"/>
            <a:chOff x="560373" y="576987"/>
            <a:chExt cx="2163600" cy="13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11653" name="Freihand 211652">
                  <a:extLst>
                    <a:ext uri="{FF2B5EF4-FFF2-40B4-BE49-F238E27FC236}">
                      <a16:creationId xmlns:a16="http://schemas.microsoft.com/office/drawing/2014/main" id="{1F33F84C-250E-9F43-1B7B-10B7A97A6A5D}"/>
                    </a:ext>
                  </a:extLst>
                </p14:cNvPr>
                <p14:cNvContentPartPr/>
                <p14:nvPr/>
              </p14:nvContentPartPr>
              <p14:xfrm>
                <a:off x="737853" y="1468347"/>
                <a:ext cx="6120" cy="109800"/>
              </p14:xfrm>
            </p:contentPart>
          </mc:Choice>
          <mc:Fallback>
            <p:pic>
              <p:nvPicPr>
                <p:cNvPr id="211653" name="Freihand 211652">
                  <a:extLst>
                    <a:ext uri="{FF2B5EF4-FFF2-40B4-BE49-F238E27FC236}">
                      <a16:creationId xmlns:a16="http://schemas.microsoft.com/office/drawing/2014/main" id="{1F33F84C-250E-9F43-1B7B-10B7A97A6A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9213" y="1459707"/>
                  <a:ext cx="23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1654" name="Freihand 211653">
                  <a:extLst>
                    <a:ext uri="{FF2B5EF4-FFF2-40B4-BE49-F238E27FC236}">
                      <a16:creationId xmlns:a16="http://schemas.microsoft.com/office/drawing/2014/main" id="{C6AA9034-1457-C56A-034E-6C61C4D0C85D}"/>
                    </a:ext>
                  </a:extLst>
                </p14:cNvPr>
                <p14:cNvContentPartPr/>
                <p14:nvPr/>
              </p14:nvContentPartPr>
              <p14:xfrm>
                <a:off x="641733" y="1363947"/>
                <a:ext cx="174960" cy="232560"/>
              </p14:xfrm>
            </p:contentPart>
          </mc:Choice>
          <mc:Fallback>
            <p:pic>
              <p:nvPicPr>
                <p:cNvPr id="211654" name="Freihand 211653">
                  <a:extLst>
                    <a:ext uri="{FF2B5EF4-FFF2-40B4-BE49-F238E27FC236}">
                      <a16:creationId xmlns:a16="http://schemas.microsoft.com/office/drawing/2014/main" id="{C6AA9034-1457-C56A-034E-6C61C4D0C8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2733" y="1354947"/>
                  <a:ext cx="192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1655" name="Freihand 211654">
                  <a:extLst>
                    <a:ext uri="{FF2B5EF4-FFF2-40B4-BE49-F238E27FC236}">
                      <a16:creationId xmlns:a16="http://schemas.microsoft.com/office/drawing/2014/main" id="{76457961-134F-B203-2A77-2F1123C9C60B}"/>
                    </a:ext>
                  </a:extLst>
                </p14:cNvPr>
                <p14:cNvContentPartPr/>
                <p14:nvPr/>
              </p14:nvContentPartPr>
              <p14:xfrm>
                <a:off x="867453" y="1474827"/>
                <a:ext cx="250200" cy="96840"/>
              </p14:xfrm>
            </p:contentPart>
          </mc:Choice>
          <mc:Fallback>
            <p:pic>
              <p:nvPicPr>
                <p:cNvPr id="211655" name="Freihand 211654">
                  <a:extLst>
                    <a:ext uri="{FF2B5EF4-FFF2-40B4-BE49-F238E27FC236}">
                      <a16:creationId xmlns:a16="http://schemas.microsoft.com/office/drawing/2014/main" id="{76457961-134F-B203-2A77-2F1123C9C6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8813" y="1465827"/>
                  <a:ext cx="267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1657" name="Freihand 211656">
                  <a:extLst>
                    <a:ext uri="{FF2B5EF4-FFF2-40B4-BE49-F238E27FC236}">
                      <a16:creationId xmlns:a16="http://schemas.microsoft.com/office/drawing/2014/main" id="{172ECDBE-1FE6-B94B-E179-A62DB75A1DF9}"/>
                    </a:ext>
                  </a:extLst>
                </p14:cNvPr>
                <p14:cNvContentPartPr/>
                <p14:nvPr/>
              </p14:nvContentPartPr>
              <p14:xfrm>
                <a:off x="1250493" y="1384107"/>
                <a:ext cx="85680" cy="180000"/>
              </p14:xfrm>
            </p:contentPart>
          </mc:Choice>
          <mc:Fallback>
            <p:pic>
              <p:nvPicPr>
                <p:cNvPr id="211657" name="Freihand 211656">
                  <a:extLst>
                    <a:ext uri="{FF2B5EF4-FFF2-40B4-BE49-F238E27FC236}">
                      <a16:creationId xmlns:a16="http://schemas.microsoft.com/office/drawing/2014/main" id="{172ECDBE-1FE6-B94B-E179-A62DB75A1D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41493" y="1375467"/>
                  <a:ext cx="103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1658" name="Freihand 211657">
                  <a:extLst>
                    <a:ext uri="{FF2B5EF4-FFF2-40B4-BE49-F238E27FC236}">
                      <a16:creationId xmlns:a16="http://schemas.microsoft.com/office/drawing/2014/main" id="{0181C8F8-200B-9ECE-2D1E-42F6299CFF32}"/>
                    </a:ext>
                  </a:extLst>
                </p14:cNvPr>
                <p14:cNvContentPartPr/>
                <p14:nvPr/>
              </p14:nvContentPartPr>
              <p14:xfrm>
                <a:off x="1291893" y="1380507"/>
                <a:ext cx="106560" cy="13320"/>
              </p14:xfrm>
            </p:contentPart>
          </mc:Choice>
          <mc:Fallback>
            <p:pic>
              <p:nvPicPr>
                <p:cNvPr id="211658" name="Freihand 211657">
                  <a:extLst>
                    <a:ext uri="{FF2B5EF4-FFF2-40B4-BE49-F238E27FC236}">
                      <a16:creationId xmlns:a16="http://schemas.microsoft.com/office/drawing/2014/main" id="{0181C8F8-200B-9ECE-2D1E-42F6299CFF3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82893" y="1371867"/>
                  <a:ext cx="124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1659" name="Freihand 211658">
                  <a:extLst>
                    <a:ext uri="{FF2B5EF4-FFF2-40B4-BE49-F238E27FC236}">
                      <a16:creationId xmlns:a16="http://schemas.microsoft.com/office/drawing/2014/main" id="{92419890-37C8-708B-2710-44BC4017C76D}"/>
                    </a:ext>
                  </a:extLst>
                </p14:cNvPr>
                <p14:cNvContentPartPr/>
                <p14:nvPr/>
              </p14:nvContentPartPr>
              <p14:xfrm>
                <a:off x="1486293" y="1421187"/>
                <a:ext cx="50400" cy="146520"/>
              </p14:xfrm>
            </p:contentPart>
          </mc:Choice>
          <mc:Fallback>
            <p:pic>
              <p:nvPicPr>
                <p:cNvPr id="211659" name="Freihand 211658">
                  <a:extLst>
                    <a:ext uri="{FF2B5EF4-FFF2-40B4-BE49-F238E27FC236}">
                      <a16:creationId xmlns:a16="http://schemas.microsoft.com/office/drawing/2014/main" id="{92419890-37C8-708B-2710-44BC4017C7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77293" y="1412187"/>
                  <a:ext cx="68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1660" name="Freihand 211659">
                  <a:extLst>
                    <a:ext uri="{FF2B5EF4-FFF2-40B4-BE49-F238E27FC236}">
                      <a16:creationId xmlns:a16="http://schemas.microsoft.com/office/drawing/2014/main" id="{E82396AA-9B0D-EEE5-9216-35E152E158A4}"/>
                    </a:ext>
                  </a:extLst>
                </p14:cNvPr>
                <p14:cNvContentPartPr/>
                <p14:nvPr/>
              </p14:nvContentPartPr>
              <p14:xfrm>
                <a:off x="1435173" y="1383747"/>
                <a:ext cx="196560" cy="218880"/>
              </p14:xfrm>
            </p:contentPart>
          </mc:Choice>
          <mc:Fallback>
            <p:pic>
              <p:nvPicPr>
                <p:cNvPr id="211660" name="Freihand 211659">
                  <a:extLst>
                    <a:ext uri="{FF2B5EF4-FFF2-40B4-BE49-F238E27FC236}">
                      <a16:creationId xmlns:a16="http://schemas.microsoft.com/office/drawing/2014/main" id="{E82396AA-9B0D-EEE5-9216-35E152E158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26173" y="1374747"/>
                  <a:ext cx="214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3854465-7377-33E1-0122-7AC38220F40B}"/>
                    </a:ext>
                  </a:extLst>
                </p14:cNvPr>
                <p14:cNvContentPartPr/>
                <p14:nvPr/>
              </p14:nvContentPartPr>
              <p14:xfrm>
                <a:off x="570093" y="671307"/>
                <a:ext cx="24120" cy="171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3854465-7377-33E1-0122-7AC38220F40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1453" y="662307"/>
                  <a:ext cx="41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097EC7B-EE6F-FBA3-31D9-DDDAB6D726F6}"/>
                    </a:ext>
                  </a:extLst>
                </p14:cNvPr>
                <p14:cNvContentPartPr/>
                <p14:nvPr/>
              </p14:nvContentPartPr>
              <p14:xfrm>
                <a:off x="573333" y="636027"/>
                <a:ext cx="212760" cy="56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097EC7B-EE6F-FBA3-31D9-DDDAB6D726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4693" y="627027"/>
                  <a:ext cx="230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F96F843-35D6-2AB2-C4D4-7312E5181305}"/>
                    </a:ext>
                  </a:extLst>
                </p14:cNvPr>
                <p14:cNvContentPartPr/>
                <p14:nvPr/>
              </p14:nvContentPartPr>
              <p14:xfrm>
                <a:off x="591693" y="791547"/>
                <a:ext cx="145440" cy="36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F96F843-35D6-2AB2-C4D4-7312E518130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3053" y="782547"/>
                  <a:ext cx="163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5B39DAB-610F-8EBA-EE8A-4765BC3A955E}"/>
                    </a:ext>
                  </a:extLst>
                </p14:cNvPr>
                <p14:cNvContentPartPr/>
                <p14:nvPr/>
              </p14:nvContentPartPr>
              <p14:xfrm>
                <a:off x="761973" y="635667"/>
                <a:ext cx="425880" cy="206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5B39DAB-610F-8EBA-EE8A-4765BC3A955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3333" y="626667"/>
                  <a:ext cx="443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BDF65E7-61EE-9DA4-5676-DE673FD6DC35}"/>
                    </a:ext>
                  </a:extLst>
                </p14:cNvPr>
                <p14:cNvContentPartPr/>
                <p14:nvPr/>
              </p14:nvContentPartPr>
              <p14:xfrm>
                <a:off x="1227813" y="644307"/>
                <a:ext cx="196920" cy="200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BDF65E7-61EE-9DA4-5676-DE673FD6DC3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18813" y="635667"/>
                  <a:ext cx="214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AB9C58E-EED8-1EC3-8F33-DADB50DBD808}"/>
                    </a:ext>
                  </a:extLst>
                </p14:cNvPr>
                <p14:cNvContentPartPr/>
                <p14:nvPr/>
              </p14:nvContentPartPr>
              <p14:xfrm>
                <a:off x="1422933" y="576987"/>
                <a:ext cx="416520" cy="433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AB9C58E-EED8-1EC3-8F33-DADB50DBD80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14293" y="568347"/>
                  <a:ext cx="4341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B592AF0-8524-9FB4-BCF3-C05C340AB9A3}"/>
                    </a:ext>
                  </a:extLst>
                </p14:cNvPr>
                <p14:cNvContentPartPr/>
                <p14:nvPr/>
              </p14:nvContentPartPr>
              <p14:xfrm>
                <a:off x="1874013" y="735747"/>
                <a:ext cx="140400" cy="109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B592AF0-8524-9FB4-BCF3-C05C340AB9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65013" y="727107"/>
                  <a:ext cx="158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77BB65C-5430-3737-3B0A-F4F96528E6C1}"/>
                    </a:ext>
                  </a:extLst>
                </p14:cNvPr>
                <p14:cNvContentPartPr/>
                <p14:nvPr/>
              </p14:nvContentPartPr>
              <p14:xfrm>
                <a:off x="2059053" y="735747"/>
                <a:ext cx="90720" cy="83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77BB65C-5430-3737-3B0A-F4F96528E6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50413" y="727107"/>
                  <a:ext cx="108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36CF4DD-E6F3-E9FD-4AB4-D77083430556}"/>
                    </a:ext>
                  </a:extLst>
                </p14:cNvPr>
                <p14:cNvContentPartPr/>
                <p14:nvPr/>
              </p14:nvContentPartPr>
              <p14:xfrm>
                <a:off x="2148693" y="641787"/>
                <a:ext cx="387000" cy="339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36CF4DD-E6F3-E9FD-4AB4-D770834305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40053" y="633147"/>
                  <a:ext cx="4046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1662" name="Freihand 211661">
                  <a:extLst>
                    <a:ext uri="{FF2B5EF4-FFF2-40B4-BE49-F238E27FC236}">
                      <a16:creationId xmlns:a16="http://schemas.microsoft.com/office/drawing/2014/main" id="{87CFA2F2-8727-E37A-5B97-0835EA6E719F}"/>
                    </a:ext>
                  </a:extLst>
                </p14:cNvPr>
                <p14:cNvContentPartPr/>
                <p14:nvPr/>
              </p14:nvContentPartPr>
              <p14:xfrm>
                <a:off x="653613" y="914667"/>
                <a:ext cx="16560" cy="90000"/>
              </p14:xfrm>
            </p:contentPart>
          </mc:Choice>
          <mc:Fallback>
            <p:pic>
              <p:nvPicPr>
                <p:cNvPr id="211662" name="Freihand 211661">
                  <a:extLst>
                    <a:ext uri="{FF2B5EF4-FFF2-40B4-BE49-F238E27FC236}">
                      <a16:creationId xmlns:a16="http://schemas.microsoft.com/office/drawing/2014/main" id="{87CFA2F2-8727-E37A-5B97-0835EA6E71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4973" y="905667"/>
                  <a:ext cx="34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1663" name="Freihand 211662">
                  <a:extLst>
                    <a:ext uri="{FF2B5EF4-FFF2-40B4-BE49-F238E27FC236}">
                      <a16:creationId xmlns:a16="http://schemas.microsoft.com/office/drawing/2014/main" id="{E60319EE-CDA8-EB56-FDD2-157B1D79355D}"/>
                    </a:ext>
                  </a:extLst>
                </p14:cNvPr>
                <p14:cNvContentPartPr/>
                <p14:nvPr/>
              </p14:nvContentPartPr>
              <p14:xfrm>
                <a:off x="560373" y="875067"/>
                <a:ext cx="172440" cy="178200"/>
              </p14:xfrm>
            </p:contentPart>
          </mc:Choice>
          <mc:Fallback>
            <p:pic>
              <p:nvPicPr>
                <p:cNvPr id="211663" name="Freihand 211662">
                  <a:extLst>
                    <a:ext uri="{FF2B5EF4-FFF2-40B4-BE49-F238E27FC236}">
                      <a16:creationId xmlns:a16="http://schemas.microsoft.com/office/drawing/2014/main" id="{E60319EE-CDA8-EB56-FDD2-157B1D79355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1733" y="866427"/>
                  <a:ext cx="190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1665" name="Freihand 211664">
                  <a:extLst>
                    <a:ext uri="{FF2B5EF4-FFF2-40B4-BE49-F238E27FC236}">
                      <a16:creationId xmlns:a16="http://schemas.microsoft.com/office/drawing/2014/main" id="{65DA9ACF-FA10-1D51-197A-9254D126F407}"/>
                    </a:ext>
                  </a:extLst>
                </p14:cNvPr>
                <p14:cNvContentPartPr/>
                <p14:nvPr/>
              </p14:nvContentPartPr>
              <p14:xfrm>
                <a:off x="790773" y="913227"/>
                <a:ext cx="23400" cy="110160"/>
              </p14:xfrm>
            </p:contentPart>
          </mc:Choice>
          <mc:Fallback>
            <p:pic>
              <p:nvPicPr>
                <p:cNvPr id="211665" name="Freihand 211664">
                  <a:extLst>
                    <a:ext uri="{FF2B5EF4-FFF2-40B4-BE49-F238E27FC236}">
                      <a16:creationId xmlns:a16="http://schemas.microsoft.com/office/drawing/2014/main" id="{65DA9ACF-FA10-1D51-197A-9254D126F4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1773" y="904587"/>
                  <a:ext cx="41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1667" name="Freihand 211666">
                  <a:extLst>
                    <a:ext uri="{FF2B5EF4-FFF2-40B4-BE49-F238E27FC236}">
                      <a16:creationId xmlns:a16="http://schemas.microsoft.com/office/drawing/2014/main" id="{A3A8D46D-119B-2136-72EC-F9CB3DE810CE}"/>
                    </a:ext>
                  </a:extLst>
                </p14:cNvPr>
                <p14:cNvContentPartPr/>
                <p14:nvPr/>
              </p14:nvContentPartPr>
              <p14:xfrm>
                <a:off x="832893" y="916827"/>
                <a:ext cx="174960" cy="99360"/>
              </p14:xfrm>
            </p:contentPart>
          </mc:Choice>
          <mc:Fallback>
            <p:pic>
              <p:nvPicPr>
                <p:cNvPr id="211667" name="Freihand 211666">
                  <a:extLst>
                    <a:ext uri="{FF2B5EF4-FFF2-40B4-BE49-F238E27FC236}">
                      <a16:creationId xmlns:a16="http://schemas.microsoft.com/office/drawing/2014/main" id="{A3A8D46D-119B-2136-72EC-F9CB3DE810C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3893" y="907827"/>
                  <a:ext cx="192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1668" name="Freihand 211667">
                  <a:extLst>
                    <a:ext uri="{FF2B5EF4-FFF2-40B4-BE49-F238E27FC236}">
                      <a16:creationId xmlns:a16="http://schemas.microsoft.com/office/drawing/2014/main" id="{039C6820-D9E6-9AF8-97D4-1EBA0E796ACD}"/>
                    </a:ext>
                  </a:extLst>
                </p14:cNvPr>
                <p14:cNvContentPartPr/>
                <p14:nvPr/>
              </p14:nvContentPartPr>
              <p14:xfrm>
                <a:off x="962853" y="913947"/>
                <a:ext cx="78840" cy="8280"/>
              </p14:xfrm>
            </p:contentPart>
          </mc:Choice>
          <mc:Fallback>
            <p:pic>
              <p:nvPicPr>
                <p:cNvPr id="211668" name="Freihand 211667">
                  <a:extLst>
                    <a:ext uri="{FF2B5EF4-FFF2-40B4-BE49-F238E27FC236}">
                      <a16:creationId xmlns:a16="http://schemas.microsoft.com/office/drawing/2014/main" id="{039C6820-D9E6-9AF8-97D4-1EBA0E796AC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3853" y="904947"/>
                  <a:ext cx="96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1669" name="Freihand 211668">
                  <a:extLst>
                    <a:ext uri="{FF2B5EF4-FFF2-40B4-BE49-F238E27FC236}">
                      <a16:creationId xmlns:a16="http://schemas.microsoft.com/office/drawing/2014/main" id="{97E6075D-5F99-DC4A-822A-8319A1181E19}"/>
                    </a:ext>
                  </a:extLst>
                </p14:cNvPr>
                <p14:cNvContentPartPr/>
                <p14:nvPr/>
              </p14:nvContentPartPr>
              <p14:xfrm>
                <a:off x="1071933" y="920067"/>
                <a:ext cx="70560" cy="124200"/>
              </p14:xfrm>
            </p:contentPart>
          </mc:Choice>
          <mc:Fallback>
            <p:pic>
              <p:nvPicPr>
                <p:cNvPr id="211669" name="Freihand 211668">
                  <a:extLst>
                    <a:ext uri="{FF2B5EF4-FFF2-40B4-BE49-F238E27FC236}">
                      <a16:creationId xmlns:a16="http://schemas.microsoft.com/office/drawing/2014/main" id="{97E6075D-5F99-DC4A-822A-8319A1181E1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3293" y="911427"/>
                  <a:ext cx="88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11670" name="Freihand 211669">
                  <a:extLst>
                    <a:ext uri="{FF2B5EF4-FFF2-40B4-BE49-F238E27FC236}">
                      <a16:creationId xmlns:a16="http://schemas.microsoft.com/office/drawing/2014/main" id="{37D78C2D-628E-CB32-B21E-AE1DD65AA137}"/>
                    </a:ext>
                  </a:extLst>
                </p14:cNvPr>
                <p14:cNvContentPartPr/>
                <p14:nvPr/>
              </p14:nvContentPartPr>
              <p14:xfrm>
                <a:off x="1165173" y="889107"/>
                <a:ext cx="243360" cy="153720"/>
              </p14:xfrm>
            </p:contentPart>
          </mc:Choice>
          <mc:Fallback>
            <p:pic>
              <p:nvPicPr>
                <p:cNvPr id="211670" name="Freihand 211669">
                  <a:extLst>
                    <a:ext uri="{FF2B5EF4-FFF2-40B4-BE49-F238E27FC236}">
                      <a16:creationId xmlns:a16="http://schemas.microsoft.com/office/drawing/2014/main" id="{37D78C2D-628E-CB32-B21E-AE1DD65AA13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56173" y="880467"/>
                  <a:ext cx="261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1671" name="Freihand 211670">
                  <a:extLst>
                    <a:ext uri="{FF2B5EF4-FFF2-40B4-BE49-F238E27FC236}">
                      <a16:creationId xmlns:a16="http://schemas.microsoft.com/office/drawing/2014/main" id="{14D9A45E-04F1-57EC-2551-10A12A5F6698}"/>
                    </a:ext>
                  </a:extLst>
                </p14:cNvPr>
                <p14:cNvContentPartPr/>
                <p14:nvPr/>
              </p14:nvContentPartPr>
              <p14:xfrm>
                <a:off x="1404933" y="919707"/>
                <a:ext cx="96120" cy="117000"/>
              </p14:xfrm>
            </p:contentPart>
          </mc:Choice>
          <mc:Fallback>
            <p:pic>
              <p:nvPicPr>
                <p:cNvPr id="211671" name="Freihand 211670">
                  <a:extLst>
                    <a:ext uri="{FF2B5EF4-FFF2-40B4-BE49-F238E27FC236}">
                      <a16:creationId xmlns:a16="http://schemas.microsoft.com/office/drawing/2014/main" id="{14D9A45E-04F1-57EC-2551-10A12A5F669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95933" y="911067"/>
                  <a:ext cx="113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1672" name="Freihand 211671">
                  <a:extLst>
                    <a:ext uri="{FF2B5EF4-FFF2-40B4-BE49-F238E27FC236}">
                      <a16:creationId xmlns:a16="http://schemas.microsoft.com/office/drawing/2014/main" id="{413C4327-79B7-682C-D58F-00592BC3B8F5}"/>
                    </a:ext>
                  </a:extLst>
                </p14:cNvPr>
                <p14:cNvContentPartPr/>
                <p14:nvPr/>
              </p14:nvContentPartPr>
              <p14:xfrm>
                <a:off x="1506813" y="885147"/>
                <a:ext cx="200520" cy="273600"/>
              </p14:xfrm>
            </p:contentPart>
          </mc:Choice>
          <mc:Fallback>
            <p:pic>
              <p:nvPicPr>
                <p:cNvPr id="211672" name="Freihand 211671">
                  <a:extLst>
                    <a:ext uri="{FF2B5EF4-FFF2-40B4-BE49-F238E27FC236}">
                      <a16:creationId xmlns:a16="http://schemas.microsoft.com/office/drawing/2014/main" id="{413C4327-79B7-682C-D58F-00592BC3B8F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98173" y="876147"/>
                  <a:ext cx="2181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1673" name="Freihand 211672">
                  <a:extLst>
                    <a:ext uri="{FF2B5EF4-FFF2-40B4-BE49-F238E27FC236}">
                      <a16:creationId xmlns:a16="http://schemas.microsoft.com/office/drawing/2014/main" id="{70629733-961B-21A2-2AC7-049E61590A49}"/>
                    </a:ext>
                  </a:extLst>
                </p14:cNvPr>
                <p14:cNvContentPartPr/>
                <p14:nvPr/>
              </p14:nvContentPartPr>
              <p14:xfrm>
                <a:off x="1809573" y="912867"/>
                <a:ext cx="116640" cy="124560"/>
              </p14:xfrm>
            </p:contentPart>
          </mc:Choice>
          <mc:Fallback>
            <p:pic>
              <p:nvPicPr>
                <p:cNvPr id="211673" name="Freihand 211672">
                  <a:extLst>
                    <a:ext uri="{FF2B5EF4-FFF2-40B4-BE49-F238E27FC236}">
                      <a16:creationId xmlns:a16="http://schemas.microsoft.com/office/drawing/2014/main" id="{70629733-961B-21A2-2AC7-049E61590A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00573" y="904227"/>
                  <a:ext cx="134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1674" name="Freihand 211673">
                  <a:extLst>
                    <a:ext uri="{FF2B5EF4-FFF2-40B4-BE49-F238E27FC236}">
                      <a16:creationId xmlns:a16="http://schemas.microsoft.com/office/drawing/2014/main" id="{4240FBB8-2F04-97F3-EE09-981C6E2B4E0A}"/>
                    </a:ext>
                  </a:extLst>
                </p14:cNvPr>
                <p14:cNvContentPartPr/>
                <p14:nvPr/>
              </p14:nvContentPartPr>
              <p14:xfrm>
                <a:off x="1842693" y="909627"/>
                <a:ext cx="129240" cy="10800"/>
              </p14:xfrm>
            </p:contentPart>
          </mc:Choice>
          <mc:Fallback>
            <p:pic>
              <p:nvPicPr>
                <p:cNvPr id="211674" name="Freihand 211673">
                  <a:extLst>
                    <a:ext uri="{FF2B5EF4-FFF2-40B4-BE49-F238E27FC236}">
                      <a16:creationId xmlns:a16="http://schemas.microsoft.com/office/drawing/2014/main" id="{4240FBB8-2F04-97F3-EE09-981C6E2B4E0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33693" y="900987"/>
                  <a:ext cx="146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1675" name="Freihand 211674">
                  <a:extLst>
                    <a:ext uri="{FF2B5EF4-FFF2-40B4-BE49-F238E27FC236}">
                      <a16:creationId xmlns:a16="http://schemas.microsoft.com/office/drawing/2014/main" id="{C6555D1E-DB53-A45D-76FA-DF9430E898A3}"/>
                    </a:ext>
                  </a:extLst>
                </p14:cNvPr>
                <p14:cNvContentPartPr/>
                <p14:nvPr/>
              </p14:nvContentPartPr>
              <p14:xfrm>
                <a:off x="2002893" y="899187"/>
                <a:ext cx="225360" cy="143280"/>
              </p14:xfrm>
            </p:contentPart>
          </mc:Choice>
          <mc:Fallback>
            <p:pic>
              <p:nvPicPr>
                <p:cNvPr id="211675" name="Freihand 211674">
                  <a:extLst>
                    <a:ext uri="{FF2B5EF4-FFF2-40B4-BE49-F238E27FC236}">
                      <a16:creationId xmlns:a16="http://schemas.microsoft.com/office/drawing/2014/main" id="{C6555D1E-DB53-A45D-76FA-DF9430E898A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93893" y="890547"/>
                  <a:ext cx="243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1676" name="Freihand 211675">
                  <a:extLst>
                    <a:ext uri="{FF2B5EF4-FFF2-40B4-BE49-F238E27FC236}">
                      <a16:creationId xmlns:a16="http://schemas.microsoft.com/office/drawing/2014/main" id="{3E2E70CE-4899-71D8-7B60-73ED9F56C0DB}"/>
                    </a:ext>
                  </a:extLst>
                </p14:cNvPr>
                <p14:cNvContentPartPr/>
                <p14:nvPr/>
              </p14:nvContentPartPr>
              <p14:xfrm>
                <a:off x="2129613" y="884067"/>
                <a:ext cx="81000" cy="53640"/>
              </p14:xfrm>
            </p:contentPart>
          </mc:Choice>
          <mc:Fallback>
            <p:pic>
              <p:nvPicPr>
                <p:cNvPr id="211676" name="Freihand 211675">
                  <a:extLst>
                    <a:ext uri="{FF2B5EF4-FFF2-40B4-BE49-F238E27FC236}">
                      <a16:creationId xmlns:a16="http://schemas.microsoft.com/office/drawing/2014/main" id="{3E2E70CE-4899-71D8-7B60-73ED9F56C0D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20613" y="875427"/>
                  <a:ext cx="98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1677" name="Freihand 211676">
                  <a:extLst>
                    <a:ext uri="{FF2B5EF4-FFF2-40B4-BE49-F238E27FC236}">
                      <a16:creationId xmlns:a16="http://schemas.microsoft.com/office/drawing/2014/main" id="{E5CB4BD3-0E20-4C5E-6504-DD0D59A1D6CB}"/>
                    </a:ext>
                  </a:extLst>
                </p14:cNvPr>
                <p14:cNvContentPartPr/>
                <p14:nvPr/>
              </p14:nvContentPartPr>
              <p14:xfrm>
                <a:off x="2230413" y="999267"/>
                <a:ext cx="65880" cy="88200"/>
              </p14:xfrm>
            </p:contentPart>
          </mc:Choice>
          <mc:Fallback>
            <p:pic>
              <p:nvPicPr>
                <p:cNvPr id="211677" name="Freihand 211676">
                  <a:extLst>
                    <a:ext uri="{FF2B5EF4-FFF2-40B4-BE49-F238E27FC236}">
                      <a16:creationId xmlns:a16="http://schemas.microsoft.com/office/drawing/2014/main" id="{E5CB4BD3-0E20-4C5E-6504-DD0D59A1D6C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21773" y="990267"/>
                  <a:ext cx="83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1679" name="Freihand 211678">
                  <a:extLst>
                    <a:ext uri="{FF2B5EF4-FFF2-40B4-BE49-F238E27FC236}">
                      <a16:creationId xmlns:a16="http://schemas.microsoft.com/office/drawing/2014/main" id="{E4D2EBE1-4C40-7FBF-3550-2C029F39AD4C}"/>
                    </a:ext>
                  </a:extLst>
                </p14:cNvPr>
                <p14:cNvContentPartPr/>
                <p14:nvPr/>
              </p14:nvContentPartPr>
              <p14:xfrm>
                <a:off x="635253" y="1135707"/>
                <a:ext cx="7560" cy="150480"/>
              </p14:xfrm>
            </p:contentPart>
          </mc:Choice>
          <mc:Fallback>
            <p:pic>
              <p:nvPicPr>
                <p:cNvPr id="211679" name="Freihand 211678">
                  <a:extLst>
                    <a:ext uri="{FF2B5EF4-FFF2-40B4-BE49-F238E27FC236}">
                      <a16:creationId xmlns:a16="http://schemas.microsoft.com/office/drawing/2014/main" id="{E4D2EBE1-4C40-7FBF-3550-2C029F39AD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6613" y="1126707"/>
                  <a:ext cx="25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1680" name="Freihand 211679">
                  <a:extLst>
                    <a:ext uri="{FF2B5EF4-FFF2-40B4-BE49-F238E27FC236}">
                      <a16:creationId xmlns:a16="http://schemas.microsoft.com/office/drawing/2014/main" id="{AE391DBE-D3AC-51DE-C7CE-DCCE2B6D9456}"/>
                    </a:ext>
                  </a:extLst>
                </p14:cNvPr>
                <p14:cNvContentPartPr/>
                <p14:nvPr/>
              </p14:nvContentPartPr>
              <p14:xfrm>
                <a:off x="561813" y="1114107"/>
                <a:ext cx="159480" cy="183600"/>
              </p14:xfrm>
            </p:contentPart>
          </mc:Choice>
          <mc:Fallback>
            <p:pic>
              <p:nvPicPr>
                <p:cNvPr id="211680" name="Freihand 211679">
                  <a:extLst>
                    <a:ext uri="{FF2B5EF4-FFF2-40B4-BE49-F238E27FC236}">
                      <a16:creationId xmlns:a16="http://schemas.microsoft.com/office/drawing/2014/main" id="{AE391DBE-D3AC-51DE-C7CE-DCCE2B6D94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3173" y="1105467"/>
                  <a:ext cx="177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1681" name="Freihand 211680">
                  <a:extLst>
                    <a:ext uri="{FF2B5EF4-FFF2-40B4-BE49-F238E27FC236}">
                      <a16:creationId xmlns:a16="http://schemas.microsoft.com/office/drawing/2014/main" id="{85E8507D-F749-99D9-1333-708202013CB9}"/>
                    </a:ext>
                  </a:extLst>
                </p14:cNvPr>
                <p14:cNvContentPartPr/>
                <p14:nvPr/>
              </p14:nvContentPartPr>
              <p14:xfrm>
                <a:off x="733173" y="1168107"/>
                <a:ext cx="118080" cy="81360"/>
              </p14:xfrm>
            </p:contentPart>
          </mc:Choice>
          <mc:Fallback>
            <p:pic>
              <p:nvPicPr>
                <p:cNvPr id="211681" name="Freihand 211680">
                  <a:extLst>
                    <a:ext uri="{FF2B5EF4-FFF2-40B4-BE49-F238E27FC236}">
                      <a16:creationId xmlns:a16="http://schemas.microsoft.com/office/drawing/2014/main" id="{85E8507D-F749-99D9-1333-708202013CB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4173" y="1159467"/>
                  <a:ext cx="135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1682" name="Freihand 211681">
                  <a:extLst>
                    <a:ext uri="{FF2B5EF4-FFF2-40B4-BE49-F238E27FC236}">
                      <a16:creationId xmlns:a16="http://schemas.microsoft.com/office/drawing/2014/main" id="{9E01A342-BD36-AFB9-0A50-0A1B6BCC6404}"/>
                    </a:ext>
                  </a:extLst>
                </p14:cNvPr>
                <p14:cNvContentPartPr/>
                <p14:nvPr/>
              </p14:nvContentPartPr>
              <p14:xfrm>
                <a:off x="893373" y="1116627"/>
                <a:ext cx="228960" cy="133920"/>
              </p14:xfrm>
            </p:contentPart>
          </mc:Choice>
          <mc:Fallback>
            <p:pic>
              <p:nvPicPr>
                <p:cNvPr id="211682" name="Freihand 211681">
                  <a:extLst>
                    <a:ext uri="{FF2B5EF4-FFF2-40B4-BE49-F238E27FC236}">
                      <a16:creationId xmlns:a16="http://schemas.microsoft.com/office/drawing/2014/main" id="{9E01A342-BD36-AFB9-0A50-0A1B6BCC640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4733" y="1107627"/>
                  <a:ext cx="246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1683" name="Freihand 211682">
                  <a:extLst>
                    <a:ext uri="{FF2B5EF4-FFF2-40B4-BE49-F238E27FC236}">
                      <a16:creationId xmlns:a16="http://schemas.microsoft.com/office/drawing/2014/main" id="{15F8BB0A-2C31-78E5-6997-1690080C8129}"/>
                    </a:ext>
                  </a:extLst>
                </p14:cNvPr>
                <p14:cNvContentPartPr/>
                <p14:nvPr/>
              </p14:nvContentPartPr>
              <p14:xfrm>
                <a:off x="1146093" y="1170267"/>
                <a:ext cx="84600" cy="113040"/>
              </p14:xfrm>
            </p:contentPart>
          </mc:Choice>
          <mc:Fallback>
            <p:pic>
              <p:nvPicPr>
                <p:cNvPr id="211683" name="Freihand 211682">
                  <a:extLst>
                    <a:ext uri="{FF2B5EF4-FFF2-40B4-BE49-F238E27FC236}">
                      <a16:creationId xmlns:a16="http://schemas.microsoft.com/office/drawing/2014/main" id="{15F8BB0A-2C31-78E5-6997-1690080C812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37093" y="1161627"/>
                  <a:ext cx="102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1684" name="Freihand 211683">
                  <a:extLst>
                    <a:ext uri="{FF2B5EF4-FFF2-40B4-BE49-F238E27FC236}">
                      <a16:creationId xmlns:a16="http://schemas.microsoft.com/office/drawing/2014/main" id="{54A4D945-75F9-F922-E491-53AF1170AC0C}"/>
                    </a:ext>
                  </a:extLst>
                </p14:cNvPr>
                <p14:cNvContentPartPr/>
                <p14:nvPr/>
              </p14:nvContentPartPr>
              <p14:xfrm>
                <a:off x="1266693" y="1100427"/>
                <a:ext cx="306720" cy="141120"/>
              </p14:xfrm>
            </p:contentPart>
          </mc:Choice>
          <mc:Fallback>
            <p:pic>
              <p:nvPicPr>
                <p:cNvPr id="211684" name="Freihand 211683">
                  <a:extLst>
                    <a:ext uri="{FF2B5EF4-FFF2-40B4-BE49-F238E27FC236}">
                      <a16:creationId xmlns:a16="http://schemas.microsoft.com/office/drawing/2014/main" id="{54A4D945-75F9-F922-E491-53AF1170AC0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57693" y="1091787"/>
                  <a:ext cx="324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1685" name="Freihand 211684">
                  <a:extLst>
                    <a:ext uri="{FF2B5EF4-FFF2-40B4-BE49-F238E27FC236}">
                      <a16:creationId xmlns:a16="http://schemas.microsoft.com/office/drawing/2014/main" id="{1E371CE5-B1E5-0166-D789-D961AED1460A}"/>
                    </a:ext>
                  </a:extLst>
                </p14:cNvPr>
                <p14:cNvContentPartPr/>
                <p14:nvPr/>
              </p14:nvContentPartPr>
              <p14:xfrm>
                <a:off x="1525173" y="1073067"/>
                <a:ext cx="23400" cy="17640"/>
              </p14:xfrm>
            </p:contentPart>
          </mc:Choice>
          <mc:Fallback>
            <p:pic>
              <p:nvPicPr>
                <p:cNvPr id="211685" name="Freihand 211684">
                  <a:extLst>
                    <a:ext uri="{FF2B5EF4-FFF2-40B4-BE49-F238E27FC236}">
                      <a16:creationId xmlns:a16="http://schemas.microsoft.com/office/drawing/2014/main" id="{1E371CE5-B1E5-0166-D789-D961AED146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16173" y="1064427"/>
                  <a:ext cx="41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1686" name="Freihand 211685">
                  <a:extLst>
                    <a:ext uri="{FF2B5EF4-FFF2-40B4-BE49-F238E27FC236}">
                      <a16:creationId xmlns:a16="http://schemas.microsoft.com/office/drawing/2014/main" id="{5C853ABD-B64C-2A0C-656E-730D9F8DE126}"/>
                    </a:ext>
                  </a:extLst>
                </p14:cNvPr>
                <p14:cNvContentPartPr/>
                <p14:nvPr/>
              </p14:nvContentPartPr>
              <p14:xfrm>
                <a:off x="1625253" y="1132467"/>
                <a:ext cx="82080" cy="185040"/>
              </p14:xfrm>
            </p:contentPart>
          </mc:Choice>
          <mc:Fallback>
            <p:pic>
              <p:nvPicPr>
                <p:cNvPr id="211686" name="Freihand 211685">
                  <a:extLst>
                    <a:ext uri="{FF2B5EF4-FFF2-40B4-BE49-F238E27FC236}">
                      <a16:creationId xmlns:a16="http://schemas.microsoft.com/office/drawing/2014/main" id="{5C853ABD-B64C-2A0C-656E-730D9F8DE1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16253" y="1123467"/>
                  <a:ext cx="99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1688" name="Freihand 211687">
                  <a:extLst>
                    <a:ext uri="{FF2B5EF4-FFF2-40B4-BE49-F238E27FC236}">
                      <a16:creationId xmlns:a16="http://schemas.microsoft.com/office/drawing/2014/main" id="{94F37A00-C495-6522-33A4-500C933C0E11}"/>
                    </a:ext>
                  </a:extLst>
                </p14:cNvPr>
                <p14:cNvContentPartPr/>
                <p14:nvPr/>
              </p14:nvContentPartPr>
              <p14:xfrm>
                <a:off x="1751613" y="1134627"/>
                <a:ext cx="130320" cy="95400"/>
              </p14:xfrm>
            </p:contentPart>
          </mc:Choice>
          <mc:Fallback>
            <p:pic>
              <p:nvPicPr>
                <p:cNvPr id="211688" name="Freihand 211687">
                  <a:extLst>
                    <a:ext uri="{FF2B5EF4-FFF2-40B4-BE49-F238E27FC236}">
                      <a16:creationId xmlns:a16="http://schemas.microsoft.com/office/drawing/2014/main" id="{94F37A00-C495-6522-33A4-500C933C0E1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42973" y="1125987"/>
                  <a:ext cx="147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1689" name="Freihand 211688">
                  <a:extLst>
                    <a:ext uri="{FF2B5EF4-FFF2-40B4-BE49-F238E27FC236}">
                      <a16:creationId xmlns:a16="http://schemas.microsoft.com/office/drawing/2014/main" id="{0C5D07AD-6B5A-7C8C-696E-CB5FFE40F52F}"/>
                    </a:ext>
                  </a:extLst>
                </p14:cNvPr>
                <p14:cNvContentPartPr/>
                <p14:nvPr/>
              </p14:nvContentPartPr>
              <p14:xfrm>
                <a:off x="1932693" y="1135707"/>
                <a:ext cx="235440" cy="113040"/>
              </p14:xfrm>
            </p:contentPart>
          </mc:Choice>
          <mc:Fallback>
            <p:pic>
              <p:nvPicPr>
                <p:cNvPr id="211689" name="Freihand 211688">
                  <a:extLst>
                    <a:ext uri="{FF2B5EF4-FFF2-40B4-BE49-F238E27FC236}">
                      <a16:creationId xmlns:a16="http://schemas.microsoft.com/office/drawing/2014/main" id="{0C5D07AD-6B5A-7C8C-696E-CB5FFE40F52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23693" y="1126707"/>
                  <a:ext cx="253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11690" name="Freihand 211689">
                  <a:extLst>
                    <a:ext uri="{FF2B5EF4-FFF2-40B4-BE49-F238E27FC236}">
                      <a16:creationId xmlns:a16="http://schemas.microsoft.com/office/drawing/2014/main" id="{1BF003F9-2121-C28C-928F-875B56947864}"/>
                    </a:ext>
                  </a:extLst>
                </p14:cNvPr>
                <p14:cNvContentPartPr/>
                <p14:nvPr/>
              </p14:nvContentPartPr>
              <p14:xfrm>
                <a:off x="2188293" y="1134267"/>
                <a:ext cx="99360" cy="147960"/>
              </p14:xfrm>
            </p:contentPart>
          </mc:Choice>
          <mc:Fallback>
            <p:pic>
              <p:nvPicPr>
                <p:cNvPr id="211690" name="Freihand 211689">
                  <a:extLst>
                    <a:ext uri="{FF2B5EF4-FFF2-40B4-BE49-F238E27FC236}">
                      <a16:creationId xmlns:a16="http://schemas.microsoft.com/office/drawing/2014/main" id="{1BF003F9-2121-C28C-928F-875B5694786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79653" y="1125267"/>
                  <a:ext cx="117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11692" name="Freihand 211691">
                  <a:extLst>
                    <a:ext uri="{FF2B5EF4-FFF2-40B4-BE49-F238E27FC236}">
                      <a16:creationId xmlns:a16="http://schemas.microsoft.com/office/drawing/2014/main" id="{CFDC7C8A-B63C-FDB2-A164-F1EB6AEA0344}"/>
                    </a:ext>
                  </a:extLst>
                </p14:cNvPr>
                <p14:cNvContentPartPr/>
                <p14:nvPr/>
              </p14:nvContentPartPr>
              <p14:xfrm>
                <a:off x="2254533" y="1128867"/>
                <a:ext cx="234720" cy="155880"/>
              </p14:xfrm>
            </p:contentPart>
          </mc:Choice>
          <mc:Fallback>
            <p:pic>
              <p:nvPicPr>
                <p:cNvPr id="211692" name="Freihand 211691">
                  <a:extLst>
                    <a:ext uri="{FF2B5EF4-FFF2-40B4-BE49-F238E27FC236}">
                      <a16:creationId xmlns:a16="http://schemas.microsoft.com/office/drawing/2014/main" id="{CFDC7C8A-B63C-FDB2-A164-F1EB6AEA03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45893" y="1119867"/>
                  <a:ext cx="252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11693" name="Freihand 211692">
                  <a:extLst>
                    <a:ext uri="{FF2B5EF4-FFF2-40B4-BE49-F238E27FC236}">
                      <a16:creationId xmlns:a16="http://schemas.microsoft.com/office/drawing/2014/main" id="{ED964B8D-06AE-1F8F-0AC7-1AD8C84507C0}"/>
                    </a:ext>
                  </a:extLst>
                </p14:cNvPr>
                <p14:cNvContentPartPr/>
                <p14:nvPr/>
              </p14:nvContentPartPr>
              <p14:xfrm>
                <a:off x="2489973" y="1123107"/>
                <a:ext cx="23040" cy="37800"/>
              </p14:xfrm>
            </p:contentPart>
          </mc:Choice>
          <mc:Fallback>
            <p:pic>
              <p:nvPicPr>
                <p:cNvPr id="211693" name="Freihand 211692">
                  <a:extLst>
                    <a:ext uri="{FF2B5EF4-FFF2-40B4-BE49-F238E27FC236}">
                      <a16:creationId xmlns:a16="http://schemas.microsoft.com/office/drawing/2014/main" id="{ED964B8D-06AE-1F8F-0AC7-1AD8C84507C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81333" y="1114107"/>
                  <a:ext cx="40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11694" name="Freihand 211693">
                  <a:extLst>
                    <a:ext uri="{FF2B5EF4-FFF2-40B4-BE49-F238E27FC236}">
                      <a16:creationId xmlns:a16="http://schemas.microsoft.com/office/drawing/2014/main" id="{E105F519-75C9-01B2-AC19-45635F49BE43}"/>
                    </a:ext>
                  </a:extLst>
                </p14:cNvPr>
                <p14:cNvContentPartPr/>
                <p14:nvPr/>
              </p14:nvContentPartPr>
              <p14:xfrm>
                <a:off x="2527773" y="1197987"/>
                <a:ext cx="196200" cy="38880"/>
              </p14:xfrm>
            </p:contentPart>
          </mc:Choice>
          <mc:Fallback>
            <p:pic>
              <p:nvPicPr>
                <p:cNvPr id="211694" name="Freihand 211693">
                  <a:extLst>
                    <a:ext uri="{FF2B5EF4-FFF2-40B4-BE49-F238E27FC236}">
                      <a16:creationId xmlns:a16="http://schemas.microsoft.com/office/drawing/2014/main" id="{E105F519-75C9-01B2-AC19-45635F49BE4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18773" y="1189347"/>
                  <a:ext cx="213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11702" name="Freihand 211701">
                  <a:extLst>
                    <a:ext uri="{FF2B5EF4-FFF2-40B4-BE49-F238E27FC236}">
                      <a16:creationId xmlns:a16="http://schemas.microsoft.com/office/drawing/2014/main" id="{F02DB157-DC37-3678-F503-9905EAF9ED0C}"/>
                    </a:ext>
                  </a:extLst>
                </p14:cNvPr>
                <p14:cNvContentPartPr/>
                <p14:nvPr/>
              </p14:nvContentPartPr>
              <p14:xfrm>
                <a:off x="697173" y="1765707"/>
                <a:ext cx="371880" cy="210600"/>
              </p14:xfrm>
            </p:contentPart>
          </mc:Choice>
          <mc:Fallback>
            <p:pic>
              <p:nvPicPr>
                <p:cNvPr id="211702" name="Freihand 211701">
                  <a:extLst>
                    <a:ext uri="{FF2B5EF4-FFF2-40B4-BE49-F238E27FC236}">
                      <a16:creationId xmlns:a16="http://schemas.microsoft.com/office/drawing/2014/main" id="{F02DB157-DC37-3678-F503-9905EAF9ED0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8533" y="1757067"/>
                  <a:ext cx="389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11703" name="Freihand 211702">
                  <a:extLst>
                    <a:ext uri="{FF2B5EF4-FFF2-40B4-BE49-F238E27FC236}">
                      <a16:creationId xmlns:a16="http://schemas.microsoft.com/office/drawing/2014/main" id="{A00442FB-0BA4-3589-CCBC-D7CA4A65F1DA}"/>
                    </a:ext>
                  </a:extLst>
                </p14:cNvPr>
                <p14:cNvContentPartPr/>
                <p14:nvPr/>
              </p14:nvContentPartPr>
              <p14:xfrm>
                <a:off x="1081293" y="1757067"/>
                <a:ext cx="152640" cy="140400"/>
              </p14:xfrm>
            </p:contentPart>
          </mc:Choice>
          <mc:Fallback>
            <p:pic>
              <p:nvPicPr>
                <p:cNvPr id="211703" name="Freihand 211702">
                  <a:extLst>
                    <a:ext uri="{FF2B5EF4-FFF2-40B4-BE49-F238E27FC236}">
                      <a16:creationId xmlns:a16="http://schemas.microsoft.com/office/drawing/2014/main" id="{A00442FB-0BA4-3589-CCBC-D7CA4A65F1D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2653" y="1748427"/>
                  <a:ext cx="170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11704" name="Freihand 211703">
                  <a:extLst>
                    <a:ext uri="{FF2B5EF4-FFF2-40B4-BE49-F238E27FC236}">
                      <a16:creationId xmlns:a16="http://schemas.microsoft.com/office/drawing/2014/main" id="{32D989F2-D61A-FA7A-59BD-E34138061771}"/>
                    </a:ext>
                  </a:extLst>
                </p14:cNvPr>
                <p14:cNvContentPartPr/>
                <p14:nvPr/>
              </p14:nvContentPartPr>
              <p14:xfrm>
                <a:off x="1252653" y="1735467"/>
                <a:ext cx="208800" cy="164160"/>
              </p14:xfrm>
            </p:contentPart>
          </mc:Choice>
          <mc:Fallback>
            <p:pic>
              <p:nvPicPr>
                <p:cNvPr id="211704" name="Freihand 211703">
                  <a:extLst>
                    <a:ext uri="{FF2B5EF4-FFF2-40B4-BE49-F238E27FC236}">
                      <a16:creationId xmlns:a16="http://schemas.microsoft.com/office/drawing/2014/main" id="{32D989F2-D61A-FA7A-59BD-E3413806177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43653" y="1726467"/>
                  <a:ext cx="226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11706" name="Freihand 211705">
                  <a:extLst>
                    <a:ext uri="{FF2B5EF4-FFF2-40B4-BE49-F238E27FC236}">
                      <a16:creationId xmlns:a16="http://schemas.microsoft.com/office/drawing/2014/main" id="{0D75799F-4FF4-BB81-EF6C-092FF8B57357}"/>
                    </a:ext>
                  </a:extLst>
                </p14:cNvPr>
                <p14:cNvContentPartPr/>
                <p14:nvPr/>
              </p14:nvContentPartPr>
              <p14:xfrm>
                <a:off x="1673853" y="1758867"/>
                <a:ext cx="21240" cy="121680"/>
              </p14:xfrm>
            </p:contentPart>
          </mc:Choice>
          <mc:Fallback>
            <p:pic>
              <p:nvPicPr>
                <p:cNvPr id="211706" name="Freihand 211705">
                  <a:extLst>
                    <a:ext uri="{FF2B5EF4-FFF2-40B4-BE49-F238E27FC236}">
                      <a16:creationId xmlns:a16="http://schemas.microsoft.com/office/drawing/2014/main" id="{0D75799F-4FF4-BB81-EF6C-092FF8B573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65213" y="1750227"/>
                  <a:ext cx="38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11707" name="Freihand 211706">
                  <a:extLst>
                    <a:ext uri="{FF2B5EF4-FFF2-40B4-BE49-F238E27FC236}">
                      <a16:creationId xmlns:a16="http://schemas.microsoft.com/office/drawing/2014/main" id="{9A5DD45E-A7E2-A070-3255-6E1F16C6B267}"/>
                    </a:ext>
                  </a:extLst>
                </p14:cNvPr>
                <p14:cNvContentPartPr/>
                <p14:nvPr/>
              </p14:nvContentPartPr>
              <p14:xfrm>
                <a:off x="1763853" y="1730427"/>
                <a:ext cx="115560" cy="158040"/>
              </p14:xfrm>
            </p:contentPart>
          </mc:Choice>
          <mc:Fallback>
            <p:pic>
              <p:nvPicPr>
                <p:cNvPr id="211707" name="Freihand 211706">
                  <a:extLst>
                    <a:ext uri="{FF2B5EF4-FFF2-40B4-BE49-F238E27FC236}">
                      <a16:creationId xmlns:a16="http://schemas.microsoft.com/office/drawing/2014/main" id="{9A5DD45E-A7E2-A070-3255-6E1F16C6B2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54853" y="1721787"/>
                  <a:ext cx="133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11708" name="Freihand 211707">
                  <a:extLst>
                    <a:ext uri="{FF2B5EF4-FFF2-40B4-BE49-F238E27FC236}">
                      <a16:creationId xmlns:a16="http://schemas.microsoft.com/office/drawing/2014/main" id="{78DBDC97-3D7B-364F-9DB2-3A9814A7F1FA}"/>
                    </a:ext>
                  </a:extLst>
                </p14:cNvPr>
                <p14:cNvContentPartPr/>
                <p14:nvPr/>
              </p14:nvContentPartPr>
              <p14:xfrm>
                <a:off x="1803813" y="1707027"/>
                <a:ext cx="265680" cy="137520"/>
              </p14:xfrm>
            </p:contentPart>
          </mc:Choice>
          <mc:Fallback>
            <p:pic>
              <p:nvPicPr>
                <p:cNvPr id="211708" name="Freihand 211707">
                  <a:extLst>
                    <a:ext uri="{FF2B5EF4-FFF2-40B4-BE49-F238E27FC236}">
                      <a16:creationId xmlns:a16="http://schemas.microsoft.com/office/drawing/2014/main" id="{78DBDC97-3D7B-364F-9DB2-3A9814A7F1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94813" y="1698027"/>
                  <a:ext cx="283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11709" name="Freihand 211708">
                  <a:extLst>
                    <a:ext uri="{FF2B5EF4-FFF2-40B4-BE49-F238E27FC236}">
                      <a16:creationId xmlns:a16="http://schemas.microsoft.com/office/drawing/2014/main" id="{F7E42649-73F7-5B5A-E78C-01077BF7261E}"/>
                    </a:ext>
                  </a:extLst>
                </p14:cNvPr>
                <p14:cNvContentPartPr/>
                <p14:nvPr/>
              </p14:nvContentPartPr>
              <p14:xfrm>
                <a:off x="1961133" y="1656987"/>
                <a:ext cx="61200" cy="94680"/>
              </p14:xfrm>
            </p:contentPart>
          </mc:Choice>
          <mc:Fallback>
            <p:pic>
              <p:nvPicPr>
                <p:cNvPr id="211709" name="Freihand 211708">
                  <a:extLst>
                    <a:ext uri="{FF2B5EF4-FFF2-40B4-BE49-F238E27FC236}">
                      <a16:creationId xmlns:a16="http://schemas.microsoft.com/office/drawing/2014/main" id="{F7E42649-73F7-5B5A-E78C-01077BF7261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52133" y="1647987"/>
                  <a:ext cx="78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11710" name="Freihand 211709">
                  <a:extLst>
                    <a:ext uri="{FF2B5EF4-FFF2-40B4-BE49-F238E27FC236}">
                      <a16:creationId xmlns:a16="http://schemas.microsoft.com/office/drawing/2014/main" id="{ED1FA640-82C6-8A42-0E98-92D405BAB5CE}"/>
                    </a:ext>
                  </a:extLst>
                </p14:cNvPr>
                <p14:cNvContentPartPr/>
                <p14:nvPr/>
              </p14:nvContentPartPr>
              <p14:xfrm>
                <a:off x="2127813" y="1820427"/>
                <a:ext cx="67680" cy="66240"/>
              </p14:xfrm>
            </p:contentPart>
          </mc:Choice>
          <mc:Fallback>
            <p:pic>
              <p:nvPicPr>
                <p:cNvPr id="211710" name="Freihand 211709">
                  <a:extLst>
                    <a:ext uri="{FF2B5EF4-FFF2-40B4-BE49-F238E27FC236}">
                      <a16:creationId xmlns:a16="http://schemas.microsoft.com/office/drawing/2014/main" id="{ED1FA640-82C6-8A42-0E98-92D405BAB5C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18813" y="1811427"/>
                  <a:ext cx="8532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42" name="Gruppieren 211741">
            <a:extLst>
              <a:ext uri="{FF2B5EF4-FFF2-40B4-BE49-F238E27FC236}">
                <a16:creationId xmlns:a16="http://schemas.microsoft.com/office/drawing/2014/main" id="{BEA6913B-BF8C-38D8-CA13-69FB7E2E8804}"/>
              </a:ext>
            </a:extLst>
          </p:cNvPr>
          <p:cNvGrpSpPr/>
          <p:nvPr/>
        </p:nvGrpSpPr>
        <p:grpSpPr>
          <a:xfrm>
            <a:off x="216573" y="2038947"/>
            <a:ext cx="2054160" cy="1067760"/>
            <a:chOff x="216573" y="2038947"/>
            <a:chExt cx="2054160" cy="10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1712" name="Freihand 211711">
                  <a:extLst>
                    <a:ext uri="{FF2B5EF4-FFF2-40B4-BE49-F238E27FC236}">
                      <a16:creationId xmlns:a16="http://schemas.microsoft.com/office/drawing/2014/main" id="{1C7ED0F4-B7C9-928A-F53D-ED4476FF04E1}"/>
                    </a:ext>
                  </a:extLst>
                </p14:cNvPr>
                <p14:cNvContentPartPr/>
                <p14:nvPr/>
              </p14:nvContentPartPr>
              <p14:xfrm>
                <a:off x="216933" y="2143707"/>
                <a:ext cx="114840" cy="214560"/>
              </p14:xfrm>
            </p:contentPart>
          </mc:Choice>
          <mc:Fallback>
            <p:pic>
              <p:nvPicPr>
                <p:cNvPr id="211712" name="Freihand 211711">
                  <a:extLst>
                    <a:ext uri="{FF2B5EF4-FFF2-40B4-BE49-F238E27FC236}">
                      <a16:creationId xmlns:a16="http://schemas.microsoft.com/office/drawing/2014/main" id="{1C7ED0F4-B7C9-928A-F53D-ED4476FF04E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8293" y="2135067"/>
                  <a:ext cx="1324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11713" name="Freihand 211712">
                  <a:extLst>
                    <a:ext uri="{FF2B5EF4-FFF2-40B4-BE49-F238E27FC236}">
                      <a16:creationId xmlns:a16="http://schemas.microsoft.com/office/drawing/2014/main" id="{6BBFF801-D17E-8A60-01BB-531422BFBFE8}"/>
                    </a:ext>
                  </a:extLst>
                </p14:cNvPr>
                <p14:cNvContentPartPr/>
                <p14:nvPr/>
              </p14:nvContentPartPr>
              <p14:xfrm>
                <a:off x="292893" y="2150907"/>
                <a:ext cx="276480" cy="195840"/>
              </p14:xfrm>
            </p:contentPart>
          </mc:Choice>
          <mc:Fallback>
            <p:pic>
              <p:nvPicPr>
                <p:cNvPr id="211713" name="Freihand 211712">
                  <a:extLst>
                    <a:ext uri="{FF2B5EF4-FFF2-40B4-BE49-F238E27FC236}">
                      <a16:creationId xmlns:a16="http://schemas.microsoft.com/office/drawing/2014/main" id="{6BBFF801-D17E-8A60-01BB-531422BFBF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3893" y="2142267"/>
                  <a:ext cx="294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1714" name="Freihand 211713">
                  <a:extLst>
                    <a:ext uri="{FF2B5EF4-FFF2-40B4-BE49-F238E27FC236}">
                      <a16:creationId xmlns:a16="http://schemas.microsoft.com/office/drawing/2014/main" id="{E10F184C-EDE5-7E56-0491-7BD998AB45B5}"/>
                    </a:ext>
                  </a:extLst>
                </p14:cNvPr>
                <p14:cNvContentPartPr/>
                <p14:nvPr/>
              </p14:nvContentPartPr>
              <p14:xfrm>
                <a:off x="595293" y="2101227"/>
                <a:ext cx="403920" cy="221400"/>
              </p14:xfrm>
            </p:contentPart>
          </mc:Choice>
          <mc:Fallback>
            <p:pic>
              <p:nvPicPr>
                <p:cNvPr id="211714" name="Freihand 211713">
                  <a:extLst>
                    <a:ext uri="{FF2B5EF4-FFF2-40B4-BE49-F238E27FC236}">
                      <a16:creationId xmlns:a16="http://schemas.microsoft.com/office/drawing/2014/main" id="{E10F184C-EDE5-7E56-0491-7BD998AB45B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6293" y="2092587"/>
                  <a:ext cx="421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11716" name="Freihand 211715">
                  <a:extLst>
                    <a:ext uri="{FF2B5EF4-FFF2-40B4-BE49-F238E27FC236}">
                      <a16:creationId xmlns:a16="http://schemas.microsoft.com/office/drawing/2014/main" id="{1CB7B952-7ABB-CB56-466E-B0EF678DA3BD}"/>
                    </a:ext>
                  </a:extLst>
                </p14:cNvPr>
                <p14:cNvContentPartPr/>
                <p14:nvPr/>
              </p14:nvContentPartPr>
              <p14:xfrm>
                <a:off x="798333" y="2038947"/>
                <a:ext cx="20160" cy="9360"/>
              </p14:xfrm>
            </p:contentPart>
          </mc:Choice>
          <mc:Fallback>
            <p:pic>
              <p:nvPicPr>
                <p:cNvPr id="211716" name="Freihand 211715">
                  <a:extLst>
                    <a:ext uri="{FF2B5EF4-FFF2-40B4-BE49-F238E27FC236}">
                      <a16:creationId xmlns:a16="http://schemas.microsoft.com/office/drawing/2014/main" id="{1CB7B952-7ABB-CB56-466E-B0EF678DA3B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9333" y="2030307"/>
                  <a:ext cx="37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1717" name="Freihand 211716">
                  <a:extLst>
                    <a:ext uri="{FF2B5EF4-FFF2-40B4-BE49-F238E27FC236}">
                      <a16:creationId xmlns:a16="http://schemas.microsoft.com/office/drawing/2014/main" id="{4A6D2482-C498-D4C2-20DA-848C00BDE637}"/>
                    </a:ext>
                  </a:extLst>
                </p14:cNvPr>
                <p14:cNvContentPartPr/>
                <p14:nvPr/>
              </p14:nvContentPartPr>
              <p14:xfrm>
                <a:off x="1141773" y="2102667"/>
                <a:ext cx="105840" cy="183600"/>
              </p14:xfrm>
            </p:contentPart>
          </mc:Choice>
          <mc:Fallback>
            <p:pic>
              <p:nvPicPr>
                <p:cNvPr id="211717" name="Freihand 211716">
                  <a:extLst>
                    <a:ext uri="{FF2B5EF4-FFF2-40B4-BE49-F238E27FC236}">
                      <a16:creationId xmlns:a16="http://schemas.microsoft.com/office/drawing/2014/main" id="{4A6D2482-C498-D4C2-20DA-848C00BDE63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3133" y="2093667"/>
                  <a:ext cx="123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11718" name="Freihand 211717">
                  <a:extLst>
                    <a:ext uri="{FF2B5EF4-FFF2-40B4-BE49-F238E27FC236}">
                      <a16:creationId xmlns:a16="http://schemas.microsoft.com/office/drawing/2014/main" id="{4F3E1797-3B01-69AE-6FF6-8AD64246322E}"/>
                    </a:ext>
                  </a:extLst>
                </p14:cNvPr>
                <p14:cNvContentPartPr/>
                <p14:nvPr/>
              </p14:nvContentPartPr>
              <p14:xfrm>
                <a:off x="1295493" y="2153427"/>
                <a:ext cx="131040" cy="152640"/>
              </p14:xfrm>
            </p:contentPart>
          </mc:Choice>
          <mc:Fallback>
            <p:pic>
              <p:nvPicPr>
                <p:cNvPr id="211718" name="Freihand 211717">
                  <a:extLst>
                    <a:ext uri="{FF2B5EF4-FFF2-40B4-BE49-F238E27FC236}">
                      <a16:creationId xmlns:a16="http://schemas.microsoft.com/office/drawing/2014/main" id="{4F3E1797-3B01-69AE-6FF6-8AD64246322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86493" y="2144427"/>
                  <a:ext cx="148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1719" name="Freihand 211718">
                  <a:extLst>
                    <a:ext uri="{FF2B5EF4-FFF2-40B4-BE49-F238E27FC236}">
                      <a16:creationId xmlns:a16="http://schemas.microsoft.com/office/drawing/2014/main" id="{2A37AD2D-BE55-B998-3AC7-5AD42C54BD51}"/>
                    </a:ext>
                  </a:extLst>
                </p14:cNvPr>
                <p14:cNvContentPartPr/>
                <p14:nvPr/>
              </p14:nvContentPartPr>
              <p14:xfrm>
                <a:off x="1319253" y="2230827"/>
                <a:ext cx="152280" cy="5040"/>
              </p14:xfrm>
            </p:contentPart>
          </mc:Choice>
          <mc:Fallback>
            <p:pic>
              <p:nvPicPr>
                <p:cNvPr id="211719" name="Freihand 211718">
                  <a:extLst>
                    <a:ext uri="{FF2B5EF4-FFF2-40B4-BE49-F238E27FC236}">
                      <a16:creationId xmlns:a16="http://schemas.microsoft.com/office/drawing/2014/main" id="{2A37AD2D-BE55-B998-3AC7-5AD42C54BD5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310253" y="2222187"/>
                  <a:ext cx="169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1720" name="Freihand 211719">
                  <a:extLst>
                    <a:ext uri="{FF2B5EF4-FFF2-40B4-BE49-F238E27FC236}">
                      <a16:creationId xmlns:a16="http://schemas.microsoft.com/office/drawing/2014/main" id="{DA1A82A8-3496-7461-F0B8-2E10CE1921F8}"/>
                    </a:ext>
                  </a:extLst>
                </p14:cNvPr>
                <p14:cNvContentPartPr/>
                <p14:nvPr/>
              </p14:nvContentPartPr>
              <p14:xfrm>
                <a:off x="1507533" y="2111307"/>
                <a:ext cx="312120" cy="365040"/>
              </p14:xfrm>
            </p:contentPart>
          </mc:Choice>
          <mc:Fallback>
            <p:pic>
              <p:nvPicPr>
                <p:cNvPr id="211720" name="Freihand 211719">
                  <a:extLst>
                    <a:ext uri="{FF2B5EF4-FFF2-40B4-BE49-F238E27FC236}">
                      <a16:creationId xmlns:a16="http://schemas.microsoft.com/office/drawing/2014/main" id="{DA1A82A8-3496-7461-F0B8-2E10CE1921F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98893" y="2102667"/>
                  <a:ext cx="3297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1721" name="Freihand 211720">
                  <a:extLst>
                    <a:ext uri="{FF2B5EF4-FFF2-40B4-BE49-F238E27FC236}">
                      <a16:creationId xmlns:a16="http://schemas.microsoft.com/office/drawing/2014/main" id="{CF4B3D68-902A-E905-8523-695B7542F7A7}"/>
                    </a:ext>
                  </a:extLst>
                </p14:cNvPr>
                <p14:cNvContentPartPr/>
                <p14:nvPr/>
              </p14:nvContentPartPr>
              <p14:xfrm>
                <a:off x="216573" y="2520627"/>
                <a:ext cx="335160" cy="139320"/>
              </p14:xfrm>
            </p:contentPart>
          </mc:Choice>
          <mc:Fallback>
            <p:pic>
              <p:nvPicPr>
                <p:cNvPr id="211721" name="Freihand 211720">
                  <a:extLst>
                    <a:ext uri="{FF2B5EF4-FFF2-40B4-BE49-F238E27FC236}">
                      <a16:creationId xmlns:a16="http://schemas.microsoft.com/office/drawing/2014/main" id="{CF4B3D68-902A-E905-8523-695B7542F7A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7573" y="2511627"/>
                  <a:ext cx="352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1722" name="Freihand 211721">
                  <a:extLst>
                    <a:ext uri="{FF2B5EF4-FFF2-40B4-BE49-F238E27FC236}">
                      <a16:creationId xmlns:a16="http://schemas.microsoft.com/office/drawing/2014/main" id="{3F0EA381-A88A-63E6-731B-DCA38102C7B8}"/>
                    </a:ext>
                  </a:extLst>
                </p14:cNvPr>
                <p14:cNvContentPartPr/>
                <p14:nvPr/>
              </p14:nvContentPartPr>
              <p14:xfrm>
                <a:off x="754053" y="2516667"/>
                <a:ext cx="13320" cy="131040"/>
              </p14:xfrm>
            </p:contentPart>
          </mc:Choice>
          <mc:Fallback>
            <p:pic>
              <p:nvPicPr>
                <p:cNvPr id="211722" name="Freihand 211721">
                  <a:extLst>
                    <a:ext uri="{FF2B5EF4-FFF2-40B4-BE49-F238E27FC236}">
                      <a16:creationId xmlns:a16="http://schemas.microsoft.com/office/drawing/2014/main" id="{3F0EA381-A88A-63E6-731B-DCA38102C7B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5413" y="2508027"/>
                  <a:ext cx="30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1723" name="Freihand 211722">
                  <a:extLst>
                    <a:ext uri="{FF2B5EF4-FFF2-40B4-BE49-F238E27FC236}">
                      <a16:creationId xmlns:a16="http://schemas.microsoft.com/office/drawing/2014/main" id="{E2C01551-C3F1-3046-7548-984759B9486B}"/>
                    </a:ext>
                  </a:extLst>
                </p14:cNvPr>
                <p14:cNvContentPartPr/>
                <p14:nvPr/>
              </p14:nvContentPartPr>
              <p14:xfrm>
                <a:off x="666573" y="2487507"/>
                <a:ext cx="187920" cy="194040"/>
              </p14:xfrm>
            </p:contentPart>
          </mc:Choice>
          <mc:Fallback>
            <p:pic>
              <p:nvPicPr>
                <p:cNvPr id="211723" name="Freihand 211722">
                  <a:extLst>
                    <a:ext uri="{FF2B5EF4-FFF2-40B4-BE49-F238E27FC236}">
                      <a16:creationId xmlns:a16="http://schemas.microsoft.com/office/drawing/2014/main" id="{E2C01551-C3F1-3046-7548-984759B9486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7573" y="2478867"/>
                  <a:ext cx="205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1724" name="Freihand 211723">
                  <a:extLst>
                    <a:ext uri="{FF2B5EF4-FFF2-40B4-BE49-F238E27FC236}">
                      <a16:creationId xmlns:a16="http://schemas.microsoft.com/office/drawing/2014/main" id="{8428145E-AC1C-34C7-4A62-58E7EA8EA342}"/>
                    </a:ext>
                  </a:extLst>
                </p14:cNvPr>
                <p14:cNvContentPartPr/>
                <p14:nvPr/>
              </p14:nvContentPartPr>
              <p14:xfrm>
                <a:off x="873573" y="2549787"/>
                <a:ext cx="208440" cy="97920"/>
              </p14:xfrm>
            </p:contentPart>
          </mc:Choice>
          <mc:Fallback>
            <p:pic>
              <p:nvPicPr>
                <p:cNvPr id="211724" name="Freihand 211723">
                  <a:extLst>
                    <a:ext uri="{FF2B5EF4-FFF2-40B4-BE49-F238E27FC236}">
                      <a16:creationId xmlns:a16="http://schemas.microsoft.com/office/drawing/2014/main" id="{8428145E-AC1C-34C7-4A62-58E7EA8EA34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4933" y="2541147"/>
                  <a:ext cx="226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1727" name="Freihand 211726">
                  <a:extLst>
                    <a:ext uri="{FF2B5EF4-FFF2-40B4-BE49-F238E27FC236}">
                      <a16:creationId xmlns:a16="http://schemas.microsoft.com/office/drawing/2014/main" id="{94166C16-B2B7-E64C-6A69-88E86B663CFD}"/>
                    </a:ext>
                  </a:extLst>
                </p14:cNvPr>
                <p14:cNvContentPartPr/>
                <p14:nvPr/>
              </p14:nvContentPartPr>
              <p14:xfrm>
                <a:off x="1141413" y="2451147"/>
                <a:ext cx="265320" cy="203040"/>
              </p14:xfrm>
            </p:contentPart>
          </mc:Choice>
          <mc:Fallback>
            <p:pic>
              <p:nvPicPr>
                <p:cNvPr id="211727" name="Freihand 211726">
                  <a:extLst>
                    <a:ext uri="{FF2B5EF4-FFF2-40B4-BE49-F238E27FC236}">
                      <a16:creationId xmlns:a16="http://schemas.microsoft.com/office/drawing/2014/main" id="{94166C16-B2B7-E64C-6A69-88E86B663C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2773" y="2442147"/>
                  <a:ext cx="282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11728" name="Freihand 211727">
                  <a:extLst>
                    <a:ext uri="{FF2B5EF4-FFF2-40B4-BE49-F238E27FC236}">
                      <a16:creationId xmlns:a16="http://schemas.microsoft.com/office/drawing/2014/main" id="{F92F0741-7C2C-7785-048D-8F01FB0A1F56}"/>
                    </a:ext>
                  </a:extLst>
                </p14:cNvPr>
                <p14:cNvContentPartPr/>
                <p14:nvPr/>
              </p14:nvContentPartPr>
              <p14:xfrm>
                <a:off x="1398093" y="2541867"/>
                <a:ext cx="95040" cy="114120"/>
              </p14:xfrm>
            </p:contentPart>
          </mc:Choice>
          <mc:Fallback>
            <p:pic>
              <p:nvPicPr>
                <p:cNvPr id="211728" name="Freihand 211727">
                  <a:extLst>
                    <a:ext uri="{FF2B5EF4-FFF2-40B4-BE49-F238E27FC236}">
                      <a16:creationId xmlns:a16="http://schemas.microsoft.com/office/drawing/2014/main" id="{F92F0741-7C2C-7785-048D-8F01FB0A1F5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89453" y="2532867"/>
                  <a:ext cx="112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1729" name="Freihand 211728">
                  <a:extLst>
                    <a:ext uri="{FF2B5EF4-FFF2-40B4-BE49-F238E27FC236}">
                      <a16:creationId xmlns:a16="http://schemas.microsoft.com/office/drawing/2014/main" id="{01A2875B-1126-6781-A1BD-49AB761FD2B5}"/>
                    </a:ext>
                  </a:extLst>
                </p14:cNvPr>
                <p14:cNvContentPartPr/>
                <p14:nvPr/>
              </p14:nvContentPartPr>
              <p14:xfrm>
                <a:off x="1567293" y="2495067"/>
                <a:ext cx="416160" cy="147960"/>
              </p14:xfrm>
            </p:contentPart>
          </mc:Choice>
          <mc:Fallback>
            <p:pic>
              <p:nvPicPr>
                <p:cNvPr id="211729" name="Freihand 211728">
                  <a:extLst>
                    <a:ext uri="{FF2B5EF4-FFF2-40B4-BE49-F238E27FC236}">
                      <a16:creationId xmlns:a16="http://schemas.microsoft.com/office/drawing/2014/main" id="{01A2875B-1126-6781-A1BD-49AB761FD2B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58293" y="2486427"/>
                  <a:ext cx="433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1730" name="Freihand 211729">
                  <a:extLst>
                    <a:ext uri="{FF2B5EF4-FFF2-40B4-BE49-F238E27FC236}">
                      <a16:creationId xmlns:a16="http://schemas.microsoft.com/office/drawing/2014/main" id="{B4B2FC70-BE72-748D-A41C-56C37166C08F}"/>
                    </a:ext>
                  </a:extLst>
                </p14:cNvPr>
                <p14:cNvContentPartPr/>
                <p14:nvPr/>
              </p14:nvContentPartPr>
              <p14:xfrm>
                <a:off x="2011893" y="2398227"/>
                <a:ext cx="98640" cy="219240"/>
              </p14:xfrm>
            </p:contentPart>
          </mc:Choice>
          <mc:Fallback>
            <p:pic>
              <p:nvPicPr>
                <p:cNvPr id="211730" name="Freihand 211729">
                  <a:extLst>
                    <a:ext uri="{FF2B5EF4-FFF2-40B4-BE49-F238E27FC236}">
                      <a16:creationId xmlns:a16="http://schemas.microsoft.com/office/drawing/2014/main" id="{B4B2FC70-BE72-748D-A41C-56C37166C08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03253" y="2389227"/>
                  <a:ext cx="116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1731" name="Freihand 211730">
                  <a:extLst>
                    <a:ext uri="{FF2B5EF4-FFF2-40B4-BE49-F238E27FC236}">
                      <a16:creationId xmlns:a16="http://schemas.microsoft.com/office/drawing/2014/main" id="{7952E66B-EBE5-1903-F0FE-FF91B2D985E3}"/>
                    </a:ext>
                  </a:extLst>
                </p14:cNvPr>
                <p14:cNvContentPartPr/>
                <p14:nvPr/>
              </p14:nvContentPartPr>
              <p14:xfrm>
                <a:off x="2198733" y="2520987"/>
                <a:ext cx="72000" cy="16200"/>
              </p14:xfrm>
            </p:contentPart>
          </mc:Choice>
          <mc:Fallback>
            <p:pic>
              <p:nvPicPr>
                <p:cNvPr id="211731" name="Freihand 211730">
                  <a:extLst>
                    <a:ext uri="{FF2B5EF4-FFF2-40B4-BE49-F238E27FC236}">
                      <a16:creationId xmlns:a16="http://schemas.microsoft.com/office/drawing/2014/main" id="{7952E66B-EBE5-1903-F0FE-FF91B2D985E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90093" y="2511987"/>
                  <a:ext cx="89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11732" name="Freihand 211731">
                  <a:extLst>
                    <a:ext uri="{FF2B5EF4-FFF2-40B4-BE49-F238E27FC236}">
                      <a16:creationId xmlns:a16="http://schemas.microsoft.com/office/drawing/2014/main" id="{D3CD7831-CFC7-1C4D-A27C-E5546486FE6D}"/>
                    </a:ext>
                  </a:extLst>
                </p14:cNvPr>
                <p14:cNvContentPartPr/>
                <p14:nvPr/>
              </p14:nvContentPartPr>
              <p14:xfrm>
                <a:off x="701493" y="2820867"/>
                <a:ext cx="133920" cy="161280"/>
              </p14:xfrm>
            </p:contentPart>
          </mc:Choice>
          <mc:Fallback>
            <p:pic>
              <p:nvPicPr>
                <p:cNvPr id="211732" name="Freihand 211731">
                  <a:extLst>
                    <a:ext uri="{FF2B5EF4-FFF2-40B4-BE49-F238E27FC236}">
                      <a16:creationId xmlns:a16="http://schemas.microsoft.com/office/drawing/2014/main" id="{D3CD7831-CFC7-1C4D-A27C-E5546486FE6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2853" y="2811867"/>
                  <a:ext cx="151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1733" name="Freihand 211732">
                  <a:extLst>
                    <a:ext uri="{FF2B5EF4-FFF2-40B4-BE49-F238E27FC236}">
                      <a16:creationId xmlns:a16="http://schemas.microsoft.com/office/drawing/2014/main" id="{67D7D4CB-031B-5E4A-AAE2-9279AD5BE98C}"/>
                    </a:ext>
                  </a:extLst>
                </p14:cNvPr>
                <p14:cNvContentPartPr/>
                <p14:nvPr/>
              </p14:nvContentPartPr>
              <p14:xfrm>
                <a:off x="881853" y="2862627"/>
                <a:ext cx="69840" cy="200880"/>
              </p14:xfrm>
            </p:contentPart>
          </mc:Choice>
          <mc:Fallback>
            <p:pic>
              <p:nvPicPr>
                <p:cNvPr id="211733" name="Freihand 211732">
                  <a:extLst>
                    <a:ext uri="{FF2B5EF4-FFF2-40B4-BE49-F238E27FC236}">
                      <a16:creationId xmlns:a16="http://schemas.microsoft.com/office/drawing/2014/main" id="{67D7D4CB-031B-5E4A-AAE2-9279AD5BE98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3213" y="2853627"/>
                  <a:ext cx="87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11734" name="Freihand 211733">
                  <a:extLst>
                    <a:ext uri="{FF2B5EF4-FFF2-40B4-BE49-F238E27FC236}">
                      <a16:creationId xmlns:a16="http://schemas.microsoft.com/office/drawing/2014/main" id="{6F009D13-105D-D73D-ACEB-D465DF3708B8}"/>
                    </a:ext>
                  </a:extLst>
                </p14:cNvPr>
                <p14:cNvContentPartPr/>
                <p14:nvPr/>
              </p14:nvContentPartPr>
              <p14:xfrm>
                <a:off x="897333" y="2751747"/>
                <a:ext cx="118440" cy="257760"/>
              </p14:xfrm>
            </p:contentPart>
          </mc:Choice>
          <mc:Fallback>
            <p:pic>
              <p:nvPicPr>
                <p:cNvPr id="211734" name="Freihand 211733">
                  <a:extLst>
                    <a:ext uri="{FF2B5EF4-FFF2-40B4-BE49-F238E27FC236}">
                      <a16:creationId xmlns:a16="http://schemas.microsoft.com/office/drawing/2014/main" id="{6F009D13-105D-D73D-ACEB-D465DF3708B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8693" y="2742747"/>
                  <a:ext cx="136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1735" name="Freihand 211734">
                  <a:extLst>
                    <a:ext uri="{FF2B5EF4-FFF2-40B4-BE49-F238E27FC236}">
                      <a16:creationId xmlns:a16="http://schemas.microsoft.com/office/drawing/2014/main" id="{0414C618-FB54-0BCE-B1B3-EDE77E8D17AE}"/>
                    </a:ext>
                  </a:extLst>
                </p14:cNvPr>
                <p14:cNvContentPartPr/>
                <p14:nvPr/>
              </p14:nvContentPartPr>
              <p14:xfrm>
                <a:off x="1104693" y="2866227"/>
                <a:ext cx="16200" cy="11520"/>
              </p14:xfrm>
            </p:contentPart>
          </mc:Choice>
          <mc:Fallback>
            <p:pic>
              <p:nvPicPr>
                <p:cNvPr id="211735" name="Freihand 211734">
                  <a:extLst>
                    <a:ext uri="{FF2B5EF4-FFF2-40B4-BE49-F238E27FC236}">
                      <a16:creationId xmlns:a16="http://schemas.microsoft.com/office/drawing/2014/main" id="{0414C618-FB54-0BCE-B1B3-EDE77E8D17A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6053" y="2857227"/>
                  <a:ext cx="33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1736" name="Freihand 211735">
                  <a:extLst>
                    <a:ext uri="{FF2B5EF4-FFF2-40B4-BE49-F238E27FC236}">
                      <a16:creationId xmlns:a16="http://schemas.microsoft.com/office/drawing/2014/main" id="{4F874B9D-8F87-2176-4DC4-0F44B968186A}"/>
                    </a:ext>
                  </a:extLst>
                </p14:cNvPr>
                <p14:cNvContentPartPr/>
                <p14:nvPr/>
              </p14:nvContentPartPr>
              <p14:xfrm>
                <a:off x="891213" y="2828427"/>
                <a:ext cx="164880" cy="153000"/>
              </p14:xfrm>
            </p:contentPart>
          </mc:Choice>
          <mc:Fallback>
            <p:pic>
              <p:nvPicPr>
                <p:cNvPr id="211736" name="Freihand 211735">
                  <a:extLst>
                    <a:ext uri="{FF2B5EF4-FFF2-40B4-BE49-F238E27FC236}">
                      <a16:creationId xmlns:a16="http://schemas.microsoft.com/office/drawing/2014/main" id="{4F874B9D-8F87-2176-4DC4-0F44B968186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2213" y="2819787"/>
                  <a:ext cx="182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1737" name="Freihand 211736">
                  <a:extLst>
                    <a:ext uri="{FF2B5EF4-FFF2-40B4-BE49-F238E27FC236}">
                      <a16:creationId xmlns:a16="http://schemas.microsoft.com/office/drawing/2014/main" id="{74728270-6CA3-517F-F6E4-33318C623D6D}"/>
                    </a:ext>
                  </a:extLst>
                </p14:cNvPr>
                <p14:cNvContentPartPr/>
                <p14:nvPr/>
              </p14:nvContentPartPr>
              <p14:xfrm>
                <a:off x="1084533" y="2752827"/>
                <a:ext cx="126360" cy="198360"/>
              </p14:xfrm>
            </p:contentPart>
          </mc:Choice>
          <mc:Fallback>
            <p:pic>
              <p:nvPicPr>
                <p:cNvPr id="211737" name="Freihand 211736">
                  <a:extLst>
                    <a:ext uri="{FF2B5EF4-FFF2-40B4-BE49-F238E27FC236}">
                      <a16:creationId xmlns:a16="http://schemas.microsoft.com/office/drawing/2014/main" id="{74728270-6CA3-517F-F6E4-33318C623D6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5893" y="2744187"/>
                  <a:ext cx="144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1738" name="Freihand 211737">
                  <a:extLst>
                    <a:ext uri="{FF2B5EF4-FFF2-40B4-BE49-F238E27FC236}">
                      <a16:creationId xmlns:a16="http://schemas.microsoft.com/office/drawing/2014/main" id="{572C32C5-1F6E-8145-D351-4B2FBC112625}"/>
                    </a:ext>
                  </a:extLst>
                </p14:cNvPr>
                <p14:cNvContentPartPr/>
                <p14:nvPr/>
              </p14:nvContentPartPr>
              <p14:xfrm>
                <a:off x="1246533" y="2838507"/>
                <a:ext cx="83160" cy="116640"/>
              </p14:xfrm>
            </p:contentPart>
          </mc:Choice>
          <mc:Fallback>
            <p:pic>
              <p:nvPicPr>
                <p:cNvPr id="211738" name="Freihand 211737">
                  <a:extLst>
                    <a:ext uri="{FF2B5EF4-FFF2-40B4-BE49-F238E27FC236}">
                      <a16:creationId xmlns:a16="http://schemas.microsoft.com/office/drawing/2014/main" id="{572C32C5-1F6E-8145-D351-4B2FBC11262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37533" y="2829507"/>
                  <a:ext cx="100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1739" name="Freihand 211738">
                  <a:extLst>
                    <a:ext uri="{FF2B5EF4-FFF2-40B4-BE49-F238E27FC236}">
                      <a16:creationId xmlns:a16="http://schemas.microsoft.com/office/drawing/2014/main" id="{055EB211-C2CC-BC2B-5C78-4C5AA7BAE056}"/>
                    </a:ext>
                  </a:extLst>
                </p14:cNvPr>
                <p14:cNvContentPartPr/>
                <p14:nvPr/>
              </p14:nvContentPartPr>
              <p14:xfrm>
                <a:off x="1345893" y="2817987"/>
                <a:ext cx="160920" cy="284400"/>
              </p14:xfrm>
            </p:contentPart>
          </mc:Choice>
          <mc:Fallback>
            <p:pic>
              <p:nvPicPr>
                <p:cNvPr id="211739" name="Freihand 211738">
                  <a:extLst>
                    <a:ext uri="{FF2B5EF4-FFF2-40B4-BE49-F238E27FC236}">
                      <a16:creationId xmlns:a16="http://schemas.microsoft.com/office/drawing/2014/main" id="{055EB211-C2CC-BC2B-5C78-4C5AA7BAE05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36893" y="2808987"/>
                  <a:ext cx="178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1740" name="Freihand 211739">
                  <a:extLst>
                    <a:ext uri="{FF2B5EF4-FFF2-40B4-BE49-F238E27FC236}">
                      <a16:creationId xmlns:a16="http://schemas.microsoft.com/office/drawing/2014/main" id="{EF979025-B9FD-0015-C897-05E391ECD012}"/>
                    </a:ext>
                  </a:extLst>
                </p14:cNvPr>
                <p14:cNvContentPartPr/>
                <p14:nvPr/>
              </p14:nvContentPartPr>
              <p14:xfrm>
                <a:off x="1566573" y="2716467"/>
                <a:ext cx="410400" cy="390240"/>
              </p14:xfrm>
            </p:contentPart>
          </mc:Choice>
          <mc:Fallback>
            <p:pic>
              <p:nvPicPr>
                <p:cNvPr id="211740" name="Freihand 211739">
                  <a:extLst>
                    <a:ext uri="{FF2B5EF4-FFF2-40B4-BE49-F238E27FC236}">
                      <a16:creationId xmlns:a16="http://schemas.microsoft.com/office/drawing/2014/main" id="{EF979025-B9FD-0015-C897-05E391ECD01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557573" y="2707827"/>
                  <a:ext cx="4280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1741" name="Freihand 211740">
                  <a:extLst>
                    <a:ext uri="{FF2B5EF4-FFF2-40B4-BE49-F238E27FC236}">
                      <a16:creationId xmlns:a16="http://schemas.microsoft.com/office/drawing/2014/main" id="{B29B1658-F747-2C5E-E519-918B66E7F794}"/>
                    </a:ext>
                  </a:extLst>
                </p14:cNvPr>
                <p14:cNvContentPartPr/>
                <p14:nvPr/>
              </p14:nvContentPartPr>
              <p14:xfrm>
                <a:off x="1262013" y="2770107"/>
                <a:ext cx="202320" cy="15480"/>
              </p14:xfrm>
            </p:contentPart>
          </mc:Choice>
          <mc:Fallback>
            <p:pic>
              <p:nvPicPr>
                <p:cNvPr id="211741" name="Freihand 211740">
                  <a:extLst>
                    <a:ext uri="{FF2B5EF4-FFF2-40B4-BE49-F238E27FC236}">
                      <a16:creationId xmlns:a16="http://schemas.microsoft.com/office/drawing/2014/main" id="{B29B1658-F747-2C5E-E519-918B66E7F79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53013" y="2761107"/>
                  <a:ext cx="2199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39" name="Gruppieren 211838">
            <a:extLst>
              <a:ext uri="{FF2B5EF4-FFF2-40B4-BE49-F238E27FC236}">
                <a16:creationId xmlns:a16="http://schemas.microsoft.com/office/drawing/2014/main" id="{4CB5D27D-EEEA-EBBF-A5D7-02CD9F35D314}"/>
              </a:ext>
            </a:extLst>
          </p:cNvPr>
          <p:cNvGrpSpPr/>
          <p:nvPr/>
        </p:nvGrpSpPr>
        <p:grpSpPr>
          <a:xfrm>
            <a:off x="6251973" y="1215627"/>
            <a:ext cx="4853880" cy="1927080"/>
            <a:chOff x="6251973" y="1215627"/>
            <a:chExt cx="4853880" cy="19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480823F-D498-E18E-1850-4BC1D9394FBF}"/>
                    </a:ext>
                  </a:extLst>
                </p14:cNvPr>
                <p14:cNvContentPartPr/>
                <p14:nvPr/>
              </p14:nvContentPartPr>
              <p14:xfrm>
                <a:off x="6251973" y="1464387"/>
                <a:ext cx="149040" cy="173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480823F-D498-E18E-1850-4BC1D9394FB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42973" y="1455387"/>
                  <a:ext cx="166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455AB99-ACE1-DBF1-B427-6EB4CFE59A55}"/>
                    </a:ext>
                  </a:extLst>
                </p14:cNvPr>
                <p14:cNvContentPartPr/>
                <p14:nvPr/>
              </p14:nvContentPartPr>
              <p14:xfrm>
                <a:off x="6436293" y="1509747"/>
                <a:ext cx="685080" cy="92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455AB99-ACE1-DBF1-B427-6EB4CFE59A5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27653" y="1500747"/>
                  <a:ext cx="702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3BBBF3C-42AA-E62C-52ED-6DE96FF2FE64}"/>
                    </a:ext>
                  </a:extLst>
                </p14:cNvPr>
                <p14:cNvContentPartPr/>
                <p14:nvPr/>
              </p14:nvContentPartPr>
              <p14:xfrm>
                <a:off x="7238733" y="1403547"/>
                <a:ext cx="403200" cy="258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3BBBF3C-42AA-E62C-52ED-6DE96FF2FE6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29733" y="1394907"/>
                  <a:ext cx="420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90A1EB5-7717-B0C3-146B-057AD3816F34}"/>
                    </a:ext>
                  </a:extLst>
                </p14:cNvPr>
                <p14:cNvContentPartPr/>
                <p14:nvPr/>
              </p14:nvContentPartPr>
              <p14:xfrm>
                <a:off x="7708533" y="1439907"/>
                <a:ext cx="82800" cy="109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90A1EB5-7717-B0C3-146B-057AD3816F3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99533" y="1431267"/>
                  <a:ext cx="100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5ECF92D-C1C0-5BF4-F4E9-75CFF735B3C1}"/>
                    </a:ext>
                  </a:extLst>
                </p14:cNvPr>
                <p14:cNvContentPartPr/>
                <p14:nvPr/>
              </p14:nvContentPartPr>
              <p14:xfrm>
                <a:off x="7847493" y="1438107"/>
                <a:ext cx="181080" cy="119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5ECF92D-C1C0-5BF4-F4E9-75CFF735B3C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38853" y="1429467"/>
                  <a:ext cx="198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1585" name="Freihand 211584">
                  <a:extLst>
                    <a:ext uri="{FF2B5EF4-FFF2-40B4-BE49-F238E27FC236}">
                      <a16:creationId xmlns:a16="http://schemas.microsoft.com/office/drawing/2014/main" id="{8EEE5035-E11E-11BE-AF1A-016C8A3F529D}"/>
                    </a:ext>
                  </a:extLst>
                </p14:cNvPr>
                <p14:cNvContentPartPr/>
                <p14:nvPr/>
              </p14:nvContentPartPr>
              <p14:xfrm>
                <a:off x="8102733" y="1452147"/>
                <a:ext cx="114480" cy="98640"/>
              </p14:xfrm>
            </p:contentPart>
          </mc:Choice>
          <mc:Fallback>
            <p:pic>
              <p:nvPicPr>
                <p:cNvPr id="211585" name="Freihand 211584">
                  <a:extLst>
                    <a:ext uri="{FF2B5EF4-FFF2-40B4-BE49-F238E27FC236}">
                      <a16:creationId xmlns:a16="http://schemas.microsoft.com/office/drawing/2014/main" id="{8EEE5035-E11E-11BE-AF1A-016C8A3F529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94093" y="1443147"/>
                  <a:ext cx="132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1586" name="Freihand 211585">
                  <a:extLst>
                    <a:ext uri="{FF2B5EF4-FFF2-40B4-BE49-F238E27FC236}">
                      <a16:creationId xmlns:a16="http://schemas.microsoft.com/office/drawing/2014/main" id="{4A6EE3E7-9B1F-7DC9-DE5F-DCC743A7A12E}"/>
                    </a:ext>
                  </a:extLst>
                </p14:cNvPr>
                <p14:cNvContentPartPr/>
                <p14:nvPr/>
              </p14:nvContentPartPr>
              <p14:xfrm>
                <a:off x="8230173" y="1355307"/>
                <a:ext cx="689760" cy="426600"/>
              </p14:xfrm>
            </p:contentPart>
          </mc:Choice>
          <mc:Fallback>
            <p:pic>
              <p:nvPicPr>
                <p:cNvPr id="211586" name="Freihand 211585">
                  <a:extLst>
                    <a:ext uri="{FF2B5EF4-FFF2-40B4-BE49-F238E27FC236}">
                      <a16:creationId xmlns:a16="http://schemas.microsoft.com/office/drawing/2014/main" id="{4A6EE3E7-9B1F-7DC9-DE5F-DCC743A7A12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21173" y="1346667"/>
                  <a:ext cx="7074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1753" name="Freihand 211752">
                  <a:extLst>
                    <a:ext uri="{FF2B5EF4-FFF2-40B4-BE49-F238E27FC236}">
                      <a16:creationId xmlns:a16="http://schemas.microsoft.com/office/drawing/2014/main" id="{3927125F-5FBA-E0E2-1C5D-C1D4A77243F8}"/>
                    </a:ext>
                  </a:extLst>
                </p14:cNvPr>
                <p14:cNvContentPartPr/>
                <p14:nvPr/>
              </p14:nvContentPartPr>
              <p14:xfrm>
                <a:off x="6699093" y="1832667"/>
                <a:ext cx="130680" cy="252720"/>
              </p14:xfrm>
            </p:contentPart>
          </mc:Choice>
          <mc:Fallback>
            <p:pic>
              <p:nvPicPr>
                <p:cNvPr id="211753" name="Freihand 211752">
                  <a:extLst>
                    <a:ext uri="{FF2B5EF4-FFF2-40B4-BE49-F238E27FC236}">
                      <a16:creationId xmlns:a16="http://schemas.microsoft.com/office/drawing/2014/main" id="{3927125F-5FBA-E0E2-1C5D-C1D4A77243F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90093" y="1823667"/>
                  <a:ext cx="148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1754" name="Freihand 211753">
                  <a:extLst>
                    <a:ext uri="{FF2B5EF4-FFF2-40B4-BE49-F238E27FC236}">
                      <a16:creationId xmlns:a16="http://schemas.microsoft.com/office/drawing/2014/main" id="{A34D7928-D817-61C4-5570-60F681CA2BA3}"/>
                    </a:ext>
                  </a:extLst>
                </p14:cNvPr>
                <p14:cNvContentPartPr/>
                <p14:nvPr/>
              </p14:nvContentPartPr>
              <p14:xfrm>
                <a:off x="6869373" y="1788387"/>
                <a:ext cx="334440" cy="131400"/>
              </p14:xfrm>
            </p:contentPart>
          </mc:Choice>
          <mc:Fallback>
            <p:pic>
              <p:nvPicPr>
                <p:cNvPr id="211754" name="Freihand 211753">
                  <a:extLst>
                    <a:ext uri="{FF2B5EF4-FFF2-40B4-BE49-F238E27FC236}">
                      <a16:creationId xmlns:a16="http://schemas.microsoft.com/office/drawing/2014/main" id="{A34D7928-D817-61C4-5570-60F681CA2BA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60373" y="1779747"/>
                  <a:ext cx="352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1755" name="Freihand 211754">
                  <a:extLst>
                    <a:ext uri="{FF2B5EF4-FFF2-40B4-BE49-F238E27FC236}">
                      <a16:creationId xmlns:a16="http://schemas.microsoft.com/office/drawing/2014/main" id="{CB6D2505-047D-3737-3137-435F43C29ABB}"/>
                    </a:ext>
                  </a:extLst>
                </p14:cNvPr>
                <p14:cNvContentPartPr/>
                <p14:nvPr/>
              </p14:nvContentPartPr>
              <p14:xfrm>
                <a:off x="7122093" y="1745187"/>
                <a:ext cx="69120" cy="52560"/>
              </p14:xfrm>
            </p:contentPart>
          </mc:Choice>
          <mc:Fallback>
            <p:pic>
              <p:nvPicPr>
                <p:cNvPr id="211755" name="Freihand 211754">
                  <a:extLst>
                    <a:ext uri="{FF2B5EF4-FFF2-40B4-BE49-F238E27FC236}">
                      <a16:creationId xmlns:a16="http://schemas.microsoft.com/office/drawing/2014/main" id="{CB6D2505-047D-3737-3137-435F43C29AB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13453" y="1736547"/>
                  <a:ext cx="86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1756" name="Freihand 211755">
                  <a:extLst>
                    <a:ext uri="{FF2B5EF4-FFF2-40B4-BE49-F238E27FC236}">
                      <a16:creationId xmlns:a16="http://schemas.microsoft.com/office/drawing/2014/main" id="{E58D0F7C-DA14-F2C6-2111-5E911FEC5D3C}"/>
                    </a:ext>
                  </a:extLst>
                </p14:cNvPr>
                <p14:cNvContentPartPr/>
                <p14:nvPr/>
              </p14:nvContentPartPr>
              <p14:xfrm>
                <a:off x="7243053" y="1708467"/>
                <a:ext cx="409680" cy="163800"/>
              </p14:xfrm>
            </p:contentPart>
          </mc:Choice>
          <mc:Fallback>
            <p:pic>
              <p:nvPicPr>
                <p:cNvPr id="211756" name="Freihand 211755">
                  <a:extLst>
                    <a:ext uri="{FF2B5EF4-FFF2-40B4-BE49-F238E27FC236}">
                      <a16:creationId xmlns:a16="http://schemas.microsoft.com/office/drawing/2014/main" id="{E58D0F7C-DA14-F2C6-2111-5E911FEC5D3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34413" y="1699827"/>
                  <a:ext cx="427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1758" name="Freihand 211757">
                  <a:extLst>
                    <a:ext uri="{FF2B5EF4-FFF2-40B4-BE49-F238E27FC236}">
                      <a16:creationId xmlns:a16="http://schemas.microsoft.com/office/drawing/2014/main" id="{77EC374F-C317-BE69-6C25-C0307C89FED5}"/>
                    </a:ext>
                  </a:extLst>
                </p14:cNvPr>
                <p14:cNvContentPartPr/>
                <p14:nvPr/>
              </p14:nvContentPartPr>
              <p14:xfrm>
                <a:off x="7834893" y="1735467"/>
                <a:ext cx="137880" cy="141840"/>
              </p14:xfrm>
            </p:contentPart>
          </mc:Choice>
          <mc:Fallback>
            <p:pic>
              <p:nvPicPr>
                <p:cNvPr id="211758" name="Freihand 211757">
                  <a:extLst>
                    <a:ext uri="{FF2B5EF4-FFF2-40B4-BE49-F238E27FC236}">
                      <a16:creationId xmlns:a16="http://schemas.microsoft.com/office/drawing/2014/main" id="{77EC374F-C317-BE69-6C25-C0307C89FED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826253" y="1726467"/>
                  <a:ext cx="155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1759" name="Freihand 211758">
                  <a:extLst>
                    <a:ext uri="{FF2B5EF4-FFF2-40B4-BE49-F238E27FC236}">
                      <a16:creationId xmlns:a16="http://schemas.microsoft.com/office/drawing/2014/main" id="{F9FC98BF-CA8A-83F7-F0A3-C7B971C6B51F}"/>
                    </a:ext>
                  </a:extLst>
                </p14:cNvPr>
                <p14:cNvContentPartPr/>
                <p14:nvPr/>
              </p14:nvContentPartPr>
              <p14:xfrm>
                <a:off x="7913013" y="1871547"/>
                <a:ext cx="79200" cy="32040"/>
              </p14:xfrm>
            </p:contentPart>
          </mc:Choice>
          <mc:Fallback>
            <p:pic>
              <p:nvPicPr>
                <p:cNvPr id="211759" name="Freihand 211758">
                  <a:extLst>
                    <a:ext uri="{FF2B5EF4-FFF2-40B4-BE49-F238E27FC236}">
                      <a16:creationId xmlns:a16="http://schemas.microsoft.com/office/drawing/2014/main" id="{F9FC98BF-CA8A-83F7-F0A3-C7B971C6B51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04373" y="1862547"/>
                  <a:ext cx="96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1760" name="Freihand 211759">
                  <a:extLst>
                    <a:ext uri="{FF2B5EF4-FFF2-40B4-BE49-F238E27FC236}">
                      <a16:creationId xmlns:a16="http://schemas.microsoft.com/office/drawing/2014/main" id="{0BC4BA55-07A2-4621-62BC-487018C745AA}"/>
                    </a:ext>
                  </a:extLst>
                </p14:cNvPr>
                <p14:cNvContentPartPr/>
                <p14:nvPr/>
              </p14:nvContentPartPr>
              <p14:xfrm>
                <a:off x="8015613" y="1817907"/>
                <a:ext cx="209520" cy="78120"/>
              </p14:xfrm>
            </p:contentPart>
          </mc:Choice>
          <mc:Fallback>
            <p:pic>
              <p:nvPicPr>
                <p:cNvPr id="211760" name="Freihand 211759">
                  <a:extLst>
                    <a:ext uri="{FF2B5EF4-FFF2-40B4-BE49-F238E27FC236}">
                      <a16:creationId xmlns:a16="http://schemas.microsoft.com/office/drawing/2014/main" id="{0BC4BA55-07A2-4621-62BC-487018C745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06973" y="1808907"/>
                  <a:ext cx="227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1761" name="Freihand 211760">
                  <a:extLst>
                    <a:ext uri="{FF2B5EF4-FFF2-40B4-BE49-F238E27FC236}">
                      <a16:creationId xmlns:a16="http://schemas.microsoft.com/office/drawing/2014/main" id="{CA7C0FBC-6B68-4070-567E-7525398E2E61}"/>
                    </a:ext>
                  </a:extLst>
                </p14:cNvPr>
                <p14:cNvContentPartPr/>
                <p14:nvPr/>
              </p14:nvContentPartPr>
              <p14:xfrm>
                <a:off x="8235573" y="1831947"/>
                <a:ext cx="419760" cy="41760"/>
              </p14:xfrm>
            </p:contentPart>
          </mc:Choice>
          <mc:Fallback>
            <p:pic>
              <p:nvPicPr>
                <p:cNvPr id="211761" name="Freihand 211760">
                  <a:extLst>
                    <a:ext uri="{FF2B5EF4-FFF2-40B4-BE49-F238E27FC236}">
                      <a16:creationId xmlns:a16="http://schemas.microsoft.com/office/drawing/2014/main" id="{CA7C0FBC-6B68-4070-567E-7525398E2E6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26933" y="1823307"/>
                  <a:ext cx="437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1772" name="Freihand 211771">
                  <a:extLst>
                    <a:ext uri="{FF2B5EF4-FFF2-40B4-BE49-F238E27FC236}">
                      <a16:creationId xmlns:a16="http://schemas.microsoft.com/office/drawing/2014/main" id="{F0947AAC-38C0-4835-BAE0-9981D7C93935}"/>
                    </a:ext>
                  </a:extLst>
                </p14:cNvPr>
                <p14:cNvContentPartPr/>
                <p14:nvPr/>
              </p14:nvContentPartPr>
              <p14:xfrm>
                <a:off x="8975733" y="2076387"/>
                <a:ext cx="127440" cy="110880"/>
              </p14:xfrm>
            </p:contentPart>
          </mc:Choice>
          <mc:Fallback>
            <p:pic>
              <p:nvPicPr>
                <p:cNvPr id="211772" name="Freihand 211771">
                  <a:extLst>
                    <a:ext uri="{FF2B5EF4-FFF2-40B4-BE49-F238E27FC236}">
                      <a16:creationId xmlns:a16="http://schemas.microsoft.com/office/drawing/2014/main" id="{F0947AAC-38C0-4835-BAE0-9981D7C9393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66733" y="2067387"/>
                  <a:ext cx="145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1773" name="Freihand 211772">
                  <a:extLst>
                    <a:ext uri="{FF2B5EF4-FFF2-40B4-BE49-F238E27FC236}">
                      <a16:creationId xmlns:a16="http://schemas.microsoft.com/office/drawing/2014/main" id="{7BE2B1D4-8B3B-9D0B-B6BF-3495E169CA90}"/>
                    </a:ext>
                  </a:extLst>
                </p14:cNvPr>
                <p14:cNvContentPartPr/>
                <p14:nvPr/>
              </p14:nvContentPartPr>
              <p14:xfrm>
                <a:off x="9214773" y="2080707"/>
                <a:ext cx="129960" cy="75960"/>
              </p14:xfrm>
            </p:contentPart>
          </mc:Choice>
          <mc:Fallback>
            <p:pic>
              <p:nvPicPr>
                <p:cNvPr id="211773" name="Freihand 211772">
                  <a:extLst>
                    <a:ext uri="{FF2B5EF4-FFF2-40B4-BE49-F238E27FC236}">
                      <a16:creationId xmlns:a16="http://schemas.microsoft.com/office/drawing/2014/main" id="{7BE2B1D4-8B3B-9D0B-B6BF-3495E169CA9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06133" y="2071707"/>
                  <a:ext cx="147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1774" name="Freihand 211773">
                  <a:extLst>
                    <a:ext uri="{FF2B5EF4-FFF2-40B4-BE49-F238E27FC236}">
                      <a16:creationId xmlns:a16="http://schemas.microsoft.com/office/drawing/2014/main" id="{A954BE98-C96D-B9B1-B4F8-B0A739B2ACCE}"/>
                    </a:ext>
                  </a:extLst>
                </p14:cNvPr>
                <p14:cNvContentPartPr/>
                <p14:nvPr/>
              </p14:nvContentPartPr>
              <p14:xfrm>
                <a:off x="9446613" y="2052267"/>
                <a:ext cx="123840" cy="95400"/>
              </p14:xfrm>
            </p:contentPart>
          </mc:Choice>
          <mc:Fallback>
            <p:pic>
              <p:nvPicPr>
                <p:cNvPr id="211774" name="Freihand 211773">
                  <a:extLst>
                    <a:ext uri="{FF2B5EF4-FFF2-40B4-BE49-F238E27FC236}">
                      <a16:creationId xmlns:a16="http://schemas.microsoft.com/office/drawing/2014/main" id="{A954BE98-C96D-B9B1-B4F8-B0A739B2ACC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37613" y="2043267"/>
                  <a:ext cx="141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1775" name="Freihand 211774">
                  <a:extLst>
                    <a:ext uri="{FF2B5EF4-FFF2-40B4-BE49-F238E27FC236}">
                      <a16:creationId xmlns:a16="http://schemas.microsoft.com/office/drawing/2014/main" id="{6226EE93-25C6-0D25-3F12-4DCE86C42F6B}"/>
                    </a:ext>
                  </a:extLst>
                </p14:cNvPr>
                <p14:cNvContentPartPr/>
                <p14:nvPr/>
              </p14:nvContentPartPr>
              <p14:xfrm>
                <a:off x="9398733" y="2013747"/>
                <a:ext cx="230400" cy="151920"/>
              </p14:xfrm>
            </p:contentPart>
          </mc:Choice>
          <mc:Fallback>
            <p:pic>
              <p:nvPicPr>
                <p:cNvPr id="211775" name="Freihand 211774">
                  <a:extLst>
                    <a:ext uri="{FF2B5EF4-FFF2-40B4-BE49-F238E27FC236}">
                      <a16:creationId xmlns:a16="http://schemas.microsoft.com/office/drawing/2014/main" id="{6226EE93-25C6-0D25-3F12-4DCE86C42F6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89733" y="2004747"/>
                  <a:ext cx="248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1762" name="Freihand 211761">
                  <a:extLst>
                    <a:ext uri="{FF2B5EF4-FFF2-40B4-BE49-F238E27FC236}">
                      <a16:creationId xmlns:a16="http://schemas.microsoft.com/office/drawing/2014/main" id="{3943A8FA-6573-00FD-6D37-A85891DE9589}"/>
                    </a:ext>
                  </a:extLst>
                </p14:cNvPr>
                <p14:cNvContentPartPr/>
                <p14:nvPr/>
              </p14:nvContentPartPr>
              <p14:xfrm>
                <a:off x="6761373" y="2182587"/>
                <a:ext cx="109800" cy="145080"/>
              </p14:xfrm>
            </p:contentPart>
          </mc:Choice>
          <mc:Fallback>
            <p:pic>
              <p:nvPicPr>
                <p:cNvPr id="211762" name="Freihand 211761">
                  <a:extLst>
                    <a:ext uri="{FF2B5EF4-FFF2-40B4-BE49-F238E27FC236}">
                      <a16:creationId xmlns:a16="http://schemas.microsoft.com/office/drawing/2014/main" id="{3943A8FA-6573-00FD-6D37-A85891DE958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52373" y="2173587"/>
                  <a:ext cx="127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1763" name="Freihand 211762">
                  <a:extLst>
                    <a:ext uri="{FF2B5EF4-FFF2-40B4-BE49-F238E27FC236}">
                      <a16:creationId xmlns:a16="http://schemas.microsoft.com/office/drawing/2014/main" id="{B59E6ED8-4C25-73F4-5F7B-5193D70E3197}"/>
                    </a:ext>
                  </a:extLst>
                </p14:cNvPr>
                <p14:cNvContentPartPr/>
                <p14:nvPr/>
              </p14:nvContentPartPr>
              <p14:xfrm>
                <a:off x="6926613" y="2114907"/>
                <a:ext cx="264600" cy="192600"/>
              </p14:xfrm>
            </p:contentPart>
          </mc:Choice>
          <mc:Fallback>
            <p:pic>
              <p:nvPicPr>
                <p:cNvPr id="211763" name="Freihand 211762">
                  <a:extLst>
                    <a:ext uri="{FF2B5EF4-FFF2-40B4-BE49-F238E27FC236}">
                      <a16:creationId xmlns:a16="http://schemas.microsoft.com/office/drawing/2014/main" id="{B59E6ED8-4C25-73F4-5F7B-5193D70E319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17613" y="2105907"/>
                  <a:ext cx="282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1764" name="Freihand 211763">
                  <a:extLst>
                    <a:ext uri="{FF2B5EF4-FFF2-40B4-BE49-F238E27FC236}">
                      <a16:creationId xmlns:a16="http://schemas.microsoft.com/office/drawing/2014/main" id="{B15EC736-D5EE-15AE-0723-D6AEED4795A1}"/>
                    </a:ext>
                  </a:extLst>
                </p14:cNvPr>
                <p14:cNvContentPartPr/>
                <p14:nvPr/>
              </p14:nvContentPartPr>
              <p14:xfrm>
                <a:off x="7200933" y="2084667"/>
                <a:ext cx="81000" cy="206280"/>
              </p14:xfrm>
            </p:contentPart>
          </mc:Choice>
          <mc:Fallback>
            <p:pic>
              <p:nvPicPr>
                <p:cNvPr id="211764" name="Freihand 211763">
                  <a:extLst>
                    <a:ext uri="{FF2B5EF4-FFF2-40B4-BE49-F238E27FC236}">
                      <a16:creationId xmlns:a16="http://schemas.microsoft.com/office/drawing/2014/main" id="{B15EC736-D5EE-15AE-0723-D6AEED4795A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91933" y="2075667"/>
                  <a:ext cx="98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1765" name="Freihand 211764">
                  <a:extLst>
                    <a:ext uri="{FF2B5EF4-FFF2-40B4-BE49-F238E27FC236}">
                      <a16:creationId xmlns:a16="http://schemas.microsoft.com/office/drawing/2014/main" id="{2121DFD6-ED96-2B31-8A63-A197F3AF17F5}"/>
                    </a:ext>
                  </a:extLst>
                </p14:cNvPr>
                <p14:cNvContentPartPr/>
                <p14:nvPr/>
              </p14:nvContentPartPr>
              <p14:xfrm>
                <a:off x="7183293" y="2088627"/>
                <a:ext cx="352440" cy="174960"/>
              </p14:xfrm>
            </p:contentPart>
          </mc:Choice>
          <mc:Fallback>
            <p:pic>
              <p:nvPicPr>
                <p:cNvPr id="211765" name="Freihand 211764">
                  <a:extLst>
                    <a:ext uri="{FF2B5EF4-FFF2-40B4-BE49-F238E27FC236}">
                      <a16:creationId xmlns:a16="http://schemas.microsoft.com/office/drawing/2014/main" id="{2121DFD6-ED96-2B31-8A63-A197F3AF17F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74293" y="2079987"/>
                  <a:ext cx="370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1767" name="Freihand 211766">
                  <a:extLst>
                    <a:ext uri="{FF2B5EF4-FFF2-40B4-BE49-F238E27FC236}">
                      <a16:creationId xmlns:a16="http://schemas.microsoft.com/office/drawing/2014/main" id="{E171621D-B66B-6B57-B950-7746B691C5F0}"/>
                    </a:ext>
                  </a:extLst>
                </p14:cNvPr>
                <p14:cNvContentPartPr/>
                <p14:nvPr/>
              </p14:nvContentPartPr>
              <p14:xfrm>
                <a:off x="7623573" y="2204547"/>
                <a:ext cx="6120" cy="29880"/>
              </p14:xfrm>
            </p:contentPart>
          </mc:Choice>
          <mc:Fallback>
            <p:pic>
              <p:nvPicPr>
                <p:cNvPr id="211767" name="Freihand 211766">
                  <a:extLst>
                    <a:ext uri="{FF2B5EF4-FFF2-40B4-BE49-F238E27FC236}">
                      <a16:creationId xmlns:a16="http://schemas.microsoft.com/office/drawing/2014/main" id="{E171621D-B66B-6B57-B950-7746B691C5F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614573" y="2195907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1768" name="Freihand 211767">
                  <a:extLst>
                    <a:ext uri="{FF2B5EF4-FFF2-40B4-BE49-F238E27FC236}">
                      <a16:creationId xmlns:a16="http://schemas.microsoft.com/office/drawing/2014/main" id="{974A1B8B-4B3F-0398-6F41-3B0C08F0268A}"/>
                    </a:ext>
                  </a:extLst>
                </p14:cNvPr>
                <p14:cNvContentPartPr/>
                <p14:nvPr/>
              </p14:nvContentPartPr>
              <p14:xfrm>
                <a:off x="7911933" y="2052987"/>
                <a:ext cx="133200" cy="179640"/>
              </p14:xfrm>
            </p:contentPart>
          </mc:Choice>
          <mc:Fallback>
            <p:pic>
              <p:nvPicPr>
                <p:cNvPr id="211768" name="Freihand 211767">
                  <a:extLst>
                    <a:ext uri="{FF2B5EF4-FFF2-40B4-BE49-F238E27FC236}">
                      <a16:creationId xmlns:a16="http://schemas.microsoft.com/office/drawing/2014/main" id="{974A1B8B-4B3F-0398-6F41-3B0C08F0268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02933" y="2043987"/>
                  <a:ext cx="150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1769" name="Freihand 211768">
                  <a:extLst>
                    <a:ext uri="{FF2B5EF4-FFF2-40B4-BE49-F238E27FC236}">
                      <a16:creationId xmlns:a16="http://schemas.microsoft.com/office/drawing/2014/main" id="{97D10DA1-BB1C-EEF0-DD16-DC3BF06AB669}"/>
                    </a:ext>
                  </a:extLst>
                </p14:cNvPr>
                <p14:cNvContentPartPr/>
                <p14:nvPr/>
              </p14:nvContentPartPr>
              <p14:xfrm>
                <a:off x="7997253" y="2155947"/>
                <a:ext cx="298440" cy="85320"/>
              </p14:xfrm>
            </p:contentPart>
          </mc:Choice>
          <mc:Fallback>
            <p:pic>
              <p:nvPicPr>
                <p:cNvPr id="211769" name="Freihand 211768">
                  <a:extLst>
                    <a:ext uri="{FF2B5EF4-FFF2-40B4-BE49-F238E27FC236}">
                      <a16:creationId xmlns:a16="http://schemas.microsoft.com/office/drawing/2014/main" id="{97D10DA1-BB1C-EEF0-DD16-DC3BF06AB66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988253" y="2147307"/>
                  <a:ext cx="316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1770" name="Freihand 211769">
                  <a:extLst>
                    <a:ext uri="{FF2B5EF4-FFF2-40B4-BE49-F238E27FC236}">
                      <a16:creationId xmlns:a16="http://schemas.microsoft.com/office/drawing/2014/main" id="{16EB32E9-08E6-F9A8-DCC9-7DF10A623711}"/>
                    </a:ext>
                  </a:extLst>
                </p14:cNvPr>
                <p14:cNvContentPartPr/>
                <p14:nvPr/>
              </p14:nvContentPartPr>
              <p14:xfrm>
                <a:off x="8293173" y="2108067"/>
                <a:ext cx="122760" cy="119880"/>
              </p14:xfrm>
            </p:contentPart>
          </mc:Choice>
          <mc:Fallback>
            <p:pic>
              <p:nvPicPr>
                <p:cNvPr id="211770" name="Freihand 211769">
                  <a:extLst>
                    <a:ext uri="{FF2B5EF4-FFF2-40B4-BE49-F238E27FC236}">
                      <a16:creationId xmlns:a16="http://schemas.microsoft.com/office/drawing/2014/main" id="{16EB32E9-08E6-F9A8-DCC9-7DF10A62371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84173" y="2099067"/>
                  <a:ext cx="140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1771" name="Freihand 211770">
                  <a:extLst>
                    <a:ext uri="{FF2B5EF4-FFF2-40B4-BE49-F238E27FC236}">
                      <a16:creationId xmlns:a16="http://schemas.microsoft.com/office/drawing/2014/main" id="{A510856A-A3DF-DACC-93B4-362E3FC8437B}"/>
                    </a:ext>
                  </a:extLst>
                </p14:cNvPr>
                <p14:cNvContentPartPr/>
                <p14:nvPr/>
              </p14:nvContentPartPr>
              <p14:xfrm>
                <a:off x="8456613" y="2124627"/>
                <a:ext cx="261720" cy="81360"/>
              </p14:xfrm>
            </p:contentPart>
          </mc:Choice>
          <mc:Fallback>
            <p:pic>
              <p:nvPicPr>
                <p:cNvPr id="211771" name="Freihand 211770">
                  <a:extLst>
                    <a:ext uri="{FF2B5EF4-FFF2-40B4-BE49-F238E27FC236}">
                      <a16:creationId xmlns:a16="http://schemas.microsoft.com/office/drawing/2014/main" id="{A510856A-A3DF-DACC-93B4-362E3FC8437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447613" y="2115987"/>
                  <a:ext cx="279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1788" name="Freihand 211787">
                  <a:extLst>
                    <a:ext uri="{FF2B5EF4-FFF2-40B4-BE49-F238E27FC236}">
                      <a16:creationId xmlns:a16="http://schemas.microsoft.com/office/drawing/2014/main" id="{D7F70D71-EB49-EC5B-A481-0D2E4BB72070}"/>
                    </a:ext>
                  </a:extLst>
                </p14:cNvPr>
                <p14:cNvContentPartPr/>
                <p14:nvPr/>
              </p14:nvContentPartPr>
              <p14:xfrm>
                <a:off x="7056933" y="2450067"/>
                <a:ext cx="14040" cy="198000"/>
              </p14:xfrm>
            </p:contentPart>
          </mc:Choice>
          <mc:Fallback>
            <p:pic>
              <p:nvPicPr>
                <p:cNvPr id="211788" name="Freihand 211787">
                  <a:extLst>
                    <a:ext uri="{FF2B5EF4-FFF2-40B4-BE49-F238E27FC236}">
                      <a16:creationId xmlns:a16="http://schemas.microsoft.com/office/drawing/2014/main" id="{D7F70D71-EB49-EC5B-A481-0D2E4BB7207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48293" y="2441427"/>
                  <a:ext cx="31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1789" name="Freihand 211788">
                  <a:extLst>
                    <a:ext uri="{FF2B5EF4-FFF2-40B4-BE49-F238E27FC236}">
                      <a16:creationId xmlns:a16="http://schemas.microsoft.com/office/drawing/2014/main" id="{9A4C7613-71E2-D460-D9E3-73890775DC89}"/>
                    </a:ext>
                  </a:extLst>
                </p14:cNvPr>
                <p14:cNvContentPartPr/>
                <p14:nvPr/>
              </p14:nvContentPartPr>
              <p14:xfrm>
                <a:off x="6934893" y="2423787"/>
                <a:ext cx="217800" cy="212040"/>
              </p14:xfrm>
            </p:contentPart>
          </mc:Choice>
          <mc:Fallback>
            <p:pic>
              <p:nvPicPr>
                <p:cNvPr id="211789" name="Freihand 211788">
                  <a:extLst>
                    <a:ext uri="{FF2B5EF4-FFF2-40B4-BE49-F238E27FC236}">
                      <a16:creationId xmlns:a16="http://schemas.microsoft.com/office/drawing/2014/main" id="{9A4C7613-71E2-D460-D9E3-73890775DC8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26253" y="2414787"/>
                  <a:ext cx="235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1791" name="Freihand 211790">
                  <a:extLst>
                    <a:ext uri="{FF2B5EF4-FFF2-40B4-BE49-F238E27FC236}">
                      <a16:creationId xmlns:a16="http://schemas.microsoft.com/office/drawing/2014/main" id="{97EBA130-393E-2C5B-5CD2-1D54986C40F0}"/>
                    </a:ext>
                  </a:extLst>
                </p14:cNvPr>
                <p14:cNvContentPartPr/>
                <p14:nvPr/>
              </p14:nvContentPartPr>
              <p14:xfrm>
                <a:off x="7145853" y="2518467"/>
                <a:ext cx="129240" cy="142920"/>
              </p14:xfrm>
            </p:contentPart>
          </mc:Choice>
          <mc:Fallback>
            <p:pic>
              <p:nvPicPr>
                <p:cNvPr id="211791" name="Freihand 211790">
                  <a:extLst>
                    <a:ext uri="{FF2B5EF4-FFF2-40B4-BE49-F238E27FC236}">
                      <a16:creationId xmlns:a16="http://schemas.microsoft.com/office/drawing/2014/main" id="{97EBA130-393E-2C5B-5CD2-1D54986C40F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36853" y="2509467"/>
                  <a:ext cx="146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1792" name="Freihand 211791">
                  <a:extLst>
                    <a:ext uri="{FF2B5EF4-FFF2-40B4-BE49-F238E27FC236}">
                      <a16:creationId xmlns:a16="http://schemas.microsoft.com/office/drawing/2014/main" id="{AA69DDE0-9C44-4F5C-3CF6-720E576597C1}"/>
                    </a:ext>
                  </a:extLst>
                </p14:cNvPr>
                <p14:cNvContentPartPr/>
                <p14:nvPr/>
              </p14:nvContentPartPr>
              <p14:xfrm>
                <a:off x="7358613" y="2509827"/>
                <a:ext cx="248400" cy="161280"/>
              </p14:xfrm>
            </p:contentPart>
          </mc:Choice>
          <mc:Fallback>
            <p:pic>
              <p:nvPicPr>
                <p:cNvPr id="211792" name="Freihand 211791">
                  <a:extLst>
                    <a:ext uri="{FF2B5EF4-FFF2-40B4-BE49-F238E27FC236}">
                      <a16:creationId xmlns:a16="http://schemas.microsoft.com/office/drawing/2014/main" id="{AA69DDE0-9C44-4F5C-3CF6-720E576597C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49973" y="2501187"/>
                  <a:ext cx="266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1793" name="Freihand 211792">
                  <a:extLst>
                    <a:ext uri="{FF2B5EF4-FFF2-40B4-BE49-F238E27FC236}">
                      <a16:creationId xmlns:a16="http://schemas.microsoft.com/office/drawing/2014/main" id="{F6776837-4704-A3AA-5A1E-CE1D3FEDF55E}"/>
                    </a:ext>
                  </a:extLst>
                </p14:cNvPr>
                <p14:cNvContentPartPr/>
                <p14:nvPr/>
              </p14:nvContentPartPr>
              <p14:xfrm>
                <a:off x="7600173" y="2502627"/>
                <a:ext cx="147240" cy="106920"/>
              </p14:xfrm>
            </p:contentPart>
          </mc:Choice>
          <mc:Fallback>
            <p:pic>
              <p:nvPicPr>
                <p:cNvPr id="211793" name="Freihand 211792">
                  <a:extLst>
                    <a:ext uri="{FF2B5EF4-FFF2-40B4-BE49-F238E27FC236}">
                      <a16:creationId xmlns:a16="http://schemas.microsoft.com/office/drawing/2014/main" id="{F6776837-4704-A3AA-5A1E-CE1D3FEDF55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91173" y="2493627"/>
                  <a:ext cx="164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1794" name="Freihand 211793">
                  <a:extLst>
                    <a:ext uri="{FF2B5EF4-FFF2-40B4-BE49-F238E27FC236}">
                      <a16:creationId xmlns:a16="http://schemas.microsoft.com/office/drawing/2014/main" id="{AB30F94B-EA17-1B51-9A5D-64017E8C2F23}"/>
                    </a:ext>
                  </a:extLst>
                </p14:cNvPr>
                <p14:cNvContentPartPr/>
                <p14:nvPr/>
              </p14:nvContentPartPr>
              <p14:xfrm>
                <a:off x="7788093" y="2378067"/>
                <a:ext cx="169560" cy="205560"/>
              </p14:xfrm>
            </p:contentPart>
          </mc:Choice>
          <mc:Fallback>
            <p:pic>
              <p:nvPicPr>
                <p:cNvPr id="211794" name="Freihand 211793">
                  <a:extLst>
                    <a:ext uri="{FF2B5EF4-FFF2-40B4-BE49-F238E27FC236}">
                      <a16:creationId xmlns:a16="http://schemas.microsoft.com/office/drawing/2014/main" id="{AB30F94B-EA17-1B51-9A5D-64017E8C2F2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79453" y="2369067"/>
                  <a:ext cx="187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1795" name="Freihand 211794">
                  <a:extLst>
                    <a:ext uri="{FF2B5EF4-FFF2-40B4-BE49-F238E27FC236}">
                      <a16:creationId xmlns:a16="http://schemas.microsoft.com/office/drawing/2014/main" id="{2203D2EA-BA8E-7756-3707-6F63591E99DB}"/>
                    </a:ext>
                  </a:extLst>
                </p14:cNvPr>
                <p14:cNvContentPartPr/>
                <p14:nvPr/>
              </p14:nvContentPartPr>
              <p14:xfrm>
                <a:off x="7996533" y="2365827"/>
                <a:ext cx="200160" cy="205920"/>
              </p14:xfrm>
            </p:contentPart>
          </mc:Choice>
          <mc:Fallback>
            <p:pic>
              <p:nvPicPr>
                <p:cNvPr id="211795" name="Freihand 211794">
                  <a:extLst>
                    <a:ext uri="{FF2B5EF4-FFF2-40B4-BE49-F238E27FC236}">
                      <a16:creationId xmlns:a16="http://schemas.microsoft.com/office/drawing/2014/main" id="{2203D2EA-BA8E-7756-3707-6F63591E99D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87893" y="2357187"/>
                  <a:ext cx="217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1796" name="Freihand 211795">
                  <a:extLst>
                    <a:ext uri="{FF2B5EF4-FFF2-40B4-BE49-F238E27FC236}">
                      <a16:creationId xmlns:a16="http://schemas.microsoft.com/office/drawing/2014/main" id="{1F590D58-A3DC-A78D-236C-9B1F8F56C0F7}"/>
                    </a:ext>
                  </a:extLst>
                </p14:cNvPr>
                <p14:cNvContentPartPr/>
                <p14:nvPr/>
              </p14:nvContentPartPr>
              <p14:xfrm>
                <a:off x="8176893" y="2363307"/>
                <a:ext cx="58680" cy="81360"/>
              </p14:xfrm>
            </p:contentPart>
          </mc:Choice>
          <mc:Fallback>
            <p:pic>
              <p:nvPicPr>
                <p:cNvPr id="211796" name="Freihand 211795">
                  <a:extLst>
                    <a:ext uri="{FF2B5EF4-FFF2-40B4-BE49-F238E27FC236}">
                      <a16:creationId xmlns:a16="http://schemas.microsoft.com/office/drawing/2014/main" id="{1F590D58-A3DC-A78D-236C-9B1F8F56C0F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67893" y="2354307"/>
                  <a:ext cx="76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1797" name="Freihand 211796">
                  <a:extLst>
                    <a:ext uri="{FF2B5EF4-FFF2-40B4-BE49-F238E27FC236}">
                      <a16:creationId xmlns:a16="http://schemas.microsoft.com/office/drawing/2014/main" id="{4714FF5C-11A4-457D-0B3B-A4EA115A2293}"/>
                    </a:ext>
                  </a:extLst>
                </p14:cNvPr>
                <p14:cNvContentPartPr/>
                <p14:nvPr/>
              </p14:nvContentPartPr>
              <p14:xfrm>
                <a:off x="7920933" y="2298507"/>
                <a:ext cx="614520" cy="240120"/>
              </p14:xfrm>
            </p:contentPart>
          </mc:Choice>
          <mc:Fallback>
            <p:pic>
              <p:nvPicPr>
                <p:cNvPr id="211797" name="Freihand 211796">
                  <a:extLst>
                    <a:ext uri="{FF2B5EF4-FFF2-40B4-BE49-F238E27FC236}">
                      <a16:creationId xmlns:a16="http://schemas.microsoft.com/office/drawing/2014/main" id="{4714FF5C-11A4-457D-0B3B-A4EA115A229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912293" y="2289867"/>
                  <a:ext cx="632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1799" name="Freihand 211798">
                  <a:extLst>
                    <a:ext uri="{FF2B5EF4-FFF2-40B4-BE49-F238E27FC236}">
                      <a16:creationId xmlns:a16="http://schemas.microsoft.com/office/drawing/2014/main" id="{76D659EE-4D2A-CCCF-8C01-D9C6863F8712}"/>
                    </a:ext>
                  </a:extLst>
                </p14:cNvPr>
                <p14:cNvContentPartPr/>
                <p14:nvPr/>
              </p14:nvContentPartPr>
              <p14:xfrm>
                <a:off x="9021453" y="2382387"/>
                <a:ext cx="116640" cy="158040"/>
              </p14:xfrm>
            </p:contentPart>
          </mc:Choice>
          <mc:Fallback>
            <p:pic>
              <p:nvPicPr>
                <p:cNvPr id="211799" name="Freihand 211798">
                  <a:extLst>
                    <a:ext uri="{FF2B5EF4-FFF2-40B4-BE49-F238E27FC236}">
                      <a16:creationId xmlns:a16="http://schemas.microsoft.com/office/drawing/2014/main" id="{76D659EE-4D2A-CCCF-8C01-D9C6863F871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12453" y="2373747"/>
                  <a:ext cx="134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1800" name="Freihand 211799">
                  <a:extLst>
                    <a:ext uri="{FF2B5EF4-FFF2-40B4-BE49-F238E27FC236}">
                      <a16:creationId xmlns:a16="http://schemas.microsoft.com/office/drawing/2014/main" id="{2F0FBB4F-0290-1427-21E2-3DFCDFB089DF}"/>
                    </a:ext>
                  </a:extLst>
                </p14:cNvPr>
                <p14:cNvContentPartPr/>
                <p14:nvPr/>
              </p14:nvContentPartPr>
              <p14:xfrm>
                <a:off x="9251493" y="2392827"/>
                <a:ext cx="122400" cy="124920"/>
              </p14:xfrm>
            </p:contentPart>
          </mc:Choice>
          <mc:Fallback>
            <p:pic>
              <p:nvPicPr>
                <p:cNvPr id="211800" name="Freihand 211799">
                  <a:extLst>
                    <a:ext uri="{FF2B5EF4-FFF2-40B4-BE49-F238E27FC236}">
                      <a16:creationId xmlns:a16="http://schemas.microsoft.com/office/drawing/2014/main" id="{2F0FBB4F-0290-1427-21E2-3DFCDFB089D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42493" y="2383827"/>
                  <a:ext cx="140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1801" name="Freihand 211800">
                  <a:extLst>
                    <a:ext uri="{FF2B5EF4-FFF2-40B4-BE49-F238E27FC236}">
                      <a16:creationId xmlns:a16="http://schemas.microsoft.com/office/drawing/2014/main" id="{C5849E68-A3CF-FF47-DA1E-E81A7168D60C}"/>
                    </a:ext>
                  </a:extLst>
                </p14:cNvPr>
                <p14:cNvContentPartPr/>
                <p14:nvPr/>
              </p14:nvContentPartPr>
              <p14:xfrm>
                <a:off x="9476133" y="2370867"/>
                <a:ext cx="150840" cy="169560"/>
              </p14:xfrm>
            </p:contentPart>
          </mc:Choice>
          <mc:Fallback>
            <p:pic>
              <p:nvPicPr>
                <p:cNvPr id="211801" name="Freihand 211800">
                  <a:extLst>
                    <a:ext uri="{FF2B5EF4-FFF2-40B4-BE49-F238E27FC236}">
                      <a16:creationId xmlns:a16="http://schemas.microsoft.com/office/drawing/2014/main" id="{C5849E68-A3CF-FF47-DA1E-E81A7168D60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67133" y="2362227"/>
                  <a:ext cx="168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1802" name="Freihand 211801">
                  <a:extLst>
                    <a:ext uri="{FF2B5EF4-FFF2-40B4-BE49-F238E27FC236}">
                      <a16:creationId xmlns:a16="http://schemas.microsoft.com/office/drawing/2014/main" id="{AAE34EAF-1A34-943C-9A71-5637783BEF07}"/>
                    </a:ext>
                  </a:extLst>
                </p14:cNvPr>
                <p14:cNvContentPartPr/>
                <p14:nvPr/>
              </p14:nvContentPartPr>
              <p14:xfrm>
                <a:off x="9411333" y="2321907"/>
                <a:ext cx="284400" cy="218160"/>
              </p14:xfrm>
            </p:contentPart>
          </mc:Choice>
          <mc:Fallback>
            <p:pic>
              <p:nvPicPr>
                <p:cNvPr id="211802" name="Freihand 211801">
                  <a:extLst>
                    <a:ext uri="{FF2B5EF4-FFF2-40B4-BE49-F238E27FC236}">
                      <a16:creationId xmlns:a16="http://schemas.microsoft.com/office/drawing/2014/main" id="{AAE34EAF-1A34-943C-9A71-5637783BEF0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402333" y="2312907"/>
                  <a:ext cx="302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1804" name="Freihand 211803">
                  <a:extLst>
                    <a:ext uri="{FF2B5EF4-FFF2-40B4-BE49-F238E27FC236}">
                      <a16:creationId xmlns:a16="http://schemas.microsoft.com/office/drawing/2014/main" id="{DD558A1F-7E68-A68C-7E80-AC502F1C2226}"/>
                    </a:ext>
                  </a:extLst>
                </p14:cNvPr>
                <p14:cNvContentPartPr/>
                <p14:nvPr/>
              </p14:nvContentPartPr>
              <p14:xfrm>
                <a:off x="6715293" y="2792427"/>
                <a:ext cx="389880" cy="281880"/>
              </p14:xfrm>
            </p:contentPart>
          </mc:Choice>
          <mc:Fallback>
            <p:pic>
              <p:nvPicPr>
                <p:cNvPr id="211804" name="Freihand 211803">
                  <a:extLst>
                    <a:ext uri="{FF2B5EF4-FFF2-40B4-BE49-F238E27FC236}">
                      <a16:creationId xmlns:a16="http://schemas.microsoft.com/office/drawing/2014/main" id="{DD558A1F-7E68-A68C-7E80-AC502F1C222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06293" y="2783427"/>
                  <a:ext cx="407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1805" name="Freihand 211804">
                  <a:extLst>
                    <a:ext uri="{FF2B5EF4-FFF2-40B4-BE49-F238E27FC236}">
                      <a16:creationId xmlns:a16="http://schemas.microsoft.com/office/drawing/2014/main" id="{3628611D-1CF8-B45C-C6B4-EF385C16B16C}"/>
                    </a:ext>
                  </a:extLst>
                </p14:cNvPr>
                <p14:cNvContentPartPr/>
                <p14:nvPr/>
              </p14:nvContentPartPr>
              <p14:xfrm>
                <a:off x="7144053" y="2790987"/>
                <a:ext cx="152280" cy="351720"/>
              </p14:xfrm>
            </p:contentPart>
          </mc:Choice>
          <mc:Fallback>
            <p:pic>
              <p:nvPicPr>
                <p:cNvPr id="211805" name="Freihand 211804">
                  <a:extLst>
                    <a:ext uri="{FF2B5EF4-FFF2-40B4-BE49-F238E27FC236}">
                      <a16:creationId xmlns:a16="http://schemas.microsoft.com/office/drawing/2014/main" id="{3628611D-1CF8-B45C-C6B4-EF385C16B16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35413" y="2782347"/>
                  <a:ext cx="1699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1806" name="Freihand 211805">
                  <a:extLst>
                    <a:ext uri="{FF2B5EF4-FFF2-40B4-BE49-F238E27FC236}">
                      <a16:creationId xmlns:a16="http://schemas.microsoft.com/office/drawing/2014/main" id="{FCB1F836-F722-B372-016A-A32FC30BAE92}"/>
                    </a:ext>
                  </a:extLst>
                </p14:cNvPr>
                <p14:cNvContentPartPr/>
                <p14:nvPr/>
              </p14:nvContentPartPr>
              <p14:xfrm>
                <a:off x="7339173" y="2790987"/>
                <a:ext cx="113040" cy="215280"/>
              </p14:xfrm>
            </p:contentPart>
          </mc:Choice>
          <mc:Fallback>
            <p:pic>
              <p:nvPicPr>
                <p:cNvPr id="211806" name="Freihand 211805">
                  <a:extLst>
                    <a:ext uri="{FF2B5EF4-FFF2-40B4-BE49-F238E27FC236}">
                      <a16:creationId xmlns:a16="http://schemas.microsoft.com/office/drawing/2014/main" id="{FCB1F836-F722-B372-016A-A32FC30BAE9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30173" y="2782347"/>
                  <a:ext cx="130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1807" name="Freihand 211806">
                  <a:extLst>
                    <a:ext uri="{FF2B5EF4-FFF2-40B4-BE49-F238E27FC236}">
                      <a16:creationId xmlns:a16="http://schemas.microsoft.com/office/drawing/2014/main" id="{4F4FCEC6-5C13-6B61-8C3D-BAD999E13BA1}"/>
                    </a:ext>
                  </a:extLst>
                </p14:cNvPr>
                <p14:cNvContentPartPr/>
                <p14:nvPr/>
              </p14:nvContentPartPr>
              <p14:xfrm>
                <a:off x="7343493" y="2870547"/>
                <a:ext cx="272160" cy="124560"/>
              </p14:xfrm>
            </p:contentPart>
          </mc:Choice>
          <mc:Fallback>
            <p:pic>
              <p:nvPicPr>
                <p:cNvPr id="211807" name="Freihand 211806">
                  <a:extLst>
                    <a:ext uri="{FF2B5EF4-FFF2-40B4-BE49-F238E27FC236}">
                      <a16:creationId xmlns:a16="http://schemas.microsoft.com/office/drawing/2014/main" id="{4F4FCEC6-5C13-6B61-8C3D-BAD999E13BA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34853" y="2861907"/>
                  <a:ext cx="289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1808" name="Freihand 211807">
                  <a:extLst>
                    <a:ext uri="{FF2B5EF4-FFF2-40B4-BE49-F238E27FC236}">
                      <a16:creationId xmlns:a16="http://schemas.microsoft.com/office/drawing/2014/main" id="{87ECEAFB-8383-35EB-B5AD-BDED909E597F}"/>
                    </a:ext>
                  </a:extLst>
                </p14:cNvPr>
                <p14:cNvContentPartPr/>
                <p14:nvPr/>
              </p14:nvContentPartPr>
              <p14:xfrm>
                <a:off x="7671453" y="2738067"/>
                <a:ext cx="167400" cy="239400"/>
              </p14:xfrm>
            </p:contentPart>
          </mc:Choice>
          <mc:Fallback>
            <p:pic>
              <p:nvPicPr>
                <p:cNvPr id="211808" name="Freihand 211807">
                  <a:extLst>
                    <a:ext uri="{FF2B5EF4-FFF2-40B4-BE49-F238E27FC236}">
                      <a16:creationId xmlns:a16="http://schemas.microsoft.com/office/drawing/2014/main" id="{87ECEAFB-8383-35EB-B5AD-BDED909E597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62813" y="2729067"/>
                  <a:ext cx="185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1809" name="Freihand 211808">
                  <a:extLst>
                    <a:ext uri="{FF2B5EF4-FFF2-40B4-BE49-F238E27FC236}">
                      <a16:creationId xmlns:a16="http://schemas.microsoft.com/office/drawing/2014/main" id="{88BE90C9-9A24-14A9-60F5-6F2CA5A0035C}"/>
                    </a:ext>
                  </a:extLst>
                </p14:cNvPr>
                <p14:cNvContentPartPr/>
                <p14:nvPr/>
              </p14:nvContentPartPr>
              <p14:xfrm>
                <a:off x="7859013" y="2889267"/>
                <a:ext cx="172080" cy="71640"/>
              </p14:xfrm>
            </p:contentPart>
          </mc:Choice>
          <mc:Fallback>
            <p:pic>
              <p:nvPicPr>
                <p:cNvPr id="211809" name="Freihand 211808">
                  <a:extLst>
                    <a:ext uri="{FF2B5EF4-FFF2-40B4-BE49-F238E27FC236}">
                      <a16:creationId xmlns:a16="http://schemas.microsoft.com/office/drawing/2014/main" id="{88BE90C9-9A24-14A9-60F5-6F2CA5A0035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50373" y="2880627"/>
                  <a:ext cx="189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1811" name="Freihand 211810">
                  <a:extLst>
                    <a:ext uri="{FF2B5EF4-FFF2-40B4-BE49-F238E27FC236}">
                      <a16:creationId xmlns:a16="http://schemas.microsoft.com/office/drawing/2014/main" id="{04D655E8-6C20-F0FC-9608-1EF7A9A3E3BD}"/>
                    </a:ext>
                  </a:extLst>
                </p14:cNvPr>
                <p14:cNvContentPartPr/>
                <p14:nvPr/>
              </p14:nvContentPartPr>
              <p14:xfrm>
                <a:off x="8030373" y="2793867"/>
                <a:ext cx="384840" cy="189360"/>
              </p14:xfrm>
            </p:contentPart>
          </mc:Choice>
          <mc:Fallback>
            <p:pic>
              <p:nvPicPr>
                <p:cNvPr id="211811" name="Freihand 211810">
                  <a:extLst>
                    <a:ext uri="{FF2B5EF4-FFF2-40B4-BE49-F238E27FC236}">
                      <a16:creationId xmlns:a16="http://schemas.microsoft.com/office/drawing/2014/main" id="{04D655E8-6C20-F0FC-9608-1EF7A9A3E3B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21373" y="2785227"/>
                  <a:ext cx="402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1812" name="Freihand 211811">
                  <a:extLst>
                    <a:ext uri="{FF2B5EF4-FFF2-40B4-BE49-F238E27FC236}">
                      <a16:creationId xmlns:a16="http://schemas.microsoft.com/office/drawing/2014/main" id="{24BA1ADF-E98D-9253-DBC5-F809A97A1683}"/>
                    </a:ext>
                  </a:extLst>
                </p14:cNvPr>
                <p14:cNvContentPartPr/>
                <p14:nvPr/>
              </p14:nvContentPartPr>
              <p14:xfrm>
                <a:off x="8418093" y="2842107"/>
                <a:ext cx="60840" cy="134640"/>
              </p14:xfrm>
            </p:contentPart>
          </mc:Choice>
          <mc:Fallback>
            <p:pic>
              <p:nvPicPr>
                <p:cNvPr id="211812" name="Freihand 211811">
                  <a:extLst>
                    <a:ext uri="{FF2B5EF4-FFF2-40B4-BE49-F238E27FC236}">
                      <a16:creationId xmlns:a16="http://schemas.microsoft.com/office/drawing/2014/main" id="{24BA1ADF-E98D-9253-DBC5-F809A97A168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09453" y="2833107"/>
                  <a:ext cx="78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1813" name="Freihand 211812">
                  <a:extLst>
                    <a:ext uri="{FF2B5EF4-FFF2-40B4-BE49-F238E27FC236}">
                      <a16:creationId xmlns:a16="http://schemas.microsoft.com/office/drawing/2014/main" id="{F323C38B-29D3-8478-E396-7653EB95912C}"/>
                    </a:ext>
                  </a:extLst>
                </p14:cNvPr>
                <p14:cNvContentPartPr/>
                <p14:nvPr/>
              </p14:nvContentPartPr>
              <p14:xfrm>
                <a:off x="8516013" y="2842467"/>
                <a:ext cx="131040" cy="120600"/>
              </p14:xfrm>
            </p:contentPart>
          </mc:Choice>
          <mc:Fallback>
            <p:pic>
              <p:nvPicPr>
                <p:cNvPr id="211813" name="Freihand 211812">
                  <a:extLst>
                    <a:ext uri="{FF2B5EF4-FFF2-40B4-BE49-F238E27FC236}">
                      <a16:creationId xmlns:a16="http://schemas.microsoft.com/office/drawing/2014/main" id="{F323C38B-29D3-8478-E396-7653EB95912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07373" y="2833467"/>
                  <a:ext cx="148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1814" name="Freihand 211813">
                  <a:extLst>
                    <a:ext uri="{FF2B5EF4-FFF2-40B4-BE49-F238E27FC236}">
                      <a16:creationId xmlns:a16="http://schemas.microsoft.com/office/drawing/2014/main" id="{C580ED3F-BA27-A76B-2378-5FB2A9BD966D}"/>
                    </a:ext>
                  </a:extLst>
                </p14:cNvPr>
                <p14:cNvContentPartPr/>
                <p14:nvPr/>
              </p14:nvContentPartPr>
              <p14:xfrm>
                <a:off x="8641653" y="2761827"/>
                <a:ext cx="209880" cy="200520"/>
              </p14:xfrm>
            </p:contentPart>
          </mc:Choice>
          <mc:Fallback>
            <p:pic>
              <p:nvPicPr>
                <p:cNvPr id="211814" name="Freihand 211813">
                  <a:extLst>
                    <a:ext uri="{FF2B5EF4-FFF2-40B4-BE49-F238E27FC236}">
                      <a16:creationId xmlns:a16="http://schemas.microsoft.com/office/drawing/2014/main" id="{C580ED3F-BA27-A76B-2378-5FB2A9BD966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632653" y="2753187"/>
                  <a:ext cx="227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1817" name="Freihand 211816">
                  <a:extLst>
                    <a:ext uri="{FF2B5EF4-FFF2-40B4-BE49-F238E27FC236}">
                      <a16:creationId xmlns:a16="http://schemas.microsoft.com/office/drawing/2014/main" id="{B4189E6A-69C6-576F-6A46-1DAE515E9400}"/>
                    </a:ext>
                  </a:extLst>
                </p14:cNvPr>
                <p14:cNvContentPartPr/>
                <p14:nvPr/>
              </p14:nvContentPartPr>
              <p14:xfrm>
                <a:off x="8877093" y="2781267"/>
                <a:ext cx="92880" cy="172080"/>
              </p14:xfrm>
            </p:contentPart>
          </mc:Choice>
          <mc:Fallback>
            <p:pic>
              <p:nvPicPr>
                <p:cNvPr id="211817" name="Freihand 211816">
                  <a:extLst>
                    <a:ext uri="{FF2B5EF4-FFF2-40B4-BE49-F238E27FC236}">
                      <a16:creationId xmlns:a16="http://schemas.microsoft.com/office/drawing/2014/main" id="{B4189E6A-69C6-576F-6A46-1DAE515E940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68093" y="2772267"/>
                  <a:ext cx="110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1818" name="Freihand 211817">
                  <a:extLst>
                    <a:ext uri="{FF2B5EF4-FFF2-40B4-BE49-F238E27FC236}">
                      <a16:creationId xmlns:a16="http://schemas.microsoft.com/office/drawing/2014/main" id="{08091440-DB9B-0C70-F687-A84075C25945}"/>
                    </a:ext>
                  </a:extLst>
                </p14:cNvPr>
                <p14:cNvContentPartPr/>
                <p14:nvPr/>
              </p14:nvContentPartPr>
              <p14:xfrm>
                <a:off x="8969973" y="2837787"/>
                <a:ext cx="121680" cy="109080"/>
              </p14:xfrm>
            </p:contentPart>
          </mc:Choice>
          <mc:Fallback>
            <p:pic>
              <p:nvPicPr>
                <p:cNvPr id="211818" name="Freihand 211817">
                  <a:extLst>
                    <a:ext uri="{FF2B5EF4-FFF2-40B4-BE49-F238E27FC236}">
                      <a16:creationId xmlns:a16="http://schemas.microsoft.com/office/drawing/2014/main" id="{08091440-DB9B-0C70-F687-A84075C2594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61333" y="2828787"/>
                  <a:ext cx="139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1819" name="Freihand 211818">
                  <a:extLst>
                    <a:ext uri="{FF2B5EF4-FFF2-40B4-BE49-F238E27FC236}">
                      <a16:creationId xmlns:a16="http://schemas.microsoft.com/office/drawing/2014/main" id="{D1938A57-0E9D-ACDC-732E-DEE866FE7061}"/>
                    </a:ext>
                  </a:extLst>
                </p14:cNvPr>
                <p14:cNvContentPartPr/>
                <p14:nvPr/>
              </p14:nvContentPartPr>
              <p14:xfrm>
                <a:off x="9421773" y="2787387"/>
                <a:ext cx="143640" cy="113400"/>
              </p14:xfrm>
            </p:contentPart>
          </mc:Choice>
          <mc:Fallback>
            <p:pic>
              <p:nvPicPr>
                <p:cNvPr id="211819" name="Freihand 211818">
                  <a:extLst>
                    <a:ext uri="{FF2B5EF4-FFF2-40B4-BE49-F238E27FC236}">
                      <a16:creationId xmlns:a16="http://schemas.microsoft.com/office/drawing/2014/main" id="{D1938A57-0E9D-ACDC-732E-DEE866FE706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12773" y="2778747"/>
                  <a:ext cx="161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1820" name="Freihand 211819">
                  <a:extLst>
                    <a:ext uri="{FF2B5EF4-FFF2-40B4-BE49-F238E27FC236}">
                      <a16:creationId xmlns:a16="http://schemas.microsoft.com/office/drawing/2014/main" id="{21AD48BF-E755-B34D-AD08-704EC1408B37}"/>
                    </a:ext>
                  </a:extLst>
                </p14:cNvPr>
                <p14:cNvContentPartPr/>
                <p14:nvPr/>
              </p14:nvContentPartPr>
              <p14:xfrm>
                <a:off x="9508173" y="2747427"/>
                <a:ext cx="357120" cy="135360"/>
              </p14:xfrm>
            </p:contentPart>
          </mc:Choice>
          <mc:Fallback>
            <p:pic>
              <p:nvPicPr>
                <p:cNvPr id="211820" name="Freihand 211819">
                  <a:extLst>
                    <a:ext uri="{FF2B5EF4-FFF2-40B4-BE49-F238E27FC236}">
                      <a16:creationId xmlns:a16="http://schemas.microsoft.com/office/drawing/2014/main" id="{21AD48BF-E755-B34D-AD08-704EC1408B3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99173" y="2738787"/>
                  <a:ext cx="374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1821" name="Freihand 211820">
                  <a:extLst>
                    <a:ext uri="{FF2B5EF4-FFF2-40B4-BE49-F238E27FC236}">
                      <a16:creationId xmlns:a16="http://schemas.microsoft.com/office/drawing/2014/main" id="{9855C97E-6202-B5B8-5253-D4A1A3ACD6CC}"/>
                    </a:ext>
                  </a:extLst>
                </p14:cNvPr>
                <p14:cNvContentPartPr/>
                <p14:nvPr/>
              </p14:nvContentPartPr>
              <p14:xfrm>
                <a:off x="9747933" y="2682267"/>
                <a:ext cx="66600" cy="84240"/>
              </p14:xfrm>
            </p:contentPart>
          </mc:Choice>
          <mc:Fallback>
            <p:pic>
              <p:nvPicPr>
                <p:cNvPr id="211821" name="Freihand 211820">
                  <a:extLst>
                    <a:ext uri="{FF2B5EF4-FFF2-40B4-BE49-F238E27FC236}">
                      <a16:creationId xmlns:a16="http://schemas.microsoft.com/office/drawing/2014/main" id="{9855C97E-6202-B5B8-5253-D4A1A3ACD6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38933" y="2673267"/>
                  <a:ext cx="84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1822" name="Freihand 211821">
                  <a:extLst>
                    <a:ext uri="{FF2B5EF4-FFF2-40B4-BE49-F238E27FC236}">
                      <a16:creationId xmlns:a16="http://schemas.microsoft.com/office/drawing/2014/main" id="{65F8A978-2B5A-CEBC-34EF-12797E0B9481}"/>
                    </a:ext>
                  </a:extLst>
                </p14:cNvPr>
                <p14:cNvContentPartPr/>
                <p14:nvPr/>
              </p14:nvContentPartPr>
              <p14:xfrm>
                <a:off x="9893373" y="2830947"/>
                <a:ext cx="88560" cy="91080"/>
              </p14:xfrm>
            </p:contentPart>
          </mc:Choice>
          <mc:Fallback>
            <p:pic>
              <p:nvPicPr>
                <p:cNvPr id="211822" name="Freihand 211821">
                  <a:extLst>
                    <a:ext uri="{FF2B5EF4-FFF2-40B4-BE49-F238E27FC236}">
                      <a16:creationId xmlns:a16="http://schemas.microsoft.com/office/drawing/2014/main" id="{65F8A978-2B5A-CEBC-34EF-12797E0B948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884733" y="2822307"/>
                  <a:ext cx="106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743" name="Freihand 211742">
                  <a:extLst>
                    <a:ext uri="{FF2B5EF4-FFF2-40B4-BE49-F238E27FC236}">
                      <a16:creationId xmlns:a16="http://schemas.microsoft.com/office/drawing/2014/main" id="{FE0BF8DE-6FF1-C0A0-7D43-6D9307909055}"/>
                    </a:ext>
                  </a:extLst>
                </p14:cNvPr>
                <p14:cNvContentPartPr/>
                <p14:nvPr/>
              </p14:nvContentPartPr>
              <p14:xfrm>
                <a:off x="9348693" y="1296987"/>
                <a:ext cx="96120" cy="315720"/>
              </p14:xfrm>
            </p:contentPart>
          </mc:Choice>
          <mc:Fallback>
            <p:pic>
              <p:nvPicPr>
                <p:cNvPr id="211743" name="Freihand 211742">
                  <a:extLst>
                    <a:ext uri="{FF2B5EF4-FFF2-40B4-BE49-F238E27FC236}">
                      <a16:creationId xmlns:a16="http://schemas.microsoft.com/office/drawing/2014/main" id="{FE0BF8DE-6FF1-C0A0-7D43-6D930790905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40053" y="1287987"/>
                  <a:ext cx="113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1744" name="Freihand 211743">
                  <a:extLst>
                    <a:ext uri="{FF2B5EF4-FFF2-40B4-BE49-F238E27FC236}">
                      <a16:creationId xmlns:a16="http://schemas.microsoft.com/office/drawing/2014/main" id="{7788BE56-4F31-4B88-4466-C8DB093D1C94}"/>
                    </a:ext>
                  </a:extLst>
                </p14:cNvPr>
                <p14:cNvContentPartPr/>
                <p14:nvPr/>
              </p14:nvContentPartPr>
              <p14:xfrm>
                <a:off x="9613653" y="1305987"/>
                <a:ext cx="182160" cy="226440"/>
              </p14:xfrm>
            </p:contentPart>
          </mc:Choice>
          <mc:Fallback>
            <p:pic>
              <p:nvPicPr>
                <p:cNvPr id="211744" name="Freihand 211743">
                  <a:extLst>
                    <a:ext uri="{FF2B5EF4-FFF2-40B4-BE49-F238E27FC236}">
                      <a16:creationId xmlns:a16="http://schemas.microsoft.com/office/drawing/2014/main" id="{7788BE56-4F31-4B88-4466-C8DB093D1C9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604653" y="1297347"/>
                  <a:ext cx="199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1745" name="Freihand 211744">
                  <a:extLst>
                    <a:ext uri="{FF2B5EF4-FFF2-40B4-BE49-F238E27FC236}">
                      <a16:creationId xmlns:a16="http://schemas.microsoft.com/office/drawing/2014/main" id="{51B7577A-A4AB-49B7-D4AB-2300C5A3AC55}"/>
                    </a:ext>
                  </a:extLst>
                </p14:cNvPr>
                <p14:cNvContentPartPr/>
                <p14:nvPr/>
              </p14:nvContentPartPr>
              <p14:xfrm>
                <a:off x="9829653" y="1406787"/>
                <a:ext cx="145800" cy="107280"/>
              </p14:xfrm>
            </p:contentPart>
          </mc:Choice>
          <mc:Fallback>
            <p:pic>
              <p:nvPicPr>
                <p:cNvPr id="211745" name="Freihand 211744">
                  <a:extLst>
                    <a:ext uri="{FF2B5EF4-FFF2-40B4-BE49-F238E27FC236}">
                      <a16:creationId xmlns:a16="http://schemas.microsoft.com/office/drawing/2014/main" id="{51B7577A-A4AB-49B7-D4AB-2300C5A3AC5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21013" y="1397787"/>
                  <a:ext cx="163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1746" name="Freihand 211745">
                  <a:extLst>
                    <a:ext uri="{FF2B5EF4-FFF2-40B4-BE49-F238E27FC236}">
                      <a16:creationId xmlns:a16="http://schemas.microsoft.com/office/drawing/2014/main" id="{460D07F7-384F-A120-D302-559B1D9D8173}"/>
                    </a:ext>
                  </a:extLst>
                </p14:cNvPr>
                <p14:cNvContentPartPr/>
                <p14:nvPr/>
              </p14:nvContentPartPr>
              <p14:xfrm>
                <a:off x="10008573" y="1296627"/>
                <a:ext cx="174960" cy="231840"/>
              </p14:xfrm>
            </p:contentPart>
          </mc:Choice>
          <mc:Fallback>
            <p:pic>
              <p:nvPicPr>
                <p:cNvPr id="211746" name="Freihand 211745">
                  <a:extLst>
                    <a:ext uri="{FF2B5EF4-FFF2-40B4-BE49-F238E27FC236}">
                      <a16:creationId xmlns:a16="http://schemas.microsoft.com/office/drawing/2014/main" id="{460D07F7-384F-A120-D302-559B1D9D817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99933" y="1287627"/>
                  <a:ext cx="192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1747" name="Freihand 211746">
                  <a:extLst>
                    <a:ext uri="{FF2B5EF4-FFF2-40B4-BE49-F238E27FC236}">
                      <a16:creationId xmlns:a16="http://schemas.microsoft.com/office/drawing/2014/main" id="{48C632DB-1F4B-2208-C14E-8FDEEF9ED24D}"/>
                    </a:ext>
                  </a:extLst>
                </p14:cNvPr>
                <p14:cNvContentPartPr/>
                <p14:nvPr/>
              </p14:nvContentPartPr>
              <p14:xfrm>
                <a:off x="10271373" y="1268187"/>
                <a:ext cx="261360" cy="345960"/>
              </p14:xfrm>
            </p:contentPart>
          </mc:Choice>
          <mc:Fallback>
            <p:pic>
              <p:nvPicPr>
                <p:cNvPr id="211747" name="Freihand 211746">
                  <a:extLst>
                    <a:ext uri="{FF2B5EF4-FFF2-40B4-BE49-F238E27FC236}">
                      <a16:creationId xmlns:a16="http://schemas.microsoft.com/office/drawing/2014/main" id="{48C632DB-1F4B-2208-C14E-8FDEEF9ED24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262373" y="1259187"/>
                  <a:ext cx="2790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1748" name="Freihand 211747">
                  <a:extLst>
                    <a:ext uri="{FF2B5EF4-FFF2-40B4-BE49-F238E27FC236}">
                      <a16:creationId xmlns:a16="http://schemas.microsoft.com/office/drawing/2014/main" id="{101E43DD-1FA5-A8B8-2C1B-E17F2A7DF250}"/>
                    </a:ext>
                  </a:extLst>
                </p14:cNvPr>
                <p14:cNvContentPartPr/>
                <p14:nvPr/>
              </p14:nvContentPartPr>
              <p14:xfrm>
                <a:off x="10499973" y="1363227"/>
                <a:ext cx="115200" cy="84960"/>
              </p14:xfrm>
            </p:contentPart>
          </mc:Choice>
          <mc:Fallback>
            <p:pic>
              <p:nvPicPr>
                <p:cNvPr id="211748" name="Freihand 211747">
                  <a:extLst>
                    <a:ext uri="{FF2B5EF4-FFF2-40B4-BE49-F238E27FC236}">
                      <a16:creationId xmlns:a16="http://schemas.microsoft.com/office/drawing/2014/main" id="{101E43DD-1FA5-A8B8-2C1B-E17F2A7DF25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90973" y="1354587"/>
                  <a:ext cx="132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1749" name="Freihand 211748">
                  <a:extLst>
                    <a:ext uri="{FF2B5EF4-FFF2-40B4-BE49-F238E27FC236}">
                      <a16:creationId xmlns:a16="http://schemas.microsoft.com/office/drawing/2014/main" id="{B3E3AE22-E76E-7FBE-9AA8-37C8FB8E10C8}"/>
                    </a:ext>
                  </a:extLst>
                </p14:cNvPr>
                <p14:cNvContentPartPr/>
                <p14:nvPr/>
              </p14:nvContentPartPr>
              <p14:xfrm>
                <a:off x="10665573" y="1353867"/>
                <a:ext cx="142560" cy="365760"/>
              </p14:xfrm>
            </p:contentPart>
          </mc:Choice>
          <mc:Fallback>
            <p:pic>
              <p:nvPicPr>
                <p:cNvPr id="211749" name="Freihand 211748">
                  <a:extLst>
                    <a:ext uri="{FF2B5EF4-FFF2-40B4-BE49-F238E27FC236}">
                      <a16:creationId xmlns:a16="http://schemas.microsoft.com/office/drawing/2014/main" id="{B3E3AE22-E76E-7FBE-9AA8-37C8FB8E10C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56933" y="1345227"/>
                  <a:ext cx="1602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1750" name="Freihand 211749">
                  <a:extLst>
                    <a:ext uri="{FF2B5EF4-FFF2-40B4-BE49-F238E27FC236}">
                      <a16:creationId xmlns:a16="http://schemas.microsoft.com/office/drawing/2014/main" id="{C9681DB3-C093-E402-660A-DEBD440936AB}"/>
                    </a:ext>
                  </a:extLst>
                </p14:cNvPr>
                <p14:cNvContentPartPr/>
                <p14:nvPr/>
              </p14:nvContentPartPr>
              <p14:xfrm>
                <a:off x="10791573" y="1323987"/>
                <a:ext cx="168480" cy="114120"/>
              </p14:xfrm>
            </p:contentPart>
          </mc:Choice>
          <mc:Fallback>
            <p:pic>
              <p:nvPicPr>
                <p:cNvPr id="211750" name="Freihand 211749">
                  <a:extLst>
                    <a:ext uri="{FF2B5EF4-FFF2-40B4-BE49-F238E27FC236}">
                      <a16:creationId xmlns:a16="http://schemas.microsoft.com/office/drawing/2014/main" id="{C9681DB3-C093-E402-660A-DEBD440936A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82933" y="1314987"/>
                  <a:ext cx="186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1751" name="Freihand 211750">
                  <a:extLst>
                    <a:ext uri="{FF2B5EF4-FFF2-40B4-BE49-F238E27FC236}">
                      <a16:creationId xmlns:a16="http://schemas.microsoft.com/office/drawing/2014/main" id="{8E383F17-61B3-F526-94B6-939732987CD1}"/>
                    </a:ext>
                  </a:extLst>
                </p14:cNvPr>
                <p14:cNvContentPartPr/>
                <p14:nvPr/>
              </p14:nvContentPartPr>
              <p14:xfrm>
                <a:off x="10867173" y="1215627"/>
                <a:ext cx="238680" cy="422280"/>
              </p14:xfrm>
            </p:contentPart>
          </mc:Choice>
          <mc:Fallback>
            <p:pic>
              <p:nvPicPr>
                <p:cNvPr id="211751" name="Freihand 211750">
                  <a:extLst>
                    <a:ext uri="{FF2B5EF4-FFF2-40B4-BE49-F238E27FC236}">
                      <a16:creationId xmlns:a16="http://schemas.microsoft.com/office/drawing/2014/main" id="{8E383F17-61B3-F526-94B6-939732987CD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858173" y="1206627"/>
                  <a:ext cx="2563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1780" name="Freihand 211779">
                  <a:extLst>
                    <a:ext uri="{FF2B5EF4-FFF2-40B4-BE49-F238E27FC236}">
                      <a16:creationId xmlns:a16="http://schemas.microsoft.com/office/drawing/2014/main" id="{3567E18A-5290-6B19-A843-91B0FFADFB08}"/>
                    </a:ext>
                  </a:extLst>
                </p14:cNvPr>
                <p14:cNvContentPartPr/>
                <p14:nvPr/>
              </p14:nvContentPartPr>
              <p14:xfrm>
                <a:off x="8923893" y="1713147"/>
                <a:ext cx="116280" cy="148680"/>
              </p14:xfrm>
            </p:contentPart>
          </mc:Choice>
          <mc:Fallback>
            <p:pic>
              <p:nvPicPr>
                <p:cNvPr id="211780" name="Freihand 211779">
                  <a:extLst>
                    <a:ext uri="{FF2B5EF4-FFF2-40B4-BE49-F238E27FC236}">
                      <a16:creationId xmlns:a16="http://schemas.microsoft.com/office/drawing/2014/main" id="{3567E18A-5290-6B19-A843-91B0FFADFB0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15253" y="1704147"/>
                  <a:ext cx="133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1781" name="Freihand 211780">
                  <a:extLst>
                    <a:ext uri="{FF2B5EF4-FFF2-40B4-BE49-F238E27FC236}">
                      <a16:creationId xmlns:a16="http://schemas.microsoft.com/office/drawing/2014/main" id="{630D4BBC-379B-5143-33EE-31F99CEE6B59}"/>
                    </a:ext>
                  </a:extLst>
                </p14:cNvPr>
                <p14:cNvContentPartPr/>
                <p14:nvPr/>
              </p14:nvContentPartPr>
              <p14:xfrm>
                <a:off x="8974653" y="1689027"/>
                <a:ext cx="122760" cy="19800"/>
              </p14:xfrm>
            </p:contentPart>
          </mc:Choice>
          <mc:Fallback>
            <p:pic>
              <p:nvPicPr>
                <p:cNvPr id="211781" name="Freihand 211780">
                  <a:extLst>
                    <a:ext uri="{FF2B5EF4-FFF2-40B4-BE49-F238E27FC236}">
                      <a16:creationId xmlns:a16="http://schemas.microsoft.com/office/drawing/2014/main" id="{630D4BBC-379B-5143-33EE-31F99CEE6B5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966013" y="1680387"/>
                  <a:ext cx="140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1782" name="Freihand 211781">
                  <a:extLst>
                    <a:ext uri="{FF2B5EF4-FFF2-40B4-BE49-F238E27FC236}">
                      <a16:creationId xmlns:a16="http://schemas.microsoft.com/office/drawing/2014/main" id="{79B39D51-130B-0EAE-86FD-735DC3B203F9}"/>
                    </a:ext>
                  </a:extLst>
                </p14:cNvPr>
                <p14:cNvContentPartPr/>
                <p14:nvPr/>
              </p14:nvContentPartPr>
              <p14:xfrm>
                <a:off x="9147093" y="1674267"/>
                <a:ext cx="88560" cy="167400"/>
              </p14:xfrm>
            </p:contentPart>
          </mc:Choice>
          <mc:Fallback>
            <p:pic>
              <p:nvPicPr>
                <p:cNvPr id="211782" name="Freihand 211781">
                  <a:extLst>
                    <a:ext uri="{FF2B5EF4-FFF2-40B4-BE49-F238E27FC236}">
                      <a16:creationId xmlns:a16="http://schemas.microsoft.com/office/drawing/2014/main" id="{79B39D51-130B-0EAE-86FD-735DC3B203F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138453" y="1665627"/>
                  <a:ext cx="106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1783" name="Freihand 211782">
                  <a:extLst>
                    <a:ext uri="{FF2B5EF4-FFF2-40B4-BE49-F238E27FC236}">
                      <a16:creationId xmlns:a16="http://schemas.microsoft.com/office/drawing/2014/main" id="{E70216C8-202D-982E-AF8C-7965E2295666}"/>
                    </a:ext>
                  </a:extLst>
                </p14:cNvPr>
                <p14:cNvContentPartPr/>
                <p14:nvPr/>
              </p14:nvContentPartPr>
              <p14:xfrm>
                <a:off x="9358413" y="1704867"/>
                <a:ext cx="100800" cy="139680"/>
              </p14:xfrm>
            </p:contentPart>
          </mc:Choice>
          <mc:Fallback>
            <p:pic>
              <p:nvPicPr>
                <p:cNvPr id="211783" name="Freihand 211782">
                  <a:extLst>
                    <a:ext uri="{FF2B5EF4-FFF2-40B4-BE49-F238E27FC236}">
                      <a16:creationId xmlns:a16="http://schemas.microsoft.com/office/drawing/2014/main" id="{E70216C8-202D-982E-AF8C-7965E229566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349413" y="1695867"/>
                  <a:ext cx="118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1784" name="Freihand 211783">
                  <a:extLst>
                    <a:ext uri="{FF2B5EF4-FFF2-40B4-BE49-F238E27FC236}">
                      <a16:creationId xmlns:a16="http://schemas.microsoft.com/office/drawing/2014/main" id="{06509811-461C-E98B-4832-E3520CC3CCFE}"/>
                    </a:ext>
                  </a:extLst>
                </p14:cNvPr>
                <p14:cNvContentPartPr/>
                <p14:nvPr/>
              </p14:nvContentPartPr>
              <p14:xfrm>
                <a:off x="9301173" y="1663827"/>
                <a:ext cx="196560" cy="183240"/>
              </p14:xfrm>
            </p:contentPart>
          </mc:Choice>
          <mc:Fallback>
            <p:pic>
              <p:nvPicPr>
                <p:cNvPr id="211784" name="Freihand 211783">
                  <a:extLst>
                    <a:ext uri="{FF2B5EF4-FFF2-40B4-BE49-F238E27FC236}">
                      <a16:creationId xmlns:a16="http://schemas.microsoft.com/office/drawing/2014/main" id="{06509811-461C-E98B-4832-E3520CC3CCF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292173" y="1654827"/>
                  <a:ext cx="214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1785" name="Freihand 211784">
                  <a:extLst>
                    <a:ext uri="{FF2B5EF4-FFF2-40B4-BE49-F238E27FC236}">
                      <a16:creationId xmlns:a16="http://schemas.microsoft.com/office/drawing/2014/main" id="{546DDD9C-A68F-CFA6-6D21-611D5A1DBDE6}"/>
                    </a:ext>
                  </a:extLst>
                </p14:cNvPr>
                <p14:cNvContentPartPr/>
                <p14:nvPr/>
              </p14:nvContentPartPr>
              <p14:xfrm>
                <a:off x="9518973" y="1638267"/>
                <a:ext cx="81720" cy="211680"/>
              </p14:xfrm>
            </p:contentPart>
          </mc:Choice>
          <mc:Fallback>
            <p:pic>
              <p:nvPicPr>
                <p:cNvPr id="211785" name="Freihand 211784">
                  <a:extLst>
                    <a:ext uri="{FF2B5EF4-FFF2-40B4-BE49-F238E27FC236}">
                      <a16:creationId xmlns:a16="http://schemas.microsoft.com/office/drawing/2014/main" id="{546DDD9C-A68F-CFA6-6D21-611D5A1DBDE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510333" y="1629267"/>
                  <a:ext cx="99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1786" name="Freihand 211785">
                  <a:extLst>
                    <a:ext uri="{FF2B5EF4-FFF2-40B4-BE49-F238E27FC236}">
                      <a16:creationId xmlns:a16="http://schemas.microsoft.com/office/drawing/2014/main" id="{D7B906FD-6A13-7FBF-D206-6E0DCB1C35E0}"/>
                    </a:ext>
                  </a:extLst>
                </p14:cNvPr>
                <p14:cNvContentPartPr/>
                <p14:nvPr/>
              </p14:nvContentPartPr>
              <p14:xfrm>
                <a:off x="8872053" y="1651227"/>
                <a:ext cx="110880" cy="254160"/>
              </p14:xfrm>
            </p:contentPart>
          </mc:Choice>
          <mc:Fallback>
            <p:pic>
              <p:nvPicPr>
                <p:cNvPr id="211786" name="Freihand 211785">
                  <a:extLst>
                    <a:ext uri="{FF2B5EF4-FFF2-40B4-BE49-F238E27FC236}">
                      <a16:creationId xmlns:a16="http://schemas.microsoft.com/office/drawing/2014/main" id="{D7B906FD-6A13-7FBF-D206-6E0DCB1C35E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863413" y="1642587"/>
                  <a:ext cx="128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1825" name="Freihand 211824">
                  <a:extLst>
                    <a:ext uri="{FF2B5EF4-FFF2-40B4-BE49-F238E27FC236}">
                      <a16:creationId xmlns:a16="http://schemas.microsoft.com/office/drawing/2014/main" id="{84CC396F-D959-7622-DF86-2B217DC7C634}"/>
                    </a:ext>
                  </a:extLst>
                </p14:cNvPr>
                <p14:cNvContentPartPr/>
                <p14:nvPr/>
              </p14:nvContentPartPr>
              <p14:xfrm>
                <a:off x="8848293" y="1686507"/>
                <a:ext cx="123120" cy="277200"/>
              </p14:xfrm>
            </p:contentPart>
          </mc:Choice>
          <mc:Fallback>
            <p:pic>
              <p:nvPicPr>
                <p:cNvPr id="211825" name="Freihand 211824">
                  <a:extLst>
                    <a:ext uri="{FF2B5EF4-FFF2-40B4-BE49-F238E27FC236}">
                      <a16:creationId xmlns:a16="http://schemas.microsoft.com/office/drawing/2014/main" id="{84CC396F-D959-7622-DF86-2B217DC7C63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839653" y="1677867"/>
                  <a:ext cx="140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1826" name="Freihand 211825">
                  <a:extLst>
                    <a:ext uri="{FF2B5EF4-FFF2-40B4-BE49-F238E27FC236}">
                      <a16:creationId xmlns:a16="http://schemas.microsoft.com/office/drawing/2014/main" id="{FB15B7A5-25C4-CEC4-7227-A8FA9E460773}"/>
                    </a:ext>
                  </a:extLst>
                </p14:cNvPr>
                <p14:cNvContentPartPr/>
                <p14:nvPr/>
              </p14:nvContentPartPr>
              <p14:xfrm>
                <a:off x="9544173" y="1638987"/>
                <a:ext cx="84240" cy="250920"/>
              </p14:xfrm>
            </p:contentPart>
          </mc:Choice>
          <mc:Fallback>
            <p:pic>
              <p:nvPicPr>
                <p:cNvPr id="211826" name="Freihand 211825">
                  <a:extLst>
                    <a:ext uri="{FF2B5EF4-FFF2-40B4-BE49-F238E27FC236}">
                      <a16:creationId xmlns:a16="http://schemas.microsoft.com/office/drawing/2014/main" id="{FB15B7A5-25C4-CEC4-7227-A8FA9E46077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535533" y="1629987"/>
                  <a:ext cx="101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1828" name="Freihand 211827">
                  <a:extLst>
                    <a:ext uri="{FF2B5EF4-FFF2-40B4-BE49-F238E27FC236}">
                      <a16:creationId xmlns:a16="http://schemas.microsoft.com/office/drawing/2014/main" id="{C6C29B18-4CD8-5519-3437-F7DA300D60B4}"/>
                    </a:ext>
                  </a:extLst>
                </p14:cNvPr>
                <p14:cNvContentPartPr/>
                <p14:nvPr/>
              </p14:nvContentPartPr>
              <p14:xfrm>
                <a:off x="9771333" y="1692627"/>
                <a:ext cx="136080" cy="38160"/>
              </p14:xfrm>
            </p:contentPart>
          </mc:Choice>
          <mc:Fallback>
            <p:pic>
              <p:nvPicPr>
                <p:cNvPr id="211828" name="Freihand 211827">
                  <a:extLst>
                    <a:ext uri="{FF2B5EF4-FFF2-40B4-BE49-F238E27FC236}">
                      <a16:creationId xmlns:a16="http://schemas.microsoft.com/office/drawing/2014/main" id="{C6C29B18-4CD8-5519-3437-F7DA300D60B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762693" y="1683987"/>
                  <a:ext cx="153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1829" name="Freihand 211828">
                  <a:extLst>
                    <a:ext uri="{FF2B5EF4-FFF2-40B4-BE49-F238E27FC236}">
                      <a16:creationId xmlns:a16="http://schemas.microsoft.com/office/drawing/2014/main" id="{84F066BB-3D84-F832-C85A-64990BD98729}"/>
                    </a:ext>
                  </a:extLst>
                </p14:cNvPr>
                <p14:cNvContentPartPr/>
                <p14:nvPr/>
              </p14:nvContentPartPr>
              <p14:xfrm>
                <a:off x="9885453" y="1640787"/>
                <a:ext cx="165600" cy="163080"/>
              </p14:xfrm>
            </p:contentPart>
          </mc:Choice>
          <mc:Fallback>
            <p:pic>
              <p:nvPicPr>
                <p:cNvPr id="211829" name="Freihand 211828">
                  <a:extLst>
                    <a:ext uri="{FF2B5EF4-FFF2-40B4-BE49-F238E27FC236}">
                      <a16:creationId xmlns:a16="http://schemas.microsoft.com/office/drawing/2014/main" id="{84F066BB-3D84-F832-C85A-64990BD9872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76453" y="1631787"/>
                  <a:ext cx="183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1830" name="Freihand 211829">
                  <a:extLst>
                    <a:ext uri="{FF2B5EF4-FFF2-40B4-BE49-F238E27FC236}">
                      <a16:creationId xmlns:a16="http://schemas.microsoft.com/office/drawing/2014/main" id="{804A0FFA-2B59-4BC5-84B0-87326C2C58D9}"/>
                    </a:ext>
                  </a:extLst>
                </p14:cNvPr>
                <p14:cNvContentPartPr/>
                <p14:nvPr/>
              </p14:nvContentPartPr>
              <p14:xfrm>
                <a:off x="10250853" y="1614507"/>
                <a:ext cx="194040" cy="181440"/>
              </p14:xfrm>
            </p:contentPart>
          </mc:Choice>
          <mc:Fallback>
            <p:pic>
              <p:nvPicPr>
                <p:cNvPr id="211830" name="Freihand 211829">
                  <a:extLst>
                    <a:ext uri="{FF2B5EF4-FFF2-40B4-BE49-F238E27FC236}">
                      <a16:creationId xmlns:a16="http://schemas.microsoft.com/office/drawing/2014/main" id="{804A0FFA-2B59-4BC5-84B0-87326C2C58D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241853" y="1605507"/>
                  <a:ext cx="211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1831" name="Freihand 211830">
                  <a:extLst>
                    <a:ext uri="{FF2B5EF4-FFF2-40B4-BE49-F238E27FC236}">
                      <a16:creationId xmlns:a16="http://schemas.microsoft.com/office/drawing/2014/main" id="{2ACF50D7-D160-BB69-C93B-9A0657BBEAD5}"/>
                    </a:ext>
                  </a:extLst>
                </p14:cNvPr>
                <p14:cNvContentPartPr/>
                <p14:nvPr/>
              </p14:nvContentPartPr>
              <p14:xfrm>
                <a:off x="10463613" y="1624227"/>
                <a:ext cx="122760" cy="135720"/>
              </p14:xfrm>
            </p:contentPart>
          </mc:Choice>
          <mc:Fallback>
            <p:pic>
              <p:nvPicPr>
                <p:cNvPr id="211831" name="Freihand 211830">
                  <a:extLst>
                    <a:ext uri="{FF2B5EF4-FFF2-40B4-BE49-F238E27FC236}">
                      <a16:creationId xmlns:a16="http://schemas.microsoft.com/office/drawing/2014/main" id="{2ACF50D7-D160-BB69-C93B-9A0657BBEAD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454973" y="1615587"/>
                  <a:ext cx="140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1832" name="Freihand 211831">
                  <a:extLst>
                    <a:ext uri="{FF2B5EF4-FFF2-40B4-BE49-F238E27FC236}">
                      <a16:creationId xmlns:a16="http://schemas.microsoft.com/office/drawing/2014/main" id="{F9FCF6C4-B851-3974-B893-FAB95E73A750}"/>
                    </a:ext>
                  </a:extLst>
                </p14:cNvPr>
                <p14:cNvContentPartPr/>
                <p14:nvPr/>
              </p14:nvContentPartPr>
              <p14:xfrm>
                <a:off x="10679253" y="1627827"/>
                <a:ext cx="113040" cy="150840"/>
              </p14:xfrm>
            </p:contentPart>
          </mc:Choice>
          <mc:Fallback>
            <p:pic>
              <p:nvPicPr>
                <p:cNvPr id="211832" name="Freihand 211831">
                  <a:extLst>
                    <a:ext uri="{FF2B5EF4-FFF2-40B4-BE49-F238E27FC236}">
                      <a16:creationId xmlns:a16="http://schemas.microsoft.com/office/drawing/2014/main" id="{F9FCF6C4-B851-3974-B893-FAB95E73A75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670613" y="1619187"/>
                  <a:ext cx="130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1833" name="Freihand 211832">
                  <a:extLst>
                    <a:ext uri="{FF2B5EF4-FFF2-40B4-BE49-F238E27FC236}">
                      <a16:creationId xmlns:a16="http://schemas.microsoft.com/office/drawing/2014/main" id="{36A28E92-5181-782F-DD16-88789A10C877}"/>
                    </a:ext>
                  </a:extLst>
                </p14:cNvPr>
                <p14:cNvContentPartPr/>
                <p14:nvPr/>
              </p14:nvContentPartPr>
              <p14:xfrm>
                <a:off x="10624893" y="1583187"/>
                <a:ext cx="104400" cy="63720"/>
              </p14:xfrm>
            </p:contentPart>
          </mc:Choice>
          <mc:Fallback>
            <p:pic>
              <p:nvPicPr>
                <p:cNvPr id="211833" name="Freihand 211832">
                  <a:extLst>
                    <a:ext uri="{FF2B5EF4-FFF2-40B4-BE49-F238E27FC236}">
                      <a16:creationId xmlns:a16="http://schemas.microsoft.com/office/drawing/2014/main" id="{36A28E92-5181-782F-DD16-88789A10C87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616253" y="1574547"/>
                  <a:ext cx="122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1835" name="Freihand 211834">
                  <a:extLst>
                    <a:ext uri="{FF2B5EF4-FFF2-40B4-BE49-F238E27FC236}">
                      <a16:creationId xmlns:a16="http://schemas.microsoft.com/office/drawing/2014/main" id="{AFD3D878-5078-F971-EF10-057932B6AB4B}"/>
                    </a:ext>
                  </a:extLst>
                </p14:cNvPr>
                <p14:cNvContentPartPr/>
                <p14:nvPr/>
              </p14:nvContentPartPr>
              <p14:xfrm>
                <a:off x="10757373" y="1708467"/>
                <a:ext cx="106920" cy="104040"/>
              </p14:xfrm>
            </p:contentPart>
          </mc:Choice>
          <mc:Fallback>
            <p:pic>
              <p:nvPicPr>
                <p:cNvPr id="211835" name="Freihand 211834">
                  <a:extLst>
                    <a:ext uri="{FF2B5EF4-FFF2-40B4-BE49-F238E27FC236}">
                      <a16:creationId xmlns:a16="http://schemas.microsoft.com/office/drawing/2014/main" id="{AFD3D878-5078-F971-EF10-057932B6AB4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748733" y="1699827"/>
                  <a:ext cx="124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1837" name="Freihand 211836">
                  <a:extLst>
                    <a:ext uri="{FF2B5EF4-FFF2-40B4-BE49-F238E27FC236}">
                      <a16:creationId xmlns:a16="http://schemas.microsoft.com/office/drawing/2014/main" id="{9B06A959-1307-C43A-5084-6A70A0008ADD}"/>
                    </a:ext>
                  </a:extLst>
                </p14:cNvPr>
                <p14:cNvContentPartPr/>
                <p14:nvPr/>
              </p14:nvContentPartPr>
              <p14:xfrm>
                <a:off x="10136733" y="1421187"/>
                <a:ext cx="876600" cy="488520"/>
              </p14:xfrm>
            </p:contentPart>
          </mc:Choice>
          <mc:Fallback>
            <p:pic>
              <p:nvPicPr>
                <p:cNvPr id="211837" name="Freihand 211836">
                  <a:extLst>
                    <a:ext uri="{FF2B5EF4-FFF2-40B4-BE49-F238E27FC236}">
                      <a16:creationId xmlns:a16="http://schemas.microsoft.com/office/drawing/2014/main" id="{9B06A959-1307-C43A-5084-6A70A0008AD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128093" y="1412187"/>
                  <a:ext cx="894240" cy="50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45" name="Gruppieren 211844">
            <a:extLst>
              <a:ext uri="{FF2B5EF4-FFF2-40B4-BE49-F238E27FC236}">
                <a16:creationId xmlns:a16="http://schemas.microsoft.com/office/drawing/2014/main" id="{7EFE7C62-8A64-F881-D1AD-B4F2849AAE30}"/>
              </a:ext>
            </a:extLst>
          </p:cNvPr>
          <p:cNvGrpSpPr/>
          <p:nvPr/>
        </p:nvGrpSpPr>
        <p:grpSpPr>
          <a:xfrm>
            <a:off x="10305933" y="2067027"/>
            <a:ext cx="963360" cy="351360"/>
            <a:chOff x="10305933" y="2067027"/>
            <a:chExt cx="96336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1840" name="Freihand 211839">
                  <a:extLst>
                    <a:ext uri="{FF2B5EF4-FFF2-40B4-BE49-F238E27FC236}">
                      <a16:creationId xmlns:a16="http://schemas.microsoft.com/office/drawing/2014/main" id="{0E7AD7CD-BE0A-6ACF-A6C5-1534E3D00D77}"/>
                    </a:ext>
                  </a:extLst>
                </p14:cNvPr>
                <p14:cNvContentPartPr/>
                <p14:nvPr/>
              </p14:nvContentPartPr>
              <p14:xfrm>
                <a:off x="10305933" y="2252427"/>
                <a:ext cx="83520" cy="165960"/>
              </p14:xfrm>
            </p:contentPart>
          </mc:Choice>
          <mc:Fallback>
            <p:pic>
              <p:nvPicPr>
                <p:cNvPr id="211840" name="Freihand 211839">
                  <a:extLst>
                    <a:ext uri="{FF2B5EF4-FFF2-40B4-BE49-F238E27FC236}">
                      <a16:creationId xmlns:a16="http://schemas.microsoft.com/office/drawing/2014/main" id="{0E7AD7CD-BE0A-6ACF-A6C5-1534E3D00D7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296933" y="2243427"/>
                  <a:ext cx="101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1841" name="Freihand 211840">
                  <a:extLst>
                    <a:ext uri="{FF2B5EF4-FFF2-40B4-BE49-F238E27FC236}">
                      <a16:creationId xmlns:a16="http://schemas.microsoft.com/office/drawing/2014/main" id="{51A51E52-DC88-9727-4BBD-DFF1385EB1C5}"/>
                    </a:ext>
                  </a:extLst>
                </p14:cNvPr>
                <p14:cNvContentPartPr/>
                <p14:nvPr/>
              </p14:nvContentPartPr>
              <p14:xfrm>
                <a:off x="10349853" y="2178627"/>
                <a:ext cx="179280" cy="236880"/>
              </p14:xfrm>
            </p:contentPart>
          </mc:Choice>
          <mc:Fallback>
            <p:pic>
              <p:nvPicPr>
                <p:cNvPr id="211841" name="Freihand 211840">
                  <a:extLst>
                    <a:ext uri="{FF2B5EF4-FFF2-40B4-BE49-F238E27FC236}">
                      <a16:creationId xmlns:a16="http://schemas.microsoft.com/office/drawing/2014/main" id="{51A51E52-DC88-9727-4BBD-DFF1385EB1C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340853" y="2169627"/>
                  <a:ext cx="196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1842" name="Freihand 211841">
                  <a:extLst>
                    <a:ext uri="{FF2B5EF4-FFF2-40B4-BE49-F238E27FC236}">
                      <a16:creationId xmlns:a16="http://schemas.microsoft.com/office/drawing/2014/main" id="{E7048B86-68B8-56D3-2ECB-B4AF0A2D01AD}"/>
                    </a:ext>
                  </a:extLst>
                </p14:cNvPr>
                <p14:cNvContentPartPr/>
                <p14:nvPr/>
              </p14:nvContentPartPr>
              <p14:xfrm>
                <a:off x="10553613" y="2151267"/>
                <a:ext cx="715680" cy="267120"/>
              </p14:xfrm>
            </p:contentPart>
          </mc:Choice>
          <mc:Fallback>
            <p:pic>
              <p:nvPicPr>
                <p:cNvPr id="211842" name="Freihand 211841">
                  <a:extLst>
                    <a:ext uri="{FF2B5EF4-FFF2-40B4-BE49-F238E27FC236}">
                      <a16:creationId xmlns:a16="http://schemas.microsoft.com/office/drawing/2014/main" id="{E7048B86-68B8-56D3-2ECB-B4AF0A2D01A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544973" y="2142267"/>
                  <a:ext cx="733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1843" name="Freihand 211842">
                  <a:extLst>
                    <a:ext uri="{FF2B5EF4-FFF2-40B4-BE49-F238E27FC236}">
                      <a16:creationId xmlns:a16="http://schemas.microsoft.com/office/drawing/2014/main" id="{110BB85A-864F-BE22-0332-566D19AB4472}"/>
                    </a:ext>
                  </a:extLst>
                </p14:cNvPr>
                <p14:cNvContentPartPr/>
                <p14:nvPr/>
              </p14:nvContentPartPr>
              <p14:xfrm>
                <a:off x="11088213" y="2067027"/>
                <a:ext cx="18720" cy="6840"/>
              </p14:xfrm>
            </p:contentPart>
          </mc:Choice>
          <mc:Fallback>
            <p:pic>
              <p:nvPicPr>
                <p:cNvPr id="211843" name="Freihand 211842">
                  <a:extLst>
                    <a:ext uri="{FF2B5EF4-FFF2-40B4-BE49-F238E27FC236}">
                      <a16:creationId xmlns:a16="http://schemas.microsoft.com/office/drawing/2014/main" id="{110BB85A-864F-BE22-0332-566D19AB447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079573" y="2058027"/>
                  <a:ext cx="363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59" name="Gruppieren 211858">
            <a:extLst>
              <a:ext uri="{FF2B5EF4-FFF2-40B4-BE49-F238E27FC236}">
                <a16:creationId xmlns:a16="http://schemas.microsoft.com/office/drawing/2014/main" id="{353E7740-A7DA-687E-32EA-1EA98B674FCB}"/>
              </a:ext>
            </a:extLst>
          </p:cNvPr>
          <p:cNvGrpSpPr/>
          <p:nvPr/>
        </p:nvGrpSpPr>
        <p:grpSpPr>
          <a:xfrm>
            <a:off x="10496733" y="2529987"/>
            <a:ext cx="1117080" cy="606240"/>
            <a:chOff x="10496733" y="2529987"/>
            <a:chExt cx="111708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1846" name="Freihand 211845">
                  <a:extLst>
                    <a:ext uri="{FF2B5EF4-FFF2-40B4-BE49-F238E27FC236}">
                      <a16:creationId xmlns:a16="http://schemas.microsoft.com/office/drawing/2014/main" id="{378518BC-24DD-1E24-4C17-98FC0FF94F52}"/>
                    </a:ext>
                  </a:extLst>
                </p14:cNvPr>
                <p14:cNvContentPartPr/>
                <p14:nvPr/>
              </p14:nvContentPartPr>
              <p14:xfrm>
                <a:off x="10559733" y="2572107"/>
                <a:ext cx="135000" cy="140040"/>
              </p14:xfrm>
            </p:contentPart>
          </mc:Choice>
          <mc:Fallback>
            <p:pic>
              <p:nvPicPr>
                <p:cNvPr id="211846" name="Freihand 211845">
                  <a:extLst>
                    <a:ext uri="{FF2B5EF4-FFF2-40B4-BE49-F238E27FC236}">
                      <a16:creationId xmlns:a16="http://schemas.microsoft.com/office/drawing/2014/main" id="{378518BC-24DD-1E24-4C17-98FC0FF94F5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550733" y="2563467"/>
                  <a:ext cx="152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11847" name="Freihand 211846">
                  <a:extLst>
                    <a:ext uri="{FF2B5EF4-FFF2-40B4-BE49-F238E27FC236}">
                      <a16:creationId xmlns:a16="http://schemas.microsoft.com/office/drawing/2014/main" id="{51DE8DFB-B38B-89F2-F260-46F6B9645620}"/>
                    </a:ext>
                  </a:extLst>
                </p14:cNvPr>
                <p14:cNvContentPartPr/>
                <p14:nvPr/>
              </p14:nvContentPartPr>
              <p14:xfrm>
                <a:off x="10726053" y="2572827"/>
                <a:ext cx="124560" cy="165960"/>
              </p14:xfrm>
            </p:contentPart>
          </mc:Choice>
          <mc:Fallback>
            <p:pic>
              <p:nvPicPr>
                <p:cNvPr id="211847" name="Freihand 211846">
                  <a:extLst>
                    <a:ext uri="{FF2B5EF4-FFF2-40B4-BE49-F238E27FC236}">
                      <a16:creationId xmlns:a16="http://schemas.microsoft.com/office/drawing/2014/main" id="{51DE8DFB-B38B-89F2-F260-46F6B964562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717053" y="2563827"/>
                  <a:ext cx="142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11848" name="Freihand 211847">
                  <a:extLst>
                    <a:ext uri="{FF2B5EF4-FFF2-40B4-BE49-F238E27FC236}">
                      <a16:creationId xmlns:a16="http://schemas.microsoft.com/office/drawing/2014/main" id="{E5B3725D-CBEC-92A1-85DB-ECA2479F9DDB}"/>
                    </a:ext>
                  </a:extLst>
                </p14:cNvPr>
                <p14:cNvContentPartPr/>
                <p14:nvPr/>
              </p14:nvContentPartPr>
              <p14:xfrm>
                <a:off x="10747653" y="2632947"/>
                <a:ext cx="140760" cy="17280"/>
              </p14:xfrm>
            </p:contentPart>
          </mc:Choice>
          <mc:Fallback>
            <p:pic>
              <p:nvPicPr>
                <p:cNvPr id="211848" name="Freihand 211847">
                  <a:extLst>
                    <a:ext uri="{FF2B5EF4-FFF2-40B4-BE49-F238E27FC236}">
                      <a16:creationId xmlns:a16="http://schemas.microsoft.com/office/drawing/2014/main" id="{E5B3725D-CBEC-92A1-85DB-ECA2479F9DD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39013" y="2623947"/>
                  <a:ext cx="15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11849" name="Freihand 211848">
                  <a:extLst>
                    <a:ext uri="{FF2B5EF4-FFF2-40B4-BE49-F238E27FC236}">
                      <a16:creationId xmlns:a16="http://schemas.microsoft.com/office/drawing/2014/main" id="{BFD85043-262D-C180-67BE-A2C603274138}"/>
                    </a:ext>
                  </a:extLst>
                </p14:cNvPr>
                <p14:cNvContentPartPr/>
                <p14:nvPr/>
              </p14:nvContentPartPr>
              <p14:xfrm>
                <a:off x="10871133" y="2529987"/>
                <a:ext cx="185400" cy="313920"/>
              </p14:xfrm>
            </p:contentPart>
          </mc:Choice>
          <mc:Fallback>
            <p:pic>
              <p:nvPicPr>
                <p:cNvPr id="211849" name="Freihand 211848">
                  <a:extLst>
                    <a:ext uri="{FF2B5EF4-FFF2-40B4-BE49-F238E27FC236}">
                      <a16:creationId xmlns:a16="http://schemas.microsoft.com/office/drawing/2014/main" id="{BFD85043-262D-C180-67BE-A2C60327413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62493" y="2520987"/>
                  <a:ext cx="203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11850" name="Freihand 211849">
                  <a:extLst>
                    <a:ext uri="{FF2B5EF4-FFF2-40B4-BE49-F238E27FC236}">
                      <a16:creationId xmlns:a16="http://schemas.microsoft.com/office/drawing/2014/main" id="{5FB77F8B-A8B2-3414-9E76-DA9A8A53A120}"/>
                    </a:ext>
                  </a:extLst>
                </p14:cNvPr>
                <p14:cNvContentPartPr/>
                <p14:nvPr/>
              </p14:nvContentPartPr>
              <p14:xfrm>
                <a:off x="10496733" y="2877387"/>
                <a:ext cx="339840" cy="200520"/>
              </p14:xfrm>
            </p:contentPart>
          </mc:Choice>
          <mc:Fallback>
            <p:pic>
              <p:nvPicPr>
                <p:cNvPr id="211850" name="Freihand 211849">
                  <a:extLst>
                    <a:ext uri="{FF2B5EF4-FFF2-40B4-BE49-F238E27FC236}">
                      <a16:creationId xmlns:a16="http://schemas.microsoft.com/office/drawing/2014/main" id="{5FB77F8B-A8B2-3414-9E76-DA9A8A53A12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488093" y="2868747"/>
                  <a:ext cx="357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1851" name="Freihand 211850">
                  <a:extLst>
                    <a:ext uri="{FF2B5EF4-FFF2-40B4-BE49-F238E27FC236}">
                      <a16:creationId xmlns:a16="http://schemas.microsoft.com/office/drawing/2014/main" id="{5744C606-DA2A-EED3-A477-1C28346AE605}"/>
                    </a:ext>
                  </a:extLst>
                </p14:cNvPr>
                <p14:cNvContentPartPr/>
                <p14:nvPr/>
              </p14:nvContentPartPr>
              <p14:xfrm>
                <a:off x="10846653" y="2907627"/>
                <a:ext cx="340920" cy="163440"/>
              </p14:xfrm>
            </p:contentPart>
          </mc:Choice>
          <mc:Fallback>
            <p:pic>
              <p:nvPicPr>
                <p:cNvPr id="211851" name="Freihand 211850">
                  <a:extLst>
                    <a:ext uri="{FF2B5EF4-FFF2-40B4-BE49-F238E27FC236}">
                      <a16:creationId xmlns:a16="http://schemas.microsoft.com/office/drawing/2014/main" id="{5744C606-DA2A-EED3-A477-1C28346AE60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838013" y="2898987"/>
                  <a:ext cx="358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1852" name="Freihand 211851">
                  <a:extLst>
                    <a:ext uri="{FF2B5EF4-FFF2-40B4-BE49-F238E27FC236}">
                      <a16:creationId xmlns:a16="http://schemas.microsoft.com/office/drawing/2014/main" id="{EF9D37DA-DEEA-EF22-0660-CABDDDB39A6B}"/>
                    </a:ext>
                  </a:extLst>
                </p14:cNvPr>
                <p14:cNvContentPartPr/>
                <p14:nvPr/>
              </p14:nvContentPartPr>
              <p14:xfrm>
                <a:off x="11099733" y="2867307"/>
                <a:ext cx="183240" cy="219240"/>
              </p14:xfrm>
            </p:contentPart>
          </mc:Choice>
          <mc:Fallback>
            <p:pic>
              <p:nvPicPr>
                <p:cNvPr id="211852" name="Freihand 211851">
                  <a:extLst>
                    <a:ext uri="{FF2B5EF4-FFF2-40B4-BE49-F238E27FC236}">
                      <a16:creationId xmlns:a16="http://schemas.microsoft.com/office/drawing/2014/main" id="{EF9D37DA-DEEA-EF22-0660-CABDDDB39A6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090733" y="2858307"/>
                  <a:ext cx="200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1853" name="Freihand 211852">
                  <a:extLst>
                    <a:ext uri="{FF2B5EF4-FFF2-40B4-BE49-F238E27FC236}">
                      <a16:creationId xmlns:a16="http://schemas.microsoft.com/office/drawing/2014/main" id="{103E09CF-4BBF-734F-3AA4-E2BB565BCF25}"/>
                    </a:ext>
                  </a:extLst>
                </p14:cNvPr>
                <p14:cNvContentPartPr/>
                <p14:nvPr/>
              </p14:nvContentPartPr>
              <p14:xfrm>
                <a:off x="11347053" y="2958747"/>
                <a:ext cx="39600" cy="129240"/>
              </p14:xfrm>
            </p:contentPart>
          </mc:Choice>
          <mc:Fallback>
            <p:pic>
              <p:nvPicPr>
                <p:cNvPr id="211853" name="Freihand 211852">
                  <a:extLst>
                    <a:ext uri="{FF2B5EF4-FFF2-40B4-BE49-F238E27FC236}">
                      <a16:creationId xmlns:a16="http://schemas.microsoft.com/office/drawing/2014/main" id="{103E09CF-4BBF-734F-3AA4-E2BB565BCF2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338053" y="2949747"/>
                  <a:ext cx="57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11854" name="Freihand 211853">
                  <a:extLst>
                    <a:ext uri="{FF2B5EF4-FFF2-40B4-BE49-F238E27FC236}">
                      <a16:creationId xmlns:a16="http://schemas.microsoft.com/office/drawing/2014/main" id="{D9CFC8D0-86B7-DB31-36EC-F8DD075CE5BD}"/>
                    </a:ext>
                  </a:extLst>
                </p14:cNvPr>
                <p14:cNvContentPartPr/>
                <p14:nvPr/>
              </p14:nvContentPartPr>
              <p14:xfrm>
                <a:off x="11242293" y="2917347"/>
                <a:ext cx="16560" cy="32400"/>
              </p14:xfrm>
            </p:contentPart>
          </mc:Choice>
          <mc:Fallback>
            <p:pic>
              <p:nvPicPr>
                <p:cNvPr id="211854" name="Freihand 211853">
                  <a:extLst>
                    <a:ext uri="{FF2B5EF4-FFF2-40B4-BE49-F238E27FC236}">
                      <a16:creationId xmlns:a16="http://schemas.microsoft.com/office/drawing/2014/main" id="{D9CFC8D0-86B7-DB31-36EC-F8DD075CE5B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233653" y="2908347"/>
                  <a:ext cx="34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11855" name="Freihand 211854">
                  <a:extLst>
                    <a:ext uri="{FF2B5EF4-FFF2-40B4-BE49-F238E27FC236}">
                      <a16:creationId xmlns:a16="http://schemas.microsoft.com/office/drawing/2014/main" id="{C4F082C5-564B-C5BB-A50F-59FFB2B5901A}"/>
                    </a:ext>
                  </a:extLst>
                </p14:cNvPr>
                <p14:cNvContentPartPr/>
                <p14:nvPr/>
              </p14:nvContentPartPr>
              <p14:xfrm>
                <a:off x="11486733" y="2905107"/>
                <a:ext cx="13680" cy="231120"/>
              </p14:xfrm>
            </p:contentPart>
          </mc:Choice>
          <mc:Fallback>
            <p:pic>
              <p:nvPicPr>
                <p:cNvPr id="211855" name="Freihand 211854">
                  <a:extLst>
                    <a:ext uri="{FF2B5EF4-FFF2-40B4-BE49-F238E27FC236}">
                      <a16:creationId xmlns:a16="http://schemas.microsoft.com/office/drawing/2014/main" id="{C4F082C5-564B-C5BB-A50F-59FFB2B5901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478093" y="2896467"/>
                  <a:ext cx="31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11856" name="Freihand 211855">
                  <a:extLst>
                    <a:ext uri="{FF2B5EF4-FFF2-40B4-BE49-F238E27FC236}">
                      <a16:creationId xmlns:a16="http://schemas.microsoft.com/office/drawing/2014/main" id="{D0AB8101-2DE7-6B1F-B62A-721103748FAD}"/>
                    </a:ext>
                  </a:extLst>
                </p14:cNvPr>
                <p14:cNvContentPartPr/>
                <p14:nvPr/>
              </p14:nvContentPartPr>
              <p14:xfrm>
                <a:off x="11403933" y="2855427"/>
                <a:ext cx="209880" cy="146880"/>
              </p14:xfrm>
            </p:contentPart>
          </mc:Choice>
          <mc:Fallback>
            <p:pic>
              <p:nvPicPr>
                <p:cNvPr id="211856" name="Freihand 211855">
                  <a:extLst>
                    <a:ext uri="{FF2B5EF4-FFF2-40B4-BE49-F238E27FC236}">
                      <a16:creationId xmlns:a16="http://schemas.microsoft.com/office/drawing/2014/main" id="{D0AB8101-2DE7-6B1F-B62A-721103748FA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395293" y="2846787"/>
                  <a:ext cx="22752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11857" name="Freihand 211856">
                <a:extLst>
                  <a:ext uri="{FF2B5EF4-FFF2-40B4-BE49-F238E27FC236}">
                    <a16:creationId xmlns:a16="http://schemas.microsoft.com/office/drawing/2014/main" id="{D41F34EF-4177-5659-877E-12AAF696B5BD}"/>
                  </a:ext>
                </a:extLst>
              </p14:cNvPr>
              <p14:cNvContentPartPr/>
              <p14:nvPr/>
            </p14:nvContentPartPr>
            <p14:xfrm>
              <a:off x="11516253" y="3455187"/>
              <a:ext cx="17640" cy="9720"/>
            </p14:xfrm>
          </p:contentPart>
        </mc:Choice>
        <mc:Fallback>
          <p:pic>
            <p:nvPicPr>
              <p:cNvPr id="211857" name="Freihand 211856">
                <a:extLst>
                  <a:ext uri="{FF2B5EF4-FFF2-40B4-BE49-F238E27FC236}">
                    <a16:creationId xmlns:a16="http://schemas.microsoft.com/office/drawing/2014/main" id="{D41F34EF-4177-5659-877E-12AAF696B5BD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1507253" y="3446547"/>
                <a:ext cx="35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11858" name="Freihand 211857">
                <a:extLst>
                  <a:ext uri="{FF2B5EF4-FFF2-40B4-BE49-F238E27FC236}">
                    <a16:creationId xmlns:a16="http://schemas.microsoft.com/office/drawing/2014/main" id="{1BB9D01B-3D1A-338C-AF6F-CF0DCC85B99C}"/>
                  </a:ext>
                </a:extLst>
              </p14:cNvPr>
              <p14:cNvContentPartPr/>
              <p14:nvPr/>
            </p14:nvContentPartPr>
            <p14:xfrm>
              <a:off x="12425253" y="2298507"/>
              <a:ext cx="11880" cy="27720"/>
            </p14:xfrm>
          </p:contentPart>
        </mc:Choice>
        <mc:Fallback>
          <p:pic>
            <p:nvPicPr>
              <p:cNvPr id="211858" name="Freihand 211857">
                <a:extLst>
                  <a:ext uri="{FF2B5EF4-FFF2-40B4-BE49-F238E27FC236}">
                    <a16:creationId xmlns:a16="http://schemas.microsoft.com/office/drawing/2014/main" id="{1BB9D01B-3D1A-338C-AF6F-CF0DCC85B99C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2416613" y="2289867"/>
                <a:ext cx="29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11860" name="Freihand 211859">
                <a:extLst>
                  <a:ext uri="{FF2B5EF4-FFF2-40B4-BE49-F238E27FC236}">
                    <a16:creationId xmlns:a16="http://schemas.microsoft.com/office/drawing/2014/main" id="{1EE9A6AC-6519-071F-9FBE-029D9978ED42}"/>
                  </a:ext>
                </a:extLst>
              </p14:cNvPr>
              <p14:cNvContentPartPr/>
              <p14:nvPr/>
            </p14:nvContentPartPr>
            <p14:xfrm>
              <a:off x="11327613" y="2850387"/>
              <a:ext cx="70200" cy="295920"/>
            </p14:xfrm>
          </p:contentPart>
        </mc:Choice>
        <mc:Fallback>
          <p:pic>
            <p:nvPicPr>
              <p:cNvPr id="211860" name="Freihand 211859">
                <a:extLst>
                  <a:ext uri="{FF2B5EF4-FFF2-40B4-BE49-F238E27FC236}">
                    <a16:creationId xmlns:a16="http://schemas.microsoft.com/office/drawing/2014/main" id="{1EE9A6AC-6519-071F-9FBE-029D9978ED4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1318613" y="2841747"/>
                <a:ext cx="8784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064" name="Gruppieren 211063">
            <a:extLst>
              <a:ext uri="{FF2B5EF4-FFF2-40B4-BE49-F238E27FC236}">
                <a16:creationId xmlns:a16="http://schemas.microsoft.com/office/drawing/2014/main" id="{0A4903D0-C11B-E9A0-4972-2CBED98B720A}"/>
              </a:ext>
            </a:extLst>
          </p:cNvPr>
          <p:cNvGrpSpPr/>
          <p:nvPr/>
        </p:nvGrpSpPr>
        <p:grpSpPr>
          <a:xfrm>
            <a:off x="1668093" y="4837947"/>
            <a:ext cx="6976800" cy="1842840"/>
            <a:chOff x="1668093" y="4837947"/>
            <a:chExt cx="6976800" cy="184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11861" name="Freihand 211860">
                  <a:extLst>
                    <a:ext uri="{FF2B5EF4-FFF2-40B4-BE49-F238E27FC236}">
                      <a16:creationId xmlns:a16="http://schemas.microsoft.com/office/drawing/2014/main" id="{AF2A7AD3-2FC9-07FA-7E51-7E4B0F4A32A0}"/>
                    </a:ext>
                  </a:extLst>
                </p14:cNvPr>
                <p14:cNvContentPartPr/>
                <p14:nvPr/>
              </p14:nvContentPartPr>
              <p14:xfrm>
                <a:off x="2671053" y="5986347"/>
                <a:ext cx="152280" cy="397080"/>
              </p14:xfrm>
            </p:contentPart>
          </mc:Choice>
          <mc:Fallback>
            <p:pic>
              <p:nvPicPr>
                <p:cNvPr id="211861" name="Freihand 211860">
                  <a:extLst>
                    <a:ext uri="{FF2B5EF4-FFF2-40B4-BE49-F238E27FC236}">
                      <a16:creationId xmlns:a16="http://schemas.microsoft.com/office/drawing/2014/main" id="{AF2A7AD3-2FC9-07FA-7E51-7E4B0F4A32A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662413" y="5977347"/>
                  <a:ext cx="1699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11862" name="Freihand 211861">
                  <a:extLst>
                    <a:ext uri="{FF2B5EF4-FFF2-40B4-BE49-F238E27FC236}">
                      <a16:creationId xmlns:a16="http://schemas.microsoft.com/office/drawing/2014/main" id="{CF6E2EB2-7299-DD31-22E2-350EFDEAA619}"/>
                    </a:ext>
                  </a:extLst>
                </p14:cNvPr>
                <p14:cNvContentPartPr/>
                <p14:nvPr/>
              </p14:nvContentPartPr>
              <p14:xfrm>
                <a:off x="2892813" y="6259587"/>
                <a:ext cx="136080" cy="108720"/>
              </p14:xfrm>
            </p:contentPart>
          </mc:Choice>
          <mc:Fallback>
            <p:pic>
              <p:nvPicPr>
                <p:cNvPr id="211862" name="Freihand 211861">
                  <a:extLst>
                    <a:ext uri="{FF2B5EF4-FFF2-40B4-BE49-F238E27FC236}">
                      <a16:creationId xmlns:a16="http://schemas.microsoft.com/office/drawing/2014/main" id="{CF6E2EB2-7299-DD31-22E2-350EFDEAA61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884173" y="6250587"/>
                  <a:ext cx="153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11864" name="Freihand 211863">
                  <a:extLst>
                    <a:ext uri="{FF2B5EF4-FFF2-40B4-BE49-F238E27FC236}">
                      <a16:creationId xmlns:a16="http://schemas.microsoft.com/office/drawing/2014/main" id="{FC17F26B-C800-F7EE-5544-5C77C6E77907}"/>
                    </a:ext>
                  </a:extLst>
                </p14:cNvPr>
                <p14:cNvContentPartPr/>
                <p14:nvPr/>
              </p14:nvContentPartPr>
              <p14:xfrm>
                <a:off x="3104853" y="6052947"/>
                <a:ext cx="257760" cy="334800"/>
              </p14:xfrm>
            </p:contentPart>
          </mc:Choice>
          <mc:Fallback>
            <p:pic>
              <p:nvPicPr>
                <p:cNvPr id="211864" name="Freihand 211863">
                  <a:extLst>
                    <a:ext uri="{FF2B5EF4-FFF2-40B4-BE49-F238E27FC236}">
                      <a16:creationId xmlns:a16="http://schemas.microsoft.com/office/drawing/2014/main" id="{FC17F26B-C800-F7EE-5544-5C77C6E7790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096213" y="6043947"/>
                  <a:ext cx="2754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11866" name="Freihand 211865">
                  <a:extLst>
                    <a:ext uri="{FF2B5EF4-FFF2-40B4-BE49-F238E27FC236}">
                      <a16:creationId xmlns:a16="http://schemas.microsoft.com/office/drawing/2014/main" id="{2DB79D7F-DE7C-7F68-A737-C2DF90894330}"/>
                    </a:ext>
                  </a:extLst>
                </p14:cNvPr>
                <p14:cNvContentPartPr/>
                <p14:nvPr/>
              </p14:nvContentPartPr>
              <p14:xfrm>
                <a:off x="3436773" y="6245187"/>
                <a:ext cx="154080" cy="240840"/>
              </p14:xfrm>
            </p:contentPart>
          </mc:Choice>
          <mc:Fallback>
            <p:pic>
              <p:nvPicPr>
                <p:cNvPr id="211866" name="Freihand 211865">
                  <a:extLst>
                    <a:ext uri="{FF2B5EF4-FFF2-40B4-BE49-F238E27FC236}">
                      <a16:creationId xmlns:a16="http://schemas.microsoft.com/office/drawing/2014/main" id="{2DB79D7F-DE7C-7F68-A737-C2DF9089433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427773" y="6236187"/>
                  <a:ext cx="171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11872" name="Freihand 211871">
                  <a:extLst>
                    <a:ext uri="{FF2B5EF4-FFF2-40B4-BE49-F238E27FC236}">
                      <a16:creationId xmlns:a16="http://schemas.microsoft.com/office/drawing/2014/main" id="{ADBB66DF-FD36-01FD-16AF-E48E6A6269AD}"/>
                    </a:ext>
                  </a:extLst>
                </p14:cNvPr>
                <p14:cNvContentPartPr/>
                <p14:nvPr/>
              </p14:nvContentPartPr>
              <p14:xfrm>
                <a:off x="3656373" y="6172467"/>
                <a:ext cx="205200" cy="176400"/>
              </p14:xfrm>
            </p:contentPart>
          </mc:Choice>
          <mc:Fallback>
            <p:pic>
              <p:nvPicPr>
                <p:cNvPr id="211872" name="Freihand 211871">
                  <a:extLst>
                    <a:ext uri="{FF2B5EF4-FFF2-40B4-BE49-F238E27FC236}">
                      <a16:creationId xmlns:a16="http://schemas.microsoft.com/office/drawing/2014/main" id="{ADBB66DF-FD36-01FD-16AF-E48E6A6269A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647733" y="6163827"/>
                  <a:ext cx="222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11874" name="Freihand 211873">
                  <a:extLst>
                    <a:ext uri="{FF2B5EF4-FFF2-40B4-BE49-F238E27FC236}">
                      <a16:creationId xmlns:a16="http://schemas.microsoft.com/office/drawing/2014/main" id="{998D5318-6331-DD27-F1B2-33855BA978EC}"/>
                    </a:ext>
                  </a:extLst>
                </p14:cNvPr>
                <p14:cNvContentPartPr/>
                <p14:nvPr/>
              </p14:nvContentPartPr>
              <p14:xfrm>
                <a:off x="3944013" y="6126387"/>
                <a:ext cx="182520" cy="151920"/>
              </p14:xfrm>
            </p:contentPart>
          </mc:Choice>
          <mc:Fallback>
            <p:pic>
              <p:nvPicPr>
                <p:cNvPr id="211874" name="Freihand 211873">
                  <a:extLst>
                    <a:ext uri="{FF2B5EF4-FFF2-40B4-BE49-F238E27FC236}">
                      <a16:creationId xmlns:a16="http://schemas.microsoft.com/office/drawing/2014/main" id="{998D5318-6331-DD27-F1B2-33855BA978E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935013" y="6117747"/>
                  <a:ext cx="200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11876" name="Freihand 211875">
                  <a:extLst>
                    <a:ext uri="{FF2B5EF4-FFF2-40B4-BE49-F238E27FC236}">
                      <a16:creationId xmlns:a16="http://schemas.microsoft.com/office/drawing/2014/main" id="{A890626A-4F1B-FCFC-5BE9-0292C6A95DEE}"/>
                    </a:ext>
                  </a:extLst>
                </p14:cNvPr>
                <p14:cNvContentPartPr/>
                <p14:nvPr/>
              </p14:nvContentPartPr>
              <p14:xfrm>
                <a:off x="4158573" y="6001467"/>
                <a:ext cx="181800" cy="241920"/>
              </p14:xfrm>
            </p:contentPart>
          </mc:Choice>
          <mc:Fallback>
            <p:pic>
              <p:nvPicPr>
                <p:cNvPr id="211876" name="Freihand 211875">
                  <a:extLst>
                    <a:ext uri="{FF2B5EF4-FFF2-40B4-BE49-F238E27FC236}">
                      <a16:creationId xmlns:a16="http://schemas.microsoft.com/office/drawing/2014/main" id="{A890626A-4F1B-FCFC-5BE9-0292C6A95DE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149573" y="5992467"/>
                  <a:ext cx="199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11588" name="Freihand 211587">
                  <a:extLst>
                    <a:ext uri="{FF2B5EF4-FFF2-40B4-BE49-F238E27FC236}">
                      <a16:creationId xmlns:a16="http://schemas.microsoft.com/office/drawing/2014/main" id="{E861814C-4EB7-668C-1454-EF9E3AA61354}"/>
                    </a:ext>
                  </a:extLst>
                </p14:cNvPr>
                <p14:cNvContentPartPr/>
                <p14:nvPr/>
              </p14:nvContentPartPr>
              <p14:xfrm>
                <a:off x="2390253" y="5155827"/>
                <a:ext cx="177480" cy="235800"/>
              </p14:xfrm>
            </p:contentPart>
          </mc:Choice>
          <mc:Fallback>
            <p:pic>
              <p:nvPicPr>
                <p:cNvPr id="211588" name="Freihand 211587">
                  <a:extLst>
                    <a:ext uri="{FF2B5EF4-FFF2-40B4-BE49-F238E27FC236}">
                      <a16:creationId xmlns:a16="http://schemas.microsoft.com/office/drawing/2014/main" id="{E861814C-4EB7-668C-1454-EF9E3AA6135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381613" y="5146827"/>
                  <a:ext cx="195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11589" name="Freihand 211588">
                  <a:extLst>
                    <a:ext uri="{FF2B5EF4-FFF2-40B4-BE49-F238E27FC236}">
                      <a16:creationId xmlns:a16="http://schemas.microsoft.com/office/drawing/2014/main" id="{B535C93E-C5A6-1943-AE1F-2B53FAB1B7B7}"/>
                    </a:ext>
                  </a:extLst>
                </p14:cNvPr>
                <p14:cNvContentPartPr/>
                <p14:nvPr/>
              </p14:nvContentPartPr>
              <p14:xfrm>
                <a:off x="2614173" y="5217387"/>
                <a:ext cx="226080" cy="119880"/>
              </p14:xfrm>
            </p:contentPart>
          </mc:Choice>
          <mc:Fallback>
            <p:pic>
              <p:nvPicPr>
                <p:cNvPr id="211589" name="Freihand 211588">
                  <a:extLst>
                    <a:ext uri="{FF2B5EF4-FFF2-40B4-BE49-F238E27FC236}">
                      <a16:creationId xmlns:a16="http://schemas.microsoft.com/office/drawing/2014/main" id="{B535C93E-C5A6-1943-AE1F-2B53FAB1B7B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605533" y="5208747"/>
                  <a:ext cx="243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11591" name="Freihand 211590">
                  <a:extLst>
                    <a:ext uri="{FF2B5EF4-FFF2-40B4-BE49-F238E27FC236}">
                      <a16:creationId xmlns:a16="http://schemas.microsoft.com/office/drawing/2014/main" id="{74B2479F-DA58-2CF8-A366-25C94895FB39}"/>
                    </a:ext>
                  </a:extLst>
                </p14:cNvPr>
                <p14:cNvContentPartPr/>
                <p14:nvPr/>
              </p14:nvContentPartPr>
              <p14:xfrm>
                <a:off x="2889213" y="5087427"/>
                <a:ext cx="277560" cy="247680"/>
              </p14:xfrm>
            </p:contentPart>
          </mc:Choice>
          <mc:Fallback>
            <p:pic>
              <p:nvPicPr>
                <p:cNvPr id="211591" name="Freihand 211590">
                  <a:extLst>
                    <a:ext uri="{FF2B5EF4-FFF2-40B4-BE49-F238E27FC236}">
                      <a16:creationId xmlns:a16="http://schemas.microsoft.com/office/drawing/2014/main" id="{74B2479F-DA58-2CF8-A366-25C94895FB3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880573" y="5078787"/>
                  <a:ext cx="295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11592" name="Freihand 211591">
                  <a:extLst>
                    <a:ext uri="{FF2B5EF4-FFF2-40B4-BE49-F238E27FC236}">
                      <a16:creationId xmlns:a16="http://schemas.microsoft.com/office/drawing/2014/main" id="{B3CEEB40-C02F-9415-AC6B-2F0190F00D61}"/>
                    </a:ext>
                  </a:extLst>
                </p14:cNvPr>
                <p14:cNvContentPartPr/>
                <p14:nvPr/>
              </p14:nvContentPartPr>
              <p14:xfrm>
                <a:off x="3134373" y="5038827"/>
                <a:ext cx="5040" cy="4680"/>
              </p14:xfrm>
            </p:contentPart>
          </mc:Choice>
          <mc:Fallback>
            <p:pic>
              <p:nvPicPr>
                <p:cNvPr id="211592" name="Freihand 211591">
                  <a:extLst>
                    <a:ext uri="{FF2B5EF4-FFF2-40B4-BE49-F238E27FC236}">
                      <a16:creationId xmlns:a16="http://schemas.microsoft.com/office/drawing/2014/main" id="{B3CEEB40-C02F-9415-AC6B-2F0190F00D6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125373" y="5029827"/>
                  <a:ext cx="22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11593" name="Freihand 211592">
                  <a:extLst>
                    <a:ext uri="{FF2B5EF4-FFF2-40B4-BE49-F238E27FC236}">
                      <a16:creationId xmlns:a16="http://schemas.microsoft.com/office/drawing/2014/main" id="{FF9AF815-9B90-B91F-F187-4DE6EF5CB041}"/>
                    </a:ext>
                  </a:extLst>
                </p14:cNvPr>
                <p14:cNvContentPartPr/>
                <p14:nvPr/>
              </p14:nvContentPartPr>
              <p14:xfrm>
                <a:off x="3236253" y="5027667"/>
                <a:ext cx="400680" cy="370440"/>
              </p14:xfrm>
            </p:contentPart>
          </mc:Choice>
          <mc:Fallback>
            <p:pic>
              <p:nvPicPr>
                <p:cNvPr id="211593" name="Freihand 211592">
                  <a:extLst>
                    <a:ext uri="{FF2B5EF4-FFF2-40B4-BE49-F238E27FC236}">
                      <a16:creationId xmlns:a16="http://schemas.microsoft.com/office/drawing/2014/main" id="{FF9AF815-9B90-B91F-F187-4DE6EF5CB04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227253" y="5019027"/>
                  <a:ext cx="4183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11594" name="Freihand 211593">
                  <a:extLst>
                    <a:ext uri="{FF2B5EF4-FFF2-40B4-BE49-F238E27FC236}">
                      <a16:creationId xmlns:a16="http://schemas.microsoft.com/office/drawing/2014/main" id="{8E403483-163B-0398-6E34-E00423362DF5}"/>
                    </a:ext>
                  </a:extLst>
                </p14:cNvPr>
                <p14:cNvContentPartPr/>
                <p14:nvPr/>
              </p14:nvContentPartPr>
              <p14:xfrm>
                <a:off x="3688413" y="5110827"/>
                <a:ext cx="111600" cy="127440"/>
              </p14:xfrm>
            </p:contentPart>
          </mc:Choice>
          <mc:Fallback>
            <p:pic>
              <p:nvPicPr>
                <p:cNvPr id="211594" name="Freihand 211593">
                  <a:extLst>
                    <a:ext uri="{FF2B5EF4-FFF2-40B4-BE49-F238E27FC236}">
                      <a16:creationId xmlns:a16="http://schemas.microsoft.com/office/drawing/2014/main" id="{8E403483-163B-0398-6E34-E00423362DF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679773" y="5101827"/>
                  <a:ext cx="129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11595" name="Freihand 211594">
                  <a:extLst>
                    <a:ext uri="{FF2B5EF4-FFF2-40B4-BE49-F238E27FC236}">
                      <a16:creationId xmlns:a16="http://schemas.microsoft.com/office/drawing/2014/main" id="{7673C57D-A142-2137-3DFB-49B3960EAED9}"/>
                    </a:ext>
                  </a:extLst>
                </p14:cNvPr>
                <p14:cNvContentPartPr/>
                <p14:nvPr/>
              </p14:nvContentPartPr>
              <p14:xfrm>
                <a:off x="3835653" y="5101827"/>
                <a:ext cx="178560" cy="154080"/>
              </p14:xfrm>
            </p:contentPart>
          </mc:Choice>
          <mc:Fallback>
            <p:pic>
              <p:nvPicPr>
                <p:cNvPr id="211595" name="Freihand 211594">
                  <a:extLst>
                    <a:ext uri="{FF2B5EF4-FFF2-40B4-BE49-F238E27FC236}">
                      <a16:creationId xmlns:a16="http://schemas.microsoft.com/office/drawing/2014/main" id="{7673C57D-A142-2137-3DFB-49B3960EAED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826653" y="5093187"/>
                  <a:ext cx="196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11596" name="Freihand 211595">
                  <a:extLst>
                    <a:ext uri="{FF2B5EF4-FFF2-40B4-BE49-F238E27FC236}">
                      <a16:creationId xmlns:a16="http://schemas.microsoft.com/office/drawing/2014/main" id="{57A0E9C5-6F8B-1289-E707-97D8BEDA363C}"/>
                    </a:ext>
                  </a:extLst>
                </p14:cNvPr>
                <p14:cNvContentPartPr/>
                <p14:nvPr/>
              </p14:nvContentPartPr>
              <p14:xfrm>
                <a:off x="4072533" y="5110107"/>
                <a:ext cx="77040" cy="105480"/>
              </p14:xfrm>
            </p:contentPart>
          </mc:Choice>
          <mc:Fallback>
            <p:pic>
              <p:nvPicPr>
                <p:cNvPr id="211596" name="Freihand 211595">
                  <a:extLst>
                    <a:ext uri="{FF2B5EF4-FFF2-40B4-BE49-F238E27FC236}">
                      <a16:creationId xmlns:a16="http://schemas.microsoft.com/office/drawing/2014/main" id="{57A0E9C5-6F8B-1289-E707-97D8BEDA363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063893" y="5101467"/>
                  <a:ext cx="94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11598" name="Freihand 211597">
                  <a:extLst>
                    <a:ext uri="{FF2B5EF4-FFF2-40B4-BE49-F238E27FC236}">
                      <a16:creationId xmlns:a16="http://schemas.microsoft.com/office/drawing/2014/main" id="{968F7B07-6D6A-C88E-0641-A27F3EA30A3E}"/>
                    </a:ext>
                  </a:extLst>
                </p14:cNvPr>
                <p14:cNvContentPartPr/>
                <p14:nvPr/>
              </p14:nvContentPartPr>
              <p14:xfrm>
                <a:off x="4194573" y="4975107"/>
                <a:ext cx="484920" cy="402840"/>
              </p14:xfrm>
            </p:contentPart>
          </mc:Choice>
          <mc:Fallback>
            <p:pic>
              <p:nvPicPr>
                <p:cNvPr id="211598" name="Freihand 211597">
                  <a:extLst>
                    <a:ext uri="{FF2B5EF4-FFF2-40B4-BE49-F238E27FC236}">
                      <a16:creationId xmlns:a16="http://schemas.microsoft.com/office/drawing/2014/main" id="{968F7B07-6D6A-C88E-0641-A27F3EA30A3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185933" y="4966467"/>
                  <a:ext cx="5025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11900" name="Freihand 211899">
                  <a:extLst>
                    <a:ext uri="{FF2B5EF4-FFF2-40B4-BE49-F238E27FC236}">
                      <a16:creationId xmlns:a16="http://schemas.microsoft.com/office/drawing/2014/main" id="{D8021AF4-F491-E8AE-D35D-54946684F2DC}"/>
                    </a:ext>
                  </a:extLst>
                </p14:cNvPr>
                <p14:cNvContentPartPr/>
                <p14:nvPr/>
              </p14:nvContentPartPr>
              <p14:xfrm>
                <a:off x="1668093" y="5524827"/>
                <a:ext cx="139680" cy="212760"/>
              </p14:xfrm>
            </p:contentPart>
          </mc:Choice>
          <mc:Fallback>
            <p:pic>
              <p:nvPicPr>
                <p:cNvPr id="211900" name="Freihand 211899">
                  <a:extLst>
                    <a:ext uri="{FF2B5EF4-FFF2-40B4-BE49-F238E27FC236}">
                      <a16:creationId xmlns:a16="http://schemas.microsoft.com/office/drawing/2014/main" id="{D8021AF4-F491-E8AE-D35D-54946684F2D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659093" y="5516187"/>
                  <a:ext cx="157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11901" name="Freihand 211900">
                  <a:extLst>
                    <a:ext uri="{FF2B5EF4-FFF2-40B4-BE49-F238E27FC236}">
                      <a16:creationId xmlns:a16="http://schemas.microsoft.com/office/drawing/2014/main" id="{A0BA6189-CFC3-BCC5-2D04-1292F8D314DD}"/>
                    </a:ext>
                  </a:extLst>
                </p14:cNvPr>
                <p14:cNvContentPartPr/>
                <p14:nvPr/>
              </p14:nvContentPartPr>
              <p14:xfrm>
                <a:off x="1821453" y="5512947"/>
                <a:ext cx="461880" cy="232200"/>
              </p14:xfrm>
            </p:contentPart>
          </mc:Choice>
          <mc:Fallback>
            <p:pic>
              <p:nvPicPr>
                <p:cNvPr id="211901" name="Freihand 211900">
                  <a:extLst>
                    <a:ext uri="{FF2B5EF4-FFF2-40B4-BE49-F238E27FC236}">
                      <a16:creationId xmlns:a16="http://schemas.microsoft.com/office/drawing/2014/main" id="{A0BA6189-CFC3-BCC5-2D04-1292F8D314D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812813" y="5503947"/>
                  <a:ext cx="4795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11907" name="Freihand 211906">
                  <a:extLst>
                    <a:ext uri="{FF2B5EF4-FFF2-40B4-BE49-F238E27FC236}">
                      <a16:creationId xmlns:a16="http://schemas.microsoft.com/office/drawing/2014/main" id="{6677B2A9-87DD-251C-8D80-AE9ED69B6137}"/>
                    </a:ext>
                  </a:extLst>
                </p14:cNvPr>
                <p14:cNvContentPartPr/>
                <p14:nvPr/>
              </p14:nvContentPartPr>
              <p14:xfrm>
                <a:off x="2217813" y="5504307"/>
                <a:ext cx="54360" cy="30960"/>
              </p14:xfrm>
            </p:contentPart>
          </mc:Choice>
          <mc:Fallback>
            <p:pic>
              <p:nvPicPr>
                <p:cNvPr id="211907" name="Freihand 211906">
                  <a:extLst>
                    <a:ext uri="{FF2B5EF4-FFF2-40B4-BE49-F238E27FC236}">
                      <a16:creationId xmlns:a16="http://schemas.microsoft.com/office/drawing/2014/main" id="{6677B2A9-87DD-251C-8D80-AE9ED69B613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208813" y="5495667"/>
                  <a:ext cx="72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11917" name="Freihand 211916">
                  <a:extLst>
                    <a:ext uri="{FF2B5EF4-FFF2-40B4-BE49-F238E27FC236}">
                      <a16:creationId xmlns:a16="http://schemas.microsoft.com/office/drawing/2014/main" id="{9D7445D6-3D64-C9F8-EBC8-8D6D89E55E5C}"/>
                    </a:ext>
                  </a:extLst>
                </p14:cNvPr>
                <p14:cNvContentPartPr/>
                <p14:nvPr/>
              </p14:nvContentPartPr>
              <p14:xfrm>
                <a:off x="2333373" y="5447427"/>
                <a:ext cx="320040" cy="325800"/>
              </p14:xfrm>
            </p:contentPart>
          </mc:Choice>
          <mc:Fallback>
            <p:pic>
              <p:nvPicPr>
                <p:cNvPr id="211917" name="Freihand 211916">
                  <a:extLst>
                    <a:ext uri="{FF2B5EF4-FFF2-40B4-BE49-F238E27FC236}">
                      <a16:creationId xmlns:a16="http://schemas.microsoft.com/office/drawing/2014/main" id="{9D7445D6-3D64-C9F8-EBC8-8D6D89E55E5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324373" y="5438787"/>
                  <a:ext cx="3376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11928" name="Freihand 211927">
                  <a:extLst>
                    <a:ext uri="{FF2B5EF4-FFF2-40B4-BE49-F238E27FC236}">
                      <a16:creationId xmlns:a16="http://schemas.microsoft.com/office/drawing/2014/main" id="{7CD41BFE-9840-0300-F2B8-04A4E82664DD}"/>
                    </a:ext>
                  </a:extLst>
                </p14:cNvPr>
                <p14:cNvContentPartPr/>
                <p14:nvPr/>
              </p14:nvContentPartPr>
              <p14:xfrm>
                <a:off x="2829093" y="5475507"/>
                <a:ext cx="396000" cy="138600"/>
              </p14:xfrm>
            </p:contentPart>
          </mc:Choice>
          <mc:Fallback>
            <p:pic>
              <p:nvPicPr>
                <p:cNvPr id="211928" name="Freihand 211927">
                  <a:extLst>
                    <a:ext uri="{FF2B5EF4-FFF2-40B4-BE49-F238E27FC236}">
                      <a16:creationId xmlns:a16="http://schemas.microsoft.com/office/drawing/2014/main" id="{7CD41BFE-9840-0300-F2B8-04A4E82664D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820453" y="5466867"/>
                  <a:ext cx="413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11929" name="Freihand 211928">
                  <a:extLst>
                    <a:ext uri="{FF2B5EF4-FFF2-40B4-BE49-F238E27FC236}">
                      <a16:creationId xmlns:a16="http://schemas.microsoft.com/office/drawing/2014/main" id="{CA84B4BB-F234-D65D-930F-B7659FD77A93}"/>
                    </a:ext>
                  </a:extLst>
                </p14:cNvPr>
                <p14:cNvContentPartPr/>
                <p14:nvPr/>
              </p14:nvContentPartPr>
              <p14:xfrm>
                <a:off x="3432453" y="5471547"/>
                <a:ext cx="324360" cy="227160"/>
              </p14:xfrm>
            </p:contentPart>
          </mc:Choice>
          <mc:Fallback>
            <p:pic>
              <p:nvPicPr>
                <p:cNvPr id="211929" name="Freihand 211928">
                  <a:extLst>
                    <a:ext uri="{FF2B5EF4-FFF2-40B4-BE49-F238E27FC236}">
                      <a16:creationId xmlns:a16="http://schemas.microsoft.com/office/drawing/2014/main" id="{CA84B4BB-F234-D65D-930F-B7659FD77A9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423813" y="5462907"/>
                  <a:ext cx="342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11930" name="Freihand 211929">
                  <a:extLst>
                    <a:ext uri="{FF2B5EF4-FFF2-40B4-BE49-F238E27FC236}">
                      <a16:creationId xmlns:a16="http://schemas.microsoft.com/office/drawing/2014/main" id="{F181DC73-72DD-81AD-08D6-F17EF076AA88}"/>
                    </a:ext>
                  </a:extLst>
                </p14:cNvPr>
                <p14:cNvContentPartPr/>
                <p14:nvPr/>
              </p14:nvContentPartPr>
              <p14:xfrm>
                <a:off x="3758613" y="5459667"/>
                <a:ext cx="135000" cy="106200"/>
              </p14:xfrm>
            </p:contentPart>
          </mc:Choice>
          <mc:Fallback>
            <p:pic>
              <p:nvPicPr>
                <p:cNvPr id="211930" name="Freihand 211929">
                  <a:extLst>
                    <a:ext uri="{FF2B5EF4-FFF2-40B4-BE49-F238E27FC236}">
                      <a16:creationId xmlns:a16="http://schemas.microsoft.com/office/drawing/2014/main" id="{F181DC73-72DD-81AD-08D6-F17EF076AA8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749973" y="5450667"/>
                  <a:ext cx="152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11931" name="Freihand 211930">
                  <a:extLst>
                    <a:ext uri="{FF2B5EF4-FFF2-40B4-BE49-F238E27FC236}">
                      <a16:creationId xmlns:a16="http://schemas.microsoft.com/office/drawing/2014/main" id="{5719EFCF-A2A7-A054-C0D4-9D1A2153A984}"/>
                    </a:ext>
                  </a:extLst>
                </p14:cNvPr>
                <p14:cNvContentPartPr/>
                <p14:nvPr/>
              </p14:nvContentPartPr>
              <p14:xfrm>
                <a:off x="3884253" y="5440587"/>
                <a:ext cx="513720" cy="120600"/>
              </p14:xfrm>
            </p:contentPart>
          </mc:Choice>
          <mc:Fallback>
            <p:pic>
              <p:nvPicPr>
                <p:cNvPr id="211931" name="Freihand 211930">
                  <a:extLst>
                    <a:ext uri="{FF2B5EF4-FFF2-40B4-BE49-F238E27FC236}">
                      <a16:creationId xmlns:a16="http://schemas.microsoft.com/office/drawing/2014/main" id="{5719EFCF-A2A7-A054-C0D4-9D1A2153A98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875613" y="5431947"/>
                  <a:ext cx="531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11934" name="Freihand 211933">
                  <a:extLst>
                    <a:ext uri="{FF2B5EF4-FFF2-40B4-BE49-F238E27FC236}">
                      <a16:creationId xmlns:a16="http://schemas.microsoft.com/office/drawing/2014/main" id="{24C79D26-1A41-A289-31FA-016EC8E1AF31}"/>
                    </a:ext>
                  </a:extLst>
                </p14:cNvPr>
                <p14:cNvContentPartPr/>
                <p14:nvPr/>
              </p14:nvContentPartPr>
              <p14:xfrm>
                <a:off x="4393293" y="5352027"/>
                <a:ext cx="102240" cy="199440"/>
              </p14:xfrm>
            </p:contentPart>
          </mc:Choice>
          <mc:Fallback>
            <p:pic>
              <p:nvPicPr>
                <p:cNvPr id="211934" name="Freihand 211933">
                  <a:extLst>
                    <a:ext uri="{FF2B5EF4-FFF2-40B4-BE49-F238E27FC236}">
                      <a16:creationId xmlns:a16="http://schemas.microsoft.com/office/drawing/2014/main" id="{24C79D26-1A41-A289-31FA-016EC8E1AF3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384293" y="5343027"/>
                  <a:ext cx="119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11937" name="Freihand 211936">
                  <a:extLst>
                    <a:ext uri="{FF2B5EF4-FFF2-40B4-BE49-F238E27FC236}">
                      <a16:creationId xmlns:a16="http://schemas.microsoft.com/office/drawing/2014/main" id="{F7F402CC-606C-4D5F-F089-E82A8A8D8C86}"/>
                    </a:ext>
                  </a:extLst>
                </p14:cNvPr>
                <p14:cNvContentPartPr/>
                <p14:nvPr/>
              </p14:nvContentPartPr>
              <p14:xfrm>
                <a:off x="4549893" y="5337267"/>
                <a:ext cx="492480" cy="187200"/>
              </p14:xfrm>
            </p:contentPart>
          </mc:Choice>
          <mc:Fallback>
            <p:pic>
              <p:nvPicPr>
                <p:cNvPr id="211937" name="Freihand 211936">
                  <a:extLst>
                    <a:ext uri="{FF2B5EF4-FFF2-40B4-BE49-F238E27FC236}">
                      <a16:creationId xmlns:a16="http://schemas.microsoft.com/office/drawing/2014/main" id="{F7F402CC-606C-4D5F-F089-E82A8A8D8C8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540893" y="5328267"/>
                  <a:ext cx="510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11949" name="Freihand 211948">
                  <a:extLst>
                    <a:ext uri="{FF2B5EF4-FFF2-40B4-BE49-F238E27FC236}">
                      <a16:creationId xmlns:a16="http://schemas.microsoft.com/office/drawing/2014/main" id="{AE0D7E9C-ED9B-76B4-24D7-F944FC75EFAB}"/>
                    </a:ext>
                  </a:extLst>
                </p14:cNvPr>
                <p14:cNvContentPartPr/>
                <p14:nvPr/>
              </p14:nvContentPartPr>
              <p14:xfrm>
                <a:off x="5008533" y="5192187"/>
                <a:ext cx="53280" cy="32400"/>
              </p14:xfrm>
            </p:contentPart>
          </mc:Choice>
          <mc:Fallback>
            <p:pic>
              <p:nvPicPr>
                <p:cNvPr id="211949" name="Freihand 211948">
                  <a:extLst>
                    <a:ext uri="{FF2B5EF4-FFF2-40B4-BE49-F238E27FC236}">
                      <a16:creationId xmlns:a16="http://schemas.microsoft.com/office/drawing/2014/main" id="{AE0D7E9C-ED9B-76B4-24D7-F944FC75EFA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999533" y="5183187"/>
                  <a:ext cx="70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11952" name="Freihand 211951">
                  <a:extLst>
                    <a:ext uri="{FF2B5EF4-FFF2-40B4-BE49-F238E27FC236}">
                      <a16:creationId xmlns:a16="http://schemas.microsoft.com/office/drawing/2014/main" id="{4A1B3589-BF8E-1058-AD56-D6F317B40B14}"/>
                    </a:ext>
                  </a:extLst>
                </p14:cNvPr>
                <p14:cNvContentPartPr/>
                <p14:nvPr/>
              </p14:nvContentPartPr>
              <p14:xfrm>
                <a:off x="5099253" y="5145747"/>
                <a:ext cx="121320" cy="340200"/>
              </p14:xfrm>
            </p:contentPart>
          </mc:Choice>
          <mc:Fallback>
            <p:pic>
              <p:nvPicPr>
                <p:cNvPr id="211952" name="Freihand 211951">
                  <a:extLst>
                    <a:ext uri="{FF2B5EF4-FFF2-40B4-BE49-F238E27FC236}">
                      <a16:creationId xmlns:a16="http://schemas.microsoft.com/office/drawing/2014/main" id="{4A1B3589-BF8E-1058-AD56-D6F317B40B1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090613" y="5137107"/>
                  <a:ext cx="1389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11981" name="Freihand 211980">
                  <a:extLst>
                    <a:ext uri="{FF2B5EF4-FFF2-40B4-BE49-F238E27FC236}">
                      <a16:creationId xmlns:a16="http://schemas.microsoft.com/office/drawing/2014/main" id="{8C507791-79C7-AA28-AB6E-400FDF3B99B2}"/>
                    </a:ext>
                  </a:extLst>
                </p14:cNvPr>
                <p14:cNvContentPartPr/>
                <p14:nvPr/>
              </p14:nvContentPartPr>
              <p14:xfrm>
                <a:off x="5235693" y="5159787"/>
                <a:ext cx="394560" cy="285840"/>
              </p14:xfrm>
            </p:contentPart>
          </mc:Choice>
          <mc:Fallback>
            <p:pic>
              <p:nvPicPr>
                <p:cNvPr id="211981" name="Freihand 211980">
                  <a:extLst>
                    <a:ext uri="{FF2B5EF4-FFF2-40B4-BE49-F238E27FC236}">
                      <a16:creationId xmlns:a16="http://schemas.microsoft.com/office/drawing/2014/main" id="{8C507791-79C7-AA28-AB6E-400FDF3B99B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227053" y="5150787"/>
                  <a:ext cx="4122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11982" name="Freihand 211981">
                  <a:extLst>
                    <a:ext uri="{FF2B5EF4-FFF2-40B4-BE49-F238E27FC236}">
                      <a16:creationId xmlns:a16="http://schemas.microsoft.com/office/drawing/2014/main" id="{373F4702-503E-7331-3BD5-E1F5DA5DCF97}"/>
                    </a:ext>
                  </a:extLst>
                </p14:cNvPr>
                <p14:cNvContentPartPr/>
                <p14:nvPr/>
              </p14:nvContentPartPr>
              <p14:xfrm>
                <a:off x="5712333" y="5263827"/>
                <a:ext cx="176040" cy="96840"/>
              </p14:xfrm>
            </p:contentPart>
          </mc:Choice>
          <mc:Fallback>
            <p:pic>
              <p:nvPicPr>
                <p:cNvPr id="211982" name="Freihand 211981">
                  <a:extLst>
                    <a:ext uri="{FF2B5EF4-FFF2-40B4-BE49-F238E27FC236}">
                      <a16:creationId xmlns:a16="http://schemas.microsoft.com/office/drawing/2014/main" id="{373F4702-503E-7331-3BD5-E1F5DA5DCF9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703333" y="5255187"/>
                  <a:ext cx="193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11989" name="Freihand 211988">
                  <a:extLst>
                    <a:ext uri="{FF2B5EF4-FFF2-40B4-BE49-F238E27FC236}">
                      <a16:creationId xmlns:a16="http://schemas.microsoft.com/office/drawing/2014/main" id="{ADE50C85-DBCF-F8ED-5AAF-71B46C9771C1}"/>
                    </a:ext>
                  </a:extLst>
                </p14:cNvPr>
                <p14:cNvContentPartPr/>
                <p14:nvPr/>
              </p14:nvContentPartPr>
              <p14:xfrm>
                <a:off x="5868213" y="5075907"/>
                <a:ext cx="236880" cy="321120"/>
              </p14:xfrm>
            </p:contentPart>
          </mc:Choice>
          <mc:Fallback>
            <p:pic>
              <p:nvPicPr>
                <p:cNvPr id="211989" name="Freihand 211988">
                  <a:extLst>
                    <a:ext uri="{FF2B5EF4-FFF2-40B4-BE49-F238E27FC236}">
                      <a16:creationId xmlns:a16="http://schemas.microsoft.com/office/drawing/2014/main" id="{ADE50C85-DBCF-F8ED-5AAF-71B46C9771C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859573" y="5067267"/>
                  <a:ext cx="254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11992" name="Freihand 211991">
                  <a:extLst>
                    <a:ext uri="{FF2B5EF4-FFF2-40B4-BE49-F238E27FC236}">
                      <a16:creationId xmlns:a16="http://schemas.microsoft.com/office/drawing/2014/main" id="{00018A56-63FA-3C7A-81C0-A2208FF944ED}"/>
                    </a:ext>
                  </a:extLst>
                </p14:cNvPr>
                <p14:cNvContentPartPr/>
                <p14:nvPr/>
              </p14:nvContentPartPr>
              <p14:xfrm>
                <a:off x="6189693" y="5250147"/>
                <a:ext cx="12960" cy="47160"/>
              </p14:xfrm>
            </p:contentPart>
          </mc:Choice>
          <mc:Fallback>
            <p:pic>
              <p:nvPicPr>
                <p:cNvPr id="211992" name="Freihand 211991">
                  <a:extLst>
                    <a:ext uri="{FF2B5EF4-FFF2-40B4-BE49-F238E27FC236}">
                      <a16:creationId xmlns:a16="http://schemas.microsoft.com/office/drawing/2014/main" id="{00018A56-63FA-3C7A-81C0-A2208FF944E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181053" y="5241147"/>
                  <a:ext cx="30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12002" name="Freihand 212001">
                  <a:extLst>
                    <a:ext uri="{FF2B5EF4-FFF2-40B4-BE49-F238E27FC236}">
                      <a16:creationId xmlns:a16="http://schemas.microsoft.com/office/drawing/2014/main" id="{2E03E117-EE9A-FC40-269C-75DDEFFBAA3A}"/>
                    </a:ext>
                  </a:extLst>
                </p14:cNvPr>
                <p14:cNvContentPartPr/>
                <p14:nvPr/>
              </p14:nvContentPartPr>
              <p14:xfrm>
                <a:off x="6435933" y="5030187"/>
                <a:ext cx="149400" cy="213120"/>
              </p14:xfrm>
            </p:contentPart>
          </mc:Choice>
          <mc:Fallback>
            <p:pic>
              <p:nvPicPr>
                <p:cNvPr id="212002" name="Freihand 212001">
                  <a:extLst>
                    <a:ext uri="{FF2B5EF4-FFF2-40B4-BE49-F238E27FC236}">
                      <a16:creationId xmlns:a16="http://schemas.microsoft.com/office/drawing/2014/main" id="{2E03E117-EE9A-FC40-269C-75DDEFFBAA3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427293" y="5021547"/>
                  <a:ext cx="167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12013" name="Freihand 212012">
                  <a:extLst>
                    <a:ext uri="{FF2B5EF4-FFF2-40B4-BE49-F238E27FC236}">
                      <a16:creationId xmlns:a16="http://schemas.microsoft.com/office/drawing/2014/main" id="{37168008-4F43-38CC-3997-BD4ED1531A4B}"/>
                    </a:ext>
                  </a:extLst>
                </p14:cNvPr>
                <p14:cNvContentPartPr/>
                <p14:nvPr/>
              </p14:nvContentPartPr>
              <p14:xfrm>
                <a:off x="6580293" y="5106867"/>
                <a:ext cx="202320" cy="95760"/>
              </p14:xfrm>
            </p:contentPart>
          </mc:Choice>
          <mc:Fallback>
            <p:pic>
              <p:nvPicPr>
                <p:cNvPr id="212013" name="Freihand 212012">
                  <a:extLst>
                    <a:ext uri="{FF2B5EF4-FFF2-40B4-BE49-F238E27FC236}">
                      <a16:creationId xmlns:a16="http://schemas.microsoft.com/office/drawing/2014/main" id="{37168008-4F43-38CC-3997-BD4ED1531A4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571293" y="5098227"/>
                  <a:ext cx="219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12014" name="Freihand 212013">
                  <a:extLst>
                    <a:ext uri="{FF2B5EF4-FFF2-40B4-BE49-F238E27FC236}">
                      <a16:creationId xmlns:a16="http://schemas.microsoft.com/office/drawing/2014/main" id="{1F6C273D-D9DB-8F92-D1BA-8A25C3B961FF}"/>
                    </a:ext>
                  </a:extLst>
                </p14:cNvPr>
                <p14:cNvContentPartPr/>
                <p14:nvPr/>
              </p14:nvContentPartPr>
              <p14:xfrm>
                <a:off x="6767493" y="4969707"/>
                <a:ext cx="164160" cy="203760"/>
              </p14:xfrm>
            </p:contentPart>
          </mc:Choice>
          <mc:Fallback>
            <p:pic>
              <p:nvPicPr>
                <p:cNvPr id="212014" name="Freihand 212013">
                  <a:extLst>
                    <a:ext uri="{FF2B5EF4-FFF2-40B4-BE49-F238E27FC236}">
                      <a16:creationId xmlns:a16="http://schemas.microsoft.com/office/drawing/2014/main" id="{1F6C273D-D9DB-8F92-D1BA-8A25C3B961F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58493" y="4961067"/>
                  <a:ext cx="181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12040" name="Freihand 212039">
                  <a:extLst>
                    <a:ext uri="{FF2B5EF4-FFF2-40B4-BE49-F238E27FC236}">
                      <a16:creationId xmlns:a16="http://schemas.microsoft.com/office/drawing/2014/main" id="{D42154E4-99F0-6B52-63C9-2CECAFD621F1}"/>
                    </a:ext>
                  </a:extLst>
                </p14:cNvPr>
                <p14:cNvContentPartPr/>
                <p14:nvPr/>
              </p14:nvContentPartPr>
              <p14:xfrm>
                <a:off x="6972333" y="4886907"/>
                <a:ext cx="351000" cy="254880"/>
              </p14:xfrm>
            </p:contentPart>
          </mc:Choice>
          <mc:Fallback>
            <p:pic>
              <p:nvPicPr>
                <p:cNvPr id="212040" name="Freihand 212039">
                  <a:extLst>
                    <a:ext uri="{FF2B5EF4-FFF2-40B4-BE49-F238E27FC236}">
                      <a16:creationId xmlns:a16="http://schemas.microsoft.com/office/drawing/2014/main" id="{D42154E4-99F0-6B52-63C9-2CECAFD621F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63333" y="4877907"/>
                  <a:ext cx="368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12050" name="Freihand 212049">
                  <a:extLst>
                    <a:ext uri="{FF2B5EF4-FFF2-40B4-BE49-F238E27FC236}">
                      <a16:creationId xmlns:a16="http://schemas.microsoft.com/office/drawing/2014/main" id="{B3B6E2C4-E3CD-F837-8C34-FDBE5D51CF1E}"/>
                    </a:ext>
                  </a:extLst>
                </p14:cNvPr>
                <p14:cNvContentPartPr/>
                <p14:nvPr/>
              </p14:nvContentPartPr>
              <p14:xfrm>
                <a:off x="7434213" y="4994187"/>
                <a:ext cx="115200" cy="248040"/>
              </p14:xfrm>
            </p:contentPart>
          </mc:Choice>
          <mc:Fallback>
            <p:pic>
              <p:nvPicPr>
                <p:cNvPr id="212050" name="Freihand 212049">
                  <a:extLst>
                    <a:ext uri="{FF2B5EF4-FFF2-40B4-BE49-F238E27FC236}">
                      <a16:creationId xmlns:a16="http://schemas.microsoft.com/office/drawing/2014/main" id="{B3B6E2C4-E3CD-F837-8C34-FDBE5D51CF1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425573" y="4985187"/>
                  <a:ext cx="1328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12067" name="Freihand 212066">
                  <a:extLst>
                    <a:ext uri="{FF2B5EF4-FFF2-40B4-BE49-F238E27FC236}">
                      <a16:creationId xmlns:a16="http://schemas.microsoft.com/office/drawing/2014/main" id="{36C2EA41-75C5-A513-AF1E-396015BFDC98}"/>
                    </a:ext>
                  </a:extLst>
                </p14:cNvPr>
                <p14:cNvContentPartPr/>
                <p14:nvPr/>
              </p14:nvContentPartPr>
              <p14:xfrm>
                <a:off x="7675053" y="4837947"/>
                <a:ext cx="505440" cy="324720"/>
              </p14:xfrm>
            </p:contentPart>
          </mc:Choice>
          <mc:Fallback>
            <p:pic>
              <p:nvPicPr>
                <p:cNvPr id="212067" name="Freihand 212066">
                  <a:extLst>
                    <a:ext uri="{FF2B5EF4-FFF2-40B4-BE49-F238E27FC236}">
                      <a16:creationId xmlns:a16="http://schemas.microsoft.com/office/drawing/2014/main" id="{36C2EA41-75C5-A513-AF1E-396015BFDC9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666053" y="4828947"/>
                  <a:ext cx="5230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12070" name="Freihand 212069">
                  <a:extLst>
                    <a:ext uri="{FF2B5EF4-FFF2-40B4-BE49-F238E27FC236}">
                      <a16:creationId xmlns:a16="http://schemas.microsoft.com/office/drawing/2014/main" id="{6C00F78B-3B34-C40D-48AB-E3F226088444}"/>
                    </a:ext>
                  </a:extLst>
                </p14:cNvPr>
                <p14:cNvContentPartPr/>
                <p14:nvPr/>
              </p14:nvContentPartPr>
              <p14:xfrm>
                <a:off x="5836533" y="5316027"/>
                <a:ext cx="731160" cy="316800"/>
              </p14:xfrm>
            </p:contentPart>
          </mc:Choice>
          <mc:Fallback>
            <p:pic>
              <p:nvPicPr>
                <p:cNvPr id="212070" name="Freihand 212069">
                  <a:extLst>
                    <a:ext uri="{FF2B5EF4-FFF2-40B4-BE49-F238E27FC236}">
                      <a16:creationId xmlns:a16="http://schemas.microsoft.com/office/drawing/2014/main" id="{6C00F78B-3B34-C40D-48AB-E3F22608844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827533" y="5307387"/>
                  <a:ext cx="7488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12080" name="Freihand 212079">
                  <a:extLst>
                    <a:ext uri="{FF2B5EF4-FFF2-40B4-BE49-F238E27FC236}">
                      <a16:creationId xmlns:a16="http://schemas.microsoft.com/office/drawing/2014/main" id="{51C78E78-180F-F9EA-4B62-FFBD68E1B90D}"/>
                    </a:ext>
                  </a:extLst>
                </p14:cNvPr>
                <p14:cNvContentPartPr/>
                <p14:nvPr/>
              </p14:nvContentPartPr>
              <p14:xfrm>
                <a:off x="6417213" y="5321427"/>
                <a:ext cx="130320" cy="28800"/>
              </p14:xfrm>
            </p:contentPart>
          </mc:Choice>
          <mc:Fallback>
            <p:pic>
              <p:nvPicPr>
                <p:cNvPr id="212080" name="Freihand 212079">
                  <a:extLst>
                    <a:ext uri="{FF2B5EF4-FFF2-40B4-BE49-F238E27FC236}">
                      <a16:creationId xmlns:a16="http://schemas.microsoft.com/office/drawing/2014/main" id="{51C78E78-180F-F9EA-4B62-FFBD68E1B90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408573" y="5312787"/>
                  <a:ext cx="147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12083" name="Freihand 212082">
                  <a:extLst>
                    <a:ext uri="{FF2B5EF4-FFF2-40B4-BE49-F238E27FC236}">
                      <a16:creationId xmlns:a16="http://schemas.microsoft.com/office/drawing/2014/main" id="{FFB3A5F4-ECEC-CDA6-4754-2E7A01AFE194}"/>
                    </a:ext>
                  </a:extLst>
                </p14:cNvPr>
                <p14:cNvContentPartPr/>
                <p14:nvPr/>
              </p14:nvContentPartPr>
              <p14:xfrm>
                <a:off x="6609093" y="5358147"/>
                <a:ext cx="78840" cy="146520"/>
              </p14:xfrm>
            </p:contentPart>
          </mc:Choice>
          <mc:Fallback>
            <p:pic>
              <p:nvPicPr>
                <p:cNvPr id="212083" name="Freihand 212082">
                  <a:extLst>
                    <a:ext uri="{FF2B5EF4-FFF2-40B4-BE49-F238E27FC236}">
                      <a16:creationId xmlns:a16="http://schemas.microsoft.com/office/drawing/2014/main" id="{FFB3A5F4-ECEC-CDA6-4754-2E7A01AFE19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600093" y="5349507"/>
                  <a:ext cx="96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12084" name="Freihand 212083">
                  <a:extLst>
                    <a:ext uri="{FF2B5EF4-FFF2-40B4-BE49-F238E27FC236}">
                      <a16:creationId xmlns:a16="http://schemas.microsoft.com/office/drawing/2014/main" id="{D57DD3F8-F7E5-BA7C-5426-0621DFE02C6C}"/>
                    </a:ext>
                  </a:extLst>
                </p14:cNvPr>
                <p14:cNvContentPartPr/>
                <p14:nvPr/>
              </p14:nvContentPartPr>
              <p14:xfrm>
                <a:off x="6874773" y="5308827"/>
                <a:ext cx="272520" cy="117720"/>
              </p14:xfrm>
            </p:contentPart>
          </mc:Choice>
          <mc:Fallback>
            <p:pic>
              <p:nvPicPr>
                <p:cNvPr id="212084" name="Freihand 212083">
                  <a:extLst>
                    <a:ext uri="{FF2B5EF4-FFF2-40B4-BE49-F238E27FC236}">
                      <a16:creationId xmlns:a16="http://schemas.microsoft.com/office/drawing/2014/main" id="{D57DD3F8-F7E5-BA7C-5426-0621DFE02C6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865773" y="5299827"/>
                  <a:ext cx="290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12086" name="Freihand 212085">
                  <a:extLst>
                    <a:ext uri="{FF2B5EF4-FFF2-40B4-BE49-F238E27FC236}">
                      <a16:creationId xmlns:a16="http://schemas.microsoft.com/office/drawing/2014/main" id="{64C17884-3924-31E6-6ABC-8AC15C6FE904}"/>
                    </a:ext>
                  </a:extLst>
                </p14:cNvPr>
                <p14:cNvContentPartPr/>
                <p14:nvPr/>
              </p14:nvContentPartPr>
              <p14:xfrm>
                <a:off x="7165293" y="5201187"/>
                <a:ext cx="155880" cy="182880"/>
              </p14:xfrm>
            </p:contentPart>
          </mc:Choice>
          <mc:Fallback>
            <p:pic>
              <p:nvPicPr>
                <p:cNvPr id="212086" name="Freihand 212085">
                  <a:extLst>
                    <a:ext uri="{FF2B5EF4-FFF2-40B4-BE49-F238E27FC236}">
                      <a16:creationId xmlns:a16="http://schemas.microsoft.com/office/drawing/2014/main" id="{64C17884-3924-31E6-6ABC-8AC15C6FE90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156293" y="5192187"/>
                  <a:ext cx="173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12099" name="Freihand 212098">
                  <a:extLst>
                    <a:ext uri="{FF2B5EF4-FFF2-40B4-BE49-F238E27FC236}">
                      <a16:creationId xmlns:a16="http://schemas.microsoft.com/office/drawing/2014/main" id="{CCB0D227-4B1C-FFAE-C9CF-1E157909543C}"/>
                    </a:ext>
                  </a:extLst>
                </p14:cNvPr>
                <p14:cNvContentPartPr/>
                <p14:nvPr/>
              </p14:nvContentPartPr>
              <p14:xfrm>
                <a:off x="6728613" y="5363547"/>
                <a:ext cx="104400" cy="23400"/>
              </p14:xfrm>
            </p:contentPart>
          </mc:Choice>
          <mc:Fallback>
            <p:pic>
              <p:nvPicPr>
                <p:cNvPr id="212099" name="Freihand 212098">
                  <a:extLst>
                    <a:ext uri="{FF2B5EF4-FFF2-40B4-BE49-F238E27FC236}">
                      <a16:creationId xmlns:a16="http://schemas.microsoft.com/office/drawing/2014/main" id="{CCB0D227-4B1C-FFAE-C9CF-1E157909543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719613" y="5354547"/>
                  <a:ext cx="122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12102" name="Freihand 212101">
                  <a:extLst>
                    <a:ext uri="{FF2B5EF4-FFF2-40B4-BE49-F238E27FC236}">
                      <a16:creationId xmlns:a16="http://schemas.microsoft.com/office/drawing/2014/main" id="{9D1C23CE-A1CF-06C0-733F-331E919761D5}"/>
                    </a:ext>
                  </a:extLst>
                </p14:cNvPr>
                <p14:cNvContentPartPr/>
                <p14:nvPr/>
              </p14:nvContentPartPr>
              <p14:xfrm>
                <a:off x="7504413" y="5176347"/>
                <a:ext cx="143640" cy="183240"/>
              </p14:xfrm>
            </p:contentPart>
          </mc:Choice>
          <mc:Fallback>
            <p:pic>
              <p:nvPicPr>
                <p:cNvPr id="212102" name="Freihand 212101">
                  <a:extLst>
                    <a:ext uri="{FF2B5EF4-FFF2-40B4-BE49-F238E27FC236}">
                      <a16:creationId xmlns:a16="http://schemas.microsoft.com/office/drawing/2014/main" id="{9D1C23CE-A1CF-06C0-733F-331E919761D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495413" y="5167707"/>
                  <a:ext cx="161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12107" name="Freihand 212106">
                  <a:extLst>
                    <a:ext uri="{FF2B5EF4-FFF2-40B4-BE49-F238E27FC236}">
                      <a16:creationId xmlns:a16="http://schemas.microsoft.com/office/drawing/2014/main" id="{64EBD88C-0446-F08A-8317-39C2C6444995}"/>
                    </a:ext>
                  </a:extLst>
                </p14:cNvPr>
                <p14:cNvContentPartPr/>
                <p14:nvPr/>
              </p14:nvContentPartPr>
              <p14:xfrm>
                <a:off x="7594053" y="5262747"/>
                <a:ext cx="149400" cy="89280"/>
              </p14:xfrm>
            </p:contentPart>
          </mc:Choice>
          <mc:Fallback>
            <p:pic>
              <p:nvPicPr>
                <p:cNvPr id="212107" name="Freihand 212106">
                  <a:extLst>
                    <a:ext uri="{FF2B5EF4-FFF2-40B4-BE49-F238E27FC236}">
                      <a16:creationId xmlns:a16="http://schemas.microsoft.com/office/drawing/2014/main" id="{64EBD88C-0446-F08A-8317-39C2C644499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585413" y="5253747"/>
                  <a:ext cx="167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12112" name="Freihand 212111">
                  <a:extLst>
                    <a:ext uri="{FF2B5EF4-FFF2-40B4-BE49-F238E27FC236}">
                      <a16:creationId xmlns:a16="http://schemas.microsoft.com/office/drawing/2014/main" id="{238527CD-64E4-188D-B615-CB940427BDAA}"/>
                    </a:ext>
                  </a:extLst>
                </p14:cNvPr>
                <p14:cNvContentPartPr/>
                <p14:nvPr/>
              </p14:nvContentPartPr>
              <p14:xfrm>
                <a:off x="7739853" y="5247267"/>
                <a:ext cx="90000" cy="252000"/>
              </p14:xfrm>
            </p:contentPart>
          </mc:Choice>
          <mc:Fallback>
            <p:pic>
              <p:nvPicPr>
                <p:cNvPr id="212112" name="Freihand 212111">
                  <a:extLst>
                    <a:ext uri="{FF2B5EF4-FFF2-40B4-BE49-F238E27FC236}">
                      <a16:creationId xmlns:a16="http://schemas.microsoft.com/office/drawing/2014/main" id="{238527CD-64E4-188D-B615-CB940427BDA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31213" y="5238627"/>
                  <a:ext cx="107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12113" name="Freihand 212112">
                  <a:extLst>
                    <a:ext uri="{FF2B5EF4-FFF2-40B4-BE49-F238E27FC236}">
                      <a16:creationId xmlns:a16="http://schemas.microsoft.com/office/drawing/2014/main" id="{9381DB80-7EDD-EBDE-5304-C2D27C526007}"/>
                    </a:ext>
                  </a:extLst>
                </p14:cNvPr>
                <p14:cNvContentPartPr/>
                <p14:nvPr/>
              </p14:nvContentPartPr>
              <p14:xfrm>
                <a:off x="7884933" y="5187867"/>
                <a:ext cx="39960" cy="143280"/>
              </p14:xfrm>
            </p:contentPart>
          </mc:Choice>
          <mc:Fallback>
            <p:pic>
              <p:nvPicPr>
                <p:cNvPr id="212113" name="Freihand 212112">
                  <a:extLst>
                    <a:ext uri="{FF2B5EF4-FFF2-40B4-BE49-F238E27FC236}">
                      <a16:creationId xmlns:a16="http://schemas.microsoft.com/office/drawing/2014/main" id="{9381DB80-7EDD-EBDE-5304-C2D27C52600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876293" y="5178867"/>
                  <a:ext cx="57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12116" name="Freihand 212115">
                  <a:extLst>
                    <a:ext uri="{FF2B5EF4-FFF2-40B4-BE49-F238E27FC236}">
                      <a16:creationId xmlns:a16="http://schemas.microsoft.com/office/drawing/2014/main" id="{98918840-6AA6-8213-6B3F-D2D69B45FCE6}"/>
                    </a:ext>
                  </a:extLst>
                </p14:cNvPr>
                <p14:cNvContentPartPr/>
                <p14:nvPr/>
              </p14:nvContentPartPr>
              <p14:xfrm>
                <a:off x="7962693" y="5091747"/>
                <a:ext cx="90720" cy="220680"/>
              </p14:xfrm>
            </p:contentPart>
          </mc:Choice>
          <mc:Fallback>
            <p:pic>
              <p:nvPicPr>
                <p:cNvPr id="212116" name="Freihand 212115">
                  <a:extLst>
                    <a:ext uri="{FF2B5EF4-FFF2-40B4-BE49-F238E27FC236}">
                      <a16:creationId xmlns:a16="http://schemas.microsoft.com/office/drawing/2014/main" id="{98918840-6AA6-8213-6B3F-D2D69B45FCE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953693" y="5083107"/>
                  <a:ext cx="108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12117" name="Freihand 212116">
                  <a:extLst>
                    <a:ext uri="{FF2B5EF4-FFF2-40B4-BE49-F238E27FC236}">
                      <a16:creationId xmlns:a16="http://schemas.microsoft.com/office/drawing/2014/main" id="{C8B6497E-C836-7CA3-6BB2-F4646EDD40CC}"/>
                    </a:ext>
                  </a:extLst>
                </p14:cNvPr>
                <p14:cNvContentPartPr/>
                <p14:nvPr/>
              </p14:nvContentPartPr>
              <p14:xfrm>
                <a:off x="8024253" y="5086347"/>
                <a:ext cx="210240" cy="194760"/>
              </p14:xfrm>
            </p:contentPart>
          </mc:Choice>
          <mc:Fallback>
            <p:pic>
              <p:nvPicPr>
                <p:cNvPr id="212117" name="Freihand 212116">
                  <a:extLst>
                    <a:ext uri="{FF2B5EF4-FFF2-40B4-BE49-F238E27FC236}">
                      <a16:creationId xmlns:a16="http://schemas.microsoft.com/office/drawing/2014/main" id="{C8B6497E-C836-7CA3-6BB2-F4646EDD40C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015253" y="5077347"/>
                  <a:ext cx="227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12118" name="Freihand 212117">
                  <a:extLst>
                    <a:ext uri="{FF2B5EF4-FFF2-40B4-BE49-F238E27FC236}">
                      <a16:creationId xmlns:a16="http://schemas.microsoft.com/office/drawing/2014/main" id="{FE182925-C012-9FCB-162E-5FFEDE9F6E60}"/>
                    </a:ext>
                  </a:extLst>
                </p14:cNvPr>
                <p14:cNvContentPartPr/>
                <p14:nvPr/>
              </p14:nvContentPartPr>
              <p14:xfrm>
                <a:off x="7931373" y="5034147"/>
                <a:ext cx="46440" cy="5040"/>
              </p14:xfrm>
            </p:contentPart>
          </mc:Choice>
          <mc:Fallback>
            <p:pic>
              <p:nvPicPr>
                <p:cNvPr id="212118" name="Freihand 212117">
                  <a:extLst>
                    <a:ext uri="{FF2B5EF4-FFF2-40B4-BE49-F238E27FC236}">
                      <a16:creationId xmlns:a16="http://schemas.microsoft.com/office/drawing/2014/main" id="{FE182925-C012-9FCB-162E-5FFEDE9F6E6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922733" y="5025147"/>
                  <a:ext cx="64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12119" name="Freihand 212118">
                  <a:extLst>
                    <a:ext uri="{FF2B5EF4-FFF2-40B4-BE49-F238E27FC236}">
                      <a16:creationId xmlns:a16="http://schemas.microsoft.com/office/drawing/2014/main" id="{98B771F4-3D8B-A7A2-4D0C-726A33354038}"/>
                    </a:ext>
                  </a:extLst>
                </p14:cNvPr>
                <p14:cNvContentPartPr/>
                <p14:nvPr/>
              </p14:nvContentPartPr>
              <p14:xfrm>
                <a:off x="8320533" y="5195787"/>
                <a:ext cx="105840" cy="30960"/>
              </p14:xfrm>
            </p:contentPart>
          </mc:Choice>
          <mc:Fallback>
            <p:pic>
              <p:nvPicPr>
                <p:cNvPr id="212119" name="Freihand 212118">
                  <a:extLst>
                    <a:ext uri="{FF2B5EF4-FFF2-40B4-BE49-F238E27FC236}">
                      <a16:creationId xmlns:a16="http://schemas.microsoft.com/office/drawing/2014/main" id="{98B771F4-3D8B-A7A2-4D0C-726A3335403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311533" y="5187147"/>
                  <a:ext cx="123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12122" name="Freihand 212121">
                  <a:extLst>
                    <a:ext uri="{FF2B5EF4-FFF2-40B4-BE49-F238E27FC236}">
                      <a16:creationId xmlns:a16="http://schemas.microsoft.com/office/drawing/2014/main" id="{723CA9E4-FBC5-3861-1C48-083183AFCE5D}"/>
                    </a:ext>
                  </a:extLst>
                </p14:cNvPr>
                <p14:cNvContentPartPr/>
                <p14:nvPr/>
              </p14:nvContentPartPr>
              <p14:xfrm>
                <a:off x="7370853" y="5580267"/>
                <a:ext cx="398520" cy="168480"/>
              </p14:xfrm>
            </p:contentPart>
          </mc:Choice>
          <mc:Fallback>
            <p:pic>
              <p:nvPicPr>
                <p:cNvPr id="212122" name="Freihand 212121">
                  <a:extLst>
                    <a:ext uri="{FF2B5EF4-FFF2-40B4-BE49-F238E27FC236}">
                      <a16:creationId xmlns:a16="http://schemas.microsoft.com/office/drawing/2014/main" id="{723CA9E4-FBC5-3861-1C48-083183AFCE5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361853" y="5571627"/>
                  <a:ext cx="416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12123" name="Freihand 212122">
                  <a:extLst>
                    <a:ext uri="{FF2B5EF4-FFF2-40B4-BE49-F238E27FC236}">
                      <a16:creationId xmlns:a16="http://schemas.microsoft.com/office/drawing/2014/main" id="{C86711EF-D216-CA93-A176-A51B59CF25A9}"/>
                    </a:ext>
                  </a:extLst>
                </p14:cNvPr>
                <p14:cNvContentPartPr/>
                <p14:nvPr/>
              </p14:nvContentPartPr>
              <p14:xfrm>
                <a:off x="7729773" y="5490627"/>
                <a:ext cx="20160" cy="12960"/>
              </p14:xfrm>
            </p:contentPart>
          </mc:Choice>
          <mc:Fallback>
            <p:pic>
              <p:nvPicPr>
                <p:cNvPr id="212123" name="Freihand 212122">
                  <a:extLst>
                    <a:ext uri="{FF2B5EF4-FFF2-40B4-BE49-F238E27FC236}">
                      <a16:creationId xmlns:a16="http://schemas.microsoft.com/office/drawing/2014/main" id="{C86711EF-D216-CA93-A176-A51B59CF25A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720773" y="5481987"/>
                  <a:ext cx="37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12127" name="Freihand 212126">
                  <a:extLst>
                    <a:ext uri="{FF2B5EF4-FFF2-40B4-BE49-F238E27FC236}">
                      <a16:creationId xmlns:a16="http://schemas.microsoft.com/office/drawing/2014/main" id="{2579425C-8751-0145-FADB-1F12C251C147}"/>
                    </a:ext>
                  </a:extLst>
                </p14:cNvPr>
                <p14:cNvContentPartPr/>
                <p14:nvPr/>
              </p14:nvContentPartPr>
              <p14:xfrm>
                <a:off x="7817973" y="5449587"/>
                <a:ext cx="165960" cy="233640"/>
              </p14:xfrm>
            </p:contentPart>
          </mc:Choice>
          <mc:Fallback>
            <p:pic>
              <p:nvPicPr>
                <p:cNvPr id="212127" name="Freihand 212126">
                  <a:extLst>
                    <a:ext uri="{FF2B5EF4-FFF2-40B4-BE49-F238E27FC236}">
                      <a16:creationId xmlns:a16="http://schemas.microsoft.com/office/drawing/2014/main" id="{2579425C-8751-0145-FADB-1F12C251C14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809333" y="5440947"/>
                  <a:ext cx="183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12130" name="Freihand 212129">
                  <a:extLst>
                    <a:ext uri="{FF2B5EF4-FFF2-40B4-BE49-F238E27FC236}">
                      <a16:creationId xmlns:a16="http://schemas.microsoft.com/office/drawing/2014/main" id="{9B94ED31-95FE-EECA-45F4-73696419054B}"/>
                    </a:ext>
                  </a:extLst>
                </p14:cNvPr>
                <p14:cNvContentPartPr/>
                <p14:nvPr/>
              </p14:nvContentPartPr>
              <p14:xfrm>
                <a:off x="7976373" y="5561187"/>
                <a:ext cx="246960" cy="105120"/>
              </p14:xfrm>
            </p:contentPart>
          </mc:Choice>
          <mc:Fallback>
            <p:pic>
              <p:nvPicPr>
                <p:cNvPr id="212130" name="Freihand 212129">
                  <a:extLst>
                    <a:ext uri="{FF2B5EF4-FFF2-40B4-BE49-F238E27FC236}">
                      <a16:creationId xmlns:a16="http://schemas.microsoft.com/office/drawing/2014/main" id="{9B94ED31-95FE-EECA-45F4-73696419054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967733" y="5552547"/>
                  <a:ext cx="264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12133" name="Freihand 212132">
                  <a:extLst>
                    <a:ext uri="{FF2B5EF4-FFF2-40B4-BE49-F238E27FC236}">
                      <a16:creationId xmlns:a16="http://schemas.microsoft.com/office/drawing/2014/main" id="{CAA0637E-77A1-38F3-7DB5-9D258633138A}"/>
                    </a:ext>
                  </a:extLst>
                </p14:cNvPr>
                <p14:cNvContentPartPr/>
                <p14:nvPr/>
              </p14:nvContentPartPr>
              <p14:xfrm>
                <a:off x="8258253" y="5549667"/>
                <a:ext cx="161640" cy="87840"/>
              </p14:xfrm>
            </p:contentPart>
          </mc:Choice>
          <mc:Fallback>
            <p:pic>
              <p:nvPicPr>
                <p:cNvPr id="212133" name="Freihand 212132">
                  <a:extLst>
                    <a:ext uri="{FF2B5EF4-FFF2-40B4-BE49-F238E27FC236}">
                      <a16:creationId xmlns:a16="http://schemas.microsoft.com/office/drawing/2014/main" id="{CAA0637E-77A1-38F3-7DB5-9D258633138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249613" y="5540667"/>
                  <a:ext cx="179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12142" name="Freihand 212141">
                  <a:extLst>
                    <a:ext uri="{FF2B5EF4-FFF2-40B4-BE49-F238E27FC236}">
                      <a16:creationId xmlns:a16="http://schemas.microsoft.com/office/drawing/2014/main" id="{2CAA19E4-752C-F69F-CCEB-5D5B90823A94}"/>
                    </a:ext>
                  </a:extLst>
                </p14:cNvPr>
                <p14:cNvContentPartPr/>
                <p14:nvPr/>
              </p14:nvContentPartPr>
              <p14:xfrm>
                <a:off x="8456253" y="5509707"/>
                <a:ext cx="188640" cy="99360"/>
              </p14:xfrm>
            </p:contentPart>
          </mc:Choice>
          <mc:Fallback>
            <p:pic>
              <p:nvPicPr>
                <p:cNvPr id="212142" name="Freihand 212141">
                  <a:extLst>
                    <a:ext uri="{FF2B5EF4-FFF2-40B4-BE49-F238E27FC236}">
                      <a16:creationId xmlns:a16="http://schemas.microsoft.com/office/drawing/2014/main" id="{2CAA19E4-752C-F69F-CCEB-5D5B90823A9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447613" y="5500707"/>
                  <a:ext cx="206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12148" name="Freihand 212147">
                  <a:extLst>
                    <a:ext uri="{FF2B5EF4-FFF2-40B4-BE49-F238E27FC236}">
                      <a16:creationId xmlns:a16="http://schemas.microsoft.com/office/drawing/2014/main" id="{37A3A1A6-0D32-4442-A233-6A0D6C97985B}"/>
                    </a:ext>
                  </a:extLst>
                </p14:cNvPr>
                <p14:cNvContentPartPr/>
                <p14:nvPr/>
              </p14:nvContentPartPr>
              <p14:xfrm>
                <a:off x="4478253" y="6148707"/>
                <a:ext cx="130680" cy="33480"/>
              </p14:xfrm>
            </p:contentPart>
          </mc:Choice>
          <mc:Fallback>
            <p:pic>
              <p:nvPicPr>
                <p:cNvPr id="212148" name="Freihand 212147">
                  <a:extLst>
                    <a:ext uri="{FF2B5EF4-FFF2-40B4-BE49-F238E27FC236}">
                      <a16:creationId xmlns:a16="http://schemas.microsoft.com/office/drawing/2014/main" id="{37A3A1A6-0D32-4442-A233-6A0D6C97985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469253" y="6139707"/>
                  <a:ext cx="148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12149" name="Freihand 212148">
                  <a:extLst>
                    <a:ext uri="{FF2B5EF4-FFF2-40B4-BE49-F238E27FC236}">
                      <a16:creationId xmlns:a16="http://schemas.microsoft.com/office/drawing/2014/main" id="{AA6938E7-545E-AF9D-E8B6-4F6443079453}"/>
                    </a:ext>
                  </a:extLst>
                </p14:cNvPr>
                <p14:cNvContentPartPr/>
                <p14:nvPr/>
              </p14:nvContentPartPr>
              <p14:xfrm>
                <a:off x="4474293" y="6244827"/>
                <a:ext cx="131760" cy="9720"/>
              </p14:xfrm>
            </p:contentPart>
          </mc:Choice>
          <mc:Fallback>
            <p:pic>
              <p:nvPicPr>
                <p:cNvPr id="212149" name="Freihand 212148">
                  <a:extLst>
                    <a:ext uri="{FF2B5EF4-FFF2-40B4-BE49-F238E27FC236}">
                      <a16:creationId xmlns:a16="http://schemas.microsoft.com/office/drawing/2014/main" id="{AA6938E7-545E-AF9D-E8B6-4F644307945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465653" y="6235827"/>
                  <a:ext cx="149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12150" name="Freihand 212149">
                  <a:extLst>
                    <a:ext uri="{FF2B5EF4-FFF2-40B4-BE49-F238E27FC236}">
                      <a16:creationId xmlns:a16="http://schemas.microsoft.com/office/drawing/2014/main" id="{493955EF-B722-E993-6279-587543C0C289}"/>
                    </a:ext>
                  </a:extLst>
                </p14:cNvPr>
                <p14:cNvContentPartPr/>
                <p14:nvPr/>
              </p14:nvContentPartPr>
              <p14:xfrm>
                <a:off x="4768413" y="5884827"/>
                <a:ext cx="127080" cy="176400"/>
              </p14:xfrm>
            </p:contentPart>
          </mc:Choice>
          <mc:Fallback>
            <p:pic>
              <p:nvPicPr>
                <p:cNvPr id="212150" name="Freihand 212149">
                  <a:extLst>
                    <a:ext uri="{FF2B5EF4-FFF2-40B4-BE49-F238E27FC236}">
                      <a16:creationId xmlns:a16="http://schemas.microsoft.com/office/drawing/2014/main" id="{493955EF-B722-E993-6279-587543C0C28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759773" y="5876187"/>
                  <a:ext cx="144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12151" name="Freihand 212150">
                  <a:extLst>
                    <a:ext uri="{FF2B5EF4-FFF2-40B4-BE49-F238E27FC236}">
                      <a16:creationId xmlns:a16="http://schemas.microsoft.com/office/drawing/2014/main" id="{C979874C-56BD-FD26-75CB-1AD1434EFD72}"/>
                    </a:ext>
                  </a:extLst>
                </p14:cNvPr>
                <p14:cNvContentPartPr/>
                <p14:nvPr/>
              </p14:nvContentPartPr>
              <p14:xfrm>
                <a:off x="4843653" y="5814627"/>
                <a:ext cx="498240" cy="243720"/>
              </p14:xfrm>
            </p:contentPart>
          </mc:Choice>
          <mc:Fallback>
            <p:pic>
              <p:nvPicPr>
                <p:cNvPr id="212151" name="Freihand 212150">
                  <a:extLst>
                    <a:ext uri="{FF2B5EF4-FFF2-40B4-BE49-F238E27FC236}">
                      <a16:creationId xmlns:a16="http://schemas.microsoft.com/office/drawing/2014/main" id="{C979874C-56BD-FD26-75CB-1AD1434EFD7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835013" y="5805627"/>
                  <a:ext cx="515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12152" name="Freihand 212151">
                  <a:extLst>
                    <a:ext uri="{FF2B5EF4-FFF2-40B4-BE49-F238E27FC236}">
                      <a16:creationId xmlns:a16="http://schemas.microsoft.com/office/drawing/2014/main" id="{B409D9D1-791A-42BE-2761-C91C93821168}"/>
                    </a:ext>
                  </a:extLst>
                </p14:cNvPr>
                <p14:cNvContentPartPr/>
                <p14:nvPr/>
              </p14:nvContentPartPr>
              <p14:xfrm>
                <a:off x="5359173" y="5753427"/>
                <a:ext cx="77400" cy="206280"/>
              </p14:xfrm>
            </p:contentPart>
          </mc:Choice>
          <mc:Fallback>
            <p:pic>
              <p:nvPicPr>
                <p:cNvPr id="212152" name="Freihand 212151">
                  <a:extLst>
                    <a:ext uri="{FF2B5EF4-FFF2-40B4-BE49-F238E27FC236}">
                      <a16:creationId xmlns:a16="http://schemas.microsoft.com/office/drawing/2014/main" id="{B409D9D1-791A-42BE-2761-C91C9382116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350533" y="5744427"/>
                  <a:ext cx="95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12153" name="Freihand 212152">
                  <a:extLst>
                    <a:ext uri="{FF2B5EF4-FFF2-40B4-BE49-F238E27FC236}">
                      <a16:creationId xmlns:a16="http://schemas.microsoft.com/office/drawing/2014/main" id="{BB7ED5C4-AF0E-3C04-CE42-F77241BBBE9B}"/>
                    </a:ext>
                  </a:extLst>
                </p14:cNvPr>
                <p14:cNvContentPartPr/>
                <p14:nvPr/>
              </p14:nvContentPartPr>
              <p14:xfrm>
                <a:off x="5304453" y="5794467"/>
                <a:ext cx="51480" cy="11880"/>
              </p14:xfrm>
            </p:contentPart>
          </mc:Choice>
          <mc:Fallback>
            <p:pic>
              <p:nvPicPr>
                <p:cNvPr id="212153" name="Freihand 212152">
                  <a:extLst>
                    <a:ext uri="{FF2B5EF4-FFF2-40B4-BE49-F238E27FC236}">
                      <a16:creationId xmlns:a16="http://schemas.microsoft.com/office/drawing/2014/main" id="{BB7ED5C4-AF0E-3C04-CE42-F77241BBBE9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295453" y="5785467"/>
                  <a:ext cx="69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12154" name="Freihand 212153">
                  <a:extLst>
                    <a:ext uri="{FF2B5EF4-FFF2-40B4-BE49-F238E27FC236}">
                      <a16:creationId xmlns:a16="http://schemas.microsoft.com/office/drawing/2014/main" id="{A1DA499B-6EED-D751-AD52-36DE89AF8AB5}"/>
                    </a:ext>
                  </a:extLst>
                </p14:cNvPr>
                <p14:cNvContentPartPr/>
                <p14:nvPr/>
              </p14:nvContentPartPr>
              <p14:xfrm>
                <a:off x="5483373" y="5834787"/>
                <a:ext cx="259560" cy="151200"/>
              </p14:xfrm>
            </p:contentPart>
          </mc:Choice>
          <mc:Fallback>
            <p:pic>
              <p:nvPicPr>
                <p:cNvPr id="212154" name="Freihand 212153">
                  <a:extLst>
                    <a:ext uri="{FF2B5EF4-FFF2-40B4-BE49-F238E27FC236}">
                      <a16:creationId xmlns:a16="http://schemas.microsoft.com/office/drawing/2014/main" id="{A1DA499B-6EED-D751-AD52-36DE89AF8AB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474373" y="5826147"/>
                  <a:ext cx="277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12155" name="Freihand 212154">
                  <a:extLst>
                    <a:ext uri="{FF2B5EF4-FFF2-40B4-BE49-F238E27FC236}">
                      <a16:creationId xmlns:a16="http://schemas.microsoft.com/office/drawing/2014/main" id="{F102B1EE-65A6-E0E6-117E-3B67F1C1D25B}"/>
                    </a:ext>
                  </a:extLst>
                </p14:cNvPr>
                <p14:cNvContentPartPr/>
                <p14:nvPr/>
              </p14:nvContentPartPr>
              <p14:xfrm>
                <a:off x="5776413" y="5703387"/>
                <a:ext cx="369360" cy="240840"/>
              </p14:xfrm>
            </p:contentPart>
          </mc:Choice>
          <mc:Fallback>
            <p:pic>
              <p:nvPicPr>
                <p:cNvPr id="212155" name="Freihand 212154">
                  <a:extLst>
                    <a:ext uri="{FF2B5EF4-FFF2-40B4-BE49-F238E27FC236}">
                      <a16:creationId xmlns:a16="http://schemas.microsoft.com/office/drawing/2014/main" id="{F102B1EE-65A6-E0E6-117E-3B67F1C1D25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767413" y="5694747"/>
                  <a:ext cx="387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12156" name="Freihand 212155">
                  <a:extLst>
                    <a:ext uri="{FF2B5EF4-FFF2-40B4-BE49-F238E27FC236}">
                      <a16:creationId xmlns:a16="http://schemas.microsoft.com/office/drawing/2014/main" id="{815AC3BA-1FD6-301F-BA4F-5A3380D6CC36}"/>
                    </a:ext>
                  </a:extLst>
                </p14:cNvPr>
                <p14:cNvContentPartPr/>
                <p14:nvPr/>
              </p14:nvContentPartPr>
              <p14:xfrm>
                <a:off x="6211653" y="5812467"/>
                <a:ext cx="239760" cy="110520"/>
              </p14:xfrm>
            </p:contentPart>
          </mc:Choice>
          <mc:Fallback>
            <p:pic>
              <p:nvPicPr>
                <p:cNvPr id="212156" name="Freihand 212155">
                  <a:extLst>
                    <a:ext uri="{FF2B5EF4-FFF2-40B4-BE49-F238E27FC236}">
                      <a16:creationId xmlns:a16="http://schemas.microsoft.com/office/drawing/2014/main" id="{815AC3BA-1FD6-301F-BA4F-5A3380D6CC3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203013" y="5803467"/>
                  <a:ext cx="257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12157" name="Freihand 212156">
                  <a:extLst>
                    <a:ext uri="{FF2B5EF4-FFF2-40B4-BE49-F238E27FC236}">
                      <a16:creationId xmlns:a16="http://schemas.microsoft.com/office/drawing/2014/main" id="{E3300B4A-D926-CAB1-3D48-7B9231C6BF02}"/>
                    </a:ext>
                  </a:extLst>
                </p14:cNvPr>
                <p14:cNvContentPartPr/>
                <p14:nvPr/>
              </p14:nvContentPartPr>
              <p14:xfrm>
                <a:off x="6460053" y="5809587"/>
                <a:ext cx="205920" cy="77760"/>
              </p14:xfrm>
            </p:contentPart>
          </mc:Choice>
          <mc:Fallback>
            <p:pic>
              <p:nvPicPr>
                <p:cNvPr id="212157" name="Freihand 212156">
                  <a:extLst>
                    <a:ext uri="{FF2B5EF4-FFF2-40B4-BE49-F238E27FC236}">
                      <a16:creationId xmlns:a16="http://schemas.microsoft.com/office/drawing/2014/main" id="{E3300B4A-D926-CAB1-3D48-7B9231C6BF0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451053" y="5800947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12158" name="Freihand 212157">
                  <a:extLst>
                    <a:ext uri="{FF2B5EF4-FFF2-40B4-BE49-F238E27FC236}">
                      <a16:creationId xmlns:a16="http://schemas.microsoft.com/office/drawing/2014/main" id="{2C748E40-D2D5-82B0-C1A9-F2E679B7C5FB}"/>
                    </a:ext>
                  </a:extLst>
                </p14:cNvPr>
                <p14:cNvContentPartPr/>
                <p14:nvPr/>
              </p14:nvContentPartPr>
              <p14:xfrm>
                <a:off x="6662373" y="5718147"/>
                <a:ext cx="30960" cy="62280"/>
              </p14:xfrm>
            </p:contentPart>
          </mc:Choice>
          <mc:Fallback>
            <p:pic>
              <p:nvPicPr>
                <p:cNvPr id="212158" name="Freihand 212157">
                  <a:extLst>
                    <a:ext uri="{FF2B5EF4-FFF2-40B4-BE49-F238E27FC236}">
                      <a16:creationId xmlns:a16="http://schemas.microsoft.com/office/drawing/2014/main" id="{2C748E40-D2D5-82B0-C1A9-F2E679B7C5F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653373" y="5709507"/>
                  <a:ext cx="48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12159" name="Freihand 212158">
                  <a:extLst>
                    <a:ext uri="{FF2B5EF4-FFF2-40B4-BE49-F238E27FC236}">
                      <a16:creationId xmlns:a16="http://schemas.microsoft.com/office/drawing/2014/main" id="{A8A716D8-E5E1-54CA-859B-238C02F192AB}"/>
                    </a:ext>
                  </a:extLst>
                </p14:cNvPr>
                <p14:cNvContentPartPr/>
                <p14:nvPr/>
              </p14:nvContentPartPr>
              <p14:xfrm>
                <a:off x="6700533" y="5786907"/>
                <a:ext cx="114840" cy="85320"/>
              </p14:xfrm>
            </p:contentPart>
          </mc:Choice>
          <mc:Fallback>
            <p:pic>
              <p:nvPicPr>
                <p:cNvPr id="212159" name="Freihand 212158">
                  <a:extLst>
                    <a:ext uri="{FF2B5EF4-FFF2-40B4-BE49-F238E27FC236}">
                      <a16:creationId xmlns:a16="http://schemas.microsoft.com/office/drawing/2014/main" id="{A8A716D8-E5E1-54CA-859B-238C02F192A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691533" y="5778267"/>
                  <a:ext cx="132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11009" name="Freihand 211008">
                  <a:extLst>
                    <a:ext uri="{FF2B5EF4-FFF2-40B4-BE49-F238E27FC236}">
                      <a16:creationId xmlns:a16="http://schemas.microsoft.com/office/drawing/2014/main" id="{81A8750D-1DDA-2D76-79CE-44F45627122F}"/>
                    </a:ext>
                  </a:extLst>
                </p14:cNvPr>
                <p14:cNvContentPartPr/>
                <p14:nvPr/>
              </p14:nvContentPartPr>
              <p14:xfrm>
                <a:off x="6850653" y="5786907"/>
                <a:ext cx="142200" cy="75600"/>
              </p14:xfrm>
            </p:contentPart>
          </mc:Choice>
          <mc:Fallback>
            <p:pic>
              <p:nvPicPr>
                <p:cNvPr id="211009" name="Freihand 211008">
                  <a:extLst>
                    <a:ext uri="{FF2B5EF4-FFF2-40B4-BE49-F238E27FC236}">
                      <a16:creationId xmlns:a16="http://schemas.microsoft.com/office/drawing/2014/main" id="{81A8750D-1DDA-2D76-79CE-44F45627122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42013" y="5777907"/>
                  <a:ext cx="159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11011" name="Freihand 211010">
                  <a:extLst>
                    <a:ext uri="{FF2B5EF4-FFF2-40B4-BE49-F238E27FC236}">
                      <a16:creationId xmlns:a16="http://schemas.microsoft.com/office/drawing/2014/main" id="{851C60EA-3F46-0DB0-520A-1E724161AB29}"/>
                    </a:ext>
                  </a:extLst>
                </p14:cNvPr>
                <p14:cNvContentPartPr/>
                <p14:nvPr/>
              </p14:nvContentPartPr>
              <p14:xfrm>
                <a:off x="7073133" y="5820747"/>
                <a:ext cx="224640" cy="131760"/>
              </p14:xfrm>
            </p:contentPart>
          </mc:Choice>
          <mc:Fallback>
            <p:pic>
              <p:nvPicPr>
                <p:cNvPr id="211011" name="Freihand 211010">
                  <a:extLst>
                    <a:ext uri="{FF2B5EF4-FFF2-40B4-BE49-F238E27FC236}">
                      <a16:creationId xmlns:a16="http://schemas.microsoft.com/office/drawing/2014/main" id="{851C60EA-3F46-0DB0-520A-1E724161AB2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064493" y="5811747"/>
                  <a:ext cx="242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11016" name="Freihand 211015">
                  <a:extLst>
                    <a:ext uri="{FF2B5EF4-FFF2-40B4-BE49-F238E27FC236}">
                      <a16:creationId xmlns:a16="http://schemas.microsoft.com/office/drawing/2014/main" id="{57C75212-5390-6245-0DE1-B420CF1AECF3}"/>
                    </a:ext>
                  </a:extLst>
                </p14:cNvPr>
                <p14:cNvContentPartPr/>
                <p14:nvPr/>
              </p14:nvContentPartPr>
              <p14:xfrm>
                <a:off x="7319373" y="5778987"/>
                <a:ext cx="127800" cy="181080"/>
              </p14:xfrm>
            </p:contentPart>
          </mc:Choice>
          <mc:Fallback>
            <p:pic>
              <p:nvPicPr>
                <p:cNvPr id="211016" name="Freihand 211015">
                  <a:extLst>
                    <a:ext uri="{FF2B5EF4-FFF2-40B4-BE49-F238E27FC236}">
                      <a16:creationId xmlns:a16="http://schemas.microsoft.com/office/drawing/2014/main" id="{57C75212-5390-6245-0DE1-B420CF1AECF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310373" y="5770347"/>
                  <a:ext cx="145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11020" name="Freihand 211019">
                  <a:extLst>
                    <a:ext uri="{FF2B5EF4-FFF2-40B4-BE49-F238E27FC236}">
                      <a16:creationId xmlns:a16="http://schemas.microsoft.com/office/drawing/2014/main" id="{2D47F884-7763-C060-B4D0-EA9046F45A31}"/>
                    </a:ext>
                  </a:extLst>
                </p14:cNvPr>
                <p14:cNvContentPartPr/>
                <p14:nvPr/>
              </p14:nvContentPartPr>
              <p14:xfrm>
                <a:off x="7483173" y="5746227"/>
                <a:ext cx="510480" cy="364320"/>
              </p14:xfrm>
            </p:contentPart>
          </mc:Choice>
          <mc:Fallback>
            <p:pic>
              <p:nvPicPr>
                <p:cNvPr id="211020" name="Freihand 211019">
                  <a:extLst>
                    <a:ext uri="{FF2B5EF4-FFF2-40B4-BE49-F238E27FC236}">
                      <a16:creationId xmlns:a16="http://schemas.microsoft.com/office/drawing/2014/main" id="{2D47F884-7763-C060-B4D0-EA9046F45A3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474533" y="5737227"/>
                  <a:ext cx="5281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11023" name="Freihand 211022">
                  <a:extLst>
                    <a:ext uri="{FF2B5EF4-FFF2-40B4-BE49-F238E27FC236}">
                      <a16:creationId xmlns:a16="http://schemas.microsoft.com/office/drawing/2014/main" id="{A04AFD08-F650-76A2-21A1-72DC8B0958B0}"/>
                    </a:ext>
                  </a:extLst>
                </p14:cNvPr>
                <p14:cNvContentPartPr/>
                <p14:nvPr/>
              </p14:nvContentPartPr>
              <p14:xfrm>
                <a:off x="4836453" y="6012267"/>
                <a:ext cx="3203280" cy="127080"/>
              </p14:xfrm>
            </p:contentPart>
          </mc:Choice>
          <mc:Fallback>
            <p:pic>
              <p:nvPicPr>
                <p:cNvPr id="211023" name="Freihand 211022">
                  <a:extLst>
                    <a:ext uri="{FF2B5EF4-FFF2-40B4-BE49-F238E27FC236}">
                      <a16:creationId xmlns:a16="http://schemas.microsoft.com/office/drawing/2014/main" id="{A04AFD08-F650-76A2-21A1-72DC8B0958B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827813" y="6003627"/>
                  <a:ext cx="3220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11024" name="Freihand 211023">
                  <a:extLst>
                    <a:ext uri="{FF2B5EF4-FFF2-40B4-BE49-F238E27FC236}">
                      <a16:creationId xmlns:a16="http://schemas.microsoft.com/office/drawing/2014/main" id="{F0147F61-EA88-4DD2-F66C-67D9405291BE}"/>
                    </a:ext>
                  </a:extLst>
                </p14:cNvPr>
                <p14:cNvContentPartPr/>
                <p14:nvPr/>
              </p14:nvContentPartPr>
              <p14:xfrm>
                <a:off x="5690013" y="6192267"/>
                <a:ext cx="200880" cy="187200"/>
              </p14:xfrm>
            </p:contentPart>
          </mc:Choice>
          <mc:Fallback>
            <p:pic>
              <p:nvPicPr>
                <p:cNvPr id="211024" name="Freihand 211023">
                  <a:extLst>
                    <a:ext uri="{FF2B5EF4-FFF2-40B4-BE49-F238E27FC236}">
                      <a16:creationId xmlns:a16="http://schemas.microsoft.com/office/drawing/2014/main" id="{F0147F61-EA88-4DD2-F66C-67D9405291B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681373" y="6183627"/>
                  <a:ext cx="218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11025" name="Freihand 211024">
                  <a:extLst>
                    <a:ext uri="{FF2B5EF4-FFF2-40B4-BE49-F238E27FC236}">
                      <a16:creationId xmlns:a16="http://schemas.microsoft.com/office/drawing/2014/main" id="{8576D110-02CD-2A89-A834-9F86F2EA1D57}"/>
                    </a:ext>
                  </a:extLst>
                </p14:cNvPr>
                <p14:cNvContentPartPr/>
                <p14:nvPr/>
              </p14:nvContentPartPr>
              <p14:xfrm>
                <a:off x="5890173" y="6280827"/>
                <a:ext cx="140400" cy="103320"/>
              </p14:xfrm>
            </p:contentPart>
          </mc:Choice>
          <mc:Fallback>
            <p:pic>
              <p:nvPicPr>
                <p:cNvPr id="211025" name="Freihand 211024">
                  <a:extLst>
                    <a:ext uri="{FF2B5EF4-FFF2-40B4-BE49-F238E27FC236}">
                      <a16:creationId xmlns:a16="http://schemas.microsoft.com/office/drawing/2014/main" id="{8576D110-02CD-2A89-A834-9F86F2EA1D5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881173" y="6272187"/>
                  <a:ext cx="158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11026" name="Freihand 211025">
                  <a:extLst>
                    <a:ext uri="{FF2B5EF4-FFF2-40B4-BE49-F238E27FC236}">
                      <a16:creationId xmlns:a16="http://schemas.microsoft.com/office/drawing/2014/main" id="{F4284D1F-D13C-E2FA-4CE9-3421E4D8252B}"/>
                    </a:ext>
                  </a:extLst>
                </p14:cNvPr>
                <p14:cNvContentPartPr/>
                <p14:nvPr/>
              </p14:nvContentPartPr>
              <p14:xfrm>
                <a:off x="6077373" y="6128187"/>
                <a:ext cx="115200" cy="209520"/>
              </p14:xfrm>
            </p:contentPart>
          </mc:Choice>
          <mc:Fallback>
            <p:pic>
              <p:nvPicPr>
                <p:cNvPr id="211026" name="Freihand 211025">
                  <a:extLst>
                    <a:ext uri="{FF2B5EF4-FFF2-40B4-BE49-F238E27FC236}">
                      <a16:creationId xmlns:a16="http://schemas.microsoft.com/office/drawing/2014/main" id="{F4284D1F-D13C-E2FA-4CE9-3421E4D8252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068373" y="6119187"/>
                  <a:ext cx="132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11029" name="Freihand 211028">
                  <a:extLst>
                    <a:ext uri="{FF2B5EF4-FFF2-40B4-BE49-F238E27FC236}">
                      <a16:creationId xmlns:a16="http://schemas.microsoft.com/office/drawing/2014/main" id="{5A82D9DD-21AA-75D6-2755-CCD2874304AE}"/>
                    </a:ext>
                  </a:extLst>
                </p14:cNvPr>
                <p14:cNvContentPartPr/>
                <p14:nvPr/>
              </p14:nvContentPartPr>
              <p14:xfrm>
                <a:off x="6200493" y="6118107"/>
                <a:ext cx="175320" cy="202680"/>
              </p14:xfrm>
            </p:contentPart>
          </mc:Choice>
          <mc:Fallback>
            <p:pic>
              <p:nvPicPr>
                <p:cNvPr id="211029" name="Freihand 211028">
                  <a:extLst>
                    <a:ext uri="{FF2B5EF4-FFF2-40B4-BE49-F238E27FC236}">
                      <a16:creationId xmlns:a16="http://schemas.microsoft.com/office/drawing/2014/main" id="{5A82D9DD-21AA-75D6-2755-CCD2874304A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191853" y="6109107"/>
                  <a:ext cx="192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11031" name="Freihand 211030">
                  <a:extLst>
                    <a:ext uri="{FF2B5EF4-FFF2-40B4-BE49-F238E27FC236}">
                      <a16:creationId xmlns:a16="http://schemas.microsoft.com/office/drawing/2014/main" id="{FBD80C53-084B-3E8B-3122-5CEE42F525B1}"/>
                    </a:ext>
                  </a:extLst>
                </p14:cNvPr>
                <p14:cNvContentPartPr/>
                <p14:nvPr/>
              </p14:nvContentPartPr>
              <p14:xfrm>
                <a:off x="6313893" y="6281547"/>
                <a:ext cx="45000" cy="40320"/>
              </p14:xfrm>
            </p:contentPart>
          </mc:Choice>
          <mc:Fallback>
            <p:pic>
              <p:nvPicPr>
                <p:cNvPr id="211031" name="Freihand 211030">
                  <a:extLst>
                    <a:ext uri="{FF2B5EF4-FFF2-40B4-BE49-F238E27FC236}">
                      <a16:creationId xmlns:a16="http://schemas.microsoft.com/office/drawing/2014/main" id="{FBD80C53-084B-3E8B-3122-5CEE42F525B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304893" y="6272907"/>
                  <a:ext cx="62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11036" name="Freihand 211035">
                  <a:extLst>
                    <a:ext uri="{FF2B5EF4-FFF2-40B4-BE49-F238E27FC236}">
                      <a16:creationId xmlns:a16="http://schemas.microsoft.com/office/drawing/2014/main" id="{D6898DEC-23E7-F4AA-2D43-D85300A9264E}"/>
                    </a:ext>
                  </a:extLst>
                </p14:cNvPr>
                <p14:cNvContentPartPr/>
                <p14:nvPr/>
              </p14:nvContentPartPr>
              <p14:xfrm>
                <a:off x="6386613" y="6243387"/>
                <a:ext cx="143640" cy="112680"/>
              </p14:xfrm>
            </p:contentPart>
          </mc:Choice>
          <mc:Fallback>
            <p:pic>
              <p:nvPicPr>
                <p:cNvPr id="211036" name="Freihand 211035">
                  <a:extLst>
                    <a:ext uri="{FF2B5EF4-FFF2-40B4-BE49-F238E27FC236}">
                      <a16:creationId xmlns:a16="http://schemas.microsoft.com/office/drawing/2014/main" id="{D6898DEC-23E7-F4AA-2D43-D85300A9264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377973" y="6234747"/>
                  <a:ext cx="161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11039" name="Freihand 211038">
                  <a:extLst>
                    <a:ext uri="{FF2B5EF4-FFF2-40B4-BE49-F238E27FC236}">
                      <a16:creationId xmlns:a16="http://schemas.microsoft.com/office/drawing/2014/main" id="{CEAB7139-4D8E-59E9-7AF7-F21C7286B375}"/>
                    </a:ext>
                  </a:extLst>
                </p14:cNvPr>
                <p14:cNvContentPartPr/>
                <p14:nvPr/>
              </p14:nvContentPartPr>
              <p14:xfrm>
                <a:off x="6579933" y="6250227"/>
                <a:ext cx="394920" cy="145440"/>
              </p14:xfrm>
            </p:contentPart>
          </mc:Choice>
          <mc:Fallback>
            <p:pic>
              <p:nvPicPr>
                <p:cNvPr id="211039" name="Freihand 211038">
                  <a:extLst>
                    <a:ext uri="{FF2B5EF4-FFF2-40B4-BE49-F238E27FC236}">
                      <a16:creationId xmlns:a16="http://schemas.microsoft.com/office/drawing/2014/main" id="{CEAB7139-4D8E-59E9-7AF7-F21C7286B37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570933" y="6241587"/>
                  <a:ext cx="412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11040" name="Freihand 211039">
                  <a:extLst>
                    <a:ext uri="{FF2B5EF4-FFF2-40B4-BE49-F238E27FC236}">
                      <a16:creationId xmlns:a16="http://schemas.microsoft.com/office/drawing/2014/main" id="{7B2017C6-CCF9-3341-46A9-804DF508FD1F}"/>
                    </a:ext>
                  </a:extLst>
                </p14:cNvPr>
                <p14:cNvContentPartPr/>
                <p14:nvPr/>
              </p14:nvContentPartPr>
              <p14:xfrm>
                <a:off x="6940293" y="6210267"/>
                <a:ext cx="21240" cy="10800"/>
              </p14:xfrm>
            </p:contentPart>
          </mc:Choice>
          <mc:Fallback>
            <p:pic>
              <p:nvPicPr>
                <p:cNvPr id="211040" name="Freihand 211039">
                  <a:extLst>
                    <a:ext uri="{FF2B5EF4-FFF2-40B4-BE49-F238E27FC236}">
                      <a16:creationId xmlns:a16="http://schemas.microsoft.com/office/drawing/2014/main" id="{7B2017C6-CCF9-3341-46A9-804DF508FD1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931293" y="6201267"/>
                  <a:ext cx="38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11041" name="Freihand 211040">
                  <a:extLst>
                    <a:ext uri="{FF2B5EF4-FFF2-40B4-BE49-F238E27FC236}">
                      <a16:creationId xmlns:a16="http://schemas.microsoft.com/office/drawing/2014/main" id="{80AAB4C4-184A-627D-8ECA-A062CB322017}"/>
                    </a:ext>
                  </a:extLst>
                </p14:cNvPr>
                <p14:cNvContentPartPr/>
                <p14:nvPr/>
              </p14:nvContentPartPr>
              <p14:xfrm>
                <a:off x="7041093" y="6175707"/>
                <a:ext cx="209160" cy="203400"/>
              </p14:xfrm>
            </p:contentPart>
          </mc:Choice>
          <mc:Fallback>
            <p:pic>
              <p:nvPicPr>
                <p:cNvPr id="211041" name="Freihand 211040">
                  <a:extLst>
                    <a:ext uri="{FF2B5EF4-FFF2-40B4-BE49-F238E27FC236}">
                      <a16:creationId xmlns:a16="http://schemas.microsoft.com/office/drawing/2014/main" id="{80AAB4C4-184A-627D-8ECA-A062CB32201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032093" y="6167067"/>
                  <a:ext cx="226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11042" name="Freihand 211041">
                  <a:extLst>
                    <a:ext uri="{FF2B5EF4-FFF2-40B4-BE49-F238E27FC236}">
                      <a16:creationId xmlns:a16="http://schemas.microsoft.com/office/drawing/2014/main" id="{3BAE0E51-2944-E5D9-C084-4A711783C2AB}"/>
                    </a:ext>
                  </a:extLst>
                </p14:cNvPr>
                <p14:cNvContentPartPr/>
                <p14:nvPr/>
              </p14:nvContentPartPr>
              <p14:xfrm>
                <a:off x="7244133" y="6277587"/>
                <a:ext cx="315000" cy="55440"/>
              </p14:xfrm>
            </p:contentPart>
          </mc:Choice>
          <mc:Fallback>
            <p:pic>
              <p:nvPicPr>
                <p:cNvPr id="211042" name="Freihand 211041">
                  <a:extLst>
                    <a:ext uri="{FF2B5EF4-FFF2-40B4-BE49-F238E27FC236}">
                      <a16:creationId xmlns:a16="http://schemas.microsoft.com/office/drawing/2014/main" id="{3BAE0E51-2944-E5D9-C084-4A711783C2A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235133" y="6268587"/>
                  <a:ext cx="332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11043" name="Freihand 211042">
                  <a:extLst>
                    <a:ext uri="{FF2B5EF4-FFF2-40B4-BE49-F238E27FC236}">
                      <a16:creationId xmlns:a16="http://schemas.microsoft.com/office/drawing/2014/main" id="{28D56148-9DD8-849E-8F7D-86953560D10F}"/>
                    </a:ext>
                  </a:extLst>
                </p14:cNvPr>
                <p14:cNvContentPartPr/>
                <p14:nvPr/>
              </p14:nvContentPartPr>
              <p14:xfrm>
                <a:off x="7632213" y="6261027"/>
                <a:ext cx="246960" cy="78480"/>
              </p14:xfrm>
            </p:contentPart>
          </mc:Choice>
          <mc:Fallback>
            <p:pic>
              <p:nvPicPr>
                <p:cNvPr id="211043" name="Freihand 211042">
                  <a:extLst>
                    <a:ext uri="{FF2B5EF4-FFF2-40B4-BE49-F238E27FC236}">
                      <a16:creationId xmlns:a16="http://schemas.microsoft.com/office/drawing/2014/main" id="{28D56148-9DD8-849E-8F7D-86953560D10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623213" y="6252387"/>
                  <a:ext cx="264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11046" name="Freihand 211045">
                  <a:extLst>
                    <a:ext uri="{FF2B5EF4-FFF2-40B4-BE49-F238E27FC236}">
                      <a16:creationId xmlns:a16="http://schemas.microsoft.com/office/drawing/2014/main" id="{DE0F2FDA-DBF6-9A69-04F3-C884E85F08CF}"/>
                    </a:ext>
                  </a:extLst>
                </p14:cNvPr>
                <p14:cNvContentPartPr/>
                <p14:nvPr/>
              </p14:nvContentPartPr>
              <p14:xfrm>
                <a:off x="7931373" y="6237267"/>
                <a:ext cx="308160" cy="101520"/>
              </p14:xfrm>
            </p:contentPart>
          </mc:Choice>
          <mc:Fallback>
            <p:pic>
              <p:nvPicPr>
                <p:cNvPr id="211046" name="Freihand 211045">
                  <a:extLst>
                    <a:ext uri="{FF2B5EF4-FFF2-40B4-BE49-F238E27FC236}">
                      <a16:creationId xmlns:a16="http://schemas.microsoft.com/office/drawing/2014/main" id="{DE0F2FDA-DBF6-9A69-04F3-C884E85F08C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922373" y="6228267"/>
                  <a:ext cx="325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11050" name="Freihand 211049">
                  <a:extLst>
                    <a:ext uri="{FF2B5EF4-FFF2-40B4-BE49-F238E27FC236}">
                      <a16:creationId xmlns:a16="http://schemas.microsoft.com/office/drawing/2014/main" id="{54AEF9B5-BF94-8143-BFB3-5A931664DDF0}"/>
                    </a:ext>
                  </a:extLst>
                </p14:cNvPr>
                <p14:cNvContentPartPr/>
                <p14:nvPr/>
              </p14:nvContentPartPr>
              <p14:xfrm>
                <a:off x="4476453" y="6506187"/>
                <a:ext cx="198360" cy="84600"/>
              </p14:xfrm>
            </p:contentPart>
          </mc:Choice>
          <mc:Fallback>
            <p:pic>
              <p:nvPicPr>
                <p:cNvPr id="211050" name="Freihand 211049">
                  <a:extLst>
                    <a:ext uri="{FF2B5EF4-FFF2-40B4-BE49-F238E27FC236}">
                      <a16:creationId xmlns:a16="http://schemas.microsoft.com/office/drawing/2014/main" id="{54AEF9B5-BF94-8143-BFB3-5A931664DDF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467813" y="6497547"/>
                  <a:ext cx="216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11051" name="Freihand 211050">
                  <a:extLst>
                    <a:ext uri="{FF2B5EF4-FFF2-40B4-BE49-F238E27FC236}">
                      <a16:creationId xmlns:a16="http://schemas.microsoft.com/office/drawing/2014/main" id="{77D646BC-CCFC-220D-4CC3-E066934DA077}"/>
                    </a:ext>
                  </a:extLst>
                </p14:cNvPr>
                <p14:cNvContentPartPr/>
                <p14:nvPr/>
              </p14:nvContentPartPr>
              <p14:xfrm>
                <a:off x="4499493" y="6552627"/>
                <a:ext cx="211680" cy="101880"/>
              </p14:xfrm>
            </p:contentPart>
          </mc:Choice>
          <mc:Fallback>
            <p:pic>
              <p:nvPicPr>
                <p:cNvPr id="211051" name="Freihand 211050">
                  <a:extLst>
                    <a:ext uri="{FF2B5EF4-FFF2-40B4-BE49-F238E27FC236}">
                      <a16:creationId xmlns:a16="http://schemas.microsoft.com/office/drawing/2014/main" id="{77D646BC-CCFC-220D-4CC3-E066934DA077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490853" y="6543987"/>
                  <a:ext cx="229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11057" name="Freihand 211056">
                  <a:extLst>
                    <a:ext uri="{FF2B5EF4-FFF2-40B4-BE49-F238E27FC236}">
                      <a16:creationId xmlns:a16="http://schemas.microsoft.com/office/drawing/2014/main" id="{A6531C11-CEC3-BC3B-7B85-C568C962B11E}"/>
                    </a:ext>
                  </a:extLst>
                </p14:cNvPr>
                <p14:cNvContentPartPr/>
                <p14:nvPr/>
              </p14:nvContentPartPr>
              <p14:xfrm>
                <a:off x="4811253" y="6428787"/>
                <a:ext cx="142920" cy="252000"/>
              </p14:xfrm>
            </p:contentPart>
          </mc:Choice>
          <mc:Fallback>
            <p:pic>
              <p:nvPicPr>
                <p:cNvPr id="211057" name="Freihand 211056">
                  <a:extLst>
                    <a:ext uri="{FF2B5EF4-FFF2-40B4-BE49-F238E27FC236}">
                      <a16:creationId xmlns:a16="http://schemas.microsoft.com/office/drawing/2014/main" id="{A6531C11-CEC3-BC3B-7B85-C568C962B11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802253" y="6420147"/>
                  <a:ext cx="160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11058" name="Freihand 211057">
                  <a:extLst>
                    <a:ext uri="{FF2B5EF4-FFF2-40B4-BE49-F238E27FC236}">
                      <a16:creationId xmlns:a16="http://schemas.microsoft.com/office/drawing/2014/main" id="{B20F5506-073D-4277-DE6D-8C6714749A55}"/>
                    </a:ext>
                  </a:extLst>
                </p14:cNvPr>
                <p14:cNvContentPartPr/>
                <p14:nvPr/>
              </p14:nvContentPartPr>
              <p14:xfrm>
                <a:off x="4827093" y="6538587"/>
                <a:ext cx="196560" cy="38880"/>
              </p14:xfrm>
            </p:contentPart>
          </mc:Choice>
          <mc:Fallback>
            <p:pic>
              <p:nvPicPr>
                <p:cNvPr id="211058" name="Freihand 211057">
                  <a:extLst>
                    <a:ext uri="{FF2B5EF4-FFF2-40B4-BE49-F238E27FC236}">
                      <a16:creationId xmlns:a16="http://schemas.microsoft.com/office/drawing/2014/main" id="{B20F5506-073D-4277-DE6D-8C6714749A5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818453" y="6529587"/>
                  <a:ext cx="214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11059" name="Freihand 211058">
                  <a:extLst>
                    <a:ext uri="{FF2B5EF4-FFF2-40B4-BE49-F238E27FC236}">
                      <a16:creationId xmlns:a16="http://schemas.microsoft.com/office/drawing/2014/main" id="{454AE73F-E41B-9617-F78D-50E53E9A319E}"/>
                    </a:ext>
                  </a:extLst>
                </p14:cNvPr>
                <p14:cNvContentPartPr/>
                <p14:nvPr/>
              </p14:nvContentPartPr>
              <p14:xfrm>
                <a:off x="5034453" y="6451827"/>
                <a:ext cx="179640" cy="203760"/>
              </p14:xfrm>
            </p:contentPart>
          </mc:Choice>
          <mc:Fallback>
            <p:pic>
              <p:nvPicPr>
                <p:cNvPr id="211059" name="Freihand 211058">
                  <a:extLst>
                    <a:ext uri="{FF2B5EF4-FFF2-40B4-BE49-F238E27FC236}">
                      <a16:creationId xmlns:a16="http://schemas.microsoft.com/office/drawing/2014/main" id="{454AE73F-E41B-9617-F78D-50E53E9A319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025813" y="6443187"/>
                  <a:ext cx="197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11060" name="Freihand 211059">
                  <a:extLst>
                    <a:ext uri="{FF2B5EF4-FFF2-40B4-BE49-F238E27FC236}">
                      <a16:creationId xmlns:a16="http://schemas.microsoft.com/office/drawing/2014/main" id="{2DF32CB6-30D6-4823-0499-4D72458C94BC}"/>
                    </a:ext>
                  </a:extLst>
                </p14:cNvPr>
                <p14:cNvContentPartPr/>
                <p14:nvPr/>
              </p14:nvContentPartPr>
              <p14:xfrm>
                <a:off x="5314893" y="6459747"/>
                <a:ext cx="100800" cy="207000"/>
              </p14:xfrm>
            </p:contentPart>
          </mc:Choice>
          <mc:Fallback>
            <p:pic>
              <p:nvPicPr>
                <p:cNvPr id="211060" name="Freihand 211059">
                  <a:extLst>
                    <a:ext uri="{FF2B5EF4-FFF2-40B4-BE49-F238E27FC236}">
                      <a16:creationId xmlns:a16="http://schemas.microsoft.com/office/drawing/2014/main" id="{2DF32CB6-30D6-4823-0499-4D72458C94B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305893" y="6450747"/>
                  <a:ext cx="118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11061" name="Freihand 211060">
                  <a:extLst>
                    <a:ext uri="{FF2B5EF4-FFF2-40B4-BE49-F238E27FC236}">
                      <a16:creationId xmlns:a16="http://schemas.microsoft.com/office/drawing/2014/main" id="{5FEAA95C-2668-8A13-392D-6E8BAC6E4B17}"/>
                    </a:ext>
                  </a:extLst>
                </p14:cNvPr>
                <p14:cNvContentPartPr/>
                <p14:nvPr/>
              </p14:nvContentPartPr>
              <p14:xfrm>
                <a:off x="5222733" y="6406467"/>
                <a:ext cx="314280" cy="251640"/>
              </p14:xfrm>
            </p:contentPart>
          </mc:Choice>
          <mc:Fallback>
            <p:pic>
              <p:nvPicPr>
                <p:cNvPr id="211061" name="Freihand 211060">
                  <a:extLst>
                    <a:ext uri="{FF2B5EF4-FFF2-40B4-BE49-F238E27FC236}">
                      <a16:creationId xmlns:a16="http://schemas.microsoft.com/office/drawing/2014/main" id="{5FEAA95C-2668-8A13-392D-6E8BAC6E4B1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213733" y="6397827"/>
                  <a:ext cx="331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11063" name="Freihand 211062">
                  <a:extLst>
                    <a:ext uri="{FF2B5EF4-FFF2-40B4-BE49-F238E27FC236}">
                      <a16:creationId xmlns:a16="http://schemas.microsoft.com/office/drawing/2014/main" id="{4AB2CDBE-2014-3BE0-A18C-36AE484C78FF}"/>
                    </a:ext>
                  </a:extLst>
                </p14:cNvPr>
                <p14:cNvContentPartPr/>
                <p14:nvPr/>
              </p14:nvContentPartPr>
              <p14:xfrm>
                <a:off x="5477613" y="6065547"/>
                <a:ext cx="3063240" cy="472680"/>
              </p14:xfrm>
            </p:contentPart>
          </mc:Choice>
          <mc:Fallback>
            <p:pic>
              <p:nvPicPr>
                <p:cNvPr id="211063" name="Freihand 211062">
                  <a:extLst>
                    <a:ext uri="{FF2B5EF4-FFF2-40B4-BE49-F238E27FC236}">
                      <a16:creationId xmlns:a16="http://schemas.microsoft.com/office/drawing/2014/main" id="{4AB2CDBE-2014-3BE0-A18C-36AE484C78F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468613" y="6056547"/>
                  <a:ext cx="3080880" cy="49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38" name="Gruppieren 211237">
            <a:extLst>
              <a:ext uri="{FF2B5EF4-FFF2-40B4-BE49-F238E27FC236}">
                <a16:creationId xmlns:a16="http://schemas.microsoft.com/office/drawing/2014/main" id="{96A36261-7A5D-70BD-DBB9-7D63B708D4DE}"/>
              </a:ext>
            </a:extLst>
          </p:cNvPr>
          <p:cNvGrpSpPr/>
          <p:nvPr/>
        </p:nvGrpSpPr>
        <p:grpSpPr>
          <a:xfrm>
            <a:off x="436893" y="2309307"/>
            <a:ext cx="11538000" cy="4250520"/>
            <a:chOff x="436893" y="2309307"/>
            <a:chExt cx="11538000" cy="425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11065" name="Freihand 211064">
                  <a:extLst>
                    <a:ext uri="{FF2B5EF4-FFF2-40B4-BE49-F238E27FC236}">
                      <a16:creationId xmlns:a16="http://schemas.microsoft.com/office/drawing/2014/main" id="{444BCDC0-9F65-64D4-7484-E8BF840C2BF7}"/>
                    </a:ext>
                  </a:extLst>
                </p14:cNvPr>
                <p14:cNvContentPartPr/>
                <p14:nvPr/>
              </p14:nvContentPartPr>
              <p14:xfrm>
                <a:off x="436893" y="2309307"/>
                <a:ext cx="2212560" cy="984600"/>
              </p14:xfrm>
            </p:contentPart>
          </mc:Choice>
          <mc:Fallback>
            <p:pic>
              <p:nvPicPr>
                <p:cNvPr id="211065" name="Freihand 211064">
                  <a:extLst>
                    <a:ext uri="{FF2B5EF4-FFF2-40B4-BE49-F238E27FC236}">
                      <a16:creationId xmlns:a16="http://schemas.microsoft.com/office/drawing/2014/main" id="{444BCDC0-9F65-64D4-7484-E8BF840C2BF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28253" y="2300307"/>
                  <a:ext cx="2230200" cy="10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11069" name="Freihand 211068">
                  <a:extLst>
                    <a:ext uri="{FF2B5EF4-FFF2-40B4-BE49-F238E27FC236}">
                      <a16:creationId xmlns:a16="http://schemas.microsoft.com/office/drawing/2014/main" id="{DBED32FC-B864-BFF9-E484-19CDF0127B60}"/>
                    </a:ext>
                  </a:extLst>
                </p14:cNvPr>
                <p14:cNvContentPartPr/>
                <p14:nvPr/>
              </p14:nvContentPartPr>
              <p14:xfrm>
                <a:off x="5793333" y="5987067"/>
                <a:ext cx="2798640" cy="541800"/>
              </p14:xfrm>
            </p:contentPart>
          </mc:Choice>
          <mc:Fallback>
            <p:pic>
              <p:nvPicPr>
                <p:cNvPr id="211069" name="Freihand 211068">
                  <a:extLst>
                    <a:ext uri="{FF2B5EF4-FFF2-40B4-BE49-F238E27FC236}">
                      <a16:creationId xmlns:a16="http://schemas.microsoft.com/office/drawing/2014/main" id="{DBED32FC-B864-BFF9-E484-19CDF0127B6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784693" y="5978067"/>
                  <a:ext cx="281628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11072" name="Freihand 211071">
                  <a:extLst>
                    <a:ext uri="{FF2B5EF4-FFF2-40B4-BE49-F238E27FC236}">
                      <a16:creationId xmlns:a16="http://schemas.microsoft.com/office/drawing/2014/main" id="{A4371169-8C0B-BBDC-8134-455BC51F669A}"/>
                    </a:ext>
                  </a:extLst>
                </p14:cNvPr>
                <p14:cNvContentPartPr/>
                <p14:nvPr/>
              </p14:nvContentPartPr>
              <p14:xfrm>
                <a:off x="10915053" y="2577147"/>
                <a:ext cx="899640" cy="785160"/>
              </p14:xfrm>
            </p:contentPart>
          </mc:Choice>
          <mc:Fallback>
            <p:pic>
              <p:nvPicPr>
                <p:cNvPr id="211072" name="Freihand 211071">
                  <a:extLst>
                    <a:ext uri="{FF2B5EF4-FFF2-40B4-BE49-F238E27FC236}">
                      <a16:creationId xmlns:a16="http://schemas.microsoft.com/office/drawing/2014/main" id="{A4371169-8C0B-BBDC-8134-455BC51F669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906413" y="2568507"/>
                  <a:ext cx="917280" cy="80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11075" name="Freihand 211074">
                  <a:extLst>
                    <a:ext uri="{FF2B5EF4-FFF2-40B4-BE49-F238E27FC236}">
                      <a16:creationId xmlns:a16="http://schemas.microsoft.com/office/drawing/2014/main" id="{6C85F6A2-9E55-7ECD-DAB9-1C9CA027220E}"/>
                    </a:ext>
                  </a:extLst>
                </p14:cNvPr>
                <p14:cNvContentPartPr/>
                <p14:nvPr/>
              </p14:nvContentPartPr>
              <p14:xfrm>
                <a:off x="7268613" y="3262947"/>
                <a:ext cx="3428280" cy="2884320"/>
              </p14:xfrm>
            </p:contentPart>
          </mc:Choice>
          <mc:Fallback>
            <p:pic>
              <p:nvPicPr>
                <p:cNvPr id="211075" name="Freihand 211074">
                  <a:extLst>
                    <a:ext uri="{FF2B5EF4-FFF2-40B4-BE49-F238E27FC236}">
                      <a16:creationId xmlns:a16="http://schemas.microsoft.com/office/drawing/2014/main" id="{6C85F6A2-9E55-7ECD-DAB9-1C9CA027220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259613" y="3254307"/>
                  <a:ext cx="3445920" cy="29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11079" name="Freihand 211078">
                  <a:extLst>
                    <a:ext uri="{FF2B5EF4-FFF2-40B4-BE49-F238E27FC236}">
                      <a16:creationId xmlns:a16="http://schemas.microsoft.com/office/drawing/2014/main" id="{41872D5F-758E-EE1D-5CC4-36F46B68BB41}"/>
                    </a:ext>
                  </a:extLst>
                </p14:cNvPr>
                <p14:cNvContentPartPr/>
                <p14:nvPr/>
              </p14:nvContentPartPr>
              <p14:xfrm>
                <a:off x="1990653" y="3337467"/>
                <a:ext cx="5127480" cy="2621160"/>
              </p14:xfrm>
            </p:contentPart>
          </mc:Choice>
          <mc:Fallback>
            <p:pic>
              <p:nvPicPr>
                <p:cNvPr id="211079" name="Freihand 211078">
                  <a:extLst>
                    <a:ext uri="{FF2B5EF4-FFF2-40B4-BE49-F238E27FC236}">
                      <a16:creationId xmlns:a16="http://schemas.microsoft.com/office/drawing/2014/main" id="{41872D5F-758E-EE1D-5CC4-36F46B68BB4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982013" y="3328827"/>
                  <a:ext cx="5145120" cy="263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11080" name="Freihand 211079">
                  <a:extLst>
                    <a:ext uri="{FF2B5EF4-FFF2-40B4-BE49-F238E27FC236}">
                      <a16:creationId xmlns:a16="http://schemas.microsoft.com/office/drawing/2014/main" id="{17B64E4F-5C94-3160-7D48-23AE2B5F7366}"/>
                    </a:ext>
                  </a:extLst>
                </p14:cNvPr>
                <p14:cNvContentPartPr/>
                <p14:nvPr/>
              </p14:nvContentPartPr>
              <p14:xfrm>
                <a:off x="2237253" y="2442507"/>
                <a:ext cx="8600400" cy="1055880"/>
              </p14:xfrm>
            </p:contentPart>
          </mc:Choice>
          <mc:Fallback>
            <p:pic>
              <p:nvPicPr>
                <p:cNvPr id="211080" name="Freihand 211079">
                  <a:extLst>
                    <a:ext uri="{FF2B5EF4-FFF2-40B4-BE49-F238E27FC236}">
                      <a16:creationId xmlns:a16="http://schemas.microsoft.com/office/drawing/2014/main" id="{17B64E4F-5C94-3160-7D48-23AE2B5F736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228613" y="2433867"/>
                  <a:ext cx="8618040" cy="10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11086" name="Freihand 211085">
                  <a:extLst>
                    <a:ext uri="{FF2B5EF4-FFF2-40B4-BE49-F238E27FC236}">
                      <a16:creationId xmlns:a16="http://schemas.microsoft.com/office/drawing/2014/main" id="{3CADF4A2-9B22-EDF4-B266-B83001ACC6A9}"/>
                    </a:ext>
                  </a:extLst>
                </p14:cNvPr>
                <p14:cNvContentPartPr/>
                <p14:nvPr/>
              </p14:nvContentPartPr>
              <p14:xfrm>
                <a:off x="521853" y="3182667"/>
                <a:ext cx="1491480" cy="61560"/>
              </p14:xfrm>
            </p:contentPart>
          </mc:Choice>
          <mc:Fallback>
            <p:pic>
              <p:nvPicPr>
                <p:cNvPr id="211086" name="Freihand 211085">
                  <a:extLst>
                    <a:ext uri="{FF2B5EF4-FFF2-40B4-BE49-F238E27FC236}">
                      <a16:creationId xmlns:a16="http://schemas.microsoft.com/office/drawing/2014/main" id="{3CADF4A2-9B22-EDF4-B266-B83001ACC6A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13213" y="3174027"/>
                  <a:ext cx="1509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11090" name="Freihand 211089">
                  <a:extLst>
                    <a:ext uri="{FF2B5EF4-FFF2-40B4-BE49-F238E27FC236}">
                      <a16:creationId xmlns:a16="http://schemas.microsoft.com/office/drawing/2014/main" id="{D4060B61-BD69-16FB-BD7C-C995DD5FB438}"/>
                    </a:ext>
                  </a:extLst>
                </p14:cNvPr>
                <p14:cNvContentPartPr/>
                <p14:nvPr/>
              </p14:nvContentPartPr>
              <p14:xfrm>
                <a:off x="10978413" y="3237027"/>
                <a:ext cx="996480" cy="26280"/>
              </p14:xfrm>
            </p:contentPart>
          </mc:Choice>
          <mc:Fallback>
            <p:pic>
              <p:nvPicPr>
                <p:cNvPr id="211090" name="Freihand 211089">
                  <a:extLst>
                    <a:ext uri="{FF2B5EF4-FFF2-40B4-BE49-F238E27FC236}">
                      <a16:creationId xmlns:a16="http://schemas.microsoft.com/office/drawing/2014/main" id="{D4060B61-BD69-16FB-BD7C-C995DD5FB43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969413" y="3228027"/>
                  <a:ext cx="1014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11096" name="Freihand 211095">
                  <a:extLst>
                    <a:ext uri="{FF2B5EF4-FFF2-40B4-BE49-F238E27FC236}">
                      <a16:creationId xmlns:a16="http://schemas.microsoft.com/office/drawing/2014/main" id="{450236DE-DCCB-A945-73F9-E373A3D3EC58}"/>
                    </a:ext>
                  </a:extLst>
                </p14:cNvPr>
                <p14:cNvContentPartPr/>
                <p14:nvPr/>
              </p14:nvContentPartPr>
              <p14:xfrm>
                <a:off x="3873093" y="3172227"/>
                <a:ext cx="100800" cy="10800"/>
              </p14:xfrm>
            </p:contentPart>
          </mc:Choice>
          <mc:Fallback>
            <p:pic>
              <p:nvPicPr>
                <p:cNvPr id="211096" name="Freihand 211095">
                  <a:extLst>
                    <a:ext uri="{FF2B5EF4-FFF2-40B4-BE49-F238E27FC236}">
                      <a16:creationId xmlns:a16="http://schemas.microsoft.com/office/drawing/2014/main" id="{450236DE-DCCB-A945-73F9-E373A3D3EC5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864453" y="3163227"/>
                  <a:ext cx="11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11098" name="Freihand 211097">
                  <a:extLst>
                    <a:ext uri="{FF2B5EF4-FFF2-40B4-BE49-F238E27FC236}">
                      <a16:creationId xmlns:a16="http://schemas.microsoft.com/office/drawing/2014/main" id="{4A5FD0C7-CD31-3FA4-5C20-5A113808BDC0}"/>
                    </a:ext>
                  </a:extLst>
                </p14:cNvPr>
                <p14:cNvContentPartPr/>
                <p14:nvPr/>
              </p14:nvContentPartPr>
              <p14:xfrm>
                <a:off x="4150293" y="3073947"/>
                <a:ext cx="11880" cy="129240"/>
              </p14:xfrm>
            </p:contentPart>
          </mc:Choice>
          <mc:Fallback>
            <p:pic>
              <p:nvPicPr>
                <p:cNvPr id="211098" name="Freihand 211097">
                  <a:extLst>
                    <a:ext uri="{FF2B5EF4-FFF2-40B4-BE49-F238E27FC236}">
                      <a16:creationId xmlns:a16="http://schemas.microsoft.com/office/drawing/2014/main" id="{4A5FD0C7-CD31-3FA4-5C20-5A113808BDC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141293" y="3064947"/>
                  <a:ext cx="29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11104" name="Freihand 211103">
                  <a:extLst>
                    <a:ext uri="{FF2B5EF4-FFF2-40B4-BE49-F238E27FC236}">
                      <a16:creationId xmlns:a16="http://schemas.microsoft.com/office/drawing/2014/main" id="{F5141769-3875-3858-68A2-2CC1BB2717A7}"/>
                    </a:ext>
                  </a:extLst>
                </p14:cNvPr>
                <p14:cNvContentPartPr/>
                <p14:nvPr/>
              </p14:nvContentPartPr>
              <p14:xfrm>
                <a:off x="4063533" y="3022107"/>
                <a:ext cx="192240" cy="204480"/>
              </p14:xfrm>
            </p:contentPart>
          </mc:Choice>
          <mc:Fallback>
            <p:pic>
              <p:nvPicPr>
                <p:cNvPr id="211104" name="Freihand 211103">
                  <a:extLst>
                    <a:ext uri="{FF2B5EF4-FFF2-40B4-BE49-F238E27FC236}">
                      <a16:creationId xmlns:a16="http://schemas.microsoft.com/office/drawing/2014/main" id="{F5141769-3875-3858-68A2-2CC1BB2717A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054533" y="3013107"/>
                  <a:ext cx="209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11105" name="Freihand 211104">
                  <a:extLst>
                    <a:ext uri="{FF2B5EF4-FFF2-40B4-BE49-F238E27FC236}">
                      <a16:creationId xmlns:a16="http://schemas.microsoft.com/office/drawing/2014/main" id="{2E276F8C-305E-13DF-EF02-29295AF9C57F}"/>
                    </a:ext>
                  </a:extLst>
                </p14:cNvPr>
                <p14:cNvContentPartPr/>
                <p14:nvPr/>
              </p14:nvContentPartPr>
              <p14:xfrm>
                <a:off x="4291413" y="3045867"/>
                <a:ext cx="351360" cy="161280"/>
              </p14:xfrm>
            </p:contentPart>
          </mc:Choice>
          <mc:Fallback>
            <p:pic>
              <p:nvPicPr>
                <p:cNvPr id="211105" name="Freihand 211104">
                  <a:extLst>
                    <a:ext uri="{FF2B5EF4-FFF2-40B4-BE49-F238E27FC236}">
                      <a16:creationId xmlns:a16="http://schemas.microsoft.com/office/drawing/2014/main" id="{2E276F8C-305E-13DF-EF02-29295AF9C57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282773" y="3037227"/>
                  <a:ext cx="369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11113" name="Freihand 211112">
                  <a:extLst>
                    <a:ext uri="{FF2B5EF4-FFF2-40B4-BE49-F238E27FC236}">
                      <a16:creationId xmlns:a16="http://schemas.microsoft.com/office/drawing/2014/main" id="{4034E1A6-184E-FDD6-D96E-21DA86BAB0B3}"/>
                    </a:ext>
                  </a:extLst>
                </p14:cNvPr>
                <p14:cNvContentPartPr/>
                <p14:nvPr/>
              </p14:nvContentPartPr>
              <p14:xfrm>
                <a:off x="4688853" y="2887107"/>
                <a:ext cx="2880" cy="63360"/>
              </p14:xfrm>
            </p:contentPart>
          </mc:Choice>
          <mc:Fallback>
            <p:pic>
              <p:nvPicPr>
                <p:cNvPr id="211113" name="Freihand 211112">
                  <a:extLst>
                    <a:ext uri="{FF2B5EF4-FFF2-40B4-BE49-F238E27FC236}">
                      <a16:creationId xmlns:a16="http://schemas.microsoft.com/office/drawing/2014/main" id="{4034E1A6-184E-FDD6-D96E-21DA86BAB0B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680213" y="2878467"/>
                  <a:ext cx="20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11118" name="Freihand 211117">
                  <a:extLst>
                    <a:ext uri="{FF2B5EF4-FFF2-40B4-BE49-F238E27FC236}">
                      <a16:creationId xmlns:a16="http://schemas.microsoft.com/office/drawing/2014/main" id="{E68DCA43-0509-FA36-3E6A-897DA719C644}"/>
                    </a:ext>
                  </a:extLst>
                </p14:cNvPr>
                <p14:cNvContentPartPr/>
                <p14:nvPr/>
              </p14:nvContentPartPr>
              <p14:xfrm>
                <a:off x="4662213" y="2914107"/>
                <a:ext cx="37440" cy="272880"/>
              </p14:xfrm>
            </p:contentPart>
          </mc:Choice>
          <mc:Fallback>
            <p:pic>
              <p:nvPicPr>
                <p:cNvPr id="211118" name="Freihand 211117">
                  <a:extLst>
                    <a:ext uri="{FF2B5EF4-FFF2-40B4-BE49-F238E27FC236}">
                      <a16:creationId xmlns:a16="http://schemas.microsoft.com/office/drawing/2014/main" id="{E68DCA43-0509-FA36-3E6A-897DA719C64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653213" y="2905107"/>
                  <a:ext cx="55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11122" name="Freihand 211121">
                  <a:extLst>
                    <a:ext uri="{FF2B5EF4-FFF2-40B4-BE49-F238E27FC236}">
                      <a16:creationId xmlns:a16="http://schemas.microsoft.com/office/drawing/2014/main" id="{1A83531B-DD5C-145F-07CD-2766C3099363}"/>
                    </a:ext>
                  </a:extLst>
                </p14:cNvPr>
                <p14:cNvContentPartPr/>
                <p14:nvPr/>
              </p14:nvContentPartPr>
              <p14:xfrm>
                <a:off x="4603893" y="3004827"/>
                <a:ext cx="175320" cy="26640"/>
              </p14:xfrm>
            </p:contentPart>
          </mc:Choice>
          <mc:Fallback>
            <p:pic>
              <p:nvPicPr>
                <p:cNvPr id="211122" name="Freihand 211121">
                  <a:extLst>
                    <a:ext uri="{FF2B5EF4-FFF2-40B4-BE49-F238E27FC236}">
                      <a16:creationId xmlns:a16="http://schemas.microsoft.com/office/drawing/2014/main" id="{1A83531B-DD5C-145F-07CD-2766C309936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594893" y="2996187"/>
                  <a:ext cx="192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11125" name="Freihand 211124">
                  <a:extLst>
                    <a:ext uri="{FF2B5EF4-FFF2-40B4-BE49-F238E27FC236}">
                      <a16:creationId xmlns:a16="http://schemas.microsoft.com/office/drawing/2014/main" id="{03D73F67-4CE4-A452-025C-BA95C9863F66}"/>
                    </a:ext>
                  </a:extLst>
                </p14:cNvPr>
                <p14:cNvContentPartPr/>
                <p14:nvPr/>
              </p14:nvContentPartPr>
              <p14:xfrm>
                <a:off x="4765893" y="2996187"/>
                <a:ext cx="104400" cy="134640"/>
              </p14:xfrm>
            </p:contentPart>
          </mc:Choice>
          <mc:Fallback>
            <p:pic>
              <p:nvPicPr>
                <p:cNvPr id="211125" name="Freihand 211124">
                  <a:extLst>
                    <a:ext uri="{FF2B5EF4-FFF2-40B4-BE49-F238E27FC236}">
                      <a16:creationId xmlns:a16="http://schemas.microsoft.com/office/drawing/2014/main" id="{03D73F67-4CE4-A452-025C-BA95C9863F6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756893" y="2987187"/>
                  <a:ext cx="122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211127" name="Freihand 211126">
                  <a:extLst>
                    <a:ext uri="{FF2B5EF4-FFF2-40B4-BE49-F238E27FC236}">
                      <a16:creationId xmlns:a16="http://schemas.microsoft.com/office/drawing/2014/main" id="{514F246B-DAC3-5769-22C3-F20D0FCB97BA}"/>
                    </a:ext>
                  </a:extLst>
                </p14:cNvPr>
                <p14:cNvContentPartPr/>
                <p14:nvPr/>
              </p14:nvContentPartPr>
              <p14:xfrm>
                <a:off x="4919613" y="2833467"/>
                <a:ext cx="260640" cy="282600"/>
              </p14:xfrm>
            </p:contentPart>
          </mc:Choice>
          <mc:Fallback>
            <p:pic>
              <p:nvPicPr>
                <p:cNvPr id="211127" name="Freihand 211126">
                  <a:extLst>
                    <a:ext uri="{FF2B5EF4-FFF2-40B4-BE49-F238E27FC236}">
                      <a16:creationId xmlns:a16="http://schemas.microsoft.com/office/drawing/2014/main" id="{514F246B-DAC3-5769-22C3-F20D0FCB97B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910613" y="2824827"/>
                  <a:ext cx="278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211129" name="Freihand 211128">
                  <a:extLst>
                    <a:ext uri="{FF2B5EF4-FFF2-40B4-BE49-F238E27FC236}">
                      <a16:creationId xmlns:a16="http://schemas.microsoft.com/office/drawing/2014/main" id="{81F8F2FB-7F3C-CDAB-DE22-268CF0AE5C53}"/>
                    </a:ext>
                  </a:extLst>
                </p14:cNvPr>
                <p14:cNvContentPartPr/>
                <p14:nvPr/>
              </p14:nvContentPartPr>
              <p14:xfrm>
                <a:off x="5221293" y="2982867"/>
                <a:ext cx="335520" cy="69120"/>
              </p14:xfrm>
            </p:contentPart>
          </mc:Choice>
          <mc:Fallback>
            <p:pic>
              <p:nvPicPr>
                <p:cNvPr id="211129" name="Freihand 211128">
                  <a:extLst>
                    <a:ext uri="{FF2B5EF4-FFF2-40B4-BE49-F238E27FC236}">
                      <a16:creationId xmlns:a16="http://schemas.microsoft.com/office/drawing/2014/main" id="{81F8F2FB-7F3C-CDAB-DE22-268CF0AE5C5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212653" y="2973867"/>
                  <a:ext cx="353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211132" name="Freihand 211131">
                  <a:extLst>
                    <a:ext uri="{FF2B5EF4-FFF2-40B4-BE49-F238E27FC236}">
                      <a16:creationId xmlns:a16="http://schemas.microsoft.com/office/drawing/2014/main" id="{237FA989-2998-386A-B874-AE16BB170AE6}"/>
                    </a:ext>
                  </a:extLst>
                </p14:cNvPr>
                <p14:cNvContentPartPr/>
                <p14:nvPr/>
              </p14:nvContentPartPr>
              <p14:xfrm>
                <a:off x="5598213" y="2820507"/>
                <a:ext cx="149760" cy="192600"/>
              </p14:xfrm>
            </p:contentPart>
          </mc:Choice>
          <mc:Fallback>
            <p:pic>
              <p:nvPicPr>
                <p:cNvPr id="211132" name="Freihand 211131">
                  <a:extLst>
                    <a:ext uri="{FF2B5EF4-FFF2-40B4-BE49-F238E27FC236}">
                      <a16:creationId xmlns:a16="http://schemas.microsoft.com/office/drawing/2014/main" id="{237FA989-2998-386A-B874-AE16BB170AE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589213" y="2811867"/>
                  <a:ext cx="167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211135" name="Freihand 211134">
                  <a:extLst>
                    <a:ext uri="{FF2B5EF4-FFF2-40B4-BE49-F238E27FC236}">
                      <a16:creationId xmlns:a16="http://schemas.microsoft.com/office/drawing/2014/main" id="{6A59E6C4-EBD5-1EA0-DE5C-6811A29AB84E}"/>
                    </a:ext>
                  </a:extLst>
                </p14:cNvPr>
                <p14:cNvContentPartPr/>
                <p14:nvPr/>
              </p14:nvContentPartPr>
              <p14:xfrm>
                <a:off x="4651053" y="3392907"/>
                <a:ext cx="178920" cy="61200"/>
              </p14:xfrm>
            </p:contentPart>
          </mc:Choice>
          <mc:Fallback>
            <p:pic>
              <p:nvPicPr>
                <p:cNvPr id="211135" name="Freihand 211134">
                  <a:extLst>
                    <a:ext uri="{FF2B5EF4-FFF2-40B4-BE49-F238E27FC236}">
                      <a16:creationId xmlns:a16="http://schemas.microsoft.com/office/drawing/2014/main" id="{6A59E6C4-EBD5-1EA0-DE5C-6811A29AB84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642413" y="3384267"/>
                  <a:ext cx="196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11201" name="Freihand 211200">
                  <a:extLst>
                    <a:ext uri="{FF2B5EF4-FFF2-40B4-BE49-F238E27FC236}">
                      <a16:creationId xmlns:a16="http://schemas.microsoft.com/office/drawing/2014/main" id="{CB7EB904-CAEE-0BAA-63BB-4CAA0ED9C5EA}"/>
                    </a:ext>
                  </a:extLst>
                </p14:cNvPr>
                <p14:cNvContentPartPr/>
                <p14:nvPr/>
              </p14:nvContentPartPr>
              <p14:xfrm>
                <a:off x="4671933" y="3489747"/>
                <a:ext cx="209520" cy="114840"/>
              </p14:xfrm>
            </p:contentPart>
          </mc:Choice>
          <mc:Fallback>
            <p:pic>
              <p:nvPicPr>
                <p:cNvPr id="211201" name="Freihand 211200">
                  <a:extLst>
                    <a:ext uri="{FF2B5EF4-FFF2-40B4-BE49-F238E27FC236}">
                      <a16:creationId xmlns:a16="http://schemas.microsoft.com/office/drawing/2014/main" id="{CB7EB904-CAEE-0BAA-63BB-4CAA0ED9C5E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663293" y="3480747"/>
                  <a:ext cx="227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211210" name="Freihand 211209">
                  <a:extLst>
                    <a:ext uri="{FF2B5EF4-FFF2-40B4-BE49-F238E27FC236}">
                      <a16:creationId xmlns:a16="http://schemas.microsoft.com/office/drawing/2014/main" id="{6E501D97-EA43-02DF-BDFD-562C1A64067E}"/>
                    </a:ext>
                  </a:extLst>
                </p14:cNvPr>
                <p14:cNvContentPartPr/>
                <p14:nvPr/>
              </p14:nvContentPartPr>
              <p14:xfrm>
                <a:off x="5002053" y="3267627"/>
                <a:ext cx="113040" cy="278640"/>
              </p14:xfrm>
            </p:contentPart>
          </mc:Choice>
          <mc:Fallback>
            <p:pic>
              <p:nvPicPr>
                <p:cNvPr id="211210" name="Freihand 211209">
                  <a:extLst>
                    <a:ext uri="{FF2B5EF4-FFF2-40B4-BE49-F238E27FC236}">
                      <a16:creationId xmlns:a16="http://schemas.microsoft.com/office/drawing/2014/main" id="{6E501D97-EA43-02DF-BDFD-562C1A64067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993053" y="3258987"/>
                  <a:ext cx="130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211211" name="Freihand 211210">
                  <a:extLst>
                    <a:ext uri="{FF2B5EF4-FFF2-40B4-BE49-F238E27FC236}">
                      <a16:creationId xmlns:a16="http://schemas.microsoft.com/office/drawing/2014/main" id="{82D2505C-C825-DCB2-A348-6BD03718FC97}"/>
                    </a:ext>
                  </a:extLst>
                </p14:cNvPr>
                <p14:cNvContentPartPr/>
                <p14:nvPr/>
              </p14:nvContentPartPr>
              <p14:xfrm>
                <a:off x="5160453" y="3497307"/>
                <a:ext cx="31320" cy="168480"/>
              </p14:xfrm>
            </p:contentPart>
          </mc:Choice>
          <mc:Fallback>
            <p:pic>
              <p:nvPicPr>
                <p:cNvPr id="211211" name="Freihand 211210">
                  <a:extLst>
                    <a:ext uri="{FF2B5EF4-FFF2-40B4-BE49-F238E27FC236}">
                      <a16:creationId xmlns:a16="http://schemas.microsoft.com/office/drawing/2014/main" id="{82D2505C-C825-DCB2-A348-6BD03718FC9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151453" y="3488667"/>
                  <a:ext cx="48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211213" name="Freihand 211212">
                  <a:extLst>
                    <a:ext uri="{FF2B5EF4-FFF2-40B4-BE49-F238E27FC236}">
                      <a16:creationId xmlns:a16="http://schemas.microsoft.com/office/drawing/2014/main" id="{7BB6F596-5AB3-DC4D-6CE7-CA4B62744043}"/>
                    </a:ext>
                  </a:extLst>
                </p14:cNvPr>
                <p14:cNvContentPartPr/>
                <p14:nvPr/>
              </p14:nvContentPartPr>
              <p14:xfrm>
                <a:off x="5261613" y="3273387"/>
                <a:ext cx="133920" cy="214200"/>
              </p14:xfrm>
            </p:contentPart>
          </mc:Choice>
          <mc:Fallback>
            <p:pic>
              <p:nvPicPr>
                <p:cNvPr id="211213" name="Freihand 211212">
                  <a:extLst>
                    <a:ext uri="{FF2B5EF4-FFF2-40B4-BE49-F238E27FC236}">
                      <a16:creationId xmlns:a16="http://schemas.microsoft.com/office/drawing/2014/main" id="{7BB6F596-5AB3-DC4D-6CE7-CA4B6274404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252613" y="3264387"/>
                  <a:ext cx="151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211215" name="Freihand 211214">
                  <a:extLst>
                    <a:ext uri="{FF2B5EF4-FFF2-40B4-BE49-F238E27FC236}">
                      <a16:creationId xmlns:a16="http://schemas.microsoft.com/office/drawing/2014/main" id="{F8A81484-25BC-6454-44A9-FA6F43676B01}"/>
                    </a:ext>
                  </a:extLst>
                </p14:cNvPr>
                <p14:cNvContentPartPr/>
                <p14:nvPr/>
              </p14:nvContentPartPr>
              <p14:xfrm>
                <a:off x="5603253" y="3263667"/>
                <a:ext cx="29880" cy="208440"/>
              </p14:xfrm>
            </p:contentPart>
          </mc:Choice>
          <mc:Fallback>
            <p:pic>
              <p:nvPicPr>
                <p:cNvPr id="211215" name="Freihand 211214">
                  <a:extLst>
                    <a:ext uri="{FF2B5EF4-FFF2-40B4-BE49-F238E27FC236}">
                      <a16:creationId xmlns:a16="http://schemas.microsoft.com/office/drawing/2014/main" id="{F8A81484-25BC-6454-44A9-FA6F43676B01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594613" y="3254667"/>
                  <a:ext cx="47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211223" name="Freihand 211222">
                  <a:extLst>
                    <a:ext uri="{FF2B5EF4-FFF2-40B4-BE49-F238E27FC236}">
                      <a16:creationId xmlns:a16="http://schemas.microsoft.com/office/drawing/2014/main" id="{22825DCD-2D0B-2472-B0E9-4B76FAC4894B}"/>
                    </a:ext>
                  </a:extLst>
                </p14:cNvPr>
                <p14:cNvContentPartPr/>
                <p14:nvPr/>
              </p14:nvContentPartPr>
              <p14:xfrm>
                <a:off x="5485173" y="3209307"/>
                <a:ext cx="209160" cy="267480"/>
              </p14:xfrm>
            </p:contentPart>
          </mc:Choice>
          <mc:Fallback>
            <p:pic>
              <p:nvPicPr>
                <p:cNvPr id="211223" name="Freihand 211222">
                  <a:extLst>
                    <a:ext uri="{FF2B5EF4-FFF2-40B4-BE49-F238E27FC236}">
                      <a16:creationId xmlns:a16="http://schemas.microsoft.com/office/drawing/2014/main" id="{22825DCD-2D0B-2472-B0E9-4B76FAC4894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476173" y="3200667"/>
                  <a:ext cx="226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211224" name="Freihand 211223">
                  <a:extLst>
                    <a:ext uri="{FF2B5EF4-FFF2-40B4-BE49-F238E27FC236}">
                      <a16:creationId xmlns:a16="http://schemas.microsoft.com/office/drawing/2014/main" id="{A75271D5-8A34-4B4C-1B40-8D76276D8275}"/>
                    </a:ext>
                  </a:extLst>
                </p14:cNvPr>
                <p14:cNvContentPartPr/>
                <p14:nvPr/>
              </p14:nvContentPartPr>
              <p14:xfrm>
                <a:off x="5745093" y="3247107"/>
                <a:ext cx="65160" cy="212040"/>
              </p14:xfrm>
            </p:contentPart>
          </mc:Choice>
          <mc:Fallback>
            <p:pic>
              <p:nvPicPr>
                <p:cNvPr id="211224" name="Freihand 211223">
                  <a:extLst>
                    <a:ext uri="{FF2B5EF4-FFF2-40B4-BE49-F238E27FC236}">
                      <a16:creationId xmlns:a16="http://schemas.microsoft.com/office/drawing/2014/main" id="{A75271D5-8A34-4B4C-1B40-8D76276D827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736453" y="3238467"/>
                  <a:ext cx="82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211228" name="Freihand 211227">
                  <a:extLst>
                    <a:ext uri="{FF2B5EF4-FFF2-40B4-BE49-F238E27FC236}">
                      <a16:creationId xmlns:a16="http://schemas.microsoft.com/office/drawing/2014/main" id="{DBFDEFC5-BFF9-FFF0-72DA-D88BD3CA8A6B}"/>
                    </a:ext>
                  </a:extLst>
                </p14:cNvPr>
                <p14:cNvContentPartPr/>
                <p14:nvPr/>
              </p14:nvContentPartPr>
              <p14:xfrm>
                <a:off x="5866413" y="3319467"/>
                <a:ext cx="84960" cy="122040"/>
              </p14:xfrm>
            </p:contentPart>
          </mc:Choice>
          <mc:Fallback>
            <p:pic>
              <p:nvPicPr>
                <p:cNvPr id="211228" name="Freihand 211227">
                  <a:extLst>
                    <a:ext uri="{FF2B5EF4-FFF2-40B4-BE49-F238E27FC236}">
                      <a16:creationId xmlns:a16="http://schemas.microsoft.com/office/drawing/2014/main" id="{DBFDEFC5-BFF9-FFF0-72DA-D88BD3CA8A6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857773" y="3310467"/>
                  <a:ext cx="102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211232" name="Freihand 211231">
                  <a:extLst>
                    <a:ext uri="{FF2B5EF4-FFF2-40B4-BE49-F238E27FC236}">
                      <a16:creationId xmlns:a16="http://schemas.microsoft.com/office/drawing/2014/main" id="{5236F2C2-6863-F28D-7307-8553BE0F45E8}"/>
                    </a:ext>
                  </a:extLst>
                </p14:cNvPr>
                <p14:cNvContentPartPr/>
                <p14:nvPr/>
              </p14:nvContentPartPr>
              <p14:xfrm>
                <a:off x="6134253" y="3201027"/>
                <a:ext cx="183600" cy="220320"/>
              </p14:xfrm>
            </p:contentPart>
          </mc:Choice>
          <mc:Fallback>
            <p:pic>
              <p:nvPicPr>
                <p:cNvPr id="211232" name="Freihand 211231">
                  <a:extLst>
                    <a:ext uri="{FF2B5EF4-FFF2-40B4-BE49-F238E27FC236}">
                      <a16:creationId xmlns:a16="http://schemas.microsoft.com/office/drawing/2014/main" id="{5236F2C2-6863-F28D-7307-8553BE0F45E8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125613" y="3192387"/>
                  <a:ext cx="201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211234" name="Freihand 211233">
                  <a:extLst>
                    <a:ext uri="{FF2B5EF4-FFF2-40B4-BE49-F238E27FC236}">
                      <a16:creationId xmlns:a16="http://schemas.microsoft.com/office/drawing/2014/main" id="{D0D8C856-6D0F-62F4-D9E3-1A8B6A1A08F8}"/>
                    </a:ext>
                  </a:extLst>
                </p14:cNvPr>
                <p14:cNvContentPartPr/>
                <p14:nvPr/>
              </p14:nvContentPartPr>
              <p14:xfrm>
                <a:off x="6081693" y="3253587"/>
                <a:ext cx="241560" cy="100080"/>
              </p14:xfrm>
            </p:contentPart>
          </mc:Choice>
          <mc:Fallback>
            <p:pic>
              <p:nvPicPr>
                <p:cNvPr id="211234" name="Freihand 211233">
                  <a:extLst>
                    <a:ext uri="{FF2B5EF4-FFF2-40B4-BE49-F238E27FC236}">
                      <a16:creationId xmlns:a16="http://schemas.microsoft.com/office/drawing/2014/main" id="{D0D8C856-6D0F-62F4-D9E3-1A8B6A1A08F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072693" y="3244587"/>
                  <a:ext cx="259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211237" name="Freihand 211236">
                  <a:extLst>
                    <a:ext uri="{FF2B5EF4-FFF2-40B4-BE49-F238E27FC236}">
                      <a16:creationId xmlns:a16="http://schemas.microsoft.com/office/drawing/2014/main" id="{5065C192-9DEB-C3D8-0886-EE66923D13B1}"/>
                    </a:ext>
                  </a:extLst>
                </p14:cNvPr>
                <p14:cNvContentPartPr/>
                <p14:nvPr/>
              </p14:nvContentPartPr>
              <p14:xfrm>
                <a:off x="5594253" y="5903547"/>
                <a:ext cx="2980440" cy="656280"/>
              </p14:xfrm>
            </p:contentPart>
          </mc:Choice>
          <mc:Fallback>
            <p:pic>
              <p:nvPicPr>
                <p:cNvPr id="211237" name="Freihand 211236">
                  <a:extLst>
                    <a:ext uri="{FF2B5EF4-FFF2-40B4-BE49-F238E27FC236}">
                      <a16:creationId xmlns:a16="http://schemas.microsoft.com/office/drawing/2014/main" id="{5065C192-9DEB-C3D8-0886-EE66923D13B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585613" y="5894547"/>
                  <a:ext cx="2998080" cy="67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211240" name="Freihand 211239">
                <a:extLst>
                  <a:ext uri="{FF2B5EF4-FFF2-40B4-BE49-F238E27FC236}">
                    <a16:creationId xmlns:a16="http://schemas.microsoft.com/office/drawing/2014/main" id="{9473C824-B102-CA07-74EE-F7A221C3D8A3}"/>
                  </a:ext>
                </a:extLst>
              </p14:cNvPr>
              <p14:cNvContentPartPr/>
              <p14:nvPr/>
            </p14:nvContentPartPr>
            <p14:xfrm>
              <a:off x="4417773" y="3498027"/>
              <a:ext cx="2430360" cy="392400"/>
            </p14:xfrm>
          </p:contentPart>
        </mc:Choice>
        <mc:Fallback>
          <p:pic>
            <p:nvPicPr>
              <p:cNvPr id="211240" name="Freihand 211239">
                <a:extLst>
                  <a:ext uri="{FF2B5EF4-FFF2-40B4-BE49-F238E27FC236}">
                    <a16:creationId xmlns:a16="http://schemas.microsoft.com/office/drawing/2014/main" id="{9473C824-B102-CA07-74EE-F7A221C3D8A3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4408773" y="3489027"/>
                <a:ext cx="2448000" cy="41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5426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1240A51-55BA-4F3C-AE3E-493ABC46FF8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CE3952-38D2-28CB-E8E8-BA30507B1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62" y="193233"/>
            <a:ext cx="5735798" cy="11614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1863" name="Freihand 211862">
                <a:extLst>
                  <a:ext uri="{FF2B5EF4-FFF2-40B4-BE49-F238E27FC236}">
                    <a16:creationId xmlns:a16="http://schemas.microsoft.com/office/drawing/2014/main" id="{8FD096B0-6056-F71F-FB6D-B5B5B99B2D4D}"/>
                  </a:ext>
                </a:extLst>
              </p14:cNvPr>
              <p14:cNvContentPartPr/>
              <p14:nvPr/>
            </p14:nvContentPartPr>
            <p14:xfrm>
              <a:off x="2487453" y="1506333"/>
              <a:ext cx="816480" cy="81720"/>
            </p14:xfrm>
          </p:contentPart>
        </mc:Choice>
        <mc:Fallback>
          <p:pic>
            <p:nvPicPr>
              <p:cNvPr id="211863" name="Freihand 211862">
                <a:extLst>
                  <a:ext uri="{FF2B5EF4-FFF2-40B4-BE49-F238E27FC236}">
                    <a16:creationId xmlns:a16="http://schemas.microsoft.com/office/drawing/2014/main" id="{8FD096B0-6056-F71F-FB6D-B5B5B99B2D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8453" y="1497693"/>
                <a:ext cx="8341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1898" name="Freihand 211897">
                <a:extLst>
                  <a:ext uri="{FF2B5EF4-FFF2-40B4-BE49-F238E27FC236}">
                    <a16:creationId xmlns:a16="http://schemas.microsoft.com/office/drawing/2014/main" id="{8F6799A7-3C3A-F383-944D-58BA6F14BB0A}"/>
                  </a:ext>
                </a:extLst>
              </p14:cNvPr>
              <p14:cNvContentPartPr/>
              <p14:nvPr/>
            </p14:nvContentPartPr>
            <p14:xfrm>
              <a:off x="1543893" y="5275893"/>
              <a:ext cx="652680" cy="96120"/>
            </p14:xfrm>
          </p:contentPart>
        </mc:Choice>
        <mc:Fallback>
          <p:pic>
            <p:nvPicPr>
              <p:cNvPr id="211898" name="Freihand 211897">
                <a:extLst>
                  <a:ext uri="{FF2B5EF4-FFF2-40B4-BE49-F238E27FC236}">
                    <a16:creationId xmlns:a16="http://schemas.microsoft.com/office/drawing/2014/main" id="{8F6799A7-3C3A-F383-944D-58BA6F14BB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5253" y="5266893"/>
                <a:ext cx="6703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1927" name="Freihand 211926">
                <a:extLst>
                  <a:ext uri="{FF2B5EF4-FFF2-40B4-BE49-F238E27FC236}">
                    <a16:creationId xmlns:a16="http://schemas.microsoft.com/office/drawing/2014/main" id="{AC386041-D0CA-4A2D-7691-C6C29B22F841}"/>
                  </a:ext>
                </a:extLst>
              </p14:cNvPr>
              <p14:cNvContentPartPr/>
              <p14:nvPr/>
            </p14:nvContentPartPr>
            <p14:xfrm>
              <a:off x="5422533" y="5399013"/>
              <a:ext cx="115200" cy="213120"/>
            </p14:xfrm>
          </p:contentPart>
        </mc:Choice>
        <mc:Fallback>
          <p:pic>
            <p:nvPicPr>
              <p:cNvPr id="211927" name="Freihand 211926">
                <a:extLst>
                  <a:ext uri="{FF2B5EF4-FFF2-40B4-BE49-F238E27FC236}">
                    <a16:creationId xmlns:a16="http://schemas.microsoft.com/office/drawing/2014/main" id="{AC386041-D0CA-4A2D-7691-C6C29B22F8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3893" y="5390373"/>
                <a:ext cx="1328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1932" name="Freihand 211931">
                <a:extLst>
                  <a:ext uri="{FF2B5EF4-FFF2-40B4-BE49-F238E27FC236}">
                    <a16:creationId xmlns:a16="http://schemas.microsoft.com/office/drawing/2014/main" id="{7A3A0D5C-8E79-E600-9ADE-42DE7CD6B00D}"/>
                  </a:ext>
                </a:extLst>
              </p14:cNvPr>
              <p14:cNvContentPartPr/>
              <p14:nvPr/>
            </p14:nvContentPartPr>
            <p14:xfrm>
              <a:off x="5681013" y="5518533"/>
              <a:ext cx="64440" cy="12960"/>
            </p14:xfrm>
          </p:contentPart>
        </mc:Choice>
        <mc:Fallback>
          <p:pic>
            <p:nvPicPr>
              <p:cNvPr id="211932" name="Freihand 211931">
                <a:extLst>
                  <a:ext uri="{FF2B5EF4-FFF2-40B4-BE49-F238E27FC236}">
                    <a16:creationId xmlns:a16="http://schemas.microsoft.com/office/drawing/2014/main" id="{7A3A0D5C-8E79-E600-9ADE-42DE7CD6B0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2373" y="5509893"/>
                <a:ext cx="82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1933" name="Freihand 211932">
                <a:extLst>
                  <a:ext uri="{FF2B5EF4-FFF2-40B4-BE49-F238E27FC236}">
                    <a16:creationId xmlns:a16="http://schemas.microsoft.com/office/drawing/2014/main" id="{58EA9D19-28E1-EE3A-3453-708C570624EA}"/>
                  </a:ext>
                </a:extLst>
              </p14:cNvPr>
              <p14:cNvContentPartPr/>
              <p14:nvPr/>
            </p14:nvContentPartPr>
            <p14:xfrm>
              <a:off x="5837253" y="5377773"/>
              <a:ext cx="105120" cy="213480"/>
            </p14:xfrm>
          </p:contentPart>
        </mc:Choice>
        <mc:Fallback>
          <p:pic>
            <p:nvPicPr>
              <p:cNvPr id="211933" name="Freihand 211932">
                <a:extLst>
                  <a:ext uri="{FF2B5EF4-FFF2-40B4-BE49-F238E27FC236}">
                    <a16:creationId xmlns:a16="http://schemas.microsoft.com/office/drawing/2014/main" id="{58EA9D19-28E1-EE3A-3453-708C570624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28613" y="5369133"/>
                <a:ext cx="1227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1935" name="Freihand 211934">
                <a:extLst>
                  <a:ext uri="{FF2B5EF4-FFF2-40B4-BE49-F238E27FC236}">
                    <a16:creationId xmlns:a16="http://schemas.microsoft.com/office/drawing/2014/main" id="{D198164C-FE89-D68C-3CD3-BB992F0F110A}"/>
                  </a:ext>
                </a:extLst>
              </p14:cNvPr>
              <p14:cNvContentPartPr/>
              <p14:nvPr/>
            </p14:nvContentPartPr>
            <p14:xfrm>
              <a:off x="6117333" y="5395773"/>
              <a:ext cx="62280" cy="153720"/>
            </p14:xfrm>
          </p:contentPart>
        </mc:Choice>
        <mc:Fallback>
          <p:pic>
            <p:nvPicPr>
              <p:cNvPr id="211935" name="Freihand 211934">
                <a:extLst>
                  <a:ext uri="{FF2B5EF4-FFF2-40B4-BE49-F238E27FC236}">
                    <a16:creationId xmlns:a16="http://schemas.microsoft.com/office/drawing/2014/main" id="{D198164C-FE89-D68C-3CD3-BB992F0F110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08333" y="5386773"/>
                <a:ext cx="799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1936" name="Freihand 211935">
                <a:extLst>
                  <a:ext uri="{FF2B5EF4-FFF2-40B4-BE49-F238E27FC236}">
                    <a16:creationId xmlns:a16="http://schemas.microsoft.com/office/drawing/2014/main" id="{9507EFB4-4C94-2E68-7932-6D7311725820}"/>
                  </a:ext>
                </a:extLst>
              </p14:cNvPr>
              <p14:cNvContentPartPr/>
              <p14:nvPr/>
            </p14:nvContentPartPr>
            <p14:xfrm>
              <a:off x="5989893" y="5346093"/>
              <a:ext cx="98640" cy="56520"/>
            </p14:xfrm>
          </p:contentPart>
        </mc:Choice>
        <mc:Fallback>
          <p:pic>
            <p:nvPicPr>
              <p:cNvPr id="211936" name="Freihand 211935">
                <a:extLst>
                  <a:ext uri="{FF2B5EF4-FFF2-40B4-BE49-F238E27FC236}">
                    <a16:creationId xmlns:a16="http://schemas.microsoft.com/office/drawing/2014/main" id="{9507EFB4-4C94-2E68-7932-6D73117258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81253" y="5337453"/>
                <a:ext cx="116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1938" name="Freihand 211937">
                <a:extLst>
                  <a:ext uri="{FF2B5EF4-FFF2-40B4-BE49-F238E27FC236}">
                    <a16:creationId xmlns:a16="http://schemas.microsoft.com/office/drawing/2014/main" id="{6ED26B17-45CB-CD2D-FE55-F71F5BE64F93}"/>
                  </a:ext>
                </a:extLst>
              </p14:cNvPr>
              <p14:cNvContentPartPr/>
              <p14:nvPr/>
            </p14:nvContentPartPr>
            <p14:xfrm>
              <a:off x="6184653" y="5521773"/>
              <a:ext cx="88200" cy="56880"/>
            </p14:xfrm>
          </p:contentPart>
        </mc:Choice>
        <mc:Fallback>
          <p:pic>
            <p:nvPicPr>
              <p:cNvPr id="211938" name="Freihand 211937">
                <a:extLst>
                  <a:ext uri="{FF2B5EF4-FFF2-40B4-BE49-F238E27FC236}">
                    <a16:creationId xmlns:a16="http://schemas.microsoft.com/office/drawing/2014/main" id="{6ED26B17-45CB-CD2D-FE55-F71F5BE64F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75653" y="5513133"/>
                <a:ext cx="105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1940" name="Freihand 211939">
                <a:extLst>
                  <a:ext uri="{FF2B5EF4-FFF2-40B4-BE49-F238E27FC236}">
                    <a16:creationId xmlns:a16="http://schemas.microsoft.com/office/drawing/2014/main" id="{6DA3330F-968C-ECA4-A939-43AAAC829AD9}"/>
                  </a:ext>
                </a:extLst>
              </p14:cNvPr>
              <p14:cNvContentPartPr/>
              <p14:nvPr/>
            </p14:nvContentPartPr>
            <p14:xfrm>
              <a:off x="4960653" y="5113533"/>
              <a:ext cx="1718280" cy="699120"/>
            </p14:xfrm>
          </p:contentPart>
        </mc:Choice>
        <mc:Fallback>
          <p:pic>
            <p:nvPicPr>
              <p:cNvPr id="211940" name="Freihand 211939">
                <a:extLst>
                  <a:ext uri="{FF2B5EF4-FFF2-40B4-BE49-F238E27FC236}">
                    <a16:creationId xmlns:a16="http://schemas.microsoft.com/office/drawing/2014/main" id="{6DA3330F-968C-ECA4-A939-43AAAC829AD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51653" y="5104533"/>
                <a:ext cx="173592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2110" name="Freihand 212109">
                <a:extLst>
                  <a:ext uri="{FF2B5EF4-FFF2-40B4-BE49-F238E27FC236}">
                    <a16:creationId xmlns:a16="http://schemas.microsoft.com/office/drawing/2014/main" id="{227C2689-6A44-CB17-2E4C-D50E16172F2F}"/>
                  </a:ext>
                </a:extLst>
              </p14:cNvPr>
              <p14:cNvContentPartPr/>
              <p14:nvPr/>
            </p14:nvContentPartPr>
            <p14:xfrm>
              <a:off x="7982133" y="3308853"/>
              <a:ext cx="854640" cy="379080"/>
            </p14:xfrm>
          </p:contentPart>
        </mc:Choice>
        <mc:Fallback>
          <p:pic>
            <p:nvPicPr>
              <p:cNvPr id="212110" name="Freihand 212109">
                <a:extLst>
                  <a:ext uri="{FF2B5EF4-FFF2-40B4-BE49-F238E27FC236}">
                    <a16:creationId xmlns:a16="http://schemas.microsoft.com/office/drawing/2014/main" id="{227C2689-6A44-CB17-2E4C-D50E16172F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73133" y="3299853"/>
                <a:ext cx="872280" cy="39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076" name="Gruppieren 211075">
            <a:extLst>
              <a:ext uri="{FF2B5EF4-FFF2-40B4-BE49-F238E27FC236}">
                <a16:creationId xmlns:a16="http://schemas.microsoft.com/office/drawing/2014/main" id="{4C5C92EA-A259-4250-C002-4817FDD18869}"/>
              </a:ext>
            </a:extLst>
          </p:cNvPr>
          <p:cNvGrpSpPr/>
          <p:nvPr/>
        </p:nvGrpSpPr>
        <p:grpSpPr>
          <a:xfrm>
            <a:off x="377493" y="15933"/>
            <a:ext cx="11500920" cy="5191560"/>
            <a:chOff x="377493" y="15933"/>
            <a:chExt cx="11500920" cy="519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DE0D0B7-EB41-2F15-C53A-48569976EF9F}"/>
                    </a:ext>
                  </a:extLst>
                </p14:cNvPr>
                <p14:cNvContentPartPr/>
                <p14:nvPr/>
              </p14:nvContentPartPr>
              <p14:xfrm>
                <a:off x="2886333" y="2851653"/>
                <a:ext cx="39600" cy="5014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DE0D0B7-EB41-2F15-C53A-48569976EF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77693" y="2842653"/>
                  <a:ext cx="572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DD4AD2E-C381-B696-5ED1-0CB6F67B7673}"/>
                    </a:ext>
                  </a:extLst>
                </p14:cNvPr>
                <p14:cNvContentPartPr/>
                <p14:nvPr/>
              </p14:nvContentPartPr>
              <p14:xfrm>
                <a:off x="2948973" y="2746893"/>
                <a:ext cx="1165680" cy="6339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DD4AD2E-C381-B696-5ED1-0CB6F67B76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39973" y="2738253"/>
                  <a:ext cx="118332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BE300E0-D651-C414-D51E-110246D665BE}"/>
                    </a:ext>
                  </a:extLst>
                </p14:cNvPr>
                <p14:cNvContentPartPr/>
                <p14:nvPr/>
              </p14:nvContentPartPr>
              <p14:xfrm>
                <a:off x="2929533" y="3303453"/>
                <a:ext cx="1028880" cy="1393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BE300E0-D651-C414-D51E-110246D665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20893" y="3294813"/>
                  <a:ext cx="1046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1614" name="Freihand 211613">
                  <a:extLst>
                    <a:ext uri="{FF2B5EF4-FFF2-40B4-BE49-F238E27FC236}">
                      <a16:creationId xmlns:a16="http://schemas.microsoft.com/office/drawing/2014/main" id="{33A66D9B-302C-B19B-03AC-F745F6B82523}"/>
                    </a:ext>
                  </a:extLst>
                </p14:cNvPr>
                <p14:cNvContentPartPr/>
                <p14:nvPr/>
              </p14:nvContentPartPr>
              <p14:xfrm>
                <a:off x="533013" y="4106613"/>
                <a:ext cx="39600" cy="233640"/>
              </p14:xfrm>
            </p:contentPart>
          </mc:Choice>
          <mc:Fallback>
            <p:pic>
              <p:nvPicPr>
                <p:cNvPr id="211614" name="Freihand 211613">
                  <a:extLst>
                    <a:ext uri="{FF2B5EF4-FFF2-40B4-BE49-F238E27FC236}">
                      <a16:creationId xmlns:a16="http://schemas.microsoft.com/office/drawing/2014/main" id="{33A66D9B-302C-B19B-03AC-F745F6B825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4013" y="4097613"/>
                  <a:ext cx="57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1615" name="Freihand 211614">
                  <a:extLst>
                    <a:ext uri="{FF2B5EF4-FFF2-40B4-BE49-F238E27FC236}">
                      <a16:creationId xmlns:a16="http://schemas.microsoft.com/office/drawing/2014/main" id="{90A3E242-0AA0-1820-A350-819CD61DFA90}"/>
                    </a:ext>
                  </a:extLst>
                </p14:cNvPr>
                <p14:cNvContentPartPr/>
                <p14:nvPr/>
              </p14:nvContentPartPr>
              <p14:xfrm>
                <a:off x="443013" y="4030653"/>
                <a:ext cx="492840" cy="262800"/>
              </p14:xfrm>
            </p:contentPart>
          </mc:Choice>
          <mc:Fallback>
            <p:pic>
              <p:nvPicPr>
                <p:cNvPr id="211615" name="Freihand 211614">
                  <a:extLst>
                    <a:ext uri="{FF2B5EF4-FFF2-40B4-BE49-F238E27FC236}">
                      <a16:creationId xmlns:a16="http://schemas.microsoft.com/office/drawing/2014/main" id="{90A3E242-0AA0-1820-A350-819CD61DFA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4373" y="4022013"/>
                  <a:ext cx="510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1616" name="Freihand 211615">
                  <a:extLst>
                    <a:ext uri="{FF2B5EF4-FFF2-40B4-BE49-F238E27FC236}">
                      <a16:creationId xmlns:a16="http://schemas.microsoft.com/office/drawing/2014/main" id="{4D584891-D471-3C6C-AECD-258EC0E8C5EE}"/>
                    </a:ext>
                  </a:extLst>
                </p14:cNvPr>
                <p14:cNvContentPartPr/>
                <p14:nvPr/>
              </p14:nvContentPartPr>
              <p14:xfrm>
                <a:off x="891933" y="4087533"/>
                <a:ext cx="179280" cy="167040"/>
              </p14:xfrm>
            </p:contentPart>
          </mc:Choice>
          <mc:Fallback>
            <p:pic>
              <p:nvPicPr>
                <p:cNvPr id="211616" name="Freihand 211615">
                  <a:extLst>
                    <a:ext uri="{FF2B5EF4-FFF2-40B4-BE49-F238E27FC236}">
                      <a16:creationId xmlns:a16="http://schemas.microsoft.com/office/drawing/2014/main" id="{4D584891-D471-3C6C-AECD-258EC0E8C5E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2933" y="4078893"/>
                  <a:ext cx="196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1617" name="Freihand 211616">
                  <a:extLst>
                    <a:ext uri="{FF2B5EF4-FFF2-40B4-BE49-F238E27FC236}">
                      <a16:creationId xmlns:a16="http://schemas.microsoft.com/office/drawing/2014/main" id="{57FB009C-EEEA-5BF7-9CA4-111473543ED3}"/>
                    </a:ext>
                  </a:extLst>
                </p14:cNvPr>
                <p14:cNvContentPartPr/>
                <p14:nvPr/>
              </p14:nvContentPartPr>
              <p14:xfrm>
                <a:off x="1103973" y="4153053"/>
                <a:ext cx="115560" cy="109800"/>
              </p14:xfrm>
            </p:contentPart>
          </mc:Choice>
          <mc:Fallback>
            <p:pic>
              <p:nvPicPr>
                <p:cNvPr id="211617" name="Freihand 211616">
                  <a:extLst>
                    <a:ext uri="{FF2B5EF4-FFF2-40B4-BE49-F238E27FC236}">
                      <a16:creationId xmlns:a16="http://schemas.microsoft.com/office/drawing/2014/main" id="{57FB009C-EEEA-5BF7-9CA4-111473543E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4973" y="4144053"/>
                  <a:ext cx="133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1618" name="Freihand 211617">
                  <a:extLst>
                    <a:ext uri="{FF2B5EF4-FFF2-40B4-BE49-F238E27FC236}">
                      <a16:creationId xmlns:a16="http://schemas.microsoft.com/office/drawing/2014/main" id="{DA244D78-AFA4-DC09-F7DF-A8C77225245F}"/>
                    </a:ext>
                  </a:extLst>
                </p14:cNvPr>
                <p14:cNvContentPartPr/>
                <p14:nvPr/>
              </p14:nvContentPartPr>
              <p14:xfrm>
                <a:off x="1278573" y="4173213"/>
                <a:ext cx="18360" cy="95760"/>
              </p14:xfrm>
            </p:contentPart>
          </mc:Choice>
          <mc:Fallback>
            <p:pic>
              <p:nvPicPr>
                <p:cNvPr id="211618" name="Freihand 211617">
                  <a:extLst>
                    <a:ext uri="{FF2B5EF4-FFF2-40B4-BE49-F238E27FC236}">
                      <a16:creationId xmlns:a16="http://schemas.microsoft.com/office/drawing/2014/main" id="{DA244D78-AFA4-DC09-F7DF-A8C77225245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69933" y="4164573"/>
                  <a:ext cx="36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1621" name="Freihand 211620">
                  <a:extLst>
                    <a:ext uri="{FF2B5EF4-FFF2-40B4-BE49-F238E27FC236}">
                      <a16:creationId xmlns:a16="http://schemas.microsoft.com/office/drawing/2014/main" id="{71F355DE-1962-7172-A972-1E259632FF8C}"/>
                    </a:ext>
                  </a:extLst>
                </p14:cNvPr>
                <p14:cNvContentPartPr/>
                <p14:nvPr/>
              </p14:nvContentPartPr>
              <p14:xfrm>
                <a:off x="1355253" y="4151973"/>
                <a:ext cx="475920" cy="109440"/>
              </p14:xfrm>
            </p:contentPart>
          </mc:Choice>
          <mc:Fallback>
            <p:pic>
              <p:nvPicPr>
                <p:cNvPr id="211621" name="Freihand 211620">
                  <a:extLst>
                    <a:ext uri="{FF2B5EF4-FFF2-40B4-BE49-F238E27FC236}">
                      <a16:creationId xmlns:a16="http://schemas.microsoft.com/office/drawing/2014/main" id="{71F355DE-1962-7172-A972-1E259632FF8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46613" y="4143333"/>
                  <a:ext cx="493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1622" name="Freihand 211621">
                  <a:extLst>
                    <a:ext uri="{FF2B5EF4-FFF2-40B4-BE49-F238E27FC236}">
                      <a16:creationId xmlns:a16="http://schemas.microsoft.com/office/drawing/2014/main" id="{64753D5D-6A02-FC36-3756-A0EA959DA325}"/>
                    </a:ext>
                  </a:extLst>
                </p14:cNvPr>
                <p14:cNvContentPartPr/>
                <p14:nvPr/>
              </p14:nvContentPartPr>
              <p14:xfrm>
                <a:off x="1503213" y="3997893"/>
                <a:ext cx="28800" cy="10800"/>
              </p14:xfrm>
            </p:contentPart>
          </mc:Choice>
          <mc:Fallback>
            <p:pic>
              <p:nvPicPr>
                <p:cNvPr id="211622" name="Freihand 211621">
                  <a:extLst>
                    <a:ext uri="{FF2B5EF4-FFF2-40B4-BE49-F238E27FC236}">
                      <a16:creationId xmlns:a16="http://schemas.microsoft.com/office/drawing/2014/main" id="{64753D5D-6A02-FC36-3756-A0EA959DA3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94213" y="3988893"/>
                  <a:ext cx="46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1623" name="Freihand 211622">
                  <a:extLst>
                    <a:ext uri="{FF2B5EF4-FFF2-40B4-BE49-F238E27FC236}">
                      <a16:creationId xmlns:a16="http://schemas.microsoft.com/office/drawing/2014/main" id="{24358DC2-BAFB-C403-0748-973C2DDF5C63}"/>
                    </a:ext>
                  </a:extLst>
                </p14:cNvPr>
                <p14:cNvContentPartPr/>
                <p14:nvPr/>
              </p14:nvContentPartPr>
              <p14:xfrm>
                <a:off x="1889853" y="4142973"/>
                <a:ext cx="116640" cy="91080"/>
              </p14:xfrm>
            </p:contentPart>
          </mc:Choice>
          <mc:Fallback>
            <p:pic>
              <p:nvPicPr>
                <p:cNvPr id="211623" name="Freihand 211622">
                  <a:extLst>
                    <a:ext uri="{FF2B5EF4-FFF2-40B4-BE49-F238E27FC236}">
                      <a16:creationId xmlns:a16="http://schemas.microsoft.com/office/drawing/2014/main" id="{24358DC2-BAFB-C403-0748-973C2DDF5C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1213" y="4133973"/>
                  <a:ext cx="134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11625" name="Freihand 211624">
                  <a:extLst>
                    <a:ext uri="{FF2B5EF4-FFF2-40B4-BE49-F238E27FC236}">
                      <a16:creationId xmlns:a16="http://schemas.microsoft.com/office/drawing/2014/main" id="{8784384F-3B08-DA7D-F7D3-239FE723964E}"/>
                    </a:ext>
                  </a:extLst>
                </p14:cNvPr>
                <p14:cNvContentPartPr/>
                <p14:nvPr/>
              </p14:nvContentPartPr>
              <p14:xfrm>
                <a:off x="2001093" y="4028493"/>
                <a:ext cx="213840" cy="193320"/>
              </p14:xfrm>
            </p:contentPart>
          </mc:Choice>
          <mc:Fallback>
            <p:pic>
              <p:nvPicPr>
                <p:cNvPr id="211625" name="Freihand 211624">
                  <a:extLst>
                    <a:ext uri="{FF2B5EF4-FFF2-40B4-BE49-F238E27FC236}">
                      <a16:creationId xmlns:a16="http://schemas.microsoft.com/office/drawing/2014/main" id="{8784384F-3B08-DA7D-F7D3-239FE72396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92453" y="4019493"/>
                  <a:ext cx="231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1626" name="Freihand 211625">
                  <a:extLst>
                    <a:ext uri="{FF2B5EF4-FFF2-40B4-BE49-F238E27FC236}">
                      <a16:creationId xmlns:a16="http://schemas.microsoft.com/office/drawing/2014/main" id="{BA76865C-BA26-4A8E-95C0-B33A4558BED3}"/>
                    </a:ext>
                  </a:extLst>
                </p14:cNvPr>
                <p14:cNvContentPartPr/>
                <p14:nvPr/>
              </p14:nvContentPartPr>
              <p14:xfrm>
                <a:off x="2282253" y="4002573"/>
                <a:ext cx="111960" cy="214200"/>
              </p14:xfrm>
            </p:contentPart>
          </mc:Choice>
          <mc:Fallback>
            <p:pic>
              <p:nvPicPr>
                <p:cNvPr id="211626" name="Freihand 211625">
                  <a:extLst>
                    <a:ext uri="{FF2B5EF4-FFF2-40B4-BE49-F238E27FC236}">
                      <a16:creationId xmlns:a16="http://schemas.microsoft.com/office/drawing/2014/main" id="{BA76865C-BA26-4A8E-95C0-B33A4558BE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73253" y="3993573"/>
                  <a:ext cx="129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11628" name="Freihand 211627">
                  <a:extLst>
                    <a:ext uri="{FF2B5EF4-FFF2-40B4-BE49-F238E27FC236}">
                      <a16:creationId xmlns:a16="http://schemas.microsoft.com/office/drawing/2014/main" id="{E86A10AE-1DF1-E57C-16D0-ED0D1D745307}"/>
                    </a:ext>
                  </a:extLst>
                </p14:cNvPr>
                <p14:cNvContentPartPr/>
                <p14:nvPr/>
              </p14:nvContentPartPr>
              <p14:xfrm>
                <a:off x="2422293" y="4127133"/>
                <a:ext cx="16200" cy="80280"/>
              </p14:xfrm>
            </p:contentPart>
          </mc:Choice>
          <mc:Fallback>
            <p:pic>
              <p:nvPicPr>
                <p:cNvPr id="211628" name="Freihand 211627">
                  <a:extLst>
                    <a:ext uri="{FF2B5EF4-FFF2-40B4-BE49-F238E27FC236}">
                      <a16:creationId xmlns:a16="http://schemas.microsoft.com/office/drawing/2014/main" id="{E86A10AE-1DF1-E57C-16D0-ED0D1D74530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13293" y="4118133"/>
                  <a:ext cx="33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1629" name="Freihand 211628">
                  <a:extLst>
                    <a:ext uri="{FF2B5EF4-FFF2-40B4-BE49-F238E27FC236}">
                      <a16:creationId xmlns:a16="http://schemas.microsoft.com/office/drawing/2014/main" id="{8FF88457-F2FA-11F8-6BC3-25DB3F7E4177}"/>
                    </a:ext>
                  </a:extLst>
                </p14:cNvPr>
                <p14:cNvContentPartPr/>
                <p14:nvPr/>
              </p14:nvContentPartPr>
              <p14:xfrm>
                <a:off x="2506893" y="3982413"/>
                <a:ext cx="156960" cy="203400"/>
              </p14:xfrm>
            </p:contentPart>
          </mc:Choice>
          <mc:Fallback>
            <p:pic>
              <p:nvPicPr>
                <p:cNvPr id="211629" name="Freihand 211628">
                  <a:extLst>
                    <a:ext uri="{FF2B5EF4-FFF2-40B4-BE49-F238E27FC236}">
                      <a16:creationId xmlns:a16="http://schemas.microsoft.com/office/drawing/2014/main" id="{8FF88457-F2FA-11F8-6BC3-25DB3F7E41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97893" y="3973773"/>
                  <a:ext cx="174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11630" name="Freihand 211629">
                  <a:extLst>
                    <a:ext uri="{FF2B5EF4-FFF2-40B4-BE49-F238E27FC236}">
                      <a16:creationId xmlns:a16="http://schemas.microsoft.com/office/drawing/2014/main" id="{CE089595-C336-8AFD-8305-3A919CF665B8}"/>
                    </a:ext>
                  </a:extLst>
                </p14:cNvPr>
                <p14:cNvContentPartPr/>
                <p14:nvPr/>
              </p14:nvContentPartPr>
              <p14:xfrm>
                <a:off x="2683653" y="3961533"/>
                <a:ext cx="333000" cy="214200"/>
              </p14:xfrm>
            </p:contentPart>
          </mc:Choice>
          <mc:Fallback>
            <p:pic>
              <p:nvPicPr>
                <p:cNvPr id="211630" name="Freihand 211629">
                  <a:extLst>
                    <a:ext uri="{FF2B5EF4-FFF2-40B4-BE49-F238E27FC236}">
                      <a16:creationId xmlns:a16="http://schemas.microsoft.com/office/drawing/2014/main" id="{CE089595-C336-8AFD-8305-3A919CF665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75013" y="3952533"/>
                  <a:ext cx="350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1631" name="Freihand 211630">
                  <a:extLst>
                    <a:ext uri="{FF2B5EF4-FFF2-40B4-BE49-F238E27FC236}">
                      <a16:creationId xmlns:a16="http://schemas.microsoft.com/office/drawing/2014/main" id="{5A27CEF8-B6B8-7F32-1F36-FBAB7BB870B7}"/>
                    </a:ext>
                  </a:extLst>
                </p14:cNvPr>
                <p14:cNvContentPartPr/>
                <p14:nvPr/>
              </p14:nvContentPartPr>
              <p14:xfrm>
                <a:off x="2858253" y="3925173"/>
                <a:ext cx="73800" cy="24120"/>
              </p14:xfrm>
            </p:contentPart>
          </mc:Choice>
          <mc:Fallback>
            <p:pic>
              <p:nvPicPr>
                <p:cNvPr id="211631" name="Freihand 211630">
                  <a:extLst>
                    <a:ext uri="{FF2B5EF4-FFF2-40B4-BE49-F238E27FC236}">
                      <a16:creationId xmlns:a16="http://schemas.microsoft.com/office/drawing/2014/main" id="{5A27CEF8-B6B8-7F32-1F36-FBAB7BB870B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49613" y="3916533"/>
                  <a:ext cx="91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1633" name="Freihand 211632">
                  <a:extLst>
                    <a:ext uri="{FF2B5EF4-FFF2-40B4-BE49-F238E27FC236}">
                      <a16:creationId xmlns:a16="http://schemas.microsoft.com/office/drawing/2014/main" id="{107BA9F6-A79F-72CD-682D-CEB013AD251A}"/>
                    </a:ext>
                  </a:extLst>
                </p14:cNvPr>
                <p14:cNvContentPartPr/>
                <p14:nvPr/>
              </p14:nvContentPartPr>
              <p14:xfrm>
                <a:off x="2423373" y="3868293"/>
                <a:ext cx="243000" cy="59760"/>
              </p14:xfrm>
            </p:contentPart>
          </mc:Choice>
          <mc:Fallback>
            <p:pic>
              <p:nvPicPr>
                <p:cNvPr id="211633" name="Freihand 211632">
                  <a:extLst>
                    <a:ext uri="{FF2B5EF4-FFF2-40B4-BE49-F238E27FC236}">
                      <a16:creationId xmlns:a16="http://schemas.microsoft.com/office/drawing/2014/main" id="{107BA9F6-A79F-72CD-682D-CEB013AD251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14373" y="3859653"/>
                  <a:ext cx="260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CF0E66A-6385-AEE4-506F-C11214DDD095}"/>
                    </a:ext>
                  </a:extLst>
                </p14:cNvPr>
                <p14:cNvContentPartPr/>
                <p14:nvPr/>
              </p14:nvContentPartPr>
              <p14:xfrm>
                <a:off x="503853" y="807573"/>
                <a:ext cx="136800" cy="163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CF0E66A-6385-AEE4-506F-C11214DDD0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4853" y="798573"/>
                  <a:ext cx="154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2F120CC-3609-D761-09F3-B013AB50409C}"/>
                    </a:ext>
                  </a:extLst>
                </p14:cNvPr>
                <p14:cNvContentPartPr/>
                <p14:nvPr/>
              </p14:nvContentPartPr>
              <p14:xfrm>
                <a:off x="737493" y="668613"/>
                <a:ext cx="137520" cy="255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2F120CC-3609-D761-09F3-B013AB5040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8493" y="659973"/>
                  <a:ext cx="1551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F702A99-F4FE-C5AE-0AAF-A1A6F0F4C143}"/>
                    </a:ext>
                  </a:extLst>
                </p14:cNvPr>
                <p14:cNvContentPartPr/>
                <p14:nvPr/>
              </p14:nvContentPartPr>
              <p14:xfrm>
                <a:off x="966093" y="624333"/>
                <a:ext cx="146520" cy="239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F702A99-F4FE-C5AE-0AAF-A1A6F0F4C1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7093" y="615693"/>
                  <a:ext cx="164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D263B4A-60D9-8980-F8B6-BD3B3A006368}"/>
                    </a:ext>
                  </a:extLst>
                </p14:cNvPr>
                <p14:cNvContentPartPr/>
                <p14:nvPr/>
              </p14:nvContentPartPr>
              <p14:xfrm>
                <a:off x="1088493" y="681573"/>
                <a:ext cx="43920" cy="24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D263B4A-60D9-8980-F8B6-BD3B3A0063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9493" y="672933"/>
                  <a:ext cx="61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FBD61E4-612C-8109-6F17-20F4809E9CCE}"/>
                    </a:ext>
                  </a:extLst>
                </p14:cNvPr>
                <p14:cNvContentPartPr/>
                <p14:nvPr/>
              </p14:nvContentPartPr>
              <p14:xfrm>
                <a:off x="1157973" y="738093"/>
                <a:ext cx="120240" cy="286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FBD61E4-612C-8109-6F17-20F4809E9CC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48973" y="729093"/>
                  <a:ext cx="1378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986B0EF-EE64-B5E4-AF7C-B52F06DF990B}"/>
                    </a:ext>
                  </a:extLst>
                </p14:cNvPr>
                <p14:cNvContentPartPr/>
                <p14:nvPr/>
              </p14:nvContentPartPr>
              <p14:xfrm>
                <a:off x="1490973" y="737013"/>
                <a:ext cx="234360" cy="87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986B0EF-EE64-B5E4-AF7C-B52F06DF99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82333" y="728013"/>
                  <a:ext cx="252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B50F1E1-E4AA-E30A-106B-CD7122B4B347}"/>
                    </a:ext>
                  </a:extLst>
                </p14:cNvPr>
                <p14:cNvContentPartPr/>
                <p14:nvPr/>
              </p14:nvContentPartPr>
              <p14:xfrm>
                <a:off x="1721013" y="721893"/>
                <a:ext cx="348480" cy="218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B50F1E1-E4AA-E30A-106B-CD7122B4B3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12373" y="713253"/>
                  <a:ext cx="366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C66B264-9E73-6CBA-5080-0D95731087F6}"/>
                    </a:ext>
                  </a:extLst>
                </p14:cNvPr>
                <p14:cNvContentPartPr/>
                <p14:nvPr/>
              </p14:nvContentPartPr>
              <p14:xfrm>
                <a:off x="2153373" y="726933"/>
                <a:ext cx="76320" cy="104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C66B264-9E73-6CBA-5080-0D95731087F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44733" y="718293"/>
                  <a:ext cx="93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9478EC0-3D27-4AA3-EFE5-813F4F644931}"/>
                    </a:ext>
                  </a:extLst>
                </p14:cNvPr>
                <p14:cNvContentPartPr/>
                <p14:nvPr/>
              </p14:nvContentPartPr>
              <p14:xfrm>
                <a:off x="2244813" y="712173"/>
                <a:ext cx="107280" cy="99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9478EC0-3D27-4AA3-EFE5-813F4F6449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35813" y="703533"/>
                  <a:ext cx="124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DC41A93-2AAB-FFC0-F3D3-2086D8FCD641}"/>
                    </a:ext>
                  </a:extLst>
                </p14:cNvPr>
                <p14:cNvContentPartPr/>
                <p14:nvPr/>
              </p14:nvContentPartPr>
              <p14:xfrm>
                <a:off x="2346333" y="711453"/>
                <a:ext cx="82080" cy="101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DC41A93-2AAB-FFC0-F3D3-2086D8FCD64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37693" y="702453"/>
                  <a:ext cx="99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4935D3F-7E8F-0BB4-47E9-F0BDC65FC27B}"/>
                    </a:ext>
                  </a:extLst>
                </p14:cNvPr>
                <p14:cNvContentPartPr/>
                <p14:nvPr/>
              </p14:nvContentPartPr>
              <p14:xfrm>
                <a:off x="2448213" y="725853"/>
                <a:ext cx="256320" cy="70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4935D3F-7E8F-0BB4-47E9-F0BDC65FC27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39573" y="717213"/>
                  <a:ext cx="273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5605B4D-D578-E3D2-FBA9-51F418C9356A}"/>
                    </a:ext>
                  </a:extLst>
                </p14:cNvPr>
                <p14:cNvContentPartPr/>
                <p14:nvPr/>
              </p14:nvContentPartPr>
              <p14:xfrm>
                <a:off x="2743413" y="695973"/>
                <a:ext cx="93240" cy="107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5605B4D-D578-E3D2-FBA9-51F418C9356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34773" y="686973"/>
                  <a:ext cx="110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53F10A1-DBF2-8430-72F2-34505F9C8591}"/>
                    </a:ext>
                  </a:extLst>
                </p14:cNvPr>
                <p14:cNvContentPartPr/>
                <p14:nvPr/>
              </p14:nvContentPartPr>
              <p14:xfrm>
                <a:off x="775293" y="1066413"/>
                <a:ext cx="301320" cy="187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53F10A1-DBF2-8430-72F2-34505F9C85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6653" y="1057773"/>
                  <a:ext cx="318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1584" name="Freihand 211583">
                  <a:extLst>
                    <a:ext uri="{FF2B5EF4-FFF2-40B4-BE49-F238E27FC236}">
                      <a16:creationId xmlns:a16="http://schemas.microsoft.com/office/drawing/2014/main" id="{EB3F4EAA-FC8E-BD7A-5E51-26EB54B87631}"/>
                    </a:ext>
                  </a:extLst>
                </p14:cNvPr>
                <p14:cNvContentPartPr/>
                <p14:nvPr/>
              </p14:nvContentPartPr>
              <p14:xfrm>
                <a:off x="1130613" y="999453"/>
                <a:ext cx="213120" cy="214920"/>
              </p14:xfrm>
            </p:contentPart>
          </mc:Choice>
          <mc:Fallback>
            <p:pic>
              <p:nvPicPr>
                <p:cNvPr id="211584" name="Freihand 211583">
                  <a:extLst>
                    <a:ext uri="{FF2B5EF4-FFF2-40B4-BE49-F238E27FC236}">
                      <a16:creationId xmlns:a16="http://schemas.microsoft.com/office/drawing/2014/main" id="{EB3F4EAA-FC8E-BD7A-5E51-26EB54B8763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1973" y="990813"/>
                  <a:ext cx="230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1587" name="Freihand 211586">
                  <a:extLst>
                    <a:ext uri="{FF2B5EF4-FFF2-40B4-BE49-F238E27FC236}">
                      <a16:creationId xmlns:a16="http://schemas.microsoft.com/office/drawing/2014/main" id="{0FFBC64F-1344-7629-BE1B-95CA2F9FAED6}"/>
                    </a:ext>
                  </a:extLst>
                </p14:cNvPr>
                <p14:cNvContentPartPr/>
                <p14:nvPr/>
              </p14:nvContentPartPr>
              <p14:xfrm>
                <a:off x="1202613" y="1045533"/>
                <a:ext cx="72360" cy="38160"/>
              </p14:xfrm>
            </p:contentPart>
          </mc:Choice>
          <mc:Fallback>
            <p:pic>
              <p:nvPicPr>
                <p:cNvPr id="211587" name="Freihand 211586">
                  <a:extLst>
                    <a:ext uri="{FF2B5EF4-FFF2-40B4-BE49-F238E27FC236}">
                      <a16:creationId xmlns:a16="http://schemas.microsoft.com/office/drawing/2014/main" id="{0FFBC64F-1344-7629-BE1B-95CA2F9FAE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93613" y="1036533"/>
                  <a:ext cx="90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1590" name="Freihand 211589">
                  <a:extLst>
                    <a:ext uri="{FF2B5EF4-FFF2-40B4-BE49-F238E27FC236}">
                      <a16:creationId xmlns:a16="http://schemas.microsoft.com/office/drawing/2014/main" id="{2ACD6556-91E3-7F59-B532-5B3FA0D4F6DF}"/>
                    </a:ext>
                  </a:extLst>
                </p14:cNvPr>
                <p14:cNvContentPartPr/>
                <p14:nvPr/>
              </p14:nvContentPartPr>
              <p14:xfrm>
                <a:off x="1337253" y="1125813"/>
                <a:ext cx="108720" cy="70560"/>
              </p14:xfrm>
            </p:contentPart>
          </mc:Choice>
          <mc:Fallback>
            <p:pic>
              <p:nvPicPr>
                <p:cNvPr id="211590" name="Freihand 211589">
                  <a:extLst>
                    <a:ext uri="{FF2B5EF4-FFF2-40B4-BE49-F238E27FC236}">
                      <a16:creationId xmlns:a16="http://schemas.microsoft.com/office/drawing/2014/main" id="{2ACD6556-91E3-7F59-B532-5B3FA0D4F6D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28613" y="1116813"/>
                  <a:ext cx="126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1597" name="Freihand 211596">
                  <a:extLst>
                    <a:ext uri="{FF2B5EF4-FFF2-40B4-BE49-F238E27FC236}">
                      <a16:creationId xmlns:a16="http://schemas.microsoft.com/office/drawing/2014/main" id="{9EAA6721-0C8F-EEFA-DA5A-F6113E1CD2A7}"/>
                    </a:ext>
                  </a:extLst>
                </p14:cNvPr>
                <p14:cNvContentPartPr/>
                <p14:nvPr/>
              </p14:nvContentPartPr>
              <p14:xfrm>
                <a:off x="1477293" y="998733"/>
                <a:ext cx="180360" cy="193320"/>
              </p14:xfrm>
            </p:contentPart>
          </mc:Choice>
          <mc:Fallback>
            <p:pic>
              <p:nvPicPr>
                <p:cNvPr id="211597" name="Freihand 211596">
                  <a:extLst>
                    <a:ext uri="{FF2B5EF4-FFF2-40B4-BE49-F238E27FC236}">
                      <a16:creationId xmlns:a16="http://schemas.microsoft.com/office/drawing/2014/main" id="{9EAA6721-0C8F-EEFA-DA5A-F6113E1CD2A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68653" y="989733"/>
                  <a:ext cx="198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1600" name="Freihand 211599">
                  <a:extLst>
                    <a:ext uri="{FF2B5EF4-FFF2-40B4-BE49-F238E27FC236}">
                      <a16:creationId xmlns:a16="http://schemas.microsoft.com/office/drawing/2014/main" id="{79B87900-C9DC-5B64-BB91-FA1CEDC7E672}"/>
                    </a:ext>
                  </a:extLst>
                </p14:cNvPr>
                <p14:cNvContentPartPr/>
                <p14:nvPr/>
              </p14:nvContentPartPr>
              <p14:xfrm>
                <a:off x="1688253" y="971733"/>
                <a:ext cx="300960" cy="283320"/>
              </p14:xfrm>
            </p:contentPart>
          </mc:Choice>
          <mc:Fallback>
            <p:pic>
              <p:nvPicPr>
                <p:cNvPr id="211600" name="Freihand 211599">
                  <a:extLst>
                    <a:ext uri="{FF2B5EF4-FFF2-40B4-BE49-F238E27FC236}">
                      <a16:creationId xmlns:a16="http://schemas.microsoft.com/office/drawing/2014/main" id="{79B87900-C9DC-5B64-BB91-FA1CEDC7E6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79253" y="962733"/>
                  <a:ext cx="3186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1601" name="Freihand 211600">
                  <a:extLst>
                    <a:ext uri="{FF2B5EF4-FFF2-40B4-BE49-F238E27FC236}">
                      <a16:creationId xmlns:a16="http://schemas.microsoft.com/office/drawing/2014/main" id="{A32F9B92-0DFE-E196-40BA-791FA5F6E997}"/>
                    </a:ext>
                  </a:extLst>
                </p14:cNvPr>
                <p14:cNvContentPartPr/>
                <p14:nvPr/>
              </p14:nvContentPartPr>
              <p14:xfrm>
                <a:off x="2006493" y="1085853"/>
                <a:ext cx="70200" cy="95760"/>
              </p14:xfrm>
            </p:contentPart>
          </mc:Choice>
          <mc:Fallback>
            <p:pic>
              <p:nvPicPr>
                <p:cNvPr id="211601" name="Freihand 211600">
                  <a:extLst>
                    <a:ext uri="{FF2B5EF4-FFF2-40B4-BE49-F238E27FC236}">
                      <a16:creationId xmlns:a16="http://schemas.microsoft.com/office/drawing/2014/main" id="{A32F9B92-0DFE-E196-40BA-791FA5F6E99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97853" y="1076853"/>
                  <a:ext cx="87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11604" name="Freihand 211603">
                  <a:extLst>
                    <a:ext uri="{FF2B5EF4-FFF2-40B4-BE49-F238E27FC236}">
                      <a16:creationId xmlns:a16="http://schemas.microsoft.com/office/drawing/2014/main" id="{60DA77AC-BA7B-3687-A5FE-1F164B6BB78E}"/>
                    </a:ext>
                  </a:extLst>
                </p14:cNvPr>
                <p14:cNvContentPartPr/>
                <p14:nvPr/>
              </p14:nvContentPartPr>
              <p14:xfrm>
                <a:off x="2136453" y="1088013"/>
                <a:ext cx="150120" cy="84240"/>
              </p14:xfrm>
            </p:contentPart>
          </mc:Choice>
          <mc:Fallback>
            <p:pic>
              <p:nvPicPr>
                <p:cNvPr id="211604" name="Freihand 211603">
                  <a:extLst>
                    <a:ext uri="{FF2B5EF4-FFF2-40B4-BE49-F238E27FC236}">
                      <a16:creationId xmlns:a16="http://schemas.microsoft.com/office/drawing/2014/main" id="{60DA77AC-BA7B-3687-A5FE-1F164B6BB78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27453" y="1079373"/>
                  <a:ext cx="167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1605" name="Freihand 211604">
                  <a:extLst>
                    <a:ext uri="{FF2B5EF4-FFF2-40B4-BE49-F238E27FC236}">
                      <a16:creationId xmlns:a16="http://schemas.microsoft.com/office/drawing/2014/main" id="{A5AD7FD3-8AE3-24F1-A34F-C52BC785BB31}"/>
                    </a:ext>
                  </a:extLst>
                </p14:cNvPr>
                <p14:cNvContentPartPr/>
                <p14:nvPr/>
              </p14:nvContentPartPr>
              <p14:xfrm>
                <a:off x="2345973" y="1113573"/>
                <a:ext cx="74160" cy="46440"/>
              </p14:xfrm>
            </p:contentPart>
          </mc:Choice>
          <mc:Fallback>
            <p:pic>
              <p:nvPicPr>
                <p:cNvPr id="211605" name="Freihand 211604">
                  <a:extLst>
                    <a:ext uri="{FF2B5EF4-FFF2-40B4-BE49-F238E27FC236}">
                      <a16:creationId xmlns:a16="http://schemas.microsoft.com/office/drawing/2014/main" id="{A5AD7FD3-8AE3-24F1-A34F-C52BC785BB3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6973" y="1104933"/>
                  <a:ext cx="91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1606" name="Freihand 211605">
                  <a:extLst>
                    <a:ext uri="{FF2B5EF4-FFF2-40B4-BE49-F238E27FC236}">
                      <a16:creationId xmlns:a16="http://schemas.microsoft.com/office/drawing/2014/main" id="{6AB4BE59-80A8-5F37-038C-703870C4F811}"/>
                    </a:ext>
                  </a:extLst>
                </p14:cNvPr>
                <p14:cNvContentPartPr/>
                <p14:nvPr/>
              </p14:nvContentPartPr>
              <p14:xfrm>
                <a:off x="2468373" y="958053"/>
                <a:ext cx="161640" cy="200520"/>
              </p14:xfrm>
            </p:contentPart>
          </mc:Choice>
          <mc:Fallback>
            <p:pic>
              <p:nvPicPr>
                <p:cNvPr id="211606" name="Freihand 211605">
                  <a:extLst>
                    <a:ext uri="{FF2B5EF4-FFF2-40B4-BE49-F238E27FC236}">
                      <a16:creationId xmlns:a16="http://schemas.microsoft.com/office/drawing/2014/main" id="{6AB4BE59-80A8-5F37-038C-703870C4F81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59733" y="949413"/>
                  <a:ext cx="179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1607" name="Freihand 211606">
                  <a:extLst>
                    <a:ext uri="{FF2B5EF4-FFF2-40B4-BE49-F238E27FC236}">
                      <a16:creationId xmlns:a16="http://schemas.microsoft.com/office/drawing/2014/main" id="{C35E713A-67BF-F52C-ED94-86E6F10D7D83}"/>
                    </a:ext>
                  </a:extLst>
                </p14:cNvPr>
                <p14:cNvContentPartPr/>
                <p14:nvPr/>
              </p14:nvContentPartPr>
              <p14:xfrm>
                <a:off x="2651613" y="1039053"/>
                <a:ext cx="79560" cy="111240"/>
              </p14:xfrm>
            </p:contentPart>
          </mc:Choice>
          <mc:Fallback>
            <p:pic>
              <p:nvPicPr>
                <p:cNvPr id="211607" name="Freihand 211606">
                  <a:extLst>
                    <a:ext uri="{FF2B5EF4-FFF2-40B4-BE49-F238E27FC236}">
                      <a16:creationId xmlns:a16="http://schemas.microsoft.com/office/drawing/2014/main" id="{C35E713A-67BF-F52C-ED94-86E6F10D7D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42613" y="1030413"/>
                  <a:ext cx="97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1610" name="Freihand 211609">
                  <a:extLst>
                    <a:ext uri="{FF2B5EF4-FFF2-40B4-BE49-F238E27FC236}">
                      <a16:creationId xmlns:a16="http://schemas.microsoft.com/office/drawing/2014/main" id="{382C4451-654D-43C8-ED7F-802674BE162C}"/>
                    </a:ext>
                  </a:extLst>
                </p14:cNvPr>
                <p14:cNvContentPartPr/>
                <p14:nvPr/>
              </p14:nvContentPartPr>
              <p14:xfrm>
                <a:off x="2502573" y="1208973"/>
                <a:ext cx="19800" cy="19800"/>
              </p14:xfrm>
            </p:contentPart>
          </mc:Choice>
          <mc:Fallback>
            <p:pic>
              <p:nvPicPr>
                <p:cNvPr id="211610" name="Freihand 211609">
                  <a:extLst>
                    <a:ext uri="{FF2B5EF4-FFF2-40B4-BE49-F238E27FC236}">
                      <a16:creationId xmlns:a16="http://schemas.microsoft.com/office/drawing/2014/main" id="{382C4451-654D-43C8-ED7F-802674BE162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93933" y="1199973"/>
                  <a:ext cx="37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1612" name="Freihand 211611">
                  <a:extLst>
                    <a:ext uri="{FF2B5EF4-FFF2-40B4-BE49-F238E27FC236}">
                      <a16:creationId xmlns:a16="http://schemas.microsoft.com/office/drawing/2014/main" id="{2B42B06A-AACE-6DB8-0CD0-BCC54FFB7A9F}"/>
                    </a:ext>
                  </a:extLst>
                </p14:cNvPr>
                <p14:cNvContentPartPr/>
                <p14:nvPr/>
              </p14:nvContentPartPr>
              <p14:xfrm>
                <a:off x="2800653" y="902253"/>
                <a:ext cx="438840" cy="246600"/>
              </p14:xfrm>
            </p:contentPart>
          </mc:Choice>
          <mc:Fallback>
            <p:pic>
              <p:nvPicPr>
                <p:cNvPr id="211612" name="Freihand 211611">
                  <a:extLst>
                    <a:ext uri="{FF2B5EF4-FFF2-40B4-BE49-F238E27FC236}">
                      <a16:creationId xmlns:a16="http://schemas.microsoft.com/office/drawing/2014/main" id="{2B42B06A-AACE-6DB8-0CD0-BCC54FFB7A9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91653" y="893253"/>
                  <a:ext cx="456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1766" name="Freihand 211765">
                  <a:extLst>
                    <a:ext uri="{FF2B5EF4-FFF2-40B4-BE49-F238E27FC236}">
                      <a16:creationId xmlns:a16="http://schemas.microsoft.com/office/drawing/2014/main" id="{CCB691F9-4AE1-FEB0-EB87-18395764656E}"/>
                    </a:ext>
                  </a:extLst>
                </p14:cNvPr>
                <p14:cNvContentPartPr/>
                <p14:nvPr/>
              </p14:nvContentPartPr>
              <p14:xfrm>
                <a:off x="377493" y="1333533"/>
                <a:ext cx="155880" cy="236520"/>
              </p14:xfrm>
            </p:contentPart>
          </mc:Choice>
          <mc:Fallback>
            <p:pic>
              <p:nvPicPr>
                <p:cNvPr id="211766" name="Freihand 211765">
                  <a:extLst>
                    <a:ext uri="{FF2B5EF4-FFF2-40B4-BE49-F238E27FC236}">
                      <a16:creationId xmlns:a16="http://schemas.microsoft.com/office/drawing/2014/main" id="{CCB691F9-4AE1-FEB0-EB87-1839576465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8853" y="1324533"/>
                  <a:ext cx="173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1776" name="Freihand 211775">
                  <a:extLst>
                    <a:ext uri="{FF2B5EF4-FFF2-40B4-BE49-F238E27FC236}">
                      <a16:creationId xmlns:a16="http://schemas.microsoft.com/office/drawing/2014/main" id="{10980F69-F10C-BB07-9007-3904F98635A6}"/>
                    </a:ext>
                  </a:extLst>
                </p14:cNvPr>
                <p14:cNvContentPartPr/>
                <p14:nvPr/>
              </p14:nvContentPartPr>
              <p14:xfrm>
                <a:off x="538053" y="1430733"/>
                <a:ext cx="252360" cy="120240"/>
              </p14:xfrm>
            </p:contentPart>
          </mc:Choice>
          <mc:Fallback>
            <p:pic>
              <p:nvPicPr>
                <p:cNvPr id="211776" name="Freihand 211775">
                  <a:extLst>
                    <a:ext uri="{FF2B5EF4-FFF2-40B4-BE49-F238E27FC236}">
                      <a16:creationId xmlns:a16="http://schemas.microsoft.com/office/drawing/2014/main" id="{10980F69-F10C-BB07-9007-3904F98635A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9053" y="1421733"/>
                  <a:ext cx="270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1778" name="Freihand 211777">
                  <a:extLst>
                    <a:ext uri="{FF2B5EF4-FFF2-40B4-BE49-F238E27FC236}">
                      <a16:creationId xmlns:a16="http://schemas.microsoft.com/office/drawing/2014/main" id="{F55C821B-AF52-546F-0065-85942CC2FBD5}"/>
                    </a:ext>
                  </a:extLst>
                </p14:cNvPr>
                <p14:cNvContentPartPr/>
                <p14:nvPr/>
              </p14:nvContentPartPr>
              <p14:xfrm>
                <a:off x="839733" y="1484013"/>
                <a:ext cx="19800" cy="36000"/>
              </p14:xfrm>
            </p:contentPart>
          </mc:Choice>
          <mc:Fallback>
            <p:pic>
              <p:nvPicPr>
                <p:cNvPr id="211778" name="Freihand 211777">
                  <a:extLst>
                    <a:ext uri="{FF2B5EF4-FFF2-40B4-BE49-F238E27FC236}">
                      <a16:creationId xmlns:a16="http://schemas.microsoft.com/office/drawing/2014/main" id="{F55C821B-AF52-546F-0065-85942CC2FBD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1093" y="1475373"/>
                  <a:ext cx="37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1779" name="Freihand 211778">
                  <a:extLst>
                    <a:ext uri="{FF2B5EF4-FFF2-40B4-BE49-F238E27FC236}">
                      <a16:creationId xmlns:a16="http://schemas.microsoft.com/office/drawing/2014/main" id="{B5731E24-DEE5-0C1E-7ADD-717520731C37}"/>
                    </a:ext>
                  </a:extLst>
                </p14:cNvPr>
                <p14:cNvContentPartPr/>
                <p14:nvPr/>
              </p14:nvContentPartPr>
              <p14:xfrm>
                <a:off x="809133" y="1433613"/>
                <a:ext cx="217800" cy="115920"/>
              </p14:xfrm>
            </p:contentPart>
          </mc:Choice>
          <mc:Fallback>
            <p:pic>
              <p:nvPicPr>
                <p:cNvPr id="211779" name="Freihand 211778">
                  <a:extLst>
                    <a:ext uri="{FF2B5EF4-FFF2-40B4-BE49-F238E27FC236}">
                      <a16:creationId xmlns:a16="http://schemas.microsoft.com/office/drawing/2014/main" id="{B5731E24-DEE5-0C1E-7ADD-717520731C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0133" y="1424613"/>
                  <a:ext cx="235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1787" name="Freihand 211786">
                  <a:extLst>
                    <a:ext uri="{FF2B5EF4-FFF2-40B4-BE49-F238E27FC236}">
                      <a16:creationId xmlns:a16="http://schemas.microsoft.com/office/drawing/2014/main" id="{75E2F79A-A0C4-EBD8-6881-B6A44121E815}"/>
                    </a:ext>
                  </a:extLst>
                </p14:cNvPr>
                <p14:cNvContentPartPr/>
                <p14:nvPr/>
              </p14:nvContentPartPr>
              <p14:xfrm>
                <a:off x="1067253" y="1381053"/>
                <a:ext cx="381240" cy="245160"/>
              </p14:xfrm>
            </p:contentPart>
          </mc:Choice>
          <mc:Fallback>
            <p:pic>
              <p:nvPicPr>
                <p:cNvPr id="211787" name="Freihand 211786">
                  <a:extLst>
                    <a:ext uri="{FF2B5EF4-FFF2-40B4-BE49-F238E27FC236}">
                      <a16:creationId xmlns:a16="http://schemas.microsoft.com/office/drawing/2014/main" id="{75E2F79A-A0C4-EBD8-6881-B6A44121E8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8253" y="1372053"/>
                  <a:ext cx="398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1790" name="Freihand 211789">
                  <a:extLst>
                    <a:ext uri="{FF2B5EF4-FFF2-40B4-BE49-F238E27FC236}">
                      <a16:creationId xmlns:a16="http://schemas.microsoft.com/office/drawing/2014/main" id="{73F30E02-F980-1845-D72F-CD63765D0CC0}"/>
                    </a:ext>
                  </a:extLst>
                </p14:cNvPr>
                <p14:cNvContentPartPr/>
                <p14:nvPr/>
              </p14:nvContentPartPr>
              <p14:xfrm>
                <a:off x="1472253" y="1424253"/>
                <a:ext cx="72720" cy="104400"/>
              </p14:xfrm>
            </p:contentPart>
          </mc:Choice>
          <mc:Fallback>
            <p:pic>
              <p:nvPicPr>
                <p:cNvPr id="211790" name="Freihand 211789">
                  <a:extLst>
                    <a:ext uri="{FF2B5EF4-FFF2-40B4-BE49-F238E27FC236}">
                      <a16:creationId xmlns:a16="http://schemas.microsoft.com/office/drawing/2014/main" id="{73F30E02-F980-1845-D72F-CD63765D0CC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63253" y="1415613"/>
                  <a:ext cx="90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1798" name="Freihand 211797">
                  <a:extLst>
                    <a:ext uri="{FF2B5EF4-FFF2-40B4-BE49-F238E27FC236}">
                      <a16:creationId xmlns:a16="http://schemas.microsoft.com/office/drawing/2014/main" id="{109CE6F2-7669-61E5-FF97-D7252EB8F002}"/>
                    </a:ext>
                  </a:extLst>
                </p14:cNvPr>
                <p14:cNvContentPartPr/>
                <p14:nvPr/>
              </p14:nvContentPartPr>
              <p14:xfrm>
                <a:off x="1589253" y="1360173"/>
                <a:ext cx="387720" cy="181440"/>
              </p14:xfrm>
            </p:contentPart>
          </mc:Choice>
          <mc:Fallback>
            <p:pic>
              <p:nvPicPr>
                <p:cNvPr id="211798" name="Freihand 211797">
                  <a:extLst>
                    <a:ext uri="{FF2B5EF4-FFF2-40B4-BE49-F238E27FC236}">
                      <a16:creationId xmlns:a16="http://schemas.microsoft.com/office/drawing/2014/main" id="{109CE6F2-7669-61E5-FF97-D7252EB8F0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80253" y="1351533"/>
                  <a:ext cx="405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1803" name="Freihand 211802">
                  <a:extLst>
                    <a:ext uri="{FF2B5EF4-FFF2-40B4-BE49-F238E27FC236}">
                      <a16:creationId xmlns:a16="http://schemas.microsoft.com/office/drawing/2014/main" id="{492334C2-9CB5-1A76-0FA7-E582FCBF1443}"/>
                    </a:ext>
                  </a:extLst>
                </p14:cNvPr>
                <p14:cNvContentPartPr/>
                <p14:nvPr/>
              </p14:nvContentPartPr>
              <p14:xfrm>
                <a:off x="2138613" y="1341093"/>
                <a:ext cx="226800" cy="143640"/>
              </p14:xfrm>
            </p:contentPart>
          </mc:Choice>
          <mc:Fallback>
            <p:pic>
              <p:nvPicPr>
                <p:cNvPr id="211803" name="Freihand 211802">
                  <a:extLst>
                    <a:ext uri="{FF2B5EF4-FFF2-40B4-BE49-F238E27FC236}">
                      <a16:creationId xmlns:a16="http://schemas.microsoft.com/office/drawing/2014/main" id="{492334C2-9CB5-1A76-0FA7-E582FCBF14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29613" y="1332453"/>
                  <a:ext cx="244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1810" name="Freihand 211809">
                  <a:extLst>
                    <a:ext uri="{FF2B5EF4-FFF2-40B4-BE49-F238E27FC236}">
                      <a16:creationId xmlns:a16="http://schemas.microsoft.com/office/drawing/2014/main" id="{6D242D79-60F4-C19D-3E8E-640401E93471}"/>
                    </a:ext>
                  </a:extLst>
                </p14:cNvPr>
                <p14:cNvContentPartPr/>
                <p14:nvPr/>
              </p14:nvContentPartPr>
              <p14:xfrm>
                <a:off x="2410413" y="1383213"/>
                <a:ext cx="44280" cy="57240"/>
              </p14:xfrm>
            </p:contentPart>
          </mc:Choice>
          <mc:Fallback>
            <p:pic>
              <p:nvPicPr>
                <p:cNvPr id="211810" name="Freihand 211809">
                  <a:extLst>
                    <a:ext uri="{FF2B5EF4-FFF2-40B4-BE49-F238E27FC236}">
                      <a16:creationId xmlns:a16="http://schemas.microsoft.com/office/drawing/2014/main" id="{6D242D79-60F4-C19D-3E8E-640401E9347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01413" y="1374573"/>
                  <a:ext cx="61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1815" name="Freihand 211814">
                  <a:extLst>
                    <a:ext uri="{FF2B5EF4-FFF2-40B4-BE49-F238E27FC236}">
                      <a16:creationId xmlns:a16="http://schemas.microsoft.com/office/drawing/2014/main" id="{739BC05E-B3C6-BAA1-69BC-32BB5399CE66}"/>
                    </a:ext>
                  </a:extLst>
                </p14:cNvPr>
                <p14:cNvContentPartPr/>
                <p14:nvPr/>
              </p14:nvContentPartPr>
              <p14:xfrm>
                <a:off x="2592573" y="1380333"/>
                <a:ext cx="191520" cy="137520"/>
              </p14:xfrm>
            </p:contentPart>
          </mc:Choice>
          <mc:Fallback>
            <p:pic>
              <p:nvPicPr>
                <p:cNvPr id="211815" name="Freihand 211814">
                  <a:extLst>
                    <a:ext uri="{FF2B5EF4-FFF2-40B4-BE49-F238E27FC236}">
                      <a16:creationId xmlns:a16="http://schemas.microsoft.com/office/drawing/2014/main" id="{739BC05E-B3C6-BAA1-69BC-32BB5399CE6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83573" y="1371693"/>
                  <a:ext cx="209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1816" name="Freihand 211815">
                  <a:extLst>
                    <a:ext uri="{FF2B5EF4-FFF2-40B4-BE49-F238E27FC236}">
                      <a16:creationId xmlns:a16="http://schemas.microsoft.com/office/drawing/2014/main" id="{8D794410-CECA-7EF2-5A19-3739B1B7FD25}"/>
                    </a:ext>
                  </a:extLst>
                </p14:cNvPr>
                <p14:cNvContentPartPr/>
                <p14:nvPr/>
              </p14:nvContentPartPr>
              <p14:xfrm>
                <a:off x="2814693" y="1367373"/>
                <a:ext cx="115560" cy="101160"/>
              </p14:xfrm>
            </p:contentPart>
          </mc:Choice>
          <mc:Fallback>
            <p:pic>
              <p:nvPicPr>
                <p:cNvPr id="211816" name="Freihand 211815">
                  <a:extLst>
                    <a:ext uri="{FF2B5EF4-FFF2-40B4-BE49-F238E27FC236}">
                      <a16:creationId xmlns:a16="http://schemas.microsoft.com/office/drawing/2014/main" id="{8D794410-CECA-7EF2-5A19-3739B1B7FD2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06053" y="1358733"/>
                  <a:ext cx="133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1823" name="Freihand 211822">
                  <a:extLst>
                    <a:ext uri="{FF2B5EF4-FFF2-40B4-BE49-F238E27FC236}">
                      <a16:creationId xmlns:a16="http://schemas.microsoft.com/office/drawing/2014/main" id="{15D26753-E34E-9D55-20E2-CF4854C1A4B0}"/>
                    </a:ext>
                  </a:extLst>
                </p14:cNvPr>
                <p14:cNvContentPartPr/>
                <p14:nvPr/>
              </p14:nvContentPartPr>
              <p14:xfrm>
                <a:off x="2970573" y="1273413"/>
                <a:ext cx="48240" cy="174600"/>
              </p14:xfrm>
            </p:contentPart>
          </mc:Choice>
          <mc:Fallback>
            <p:pic>
              <p:nvPicPr>
                <p:cNvPr id="211823" name="Freihand 211822">
                  <a:extLst>
                    <a:ext uri="{FF2B5EF4-FFF2-40B4-BE49-F238E27FC236}">
                      <a16:creationId xmlns:a16="http://schemas.microsoft.com/office/drawing/2014/main" id="{15D26753-E34E-9D55-20E2-CF4854C1A4B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61933" y="1264773"/>
                  <a:ext cx="65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11824" name="Freihand 211823">
                  <a:extLst>
                    <a:ext uri="{FF2B5EF4-FFF2-40B4-BE49-F238E27FC236}">
                      <a16:creationId xmlns:a16="http://schemas.microsoft.com/office/drawing/2014/main" id="{E0056FD7-8DA8-5CEF-1755-F1D5B4A3DA98}"/>
                    </a:ext>
                  </a:extLst>
                </p14:cNvPr>
                <p14:cNvContentPartPr/>
                <p14:nvPr/>
              </p14:nvContentPartPr>
              <p14:xfrm>
                <a:off x="3052293" y="1340373"/>
                <a:ext cx="228960" cy="100440"/>
              </p14:xfrm>
            </p:contentPart>
          </mc:Choice>
          <mc:Fallback>
            <p:pic>
              <p:nvPicPr>
                <p:cNvPr id="211824" name="Freihand 211823">
                  <a:extLst>
                    <a:ext uri="{FF2B5EF4-FFF2-40B4-BE49-F238E27FC236}">
                      <a16:creationId xmlns:a16="http://schemas.microsoft.com/office/drawing/2014/main" id="{E0056FD7-8DA8-5CEF-1755-F1D5B4A3DA9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43653" y="1331373"/>
                  <a:ext cx="24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11827" name="Freihand 211826">
                  <a:extLst>
                    <a:ext uri="{FF2B5EF4-FFF2-40B4-BE49-F238E27FC236}">
                      <a16:creationId xmlns:a16="http://schemas.microsoft.com/office/drawing/2014/main" id="{C2A66CB2-405D-2BB7-9B2B-FA5625F37F9D}"/>
                    </a:ext>
                  </a:extLst>
                </p14:cNvPr>
                <p14:cNvContentPartPr/>
                <p14:nvPr/>
              </p14:nvContentPartPr>
              <p14:xfrm>
                <a:off x="3459813" y="1322373"/>
                <a:ext cx="26640" cy="112320"/>
              </p14:xfrm>
            </p:contentPart>
          </mc:Choice>
          <mc:Fallback>
            <p:pic>
              <p:nvPicPr>
                <p:cNvPr id="211827" name="Freihand 211826">
                  <a:extLst>
                    <a:ext uri="{FF2B5EF4-FFF2-40B4-BE49-F238E27FC236}">
                      <a16:creationId xmlns:a16="http://schemas.microsoft.com/office/drawing/2014/main" id="{C2A66CB2-405D-2BB7-9B2B-FA5625F37F9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50813" y="1313373"/>
                  <a:ext cx="44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11834" name="Freihand 211833">
                  <a:extLst>
                    <a:ext uri="{FF2B5EF4-FFF2-40B4-BE49-F238E27FC236}">
                      <a16:creationId xmlns:a16="http://schemas.microsoft.com/office/drawing/2014/main" id="{281DC590-1CB3-E469-56BE-ECD66F00423B}"/>
                    </a:ext>
                  </a:extLst>
                </p14:cNvPr>
                <p14:cNvContentPartPr/>
                <p14:nvPr/>
              </p14:nvContentPartPr>
              <p14:xfrm>
                <a:off x="3418773" y="1280973"/>
                <a:ext cx="127080" cy="187200"/>
              </p14:xfrm>
            </p:contentPart>
          </mc:Choice>
          <mc:Fallback>
            <p:pic>
              <p:nvPicPr>
                <p:cNvPr id="211834" name="Freihand 211833">
                  <a:extLst>
                    <a:ext uri="{FF2B5EF4-FFF2-40B4-BE49-F238E27FC236}">
                      <a16:creationId xmlns:a16="http://schemas.microsoft.com/office/drawing/2014/main" id="{281DC590-1CB3-E469-56BE-ECD66F0042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09773" y="1271973"/>
                  <a:ext cx="144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11836" name="Freihand 211835">
                  <a:extLst>
                    <a:ext uri="{FF2B5EF4-FFF2-40B4-BE49-F238E27FC236}">
                      <a16:creationId xmlns:a16="http://schemas.microsoft.com/office/drawing/2014/main" id="{03287F65-5671-B33B-5CE3-81FBF351DC1D}"/>
                    </a:ext>
                  </a:extLst>
                </p14:cNvPr>
                <p14:cNvContentPartPr/>
                <p14:nvPr/>
              </p14:nvContentPartPr>
              <p14:xfrm>
                <a:off x="3625053" y="1330653"/>
                <a:ext cx="18720" cy="64440"/>
              </p14:xfrm>
            </p:contentPart>
          </mc:Choice>
          <mc:Fallback>
            <p:pic>
              <p:nvPicPr>
                <p:cNvPr id="211836" name="Freihand 211835">
                  <a:extLst>
                    <a:ext uri="{FF2B5EF4-FFF2-40B4-BE49-F238E27FC236}">
                      <a16:creationId xmlns:a16="http://schemas.microsoft.com/office/drawing/2014/main" id="{03287F65-5671-B33B-5CE3-81FBF351DC1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16413" y="1322013"/>
                  <a:ext cx="36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11838" name="Freihand 211837">
                  <a:extLst>
                    <a:ext uri="{FF2B5EF4-FFF2-40B4-BE49-F238E27FC236}">
                      <a16:creationId xmlns:a16="http://schemas.microsoft.com/office/drawing/2014/main" id="{B468199D-5499-2105-2832-6CB109E50BCB}"/>
                    </a:ext>
                  </a:extLst>
                </p14:cNvPr>
                <p14:cNvContentPartPr/>
                <p14:nvPr/>
              </p14:nvContentPartPr>
              <p14:xfrm>
                <a:off x="3636573" y="1259013"/>
                <a:ext cx="251640" cy="176760"/>
              </p14:xfrm>
            </p:contentPart>
          </mc:Choice>
          <mc:Fallback>
            <p:pic>
              <p:nvPicPr>
                <p:cNvPr id="211838" name="Freihand 211837">
                  <a:extLst>
                    <a:ext uri="{FF2B5EF4-FFF2-40B4-BE49-F238E27FC236}">
                      <a16:creationId xmlns:a16="http://schemas.microsoft.com/office/drawing/2014/main" id="{B468199D-5499-2105-2832-6CB109E50BC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27933" y="1250013"/>
                  <a:ext cx="269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11867" name="Freihand 211866">
                  <a:extLst>
                    <a:ext uri="{FF2B5EF4-FFF2-40B4-BE49-F238E27FC236}">
                      <a16:creationId xmlns:a16="http://schemas.microsoft.com/office/drawing/2014/main" id="{ABBBB2EB-898B-296A-0730-367D04600497}"/>
                    </a:ext>
                  </a:extLst>
                </p14:cNvPr>
                <p14:cNvContentPartPr/>
                <p14:nvPr/>
              </p14:nvContentPartPr>
              <p14:xfrm>
                <a:off x="978333" y="1787133"/>
                <a:ext cx="23760" cy="214200"/>
              </p14:xfrm>
            </p:contentPart>
          </mc:Choice>
          <mc:Fallback>
            <p:pic>
              <p:nvPicPr>
                <p:cNvPr id="211867" name="Freihand 211866">
                  <a:extLst>
                    <a:ext uri="{FF2B5EF4-FFF2-40B4-BE49-F238E27FC236}">
                      <a16:creationId xmlns:a16="http://schemas.microsoft.com/office/drawing/2014/main" id="{ABBBB2EB-898B-296A-0730-367D0460049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9693" y="1778133"/>
                  <a:ext cx="41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11868" name="Freihand 211867">
                  <a:extLst>
                    <a:ext uri="{FF2B5EF4-FFF2-40B4-BE49-F238E27FC236}">
                      <a16:creationId xmlns:a16="http://schemas.microsoft.com/office/drawing/2014/main" id="{8D078456-7B2C-08DF-1176-F4C96BE8DE2F}"/>
                    </a:ext>
                  </a:extLst>
                </p14:cNvPr>
                <p14:cNvContentPartPr/>
                <p14:nvPr/>
              </p14:nvContentPartPr>
              <p14:xfrm>
                <a:off x="1138893" y="1893693"/>
                <a:ext cx="162360" cy="26280"/>
              </p14:xfrm>
            </p:contentPart>
          </mc:Choice>
          <mc:Fallback>
            <p:pic>
              <p:nvPicPr>
                <p:cNvPr id="211868" name="Freihand 211867">
                  <a:extLst>
                    <a:ext uri="{FF2B5EF4-FFF2-40B4-BE49-F238E27FC236}">
                      <a16:creationId xmlns:a16="http://schemas.microsoft.com/office/drawing/2014/main" id="{8D078456-7B2C-08DF-1176-F4C96BE8DE2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9893" y="1884693"/>
                  <a:ext cx="180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11869" name="Freihand 211868">
                  <a:extLst>
                    <a:ext uri="{FF2B5EF4-FFF2-40B4-BE49-F238E27FC236}">
                      <a16:creationId xmlns:a16="http://schemas.microsoft.com/office/drawing/2014/main" id="{A1690E30-A38B-5272-98AC-73A43B2A5F3A}"/>
                    </a:ext>
                  </a:extLst>
                </p14:cNvPr>
                <p14:cNvContentPartPr/>
                <p14:nvPr/>
              </p14:nvContentPartPr>
              <p14:xfrm>
                <a:off x="1435173" y="1787493"/>
                <a:ext cx="91440" cy="198360"/>
              </p14:xfrm>
            </p:contentPart>
          </mc:Choice>
          <mc:Fallback>
            <p:pic>
              <p:nvPicPr>
                <p:cNvPr id="211869" name="Freihand 211868">
                  <a:extLst>
                    <a:ext uri="{FF2B5EF4-FFF2-40B4-BE49-F238E27FC236}">
                      <a16:creationId xmlns:a16="http://schemas.microsoft.com/office/drawing/2014/main" id="{A1690E30-A38B-5272-98AC-73A43B2A5F3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26533" y="1778493"/>
                  <a:ext cx="109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11870" name="Freihand 211869">
                  <a:extLst>
                    <a:ext uri="{FF2B5EF4-FFF2-40B4-BE49-F238E27FC236}">
                      <a16:creationId xmlns:a16="http://schemas.microsoft.com/office/drawing/2014/main" id="{AF9D8320-21B3-8B52-E817-2414D0ACDA00}"/>
                    </a:ext>
                  </a:extLst>
                </p14:cNvPr>
                <p14:cNvContentPartPr/>
                <p14:nvPr/>
              </p14:nvContentPartPr>
              <p14:xfrm>
                <a:off x="1715253" y="1794333"/>
                <a:ext cx="79560" cy="119880"/>
              </p14:xfrm>
            </p:contentPart>
          </mc:Choice>
          <mc:Fallback>
            <p:pic>
              <p:nvPicPr>
                <p:cNvPr id="211870" name="Freihand 211869">
                  <a:extLst>
                    <a:ext uri="{FF2B5EF4-FFF2-40B4-BE49-F238E27FC236}">
                      <a16:creationId xmlns:a16="http://schemas.microsoft.com/office/drawing/2014/main" id="{AF9D8320-21B3-8B52-E817-2414D0ACDA0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06253" y="1785333"/>
                  <a:ext cx="97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11871" name="Freihand 211870">
                  <a:extLst>
                    <a:ext uri="{FF2B5EF4-FFF2-40B4-BE49-F238E27FC236}">
                      <a16:creationId xmlns:a16="http://schemas.microsoft.com/office/drawing/2014/main" id="{F674A698-9064-8ED4-0FFD-B9850027500D}"/>
                    </a:ext>
                  </a:extLst>
                </p14:cNvPr>
                <p14:cNvContentPartPr/>
                <p14:nvPr/>
              </p14:nvContentPartPr>
              <p14:xfrm>
                <a:off x="1640373" y="1721613"/>
                <a:ext cx="96120" cy="95040"/>
              </p14:xfrm>
            </p:contentPart>
          </mc:Choice>
          <mc:Fallback>
            <p:pic>
              <p:nvPicPr>
                <p:cNvPr id="211871" name="Freihand 211870">
                  <a:extLst>
                    <a:ext uri="{FF2B5EF4-FFF2-40B4-BE49-F238E27FC236}">
                      <a16:creationId xmlns:a16="http://schemas.microsoft.com/office/drawing/2014/main" id="{F674A698-9064-8ED4-0FFD-B9850027500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31733" y="1712973"/>
                  <a:ext cx="113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11873" name="Freihand 211872">
                  <a:extLst>
                    <a:ext uri="{FF2B5EF4-FFF2-40B4-BE49-F238E27FC236}">
                      <a16:creationId xmlns:a16="http://schemas.microsoft.com/office/drawing/2014/main" id="{F8388718-E33F-7C98-8467-2213DEA1E506}"/>
                    </a:ext>
                  </a:extLst>
                </p14:cNvPr>
                <p14:cNvContentPartPr/>
                <p14:nvPr/>
              </p14:nvContentPartPr>
              <p14:xfrm>
                <a:off x="1778973" y="1881093"/>
                <a:ext cx="129240" cy="96480"/>
              </p14:xfrm>
            </p:contentPart>
          </mc:Choice>
          <mc:Fallback>
            <p:pic>
              <p:nvPicPr>
                <p:cNvPr id="211873" name="Freihand 211872">
                  <a:extLst>
                    <a:ext uri="{FF2B5EF4-FFF2-40B4-BE49-F238E27FC236}">
                      <a16:creationId xmlns:a16="http://schemas.microsoft.com/office/drawing/2014/main" id="{F8388718-E33F-7C98-8467-2213DEA1E50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69973" y="1872093"/>
                  <a:ext cx="146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11875" name="Freihand 211874">
                  <a:extLst>
                    <a:ext uri="{FF2B5EF4-FFF2-40B4-BE49-F238E27FC236}">
                      <a16:creationId xmlns:a16="http://schemas.microsoft.com/office/drawing/2014/main" id="{99EFFF95-CFD2-4978-3898-AE0B102ED5F5}"/>
                    </a:ext>
                  </a:extLst>
                </p14:cNvPr>
                <p14:cNvContentPartPr/>
                <p14:nvPr/>
              </p14:nvContentPartPr>
              <p14:xfrm>
                <a:off x="834693" y="1825293"/>
                <a:ext cx="180000" cy="183960"/>
              </p14:xfrm>
            </p:contentPart>
          </mc:Choice>
          <mc:Fallback>
            <p:pic>
              <p:nvPicPr>
                <p:cNvPr id="211875" name="Freihand 211874">
                  <a:extLst>
                    <a:ext uri="{FF2B5EF4-FFF2-40B4-BE49-F238E27FC236}">
                      <a16:creationId xmlns:a16="http://schemas.microsoft.com/office/drawing/2014/main" id="{99EFFF95-CFD2-4978-3898-AE0B102ED5F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5693" y="1816653"/>
                  <a:ext cx="197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1878" name="Freihand 211877">
                  <a:extLst>
                    <a:ext uri="{FF2B5EF4-FFF2-40B4-BE49-F238E27FC236}">
                      <a16:creationId xmlns:a16="http://schemas.microsoft.com/office/drawing/2014/main" id="{E6F18056-BA22-1B2A-A4FB-65D8B7A87DF6}"/>
                    </a:ext>
                  </a:extLst>
                </p14:cNvPr>
                <p14:cNvContentPartPr/>
                <p14:nvPr/>
              </p14:nvContentPartPr>
              <p14:xfrm>
                <a:off x="387213" y="4454733"/>
                <a:ext cx="128160" cy="212760"/>
              </p14:xfrm>
            </p:contentPart>
          </mc:Choice>
          <mc:Fallback>
            <p:pic>
              <p:nvPicPr>
                <p:cNvPr id="211878" name="Freihand 211877">
                  <a:extLst>
                    <a:ext uri="{FF2B5EF4-FFF2-40B4-BE49-F238E27FC236}">
                      <a16:creationId xmlns:a16="http://schemas.microsoft.com/office/drawing/2014/main" id="{E6F18056-BA22-1B2A-A4FB-65D8B7A87DF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8213" y="4445733"/>
                  <a:ext cx="145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11879" name="Freihand 211878">
                  <a:extLst>
                    <a:ext uri="{FF2B5EF4-FFF2-40B4-BE49-F238E27FC236}">
                      <a16:creationId xmlns:a16="http://schemas.microsoft.com/office/drawing/2014/main" id="{121EE91C-2786-4DC9-07CB-2A9BF1648202}"/>
                    </a:ext>
                  </a:extLst>
                </p14:cNvPr>
                <p14:cNvContentPartPr/>
                <p14:nvPr/>
              </p14:nvContentPartPr>
              <p14:xfrm>
                <a:off x="549933" y="4573893"/>
                <a:ext cx="167400" cy="79560"/>
              </p14:xfrm>
            </p:contentPart>
          </mc:Choice>
          <mc:Fallback>
            <p:pic>
              <p:nvPicPr>
                <p:cNvPr id="211879" name="Freihand 211878">
                  <a:extLst>
                    <a:ext uri="{FF2B5EF4-FFF2-40B4-BE49-F238E27FC236}">
                      <a16:creationId xmlns:a16="http://schemas.microsoft.com/office/drawing/2014/main" id="{121EE91C-2786-4DC9-07CB-2A9BF16482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1293" y="4565253"/>
                  <a:ext cx="185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1880" name="Freihand 211879">
                  <a:extLst>
                    <a:ext uri="{FF2B5EF4-FFF2-40B4-BE49-F238E27FC236}">
                      <a16:creationId xmlns:a16="http://schemas.microsoft.com/office/drawing/2014/main" id="{EF62E46B-67A5-58A8-83A0-D1FFE8B8E34A}"/>
                    </a:ext>
                  </a:extLst>
                </p14:cNvPr>
                <p14:cNvContentPartPr/>
                <p14:nvPr/>
              </p14:nvContentPartPr>
              <p14:xfrm>
                <a:off x="776733" y="4582533"/>
                <a:ext cx="243360" cy="65520"/>
              </p14:xfrm>
            </p:contentPart>
          </mc:Choice>
          <mc:Fallback>
            <p:pic>
              <p:nvPicPr>
                <p:cNvPr id="211880" name="Freihand 211879">
                  <a:extLst>
                    <a:ext uri="{FF2B5EF4-FFF2-40B4-BE49-F238E27FC236}">
                      <a16:creationId xmlns:a16="http://schemas.microsoft.com/office/drawing/2014/main" id="{EF62E46B-67A5-58A8-83A0-D1FFE8B8E34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7733" y="4573893"/>
                  <a:ext cx="261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11881" name="Freihand 211880">
                  <a:extLst>
                    <a:ext uri="{FF2B5EF4-FFF2-40B4-BE49-F238E27FC236}">
                      <a16:creationId xmlns:a16="http://schemas.microsoft.com/office/drawing/2014/main" id="{82434C94-1FA2-6566-F023-C436EEB42F22}"/>
                    </a:ext>
                  </a:extLst>
                </p14:cNvPr>
                <p14:cNvContentPartPr/>
                <p14:nvPr/>
              </p14:nvContentPartPr>
              <p14:xfrm>
                <a:off x="1047453" y="4500453"/>
                <a:ext cx="508680" cy="274680"/>
              </p14:xfrm>
            </p:contentPart>
          </mc:Choice>
          <mc:Fallback>
            <p:pic>
              <p:nvPicPr>
                <p:cNvPr id="211881" name="Freihand 211880">
                  <a:extLst>
                    <a:ext uri="{FF2B5EF4-FFF2-40B4-BE49-F238E27FC236}">
                      <a16:creationId xmlns:a16="http://schemas.microsoft.com/office/drawing/2014/main" id="{82434C94-1FA2-6566-F023-C436EEB42F2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8813" y="4491453"/>
                  <a:ext cx="526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1882" name="Freihand 211881">
                  <a:extLst>
                    <a:ext uri="{FF2B5EF4-FFF2-40B4-BE49-F238E27FC236}">
                      <a16:creationId xmlns:a16="http://schemas.microsoft.com/office/drawing/2014/main" id="{6DFED94B-6547-70B2-5FD2-9908B65246F0}"/>
                    </a:ext>
                  </a:extLst>
                </p14:cNvPr>
                <p14:cNvContentPartPr/>
                <p14:nvPr/>
              </p14:nvContentPartPr>
              <p14:xfrm>
                <a:off x="1618053" y="4423413"/>
                <a:ext cx="361800" cy="239040"/>
              </p14:xfrm>
            </p:contentPart>
          </mc:Choice>
          <mc:Fallback>
            <p:pic>
              <p:nvPicPr>
                <p:cNvPr id="211882" name="Freihand 211881">
                  <a:extLst>
                    <a:ext uri="{FF2B5EF4-FFF2-40B4-BE49-F238E27FC236}">
                      <a16:creationId xmlns:a16="http://schemas.microsoft.com/office/drawing/2014/main" id="{6DFED94B-6547-70B2-5FD2-9908B65246F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09413" y="4414413"/>
                  <a:ext cx="3794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11883" name="Freihand 211882">
                  <a:extLst>
                    <a:ext uri="{FF2B5EF4-FFF2-40B4-BE49-F238E27FC236}">
                      <a16:creationId xmlns:a16="http://schemas.microsoft.com/office/drawing/2014/main" id="{5D4F8106-C1FC-CEF1-E65E-9851DA6E1E03}"/>
                    </a:ext>
                  </a:extLst>
                </p14:cNvPr>
                <p14:cNvContentPartPr/>
                <p14:nvPr/>
              </p14:nvContentPartPr>
              <p14:xfrm>
                <a:off x="2016933" y="4526013"/>
                <a:ext cx="160560" cy="114120"/>
              </p14:xfrm>
            </p:contentPart>
          </mc:Choice>
          <mc:Fallback>
            <p:pic>
              <p:nvPicPr>
                <p:cNvPr id="211883" name="Freihand 211882">
                  <a:extLst>
                    <a:ext uri="{FF2B5EF4-FFF2-40B4-BE49-F238E27FC236}">
                      <a16:creationId xmlns:a16="http://schemas.microsoft.com/office/drawing/2014/main" id="{5D4F8106-C1FC-CEF1-E65E-9851DA6E1E0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08293" y="4517373"/>
                  <a:ext cx="178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1884" name="Freihand 211883">
                  <a:extLst>
                    <a:ext uri="{FF2B5EF4-FFF2-40B4-BE49-F238E27FC236}">
                      <a16:creationId xmlns:a16="http://schemas.microsoft.com/office/drawing/2014/main" id="{4A4E05FF-E399-3901-DAA9-76CEA80ED347}"/>
                    </a:ext>
                  </a:extLst>
                </p14:cNvPr>
                <p14:cNvContentPartPr/>
                <p14:nvPr/>
              </p14:nvContentPartPr>
              <p14:xfrm>
                <a:off x="2413653" y="4433493"/>
                <a:ext cx="297360" cy="176760"/>
              </p14:xfrm>
            </p:contentPart>
          </mc:Choice>
          <mc:Fallback>
            <p:pic>
              <p:nvPicPr>
                <p:cNvPr id="211884" name="Freihand 211883">
                  <a:extLst>
                    <a:ext uri="{FF2B5EF4-FFF2-40B4-BE49-F238E27FC236}">
                      <a16:creationId xmlns:a16="http://schemas.microsoft.com/office/drawing/2014/main" id="{4A4E05FF-E399-3901-DAA9-76CEA80ED34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05013" y="4424853"/>
                  <a:ext cx="315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1885" name="Freihand 211884">
                  <a:extLst>
                    <a:ext uri="{FF2B5EF4-FFF2-40B4-BE49-F238E27FC236}">
                      <a16:creationId xmlns:a16="http://schemas.microsoft.com/office/drawing/2014/main" id="{9333F065-0AEF-713F-44BF-450D5B761A62}"/>
                    </a:ext>
                  </a:extLst>
                </p14:cNvPr>
                <p14:cNvContentPartPr/>
                <p14:nvPr/>
              </p14:nvContentPartPr>
              <p14:xfrm>
                <a:off x="2759253" y="4468413"/>
                <a:ext cx="117720" cy="163440"/>
              </p14:xfrm>
            </p:contentPart>
          </mc:Choice>
          <mc:Fallback>
            <p:pic>
              <p:nvPicPr>
                <p:cNvPr id="211885" name="Freihand 211884">
                  <a:extLst>
                    <a:ext uri="{FF2B5EF4-FFF2-40B4-BE49-F238E27FC236}">
                      <a16:creationId xmlns:a16="http://schemas.microsoft.com/office/drawing/2014/main" id="{9333F065-0AEF-713F-44BF-450D5B761A6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50253" y="4459773"/>
                  <a:ext cx="135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1888" name="Freihand 211887">
                  <a:extLst>
                    <a:ext uri="{FF2B5EF4-FFF2-40B4-BE49-F238E27FC236}">
                      <a16:creationId xmlns:a16="http://schemas.microsoft.com/office/drawing/2014/main" id="{94E6268A-72BE-1701-33EA-205FAB157214}"/>
                    </a:ext>
                  </a:extLst>
                </p14:cNvPr>
                <p14:cNvContentPartPr/>
                <p14:nvPr/>
              </p14:nvContentPartPr>
              <p14:xfrm>
                <a:off x="507813" y="4870173"/>
                <a:ext cx="142200" cy="208440"/>
              </p14:xfrm>
            </p:contentPart>
          </mc:Choice>
          <mc:Fallback>
            <p:pic>
              <p:nvPicPr>
                <p:cNvPr id="211888" name="Freihand 211887">
                  <a:extLst>
                    <a:ext uri="{FF2B5EF4-FFF2-40B4-BE49-F238E27FC236}">
                      <a16:creationId xmlns:a16="http://schemas.microsoft.com/office/drawing/2014/main" id="{94E6268A-72BE-1701-33EA-205FAB15721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8813" y="4861173"/>
                  <a:ext cx="159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1889" name="Freihand 211888">
                  <a:extLst>
                    <a:ext uri="{FF2B5EF4-FFF2-40B4-BE49-F238E27FC236}">
                      <a16:creationId xmlns:a16="http://schemas.microsoft.com/office/drawing/2014/main" id="{6FF10744-541F-ECF2-191A-02C31A995D95}"/>
                    </a:ext>
                  </a:extLst>
                </p14:cNvPr>
                <p14:cNvContentPartPr/>
                <p14:nvPr/>
              </p14:nvContentPartPr>
              <p14:xfrm>
                <a:off x="813453" y="4864413"/>
                <a:ext cx="30960" cy="186840"/>
              </p14:xfrm>
            </p:contentPart>
          </mc:Choice>
          <mc:Fallback>
            <p:pic>
              <p:nvPicPr>
                <p:cNvPr id="211889" name="Freihand 211888">
                  <a:extLst>
                    <a:ext uri="{FF2B5EF4-FFF2-40B4-BE49-F238E27FC236}">
                      <a16:creationId xmlns:a16="http://schemas.microsoft.com/office/drawing/2014/main" id="{6FF10744-541F-ECF2-191A-02C31A995D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4813" y="4855413"/>
                  <a:ext cx="48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1890" name="Freihand 211889">
                  <a:extLst>
                    <a:ext uri="{FF2B5EF4-FFF2-40B4-BE49-F238E27FC236}">
                      <a16:creationId xmlns:a16="http://schemas.microsoft.com/office/drawing/2014/main" id="{7A1BD93E-C021-4AE7-823F-593C1A3A00C7}"/>
                    </a:ext>
                  </a:extLst>
                </p14:cNvPr>
                <p14:cNvContentPartPr/>
                <p14:nvPr/>
              </p14:nvContentPartPr>
              <p14:xfrm>
                <a:off x="729573" y="4848573"/>
                <a:ext cx="186120" cy="83520"/>
              </p14:xfrm>
            </p:contentPart>
          </mc:Choice>
          <mc:Fallback>
            <p:pic>
              <p:nvPicPr>
                <p:cNvPr id="211890" name="Freihand 211889">
                  <a:extLst>
                    <a:ext uri="{FF2B5EF4-FFF2-40B4-BE49-F238E27FC236}">
                      <a16:creationId xmlns:a16="http://schemas.microsoft.com/office/drawing/2014/main" id="{7A1BD93E-C021-4AE7-823F-593C1A3A00C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0573" y="4839573"/>
                  <a:ext cx="203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1891" name="Freihand 211890">
                  <a:extLst>
                    <a:ext uri="{FF2B5EF4-FFF2-40B4-BE49-F238E27FC236}">
                      <a16:creationId xmlns:a16="http://schemas.microsoft.com/office/drawing/2014/main" id="{6F0B2044-3A9A-2D22-3DB9-48CE6104041C}"/>
                    </a:ext>
                  </a:extLst>
                </p14:cNvPr>
                <p14:cNvContentPartPr/>
                <p14:nvPr/>
              </p14:nvContentPartPr>
              <p14:xfrm>
                <a:off x="1003173" y="4874133"/>
                <a:ext cx="42840" cy="165960"/>
              </p14:xfrm>
            </p:contentPart>
          </mc:Choice>
          <mc:Fallback>
            <p:pic>
              <p:nvPicPr>
                <p:cNvPr id="211891" name="Freihand 211890">
                  <a:extLst>
                    <a:ext uri="{FF2B5EF4-FFF2-40B4-BE49-F238E27FC236}">
                      <a16:creationId xmlns:a16="http://schemas.microsoft.com/office/drawing/2014/main" id="{6F0B2044-3A9A-2D22-3DB9-48CE6104041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4533" y="4865493"/>
                  <a:ext cx="60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1893" name="Freihand 211892">
                  <a:extLst>
                    <a:ext uri="{FF2B5EF4-FFF2-40B4-BE49-F238E27FC236}">
                      <a16:creationId xmlns:a16="http://schemas.microsoft.com/office/drawing/2014/main" id="{5638EC1A-C225-9374-7C14-345412E8EC10}"/>
                    </a:ext>
                  </a:extLst>
                </p14:cNvPr>
                <p14:cNvContentPartPr/>
                <p14:nvPr/>
              </p14:nvContentPartPr>
              <p14:xfrm>
                <a:off x="1581333" y="4879533"/>
                <a:ext cx="164160" cy="220680"/>
              </p14:xfrm>
            </p:contentPart>
          </mc:Choice>
          <mc:Fallback>
            <p:pic>
              <p:nvPicPr>
                <p:cNvPr id="211893" name="Freihand 211892">
                  <a:extLst>
                    <a:ext uri="{FF2B5EF4-FFF2-40B4-BE49-F238E27FC236}">
                      <a16:creationId xmlns:a16="http://schemas.microsoft.com/office/drawing/2014/main" id="{5638EC1A-C225-9374-7C14-345412E8EC1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72693" y="4870893"/>
                  <a:ext cx="181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11894" name="Freihand 211893">
                  <a:extLst>
                    <a:ext uri="{FF2B5EF4-FFF2-40B4-BE49-F238E27FC236}">
                      <a16:creationId xmlns:a16="http://schemas.microsoft.com/office/drawing/2014/main" id="{25F81069-A0A3-65A1-5C7E-942D5FF660AF}"/>
                    </a:ext>
                  </a:extLst>
                </p14:cNvPr>
                <p14:cNvContentPartPr/>
                <p14:nvPr/>
              </p14:nvContentPartPr>
              <p14:xfrm>
                <a:off x="1907133" y="4914813"/>
                <a:ext cx="106560" cy="191520"/>
              </p14:xfrm>
            </p:contentPart>
          </mc:Choice>
          <mc:Fallback>
            <p:pic>
              <p:nvPicPr>
                <p:cNvPr id="211894" name="Freihand 211893">
                  <a:extLst>
                    <a:ext uri="{FF2B5EF4-FFF2-40B4-BE49-F238E27FC236}">
                      <a16:creationId xmlns:a16="http://schemas.microsoft.com/office/drawing/2014/main" id="{25F81069-A0A3-65A1-5C7E-942D5FF660A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98493" y="4905813"/>
                  <a:ext cx="124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1895" name="Freihand 211894">
                  <a:extLst>
                    <a:ext uri="{FF2B5EF4-FFF2-40B4-BE49-F238E27FC236}">
                      <a16:creationId xmlns:a16="http://schemas.microsoft.com/office/drawing/2014/main" id="{2CDC22F1-9C63-4BD2-1599-C2F5ED9B0FEB}"/>
                    </a:ext>
                  </a:extLst>
                </p14:cNvPr>
                <p14:cNvContentPartPr/>
                <p14:nvPr/>
              </p14:nvContentPartPr>
              <p14:xfrm>
                <a:off x="1810293" y="4867653"/>
                <a:ext cx="110880" cy="74160"/>
              </p14:xfrm>
            </p:contentPart>
          </mc:Choice>
          <mc:Fallback>
            <p:pic>
              <p:nvPicPr>
                <p:cNvPr id="211895" name="Freihand 211894">
                  <a:extLst>
                    <a:ext uri="{FF2B5EF4-FFF2-40B4-BE49-F238E27FC236}">
                      <a16:creationId xmlns:a16="http://schemas.microsoft.com/office/drawing/2014/main" id="{2CDC22F1-9C63-4BD2-1599-C2F5ED9B0F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01653" y="4858653"/>
                  <a:ext cx="128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1896" name="Freihand 211895">
                  <a:extLst>
                    <a:ext uri="{FF2B5EF4-FFF2-40B4-BE49-F238E27FC236}">
                      <a16:creationId xmlns:a16="http://schemas.microsoft.com/office/drawing/2014/main" id="{70606CCB-C9AB-EF9B-E570-C70871D6E416}"/>
                    </a:ext>
                  </a:extLst>
                </p14:cNvPr>
                <p14:cNvContentPartPr/>
                <p14:nvPr/>
              </p14:nvContentPartPr>
              <p14:xfrm>
                <a:off x="2007573" y="5043333"/>
                <a:ext cx="109080" cy="81000"/>
              </p14:xfrm>
            </p:contentPart>
          </mc:Choice>
          <mc:Fallback>
            <p:pic>
              <p:nvPicPr>
                <p:cNvPr id="211896" name="Freihand 211895">
                  <a:extLst>
                    <a:ext uri="{FF2B5EF4-FFF2-40B4-BE49-F238E27FC236}">
                      <a16:creationId xmlns:a16="http://schemas.microsoft.com/office/drawing/2014/main" id="{70606CCB-C9AB-EF9B-E570-C70871D6E41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98933" y="5034693"/>
                  <a:ext cx="126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DA4EE45-F3C4-56FF-8B90-97C94A96DF8D}"/>
                    </a:ext>
                  </a:extLst>
                </p14:cNvPr>
                <p14:cNvContentPartPr/>
                <p14:nvPr/>
              </p14:nvContentPartPr>
              <p14:xfrm>
                <a:off x="5062533" y="4422333"/>
                <a:ext cx="65520" cy="260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DA4EE45-F3C4-56FF-8B90-97C94A96DF8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53893" y="4413693"/>
                  <a:ext cx="83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3E306E7-3889-1237-9CFB-1D019916CEA2}"/>
                    </a:ext>
                  </a:extLst>
                </p14:cNvPr>
                <p14:cNvContentPartPr/>
                <p14:nvPr/>
              </p14:nvContentPartPr>
              <p14:xfrm>
                <a:off x="5114373" y="4417653"/>
                <a:ext cx="240480" cy="244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3E306E7-3889-1237-9CFB-1D019916CEA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05373" y="4408653"/>
                  <a:ext cx="258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8E8A2C4-B2F8-9459-7DF0-765B5037B4E8}"/>
                    </a:ext>
                  </a:extLst>
                </p14:cNvPr>
                <p14:cNvContentPartPr/>
                <p14:nvPr/>
              </p14:nvContentPartPr>
              <p14:xfrm>
                <a:off x="5378613" y="4426653"/>
                <a:ext cx="112320" cy="215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8E8A2C4-B2F8-9459-7DF0-765B5037B4E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69973" y="4417653"/>
                  <a:ext cx="129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C781DE3-5BD4-E2C5-0AC2-9798367CBF31}"/>
                    </a:ext>
                  </a:extLst>
                </p14:cNvPr>
                <p14:cNvContentPartPr/>
                <p14:nvPr/>
              </p14:nvContentPartPr>
              <p14:xfrm>
                <a:off x="5590653" y="4509453"/>
                <a:ext cx="77400" cy="134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C781DE3-5BD4-E2C5-0AC2-9798367CBF3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82013" y="4500453"/>
                  <a:ext cx="95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D5B26CF-DE96-0B2A-3DBF-81D781A287AE}"/>
                    </a:ext>
                  </a:extLst>
                </p14:cNvPr>
                <p14:cNvContentPartPr/>
                <p14:nvPr/>
              </p14:nvContentPartPr>
              <p14:xfrm>
                <a:off x="5923293" y="4469133"/>
                <a:ext cx="2880" cy="140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D5B26CF-DE96-0B2A-3DBF-81D781A287A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14653" y="4460133"/>
                  <a:ext cx="20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628E26D-8A96-E31F-C2AA-E75B6E1C9A1D}"/>
                    </a:ext>
                  </a:extLst>
                </p14:cNvPr>
                <p14:cNvContentPartPr/>
                <p14:nvPr/>
              </p14:nvContentPartPr>
              <p14:xfrm>
                <a:off x="5827893" y="4428093"/>
                <a:ext cx="194040" cy="208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628E26D-8A96-E31F-C2AA-E75B6E1C9A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18893" y="4419453"/>
                  <a:ext cx="211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81FCF67-E4DA-AE43-350A-ECCBFFA176F2}"/>
                    </a:ext>
                  </a:extLst>
                </p14:cNvPr>
                <p14:cNvContentPartPr/>
                <p14:nvPr/>
              </p14:nvContentPartPr>
              <p14:xfrm>
                <a:off x="6056853" y="4470213"/>
                <a:ext cx="222480" cy="159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81FCF67-E4DA-AE43-350A-ECCBFFA176F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47853" y="4461213"/>
                  <a:ext cx="240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4FB635D-16CF-CDD4-D8D0-26529BB6EF55}"/>
                    </a:ext>
                  </a:extLst>
                </p14:cNvPr>
                <p14:cNvContentPartPr/>
                <p14:nvPr/>
              </p14:nvContentPartPr>
              <p14:xfrm>
                <a:off x="6290853" y="4373733"/>
                <a:ext cx="203040" cy="249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4FB635D-16CF-CDD4-D8D0-26529BB6EF5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81853" y="4365093"/>
                  <a:ext cx="220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3AB6D2E-CC8A-A98A-4E9A-8DCE5A1EB0BF}"/>
                    </a:ext>
                  </a:extLst>
                </p14:cNvPr>
                <p14:cNvContentPartPr/>
                <p14:nvPr/>
              </p14:nvContentPartPr>
              <p14:xfrm>
                <a:off x="6554733" y="4518813"/>
                <a:ext cx="113400" cy="91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3AB6D2E-CC8A-A98A-4E9A-8DCE5A1EB0B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45733" y="4509813"/>
                  <a:ext cx="131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F1D008D-E920-F791-3C1F-2DC19167354D}"/>
                    </a:ext>
                  </a:extLst>
                </p14:cNvPr>
                <p14:cNvContentPartPr/>
                <p14:nvPr/>
              </p14:nvContentPartPr>
              <p14:xfrm>
                <a:off x="6660933" y="4370853"/>
                <a:ext cx="282960" cy="330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F1D008D-E920-F791-3C1F-2DC19167354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51933" y="4361853"/>
                  <a:ext cx="3006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0EFC6AC-2FBF-6226-0767-ACADA942D535}"/>
                    </a:ext>
                  </a:extLst>
                </p14:cNvPr>
                <p14:cNvContentPartPr/>
                <p14:nvPr/>
              </p14:nvContentPartPr>
              <p14:xfrm>
                <a:off x="6939573" y="4443933"/>
                <a:ext cx="287280" cy="266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0EFC6AC-2FBF-6226-0767-ACADA942D53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30933" y="4434933"/>
                  <a:ext cx="3049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F2D2864-D4B9-192A-A196-7ED7D4DB8F44}"/>
                    </a:ext>
                  </a:extLst>
                </p14:cNvPr>
                <p14:cNvContentPartPr/>
                <p14:nvPr/>
              </p14:nvContentPartPr>
              <p14:xfrm>
                <a:off x="7082853" y="4359333"/>
                <a:ext cx="78840" cy="27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F2D2864-D4B9-192A-A196-7ED7D4DB8F4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73853" y="4350333"/>
                  <a:ext cx="96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37C6599-40E9-6411-849D-C445B6F75B4E}"/>
                    </a:ext>
                  </a:extLst>
                </p14:cNvPr>
                <p14:cNvContentPartPr/>
                <p14:nvPr/>
              </p14:nvContentPartPr>
              <p14:xfrm>
                <a:off x="7286613" y="4447173"/>
                <a:ext cx="62640" cy="140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37C6599-40E9-6411-849D-C445B6F75B4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77973" y="4438173"/>
                  <a:ext cx="80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CD09756-C3C9-8BB9-A9AA-6F3F13081571}"/>
                    </a:ext>
                  </a:extLst>
                </p14:cNvPr>
                <p14:cNvContentPartPr/>
                <p14:nvPr/>
              </p14:nvContentPartPr>
              <p14:xfrm>
                <a:off x="7423413" y="4505493"/>
                <a:ext cx="248760" cy="237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CD09756-C3C9-8BB9-A9AA-6F3F1308157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14773" y="4496493"/>
                  <a:ext cx="266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2FFC9F2-BB26-48F9-6F07-D367D4D43E02}"/>
                    </a:ext>
                  </a:extLst>
                </p14:cNvPr>
                <p14:cNvContentPartPr/>
                <p14:nvPr/>
              </p14:nvContentPartPr>
              <p14:xfrm>
                <a:off x="7683693" y="4508013"/>
                <a:ext cx="101160" cy="73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2FFC9F2-BB26-48F9-6F07-D367D4D43E0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74693" y="4499373"/>
                  <a:ext cx="118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F197088-FF9E-2D04-ADDD-E2695AA9A3AF}"/>
                    </a:ext>
                  </a:extLst>
                </p14:cNvPr>
                <p14:cNvContentPartPr/>
                <p14:nvPr/>
              </p14:nvContentPartPr>
              <p14:xfrm>
                <a:off x="7827693" y="4399293"/>
                <a:ext cx="173880" cy="207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F197088-FF9E-2D04-ADDD-E2695AA9A3A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19053" y="4390653"/>
                  <a:ext cx="191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1899" name="Freihand 211898">
                  <a:extLst>
                    <a:ext uri="{FF2B5EF4-FFF2-40B4-BE49-F238E27FC236}">
                      <a16:creationId xmlns:a16="http://schemas.microsoft.com/office/drawing/2014/main" id="{4000B326-D86F-FBCE-4C49-16EA7CA6DFB0}"/>
                    </a:ext>
                  </a:extLst>
                </p14:cNvPr>
                <p14:cNvContentPartPr/>
                <p14:nvPr/>
              </p14:nvContentPartPr>
              <p14:xfrm>
                <a:off x="5119413" y="4898973"/>
                <a:ext cx="134640" cy="233640"/>
              </p14:xfrm>
            </p:contentPart>
          </mc:Choice>
          <mc:Fallback>
            <p:pic>
              <p:nvPicPr>
                <p:cNvPr id="211899" name="Freihand 211898">
                  <a:extLst>
                    <a:ext uri="{FF2B5EF4-FFF2-40B4-BE49-F238E27FC236}">
                      <a16:creationId xmlns:a16="http://schemas.microsoft.com/office/drawing/2014/main" id="{4000B326-D86F-FBCE-4C49-16EA7CA6DF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10773" y="4890333"/>
                  <a:ext cx="152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1902" name="Freihand 211901">
                  <a:extLst>
                    <a:ext uri="{FF2B5EF4-FFF2-40B4-BE49-F238E27FC236}">
                      <a16:creationId xmlns:a16="http://schemas.microsoft.com/office/drawing/2014/main" id="{B4DEC658-4BFD-DA07-9BB6-AF21BE32DBEB}"/>
                    </a:ext>
                  </a:extLst>
                </p14:cNvPr>
                <p14:cNvContentPartPr/>
                <p14:nvPr/>
              </p14:nvContentPartPr>
              <p14:xfrm>
                <a:off x="5201853" y="4906173"/>
                <a:ext cx="253440" cy="249840"/>
              </p14:xfrm>
            </p:contentPart>
          </mc:Choice>
          <mc:Fallback>
            <p:pic>
              <p:nvPicPr>
                <p:cNvPr id="211902" name="Freihand 211901">
                  <a:extLst>
                    <a:ext uri="{FF2B5EF4-FFF2-40B4-BE49-F238E27FC236}">
                      <a16:creationId xmlns:a16="http://schemas.microsoft.com/office/drawing/2014/main" id="{B4DEC658-4BFD-DA07-9BB6-AF21BE32DBE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93213" y="4897173"/>
                  <a:ext cx="271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1903" name="Freihand 211902">
                  <a:extLst>
                    <a:ext uri="{FF2B5EF4-FFF2-40B4-BE49-F238E27FC236}">
                      <a16:creationId xmlns:a16="http://schemas.microsoft.com/office/drawing/2014/main" id="{C3C3DA9E-59C2-1A01-D6C6-5BB78E40B467}"/>
                    </a:ext>
                  </a:extLst>
                </p14:cNvPr>
                <p14:cNvContentPartPr/>
                <p14:nvPr/>
              </p14:nvContentPartPr>
              <p14:xfrm>
                <a:off x="5496333" y="4879893"/>
                <a:ext cx="138600" cy="229680"/>
              </p14:xfrm>
            </p:contentPart>
          </mc:Choice>
          <mc:Fallback>
            <p:pic>
              <p:nvPicPr>
                <p:cNvPr id="211903" name="Freihand 211902">
                  <a:extLst>
                    <a:ext uri="{FF2B5EF4-FFF2-40B4-BE49-F238E27FC236}">
                      <a16:creationId xmlns:a16="http://schemas.microsoft.com/office/drawing/2014/main" id="{C3C3DA9E-59C2-1A01-D6C6-5BB78E40B46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87693" y="4871253"/>
                  <a:ext cx="156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1904" name="Freihand 211903">
                  <a:extLst>
                    <a:ext uri="{FF2B5EF4-FFF2-40B4-BE49-F238E27FC236}">
                      <a16:creationId xmlns:a16="http://schemas.microsoft.com/office/drawing/2014/main" id="{73D1A3D9-3973-7F18-FD23-F7ED51478F4A}"/>
                    </a:ext>
                  </a:extLst>
                </p14:cNvPr>
                <p14:cNvContentPartPr/>
                <p14:nvPr/>
              </p14:nvContentPartPr>
              <p14:xfrm>
                <a:off x="5684973" y="4865853"/>
                <a:ext cx="248400" cy="221760"/>
              </p14:xfrm>
            </p:contentPart>
          </mc:Choice>
          <mc:Fallback>
            <p:pic>
              <p:nvPicPr>
                <p:cNvPr id="211904" name="Freihand 211903">
                  <a:extLst>
                    <a:ext uri="{FF2B5EF4-FFF2-40B4-BE49-F238E27FC236}">
                      <a16:creationId xmlns:a16="http://schemas.microsoft.com/office/drawing/2014/main" id="{73D1A3D9-3973-7F18-FD23-F7ED51478F4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75973" y="4857213"/>
                  <a:ext cx="266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1905" name="Freihand 211904">
                  <a:extLst>
                    <a:ext uri="{FF2B5EF4-FFF2-40B4-BE49-F238E27FC236}">
                      <a16:creationId xmlns:a16="http://schemas.microsoft.com/office/drawing/2014/main" id="{A769FB7C-53ED-FAFF-73BA-3ABFA6FB03B1}"/>
                    </a:ext>
                  </a:extLst>
                </p14:cNvPr>
                <p14:cNvContentPartPr/>
                <p14:nvPr/>
              </p14:nvContentPartPr>
              <p14:xfrm>
                <a:off x="5812053" y="4891053"/>
                <a:ext cx="78840" cy="19800"/>
              </p14:xfrm>
            </p:contentPart>
          </mc:Choice>
          <mc:Fallback>
            <p:pic>
              <p:nvPicPr>
                <p:cNvPr id="211905" name="Freihand 211904">
                  <a:extLst>
                    <a:ext uri="{FF2B5EF4-FFF2-40B4-BE49-F238E27FC236}">
                      <a16:creationId xmlns:a16="http://schemas.microsoft.com/office/drawing/2014/main" id="{A769FB7C-53ED-FAFF-73BA-3ABFA6FB03B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03053" y="4882413"/>
                  <a:ext cx="96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1906" name="Freihand 211905">
                  <a:extLst>
                    <a:ext uri="{FF2B5EF4-FFF2-40B4-BE49-F238E27FC236}">
                      <a16:creationId xmlns:a16="http://schemas.microsoft.com/office/drawing/2014/main" id="{E7BB2665-3B95-52D8-360D-55C66219812C}"/>
                    </a:ext>
                  </a:extLst>
                </p14:cNvPr>
                <p14:cNvContentPartPr/>
                <p14:nvPr/>
              </p14:nvContentPartPr>
              <p14:xfrm>
                <a:off x="5981613" y="4940013"/>
                <a:ext cx="93960" cy="114480"/>
              </p14:xfrm>
            </p:contentPart>
          </mc:Choice>
          <mc:Fallback>
            <p:pic>
              <p:nvPicPr>
                <p:cNvPr id="211906" name="Freihand 211905">
                  <a:extLst>
                    <a:ext uri="{FF2B5EF4-FFF2-40B4-BE49-F238E27FC236}">
                      <a16:creationId xmlns:a16="http://schemas.microsoft.com/office/drawing/2014/main" id="{E7BB2665-3B95-52D8-360D-55C66219812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72973" y="4931013"/>
                  <a:ext cx="111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1908" name="Freihand 211907">
                  <a:extLst>
                    <a:ext uri="{FF2B5EF4-FFF2-40B4-BE49-F238E27FC236}">
                      <a16:creationId xmlns:a16="http://schemas.microsoft.com/office/drawing/2014/main" id="{E76A38C0-1BE4-2902-86A5-C993EDE33979}"/>
                    </a:ext>
                  </a:extLst>
                </p14:cNvPr>
                <p14:cNvContentPartPr/>
                <p14:nvPr/>
              </p14:nvContentPartPr>
              <p14:xfrm>
                <a:off x="6114093" y="4882053"/>
                <a:ext cx="43920" cy="178920"/>
              </p14:xfrm>
            </p:contentPart>
          </mc:Choice>
          <mc:Fallback>
            <p:pic>
              <p:nvPicPr>
                <p:cNvPr id="211908" name="Freihand 211907">
                  <a:extLst>
                    <a:ext uri="{FF2B5EF4-FFF2-40B4-BE49-F238E27FC236}">
                      <a16:creationId xmlns:a16="http://schemas.microsoft.com/office/drawing/2014/main" id="{E76A38C0-1BE4-2902-86A5-C993EDE3397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105093" y="4873413"/>
                  <a:ext cx="61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1909" name="Freihand 211908">
                  <a:extLst>
                    <a:ext uri="{FF2B5EF4-FFF2-40B4-BE49-F238E27FC236}">
                      <a16:creationId xmlns:a16="http://schemas.microsoft.com/office/drawing/2014/main" id="{4A6BED15-A6F2-0D67-A7DE-DF05FA256D7A}"/>
                    </a:ext>
                  </a:extLst>
                </p14:cNvPr>
                <p14:cNvContentPartPr/>
                <p14:nvPr/>
              </p14:nvContentPartPr>
              <p14:xfrm>
                <a:off x="6190053" y="4925973"/>
                <a:ext cx="230760" cy="132840"/>
              </p14:xfrm>
            </p:contentPart>
          </mc:Choice>
          <mc:Fallback>
            <p:pic>
              <p:nvPicPr>
                <p:cNvPr id="211909" name="Freihand 211908">
                  <a:extLst>
                    <a:ext uri="{FF2B5EF4-FFF2-40B4-BE49-F238E27FC236}">
                      <a16:creationId xmlns:a16="http://schemas.microsoft.com/office/drawing/2014/main" id="{4A6BED15-A6F2-0D67-A7DE-DF05FA256D7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81053" y="4917333"/>
                  <a:ext cx="248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1910" name="Freihand 211909">
                  <a:extLst>
                    <a:ext uri="{FF2B5EF4-FFF2-40B4-BE49-F238E27FC236}">
                      <a16:creationId xmlns:a16="http://schemas.microsoft.com/office/drawing/2014/main" id="{4EE78238-B36A-7D6A-5FFB-DBFAFFDA7075}"/>
                    </a:ext>
                  </a:extLst>
                </p14:cNvPr>
                <p14:cNvContentPartPr/>
                <p14:nvPr/>
              </p14:nvContentPartPr>
              <p14:xfrm>
                <a:off x="6458973" y="4952973"/>
                <a:ext cx="210240" cy="124560"/>
              </p14:xfrm>
            </p:contentPart>
          </mc:Choice>
          <mc:Fallback>
            <p:pic>
              <p:nvPicPr>
                <p:cNvPr id="211910" name="Freihand 211909">
                  <a:extLst>
                    <a:ext uri="{FF2B5EF4-FFF2-40B4-BE49-F238E27FC236}">
                      <a16:creationId xmlns:a16="http://schemas.microsoft.com/office/drawing/2014/main" id="{4EE78238-B36A-7D6A-5FFB-DBFAFFDA707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449973" y="4944333"/>
                  <a:ext cx="227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1911" name="Freihand 211910">
                  <a:extLst>
                    <a:ext uri="{FF2B5EF4-FFF2-40B4-BE49-F238E27FC236}">
                      <a16:creationId xmlns:a16="http://schemas.microsoft.com/office/drawing/2014/main" id="{EFA3A322-F008-8163-F283-6A71F2D7C91B}"/>
                    </a:ext>
                  </a:extLst>
                </p14:cNvPr>
                <p14:cNvContentPartPr/>
                <p14:nvPr/>
              </p14:nvContentPartPr>
              <p14:xfrm>
                <a:off x="6698373" y="4973493"/>
                <a:ext cx="143280" cy="234000"/>
              </p14:xfrm>
            </p:contentPart>
          </mc:Choice>
          <mc:Fallback>
            <p:pic>
              <p:nvPicPr>
                <p:cNvPr id="211911" name="Freihand 211910">
                  <a:extLst>
                    <a:ext uri="{FF2B5EF4-FFF2-40B4-BE49-F238E27FC236}">
                      <a16:creationId xmlns:a16="http://schemas.microsoft.com/office/drawing/2014/main" id="{EFA3A322-F008-8163-F283-6A71F2D7C91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689373" y="4964853"/>
                  <a:ext cx="160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1912" name="Freihand 211911">
                  <a:extLst>
                    <a:ext uri="{FF2B5EF4-FFF2-40B4-BE49-F238E27FC236}">
                      <a16:creationId xmlns:a16="http://schemas.microsoft.com/office/drawing/2014/main" id="{F54C2A44-6C00-EA20-F226-E07DEE48B26B}"/>
                    </a:ext>
                  </a:extLst>
                </p14:cNvPr>
                <p14:cNvContentPartPr/>
                <p14:nvPr/>
              </p14:nvContentPartPr>
              <p14:xfrm>
                <a:off x="6881613" y="4936053"/>
                <a:ext cx="157320" cy="142560"/>
              </p14:xfrm>
            </p:contentPart>
          </mc:Choice>
          <mc:Fallback>
            <p:pic>
              <p:nvPicPr>
                <p:cNvPr id="211912" name="Freihand 211911">
                  <a:extLst>
                    <a:ext uri="{FF2B5EF4-FFF2-40B4-BE49-F238E27FC236}">
                      <a16:creationId xmlns:a16="http://schemas.microsoft.com/office/drawing/2014/main" id="{F54C2A44-6C00-EA20-F226-E07DEE48B26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72973" y="4927413"/>
                  <a:ext cx="174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1913" name="Freihand 211912">
                  <a:extLst>
                    <a:ext uri="{FF2B5EF4-FFF2-40B4-BE49-F238E27FC236}">
                      <a16:creationId xmlns:a16="http://schemas.microsoft.com/office/drawing/2014/main" id="{4BF81E90-C802-976D-FD23-EBDADD0A614F}"/>
                    </a:ext>
                  </a:extLst>
                </p14:cNvPr>
                <p14:cNvContentPartPr/>
                <p14:nvPr/>
              </p14:nvContentPartPr>
              <p14:xfrm>
                <a:off x="7079253" y="4803933"/>
                <a:ext cx="322920" cy="248040"/>
              </p14:xfrm>
            </p:contentPart>
          </mc:Choice>
          <mc:Fallback>
            <p:pic>
              <p:nvPicPr>
                <p:cNvPr id="211913" name="Freihand 211912">
                  <a:extLst>
                    <a:ext uri="{FF2B5EF4-FFF2-40B4-BE49-F238E27FC236}">
                      <a16:creationId xmlns:a16="http://schemas.microsoft.com/office/drawing/2014/main" id="{4BF81E90-C802-976D-FD23-EBDADD0A61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70613" y="4795293"/>
                  <a:ext cx="340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1914" name="Freihand 211913">
                  <a:extLst>
                    <a:ext uri="{FF2B5EF4-FFF2-40B4-BE49-F238E27FC236}">
                      <a16:creationId xmlns:a16="http://schemas.microsoft.com/office/drawing/2014/main" id="{DC30930C-F7CC-5EF9-1A27-1E5F69E9DA62}"/>
                    </a:ext>
                  </a:extLst>
                </p14:cNvPr>
                <p14:cNvContentPartPr/>
                <p14:nvPr/>
              </p14:nvContentPartPr>
              <p14:xfrm>
                <a:off x="7673973" y="4831293"/>
                <a:ext cx="104040" cy="216360"/>
              </p14:xfrm>
            </p:contentPart>
          </mc:Choice>
          <mc:Fallback>
            <p:pic>
              <p:nvPicPr>
                <p:cNvPr id="211914" name="Freihand 211913">
                  <a:extLst>
                    <a:ext uri="{FF2B5EF4-FFF2-40B4-BE49-F238E27FC236}">
                      <a16:creationId xmlns:a16="http://schemas.microsoft.com/office/drawing/2014/main" id="{DC30930C-F7CC-5EF9-1A27-1E5F69E9DA6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64973" y="4822293"/>
                  <a:ext cx="121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1915" name="Freihand 211914">
                  <a:extLst>
                    <a:ext uri="{FF2B5EF4-FFF2-40B4-BE49-F238E27FC236}">
                      <a16:creationId xmlns:a16="http://schemas.microsoft.com/office/drawing/2014/main" id="{BAE1515D-2E84-A3E3-9C82-9A8A437FEFA9}"/>
                    </a:ext>
                  </a:extLst>
                </p14:cNvPr>
                <p14:cNvContentPartPr/>
                <p14:nvPr/>
              </p14:nvContentPartPr>
              <p14:xfrm>
                <a:off x="7841733" y="4864773"/>
                <a:ext cx="55440" cy="129240"/>
              </p14:xfrm>
            </p:contentPart>
          </mc:Choice>
          <mc:Fallback>
            <p:pic>
              <p:nvPicPr>
                <p:cNvPr id="211915" name="Freihand 211914">
                  <a:extLst>
                    <a:ext uri="{FF2B5EF4-FFF2-40B4-BE49-F238E27FC236}">
                      <a16:creationId xmlns:a16="http://schemas.microsoft.com/office/drawing/2014/main" id="{BAE1515D-2E84-A3E3-9C82-9A8A437FEFA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32733" y="4856133"/>
                  <a:ext cx="73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1916" name="Freihand 211915">
                  <a:extLst>
                    <a:ext uri="{FF2B5EF4-FFF2-40B4-BE49-F238E27FC236}">
                      <a16:creationId xmlns:a16="http://schemas.microsoft.com/office/drawing/2014/main" id="{86F0DA8A-0BFA-0556-D34F-C1F9357D6621}"/>
                    </a:ext>
                  </a:extLst>
                </p14:cNvPr>
                <p14:cNvContentPartPr/>
                <p14:nvPr/>
              </p14:nvContentPartPr>
              <p14:xfrm>
                <a:off x="7822293" y="4847133"/>
                <a:ext cx="109800" cy="189000"/>
              </p14:xfrm>
            </p:contentPart>
          </mc:Choice>
          <mc:Fallback>
            <p:pic>
              <p:nvPicPr>
                <p:cNvPr id="211916" name="Freihand 211915">
                  <a:extLst>
                    <a:ext uri="{FF2B5EF4-FFF2-40B4-BE49-F238E27FC236}">
                      <a16:creationId xmlns:a16="http://schemas.microsoft.com/office/drawing/2014/main" id="{86F0DA8A-0BFA-0556-D34F-C1F9357D662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13293" y="4838493"/>
                  <a:ext cx="127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1918" name="Freihand 211917">
                  <a:extLst>
                    <a:ext uri="{FF2B5EF4-FFF2-40B4-BE49-F238E27FC236}">
                      <a16:creationId xmlns:a16="http://schemas.microsoft.com/office/drawing/2014/main" id="{C3D0A2F9-646A-6BB1-8CB5-9E908AC7F3DF}"/>
                    </a:ext>
                  </a:extLst>
                </p14:cNvPr>
                <p14:cNvContentPartPr/>
                <p14:nvPr/>
              </p14:nvContentPartPr>
              <p14:xfrm>
                <a:off x="7968453" y="4847853"/>
                <a:ext cx="142560" cy="160560"/>
              </p14:xfrm>
            </p:contentPart>
          </mc:Choice>
          <mc:Fallback>
            <p:pic>
              <p:nvPicPr>
                <p:cNvPr id="211918" name="Freihand 211917">
                  <a:extLst>
                    <a:ext uri="{FF2B5EF4-FFF2-40B4-BE49-F238E27FC236}">
                      <a16:creationId xmlns:a16="http://schemas.microsoft.com/office/drawing/2014/main" id="{C3D0A2F9-646A-6BB1-8CB5-9E908AC7F3D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59453" y="4839213"/>
                  <a:ext cx="160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1919" name="Freihand 211918">
                  <a:extLst>
                    <a:ext uri="{FF2B5EF4-FFF2-40B4-BE49-F238E27FC236}">
                      <a16:creationId xmlns:a16="http://schemas.microsoft.com/office/drawing/2014/main" id="{D619DD8A-0FEB-C78F-707A-AE5964341385}"/>
                    </a:ext>
                  </a:extLst>
                </p14:cNvPr>
                <p14:cNvContentPartPr/>
                <p14:nvPr/>
              </p14:nvContentPartPr>
              <p14:xfrm>
                <a:off x="8136573" y="4953693"/>
                <a:ext cx="16560" cy="121680"/>
              </p14:xfrm>
            </p:contentPart>
          </mc:Choice>
          <mc:Fallback>
            <p:pic>
              <p:nvPicPr>
                <p:cNvPr id="211919" name="Freihand 211918">
                  <a:extLst>
                    <a:ext uri="{FF2B5EF4-FFF2-40B4-BE49-F238E27FC236}">
                      <a16:creationId xmlns:a16="http://schemas.microsoft.com/office/drawing/2014/main" id="{D619DD8A-0FEB-C78F-707A-AE596434138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27573" y="4944693"/>
                  <a:ext cx="34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1920" name="Freihand 211919">
                  <a:extLst>
                    <a:ext uri="{FF2B5EF4-FFF2-40B4-BE49-F238E27FC236}">
                      <a16:creationId xmlns:a16="http://schemas.microsoft.com/office/drawing/2014/main" id="{590972AF-C0CD-E9FF-235F-77C8B1811D56}"/>
                    </a:ext>
                  </a:extLst>
                </p14:cNvPr>
                <p14:cNvContentPartPr/>
                <p14:nvPr/>
              </p14:nvContentPartPr>
              <p14:xfrm>
                <a:off x="8271573" y="4855413"/>
                <a:ext cx="24120" cy="99000"/>
              </p14:xfrm>
            </p:contentPart>
          </mc:Choice>
          <mc:Fallback>
            <p:pic>
              <p:nvPicPr>
                <p:cNvPr id="211920" name="Freihand 211919">
                  <a:extLst>
                    <a:ext uri="{FF2B5EF4-FFF2-40B4-BE49-F238E27FC236}">
                      <a16:creationId xmlns:a16="http://schemas.microsoft.com/office/drawing/2014/main" id="{590972AF-C0CD-E9FF-235F-77C8B1811D5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62573" y="4846413"/>
                  <a:ext cx="41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1921" name="Freihand 211920">
                  <a:extLst>
                    <a:ext uri="{FF2B5EF4-FFF2-40B4-BE49-F238E27FC236}">
                      <a16:creationId xmlns:a16="http://schemas.microsoft.com/office/drawing/2014/main" id="{E51390F9-9C18-6B40-C515-5A33EB446D61}"/>
                    </a:ext>
                  </a:extLst>
                </p14:cNvPr>
                <p14:cNvContentPartPr/>
                <p14:nvPr/>
              </p14:nvContentPartPr>
              <p14:xfrm>
                <a:off x="8333493" y="4846413"/>
                <a:ext cx="68040" cy="186840"/>
              </p14:xfrm>
            </p:contentPart>
          </mc:Choice>
          <mc:Fallback>
            <p:pic>
              <p:nvPicPr>
                <p:cNvPr id="211921" name="Freihand 211920">
                  <a:extLst>
                    <a:ext uri="{FF2B5EF4-FFF2-40B4-BE49-F238E27FC236}">
                      <a16:creationId xmlns:a16="http://schemas.microsoft.com/office/drawing/2014/main" id="{E51390F9-9C18-6B40-C515-5A33EB446D6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24493" y="4837773"/>
                  <a:ext cx="85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1922" name="Freihand 211921">
                  <a:extLst>
                    <a:ext uri="{FF2B5EF4-FFF2-40B4-BE49-F238E27FC236}">
                      <a16:creationId xmlns:a16="http://schemas.microsoft.com/office/drawing/2014/main" id="{11A2C5E6-A07F-2BB3-0B69-61DC4BDB9FBB}"/>
                    </a:ext>
                  </a:extLst>
                </p14:cNvPr>
                <p14:cNvContentPartPr/>
                <p14:nvPr/>
              </p14:nvContentPartPr>
              <p14:xfrm>
                <a:off x="8420253" y="4871253"/>
                <a:ext cx="101520" cy="148320"/>
              </p14:xfrm>
            </p:contentPart>
          </mc:Choice>
          <mc:Fallback>
            <p:pic>
              <p:nvPicPr>
                <p:cNvPr id="211922" name="Freihand 211921">
                  <a:extLst>
                    <a:ext uri="{FF2B5EF4-FFF2-40B4-BE49-F238E27FC236}">
                      <a16:creationId xmlns:a16="http://schemas.microsoft.com/office/drawing/2014/main" id="{11A2C5E6-A07F-2BB3-0B69-61DC4BDB9FB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11613" y="4862613"/>
                  <a:ext cx="119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1923" name="Freihand 211922">
                  <a:extLst>
                    <a:ext uri="{FF2B5EF4-FFF2-40B4-BE49-F238E27FC236}">
                      <a16:creationId xmlns:a16="http://schemas.microsoft.com/office/drawing/2014/main" id="{E9D40A8C-83B8-9A7B-1270-2772DAF689A1}"/>
                    </a:ext>
                  </a:extLst>
                </p14:cNvPr>
                <p14:cNvContentPartPr/>
                <p14:nvPr/>
              </p14:nvContentPartPr>
              <p14:xfrm>
                <a:off x="8478573" y="4811133"/>
                <a:ext cx="119160" cy="309240"/>
              </p14:xfrm>
            </p:contentPart>
          </mc:Choice>
          <mc:Fallback>
            <p:pic>
              <p:nvPicPr>
                <p:cNvPr id="211923" name="Freihand 211922">
                  <a:extLst>
                    <a:ext uri="{FF2B5EF4-FFF2-40B4-BE49-F238E27FC236}">
                      <a16:creationId xmlns:a16="http://schemas.microsoft.com/office/drawing/2014/main" id="{E9D40A8C-83B8-9A7B-1270-2772DAF689A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469573" y="4802493"/>
                  <a:ext cx="136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1924" name="Freihand 211923">
                  <a:extLst>
                    <a:ext uri="{FF2B5EF4-FFF2-40B4-BE49-F238E27FC236}">
                      <a16:creationId xmlns:a16="http://schemas.microsoft.com/office/drawing/2014/main" id="{FDB79D80-9350-87AA-F3CF-ACF389DD6CC3}"/>
                    </a:ext>
                  </a:extLst>
                </p14:cNvPr>
                <p14:cNvContentPartPr/>
                <p14:nvPr/>
              </p14:nvContentPartPr>
              <p14:xfrm>
                <a:off x="8261133" y="4849653"/>
                <a:ext cx="63360" cy="236160"/>
              </p14:xfrm>
            </p:contentPart>
          </mc:Choice>
          <mc:Fallback>
            <p:pic>
              <p:nvPicPr>
                <p:cNvPr id="211924" name="Freihand 211923">
                  <a:extLst>
                    <a:ext uri="{FF2B5EF4-FFF2-40B4-BE49-F238E27FC236}">
                      <a16:creationId xmlns:a16="http://schemas.microsoft.com/office/drawing/2014/main" id="{FDB79D80-9350-87AA-F3CF-ACF389DD6CC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52493" y="4841013"/>
                  <a:ext cx="81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1635" name="Freihand 211634">
                  <a:extLst>
                    <a:ext uri="{FF2B5EF4-FFF2-40B4-BE49-F238E27FC236}">
                      <a16:creationId xmlns:a16="http://schemas.microsoft.com/office/drawing/2014/main" id="{7A4A42C7-1F17-28FC-480F-3317C8A9AA5D}"/>
                    </a:ext>
                  </a:extLst>
                </p14:cNvPr>
                <p14:cNvContentPartPr/>
                <p14:nvPr/>
              </p14:nvContentPartPr>
              <p14:xfrm>
                <a:off x="5605773" y="1457013"/>
                <a:ext cx="113400" cy="248400"/>
              </p14:xfrm>
            </p:contentPart>
          </mc:Choice>
          <mc:Fallback>
            <p:pic>
              <p:nvPicPr>
                <p:cNvPr id="211635" name="Freihand 211634">
                  <a:extLst>
                    <a:ext uri="{FF2B5EF4-FFF2-40B4-BE49-F238E27FC236}">
                      <a16:creationId xmlns:a16="http://schemas.microsoft.com/office/drawing/2014/main" id="{7A4A42C7-1F17-28FC-480F-3317C8A9AA5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97133" y="1448013"/>
                  <a:ext cx="131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1637" name="Freihand 211636">
                  <a:extLst>
                    <a:ext uri="{FF2B5EF4-FFF2-40B4-BE49-F238E27FC236}">
                      <a16:creationId xmlns:a16="http://schemas.microsoft.com/office/drawing/2014/main" id="{2B7A80D3-A9AC-931C-8CAA-AB178C7B0C02}"/>
                    </a:ext>
                  </a:extLst>
                </p14:cNvPr>
                <p14:cNvContentPartPr/>
                <p14:nvPr/>
              </p14:nvContentPartPr>
              <p14:xfrm>
                <a:off x="5699013" y="1405893"/>
                <a:ext cx="248400" cy="263880"/>
              </p14:xfrm>
            </p:contentPart>
          </mc:Choice>
          <mc:Fallback>
            <p:pic>
              <p:nvPicPr>
                <p:cNvPr id="211637" name="Freihand 211636">
                  <a:extLst>
                    <a:ext uri="{FF2B5EF4-FFF2-40B4-BE49-F238E27FC236}">
                      <a16:creationId xmlns:a16="http://schemas.microsoft.com/office/drawing/2014/main" id="{2B7A80D3-A9AC-931C-8CAA-AB178C7B0C0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90373" y="1396893"/>
                  <a:ext cx="266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1638" name="Freihand 211637">
                  <a:extLst>
                    <a:ext uri="{FF2B5EF4-FFF2-40B4-BE49-F238E27FC236}">
                      <a16:creationId xmlns:a16="http://schemas.microsoft.com/office/drawing/2014/main" id="{008D102A-6DFB-469E-30B5-B4EB76351496}"/>
                    </a:ext>
                  </a:extLst>
                </p14:cNvPr>
                <p14:cNvContentPartPr/>
                <p14:nvPr/>
              </p14:nvContentPartPr>
              <p14:xfrm>
                <a:off x="6026613" y="1454853"/>
                <a:ext cx="184320" cy="336600"/>
              </p14:xfrm>
            </p:contentPart>
          </mc:Choice>
          <mc:Fallback>
            <p:pic>
              <p:nvPicPr>
                <p:cNvPr id="211638" name="Freihand 211637">
                  <a:extLst>
                    <a:ext uri="{FF2B5EF4-FFF2-40B4-BE49-F238E27FC236}">
                      <a16:creationId xmlns:a16="http://schemas.microsoft.com/office/drawing/2014/main" id="{008D102A-6DFB-469E-30B5-B4EB7635149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17613" y="1445853"/>
                  <a:ext cx="2019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1639" name="Freihand 211638">
                  <a:extLst>
                    <a:ext uri="{FF2B5EF4-FFF2-40B4-BE49-F238E27FC236}">
                      <a16:creationId xmlns:a16="http://schemas.microsoft.com/office/drawing/2014/main" id="{51C59A98-F905-252A-EBBD-25FD250F77D0}"/>
                    </a:ext>
                  </a:extLst>
                </p14:cNvPr>
                <p14:cNvContentPartPr/>
                <p14:nvPr/>
              </p14:nvContentPartPr>
              <p14:xfrm>
                <a:off x="6244773" y="1566453"/>
                <a:ext cx="201240" cy="79200"/>
              </p14:xfrm>
            </p:contentPart>
          </mc:Choice>
          <mc:Fallback>
            <p:pic>
              <p:nvPicPr>
                <p:cNvPr id="211639" name="Freihand 211638">
                  <a:extLst>
                    <a:ext uri="{FF2B5EF4-FFF2-40B4-BE49-F238E27FC236}">
                      <a16:creationId xmlns:a16="http://schemas.microsoft.com/office/drawing/2014/main" id="{51C59A98-F905-252A-EBBD-25FD250F77D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36133" y="1557813"/>
                  <a:ext cx="218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1640" name="Freihand 211639">
                  <a:extLst>
                    <a:ext uri="{FF2B5EF4-FFF2-40B4-BE49-F238E27FC236}">
                      <a16:creationId xmlns:a16="http://schemas.microsoft.com/office/drawing/2014/main" id="{3D8F8568-6488-02A7-0AD5-1FBEFED81EE1}"/>
                    </a:ext>
                  </a:extLst>
                </p14:cNvPr>
                <p14:cNvContentPartPr/>
                <p14:nvPr/>
              </p14:nvContentPartPr>
              <p14:xfrm>
                <a:off x="6520893" y="1443693"/>
                <a:ext cx="515880" cy="202680"/>
              </p14:xfrm>
            </p:contentPart>
          </mc:Choice>
          <mc:Fallback>
            <p:pic>
              <p:nvPicPr>
                <p:cNvPr id="211640" name="Freihand 211639">
                  <a:extLst>
                    <a:ext uri="{FF2B5EF4-FFF2-40B4-BE49-F238E27FC236}">
                      <a16:creationId xmlns:a16="http://schemas.microsoft.com/office/drawing/2014/main" id="{3D8F8568-6488-02A7-0AD5-1FBEFED81EE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12253" y="1435053"/>
                  <a:ext cx="533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1641" name="Freihand 211640">
                  <a:extLst>
                    <a:ext uri="{FF2B5EF4-FFF2-40B4-BE49-F238E27FC236}">
                      <a16:creationId xmlns:a16="http://schemas.microsoft.com/office/drawing/2014/main" id="{E47FA872-1523-0303-8ADC-50DE5423A60B}"/>
                    </a:ext>
                  </a:extLst>
                </p14:cNvPr>
                <p14:cNvContentPartPr/>
                <p14:nvPr/>
              </p14:nvContentPartPr>
              <p14:xfrm>
                <a:off x="6921933" y="1422093"/>
                <a:ext cx="54360" cy="36720"/>
              </p14:xfrm>
            </p:contentPart>
          </mc:Choice>
          <mc:Fallback>
            <p:pic>
              <p:nvPicPr>
                <p:cNvPr id="211641" name="Freihand 211640">
                  <a:extLst>
                    <a:ext uri="{FF2B5EF4-FFF2-40B4-BE49-F238E27FC236}">
                      <a16:creationId xmlns:a16="http://schemas.microsoft.com/office/drawing/2014/main" id="{E47FA872-1523-0303-8ADC-50DE5423A60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12933" y="1413453"/>
                  <a:ext cx="72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1643" name="Freihand 211642">
                  <a:extLst>
                    <a:ext uri="{FF2B5EF4-FFF2-40B4-BE49-F238E27FC236}">
                      <a16:creationId xmlns:a16="http://schemas.microsoft.com/office/drawing/2014/main" id="{C9539126-67FC-3313-1B52-2AFB7F5B8338}"/>
                    </a:ext>
                  </a:extLst>
                </p14:cNvPr>
                <p14:cNvContentPartPr/>
                <p14:nvPr/>
              </p14:nvContentPartPr>
              <p14:xfrm>
                <a:off x="7082493" y="1541973"/>
                <a:ext cx="66600" cy="54360"/>
              </p14:xfrm>
            </p:contentPart>
          </mc:Choice>
          <mc:Fallback>
            <p:pic>
              <p:nvPicPr>
                <p:cNvPr id="211643" name="Freihand 211642">
                  <a:extLst>
                    <a:ext uri="{FF2B5EF4-FFF2-40B4-BE49-F238E27FC236}">
                      <a16:creationId xmlns:a16="http://schemas.microsoft.com/office/drawing/2014/main" id="{C9539126-67FC-3313-1B52-2AFB7F5B833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073853" y="1533333"/>
                  <a:ext cx="84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1644" name="Freihand 211643">
                  <a:extLst>
                    <a:ext uri="{FF2B5EF4-FFF2-40B4-BE49-F238E27FC236}">
                      <a16:creationId xmlns:a16="http://schemas.microsoft.com/office/drawing/2014/main" id="{13E50835-989A-7536-E707-8E8675E7D1DF}"/>
                    </a:ext>
                  </a:extLst>
                </p14:cNvPr>
                <p14:cNvContentPartPr/>
                <p14:nvPr/>
              </p14:nvContentPartPr>
              <p14:xfrm>
                <a:off x="7196973" y="1413093"/>
                <a:ext cx="136800" cy="200520"/>
              </p14:xfrm>
            </p:contentPart>
          </mc:Choice>
          <mc:Fallback>
            <p:pic>
              <p:nvPicPr>
                <p:cNvPr id="211644" name="Freihand 211643">
                  <a:extLst>
                    <a:ext uri="{FF2B5EF4-FFF2-40B4-BE49-F238E27FC236}">
                      <a16:creationId xmlns:a16="http://schemas.microsoft.com/office/drawing/2014/main" id="{13E50835-989A-7536-E707-8E8675E7D1D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88333" y="1404453"/>
                  <a:ext cx="154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1647" name="Freihand 211646">
                  <a:extLst>
                    <a:ext uri="{FF2B5EF4-FFF2-40B4-BE49-F238E27FC236}">
                      <a16:creationId xmlns:a16="http://schemas.microsoft.com/office/drawing/2014/main" id="{E082DFB7-8951-ACB9-D0D6-7BEADE70C9EB}"/>
                    </a:ext>
                  </a:extLst>
                </p14:cNvPr>
                <p14:cNvContentPartPr/>
                <p14:nvPr/>
              </p14:nvContentPartPr>
              <p14:xfrm>
                <a:off x="7429173" y="1396173"/>
                <a:ext cx="297360" cy="341280"/>
              </p14:xfrm>
            </p:contentPart>
          </mc:Choice>
          <mc:Fallback>
            <p:pic>
              <p:nvPicPr>
                <p:cNvPr id="211647" name="Freihand 211646">
                  <a:extLst>
                    <a:ext uri="{FF2B5EF4-FFF2-40B4-BE49-F238E27FC236}">
                      <a16:creationId xmlns:a16="http://schemas.microsoft.com/office/drawing/2014/main" id="{E082DFB7-8951-ACB9-D0D6-7BEADE70C9E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20533" y="1387533"/>
                  <a:ext cx="3150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1651" name="Freihand 211650">
                  <a:extLst>
                    <a:ext uri="{FF2B5EF4-FFF2-40B4-BE49-F238E27FC236}">
                      <a16:creationId xmlns:a16="http://schemas.microsoft.com/office/drawing/2014/main" id="{20EB8E4C-7FF3-4E88-60FE-4A7F0A9CFA7A}"/>
                    </a:ext>
                  </a:extLst>
                </p14:cNvPr>
                <p14:cNvContentPartPr/>
                <p14:nvPr/>
              </p14:nvContentPartPr>
              <p14:xfrm>
                <a:off x="7732293" y="1428213"/>
                <a:ext cx="206640" cy="173160"/>
              </p14:xfrm>
            </p:contentPart>
          </mc:Choice>
          <mc:Fallback>
            <p:pic>
              <p:nvPicPr>
                <p:cNvPr id="211651" name="Freihand 211650">
                  <a:extLst>
                    <a:ext uri="{FF2B5EF4-FFF2-40B4-BE49-F238E27FC236}">
                      <a16:creationId xmlns:a16="http://schemas.microsoft.com/office/drawing/2014/main" id="{20EB8E4C-7FF3-4E88-60FE-4A7F0A9CFA7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23653" y="1419213"/>
                  <a:ext cx="224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1652" name="Freihand 211651">
                  <a:extLst>
                    <a:ext uri="{FF2B5EF4-FFF2-40B4-BE49-F238E27FC236}">
                      <a16:creationId xmlns:a16="http://schemas.microsoft.com/office/drawing/2014/main" id="{39D96932-F741-34D9-64AB-1DB0768F60A6}"/>
                    </a:ext>
                  </a:extLst>
                </p14:cNvPr>
                <p14:cNvContentPartPr/>
                <p14:nvPr/>
              </p14:nvContentPartPr>
              <p14:xfrm>
                <a:off x="7952613" y="1441173"/>
                <a:ext cx="11880" cy="23040"/>
              </p14:xfrm>
            </p:contentPart>
          </mc:Choice>
          <mc:Fallback>
            <p:pic>
              <p:nvPicPr>
                <p:cNvPr id="211652" name="Freihand 211651">
                  <a:extLst>
                    <a:ext uri="{FF2B5EF4-FFF2-40B4-BE49-F238E27FC236}">
                      <a16:creationId xmlns:a16="http://schemas.microsoft.com/office/drawing/2014/main" id="{39D96932-F741-34D9-64AB-1DB0768F60A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943613" y="1432173"/>
                  <a:ext cx="29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1656" name="Freihand 211655">
                  <a:extLst>
                    <a:ext uri="{FF2B5EF4-FFF2-40B4-BE49-F238E27FC236}">
                      <a16:creationId xmlns:a16="http://schemas.microsoft.com/office/drawing/2014/main" id="{41603E47-FF62-EEA8-70E0-ED08352B1B0A}"/>
                    </a:ext>
                  </a:extLst>
                </p14:cNvPr>
                <p14:cNvContentPartPr/>
                <p14:nvPr/>
              </p14:nvContentPartPr>
              <p14:xfrm>
                <a:off x="7967733" y="1395453"/>
                <a:ext cx="246960" cy="195120"/>
              </p14:xfrm>
            </p:contentPart>
          </mc:Choice>
          <mc:Fallback>
            <p:pic>
              <p:nvPicPr>
                <p:cNvPr id="211656" name="Freihand 211655">
                  <a:extLst>
                    <a:ext uri="{FF2B5EF4-FFF2-40B4-BE49-F238E27FC236}">
                      <a16:creationId xmlns:a16="http://schemas.microsoft.com/office/drawing/2014/main" id="{41603E47-FF62-EEA8-70E0-ED08352B1B0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58733" y="1386453"/>
                  <a:ext cx="264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1661" name="Freihand 211660">
                  <a:extLst>
                    <a:ext uri="{FF2B5EF4-FFF2-40B4-BE49-F238E27FC236}">
                      <a16:creationId xmlns:a16="http://schemas.microsoft.com/office/drawing/2014/main" id="{7B32CCED-4BF0-8647-623C-1EBE431D5826}"/>
                    </a:ext>
                  </a:extLst>
                </p14:cNvPr>
                <p14:cNvContentPartPr/>
                <p14:nvPr/>
              </p14:nvContentPartPr>
              <p14:xfrm>
                <a:off x="8242053" y="1488693"/>
                <a:ext cx="95400" cy="99720"/>
              </p14:xfrm>
            </p:contentPart>
          </mc:Choice>
          <mc:Fallback>
            <p:pic>
              <p:nvPicPr>
                <p:cNvPr id="211661" name="Freihand 211660">
                  <a:extLst>
                    <a:ext uri="{FF2B5EF4-FFF2-40B4-BE49-F238E27FC236}">
                      <a16:creationId xmlns:a16="http://schemas.microsoft.com/office/drawing/2014/main" id="{7B32CCED-4BF0-8647-623C-1EBE431D582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33413" y="1480053"/>
                  <a:ext cx="113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1664" name="Freihand 211663">
                  <a:extLst>
                    <a:ext uri="{FF2B5EF4-FFF2-40B4-BE49-F238E27FC236}">
                      <a16:creationId xmlns:a16="http://schemas.microsoft.com/office/drawing/2014/main" id="{5471DF34-991A-9072-67D9-96F24BC3BF89}"/>
                    </a:ext>
                  </a:extLst>
                </p14:cNvPr>
                <p14:cNvContentPartPr/>
                <p14:nvPr/>
              </p14:nvContentPartPr>
              <p14:xfrm>
                <a:off x="8469933" y="1423173"/>
                <a:ext cx="157320" cy="186480"/>
              </p14:xfrm>
            </p:contentPart>
          </mc:Choice>
          <mc:Fallback>
            <p:pic>
              <p:nvPicPr>
                <p:cNvPr id="211664" name="Freihand 211663">
                  <a:extLst>
                    <a:ext uri="{FF2B5EF4-FFF2-40B4-BE49-F238E27FC236}">
                      <a16:creationId xmlns:a16="http://schemas.microsoft.com/office/drawing/2014/main" id="{5471DF34-991A-9072-67D9-96F24BC3BF8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461293" y="1414173"/>
                  <a:ext cx="174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1666" name="Freihand 211665">
                  <a:extLst>
                    <a:ext uri="{FF2B5EF4-FFF2-40B4-BE49-F238E27FC236}">
                      <a16:creationId xmlns:a16="http://schemas.microsoft.com/office/drawing/2014/main" id="{67B2A07A-5341-F01F-B4AF-97429B87C435}"/>
                    </a:ext>
                  </a:extLst>
                </p14:cNvPr>
                <p14:cNvContentPartPr/>
                <p14:nvPr/>
              </p14:nvContentPartPr>
              <p14:xfrm>
                <a:off x="8684133" y="1402653"/>
                <a:ext cx="43560" cy="216000"/>
              </p14:xfrm>
            </p:contentPart>
          </mc:Choice>
          <mc:Fallback>
            <p:pic>
              <p:nvPicPr>
                <p:cNvPr id="211666" name="Freihand 211665">
                  <a:extLst>
                    <a:ext uri="{FF2B5EF4-FFF2-40B4-BE49-F238E27FC236}">
                      <a16:creationId xmlns:a16="http://schemas.microsoft.com/office/drawing/2014/main" id="{67B2A07A-5341-F01F-B4AF-97429B87C43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675133" y="1394013"/>
                  <a:ext cx="61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1678" name="Freihand 211677">
                  <a:extLst>
                    <a:ext uri="{FF2B5EF4-FFF2-40B4-BE49-F238E27FC236}">
                      <a16:creationId xmlns:a16="http://schemas.microsoft.com/office/drawing/2014/main" id="{AD3CD471-9605-47AF-C0EA-EB6160E35CA9}"/>
                    </a:ext>
                  </a:extLst>
                </p14:cNvPr>
                <p14:cNvContentPartPr/>
                <p14:nvPr/>
              </p14:nvContentPartPr>
              <p14:xfrm>
                <a:off x="8733813" y="1488693"/>
                <a:ext cx="220680" cy="117360"/>
              </p14:xfrm>
            </p:contentPart>
          </mc:Choice>
          <mc:Fallback>
            <p:pic>
              <p:nvPicPr>
                <p:cNvPr id="211678" name="Freihand 211677">
                  <a:extLst>
                    <a:ext uri="{FF2B5EF4-FFF2-40B4-BE49-F238E27FC236}">
                      <a16:creationId xmlns:a16="http://schemas.microsoft.com/office/drawing/2014/main" id="{AD3CD471-9605-47AF-C0EA-EB6160E35CA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25173" y="1479693"/>
                  <a:ext cx="238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1687" name="Freihand 211686">
                  <a:extLst>
                    <a:ext uri="{FF2B5EF4-FFF2-40B4-BE49-F238E27FC236}">
                      <a16:creationId xmlns:a16="http://schemas.microsoft.com/office/drawing/2014/main" id="{0E3EEB87-A57F-7458-F743-36E4B4A5B3B7}"/>
                    </a:ext>
                  </a:extLst>
                </p14:cNvPr>
                <p14:cNvContentPartPr/>
                <p14:nvPr/>
              </p14:nvContentPartPr>
              <p14:xfrm>
                <a:off x="8923173" y="1400133"/>
                <a:ext cx="38160" cy="63000"/>
              </p14:xfrm>
            </p:contentPart>
          </mc:Choice>
          <mc:Fallback>
            <p:pic>
              <p:nvPicPr>
                <p:cNvPr id="211687" name="Freihand 211686">
                  <a:extLst>
                    <a:ext uri="{FF2B5EF4-FFF2-40B4-BE49-F238E27FC236}">
                      <a16:creationId xmlns:a16="http://schemas.microsoft.com/office/drawing/2014/main" id="{0E3EEB87-A57F-7458-F743-36E4B4A5B3B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14173" y="1391133"/>
                  <a:ext cx="55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1691" name="Freihand 211690">
                  <a:extLst>
                    <a:ext uri="{FF2B5EF4-FFF2-40B4-BE49-F238E27FC236}">
                      <a16:creationId xmlns:a16="http://schemas.microsoft.com/office/drawing/2014/main" id="{6F0CE1F3-5B8B-C190-21E7-838874C4A217}"/>
                    </a:ext>
                  </a:extLst>
                </p14:cNvPr>
                <p14:cNvContentPartPr/>
                <p14:nvPr/>
              </p14:nvContentPartPr>
              <p14:xfrm>
                <a:off x="8990493" y="1376733"/>
                <a:ext cx="168480" cy="217800"/>
              </p14:xfrm>
            </p:contentPart>
          </mc:Choice>
          <mc:Fallback>
            <p:pic>
              <p:nvPicPr>
                <p:cNvPr id="211691" name="Freihand 211690">
                  <a:extLst>
                    <a:ext uri="{FF2B5EF4-FFF2-40B4-BE49-F238E27FC236}">
                      <a16:creationId xmlns:a16="http://schemas.microsoft.com/office/drawing/2014/main" id="{6F0CE1F3-5B8B-C190-21E7-838874C4A21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81493" y="1368093"/>
                  <a:ext cx="186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1695" name="Freihand 211694">
                  <a:extLst>
                    <a:ext uri="{FF2B5EF4-FFF2-40B4-BE49-F238E27FC236}">
                      <a16:creationId xmlns:a16="http://schemas.microsoft.com/office/drawing/2014/main" id="{42DEC572-A7EE-749E-8A58-42895D778D03}"/>
                    </a:ext>
                  </a:extLst>
                </p14:cNvPr>
                <p14:cNvContentPartPr/>
                <p14:nvPr/>
              </p14:nvContentPartPr>
              <p14:xfrm>
                <a:off x="9216213" y="1528653"/>
                <a:ext cx="545040" cy="255960"/>
              </p14:xfrm>
            </p:contentPart>
          </mc:Choice>
          <mc:Fallback>
            <p:pic>
              <p:nvPicPr>
                <p:cNvPr id="211695" name="Freihand 211694">
                  <a:extLst>
                    <a:ext uri="{FF2B5EF4-FFF2-40B4-BE49-F238E27FC236}">
                      <a16:creationId xmlns:a16="http://schemas.microsoft.com/office/drawing/2014/main" id="{42DEC572-A7EE-749E-8A58-42895D778D0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07573" y="1519653"/>
                  <a:ext cx="562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1705" name="Freihand 211704">
                  <a:extLst>
                    <a:ext uri="{FF2B5EF4-FFF2-40B4-BE49-F238E27FC236}">
                      <a16:creationId xmlns:a16="http://schemas.microsoft.com/office/drawing/2014/main" id="{4865F98C-D00C-6EE9-F099-ABA10F6BC439}"/>
                    </a:ext>
                  </a:extLst>
                </p14:cNvPr>
                <p14:cNvContentPartPr/>
                <p14:nvPr/>
              </p14:nvContentPartPr>
              <p14:xfrm>
                <a:off x="9779253" y="1439013"/>
                <a:ext cx="23400" cy="63360"/>
              </p14:xfrm>
            </p:contentPart>
          </mc:Choice>
          <mc:Fallback>
            <p:pic>
              <p:nvPicPr>
                <p:cNvPr id="211705" name="Freihand 211704">
                  <a:extLst>
                    <a:ext uri="{FF2B5EF4-FFF2-40B4-BE49-F238E27FC236}">
                      <a16:creationId xmlns:a16="http://schemas.microsoft.com/office/drawing/2014/main" id="{4865F98C-D00C-6EE9-F099-ABA10F6BC43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70613" y="1430013"/>
                  <a:ext cx="41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1715" name="Freihand 211714">
                  <a:extLst>
                    <a:ext uri="{FF2B5EF4-FFF2-40B4-BE49-F238E27FC236}">
                      <a16:creationId xmlns:a16="http://schemas.microsoft.com/office/drawing/2014/main" id="{CCD24096-9E9E-0CAE-64D8-AB28B2D24A3F}"/>
                    </a:ext>
                  </a:extLst>
                </p14:cNvPr>
                <p14:cNvContentPartPr/>
                <p14:nvPr/>
              </p14:nvContentPartPr>
              <p14:xfrm>
                <a:off x="9826053" y="1395813"/>
                <a:ext cx="367920" cy="224280"/>
              </p14:xfrm>
            </p:contentPart>
          </mc:Choice>
          <mc:Fallback>
            <p:pic>
              <p:nvPicPr>
                <p:cNvPr id="211715" name="Freihand 211714">
                  <a:extLst>
                    <a:ext uri="{FF2B5EF4-FFF2-40B4-BE49-F238E27FC236}">
                      <a16:creationId xmlns:a16="http://schemas.microsoft.com/office/drawing/2014/main" id="{CCD24096-9E9E-0CAE-64D8-AB28B2D24A3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17053" y="1387173"/>
                  <a:ext cx="385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1726" name="Freihand 211725">
                  <a:extLst>
                    <a:ext uri="{FF2B5EF4-FFF2-40B4-BE49-F238E27FC236}">
                      <a16:creationId xmlns:a16="http://schemas.microsoft.com/office/drawing/2014/main" id="{6E002931-BF5A-493A-77C6-8280A04D7CE7}"/>
                    </a:ext>
                  </a:extLst>
                </p14:cNvPr>
                <p14:cNvContentPartPr/>
                <p14:nvPr/>
              </p14:nvContentPartPr>
              <p14:xfrm>
                <a:off x="5598213" y="1346493"/>
                <a:ext cx="93240" cy="414360"/>
              </p14:xfrm>
            </p:contentPart>
          </mc:Choice>
          <mc:Fallback>
            <p:pic>
              <p:nvPicPr>
                <p:cNvPr id="211726" name="Freihand 211725">
                  <a:extLst>
                    <a:ext uri="{FF2B5EF4-FFF2-40B4-BE49-F238E27FC236}">
                      <a16:creationId xmlns:a16="http://schemas.microsoft.com/office/drawing/2014/main" id="{6E002931-BF5A-493A-77C6-8280A04D7CE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589213" y="1337493"/>
                  <a:ext cx="1108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1752" name="Freihand 211751">
                  <a:extLst>
                    <a:ext uri="{FF2B5EF4-FFF2-40B4-BE49-F238E27FC236}">
                      <a16:creationId xmlns:a16="http://schemas.microsoft.com/office/drawing/2014/main" id="{FCF28A5B-C198-F0A5-A0CF-8E1E501422FE}"/>
                    </a:ext>
                  </a:extLst>
                </p14:cNvPr>
                <p14:cNvContentPartPr/>
                <p14:nvPr/>
              </p14:nvContentPartPr>
              <p14:xfrm>
                <a:off x="10062933" y="1318053"/>
                <a:ext cx="228960" cy="437040"/>
              </p14:xfrm>
            </p:contentPart>
          </mc:Choice>
          <mc:Fallback>
            <p:pic>
              <p:nvPicPr>
                <p:cNvPr id="211752" name="Freihand 211751">
                  <a:extLst>
                    <a:ext uri="{FF2B5EF4-FFF2-40B4-BE49-F238E27FC236}">
                      <a16:creationId xmlns:a16="http://schemas.microsoft.com/office/drawing/2014/main" id="{FCF28A5B-C198-F0A5-A0CF-8E1E501422F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54293" y="1309413"/>
                  <a:ext cx="246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1951" name="Freihand 211950">
                  <a:extLst>
                    <a:ext uri="{FF2B5EF4-FFF2-40B4-BE49-F238E27FC236}">
                      <a16:creationId xmlns:a16="http://schemas.microsoft.com/office/drawing/2014/main" id="{47B634F1-E4B9-9742-10DC-1091AC1B688C}"/>
                    </a:ext>
                  </a:extLst>
                </p14:cNvPr>
                <p14:cNvContentPartPr/>
                <p14:nvPr/>
              </p14:nvContentPartPr>
              <p14:xfrm>
                <a:off x="8592333" y="1772373"/>
                <a:ext cx="129600" cy="127440"/>
              </p14:xfrm>
            </p:contentPart>
          </mc:Choice>
          <mc:Fallback>
            <p:pic>
              <p:nvPicPr>
                <p:cNvPr id="211951" name="Freihand 211950">
                  <a:extLst>
                    <a:ext uri="{FF2B5EF4-FFF2-40B4-BE49-F238E27FC236}">
                      <a16:creationId xmlns:a16="http://schemas.microsoft.com/office/drawing/2014/main" id="{47B634F1-E4B9-9742-10DC-1091AC1B688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83333" y="1763733"/>
                  <a:ext cx="147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1953" name="Freihand 211952">
                  <a:extLst>
                    <a:ext uri="{FF2B5EF4-FFF2-40B4-BE49-F238E27FC236}">
                      <a16:creationId xmlns:a16="http://schemas.microsoft.com/office/drawing/2014/main" id="{9AA795AB-706F-8081-7BB1-FE5C16C76D8B}"/>
                    </a:ext>
                  </a:extLst>
                </p14:cNvPr>
                <p14:cNvContentPartPr/>
                <p14:nvPr/>
              </p14:nvContentPartPr>
              <p14:xfrm>
                <a:off x="8792133" y="1853013"/>
                <a:ext cx="27720" cy="63360"/>
              </p14:xfrm>
            </p:contentPart>
          </mc:Choice>
          <mc:Fallback>
            <p:pic>
              <p:nvPicPr>
                <p:cNvPr id="211953" name="Freihand 211952">
                  <a:extLst>
                    <a:ext uri="{FF2B5EF4-FFF2-40B4-BE49-F238E27FC236}">
                      <a16:creationId xmlns:a16="http://schemas.microsoft.com/office/drawing/2014/main" id="{9AA795AB-706F-8081-7BB1-FE5C16C76D8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783493" y="1844373"/>
                  <a:ext cx="45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1954" name="Freihand 211953">
                  <a:extLst>
                    <a:ext uri="{FF2B5EF4-FFF2-40B4-BE49-F238E27FC236}">
                      <a16:creationId xmlns:a16="http://schemas.microsoft.com/office/drawing/2014/main" id="{6C249710-F2AE-AF10-23DE-FEB07D06B414}"/>
                    </a:ext>
                  </a:extLst>
                </p14:cNvPr>
                <p14:cNvContentPartPr/>
                <p14:nvPr/>
              </p14:nvContentPartPr>
              <p14:xfrm>
                <a:off x="8843613" y="1752573"/>
                <a:ext cx="128520" cy="166320"/>
              </p14:xfrm>
            </p:contentPart>
          </mc:Choice>
          <mc:Fallback>
            <p:pic>
              <p:nvPicPr>
                <p:cNvPr id="211954" name="Freihand 211953">
                  <a:extLst>
                    <a:ext uri="{FF2B5EF4-FFF2-40B4-BE49-F238E27FC236}">
                      <a16:creationId xmlns:a16="http://schemas.microsoft.com/office/drawing/2014/main" id="{6C249710-F2AE-AF10-23DE-FEB07D06B41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834613" y="1743933"/>
                  <a:ext cx="146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1955" name="Freihand 211954">
                  <a:extLst>
                    <a:ext uri="{FF2B5EF4-FFF2-40B4-BE49-F238E27FC236}">
                      <a16:creationId xmlns:a16="http://schemas.microsoft.com/office/drawing/2014/main" id="{42E5F8FF-445B-444B-477A-31498B498756}"/>
                    </a:ext>
                  </a:extLst>
                </p14:cNvPr>
                <p14:cNvContentPartPr/>
                <p14:nvPr/>
              </p14:nvContentPartPr>
              <p14:xfrm>
                <a:off x="8992653" y="1845813"/>
                <a:ext cx="18360" cy="72000"/>
              </p14:xfrm>
            </p:contentPart>
          </mc:Choice>
          <mc:Fallback>
            <p:pic>
              <p:nvPicPr>
                <p:cNvPr id="211955" name="Freihand 211954">
                  <a:extLst>
                    <a:ext uri="{FF2B5EF4-FFF2-40B4-BE49-F238E27FC236}">
                      <a16:creationId xmlns:a16="http://schemas.microsoft.com/office/drawing/2014/main" id="{42E5F8FF-445B-444B-477A-31498B49875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984013" y="1836813"/>
                  <a:ext cx="36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1957" name="Freihand 211956">
                  <a:extLst>
                    <a:ext uri="{FF2B5EF4-FFF2-40B4-BE49-F238E27FC236}">
                      <a16:creationId xmlns:a16="http://schemas.microsoft.com/office/drawing/2014/main" id="{C19B3F4E-3C9C-C175-3B18-20D190791780}"/>
                    </a:ext>
                  </a:extLst>
                </p14:cNvPr>
                <p14:cNvContentPartPr/>
                <p14:nvPr/>
              </p14:nvContentPartPr>
              <p14:xfrm>
                <a:off x="9063933" y="1764093"/>
                <a:ext cx="364680" cy="124560"/>
              </p14:xfrm>
            </p:contentPart>
          </mc:Choice>
          <mc:Fallback>
            <p:pic>
              <p:nvPicPr>
                <p:cNvPr id="211957" name="Freihand 211956">
                  <a:extLst>
                    <a:ext uri="{FF2B5EF4-FFF2-40B4-BE49-F238E27FC236}">
                      <a16:creationId xmlns:a16="http://schemas.microsoft.com/office/drawing/2014/main" id="{C19B3F4E-3C9C-C175-3B18-20D19079178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054933" y="1755093"/>
                  <a:ext cx="382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1958" name="Freihand 211957">
                  <a:extLst>
                    <a:ext uri="{FF2B5EF4-FFF2-40B4-BE49-F238E27FC236}">
                      <a16:creationId xmlns:a16="http://schemas.microsoft.com/office/drawing/2014/main" id="{4C258B50-E4DF-16CC-ECDC-C2F1F967261D}"/>
                    </a:ext>
                  </a:extLst>
                </p14:cNvPr>
                <p14:cNvContentPartPr/>
                <p14:nvPr/>
              </p14:nvContentPartPr>
              <p14:xfrm>
                <a:off x="9420333" y="1755453"/>
                <a:ext cx="49680" cy="61200"/>
              </p14:xfrm>
            </p:contentPart>
          </mc:Choice>
          <mc:Fallback>
            <p:pic>
              <p:nvPicPr>
                <p:cNvPr id="211958" name="Freihand 211957">
                  <a:extLst>
                    <a:ext uri="{FF2B5EF4-FFF2-40B4-BE49-F238E27FC236}">
                      <a16:creationId xmlns:a16="http://schemas.microsoft.com/office/drawing/2014/main" id="{4C258B50-E4DF-16CC-ECDC-C2F1F967261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411333" y="1746453"/>
                  <a:ext cx="67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1959" name="Freihand 211958">
                  <a:extLst>
                    <a:ext uri="{FF2B5EF4-FFF2-40B4-BE49-F238E27FC236}">
                      <a16:creationId xmlns:a16="http://schemas.microsoft.com/office/drawing/2014/main" id="{B4C3007C-3C0D-8C7B-A5E6-9E4B996BF414}"/>
                    </a:ext>
                  </a:extLst>
                </p14:cNvPr>
                <p14:cNvContentPartPr/>
                <p14:nvPr/>
              </p14:nvContentPartPr>
              <p14:xfrm>
                <a:off x="9498093" y="1829973"/>
                <a:ext cx="271800" cy="46440"/>
              </p14:xfrm>
            </p:contentPart>
          </mc:Choice>
          <mc:Fallback>
            <p:pic>
              <p:nvPicPr>
                <p:cNvPr id="211959" name="Freihand 211958">
                  <a:extLst>
                    <a:ext uri="{FF2B5EF4-FFF2-40B4-BE49-F238E27FC236}">
                      <a16:creationId xmlns:a16="http://schemas.microsoft.com/office/drawing/2014/main" id="{B4C3007C-3C0D-8C7B-A5E6-9E4B996BF41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489093" y="1820973"/>
                  <a:ext cx="289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960" name="Freihand 211959">
                  <a:extLst>
                    <a:ext uri="{FF2B5EF4-FFF2-40B4-BE49-F238E27FC236}">
                      <a16:creationId xmlns:a16="http://schemas.microsoft.com/office/drawing/2014/main" id="{83121171-6221-1CE5-D59F-DAE9B6131825}"/>
                    </a:ext>
                  </a:extLst>
                </p14:cNvPr>
                <p14:cNvContentPartPr/>
                <p14:nvPr/>
              </p14:nvContentPartPr>
              <p14:xfrm>
                <a:off x="10019733" y="1851933"/>
                <a:ext cx="233640" cy="51480"/>
              </p14:xfrm>
            </p:contentPart>
          </mc:Choice>
          <mc:Fallback>
            <p:pic>
              <p:nvPicPr>
                <p:cNvPr id="211960" name="Freihand 211959">
                  <a:extLst>
                    <a:ext uri="{FF2B5EF4-FFF2-40B4-BE49-F238E27FC236}">
                      <a16:creationId xmlns:a16="http://schemas.microsoft.com/office/drawing/2014/main" id="{83121171-6221-1CE5-D59F-DAE9B613182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010733" y="1842933"/>
                  <a:ext cx="251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1961" name="Freihand 211960">
                  <a:extLst>
                    <a:ext uri="{FF2B5EF4-FFF2-40B4-BE49-F238E27FC236}">
                      <a16:creationId xmlns:a16="http://schemas.microsoft.com/office/drawing/2014/main" id="{138BEBE6-26C6-DF72-900A-9443E87C1DD4}"/>
                    </a:ext>
                  </a:extLst>
                </p14:cNvPr>
                <p14:cNvContentPartPr/>
                <p14:nvPr/>
              </p14:nvContentPartPr>
              <p14:xfrm>
                <a:off x="10244373" y="1812693"/>
                <a:ext cx="57240" cy="13320"/>
              </p14:xfrm>
            </p:contentPart>
          </mc:Choice>
          <mc:Fallback>
            <p:pic>
              <p:nvPicPr>
                <p:cNvPr id="211961" name="Freihand 211960">
                  <a:extLst>
                    <a:ext uri="{FF2B5EF4-FFF2-40B4-BE49-F238E27FC236}">
                      <a16:creationId xmlns:a16="http://schemas.microsoft.com/office/drawing/2014/main" id="{138BEBE6-26C6-DF72-900A-9443E87C1DD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235373" y="1803693"/>
                  <a:ext cx="74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1962" name="Freihand 211961">
                  <a:extLst>
                    <a:ext uri="{FF2B5EF4-FFF2-40B4-BE49-F238E27FC236}">
                      <a16:creationId xmlns:a16="http://schemas.microsoft.com/office/drawing/2014/main" id="{1AF86695-3BA9-41E3-ED62-4516CBED24FE}"/>
                    </a:ext>
                  </a:extLst>
                </p14:cNvPr>
                <p14:cNvContentPartPr/>
                <p14:nvPr/>
              </p14:nvContentPartPr>
              <p14:xfrm>
                <a:off x="10412493" y="1771653"/>
                <a:ext cx="353880" cy="95400"/>
              </p14:xfrm>
            </p:contentPart>
          </mc:Choice>
          <mc:Fallback>
            <p:pic>
              <p:nvPicPr>
                <p:cNvPr id="211962" name="Freihand 211961">
                  <a:extLst>
                    <a:ext uri="{FF2B5EF4-FFF2-40B4-BE49-F238E27FC236}">
                      <a16:creationId xmlns:a16="http://schemas.microsoft.com/office/drawing/2014/main" id="{1AF86695-3BA9-41E3-ED62-4516CBED24F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03853" y="1763013"/>
                  <a:ext cx="371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1942" name="Freihand 211941">
                  <a:extLst>
                    <a:ext uri="{FF2B5EF4-FFF2-40B4-BE49-F238E27FC236}">
                      <a16:creationId xmlns:a16="http://schemas.microsoft.com/office/drawing/2014/main" id="{8AD7BF16-2D93-D71B-20AF-177000271282}"/>
                    </a:ext>
                  </a:extLst>
                </p14:cNvPr>
                <p14:cNvContentPartPr/>
                <p14:nvPr/>
              </p14:nvContentPartPr>
              <p14:xfrm>
                <a:off x="6308493" y="1817733"/>
                <a:ext cx="173520" cy="221760"/>
              </p14:xfrm>
            </p:contentPart>
          </mc:Choice>
          <mc:Fallback>
            <p:pic>
              <p:nvPicPr>
                <p:cNvPr id="211942" name="Freihand 211941">
                  <a:extLst>
                    <a:ext uri="{FF2B5EF4-FFF2-40B4-BE49-F238E27FC236}">
                      <a16:creationId xmlns:a16="http://schemas.microsoft.com/office/drawing/2014/main" id="{8AD7BF16-2D93-D71B-20AF-17700027128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99853" y="1808733"/>
                  <a:ext cx="191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1943" name="Freihand 211942">
                  <a:extLst>
                    <a:ext uri="{FF2B5EF4-FFF2-40B4-BE49-F238E27FC236}">
                      <a16:creationId xmlns:a16="http://schemas.microsoft.com/office/drawing/2014/main" id="{4266003E-F3BB-DD86-FF01-5C8D2FAFE5F8}"/>
                    </a:ext>
                  </a:extLst>
                </p14:cNvPr>
                <p14:cNvContentPartPr/>
                <p14:nvPr/>
              </p14:nvContentPartPr>
              <p14:xfrm>
                <a:off x="6385893" y="1925013"/>
                <a:ext cx="128160" cy="70200"/>
              </p14:xfrm>
            </p:contentPart>
          </mc:Choice>
          <mc:Fallback>
            <p:pic>
              <p:nvPicPr>
                <p:cNvPr id="211943" name="Freihand 211942">
                  <a:extLst>
                    <a:ext uri="{FF2B5EF4-FFF2-40B4-BE49-F238E27FC236}">
                      <a16:creationId xmlns:a16="http://schemas.microsoft.com/office/drawing/2014/main" id="{4266003E-F3BB-DD86-FF01-5C8D2FAFE5F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76893" y="1916373"/>
                  <a:ext cx="145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1944" name="Freihand 211943">
                  <a:extLst>
                    <a:ext uri="{FF2B5EF4-FFF2-40B4-BE49-F238E27FC236}">
                      <a16:creationId xmlns:a16="http://schemas.microsoft.com/office/drawing/2014/main" id="{E5AAD298-E7A8-A897-E824-A48DAD79675B}"/>
                    </a:ext>
                  </a:extLst>
                </p14:cNvPr>
                <p14:cNvContentPartPr/>
                <p14:nvPr/>
              </p14:nvContentPartPr>
              <p14:xfrm>
                <a:off x="6541773" y="1817733"/>
                <a:ext cx="683280" cy="188640"/>
              </p14:xfrm>
            </p:contentPart>
          </mc:Choice>
          <mc:Fallback>
            <p:pic>
              <p:nvPicPr>
                <p:cNvPr id="211944" name="Freihand 211943">
                  <a:extLst>
                    <a:ext uri="{FF2B5EF4-FFF2-40B4-BE49-F238E27FC236}">
                      <a16:creationId xmlns:a16="http://schemas.microsoft.com/office/drawing/2014/main" id="{E5AAD298-E7A8-A897-E824-A48DAD79675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33133" y="1808733"/>
                  <a:ext cx="700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1945" name="Freihand 211944">
                  <a:extLst>
                    <a:ext uri="{FF2B5EF4-FFF2-40B4-BE49-F238E27FC236}">
                      <a16:creationId xmlns:a16="http://schemas.microsoft.com/office/drawing/2014/main" id="{3C6B3B4A-9C09-A3F2-2378-A82BB36B8596}"/>
                    </a:ext>
                  </a:extLst>
                </p14:cNvPr>
                <p14:cNvContentPartPr/>
                <p14:nvPr/>
              </p14:nvContentPartPr>
              <p14:xfrm>
                <a:off x="6335493" y="1832493"/>
                <a:ext cx="20160" cy="227880"/>
              </p14:xfrm>
            </p:contentPart>
          </mc:Choice>
          <mc:Fallback>
            <p:pic>
              <p:nvPicPr>
                <p:cNvPr id="211945" name="Freihand 211944">
                  <a:extLst>
                    <a:ext uri="{FF2B5EF4-FFF2-40B4-BE49-F238E27FC236}">
                      <a16:creationId xmlns:a16="http://schemas.microsoft.com/office/drawing/2014/main" id="{3C6B3B4A-9C09-A3F2-2378-A82BB36B859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326493" y="1823853"/>
                  <a:ext cx="37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1946" name="Freihand 211945">
                  <a:extLst>
                    <a:ext uri="{FF2B5EF4-FFF2-40B4-BE49-F238E27FC236}">
                      <a16:creationId xmlns:a16="http://schemas.microsoft.com/office/drawing/2014/main" id="{FB4142B9-6871-8A88-0E21-CD153643DC26}"/>
                    </a:ext>
                  </a:extLst>
                </p14:cNvPr>
                <p14:cNvContentPartPr/>
                <p14:nvPr/>
              </p14:nvContentPartPr>
              <p14:xfrm>
                <a:off x="7405053" y="1862013"/>
                <a:ext cx="288720" cy="109440"/>
              </p14:xfrm>
            </p:contentPart>
          </mc:Choice>
          <mc:Fallback>
            <p:pic>
              <p:nvPicPr>
                <p:cNvPr id="211946" name="Freihand 211945">
                  <a:extLst>
                    <a:ext uri="{FF2B5EF4-FFF2-40B4-BE49-F238E27FC236}">
                      <a16:creationId xmlns:a16="http://schemas.microsoft.com/office/drawing/2014/main" id="{FB4142B9-6871-8A88-0E21-CD153643DC2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96053" y="1853013"/>
                  <a:ext cx="306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1947" name="Freihand 211946">
                  <a:extLst>
                    <a:ext uri="{FF2B5EF4-FFF2-40B4-BE49-F238E27FC236}">
                      <a16:creationId xmlns:a16="http://schemas.microsoft.com/office/drawing/2014/main" id="{AF0222E5-5010-57E8-8BC9-BB275AEFECD5}"/>
                    </a:ext>
                  </a:extLst>
                </p14:cNvPr>
                <p14:cNvContentPartPr/>
                <p14:nvPr/>
              </p14:nvContentPartPr>
              <p14:xfrm>
                <a:off x="7749933" y="1842933"/>
                <a:ext cx="79920" cy="101160"/>
              </p14:xfrm>
            </p:contentPart>
          </mc:Choice>
          <mc:Fallback>
            <p:pic>
              <p:nvPicPr>
                <p:cNvPr id="211947" name="Freihand 211946">
                  <a:extLst>
                    <a:ext uri="{FF2B5EF4-FFF2-40B4-BE49-F238E27FC236}">
                      <a16:creationId xmlns:a16="http://schemas.microsoft.com/office/drawing/2014/main" id="{AF0222E5-5010-57E8-8BC9-BB275AEFECD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740933" y="1834293"/>
                  <a:ext cx="97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1950" name="Freihand 211949">
                  <a:extLst>
                    <a:ext uri="{FF2B5EF4-FFF2-40B4-BE49-F238E27FC236}">
                      <a16:creationId xmlns:a16="http://schemas.microsoft.com/office/drawing/2014/main" id="{5F1DB39A-46B5-9BA0-9918-EA60E051DD4C}"/>
                    </a:ext>
                  </a:extLst>
                </p14:cNvPr>
                <p14:cNvContentPartPr/>
                <p14:nvPr/>
              </p14:nvContentPartPr>
              <p14:xfrm>
                <a:off x="8032173" y="1825293"/>
                <a:ext cx="334080" cy="95040"/>
              </p14:xfrm>
            </p:contentPart>
          </mc:Choice>
          <mc:Fallback>
            <p:pic>
              <p:nvPicPr>
                <p:cNvPr id="211950" name="Freihand 211949">
                  <a:extLst>
                    <a:ext uri="{FF2B5EF4-FFF2-40B4-BE49-F238E27FC236}">
                      <a16:creationId xmlns:a16="http://schemas.microsoft.com/office/drawing/2014/main" id="{5F1DB39A-46B5-9BA0-9918-EA60E051DD4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023533" y="1816653"/>
                  <a:ext cx="351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1963" name="Freihand 211962">
                  <a:extLst>
                    <a:ext uri="{FF2B5EF4-FFF2-40B4-BE49-F238E27FC236}">
                      <a16:creationId xmlns:a16="http://schemas.microsoft.com/office/drawing/2014/main" id="{D970B1E1-B5AC-AA94-C78D-50CC940C1F87}"/>
                    </a:ext>
                  </a:extLst>
                </p14:cNvPr>
                <p14:cNvContentPartPr/>
                <p14:nvPr/>
              </p14:nvContentPartPr>
              <p14:xfrm>
                <a:off x="6418293" y="2153253"/>
                <a:ext cx="175320" cy="133920"/>
              </p14:xfrm>
            </p:contentPart>
          </mc:Choice>
          <mc:Fallback>
            <p:pic>
              <p:nvPicPr>
                <p:cNvPr id="211963" name="Freihand 211962">
                  <a:extLst>
                    <a:ext uri="{FF2B5EF4-FFF2-40B4-BE49-F238E27FC236}">
                      <a16:creationId xmlns:a16="http://schemas.microsoft.com/office/drawing/2014/main" id="{D970B1E1-B5AC-AA94-C78D-50CC940C1F8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409653" y="2144253"/>
                  <a:ext cx="192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1964" name="Freihand 211963">
                  <a:extLst>
                    <a:ext uri="{FF2B5EF4-FFF2-40B4-BE49-F238E27FC236}">
                      <a16:creationId xmlns:a16="http://schemas.microsoft.com/office/drawing/2014/main" id="{2CD650A3-9983-B89C-CE85-C6EE32DF55E4}"/>
                    </a:ext>
                  </a:extLst>
                </p14:cNvPr>
                <p14:cNvContentPartPr/>
                <p14:nvPr/>
              </p14:nvContentPartPr>
              <p14:xfrm>
                <a:off x="6687933" y="2098893"/>
                <a:ext cx="103680" cy="212400"/>
              </p14:xfrm>
            </p:contentPart>
          </mc:Choice>
          <mc:Fallback>
            <p:pic>
              <p:nvPicPr>
                <p:cNvPr id="211964" name="Freihand 211963">
                  <a:extLst>
                    <a:ext uri="{FF2B5EF4-FFF2-40B4-BE49-F238E27FC236}">
                      <a16:creationId xmlns:a16="http://schemas.microsoft.com/office/drawing/2014/main" id="{2CD650A3-9983-B89C-CE85-C6EE32DF55E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678933" y="2090253"/>
                  <a:ext cx="121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1965" name="Freihand 211964">
                  <a:extLst>
                    <a:ext uri="{FF2B5EF4-FFF2-40B4-BE49-F238E27FC236}">
                      <a16:creationId xmlns:a16="http://schemas.microsoft.com/office/drawing/2014/main" id="{6082DDD1-B978-15E9-FDCE-3D85204FF43A}"/>
                    </a:ext>
                  </a:extLst>
                </p14:cNvPr>
                <p14:cNvContentPartPr/>
                <p14:nvPr/>
              </p14:nvContentPartPr>
              <p14:xfrm>
                <a:off x="6874413" y="2126253"/>
                <a:ext cx="97200" cy="156240"/>
              </p14:xfrm>
            </p:contentPart>
          </mc:Choice>
          <mc:Fallback>
            <p:pic>
              <p:nvPicPr>
                <p:cNvPr id="211965" name="Freihand 211964">
                  <a:extLst>
                    <a:ext uri="{FF2B5EF4-FFF2-40B4-BE49-F238E27FC236}">
                      <a16:creationId xmlns:a16="http://schemas.microsoft.com/office/drawing/2014/main" id="{6082DDD1-B978-15E9-FDCE-3D85204FF43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65773" y="2117613"/>
                  <a:ext cx="114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1966" name="Freihand 211965">
                  <a:extLst>
                    <a:ext uri="{FF2B5EF4-FFF2-40B4-BE49-F238E27FC236}">
                      <a16:creationId xmlns:a16="http://schemas.microsoft.com/office/drawing/2014/main" id="{ADE08E93-C5C6-2C54-38EC-62DBEBBD012A}"/>
                    </a:ext>
                  </a:extLst>
                </p14:cNvPr>
                <p14:cNvContentPartPr/>
                <p14:nvPr/>
              </p14:nvContentPartPr>
              <p14:xfrm>
                <a:off x="7039653" y="2147853"/>
                <a:ext cx="73080" cy="118440"/>
              </p14:xfrm>
            </p:contentPart>
          </mc:Choice>
          <mc:Fallback>
            <p:pic>
              <p:nvPicPr>
                <p:cNvPr id="211966" name="Freihand 211965">
                  <a:extLst>
                    <a:ext uri="{FF2B5EF4-FFF2-40B4-BE49-F238E27FC236}">
                      <a16:creationId xmlns:a16="http://schemas.microsoft.com/office/drawing/2014/main" id="{ADE08E93-C5C6-2C54-38EC-62DBEBBD012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30653" y="2138853"/>
                  <a:ext cx="90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1967" name="Freihand 211966">
                  <a:extLst>
                    <a:ext uri="{FF2B5EF4-FFF2-40B4-BE49-F238E27FC236}">
                      <a16:creationId xmlns:a16="http://schemas.microsoft.com/office/drawing/2014/main" id="{E46DF18B-47D1-57FB-D8D3-44D89ED0EA5E}"/>
                    </a:ext>
                  </a:extLst>
                </p14:cNvPr>
                <p14:cNvContentPartPr/>
                <p14:nvPr/>
              </p14:nvContentPartPr>
              <p14:xfrm>
                <a:off x="7165293" y="2171613"/>
                <a:ext cx="249480" cy="111240"/>
              </p14:xfrm>
            </p:contentPart>
          </mc:Choice>
          <mc:Fallback>
            <p:pic>
              <p:nvPicPr>
                <p:cNvPr id="211967" name="Freihand 211966">
                  <a:extLst>
                    <a:ext uri="{FF2B5EF4-FFF2-40B4-BE49-F238E27FC236}">
                      <a16:creationId xmlns:a16="http://schemas.microsoft.com/office/drawing/2014/main" id="{E46DF18B-47D1-57FB-D8D3-44D89ED0EA5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156293" y="2162613"/>
                  <a:ext cx="267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1968" name="Freihand 211967">
                  <a:extLst>
                    <a:ext uri="{FF2B5EF4-FFF2-40B4-BE49-F238E27FC236}">
                      <a16:creationId xmlns:a16="http://schemas.microsoft.com/office/drawing/2014/main" id="{8EBB0430-C1B2-9012-2CA6-309CCE53928D}"/>
                    </a:ext>
                  </a:extLst>
                </p14:cNvPr>
                <p14:cNvContentPartPr/>
                <p14:nvPr/>
              </p14:nvContentPartPr>
              <p14:xfrm>
                <a:off x="7580733" y="2102133"/>
                <a:ext cx="253440" cy="255600"/>
              </p14:xfrm>
            </p:contentPart>
          </mc:Choice>
          <mc:Fallback>
            <p:pic>
              <p:nvPicPr>
                <p:cNvPr id="211968" name="Freihand 211967">
                  <a:extLst>
                    <a:ext uri="{FF2B5EF4-FFF2-40B4-BE49-F238E27FC236}">
                      <a16:creationId xmlns:a16="http://schemas.microsoft.com/office/drawing/2014/main" id="{8EBB0430-C1B2-9012-2CA6-309CCE53928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572093" y="2093133"/>
                  <a:ext cx="271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1972" name="Freihand 211971">
                  <a:extLst>
                    <a:ext uri="{FF2B5EF4-FFF2-40B4-BE49-F238E27FC236}">
                      <a16:creationId xmlns:a16="http://schemas.microsoft.com/office/drawing/2014/main" id="{D1B0ACF2-7510-A0C3-B4EF-6F018C1E1152}"/>
                    </a:ext>
                  </a:extLst>
                </p14:cNvPr>
                <p14:cNvContentPartPr/>
                <p14:nvPr/>
              </p14:nvContentPartPr>
              <p14:xfrm>
                <a:off x="7868733" y="2094933"/>
                <a:ext cx="404280" cy="182880"/>
              </p14:xfrm>
            </p:contentPart>
          </mc:Choice>
          <mc:Fallback>
            <p:pic>
              <p:nvPicPr>
                <p:cNvPr id="211972" name="Freihand 211971">
                  <a:extLst>
                    <a:ext uri="{FF2B5EF4-FFF2-40B4-BE49-F238E27FC236}">
                      <a16:creationId xmlns:a16="http://schemas.microsoft.com/office/drawing/2014/main" id="{D1B0ACF2-7510-A0C3-B4EF-6F018C1E115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860093" y="2086293"/>
                  <a:ext cx="421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1974" name="Freihand 211973">
                  <a:extLst>
                    <a:ext uri="{FF2B5EF4-FFF2-40B4-BE49-F238E27FC236}">
                      <a16:creationId xmlns:a16="http://schemas.microsoft.com/office/drawing/2014/main" id="{786B4EBD-4D9E-F1D1-FDAB-8F311E3E1B65}"/>
                    </a:ext>
                  </a:extLst>
                </p14:cNvPr>
                <p14:cNvContentPartPr/>
                <p14:nvPr/>
              </p14:nvContentPartPr>
              <p14:xfrm>
                <a:off x="8557053" y="2131293"/>
                <a:ext cx="325080" cy="137880"/>
              </p14:xfrm>
            </p:contentPart>
          </mc:Choice>
          <mc:Fallback>
            <p:pic>
              <p:nvPicPr>
                <p:cNvPr id="211974" name="Freihand 211973">
                  <a:extLst>
                    <a:ext uri="{FF2B5EF4-FFF2-40B4-BE49-F238E27FC236}">
                      <a16:creationId xmlns:a16="http://schemas.microsoft.com/office/drawing/2014/main" id="{786B4EBD-4D9E-F1D1-FDAB-8F311E3E1B6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548413" y="2122293"/>
                  <a:ext cx="342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1975" name="Freihand 211974">
                  <a:extLst>
                    <a:ext uri="{FF2B5EF4-FFF2-40B4-BE49-F238E27FC236}">
                      <a16:creationId xmlns:a16="http://schemas.microsoft.com/office/drawing/2014/main" id="{696912BB-5D88-FC56-7AD0-F94023DB6E12}"/>
                    </a:ext>
                  </a:extLst>
                </p14:cNvPr>
                <p14:cNvContentPartPr/>
                <p14:nvPr/>
              </p14:nvContentPartPr>
              <p14:xfrm>
                <a:off x="9185613" y="2061093"/>
                <a:ext cx="207720" cy="235800"/>
              </p14:xfrm>
            </p:contentPart>
          </mc:Choice>
          <mc:Fallback>
            <p:pic>
              <p:nvPicPr>
                <p:cNvPr id="211975" name="Freihand 211974">
                  <a:extLst>
                    <a:ext uri="{FF2B5EF4-FFF2-40B4-BE49-F238E27FC236}">
                      <a16:creationId xmlns:a16="http://schemas.microsoft.com/office/drawing/2014/main" id="{696912BB-5D88-FC56-7AD0-F94023DB6E1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76973" y="2052453"/>
                  <a:ext cx="225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1976" name="Freihand 211975">
                  <a:extLst>
                    <a:ext uri="{FF2B5EF4-FFF2-40B4-BE49-F238E27FC236}">
                      <a16:creationId xmlns:a16="http://schemas.microsoft.com/office/drawing/2014/main" id="{D142FEC7-C20D-6CAB-E1AE-487CA43B3CAB}"/>
                    </a:ext>
                  </a:extLst>
                </p14:cNvPr>
                <p14:cNvContentPartPr/>
                <p14:nvPr/>
              </p14:nvContentPartPr>
              <p14:xfrm>
                <a:off x="9348333" y="2058573"/>
                <a:ext cx="220680" cy="179640"/>
              </p14:xfrm>
            </p:contentPart>
          </mc:Choice>
          <mc:Fallback>
            <p:pic>
              <p:nvPicPr>
                <p:cNvPr id="211976" name="Freihand 211975">
                  <a:extLst>
                    <a:ext uri="{FF2B5EF4-FFF2-40B4-BE49-F238E27FC236}">
                      <a16:creationId xmlns:a16="http://schemas.microsoft.com/office/drawing/2014/main" id="{D142FEC7-C20D-6CAB-E1AE-487CA43B3CA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339333" y="2049573"/>
                  <a:ext cx="238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1977" name="Freihand 211976">
                  <a:extLst>
                    <a:ext uri="{FF2B5EF4-FFF2-40B4-BE49-F238E27FC236}">
                      <a16:creationId xmlns:a16="http://schemas.microsoft.com/office/drawing/2014/main" id="{5C63CEBE-C58D-D57A-3BD6-4618530E072B}"/>
                    </a:ext>
                  </a:extLst>
                </p14:cNvPr>
                <p14:cNvContentPartPr/>
                <p14:nvPr/>
              </p14:nvContentPartPr>
              <p14:xfrm>
                <a:off x="9450933" y="2124093"/>
                <a:ext cx="120240" cy="106920"/>
              </p14:xfrm>
            </p:contentPart>
          </mc:Choice>
          <mc:Fallback>
            <p:pic>
              <p:nvPicPr>
                <p:cNvPr id="211977" name="Freihand 211976">
                  <a:extLst>
                    <a:ext uri="{FF2B5EF4-FFF2-40B4-BE49-F238E27FC236}">
                      <a16:creationId xmlns:a16="http://schemas.microsoft.com/office/drawing/2014/main" id="{5C63CEBE-C58D-D57A-3BD6-4618530E072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441933" y="2115453"/>
                  <a:ext cx="137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1978" name="Freihand 211977">
                  <a:extLst>
                    <a:ext uri="{FF2B5EF4-FFF2-40B4-BE49-F238E27FC236}">
                      <a16:creationId xmlns:a16="http://schemas.microsoft.com/office/drawing/2014/main" id="{FB2DEA81-8D89-5AB7-72B8-D12F8D41EB6E}"/>
                    </a:ext>
                  </a:extLst>
                </p14:cNvPr>
                <p14:cNvContentPartPr/>
                <p14:nvPr/>
              </p14:nvContentPartPr>
              <p14:xfrm>
                <a:off x="9625173" y="2114013"/>
                <a:ext cx="264240" cy="97200"/>
              </p14:xfrm>
            </p:contentPart>
          </mc:Choice>
          <mc:Fallback>
            <p:pic>
              <p:nvPicPr>
                <p:cNvPr id="211978" name="Freihand 211977">
                  <a:extLst>
                    <a:ext uri="{FF2B5EF4-FFF2-40B4-BE49-F238E27FC236}">
                      <a16:creationId xmlns:a16="http://schemas.microsoft.com/office/drawing/2014/main" id="{FB2DEA81-8D89-5AB7-72B8-D12F8D41EB6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616533" y="2105373"/>
                  <a:ext cx="281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1979" name="Freihand 211978">
                  <a:extLst>
                    <a:ext uri="{FF2B5EF4-FFF2-40B4-BE49-F238E27FC236}">
                      <a16:creationId xmlns:a16="http://schemas.microsoft.com/office/drawing/2014/main" id="{C4FAD880-D195-C286-4539-06A86313499E}"/>
                    </a:ext>
                  </a:extLst>
                </p14:cNvPr>
                <p14:cNvContentPartPr/>
                <p14:nvPr/>
              </p14:nvContentPartPr>
              <p14:xfrm>
                <a:off x="9101373" y="2308773"/>
                <a:ext cx="680760" cy="60840"/>
              </p14:xfrm>
            </p:contentPart>
          </mc:Choice>
          <mc:Fallback>
            <p:pic>
              <p:nvPicPr>
                <p:cNvPr id="211979" name="Freihand 211978">
                  <a:extLst>
                    <a:ext uri="{FF2B5EF4-FFF2-40B4-BE49-F238E27FC236}">
                      <a16:creationId xmlns:a16="http://schemas.microsoft.com/office/drawing/2014/main" id="{C4FAD880-D195-C286-4539-06A86313499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092373" y="2299773"/>
                  <a:ext cx="698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1980" name="Freihand 211979">
                  <a:extLst>
                    <a:ext uri="{FF2B5EF4-FFF2-40B4-BE49-F238E27FC236}">
                      <a16:creationId xmlns:a16="http://schemas.microsoft.com/office/drawing/2014/main" id="{A691B44F-A549-4AFB-32CC-982F05C754D6}"/>
                    </a:ext>
                  </a:extLst>
                </p14:cNvPr>
                <p14:cNvContentPartPr/>
                <p14:nvPr/>
              </p14:nvContentPartPr>
              <p14:xfrm>
                <a:off x="10140693" y="2096013"/>
                <a:ext cx="285120" cy="156600"/>
              </p14:xfrm>
            </p:contentPart>
          </mc:Choice>
          <mc:Fallback>
            <p:pic>
              <p:nvPicPr>
                <p:cNvPr id="211980" name="Freihand 211979">
                  <a:extLst>
                    <a:ext uri="{FF2B5EF4-FFF2-40B4-BE49-F238E27FC236}">
                      <a16:creationId xmlns:a16="http://schemas.microsoft.com/office/drawing/2014/main" id="{A691B44F-A549-4AFB-32CC-982F05C754D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32053" y="2087013"/>
                  <a:ext cx="302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1983" name="Freihand 211982">
                  <a:extLst>
                    <a:ext uri="{FF2B5EF4-FFF2-40B4-BE49-F238E27FC236}">
                      <a16:creationId xmlns:a16="http://schemas.microsoft.com/office/drawing/2014/main" id="{CD35802D-EADC-B008-B8AB-B78752C8B104}"/>
                    </a:ext>
                  </a:extLst>
                </p14:cNvPr>
                <p14:cNvContentPartPr/>
                <p14:nvPr/>
              </p14:nvContentPartPr>
              <p14:xfrm>
                <a:off x="10442733" y="2119413"/>
                <a:ext cx="93960" cy="103680"/>
              </p14:xfrm>
            </p:contentPart>
          </mc:Choice>
          <mc:Fallback>
            <p:pic>
              <p:nvPicPr>
                <p:cNvPr id="211983" name="Freihand 211982">
                  <a:extLst>
                    <a:ext uri="{FF2B5EF4-FFF2-40B4-BE49-F238E27FC236}">
                      <a16:creationId xmlns:a16="http://schemas.microsoft.com/office/drawing/2014/main" id="{CD35802D-EADC-B008-B8AB-B78752C8B10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434093" y="2110413"/>
                  <a:ext cx="111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1984" name="Freihand 211983">
                  <a:extLst>
                    <a:ext uri="{FF2B5EF4-FFF2-40B4-BE49-F238E27FC236}">
                      <a16:creationId xmlns:a16="http://schemas.microsoft.com/office/drawing/2014/main" id="{AEDB9AF2-5CB1-A86E-3A5D-1EAB99169CD8}"/>
                    </a:ext>
                  </a:extLst>
                </p14:cNvPr>
                <p14:cNvContentPartPr/>
                <p14:nvPr/>
              </p14:nvContentPartPr>
              <p14:xfrm>
                <a:off x="10606533" y="2027613"/>
                <a:ext cx="206280" cy="170280"/>
              </p14:xfrm>
            </p:contentPart>
          </mc:Choice>
          <mc:Fallback>
            <p:pic>
              <p:nvPicPr>
                <p:cNvPr id="211984" name="Freihand 211983">
                  <a:extLst>
                    <a:ext uri="{FF2B5EF4-FFF2-40B4-BE49-F238E27FC236}">
                      <a16:creationId xmlns:a16="http://schemas.microsoft.com/office/drawing/2014/main" id="{AEDB9AF2-5CB1-A86E-3A5D-1EAB99169CD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597533" y="2018613"/>
                  <a:ext cx="223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1985" name="Freihand 211984">
                  <a:extLst>
                    <a:ext uri="{FF2B5EF4-FFF2-40B4-BE49-F238E27FC236}">
                      <a16:creationId xmlns:a16="http://schemas.microsoft.com/office/drawing/2014/main" id="{BB10A447-CC73-4150-B92D-19EC758EB1EF}"/>
                    </a:ext>
                  </a:extLst>
                </p14:cNvPr>
                <p14:cNvContentPartPr/>
                <p14:nvPr/>
              </p14:nvContentPartPr>
              <p14:xfrm>
                <a:off x="10847733" y="2073333"/>
                <a:ext cx="101160" cy="149400"/>
              </p14:xfrm>
            </p:contentPart>
          </mc:Choice>
          <mc:Fallback>
            <p:pic>
              <p:nvPicPr>
                <p:cNvPr id="211985" name="Freihand 211984">
                  <a:extLst>
                    <a:ext uri="{FF2B5EF4-FFF2-40B4-BE49-F238E27FC236}">
                      <a16:creationId xmlns:a16="http://schemas.microsoft.com/office/drawing/2014/main" id="{BB10A447-CC73-4150-B92D-19EC758EB1E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838733" y="2064333"/>
                  <a:ext cx="118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1986" name="Freihand 211985">
                  <a:extLst>
                    <a:ext uri="{FF2B5EF4-FFF2-40B4-BE49-F238E27FC236}">
                      <a16:creationId xmlns:a16="http://schemas.microsoft.com/office/drawing/2014/main" id="{B9B40C81-5614-7E5C-8F34-F46A327BF5C9}"/>
                    </a:ext>
                  </a:extLst>
                </p14:cNvPr>
                <p14:cNvContentPartPr/>
                <p14:nvPr/>
              </p14:nvContentPartPr>
              <p14:xfrm>
                <a:off x="10954293" y="2075493"/>
                <a:ext cx="163800" cy="110160"/>
              </p14:xfrm>
            </p:contentPart>
          </mc:Choice>
          <mc:Fallback>
            <p:pic>
              <p:nvPicPr>
                <p:cNvPr id="211986" name="Freihand 211985">
                  <a:extLst>
                    <a:ext uri="{FF2B5EF4-FFF2-40B4-BE49-F238E27FC236}">
                      <a16:creationId xmlns:a16="http://schemas.microsoft.com/office/drawing/2014/main" id="{B9B40C81-5614-7E5C-8F34-F46A327BF5C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945653" y="2066493"/>
                  <a:ext cx="181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1987" name="Freihand 211986">
                  <a:extLst>
                    <a:ext uri="{FF2B5EF4-FFF2-40B4-BE49-F238E27FC236}">
                      <a16:creationId xmlns:a16="http://schemas.microsoft.com/office/drawing/2014/main" id="{5FCB6B27-A7F3-B1C6-E5B3-8501F5574945}"/>
                    </a:ext>
                  </a:extLst>
                </p14:cNvPr>
                <p14:cNvContentPartPr/>
                <p14:nvPr/>
              </p14:nvContentPartPr>
              <p14:xfrm>
                <a:off x="11130693" y="1951293"/>
                <a:ext cx="44280" cy="249480"/>
              </p14:xfrm>
            </p:contentPart>
          </mc:Choice>
          <mc:Fallback>
            <p:pic>
              <p:nvPicPr>
                <p:cNvPr id="211987" name="Freihand 211986">
                  <a:extLst>
                    <a:ext uri="{FF2B5EF4-FFF2-40B4-BE49-F238E27FC236}">
                      <a16:creationId xmlns:a16="http://schemas.microsoft.com/office/drawing/2014/main" id="{5FCB6B27-A7F3-B1C6-E5B3-8501F557494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122053" y="1942653"/>
                  <a:ext cx="61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1988" name="Freihand 211987">
                  <a:extLst>
                    <a:ext uri="{FF2B5EF4-FFF2-40B4-BE49-F238E27FC236}">
                      <a16:creationId xmlns:a16="http://schemas.microsoft.com/office/drawing/2014/main" id="{8453F0FF-D45E-42EB-813A-D4177E2C7EC1}"/>
                    </a:ext>
                  </a:extLst>
                </p14:cNvPr>
                <p14:cNvContentPartPr/>
                <p14:nvPr/>
              </p14:nvContentPartPr>
              <p14:xfrm>
                <a:off x="11223933" y="1927893"/>
                <a:ext cx="203040" cy="207000"/>
              </p14:xfrm>
            </p:contentPart>
          </mc:Choice>
          <mc:Fallback>
            <p:pic>
              <p:nvPicPr>
                <p:cNvPr id="211988" name="Freihand 211987">
                  <a:extLst>
                    <a:ext uri="{FF2B5EF4-FFF2-40B4-BE49-F238E27FC236}">
                      <a16:creationId xmlns:a16="http://schemas.microsoft.com/office/drawing/2014/main" id="{8453F0FF-D45E-42EB-813A-D4177E2C7EC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215293" y="1918893"/>
                  <a:ext cx="220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1990" name="Freihand 211989">
                  <a:extLst>
                    <a:ext uri="{FF2B5EF4-FFF2-40B4-BE49-F238E27FC236}">
                      <a16:creationId xmlns:a16="http://schemas.microsoft.com/office/drawing/2014/main" id="{AAD4B398-4765-42C7-59B8-34A470FA341C}"/>
                    </a:ext>
                  </a:extLst>
                </p14:cNvPr>
                <p14:cNvContentPartPr/>
                <p14:nvPr/>
              </p14:nvContentPartPr>
              <p14:xfrm>
                <a:off x="11309253" y="2071533"/>
                <a:ext cx="371160" cy="99720"/>
              </p14:xfrm>
            </p:contentPart>
          </mc:Choice>
          <mc:Fallback>
            <p:pic>
              <p:nvPicPr>
                <p:cNvPr id="211990" name="Freihand 211989">
                  <a:extLst>
                    <a:ext uri="{FF2B5EF4-FFF2-40B4-BE49-F238E27FC236}">
                      <a16:creationId xmlns:a16="http://schemas.microsoft.com/office/drawing/2014/main" id="{AAD4B398-4765-42C7-59B8-34A470FA341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300253" y="2062533"/>
                  <a:ext cx="388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11991" name="Freihand 211990">
                  <a:extLst>
                    <a:ext uri="{FF2B5EF4-FFF2-40B4-BE49-F238E27FC236}">
                      <a16:creationId xmlns:a16="http://schemas.microsoft.com/office/drawing/2014/main" id="{1975F2BC-AA43-066F-E727-B70D9CB2A7CC}"/>
                    </a:ext>
                  </a:extLst>
                </p14:cNvPr>
                <p14:cNvContentPartPr/>
                <p14:nvPr/>
              </p14:nvContentPartPr>
              <p14:xfrm>
                <a:off x="11628933" y="2048853"/>
                <a:ext cx="99720" cy="130320"/>
              </p14:xfrm>
            </p:contentPart>
          </mc:Choice>
          <mc:Fallback>
            <p:pic>
              <p:nvPicPr>
                <p:cNvPr id="211991" name="Freihand 211990">
                  <a:extLst>
                    <a:ext uri="{FF2B5EF4-FFF2-40B4-BE49-F238E27FC236}">
                      <a16:creationId xmlns:a16="http://schemas.microsoft.com/office/drawing/2014/main" id="{1975F2BC-AA43-066F-E727-B70D9CB2A7C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619933" y="2039853"/>
                  <a:ext cx="117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11993" name="Freihand 211992">
                  <a:extLst>
                    <a:ext uri="{FF2B5EF4-FFF2-40B4-BE49-F238E27FC236}">
                      <a16:creationId xmlns:a16="http://schemas.microsoft.com/office/drawing/2014/main" id="{A18BBB0B-7FC7-CB64-B672-B899A47715B8}"/>
                    </a:ext>
                  </a:extLst>
                </p14:cNvPr>
                <p14:cNvContentPartPr/>
                <p14:nvPr/>
              </p14:nvContentPartPr>
              <p14:xfrm>
                <a:off x="11754933" y="2050653"/>
                <a:ext cx="123480" cy="134640"/>
              </p14:xfrm>
            </p:contentPart>
          </mc:Choice>
          <mc:Fallback>
            <p:pic>
              <p:nvPicPr>
                <p:cNvPr id="211993" name="Freihand 211992">
                  <a:extLst>
                    <a:ext uri="{FF2B5EF4-FFF2-40B4-BE49-F238E27FC236}">
                      <a16:creationId xmlns:a16="http://schemas.microsoft.com/office/drawing/2014/main" id="{A18BBB0B-7FC7-CB64-B672-B899A47715B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745933" y="2041653"/>
                  <a:ext cx="141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11995" name="Freihand 211994">
                  <a:extLst>
                    <a:ext uri="{FF2B5EF4-FFF2-40B4-BE49-F238E27FC236}">
                      <a16:creationId xmlns:a16="http://schemas.microsoft.com/office/drawing/2014/main" id="{8AF8FAE0-7488-8BD9-B46B-677753D4AD93}"/>
                    </a:ext>
                  </a:extLst>
                </p14:cNvPr>
                <p14:cNvContentPartPr/>
                <p14:nvPr/>
              </p14:nvContentPartPr>
              <p14:xfrm>
                <a:off x="5850573" y="2461773"/>
                <a:ext cx="110160" cy="150480"/>
              </p14:xfrm>
            </p:contentPart>
          </mc:Choice>
          <mc:Fallback>
            <p:pic>
              <p:nvPicPr>
                <p:cNvPr id="211995" name="Freihand 211994">
                  <a:extLst>
                    <a:ext uri="{FF2B5EF4-FFF2-40B4-BE49-F238E27FC236}">
                      <a16:creationId xmlns:a16="http://schemas.microsoft.com/office/drawing/2014/main" id="{8AF8FAE0-7488-8BD9-B46B-677753D4AD9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841573" y="2452773"/>
                  <a:ext cx="127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11996" name="Freihand 211995">
                  <a:extLst>
                    <a:ext uri="{FF2B5EF4-FFF2-40B4-BE49-F238E27FC236}">
                      <a16:creationId xmlns:a16="http://schemas.microsoft.com/office/drawing/2014/main" id="{076E5E62-3680-8C12-A03A-A216F967B59C}"/>
                    </a:ext>
                  </a:extLst>
                </p14:cNvPr>
                <p14:cNvContentPartPr/>
                <p14:nvPr/>
              </p14:nvContentPartPr>
              <p14:xfrm>
                <a:off x="6082413" y="2501013"/>
                <a:ext cx="40680" cy="29160"/>
              </p14:xfrm>
            </p:contentPart>
          </mc:Choice>
          <mc:Fallback>
            <p:pic>
              <p:nvPicPr>
                <p:cNvPr id="211996" name="Freihand 211995">
                  <a:extLst>
                    <a:ext uri="{FF2B5EF4-FFF2-40B4-BE49-F238E27FC236}">
                      <a16:creationId xmlns:a16="http://schemas.microsoft.com/office/drawing/2014/main" id="{076E5E62-3680-8C12-A03A-A216F967B59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073413" y="2492013"/>
                  <a:ext cx="58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1997" name="Freihand 211996">
                  <a:extLst>
                    <a:ext uri="{FF2B5EF4-FFF2-40B4-BE49-F238E27FC236}">
                      <a16:creationId xmlns:a16="http://schemas.microsoft.com/office/drawing/2014/main" id="{CCBB732C-5535-ABE1-0FCF-BA443F6849C7}"/>
                    </a:ext>
                  </a:extLst>
                </p14:cNvPr>
                <p14:cNvContentPartPr/>
                <p14:nvPr/>
              </p14:nvContentPartPr>
              <p14:xfrm>
                <a:off x="6014733" y="2416773"/>
                <a:ext cx="111600" cy="180000"/>
              </p14:xfrm>
            </p:contentPart>
          </mc:Choice>
          <mc:Fallback>
            <p:pic>
              <p:nvPicPr>
                <p:cNvPr id="211997" name="Freihand 211996">
                  <a:extLst>
                    <a:ext uri="{FF2B5EF4-FFF2-40B4-BE49-F238E27FC236}">
                      <a16:creationId xmlns:a16="http://schemas.microsoft.com/office/drawing/2014/main" id="{CCBB732C-5535-ABE1-0FCF-BA443F6849C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06093" y="2408133"/>
                  <a:ext cx="129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1998" name="Freihand 211997">
                  <a:extLst>
                    <a:ext uri="{FF2B5EF4-FFF2-40B4-BE49-F238E27FC236}">
                      <a16:creationId xmlns:a16="http://schemas.microsoft.com/office/drawing/2014/main" id="{E808AA45-5AB5-AF4E-D633-CDF4EE44DEE5}"/>
                    </a:ext>
                  </a:extLst>
                </p14:cNvPr>
                <p14:cNvContentPartPr/>
                <p14:nvPr/>
              </p14:nvContentPartPr>
              <p14:xfrm>
                <a:off x="6154413" y="2488773"/>
                <a:ext cx="136080" cy="115200"/>
              </p14:xfrm>
            </p:contentPart>
          </mc:Choice>
          <mc:Fallback>
            <p:pic>
              <p:nvPicPr>
                <p:cNvPr id="211998" name="Freihand 211997">
                  <a:extLst>
                    <a:ext uri="{FF2B5EF4-FFF2-40B4-BE49-F238E27FC236}">
                      <a16:creationId xmlns:a16="http://schemas.microsoft.com/office/drawing/2014/main" id="{E808AA45-5AB5-AF4E-D633-CDF4EE44DEE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145773" y="2479773"/>
                  <a:ext cx="153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1999" name="Freihand 211998">
                  <a:extLst>
                    <a:ext uri="{FF2B5EF4-FFF2-40B4-BE49-F238E27FC236}">
                      <a16:creationId xmlns:a16="http://schemas.microsoft.com/office/drawing/2014/main" id="{26C1B581-A0AD-AA24-CFE5-3787936CFF19}"/>
                    </a:ext>
                  </a:extLst>
                </p14:cNvPr>
                <p14:cNvContentPartPr/>
                <p14:nvPr/>
              </p14:nvContentPartPr>
              <p14:xfrm>
                <a:off x="6191493" y="2542053"/>
                <a:ext cx="113760" cy="9360"/>
              </p14:xfrm>
            </p:contentPart>
          </mc:Choice>
          <mc:Fallback>
            <p:pic>
              <p:nvPicPr>
                <p:cNvPr id="211999" name="Freihand 211998">
                  <a:extLst>
                    <a:ext uri="{FF2B5EF4-FFF2-40B4-BE49-F238E27FC236}">
                      <a16:creationId xmlns:a16="http://schemas.microsoft.com/office/drawing/2014/main" id="{26C1B581-A0AD-AA24-CFE5-3787936CFF1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182493" y="2533053"/>
                  <a:ext cx="131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12000" name="Freihand 211999">
                  <a:extLst>
                    <a:ext uri="{FF2B5EF4-FFF2-40B4-BE49-F238E27FC236}">
                      <a16:creationId xmlns:a16="http://schemas.microsoft.com/office/drawing/2014/main" id="{085BC9AB-27B9-6681-A376-B21AC834BB37}"/>
                    </a:ext>
                  </a:extLst>
                </p14:cNvPr>
                <p14:cNvContentPartPr/>
                <p14:nvPr/>
              </p14:nvContentPartPr>
              <p14:xfrm>
                <a:off x="6334413" y="2431893"/>
                <a:ext cx="298800" cy="313560"/>
              </p14:xfrm>
            </p:contentPart>
          </mc:Choice>
          <mc:Fallback>
            <p:pic>
              <p:nvPicPr>
                <p:cNvPr id="212000" name="Freihand 211999">
                  <a:extLst>
                    <a:ext uri="{FF2B5EF4-FFF2-40B4-BE49-F238E27FC236}">
                      <a16:creationId xmlns:a16="http://schemas.microsoft.com/office/drawing/2014/main" id="{085BC9AB-27B9-6681-A376-B21AC834BB3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325773" y="2422893"/>
                  <a:ext cx="316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12001" name="Freihand 212000">
                  <a:extLst>
                    <a:ext uri="{FF2B5EF4-FFF2-40B4-BE49-F238E27FC236}">
                      <a16:creationId xmlns:a16="http://schemas.microsoft.com/office/drawing/2014/main" id="{9459E197-8828-5BD9-9728-F3ECC25546F3}"/>
                    </a:ext>
                  </a:extLst>
                </p14:cNvPr>
                <p14:cNvContentPartPr/>
                <p14:nvPr/>
              </p14:nvContentPartPr>
              <p14:xfrm>
                <a:off x="6665973" y="2586333"/>
                <a:ext cx="1800" cy="9720"/>
              </p14:xfrm>
            </p:contentPart>
          </mc:Choice>
          <mc:Fallback>
            <p:pic>
              <p:nvPicPr>
                <p:cNvPr id="212001" name="Freihand 212000">
                  <a:extLst>
                    <a:ext uri="{FF2B5EF4-FFF2-40B4-BE49-F238E27FC236}">
                      <a16:creationId xmlns:a16="http://schemas.microsoft.com/office/drawing/2014/main" id="{9459E197-8828-5BD9-9728-F3ECC25546F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56973" y="2577333"/>
                  <a:ext cx="19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12003" name="Freihand 212002">
                  <a:extLst>
                    <a:ext uri="{FF2B5EF4-FFF2-40B4-BE49-F238E27FC236}">
                      <a16:creationId xmlns:a16="http://schemas.microsoft.com/office/drawing/2014/main" id="{7B581544-430F-F1A4-2C0A-430936607DB9}"/>
                    </a:ext>
                  </a:extLst>
                </p14:cNvPr>
                <p14:cNvContentPartPr/>
                <p14:nvPr/>
              </p14:nvContentPartPr>
              <p14:xfrm>
                <a:off x="7013733" y="2432613"/>
                <a:ext cx="42840" cy="161280"/>
              </p14:xfrm>
            </p:contentPart>
          </mc:Choice>
          <mc:Fallback>
            <p:pic>
              <p:nvPicPr>
                <p:cNvPr id="212003" name="Freihand 212002">
                  <a:extLst>
                    <a:ext uri="{FF2B5EF4-FFF2-40B4-BE49-F238E27FC236}">
                      <a16:creationId xmlns:a16="http://schemas.microsoft.com/office/drawing/2014/main" id="{7B581544-430F-F1A4-2C0A-430936607DB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005093" y="2423973"/>
                  <a:ext cx="60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12004" name="Freihand 212003">
                  <a:extLst>
                    <a:ext uri="{FF2B5EF4-FFF2-40B4-BE49-F238E27FC236}">
                      <a16:creationId xmlns:a16="http://schemas.microsoft.com/office/drawing/2014/main" id="{1DECB9EC-CA01-5674-88AD-02CC31BEFD96}"/>
                    </a:ext>
                  </a:extLst>
                </p14:cNvPr>
                <p14:cNvContentPartPr/>
                <p14:nvPr/>
              </p14:nvContentPartPr>
              <p14:xfrm>
                <a:off x="7083573" y="2494173"/>
                <a:ext cx="123840" cy="98280"/>
              </p14:xfrm>
            </p:contentPart>
          </mc:Choice>
          <mc:Fallback>
            <p:pic>
              <p:nvPicPr>
                <p:cNvPr id="212004" name="Freihand 212003">
                  <a:extLst>
                    <a:ext uri="{FF2B5EF4-FFF2-40B4-BE49-F238E27FC236}">
                      <a16:creationId xmlns:a16="http://schemas.microsoft.com/office/drawing/2014/main" id="{1DECB9EC-CA01-5674-88AD-02CC31BEFD9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074573" y="2485533"/>
                  <a:ext cx="141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12005" name="Freihand 212004">
                  <a:extLst>
                    <a:ext uri="{FF2B5EF4-FFF2-40B4-BE49-F238E27FC236}">
                      <a16:creationId xmlns:a16="http://schemas.microsoft.com/office/drawing/2014/main" id="{EC77E846-F888-F81B-1086-B61B7C460480}"/>
                    </a:ext>
                  </a:extLst>
                </p14:cNvPr>
                <p14:cNvContentPartPr/>
                <p14:nvPr/>
              </p14:nvContentPartPr>
              <p14:xfrm>
                <a:off x="7218213" y="2367453"/>
                <a:ext cx="92520" cy="245880"/>
              </p14:xfrm>
            </p:contentPart>
          </mc:Choice>
          <mc:Fallback>
            <p:pic>
              <p:nvPicPr>
                <p:cNvPr id="212005" name="Freihand 212004">
                  <a:extLst>
                    <a:ext uri="{FF2B5EF4-FFF2-40B4-BE49-F238E27FC236}">
                      <a16:creationId xmlns:a16="http://schemas.microsoft.com/office/drawing/2014/main" id="{EC77E846-F888-F81B-1086-B61B7C46048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209213" y="2358813"/>
                  <a:ext cx="110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12006" name="Freihand 212005">
                  <a:extLst>
                    <a:ext uri="{FF2B5EF4-FFF2-40B4-BE49-F238E27FC236}">
                      <a16:creationId xmlns:a16="http://schemas.microsoft.com/office/drawing/2014/main" id="{A816A99B-7317-33F7-D7B7-E17C8A2559F5}"/>
                    </a:ext>
                  </a:extLst>
                </p14:cNvPr>
                <p14:cNvContentPartPr/>
                <p14:nvPr/>
              </p14:nvContentPartPr>
              <p14:xfrm>
                <a:off x="7681893" y="2437293"/>
                <a:ext cx="94680" cy="137880"/>
              </p14:xfrm>
            </p:contentPart>
          </mc:Choice>
          <mc:Fallback>
            <p:pic>
              <p:nvPicPr>
                <p:cNvPr id="212006" name="Freihand 212005">
                  <a:extLst>
                    <a:ext uri="{FF2B5EF4-FFF2-40B4-BE49-F238E27FC236}">
                      <a16:creationId xmlns:a16="http://schemas.microsoft.com/office/drawing/2014/main" id="{A816A99B-7317-33F7-D7B7-E17C8A2559F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672893" y="2428653"/>
                  <a:ext cx="112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12007" name="Freihand 212006">
                  <a:extLst>
                    <a:ext uri="{FF2B5EF4-FFF2-40B4-BE49-F238E27FC236}">
                      <a16:creationId xmlns:a16="http://schemas.microsoft.com/office/drawing/2014/main" id="{9331589C-0619-C46C-7E3F-B8A7CD70F60B}"/>
                    </a:ext>
                  </a:extLst>
                </p14:cNvPr>
                <p14:cNvContentPartPr/>
                <p14:nvPr/>
              </p14:nvContentPartPr>
              <p14:xfrm>
                <a:off x="7709253" y="2465373"/>
                <a:ext cx="267480" cy="106560"/>
              </p14:xfrm>
            </p:contentPart>
          </mc:Choice>
          <mc:Fallback>
            <p:pic>
              <p:nvPicPr>
                <p:cNvPr id="212007" name="Freihand 212006">
                  <a:extLst>
                    <a:ext uri="{FF2B5EF4-FFF2-40B4-BE49-F238E27FC236}">
                      <a16:creationId xmlns:a16="http://schemas.microsoft.com/office/drawing/2014/main" id="{9331589C-0619-C46C-7E3F-B8A7CD70F60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700253" y="2456373"/>
                  <a:ext cx="285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12008" name="Freihand 212007">
                  <a:extLst>
                    <a:ext uri="{FF2B5EF4-FFF2-40B4-BE49-F238E27FC236}">
                      <a16:creationId xmlns:a16="http://schemas.microsoft.com/office/drawing/2014/main" id="{C9C4AF73-D31C-F5BB-BD8F-515E1E48405E}"/>
                    </a:ext>
                  </a:extLst>
                </p14:cNvPr>
                <p14:cNvContentPartPr/>
                <p14:nvPr/>
              </p14:nvContentPartPr>
              <p14:xfrm>
                <a:off x="7862253" y="2391213"/>
                <a:ext cx="524160" cy="216360"/>
              </p14:xfrm>
            </p:contentPart>
          </mc:Choice>
          <mc:Fallback>
            <p:pic>
              <p:nvPicPr>
                <p:cNvPr id="212008" name="Freihand 212007">
                  <a:extLst>
                    <a:ext uri="{FF2B5EF4-FFF2-40B4-BE49-F238E27FC236}">
                      <a16:creationId xmlns:a16="http://schemas.microsoft.com/office/drawing/2014/main" id="{C9C4AF73-D31C-F5BB-BD8F-515E1E48405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53253" y="2382213"/>
                  <a:ext cx="541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12009" name="Freihand 212008">
                  <a:extLst>
                    <a:ext uri="{FF2B5EF4-FFF2-40B4-BE49-F238E27FC236}">
                      <a16:creationId xmlns:a16="http://schemas.microsoft.com/office/drawing/2014/main" id="{F9BDAD70-B18A-44AA-AFD4-4C043491AB0E}"/>
                    </a:ext>
                  </a:extLst>
                </p14:cNvPr>
                <p14:cNvContentPartPr/>
                <p14:nvPr/>
              </p14:nvContentPartPr>
              <p14:xfrm>
                <a:off x="8233773" y="2479053"/>
                <a:ext cx="386280" cy="82800"/>
              </p14:xfrm>
            </p:contentPart>
          </mc:Choice>
          <mc:Fallback>
            <p:pic>
              <p:nvPicPr>
                <p:cNvPr id="212009" name="Freihand 212008">
                  <a:extLst>
                    <a:ext uri="{FF2B5EF4-FFF2-40B4-BE49-F238E27FC236}">
                      <a16:creationId xmlns:a16="http://schemas.microsoft.com/office/drawing/2014/main" id="{F9BDAD70-B18A-44AA-AFD4-4C043491AB0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224773" y="2470053"/>
                  <a:ext cx="403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12010" name="Freihand 212009">
                  <a:extLst>
                    <a:ext uri="{FF2B5EF4-FFF2-40B4-BE49-F238E27FC236}">
                      <a16:creationId xmlns:a16="http://schemas.microsoft.com/office/drawing/2014/main" id="{270BEE69-AC71-BD82-F130-677290BE5C23}"/>
                    </a:ext>
                  </a:extLst>
                </p14:cNvPr>
                <p14:cNvContentPartPr/>
                <p14:nvPr/>
              </p14:nvContentPartPr>
              <p14:xfrm>
                <a:off x="7698453" y="2779653"/>
                <a:ext cx="195120" cy="128880"/>
              </p14:xfrm>
            </p:contentPart>
          </mc:Choice>
          <mc:Fallback>
            <p:pic>
              <p:nvPicPr>
                <p:cNvPr id="212010" name="Freihand 212009">
                  <a:extLst>
                    <a:ext uri="{FF2B5EF4-FFF2-40B4-BE49-F238E27FC236}">
                      <a16:creationId xmlns:a16="http://schemas.microsoft.com/office/drawing/2014/main" id="{270BEE69-AC71-BD82-F130-677290BE5C2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689453" y="2770653"/>
                  <a:ext cx="212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12011" name="Freihand 212010">
                  <a:extLst>
                    <a:ext uri="{FF2B5EF4-FFF2-40B4-BE49-F238E27FC236}">
                      <a16:creationId xmlns:a16="http://schemas.microsoft.com/office/drawing/2014/main" id="{239A551C-156B-A866-DC6D-B8C52DC79F63}"/>
                    </a:ext>
                  </a:extLst>
                </p14:cNvPr>
                <p14:cNvContentPartPr/>
                <p14:nvPr/>
              </p14:nvContentPartPr>
              <p14:xfrm>
                <a:off x="7952973" y="2791173"/>
                <a:ext cx="12600" cy="80640"/>
              </p14:xfrm>
            </p:contentPart>
          </mc:Choice>
          <mc:Fallback>
            <p:pic>
              <p:nvPicPr>
                <p:cNvPr id="212011" name="Freihand 212010">
                  <a:extLst>
                    <a:ext uri="{FF2B5EF4-FFF2-40B4-BE49-F238E27FC236}">
                      <a16:creationId xmlns:a16="http://schemas.microsoft.com/office/drawing/2014/main" id="{239A551C-156B-A866-DC6D-B8C52DC79F6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44333" y="2782173"/>
                  <a:ext cx="30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12012" name="Freihand 212011">
                  <a:extLst>
                    <a:ext uri="{FF2B5EF4-FFF2-40B4-BE49-F238E27FC236}">
                      <a16:creationId xmlns:a16="http://schemas.microsoft.com/office/drawing/2014/main" id="{771847D3-7F68-5BC3-C38F-9B77564EAF3D}"/>
                    </a:ext>
                  </a:extLst>
                </p14:cNvPr>
                <p14:cNvContentPartPr/>
                <p14:nvPr/>
              </p14:nvContentPartPr>
              <p14:xfrm>
                <a:off x="7896813" y="2728893"/>
                <a:ext cx="449280" cy="160920"/>
              </p14:xfrm>
            </p:contentPart>
          </mc:Choice>
          <mc:Fallback>
            <p:pic>
              <p:nvPicPr>
                <p:cNvPr id="212012" name="Freihand 212011">
                  <a:extLst>
                    <a:ext uri="{FF2B5EF4-FFF2-40B4-BE49-F238E27FC236}">
                      <a16:creationId xmlns:a16="http://schemas.microsoft.com/office/drawing/2014/main" id="{771847D3-7F68-5BC3-C38F-9B77564EAF3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87813" y="2719893"/>
                  <a:ext cx="466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12015" name="Freihand 212014">
                  <a:extLst>
                    <a:ext uri="{FF2B5EF4-FFF2-40B4-BE49-F238E27FC236}">
                      <a16:creationId xmlns:a16="http://schemas.microsoft.com/office/drawing/2014/main" id="{9DD7E846-06B5-C608-94E3-A93004674897}"/>
                    </a:ext>
                  </a:extLst>
                </p14:cNvPr>
                <p14:cNvContentPartPr/>
                <p14:nvPr/>
              </p14:nvContentPartPr>
              <p14:xfrm>
                <a:off x="8213253" y="2750493"/>
                <a:ext cx="374760" cy="115920"/>
              </p14:xfrm>
            </p:contentPart>
          </mc:Choice>
          <mc:Fallback>
            <p:pic>
              <p:nvPicPr>
                <p:cNvPr id="212015" name="Freihand 212014">
                  <a:extLst>
                    <a:ext uri="{FF2B5EF4-FFF2-40B4-BE49-F238E27FC236}">
                      <a16:creationId xmlns:a16="http://schemas.microsoft.com/office/drawing/2014/main" id="{9DD7E846-06B5-C608-94E3-A9300467489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204253" y="2741853"/>
                  <a:ext cx="392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12022" name="Freihand 212021">
                  <a:extLst>
                    <a:ext uri="{FF2B5EF4-FFF2-40B4-BE49-F238E27FC236}">
                      <a16:creationId xmlns:a16="http://schemas.microsoft.com/office/drawing/2014/main" id="{C3C7B41E-F75C-F547-080C-8B0E2E9B98F8}"/>
                    </a:ext>
                  </a:extLst>
                </p14:cNvPr>
                <p14:cNvContentPartPr/>
                <p14:nvPr/>
              </p14:nvContentPartPr>
              <p14:xfrm>
                <a:off x="9003813" y="2551053"/>
                <a:ext cx="458280" cy="188280"/>
              </p14:xfrm>
            </p:contentPart>
          </mc:Choice>
          <mc:Fallback>
            <p:pic>
              <p:nvPicPr>
                <p:cNvPr id="212022" name="Freihand 212021">
                  <a:extLst>
                    <a:ext uri="{FF2B5EF4-FFF2-40B4-BE49-F238E27FC236}">
                      <a16:creationId xmlns:a16="http://schemas.microsoft.com/office/drawing/2014/main" id="{C3C7B41E-F75C-F547-080C-8B0E2E9B98F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995173" y="2542053"/>
                  <a:ext cx="475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12023" name="Freihand 212022">
                  <a:extLst>
                    <a:ext uri="{FF2B5EF4-FFF2-40B4-BE49-F238E27FC236}">
                      <a16:creationId xmlns:a16="http://schemas.microsoft.com/office/drawing/2014/main" id="{AFC381C9-1192-2792-F7F9-AEFBF791DD6C}"/>
                    </a:ext>
                  </a:extLst>
                </p14:cNvPr>
                <p14:cNvContentPartPr/>
                <p14:nvPr/>
              </p14:nvContentPartPr>
              <p14:xfrm>
                <a:off x="9499173" y="2523333"/>
                <a:ext cx="152640" cy="154440"/>
              </p14:xfrm>
            </p:contentPart>
          </mc:Choice>
          <mc:Fallback>
            <p:pic>
              <p:nvPicPr>
                <p:cNvPr id="212023" name="Freihand 212022">
                  <a:extLst>
                    <a:ext uri="{FF2B5EF4-FFF2-40B4-BE49-F238E27FC236}">
                      <a16:creationId xmlns:a16="http://schemas.microsoft.com/office/drawing/2014/main" id="{AFC381C9-1192-2792-F7F9-AEFBF791DD6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490173" y="2514333"/>
                  <a:ext cx="170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12024" name="Freihand 212023">
                  <a:extLst>
                    <a:ext uri="{FF2B5EF4-FFF2-40B4-BE49-F238E27FC236}">
                      <a16:creationId xmlns:a16="http://schemas.microsoft.com/office/drawing/2014/main" id="{6C4437D5-AFBB-23ED-C663-A36B68B4A361}"/>
                    </a:ext>
                  </a:extLst>
                </p14:cNvPr>
                <p14:cNvContentPartPr/>
                <p14:nvPr/>
              </p14:nvContentPartPr>
              <p14:xfrm>
                <a:off x="9718413" y="2579133"/>
                <a:ext cx="298080" cy="83880"/>
              </p14:xfrm>
            </p:contentPart>
          </mc:Choice>
          <mc:Fallback>
            <p:pic>
              <p:nvPicPr>
                <p:cNvPr id="212024" name="Freihand 212023">
                  <a:extLst>
                    <a:ext uri="{FF2B5EF4-FFF2-40B4-BE49-F238E27FC236}">
                      <a16:creationId xmlns:a16="http://schemas.microsoft.com/office/drawing/2014/main" id="{6C4437D5-AFBB-23ED-C663-A36B68B4A36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709773" y="2570493"/>
                  <a:ext cx="315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12025" name="Freihand 212024">
                  <a:extLst>
                    <a:ext uri="{FF2B5EF4-FFF2-40B4-BE49-F238E27FC236}">
                      <a16:creationId xmlns:a16="http://schemas.microsoft.com/office/drawing/2014/main" id="{4F578CB1-B230-B6D7-D101-D00E014E914C}"/>
                    </a:ext>
                  </a:extLst>
                </p14:cNvPr>
                <p14:cNvContentPartPr/>
                <p14:nvPr/>
              </p14:nvContentPartPr>
              <p14:xfrm>
                <a:off x="10055013" y="2565453"/>
                <a:ext cx="99360" cy="104760"/>
              </p14:xfrm>
            </p:contentPart>
          </mc:Choice>
          <mc:Fallback>
            <p:pic>
              <p:nvPicPr>
                <p:cNvPr id="212025" name="Freihand 212024">
                  <a:extLst>
                    <a:ext uri="{FF2B5EF4-FFF2-40B4-BE49-F238E27FC236}">
                      <a16:creationId xmlns:a16="http://schemas.microsoft.com/office/drawing/2014/main" id="{4F578CB1-B230-B6D7-D101-D00E014E914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046013" y="2556453"/>
                  <a:ext cx="117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12026" name="Freihand 212025">
                  <a:extLst>
                    <a:ext uri="{FF2B5EF4-FFF2-40B4-BE49-F238E27FC236}">
                      <a16:creationId xmlns:a16="http://schemas.microsoft.com/office/drawing/2014/main" id="{894B9BE4-898C-58F1-77F5-8E93BC0FC08B}"/>
                    </a:ext>
                  </a:extLst>
                </p14:cNvPr>
                <p14:cNvContentPartPr/>
                <p14:nvPr/>
              </p14:nvContentPartPr>
              <p14:xfrm>
                <a:off x="10332933" y="2557173"/>
                <a:ext cx="376560" cy="122760"/>
              </p14:xfrm>
            </p:contentPart>
          </mc:Choice>
          <mc:Fallback>
            <p:pic>
              <p:nvPicPr>
                <p:cNvPr id="212026" name="Freihand 212025">
                  <a:extLst>
                    <a:ext uri="{FF2B5EF4-FFF2-40B4-BE49-F238E27FC236}">
                      <a16:creationId xmlns:a16="http://schemas.microsoft.com/office/drawing/2014/main" id="{894B9BE4-898C-58F1-77F5-8E93BC0FC08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323933" y="2548533"/>
                  <a:ext cx="394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12027" name="Freihand 212026">
                  <a:extLst>
                    <a:ext uri="{FF2B5EF4-FFF2-40B4-BE49-F238E27FC236}">
                      <a16:creationId xmlns:a16="http://schemas.microsoft.com/office/drawing/2014/main" id="{7C911C2F-E7A3-74B3-FC58-304D8F8290BA}"/>
                    </a:ext>
                  </a:extLst>
                </p14:cNvPr>
                <p14:cNvContentPartPr/>
                <p14:nvPr/>
              </p14:nvContentPartPr>
              <p14:xfrm>
                <a:off x="10698333" y="2528373"/>
                <a:ext cx="145440" cy="133920"/>
              </p14:xfrm>
            </p:contentPart>
          </mc:Choice>
          <mc:Fallback>
            <p:pic>
              <p:nvPicPr>
                <p:cNvPr id="212027" name="Freihand 212026">
                  <a:extLst>
                    <a:ext uri="{FF2B5EF4-FFF2-40B4-BE49-F238E27FC236}">
                      <a16:creationId xmlns:a16="http://schemas.microsoft.com/office/drawing/2014/main" id="{7C911C2F-E7A3-74B3-FC58-304D8F8290B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689693" y="2519733"/>
                  <a:ext cx="163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12028" name="Freihand 212027">
                  <a:extLst>
                    <a:ext uri="{FF2B5EF4-FFF2-40B4-BE49-F238E27FC236}">
                      <a16:creationId xmlns:a16="http://schemas.microsoft.com/office/drawing/2014/main" id="{D99F9C9F-765C-155A-98A9-B996CC816B07}"/>
                    </a:ext>
                  </a:extLst>
                </p14:cNvPr>
                <p14:cNvContentPartPr/>
                <p14:nvPr/>
              </p14:nvContentPartPr>
              <p14:xfrm>
                <a:off x="10946733" y="2567253"/>
                <a:ext cx="75600" cy="86400"/>
              </p14:xfrm>
            </p:contentPart>
          </mc:Choice>
          <mc:Fallback>
            <p:pic>
              <p:nvPicPr>
                <p:cNvPr id="212028" name="Freihand 212027">
                  <a:extLst>
                    <a:ext uri="{FF2B5EF4-FFF2-40B4-BE49-F238E27FC236}">
                      <a16:creationId xmlns:a16="http://schemas.microsoft.com/office/drawing/2014/main" id="{D99F9C9F-765C-155A-98A9-B996CC816B0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938093" y="2558613"/>
                  <a:ext cx="93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12029" name="Freihand 212028">
                  <a:extLst>
                    <a:ext uri="{FF2B5EF4-FFF2-40B4-BE49-F238E27FC236}">
                      <a16:creationId xmlns:a16="http://schemas.microsoft.com/office/drawing/2014/main" id="{FA9EE537-C70F-55E4-DE24-41683D513FEC}"/>
                    </a:ext>
                  </a:extLst>
                </p14:cNvPr>
                <p14:cNvContentPartPr/>
                <p14:nvPr/>
              </p14:nvContentPartPr>
              <p14:xfrm>
                <a:off x="11045733" y="2558613"/>
                <a:ext cx="105480" cy="66240"/>
              </p14:xfrm>
            </p:contentPart>
          </mc:Choice>
          <mc:Fallback>
            <p:pic>
              <p:nvPicPr>
                <p:cNvPr id="212029" name="Freihand 212028">
                  <a:extLst>
                    <a:ext uri="{FF2B5EF4-FFF2-40B4-BE49-F238E27FC236}">
                      <a16:creationId xmlns:a16="http://schemas.microsoft.com/office/drawing/2014/main" id="{FA9EE537-C70F-55E4-DE24-41683D513FE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037093" y="2549613"/>
                  <a:ext cx="123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12030" name="Freihand 212029">
                  <a:extLst>
                    <a:ext uri="{FF2B5EF4-FFF2-40B4-BE49-F238E27FC236}">
                      <a16:creationId xmlns:a16="http://schemas.microsoft.com/office/drawing/2014/main" id="{059547AF-0F90-0433-C5BA-D9FB2CD04A91}"/>
                    </a:ext>
                  </a:extLst>
                </p14:cNvPr>
                <p14:cNvContentPartPr/>
                <p14:nvPr/>
              </p14:nvContentPartPr>
              <p14:xfrm>
                <a:off x="11232573" y="2469693"/>
                <a:ext cx="127800" cy="153720"/>
              </p14:xfrm>
            </p:contentPart>
          </mc:Choice>
          <mc:Fallback>
            <p:pic>
              <p:nvPicPr>
                <p:cNvPr id="212030" name="Freihand 212029">
                  <a:extLst>
                    <a:ext uri="{FF2B5EF4-FFF2-40B4-BE49-F238E27FC236}">
                      <a16:creationId xmlns:a16="http://schemas.microsoft.com/office/drawing/2014/main" id="{059547AF-0F90-0433-C5BA-D9FB2CD04A9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223933" y="2460693"/>
                  <a:ext cx="145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12032" name="Freihand 212031">
                  <a:extLst>
                    <a:ext uri="{FF2B5EF4-FFF2-40B4-BE49-F238E27FC236}">
                      <a16:creationId xmlns:a16="http://schemas.microsoft.com/office/drawing/2014/main" id="{5A10DF3A-19D6-A673-BAFB-153F58A07474}"/>
                    </a:ext>
                  </a:extLst>
                </p14:cNvPr>
                <p14:cNvContentPartPr/>
                <p14:nvPr/>
              </p14:nvContentPartPr>
              <p14:xfrm>
                <a:off x="5160813" y="3113013"/>
                <a:ext cx="273240" cy="185400"/>
              </p14:xfrm>
            </p:contentPart>
          </mc:Choice>
          <mc:Fallback>
            <p:pic>
              <p:nvPicPr>
                <p:cNvPr id="212032" name="Freihand 212031">
                  <a:extLst>
                    <a:ext uri="{FF2B5EF4-FFF2-40B4-BE49-F238E27FC236}">
                      <a16:creationId xmlns:a16="http://schemas.microsoft.com/office/drawing/2014/main" id="{5A10DF3A-19D6-A673-BAFB-153F58A0747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152173" y="3104013"/>
                  <a:ext cx="290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12033" name="Freihand 212032">
                  <a:extLst>
                    <a:ext uri="{FF2B5EF4-FFF2-40B4-BE49-F238E27FC236}">
                      <a16:creationId xmlns:a16="http://schemas.microsoft.com/office/drawing/2014/main" id="{27308EBC-38D8-74DF-EC88-A3E08A2F908D}"/>
                    </a:ext>
                  </a:extLst>
                </p14:cNvPr>
                <p14:cNvContentPartPr/>
                <p14:nvPr/>
              </p14:nvContentPartPr>
              <p14:xfrm>
                <a:off x="5443773" y="3057573"/>
                <a:ext cx="173880" cy="214920"/>
              </p14:xfrm>
            </p:contentPart>
          </mc:Choice>
          <mc:Fallback>
            <p:pic>
              <p:nvPicPr>
                <p:cNvPr id="212033" name="Freihand 212032">
                  <a:extLst>
                    <a:ext uri="{FF2B5EF4-FFF2-40B4-BE49-F238E27FC236}">
                      <a16:creationId xmlns:a16="http://schemas.microsoft.com/office/drawing/2014/main" id="{27308EBC-38D8-74DF-EC88-A3E08A2F908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434773" y="3048933"/>
                  <a:ext cx="191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12034" name="Freihand 212033">
                  <a:extLst>
                    <a:ext uri="{FF2B5EF4-FFF2-40B4-BE49-F238E27FC236}">
                      <a16:creationId xmlns:a16="http://schemas.microsoft.com/office/drawing/2014/main" id="{ADC464A8-475F-2931-8499-AA22753D440A}"/>
                    </a:ext>
                  </a:extLst>
                </p14:cNvPr>
                <p14:cNvContentPartPr/>
                <p14:nvPr/>
              </p14:nvContentPartPr>
              <p14:xfrm>
                <a:off x="5652213" y="3034533"/>
                <a:ext cx="29160" cy="221760"/>
              </p14:xfrm>
            </p:contentPart>
          </mc:Choice>
          <mc:Fallback>
            <p:pic>
              <p:nvPicPr>
                <p:cNvPr id="212034" name="Freihand 212033">
                  <a:extLst>
                    <a:ext uri="{FF2B5EF4-FFF2-40B4-BE49-F238E27FC236}">
                      <a16:creationId xmlns:a16="http://schemas.microsoft.com/office/drawing/2014/main" id="{ADC464A8-475F-2931-8499-AA22753D440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43573" y="3025893"/>
                  <a:ext cx="46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12035" name="Freihand 212034">
                  <a:extLst>
                    <a:ext uri="{FF2B5EF4-FFF2-40B4-BE49-F238E27FC236}">
                      <a16:creationId xmlns:a16="http://schemas.microsoft.com/office/drawing/2014/main" id="{41851CDE-6F9F-6BD9-EABA-5CBF7297C893}"/>
                    </a:ext>
                  </a:extLst>
                </p14:cNvPr>
                <p14:cNvContentPartPr/>
                <p14:nvPr/>
              </p14:nvContentPartPr>
              <p14:xfrm>
                <a:off x="5683893" y="3087093"/>
                <a:ext cx="258120" cy="137880"/>
              </p14:xfrm>
            </p:contentPart>
          </mc:Choice>
          <mc:Fallback>
            <p:pic>
              <p:nvPicPr>
                <p:cNvPr id="212035" name="Freihand 212034">
                  <a:extLst>
                    <a:ext uri="{FF2B5EF4-FFF2-40B4-BE49-F238E27FC236}">
                      <a16:creationId xmlns:a16="http://schemas.microsoft.com/office/drawing/2014/main" id="{41851CDE-6F9F-6BD9-EABA-5CBF7297C89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674893" y="3078093"/>
                  <a:ext cx="275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12036" name="Freihand 212035">
                  <a:extLst>
                    <a:ext uri="{FF2B5EF4-FFF2-40B4-BE49-F238E27FC236}">
                      <a16:creationId xmlns:a16="http://schemas.microsoft.com/office/drawing/2014/main" id="{FA7E3D14-43AD-F6A6-D9F4-E44E2B8D1829}"/>
                    </a:ext>
                  </a:extLst>
                </p14:cNvPr>
                <p14:cNvContentPartPr/>
                <p14:nvPr/>
              </p14:nvContentPartPr>
              <p14:xfrm>
                <a:off x="5525133" y="2916093"/>
                <a:ext cx="59760" cy="3960"/>
              </p14:xfrm>
            </p:contentPart>
          </mc:Choice>
          <mc:Fallback>
            <p:pic>
              <p:nvPicPr>
                <p:cNvPr id="212036" name="Freihand 212035">
                  <a:extLst>
                    <a:ext uri="{FF2B5EF4-FFF2-40B4-BE49-F238E27FC236}">
                      <a16:creationId xmlns:a16="http://schemas.microsoft.com/office/drawing/2014/main" id="{FA7E3D14-43AD-F6A6-D9F4-E44E2B8D182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516133" y="2907453"/>
                  <a:ext cx="77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12037" name="Freihand 212036">
                  <a:extLst>
                    <a:ext uri="{FF2B5EF4-FFF2-40B4-BE49-F238E27FC236}">
                      <a16:creationId xmlns:a16="http://schemas.microsoft.com/office/drawing/2014/main" id="{76F3092A-5514-B950-28F0-CF151C3D7635}"/>
                    </a:ext>
                  </a:extLst>
                </p14:cNvPr>
                <p14:cNvContentPartPr/>
                <p14:nvPr/>
              </p14:nvContentPartPr>
              <p14:xfrm>
                <a:off x="6026613" y="3083133"/>
                <a:ext cx="446400" cy="169920"/>
              </p14:xfrm>
            </p:contentPart>
          </mc:Choice>
          <mc:Fallback>
            <p:pic>
              <p:nvPicPr>
                <p:cNvPr id="212037" name="Freihand 212036">
                  <a:extLst>
                    <a:ext uri="{FF2B5EF4-FFF2-40B4-BE49-F238E27FC236}">
                      <a16:creationId xmlns:a16="http://schemas.microsoft.com/office/drawing/2014/main" id="{76F3092A-5514-B950-28F0-CF151C3D763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017973" y="3074493"/>
                  <a:ext cx="464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12038" name="Freihand 212037">
                  <a:extLst>
                    <a:ext uri="{FF2B5EF4-FFF2-40B4-BE49-F238E27FC236}">
                      <a16:creationId xmlns:a16="http://schemas.microsoft.com/office/drawing/2014/main" id="{5A2ADB73-0D13-40AA-4B9D-7D0615E4A82F}"/>
                    </a:ext>
                  </a:extLst>
                </p14:cNvPr>
                <p14:cNvContentPartPr/>
                <p14:nvPr/>
              </p14:nvContentPartPr>
              <p14:xfrm>
                <a:off x="6423333" y="2963973"/>
                <a:ext cx="136440" cy="265680"/>
              </p14:xfrm>
            </p:contentPart>
          </mc:Choice>
          <mc:Fallback>
            <p:pic>
              <p:nvPicPr>
                <p:cNvPr id="212038" name="Freihand 212037">
                  <a:extLst>
                    <a:ext uri="{FF2B5EF4-FFF2-40B4-BE49-F238E27FC236}">
                      <a16:creationId xmlns:a16="http://schemas.microsoft.com/office/drawing/2014/main" id="{5A2ADB73-0D13-40AA-4B9D-7D0615E4A82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414333" y="2955333"/>
                  <a:ext cx="154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12039" name="Freihand 212038">
                  <a:extLst>
                    <a:ext uri="{FF2B5EF4-FFF2-40B4-BE49-F238E27FC236}">
                      <a16:creationId xmlns:a16="http://schemas.microsoft.com/office/drawing/2014/main" id="{5DD0B1DA-6314-1E95-8C34-2B5521C955F5}"/>
                    </a:ext>
                  </a:extLst>
                </p14:cNvPr>
                <p14:cNvContentPartPr/>
                <p14:nvPr/>
              </p14:nvContentPartPr>
              <p14:xfrm>
                <a:off x="6629613" y="3065493"/>
                <a:ext cx="118440" cy="137160"/>
              </p14:xfrm>
            </p:contentPart>
          </mc:Choice>
          <mc:Fallback>
            <p:pic>
              <p:nvPicPr>
                <p:cNvPr id="212039" name="Freihand 212038">
                  <a:extLst>
                    <a:ext uri="{FF2B5EF4-FFF2-40B4-BE49-F238E27FC236}">
                      <a16:creationId xmlns:a16="http://schemas.microsoft.com/office/drawing/2014/main" id="{5DD0B1DA-6314-1E95-8C34-2B5521C955F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620973" y="3056493"/>
                  <a:ext cx="136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12041" name="Freihand 212040">
                  <a:extLst>
                    <a:ext uri="{FF2B5EF4-FFF2-40B4-BE49-F238E27FC236}">
                      <a16:creationId xmlns:a16="http://schemas.microsoft.com/office/drawing/2014/main" id="{37B77023-48EF-EF32-0F06-5B8CF4AC1433}"/>
                    </a:ext>
                  </a:extLst>
                </p14:cNvPr>
                <p14:cNvContentPartPr/>
                <p14:nvPr/>
              </p14:nvContentPartPr>
              <p14:xfrm>
                <a:off x="6900333" y="3044613"/>
                <a:ext cx="171720" cy="203760"/>
              </p14:xfrm>
            </p:contentPart>
          </mc:Choice>
          <mc:Fallback>
            <p:pic>
              <p:nvPicPr>
                <p:cNvPr id="212041" name="Freihand 212040">
                  <a:extLst>
                    <a:ext uri="{FF2B5EF4-FFF2-40B4-BE49-F238E27FC236}">
                      <a16:creationId xmlns:a16="http://schemas.microsoft.com/office/drawing/2014/main" id="{37B77023-48EF-EF32-0F06-5B8CF4AC143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891693" y="3035613"/>
                  <a:ext cx="189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12042" name="Freihand 212041">
                  <a:extLst>
                    <a:ext uri="{FF2B5EF4-FFF2-40B4-BE49-F238E27FC236}">
                      <a16:creationId xmlns:a16="http://schemas.microsoft.com/office/drawing/2014/main" id="{E7812906-5B9B-1187-1B53-7BBD7CE58E27}"/>
                    </a:ext>
                  </a:extLst>
                </p14:cNvPr>
                <p14:cNvContentPartPr/>
                <p14:nvPr/>
              </p14:nvContentPartPr>
              <p14:xfrm>
                <a:off x="7094373" y="3061533"/>
                <a:ext cx="252000" cy="187200"/>
              </p14:xfrm>
            </p:contentPart>
          </mc:Choice>
          <mc:Fallback>
            <p:pic>
              <p:nvPicPr>
                <p:cNvPr id="212042" name="Freihand 212041">
                  <a:extLst>
                    <a:ext uri="{FF2B5EF4-FFF2-40B4-BE49-F238E27FC236}">
                      <a16:creationId xmlns:a16="http://schemas.microsoft.com/office/drawing/2014/main" id="{E7812906-5B9B-1187-1B53-7BBD7CE58E2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085733" y="3052533"/>
                  <a:ext cx="269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12043" name="Freihand 212042">
                  <a:extLst>
                    <a:ext uri="{FF2B5EF4-FFF2-40B4-BE49-F238E27FC236}">
                      <a16:creationId xmlns:a16="http://schemas.microsoft.com/office/drawing/2014/main" id="{AB85D102-5A18-B0F4-D60D-9560528685CF}"/>
                    </a:ext>
                  </a:extLst>
                </p14:cNvPr>
                <p14:cNvContentPartPr/>
                <p14:nvPr/>
              </p14:nvContentPartPr>
              <p14:xfrm>
                <a:off x="7389213" y="3112653"/>
                <a:ext cx="254880" cy="108720"/>
              </p14:xfrm>
            </p:contentPart>
          </mc:Choice>
          <mc:Fallback>
            <p:pic>
              <p:nvPicPr>
                <p:cNvPr id="212043" name="Freihand 212042">
                  <a:extLst>
                    <a:ext uri="{FF2B5EF4-FFF2-40B4-BE49-F238E27FC236}">
                      <a16:creationId xmlns:a16="http://schemas.microsoft.com/office/drawing/2014/main" id="{AB85D102-5A18-B0F4-D60D-9560528685C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380213" y="3104013"/>
                  <a:ext cx="272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12044" name="Freihand 212043">
                  <a:extLst>
                    <a:ext uri="{FF2B5EF4-FFF2-40B4-BE49-F238E27FC236}">
                      <a16:creationId xmlns:a16="http://schemas.microsoft.com/office/drawing/2014/main" id="{8A3459AC-3C52-C30C-5C1B-E3BF7B674015}"/>
                    </a:ext>
                  </a:extLst>
                </p14:cNvPr>
                <p14:cNvContentPartPr/>
                <p14:nvPr/>
              </p14:nvContentPartPr>
              <p14:xfrm>
                <a:off x="7838493" y="3123093"/>
                <a:ext cx="533520" cy="119880"/>
              </p14:xfrm>
            </p:contentPart>
          </mc:Choice>
          <mc:Fallback>
            <p:pic>
              <p:nvPicPr>
                <p:cNvPr id="212044" name="Freihand 212043">
                  <a:extLst>
                    <a:ext uri="{FF2B5EF4-FFF2-40B4-BE49-F238E27FC236}">
                      <a16:creationId xmlns:a16="http://schemas.microsoft.com/office/drawing/2014/main" id="{8A3459AC-3C52-C30C-5C1B-E3BF7B67401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829493" y="3114453"/>
                  <a:ext cx="551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12045" name="Freihand 212044">
                  <a:extLst>
                    <a:ext uri="{FF2B5EF4-FFF2-40B4-BE49-F238E27FC236}">
                      <a16:creationId xmlns:a16="http://schemas.microsoft.com/office/drawing/2014/main" id="{6A35F665-F43A-9291-6D1D-01B52CBBA52E}"/>
                    </a:ext>
                  </a:extLst>
                </p14:cNvPr>
                <p14:cNvContentPartPr/>
                <p14:nvPr/>
              </p14:nvContentPartPr>
              <p14:xfrm>
                <a:off x="8306853" y="3026973"/>
                <a:ext cx="37080" cy="20160"/>
              </p14:xfrm>
            </p:contentPart>
          </mc:Choice>
          <mc:Fallback>
            <p:pic>
              <p:nvPicPr>
                <p:cNvPr id="212045" name="Freihand 212044">
                  <a:extLst>
                    <a:ext uri="{FF2B5EF4-FFF2-40B4-BE49-F238E27FC236}">
                      <a16:creationId xmlns:a16="http://schemas.microsoft.com/office/drawing/2014/main" id="{6A35F665-F43A-9291-6D1D-01B52CBBA52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297853" y="3018333"/>
                  <a:ext cx="54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12046" name="Freihand 212045">
                  <a:extLst>
                    <a:ext uri="{FF2B5EF4-FFF2-40B4-BE49-F238E27FC236}">
                      <a16:creationId xmlns:a16="http://schemas.microsoft.com/office/drawing/2014/main" id="{3A58CB78-05E1-95CF-8847-4811B75D64BF}"/>
                    </a:ext>
                  </a:extLst>
                </p14:cNvPr>
                <p14:cNvContentPartPr/>
                <p14:nvPr/>
              </p14:nvContentPartPr>
              <p14:xfrm>
                <a:off x="8660373" y="3005733"/>
                <a:ext cx="266760" cy="240480"/>
              </p14:xfrm>
            </p:contentPart>
          </mc:Choice>
          <mc:Fallback>
            <p:pic>
              <p:nvPicPr>
                <p:cNvPr id="212046" name="Freihand 212045">
                  <a:extLst>
                    <a:ext uri="{FF2B5EF4-FFF2-40B4-BE49-F238E27FC236}">
                      <a16:creationId xmlns:a16="http://schemas.microsoft.com/office/drawing/2014/main" id="{3A58CB78-05E1-95CF-8847-4811B75D64B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651733" y="2997093"/>
                  <a:ext cx="284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12047" name="Freihand 212046">
                  <a:extLst>
                    <a:ext uri="{FF2B5EF4-FFF2-40B4-BE49-F238E27FC236}">
                      <a16:creationId xmlns:a16="http://schemas.microsoft.com/office/drawing/2014/main" id="{B30C1324-DBD7-CAB5-BB6F-1787F7844A53}"/>
                    </a:ext>
                  </a:extLst>
                </p14:cNvPr>
                <p14:cNvContentPartPr/>
                <p14:nvPr/>
              </p14:nvContentPartPr>
              <p14:xfrm>
                <a:off x="8971053" y="3035973"/>
                <a:ext cx="171360" cy="129240"/>
              </p14:xfrm>
            </p:contentPart>
          </mc:Choice>
          <mc:Fallback>
            <p:pic>
              <p:nvPicPr>
                <p:cNvPr id="212047" name="Freihand 212046">
                  <a:extLst>
                    <a:ext uri="{FF2B5EF4-FFF2-40B4-BE49-F238E27FC236}">
                      <a16:creationId xmlns:a16="http://schemas.microsoft.com/office/drawing/2014/main" id="{B30C1324-DBD7-CAB5-BB6F-1787F7844A5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962053" y="3027333"/>
                  <a:ext cx="189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12048" name="Freihand 212047">
                  <a:extLst>
                    <a:ext uri="{FF2B5EF4-FFF2-40B4-BE49-F238E27FC236}">
                      <a16:creationId xmlns:a16="http://schemas.microsoft.com/office/drawing/2014/main" id="{CCE4FE9E-B95C-4FCA-544B-F6AA27E1514A}"/>
                    </a:ext>
                  </a:extLst>
                </p14:cNvPr>
                <p14:cNvContentPartPr/>
                <p14:nvPr/>
              </p14:nvContentPartPr>
              <p14:xfrm>
                <a:off x="9207933" y="2940213"/>
                <a:ext cx="102960" cy="192960"/>
              </p14:xfrm>
            </p:contentPart>
          </mc:Choice>
          <mc:Fallback>
            <p:pic>
              <p:nvPicPr>
                <p:cNvPr id="212048" name="Freihand 212047">
                  <a:extLst>
                    <a:ext uri="{FF2B5EF4-FFF2-40B4-BE49-F238E27FC236}">
                      <a16:creationId xmlns:a16="http://schemas.microsoft.com/office/drawing/2014/main" id="{CCE4FE9E-B95C-4FCA-544B-F6AA27E1514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198933" y="2931573"/>
                  <a:ext cx="120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12049" name="Freihand 212048">
                  <a:extLst>
                    <a:ext uri="{FF2B5EF4-FFF2-40B4-BE49-F238E27FC236}">
                      <a16:creationId xmlns:a16="http://schemas.microsoft.com/office/drawing/2014/main" id="{06C58520-6AD9-A612-CB1B-D8509DC6E0F8}"/>
                    </a:ext>
                  </a:extLst>
                </p14:cNvPr>
                <p14:cNvContentPartPr/>
                <p14:nvPr/>
              </p14:nvContentPartPr>
              <p14:xfrm>
                <a:off x="9353013" y="2945253"/>
                <a:ext cx="41400" cy="173160"/>
              </p14:xfrm>
            </p:contentPart>
          </mc:Choice>
          <mc:Fallback>
            <p:pic>
              <p:nvPicPr>
                <p:cNvPr id="212049" name="Freihand 212048">
                  <a:extLst>
                    <a:ext uri="{FF2B5EF4-FFF2-40B4-BE49-F238E27FC236}">
                      <a16:creationId xmlns:a16="http://schemas.microsoft.com/office/drawing/2014/main" id="{06C58520-6AD9-A612-CB1B-D8509DC6E0F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344373" y="2936253"/>
                  <a:ext cx="59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12051" name="Freihand 212050">
                  <a:extLst>
                    <a:ext uri="{FF2B5EF4-FFF2-40B4-BE49-F238E27FC236}">
                      <a16:creationId xmlns:a16="http://schemas.microsoft.com/office/drawing/2014/main" id="{AA15E764-7763-F7A4-D247-2415CE482F14}"/>
                    </a:ext>
                  </a:extLst>
                </p14:cNvPr>
                <p14:cNvContentPartPr/>
                <p14:nvPr/>
              </p14:nvContentPartPr>
              <p14:xfrm>
                <a:off x="9131253" y="2866773"/>
                <a:ext cx="413280" cy="292680"/>
              </p14:xfrm>
            </p:contentPart>
          </mc:Choice>
          <mc:Fallback>
            <p:pic>
              <p:nvPicPr>
                <p:cNvPr id="212051" name="Freihand 212050">
                  <a:extLst>
                    <a:ext uri="{FF2B5EF4-FFF2-40B4-BE49-F238E27FC236}">
                      <a16:creationId xmlns:a16="http://schemas.microsoft.com/office/drawing/2014/main" id="{AA15E764-7763-F7A4-D247-2415CE482F1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122613" y="2858133"/>
                  <a:ext cx="430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12052" name="Freihand 212051">
                  <a:extLst>
                    <a:ext uri="{FF2B5EF4-FFF2-40B4-BE49-F238E27FC236}">
                      <a16:creationId xmlns:a16="http://schemas.microsoft.com/office/drawing/2014/main" id="{9D41328D-52BD-A2A0-184E-502DEA17A948}"/>
                    </a:ext>
                  </a:extLst>
                </p14:cNvPr>
                <p14:cNvContentPartPr/>
                <p14:nvPr/>
              </p14:nvContentPartPr>
              <p14:xfrm>
                <a:off x="9816693" y="2959293"/>
                <a:ext cx="263160" cy="155520"/>
              </p14:xfrm>
            </p:contentPart>
          </mc:Choice>
          <mc:Fallback>
            <p:pic>
              <p:nvPicPr>
                <p:cNvPr id="212052" name="Freihand 212051">
                  <a:extLst>
                    <a:ext uri="{FF2B5EF4-FFF2-40B4-BE49-F238E27FC236}">
                      <a16:creationId xmlns:a16="http://schemas.microsoft.com/office/drawing/2014/main" id="{9D41328D-52BD-A2A0-184E-502DEA17A94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808053" y="2950653"/>
                  <a:ext cx="280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12053" name="Freihand 212052">
                  <a:extLst>
                    <a:ext uri="{FF2B5EF4-FFF2-40B4-BE49-F238E27FC236}">
                      <a16:creationId xmlns:a16="http://schemas.microsoft.com/office/drawing/2014/main" id="{AFBC957F-1360-CD4E-2FEB-1EBFCF066DF3}"/>
                    </a:ext>
                  </a:extLst>
                </p14:cNvPr>
                <p14:cNvContentPartPr/>
                <p14:nvPr/>
              </p14:nvContentPartPr>
              <p14:xfrm>
                <a:off x="10182813" y="2920053"/>
                <a:ext cx="190440" cy="143640"/>
              </p14:xfrm>
            </p:contentPart>
          </mc:Choice>
          <mc:Fallback>
            <p:pic>
              <p:nvPicPr>
                <p:cNvPr id="212053" name="Freihand 212052">
                  <a:extLst>
                    <a:ext uri="{FF2B5EF4-FFF2-40B4-BE49-F238E27FC236}">
                      <a16:creationId xmlns:a16="http://schemas.microsoft.com/office/drawing/2014/main" id="{AFBC957F-1360-CD4E-2FEB-1EBFCF066DF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174173" y="2911053"/>
                  <a:ext cx="208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12054" name="Freihand 212053">
                  <a:extLst>
                    <a:ext uri="{FF2B5EF4-FFF2-40B4-BE49-F238E27FC236}">
                      <a16:creationId xmlns:a16="http://schemas.microsoft.com/office/drawing/2014/main" id="{896EA940-2BCE-DB21-5F76-96A5249290EF}"/>
                    </a:ext>
                  </a:extLst>
                </p14:cNvPr>
                <p14:cNvContentPartPr/>
                <p14:nvPr/>
              </p14:nvContentPartPr>
              <p14:xfrm>
                <a:off x="10293333" y="3029853"/>
                <a:ext cx="58680" cy="107640"/>
              </p14:xfrm>
            </p:contentPart>
          </mc:Choice>
          <mc:Fallback>
            <p:pic>
              <p:nvPicPr>
                <p:cNvPr id="212054" name="Freihand 212053">
                  <a:extLst>
                    <a:ext uri="{FF2B5EF4-FFF2-40B4-BE49-F238E27FC236}">
                      <a16:creationId xmlns:a16="http://schemas.microsoft.com/office/drawing/2014/main" id="{896EA940-2BCE-DB21-5F76-96A5249290E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284333" y="3020853"/>
                  <a:ext cx="76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12058" name="Freihand 212057">
                  <a:extLst>
                    <a:ext uri="{FF2B5EF4-FFF2-40B4-BE49-F238E27FC236}">
                      <a16:creationId xmlns:a16="http://schemas.microsoft.com/office/drawing/2014/main" id="{803FF2CD-8C1E-B0B9-8C9B-7EBBC1164871}"/>
                    </a:ext>
                  </a:extLst>
                </p14:cNvPr>
                <p14:cNvContentPartPr/>
                <p14:nvPr/>
              </p14:nvContentPartPr>
              <p14:xfrm>
                <a:off x="4959933" y="3547893"/>
                <a:ext cx="172800" cy="54000"/>
              </p14:xfrm>
            </p:contentPart>
          </mc:Choice>
          <mc:Fallback>
            <p:pic>
              <p:nvPicPr>
                <p:cNvPr id="212058" name="Freihand 212057">
                  <a:extLst>
                    <a:ext uri="{FF2B5EF4-FFF2-40B4-BE49-F238E27FC236}">
                      <a16:creationId xmlns:a16="http://schemas.microsoft.com/office/drawing/2014/main" id="{803FF2CD-8C1E-B0B9-8C9B-7EBBC116487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951293" y="3538893"/>
                  <a:ext cx="190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12059" name="Freihand 212058">
                  <a:extLst>
                    <a:ext uri="{FF2B5EF4-FFF2-40B4-BE49-F238E27FC236}">
                      <a16:creationId xmlns:a16="http://schemas.microsoft.com/office/drawing/2014/main" id="{7BE92B26-44DF-C3FA-5AF5-5A3F916AAEA4}"/>
                    </a:ext>
                  </a:extLst>
                </p14:cNvPr>
                <p14:cNvContentPartPr/>
                <p14:nvPr/>
              </p14:nvContentPartPr>
              <p14:xfrm>
                <a:off x="5113653" y="3489933"/>
                <a:ext cx="83520" cy="210600"/>
              </p14:xfrm>
            </p:contentPart>
          </mc:Choice>
          <mc:Fallback>
            <p:pic>
              <p:nvPicPr>
                <p:cNvPr id="212059" name="Freihand 212058">
                  <a:extLst>
                    <a:ext uri="{FF2B5EF4-FFF2-40B4-BE49-F238E27FC236}">
                      <a16:creationId xmlns:a16="http://schemas.microsoft.com/office/drawing/2014/main" id="{7BE92B26-44DF-C3FA-5AF5-5A3F916AAEA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104653" y="3481293"/>
                  <a:ext cx="101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12060" name="Freihand 212059">
                  <a:extLst>
                    <a:ext uri="{FF2B5EF4-FFF2-40B4-BE49-F238E27FC236}">
                      <a16:creationId xmlns:a16="http://schemas.microsoft.com/office/drawing/2014/main" id="{139E30DC-356F-4BE9-B2C5-5D239E09867B}"/>
                    </a:ext>
                  </a:extLst>
                </p14:cNvPr>
                <p14:cNvContentPartPr/>
                <p14:nvPr/>
              </p14:nvContentPartPr>
              <p14:xfrm>
                <a:off x="5405613" y="3437733"/>
                <a:ext cx="138960" cy="182880"/>
              </p14:xfrm>
            </p:contentPart>
          </mc:Choice>
          <mc:Fallback>
            <p:pic>
              <p:nvPicPr>
                <p:cNvPr id="212060" name="Freihand 212059">
                  <a:extLst>
                    <a:ext uri="{FF2B5EF4-FFF2-40B4-BE49-F238E27FC236}">
                      <a16:creationId xmlns:a16="http://schemas.microsoft.com/office/drawing/2014/main" id="{139E30DC-356F-4BE9-B2C5-5D239E09867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396973" y="3428733"/>
                  <a:ext cx="156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12061" name="Freihand 212060">
                  <a:extLst>
                    <a:ext uri="{FF2B5EF4-FFF2-40B4-BE49-F238E27FC236}">
                      <a16:creationId xmlns:a16="http://schemas.microsoft.com/office/drawing/2014/main" id="{E73B90E7-5D4C-C421-2E65-D96CFADF47B2}"/>
                    </a:ext>
                  </a:extLst>
                </p14:cNvPr>
                <p14:cNvContentPartPr/>
                <p14:nvPr/>
              </p14:nvContentPartPr>
              <p14:xfrm>
                <a:off x="5468253" y="3540693"/>
                <a:ext cx="110160" cy="64440"/>
              </p14:xfrm>
            </p:contentPart>
          </mc:Choice>
          <mc:Fallback>
            <p:pic>
              <p:nvPicPr>
                <p:cNvPr id="212061" name="Freihand 212060">
                  <a:extLst>
                    <a:ext uri="{FF2B5EF4-FFF2-40B4-BE49-F238E27FC236}">
                      <a16:creationId xmlns:a16="http://schemas.microsoft.com/office/drawing/2014/main" id="{E73B90E7-5D4C-C421-2E65-D96CFADF47B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459613" y="3531693"/>
                  <a:ext cx="127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12062" name="Freihand 212061">
                  <a:extLst>
                    <a:ext uri="{FF2B5EF4-FFF2-40B4-BE49-F238E27FC236}">
                      <a16:creationId xmlns:a16="http://schemas.microsoft.com/office/drawing/2014/main" id="{6B4112F2-06CA-53F9-330F-8C97E456D07D}"/>
                    </a:ext>
                  </a:extLst>
                </p14:cNvPr>
                <p14:cNvContentPartPr/>
                <p14:nvPr/>
              </p14:nvContentPartPr>
              <p14:xfrm>
                <a:off x="5610813" y="3406413"/>
                <a:ext cx="672480" cy="178560"/>
              </p14:xfrm>
            </p:contentPart>
          </mc:Choice>
          <mc:Fallback>
            <p:pic>
              <p:nvPicPr>
                <p:cNvPr id="212062" name="Freihand 212061">
                  <a:extLst>
                    <a:ext uri="{FF2B5EF4-FFF2-40B4-BE49-F238E27FC236}">
                      <a16:creationId xmlns:a16="http://schemas.microsoft.com/office/drawing/2014/main" id="{6B4112F2-06CA-53F9-330F-8C97E456D07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602173" y="3397413"/>
                  <a:ext cx="690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12063" name="Freihand 212062">
                  <a:extLst>
                    <a:ext uri="{FF2B5EF4-FFF2-40B4-BE49-F238E27FC236}">
                      <a16:creationId xmlns:a16="http://schemas.microsoft.com/office/drawing/2014/main" id="{777C5DD5-0153-7AA6-EA12-BCC8F61FC10C}"/>
                    </a:ext>
                  </a:extLst>
                </p14:cNvPr>
                <p14:cNvContentPartPr/>
                <p14:nvPr/>
              </p14:nvContentPartPr>
              <p14:xfrm>
                <a:off x="5761653" y="3366093"/>
                <a:ext cx="156960" cy="15480"/>
              </p14:xfrm>
            </p:contentPart>
          </mc:Choice>
          <mc:Fallback>
            <p:pic>
              <p:nvPicPr>
                <p:cNvPr id="212063" name="Freihand 212062">
                  <a:extLst>
                    <a:ext uri="{FF2B5EF4-FFF2-40B4-BE49-F238E27FC236}">
                      <a16:creationId xmlns:a16="http://schemas.microsoft.com/office/drawing/2014/main" id="{777C5DD5-0153-7AA6-EA12-BCC8F61FC10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752653" y="3357093"/>
                  <a:ext cx="174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12064" name="Freihand 212063">
                  <a:extLst>
                    <a:ext uri="{FF2B5EF4-FFF2-40B4-BE49-F238E27FC236}">
                      <a16:creationId xmlns:a16="http://schemas.microsoft.com/office/drawing/2014/main" id="{81A93EBB-0A7F-77E9-FF6F-3847205724BA}"/>
                    </a:ext>
                  </a:extLst>
                </p14:cNvPr>
                <p14:cNvContentPartPr/>
                <p14:nvPr/>
              </p14:nvContentPartPr>
              <p14:xfrm>
                <a:off x="6510093" y="3409293"/>
                <a:ext cx="174600" cy="179280"/>
              </p14:xfrm>
            </p:contentPart>
          </mc:Choice>
          <mc:Fallback>
            <p:pic>
              <p:nvPicPr>
                <p:cNvPr id="212064" name="Freihand 212063">
                  <a:extLst>
                    <a:ext uri="{FF2B5EF4-FFF2-40B4-BE49-F238E27FC236}">
                      <a16:creationId xmlns:a16="http://schemas.microsoft.com/office/drawing/2014/main" id="{81A93EBB-0A7F-77E9-FF6F-3847205724B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501093" y="3400653"/>
                  <a:ext cx="192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12065" name="Freihand 212064">
                  <a:extLst>
                    <a:ext uri="{FF2B5EF4-FFF2-40B4-BE49-F238E27FC236}">
                      <a16:creationId xmlns:a16="http://schemas.microsoft.com/office/drawing/2014/main" id="{27A64A8A-7C6D-0053-94B3-5B400BB42694}"/>
                    </a:ext>
                  </a:extLst>
                </p14:cNvPr>
                <p14:cNvContentPartPr/>
                <p14:nvPr/>
              </p14:nvContentPartPr>
              <p14:xfrm>
                <a:off x="6575973" y="3480213"/>
                <a:ext cx="234720" cy="79560"/>
              </p14:xfrm>
            </p:contentPart>
          </mc:Choice>
          <mc:Fallback>
            <p:pic>
              <p:nvPicPr>
                <p:cNvPr id="212065" name="Freihand 212064">
                  <a:extLst>
                    <a:ext uri="{FF2B5EF4-FFF2-40B4-BE49-F238E27FC236}">
                      <a16:creationId xmlns:a16="http://schemas.microsoft.com/office/drawing/2014/main" id="{27A64A8A-7C6D-0053-94B3-5B400BB4269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567333" y="3471213"/>
                  <a:ext cx="252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12066" name="Freihand 212065">
                  <a:extLst>
                    <a:ext uri="{FF2B5EF4-FFF2-40B4-BE49-F238E27FC236}">
                      <a16:creationId xmlns:a16="http://schemas.microsoft.com/office/drawing/2014/main" id="{8E6177C1-2685-0335-7BA6-720141793039}"/>
                    </a:ext>
                  </a:extLst>
                </p14:cNvPr>
                <p14:cNvContentPartPr/>
                <p14:nvPr/>
              </p14:nvContentPartPr>
              <p14:xfrm>
                <a:off x="6855693" y="3404973"/>
                <a:ext cx="266400" cy="144000"/>
              </p14:xfrm>
            </p:contentPart>
          </mc:Choice>
          <mc:Fallback>
            <p:pic>
              <p:nvPicPr>
                <p:cNvPr id="212066" name="Freihand 212065">
                  <a:extLst>
                    <a:ext uri="{FF2B5EF4-FFF2-40B4-BE49-F238E27FC236}">
                      <a16:creationId xmlns:a16="http://schemas.microsoft.com/office/drawing/2014/main" id="{8E6177C1-2685-0335-7BA6-72014179303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846693" y="3395973"/>
                  <a:ext cx="284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12068" name="Freihand 212067">
                  <a:extLst>
                    <a:ext uri="{FF2B5EF4-FFF2-40B4-BE49-F238E27FC236}">
                      <a16:creationId xmlns:a16="http://schemas.microsoft.com/office/drawing/2014/main" id="{1DCDF4E0-C7B5-58CD-D78E-0AE6A348B91F}"/>
                    </a:ext>
                  </a:extLst>
                </p14:cNvPr>
                <p14:cNvContentPartPr/>
                <p14:nvPr/>
              </p14:nvContentPartPr>
              <p14:xfrm>
                <a:off x="6986013" y="3366453"/>
                <a:ext cx="36000" cy="17640"/>
              </p14:xfrm>
            </p:contentPart>
          </mc:Choice>
          <mc:Fallback>
            <p:pic>
              <p:nvPicPr>
                <p:cNvPr id="212068" name="Freihand 212067">
                  <a:extLst>
                    <a:ext uri="{FF2B5EF4-FFF2-40B4-BE49-F238E27FC236}">
                      <a16:creationId xmlns:a16="http://schemas.microsoft.com/office/drawing/2014/main" id="{1DCDF4E0-C7B5-58CD-D78E-0AE6A348B91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977373" y="3357813"/>
                  <a:ext cx="53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12069" name="Freihand 212068">
                  <a:extLst>
                    <a:ext uri="{FF2B5EF4-FFF2-40B4-BE49-F238E27FC236}">
                      <a16:creationId xmlns:a16="http://schemas.microsoft.com/office/drawing/2014/main" id="{F1194C62-2A08-9748-3417-A24942381C70}"/>
                    </a:ext>
                  </a:extLst>
                </p14:cNvPr>
                <p14:cNvContentPartPr/>
                <p14:nvPr/>
              </p14:nvContentPartPr>
              <p14:xfrm>
                <a:off x="7357173" y="3453933"/>
                <a:ext cx="133920" cy="108720"/>
              </p14:xfrm>
            </p:contentPart>
          </mc:Choice>
          <mc:Fallback>
            <p:pic>
              <p:nvPicPr>
                <p:cNvPr id="212069" name="Freihand 212068">
                  <a:extLst>
                    <a:ext uri="{FF2B5EF4-FFF2-40B4-BE49-F238E27FC236}">
                      <a16:creationId xmlns:a16="http://schemas.microsoft.com/office/drawing/2014/main" id="{F1194C62-2A08-9748-3417-A24942381C7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348173" y="3444933"/>
                  <a:ext cx="151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12071" name="Freihand 212070">
                  <a:extLst>
                    <a:ext uri="{FF2B5EF4-FFF2-40B4-BE49-F238E27FC236}">
                      <a16:creationId xmlns:a16="http://schemas.microsoft.com/office/drawing/2014/main" id="{B6F042D1-89DF-6D58-D326-72486E372846}"/>
                    </a:ext>
                  </a:extLst>
                </p14:cNvPr>
                <p14:cNvContentPartPr/>
                <p14:nvPr/>
              </p14:nvContentPartPr>
              <p14:xfrm>
                <a:off x="7561653" y="3459333"/>
                <a:ext cx="306360" cy="73080"/>
              </p14:xfrm>
            </p:contentPart>
          </mc:Choice>
          <mc:Fallback>
            <p:pic>
              <p:nvPicPr>
                <p:cNvPr id="212071" name="Freihand 212070">
                  <a:extLst>
                    <a:ext uri="{FF2B5EF4-FFF2-40B4-BE49-F238E27FC236}">
                      <a16:creationId xmlns:a16="http://schemas.microsoft.com/office/drawing/2014/main" id="{B6F042D1-89DF-6D58-D326-72486E37284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552653" y="3450333"/>
                  <a:ext cx="324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12072" name="Freihand 212071">
                  <a:extLst>
                    <a:ext uri="{FF2B5EF4-FFF2-40B4-BE49-F238E27FC236}">
                      <a16:creationId xmlns:a16="http://schemas.microsoft.com/office/drawing/2014/main" id="{2518D45F-58B9-9F25-091A-AB0F53F99863}"/>
                    </a:ext>
                  </a:extLst>
                </p14:cNvPr>
                <p14:cNvContentPartPr/>
                <p14:nvPr/>
              </p14:nvContentPartPr>
              <p14:xfrm>
                <a:off x="7782333" y="3371133"/>
                <a:ext cx="13320" cy="16200"/>
              </p14:xfrm>
            </p:contentPart>
          </mc:Choice>
          <mc:Fallback>
            <p:pic>
              <p:nvPicPr>
                <p:cNvPr id="212072" name="Freihand 212071">
                  <a:extLst>
                    <a:ext uri="{FF2B5EF4-FFF2-40B4-BE49-F238E27FC236}">
                      <a16:creationId xmlns:a16="http://schemas.microsoft.com/office/drawing/2014/main" id="{2518D45F-58B9-9F25-091A-AB0F53F9986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773333" y="3362493"/>
                  <a:ext cx="30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12073" name="Freihand 212072">
                  <a:extLst>
                    <a:ext uri="{FF2B5EF4-FFF2-40B4-BE49-F238E27FC236}">
                      <a16:creationId xmlns:a16="http://schemas.microsoft.com/office/drawing/2014/main" id="{B776E0D1-140C-5ED1-06B2-CCF553D8033F}"/>
                    </a:ext>
                  </a:extLst>
                </p14:cNvPr>
                <p14:cNvContentPartPr/>
                <p14:nvPr/>
              </p14:nvContentPartPr>
              <p14:xfrm>
                <a:off x="8211453" y="3421893"/>
                <a:ext cx="250560" cy="104760"/>
              </p14:xfrm>
            </p:contentPart>
          </mc:Choice>
          <mc:Fallback>
            <p:pic>
              <p:nvPicPr>
                <p:cNvPr id="212073" name="Freihand 212072">
                  <a:extLst>
                    <a:ext uri="{FF2B5EF4-FFF2-40B4-BE49-F238E27FC236}">
                      <a16:creationId xmlns:a16="http://schemas.microsoft.com/office/drawing/2014/main" id="{B776E0D1-140C-5ED1-06B2-CCF553D8033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202813" y="3413253"/>
                  <a:ext cx="268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12074" name="Freihand 212073">
                  <a:extLst>
                    <a:ext uri="{FF2B5EF4-FFF2-40B4-BE49-F238E27FC236}">
                      <a16:creationId xmlns:a16="http://schemas.microsoft.com/office/drawing/2014/main" id="{9EA69BE3-61A1-7777-F9CF-740CFFC594FE}"/>
                    </a:ext>
                  </a:extLst>
                </p14:cNvPr>
                <p14:cNvContentPartPr/>
                <p14:nvPr/>
              </p14:nvContentPartPr>
              <p14:xfrm>
                <a:off x="8582973" y="3350613"/>
                <a:ext cx="200520" cy="158400"/>
              </p14:xfrm>
            </p:contentPart>
          </mc:Choice>
          <mc:Fallback>
            <p:pic>
              <p:nvPicPr>
                <p:cNvPr id="212074" name="Freihand 212073">
                  <a:extLst>
                    <a:ext uri="{FF2B5EF4-FFF2-40B4-BE49-F238E27FC236}">
                      <a16:creationId xmlns:a16="http://schemas.microsoft.com/office/drawing/2014/main" id="{9EA69BE3-61A1-7777-F9CF-740CFFC594F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574333" y="3341973"/>
                  <a:ext cx="218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12075" name="Freihand 212074">
                  <a:extLst>
                    <a:ext uri="{FF2B5EF4-FFF2-40B4-BE49-F238E27FC236}">
                      <a16:creationId xmlns:a16="http://schemas.microsoft.com/office/drawing/2014/main" id="{775B7B1B-9572-033A-53A3-BF2B86CF51ED}"/>
                    </a:ext>
                  </a:extLst>
                </p14:cNvPr>
                <p14:cNvContentPartPr/>
                <p14:nvPr/>
              </p14:nvContentPartPr>
              <p14:xfrm>
                <a:off x="8696733" y="3489933"/>
                <a:ext cx="68040" cy="32400"/>
              </p14:xfrm>
            </p:contentPart>
          </mc:Choice>
          <mc:Fallback>
            <p:pic>
              <p:nvPicPr>
                <p:cNvPr id="212075" name="Freihand 212074">
                  <a:extLst>
                    <a:ext uri="{FF2B5EF4-FFF2-40B4-BE49-F238E27FC236}">
                      <a16:creationId xmlns:a16="http://schemas.microsoft.com/office/drawing/2014/main" id="{775B7B1B-9572-033A-53A3-BF2B86CF51E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687733" y="3481293"/>
                  <a:ext cx="85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12076" name="Freihand 212075">
                  <a:extLst>
                    <a:ext uri="{FF2B5EF4-FFF2-40B4-BE49-F238E27FC236}">
                      <a16:creationId xmlns:a16="http://schemas.microsoft.com/office/drawing/2014/main" id="{F859DA9C-080B-07DA-485A-808B2FC0BD71}"/>
                    </a:ext>
                  </a:extLst>
                </p14:cNvPr>
                <p14:cNvContentPartPr/>
                <p14:nvPr/>
              </p14:nvContentPartPr>
              <p14:xfrm>
                <a:off x="8960973" y="3406053"/>
                <a:ext cx="120240" cy="117000"/>
              </p14:xfrm>
            </p:contentPart>
          </mc:Choice>
          <mc:Fallback>
            <p:pic>
              <p:nvPicPr>
                <p:cNvPr id="212076" name="Freihand 212075">
                  <a:extLst>
                    <a:ext uri="{FF2B5EF4-FFF2-40B4-BE49-F238E27FC236}">
                      <a16:creationId xmlns:a16="http://schemas.microsoft.com/office/drawing/2014/main" id="{F859DA9C-080B-07DA-485A-808B2FC0BD7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951973" y="3397413"/>
                  <a:ext cx="137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12077" name="Freihand 212076">
                  <a:extLst>
                    <a:ext uri="{FF2B5EF4-FFF2-40B4-BE49-F238E27FC236}">
                      <a16:creationId xmlns:a16="http://schemas.microsoft.com/office/drawing/2014/main" id="{11AA3F64-E978-02C5-6405-0849415470A6}"/>
                    </a:ext>
                  </a:extLst>
                </p14:cNvPr>
                <p14:cNvContentPartPr/>
                <p14:nvPr/>
              </p14:nvContentPartPr>
              <p14:xfrm>
                <a:off x="9165093" y="3333333"/>
                <a:ext cx="170280" cy="192960"/>
              </p14:xfrm>
            </p:contentPart>
          </mc:Choice>
          <mc:Fallback>
            <p:pic>
              <p:nvPicPr>
                <p:cNvPr id="212077" name="Freihand 212076">
                  <a:extLst>
                    <a:ext uri="{FF2B5EF4-FFF2-40B4-BE49-F238E27FC236}">
                      <a16:creationId xmlns:a16="http://schemas.microsoft.com/office/drawing/2014/main" id="{11AA3F64-E978-02C5-6405-0849415470A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156453" y="3324693"/>
                  <a:ext cx="187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12078" name="Freihand 212077">
                  <a:extLst>
                    <a:ext uri="{FF2B5EF4-FFF2-40B4-BE49-F238E27FC236}">
                      <a16:creationId xmlns:a16="http://schemas.microsoft.com/office/drawing/2014/main" id="{717EAF35-0763-3558-61FA-0E7DB3AC1D07}"/>
                    </a:ext>
                  </a:extLst>
                </p14:cNvPr>
                <p14:cNvContentPartPr/>
                <p14:nvPr/>
              </p14:nvContentPartPr>
              <p14:xfrm>
                <a:off x="9417453" y="3420093"/>
                <a:ext cx="270720" cy="89640"/>
              </p14:xfrm>
            </p:contentPart>
          </mc:Choice>
          <mc:Fallback>
            <p:pic>
              <p:nvPicPr>
                <p:cNvPr id="212078" name="Freihand 212077">
                  <a:extLst>
                    <a:ext uri="{FF2B5EF4-FFF2-40B4-BE49-F238E27FC236}">
                      <a16:creationId xmlns:a16="http://schemas.microsoft.com/office/drawing/2014/main" id="{717EAF35-0763-3558-61FA-0E7DB3AC1D0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408813" y="3411453"/>
                  <a:ext cx="288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12079" name="Freihand 212078">
                  <a:extLst>
                    <a:ext uri="{FF2B5EF4-FFF2-40B4-BE49-F238E27FC236}">
                      <a16:creationId xmlns:a16="http://schemas.microsoft.com/office/drawing/2014/main" id="{E8113306-A043-92B0-A2B5-4325874E092B}"/>
                    </a:ext>
                  </a:extLst>
                </p14:cNvPr>
                <p14:cNvContentPartPr/>
                <p14:nvPr/>
              </p14:nvContentPartPr>
              <p14:xfrm>
                <a:off x="9683133" y="3395973"/>
                <a:ext cx="288720" cy="72720"/>
              </p14:xfrm>
            </p:contentPart>
          </mc:Choice>
          <mc:Fallback>
            <p:pic>
              <p:nvPicPr>
                <p:cNvPr id="212079" name="Freihand 212078">
                  <a:extLst>
                    <a:ext uri="{FF2B5EF4-FFF2-40B4-BE49-F238E27FC236}">
                      <a16:creationId xmlns:a16="http://schemas.microsoft.com/office/drawing/2014/main" id="{E8113306-A043-92B0-A2B5-4325874E092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674493" y="3387333"/>
                  <a:ext cx="306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12081" name="Freihand 212080">
                  <a:extLst>
                    <a:ext uri="{FF2B5EF4-FFF2-40B4-BE49-F238E27FC236}">
                      <a16:creationId xmlns:a16="http://schemas.microsoft.com/office/drawing/2014/main" id="{9BE2555F-B86B-152A-AF08-462FD35A07C1}"/>
                    </a:ext>
                  </a:extLst>
                </p14:cNvPr>
                <p14:cNvContentPartPr/>
                <p14:nvPr/>
              </p14:nvContentPartPr>
              <p14:xfrm>
                <a:off x="9980133" y="3289413"/>
                <a:ext cx="253440" cy="181440"/>
              </p14:xfrm>
            </p:contentPart>
          </mc:Choice>
          <mc:Fallback>
            <p:pic>
              <p:nvPicPr>
                <p:cNvPr id="212081" name="Freihand 212080">
                  <a:extLst>
                    <a:ext uri="{FF2B5EF4-FFF2-40B4-BE49-F238E27FC236}">
                      <a16:creationId xmlns:a16="http://schemas.microsoft.com/office/drawing/2014/main" id="{9BE2555F-B86B-152A-AF08-462FD35A07C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971133" y="3280413"/>
                  <a:ext cx="271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12082" name="Freihand 212081">
                  <a:extLst>
                    <a:ext uri="{FF2B5EF4-FFF2-40B4-BE49-F238E27FC236}">
                      <a16:creationId xmlns:a16="http://schemas.microsoft.com/office/drawing/2014/main" id="{842B8859-FCDA-AFDF-3519-E2729EA97925}"/>
                    </a:ext>
                  </a:extLst>
                </p14:cNvPr>
                <p14:cNvContentPartPr/>
                <p14:nvPr/>
              </p14:nvContentPartPr>
              <p14:xfrm>
                <a:off x="10484853" y="3304173"/>
                <a:ext cx="544320" cy="150120"/>
              </p14:xfrm>
            </p:contentPart>
          </mc:Choice>
          <mc:Fallback>
            <p:pic>
              <p:nvPicPr>
                <p:cNvPr id="212082" name="Freihand 212081">
                  <a:extLst>
                    <a:ext uri="{FF2B5EF4-FFF2-40B4-BE49-F238E27FC236}">
                      <a16:creationId xmlns:a16="http://schemas.microsoft.com/office/drawing/2014/main" id="{842B8859-FCDA-AFDF-3519-E2729EA9792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476213" y="3295533"/>
                  <a:ext cx="561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12087" name="Freihand 212086">
                  <a:extLst>
                    <a:ext uri="{FF2B5EF4-FFF2-40B4-BE49-F238E27FC236}">
                      <a16:creationId xmlns:a16="http://schemas.microsoft.com/office/drawing/2014/main" id="{3C9F437A-301A-27F5-4398-9AAF31710320}"/>
                    </a:ext>
                  </a:extLst>
                </p14:cNvPr>
                <p14:cNvContentPartPr/>
                <p14:nvPr/>
              </p14:nvContentPartPr>
              <p14:xfrm>
                <a:off x="11191173" y="3307053"/>
                <a:ext cx="295920" cy="119880"/>
              </p14:xfrm>
            </p:contentPart>
          </mc:Choice>
          <mc:Fallback>
            <p:pic>
              <p:nvPicPr>
                <p:cNvPr id="212087" name="Freihand 212086">
                  <a:extLst>
                    <a:ext uri="{FF2B5EF4-FFF2-40B4-BE49-F238E27FC236}">
                      <a16:creationId xmlns:a16="http://schemas.microsoft.com/office/drawing/2014/main" id="{3C9F437A-301A-27F5-4398-9AAF3171032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182173" y="3298413"/>
                  <a:ext cx="313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12088" name="Freihand 212087">
                  <a:extLst>
                    <a:ext uri="{FF2B5EF4-FFF2-40B4-BE49-F238E27FC236}">
                      <a16:creationId xmlns:a16="http://schemas.microsoft.com/office/drawing/2014/main" id="{8AE8AD15-B011-DBB9-A828-0C5DE8D130D2}"/>
                    </a:ext>
                  </a:extLst>
                </p14:cNvPr>
                <p14:cNvContentPartPr/>
                <p14:nvPr/>
              </p14:nvContentPartPr>
              <p14:xfrm>
                <a:off x="11456853" y="3219933"/>
                <a:ext cx="16560" cy="6840"/>
              </p14:xfrm>
            </p:contentPart>
          </mc:Choice>
          <mc:Fallback>
            <p:pic>
              <p:nvPicPr>
                <p:cNvPr id="212088" name="Freihand 212087">
                  <a:extLst>
                    <a:ext uri="{FF2B5EF4-FFF2-40B4-BE49-F238E27FC236}">
                      <a16:creationId xmlns:a16="http://schemas.microsoft.com/office/drawing/2014/main" id="{8AE8AD15-B011-DBB9-A828-0C5DE8D130D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447853" y="3211293"/>
                  <a:ext cx="34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12089" name="Freihand 212088">
                  <a:extLst>
                    <a:ext uri="{FF2B5EF4-FFF2-40B4-BE49-F238E27FC236}">
                      <a16:creationId xmlns:a16="http://schemas.microsoft.com/office/drawing/2014/main" id="{34F7E7C6-ED0D-3D4D-EF0A-E77AF7A50B65}"/>
                    </a:ext>
                  </a:extLst>
                </p14:cNvPr>
                <p14:cNvContentPartPr/>
                <p14:nvPr/>
              </p14:nvContentPartPr>
              <p14:xfrm>
                <a:off x="5364213" y="3755613"/>
                <a:ext cx="393120" cy="170640"/>
              </p14:xfrm>
            </p:contentPart>
          </mc:Choice>
          <mc:Fallback>
            <p:pic>
              <p:nvPicPr>
                <p:cNvPr id="212089" name="Freihand 212088">
                  <a:extLst>
                    <a:ext uri="{FF2B5EF4-FFF2-40B4-BE49-F238E27FC236}">
                      <a16:creationId xmlns:a16="http://schemas.microsoft.com/office/drawing/2014/main" id="{34F7E7C6-ED0D-3D4D-EF0A-E77AF7A50B6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355213" y="3746613"/>
                  <a:ext cx="410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12090" name="Freihand 212089">
                  <a:extLst>
                    <a:ext uri="{FF2B5EF4-FFF2-40B4-BE49-F238E27FC236}">
                      <a16:creationId xmlns:a16="http://schemas.microsoft.com/office/drawing/2014/main" id="{204C0360-4246-185D-4014-6B06DAA2CF71}"/>
                    </a:ext>
                  </a:extLst>
                </p14:cNvPr>
                <p14:cNvContentPartPr/>
                <p14:nvPr/>
              </p14:nvContentPartPr>
              <p14:xfrm>
                <a:off x="5731413" y="3736173"/>
                <a:ext cx="41400" cy="25560"/>
              </p14:xfrm>
            </p:contentPart>
          </mc:Choice>
          <mc:Fallback>
            <p:pic>
              <p:nvPicPr>
                <p:cNvPr id="212090" name="Freihand 212089">
                  <a:extLst>
                    <a:ext uri="{FF2B5EF4-FFF2-40B4-BE49-F238E27FC236}">
                      <a16:creationId xmlns:a16="http://schemas.microsoft.com/office/drawing/2014/main" id="{204C0360-4246-185D-4014-6B06DAA2CF7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722773" y="3727173"/>
                  <a:ext cx="59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12091" name="Freihand 212090">
                  <a:extLst>
                    <a:ext uri="{FF2B5EF4-FFF2-40B4-BE49-F238E27FC236}">
                      <a16:creationId xmlns:a16="http://schemas.microsoft.com/office/drawing/2014/main" id="{90FB663D-976E-D202-9EF7-F237E98AFC04}"/>
                    </a:ext>
                  </a:extLst>
                </p14:cNvPr>
                <p14:cNvContentPartPr/>
                <p14:nvPr/>
              </p14:nvContentPartPr>
              <p14:xfrm>
                <a:off x="5880093" y="3782253"/>
                <a:ext cx="296640" cy="103680"/>
              </p14:xfrm>
            </p:contentPart>
          </mc:Choice>
          <mc:Fallback>
            <p:pic>
              <p:nvPicPr>
                <p:cNvPr id="212091" name="Freihand 212090">
                  <a:extLst>
                    <a:ext uri="{FF2B5EF4-FFF2-40B4-BE49-F238E27FC236}">
                      <a16:creationId xmlns:a16="http://schemas.microsoft.com/office/drawing/2014/main" id="{90FB663D-976E-D202-9EF7-F237E98AFC0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871093" y="3773613"/>
                  <a:ext cx="314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12092" name="Freihand 212091">
                  <a:extLst>
                    <a:ext uri="{FF2B5EF4-FFF2-40B4-BE49-F238E27FC236}">
                      <a16:creationId xmlns:a16="http://schemas.microsoft.com/office/drawing/2014/main" id="{52B78329-9931-D95E-AABC-ED51816AA0E7}"/>
                    </a:ext>
                  </a:extLst>
                </p14:cNvPr>
                <p14:cNvContentPartPr/>
                <p14:nvPr/>
              </p14:nvContentPartPr>
              <p14:xfrm>
                <a:off x="6153333" y="3856413"/>
                <a:ext cx="151920" cy="65160"/>
              </p14:xfrm>
            </p:contentPart>
          </mc:Choice>
          <mc:Fallback>
            <p:pic>
              <p:nvPicPr>
                <p:cNvPr id="212092" name="Freihand 212091">
                  <a:extLst>
                    <a:ext uri="{FF2B5EF4-FFF2-40B4-BE49-F238E27FC236}">
                      <a16:creationId xmlns:a16="http://schemas.microsoft.com/office/drawing/2014/main" id="{52B78329-9931-D95E-AABC-ED51816AA0E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144693" y="3847413"/>
                  <a:ext cx="169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12093" name="Freihand 212092">
                  <a:extLst>
                    <a:ext uri="{FF2B5EF4-FFF2-40B4-BE49-F238E27FC236}">
                      <a16:creationId xmlns:a16="http://schemas.microsoft.com/office/drawing/2014/main" id="{1ABC0936-6421-D6B4-C0DA-F3D26877DE04}"/>
                    </a:ext>
                  </a:extLst>
                </p14:cNvPr>
                <p14:cNvContentPartPr/>
                <p14:nvPr/>
              </p14:nvContentPartPr>
              <p14:xfrm>
                <a:off x="6460053" y="3760653"/>
                <a:ext cx="569520" cy="305280"/>
              </p14:xfrm>
            </p:contentPart>
          </mc:Choice>
          <mc:Fallback>
            <p:pic>
              <p:nvPicPr>
                <p:cNvPr id="212093" name="Freihand 212092">
                  <a:extLst>
                    <a:ext uri="{FF2B5EF4-FFF2-40B4-BE49-F238E27FC236}">
                      <a16:creationId xmlns:a16="http://schemas.microsoft.com/office/drawing/2014/main" id="{1ABC0936-6421-D6B4-C0DA-F3D26877DE0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451053" y="3751653"/>
                  <a:ext cx="5871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12094" name="Freihand 212093">
                  <a:extLst>
                    <a:ext uri="{FF2B5EF4-FFF2-40B4-BE49-F238E27FC236}">
                      <a16:creationId xmlns:a16="http://schemas.microsoft.com/office/drawing/2014/main" id="{991C0194-D05B-53D4-1E9C-0C9BF608B7CB}"/>
                    </a:ext>
                  </a:extLst>
                </p14:cNvPr>
                <p14:cNvContentPartPr/>
                <p14:nvPr/>
              </p14:nvContentPartPr>
              <p14:xfrm>
                <a:off x="7038933" y="3714933"/>
                <a:ext cx="130680" cy="132120"/>
              </p14:xfrm>
            </p:contentPart>
          </mc:Choice>
          <mc:Fallback>
            <p:pic>
              <p:nvPicPr>
                <p:cNvPr id="212094" name="Freihand 212093">
                  <a:extLst>
                    <a:ext uri="{FF2B5EF4-FFF2-40B4-BE49-F238E27FC236}">
                      <a16:creationId xmlns:a16="http://schemas.microsoft.com/office/drawing/2014/main" id="{991C0194-D05B-53D4-1E9C-0C9BF608B7C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030293" y="3706293"/>
                  <a:ext cx="148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12095" name="Freihand 212094">
                  <a:extLst>
                    <a:ext uri="{FF2B5EF4-FFF2-40B4-BE49-F238E27FC236}">
                      <a16:creationId xmlns:a16="http://schemas.microsoft.com/office/drawing/2014/main" id="{4F795F5E-FF04-2B83-0D5C-0B444C324C78}"/>
                    </a:ext>
                  </a:extLst>
                </p14:cNvPr>
                <p14:cNvContentPartPr/>
                <p14:nvPr/>
              </p14:nvContentPartPr>
              <p14:xfrm>
                <a:off x="7202733" y="3730773"/>
                <a:ext cx="98640" cy="125640"/>
              </p14:xfrm>
            </p:contentPart>
          </mc:Choice>
          <mc:Fallback>
            <p:pic>
              <p:nvPicPr>
                <p:cNvPr id="212095" name="Freihand 212094">
                  <a:extLst>
                    <a:ext uri="{FF2B5EF4-FFF2-40B4-BE49-F238E27FC236}">
                      <a16:creationId xmlns:a16="http://schemas.microsoft.com/office/drawing/2014/main" id="{4F795F5E-FF04-2B83-0D5C-0B444C324C7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194093" y="3721773"/>
                  <a:ext cx="116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12096" name="Freihand 212095">
                  <a:extLst>
                    <a:ext uri="{FF2B5EF4-FFF2-40B4-BE49-F238E27FC236}">
                      <a16:creationId xmlns:a16="http://schemas.microsoft.com/office/drawing/2014/main" id="{5C5166E2-66F7-F1F0-CA2B-544D7A1BFB56}"/>
                    </a:ext>
                  </a:extLst>
                </p14:cNvPr>
                <p14:cNvContentPartPr/>
                <p14:nvPr/>
              </p14:nvContentPartPr>
              <p14:xfrm>
                <a:off x="7337013" y="3737613"/>
                <a:ext cx="216360" cy="84960"/>
              </p14:xfrm>
            </p:contentPart>
          </mc:Choice>
          <mc:Fallback>
            <p:pic>
              <p:nvPicPr>
                <p:cNvPr id="212096" name="Freihand 212095">
                  <a:extLst>
                    <a:ext uri="{FF2B5EF4-FFF2-40B4-BE49-F238E27FC236}">
                      <a16:creationId xmlns:a16="http://schemas.microsoft.com/office/drawing/2014/main" id="{5C5166E2-66F7-F1F0-CA2B-544D7A1BFB5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328373" y="3728973"/>
                  <a:ext cx="234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12097" name="Freihand 212096">
                  <a:extLst>
                    <a:ext uri="{FF2B5EF4-FFF2-40B4-BE49-F238E27FC236}">
                      <a16:creationId xmlns:a16="http://schemas.microsoft.com/office/drawing/2014/main" id="{B8092089-B266-1E74-3AAF-BFF0171B4C65}"/>
                    </a:ext>
                  </a:extLst>
                </p14:cNvPr>
                <p14:cNvContentPartPr/>
                <p14:nvPr/>
              </p14:nvContentPartPr>
              <p14:xfrm>
                <a:off x="7911573" y="3705933"/>
                <a:ext cx="21960" cy="116640"/>
              </p14:xfrm>
            </p:contentPart>
          </mc:Choice>
          <mc:Fallback>
            <p:pic>
              <p:nvPicPr>
                <p:cNvPr id="212097" name="Freihand 212096">
                  <a:extLst>
                    <a:ext uri="{FF2B5EF4-FFF2-40B4-BE49-F238E27FC236}">
                      <a16:creationId xmlns:a16="http://schemas.microsoft.com/office/drawing/2014/main" id="{B8092089-B266-1E74-3AAF-BFF0171B4C6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902573" y="3697293"/>
                  <a:ext cx="39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12098" name="Freihand 212097">
                  <a:extLst>
                    <a:ext uri="{FF2B5EF4-FFF2-40B4-BE49-F238E27FC236}">
                      <a16:creationId xmlns:a16="http://schemas.microsoft.com/office/drawing/2014/main" id="{279AC656-90E5-F299-CD09-EA0F1BEC9285}"/>
                    </a:ext>
                  </a:extLst>
                </p14:cNvPr>
                <p14:cNvContentPartPr/>
                <p14:nvPr/>
              </p14:nvContentPartPr>
              <p14:xfrm>
                <a:off x="7847493" y="3640773"/>
                <a:ext cx="216360" cy="168840"/>
              </p14:xfrm>
            </p:contentPart>
          </mc:Choice>
          <mc:Fallback>
            <p:pic>
              <p:nvPicPr>
                <p:cNvPr id="212098" name="Freihand 212097">
                  <a:extLst>
                    <a:ext uri="{FF2B5EF4-FFF2-40B4-BE49-F238E27FC236}">
                      <a16:creationId xmlns:a16="http://schemas.microsoft.com/office/drawing/2014/main" id="{279AC656-90E5-F299-CD09-EA0F1BEC928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838493" y="3631773"/>
                  <a:ext cx="234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12100" name="Freihand 212099">
                  <a:extLst>
                    <a:ext uri="{FF2B5EF4-FFF2-40B4-BE49-F238E27FC236}">
                      <a16:creationId xmlns:a16="http://schemas.microsoft.com/office/drawing/2014/main" id="{ACF192E4-CFA3-7300-308D-03577530C55B}"/>
                    </a:ext>
                  </a:extLst>
                </p14:cNvPr>
                <p14:cNvContentPartPr/>
                <p14:nvPr/>
              </p14:nvContentPartPr>
              <p14:xfrm>
                <a:off x="8101653" y="3723933"/>
                <a:ext cx="348840" cy="91080"/>
              </p14:xfrm>
            </p:contentPart>
          </mc:Choice>
          <mc:Fallback>
            <p:pic>
              <p:nvPicPr>
                <p:cNvPr id="212100" name="Freihand 212099">
                  <a:extLst>
                    <a:ext uri="{FF2B5EF4-FFF2-40B4-BE49-F238E27FC236}">
                      <a16:creationId xmlns:a16="http://schemas.microsoft.com/office/drawing/2014/main" id="{ACF192E4-CFA3-7300-308D-03577530C55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092653" y="3714933"/>
                  <a:ext cx="366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12101" name="Freihand 212100">
                  <a:extLst>
                    <a:ext uri="{FF2B5EF4-FFF2-40B4-BE49-F238E27FC236}">
                      <a16:creationId xmlns:a16="http://schemas.microsoft.com/office/drawing/2014/main" id="{6932DCAA-EFA0-DFB5-3E36-6F2375EDDE55}"/>
                    </a:ext>
                  </a:extLst>
                </p14:cNvPr>
                <p14:cNvContentPartPr/>
                <p14:nvPr/>
              </p14:nvContentPartPr>
              <p14:xfrm>
                <a:off x="8513133" y="3669573"/>
                <a:ext cx="183960" cy="167040"/>
              </p14:xfrm>
            </p:contentPart>
          </mc:Choice>
          <mc:Fallback>
            <p:pic>
              <p:nvPicPr>
                <p:cNvPr id="212101" name="Freihand 212100">
                  <a:extLst>
                    <a:ext uri="{FF2B5EF4-FFF2-40B4-BE49-F238E27FC236}">
                      <a16:creationId xmlns:a16="http://schemas.microsoft.com/office/drawing/2014/main" id="{6932DCAA-EFA0-DFB5-3E36-6F2375EDDE5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504133" y="3660933"/>
                  <a:ext cx="201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12106" name="Freihand 212105">
                  <a:extLst>
                    <a:ext uri="{FF2B5EF4-FFF2-40B4-BE49-F238E27FC236}">
                      <a16:creationId xmlns:a16="http://schemas.microsoft.com/office/drawing/2014/main" id="{6FEA46EA-04B2-6216-9B94-E92A906A53FF}"/>
                    </a:ext>
                  </a:extLst>
                </p14:cNvPr>
                <p14:cNvContentPartPr/>
                <p14:nvPr/>
              </p14:nvContentPartPr>
              <p14:xfrm>
                <a:off x="7672533" y="2275653"/>
                <a:ext cx="950400" cy="520200"/>
              </p14:xfrm>
            </p:contentPart>
          </mc:Choice>
          <mc:Fallback>
            <p:pic>
              <p:nvPicPr>
                <p:cNvPr id="212106" name="Freihand 212105">
                  <a:extLst>
                    <a:ext uri="{FF2B5EF4-FFF2-40B4-BE49-F238E27FC236}">
                      <a16:creationId xmlns:a16="http://schemas.microsoft.com/office/drawing/2014/main" id="{6FEA46EA-04B2-6216-9B94-E92A906A53F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663533" y="2267013"/>
                  <a:ext cx="9680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12108" name="Freihand 212107">
                  <a:extLst>
                    <a:ext uri="{FF2B5EF4-FFF2-40B4-BE49-F238E27FC236}">
                      <a16:creationId xmlns:a16="http://schemas.microsoft.com/office/drawing/2014/main" id="{BD1AEB63-1381-803A-11C3-D791CFA2B361}"/>
                    </a:ext>
                  </a:extLst>
                </p14:cNvPr>
                <p14:cNvContentPartPr/>
                <p14:nvPr/>
              </p14:nvContentPartPr>
              <p14:xfrm>
                <a:off x="7738773" y="2581293"/>
                <a:ext cx="1026720" cy="393120"/>
              </p14:xfrm>
            </p:contentPart>
          </mc:Choice>
          <mc:Fallback>
            <p:pic>
              <p:nvPicPr>
                <p:cNvPr id="212108" name="Freihand 212107">
                  <a:extLst>
                    <a:ext uri="{FF2B5EF4-FFF2-40B4-BE49-F238E27FC236}">
                      <a16:creationId xmlns:a16="http://schemas.microsoft.com/office/drawing/2014/main" id="{BD1AEB63-1381-803A-11C3-D791CFA2B36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730133" y="2572293"/>
                  <a:ext cx="10443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12114" name="Freihand 212113">
                  <a:extLst>
                    <a:ext uri="{FF2B5EF4-FFF2-40B4-BE49-F238E27FC236}">
                      <a16:creationId xmlns:a16="http://schemas.microsoft.com/office/drawing/2014/main" id="{EA14ECCD-4BF3-9EB4-680A-FDCB40CAD96E}"/>
                    </a:ext>
                  </a:extLst>
                </p14:cNvPr>
                <p14:cNvContentPartPr/>
                <p14:nvPr/>
              </p14:nvContentPartPr>
              <p14:xfrm>
                <a:off x="5396253" y="568893"/>
                <a:ext cx="2420640" cy="1833120"/>
              </p14:xfrm>
            </p:contentPart>
          </mc:Choice>
          <mc:Fallback>
            <p:pic>
              <p:nvPicPr>
                <p:cNvPr id="212114" name="Freihand 212113">
                  <a:extLst>
                    <a:ext uri="{FF2B5EF4-FFF2-40B4-BE49-F238E27FC236}">
                      <a16:creationId xmlns:a16="http://schemas.microsoft.com/office/drawing/2014/main" id="{EA14ECCD-4BF3-9EB4-680A-FDCB40CAD96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387613" y="559893"/>
                  <a:ext cx="2438280" cy="18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12120" name="Freihand 212119">
                  <a:extLst>
                    <a:ext uri="{FF2B5EF4-FFF2-40B4-BE49-F238E27FC236}">
                      <a16:creationId xmlns:a16="http://schemas.microsoft.com/office/drawing/2014/main" id="{9E3B0711-38A6-1AE9-7B4A-EA7D2DF643F3}"/>
                    </a:ext>
                  </a:extLst>
                </p14:cNvPr>
                <p14:cNvContentPartPr/>
                <p14:nvPr/>
              </p14:nvContentPartPr>
              <p14:xfrm>
                <a:off x="5457093" y="640533"/>
                <a:ext cx="2350080" cy="2128680"/>
              </p14:xfrm>
            </p:contentPart>
          </mc:Choice>
          <mc:Fallback>
            <p:pic>
              <p:nvPicPr>
                <p:cNvPr id="212120" name="Freihand 212119">
                  <a:extLst>
                    <a:ext uri="{FF2B5EF4-FFF2-40B4-BE49-F238E27FC236}">
                      <a16:creationId xmlns:a16="http://schemas.microsoft.com/office/drawing/2014/main" id="{9E3B0711-38A6-1AE9-7B4A-EA7D2DF643F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448453" y="631893"/>
                  <a:ext cx="2367720" cy="21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12121" name="Freihand 212120">
                  <a:extLst>
                    <a:ext uri="{FF2B5EF4-FFF2-40B4-BE49-F238E27FC236}">
                      <a16:creationId xmlns:a16="http://schemas.microsoft.com/office/drawing/2014/main" id="{C2FA8256-CB18-4E59-00D0-372BE7B75D27}"/>
                    </a:ext>
                  </a:extLst>
                </p14:cNvPr>
                <p14:cNvContentPartPr/>
                <p14:nvPr/>
              </p14:nvContentPartPr>
              <p14:xfrm>
                <a:off x="5475093" y="656013"/>
                <a:ext cx="2647800" cy="2858760"/>
              </p14:xfrm>
            </p:contentPart>
          </mc:Choice>
          <mc:Fallback>
            <p:pic>
              <p:nvPicPr>
                <p:cNvPr id="212121" name="Freihand 212120">
                  <a:extLst>
                    <a:ext uri="{FF2B5EF4-FFF2-40B4-BE49-F238E27FC236}">
                      <a16:creationId xmlns:a16="http://schemas.microsoft.com/office/drawing/2014/main" id="{C2FA8256-CB18-4E59-00D0-372BE7B75D2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466093" y="647013"/>
                  <a:ext cx="2665440" cy="28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12125" name="Freihand 212124">
                  <a:extLst>
                    <a:ext uri="{FF2B5EF4-FFF2-40B4-BE49-F238E27FC236}">
                      <a16:creationId xmlns:a16="http://schemas.microsoft.com/office/drawing/2014/main" id="{4803A640-A968-7D71-AE46-8B90D64C53B5}"/>
                    </a:ext>
                  </a:extLst>
                </p14:cNvPr>
                <p14:cNvContentPartPr/>
                <p14:nvPr/>
              </p14:nvContentPartPr>
              <p14:xfrm>
                <a:off x="3595893" y="143013"/>
                <a:ext cx="25560" cy="125280"/>
              </p14:xfrm>
            </p:contentPart>
          </mc:Choice>
          <mc:Fallback>
            <p:pic>
              <p:nvPicPr>
                <p:cNvPr id="212125" name="Freihand 212124">
                  <a:extLst>
                    <a:ext uri="{FF2B5EF4-FFF2-40B4-BE49-F238E27FC236}">
                      <a16:creationId xmlns:a16="http://schemas.microsoft.com/office/drawing/2014/main" id="{4803A640-A968-7D71-AE46-8B90D64C53B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586893" y="134373"/>
                  <a:ext cx="43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12126" name="Freihand 212125">
                  <a:extLst>
                    <a:ext uri="{FF2B5EF4-FFF2-40B4-BE49-F238E27FC236}">
                      <a16:creationId xmlns:a16="http://schemas.microsoft.com/office/drawing/2014/main" id="{D50C822B-3966-54DE-CB95-4690E971C9A9}"/>
                    </a:ext>
                  </a:extLst>
                </p14:cNvPr>
                <p14:cNvContentPartPr/>
                <p14:nvPr/>
              </p14:nvContentPartPr>
              <p14:xfrm>
                <a:off x="3514173" y="31053"/>
                <a:ext cx="209160" cy="240840"/>
              </p14:xfrm>
            </p:contentPart>
          </mc:Choice>
          <mc:Fallback>
            <p:pic>
              <p:nvPicPr>
                <p:cNvPr id="212126" name="Freihand 212125">
                  <a:extLst>
                    <a:ext uri="{FF2B5EF4-FFF2-40B4-BE49-F238E27FC236}">
                      <a16:creationId xmlns:a16="http://schemas.microsoft.com/office/drawing/2014/main" id="{D50C822B-3966-54DE-CB95-4690E971C9A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505533" y="22413"/>
                  <a:ext cx="226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12128" name="Freihand 212127">
                  <a:extLst>
                    <a:ext uri="{FF2B5EF4-FFF2-40B4-BE49-F238E27FC236}">
                      <a16:creationId xmlns:a16="http://schemas.microsoft.com/office/drawing/2014/main" id="{B702B5C6-207D-98BF-1788-7493E5626037}"/>
                    </a:ext>
                  </a:extLst>
                </p14:cNvPr>
                <p14:cNvContentPartPr/>
                <p14:nvPr/>
              </p14:nvContentPartPr>
              <p14:xfrm>
                <a:off x="3782373" y="163173"/>
                <a:ext cx="97560" cy="100800"/>
              </p14:xfrm>
            </p:contentPart>
          </mc:Choice>
          <mc:Fallback>
            <p:pic>
              <p:nvPicPr>
                <p:cNvPr id="212128" name="Freihand 212127">
                  <a:extLst>
                    <a:ext uri="{FF2B5EF4-FFF2-40B4-BE49-F238E27FC236}">
                      <a16:creationId xmlns:a16="http://schemas.microsoft.com/office/drawing/2014/main" id="{B702B5C6-207D-98BF-1788-7493E562603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773373" y="154533"/>
                  <a:ext cx="115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12129" name="Freihand 212128">
                  <a:extLst>
                    <a:ext uri="{FF2B5EF4-FFF2-40B4-BE49-F238E27FC236}">
                      <a16:creationId xmlns:a16="http://schemas.microsoft.com/office/drawing/2014/main" id="{FE8FA762-64CC-BEA9-173E-A807A4F4E08E}"/>
                    </a:ext>
                  </a:extLst>
                </p14:cNvPr>
                <p14:cNvContentPartPr/>
                <p14:nvPr/>
              </p14:nvContentPartPr>
              <p14:xfrm>
                <a:off x="3938253" y="36813"/>
                <a:ext cx="263520" cy="219600"/>
              </p14:xfrm>
            </p:contentPart>
          </mc:Choice>
          <mc:Fallback>
            <p:pic>
              <p:nvPicPr>
                <p:cNvPr id="212129" name="Freihand 212128">
                  <a:extLst>
                    <a:ext uri="{FF2B5EF4-FFF2-40B4-BE49-F238E27FC236}">
                      <a16:creationId xmlns:a16="http://schemas.microsoft.com/office/drawing/2014/main" id="{FE8FA762-64CC-BEA9-173E-A807A4F4E08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929613" y="28173"/>
                  <a:ext cx="281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12131" name="Freihand 212130">
                  <a:extLst>
                    <a:ext uri="{FF2B5EF4-FFF2-40B4-BE49-F238E27FC236}">
                      <a16:creationId xmlns:a16="http://schemas.microsoft.com/office/drawing/2014/main" id="{3FEB09E6-574F-D3BE-EF65-E54509A630C5}"/>
                    </a:ext>
                  </a:extLst>
                </p14:cNvPr>
                <p14:cNvContentPartPr/>
                <p14:nvPr/>
              </p14:nvContentPartPr>
              <p14:xfrm>
                <a:off x="3937533" y="87213"/>
                <a:ext cx="386640" cy="141480"/>
              </p14:xfrm>
            </p:contentPart>
          </mc:Choice>
          <mc:Fallback>
            <p:pic>
              <p:nvPicPr>
                <p:cNvPr id="212131" name="Freihand 212130">
                  <a:extLst>
                    <a:ext uri="{FF2B5EF4-FFF2-40B4-BE49-F238E27FC236}">
                      <a16:creationId xmlns:a16="http://schemas.microsoft.com/office/drawing/2014/main" id="{3FEB09E6-574F-D3BE-EF65-E54509A630C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928533" y="78573"/>
                  <a:ext cx="404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12132" name="Freihand 212131">
                  <a:extLst>
                    <a:ext uri="{FF2B5EF4-FFF2-40B4-BE49-F238E27FC236}">
                      <a16:creationId xmlns:a16="http://schemas.microsoft.com/office/drawing/2014/main" id="{B32878FE-2A21-C575-6484-E7F4DD78C656}"/>
                    </a:ext>
                  </a:extLst>
                </p14:cNvPr>
                <p14:cNvContentPartPr/>
                <p14:nvPr/>
              </p14:nvContentPartPr>
              <p14:xfrm>
                <a:off x="4396173" y="68853"/>
                <a:ext cx="175680" cy="147600"/>
              </p14:xfrm>
            </p:contentPart>
          </mc:Choice>
          <mc:Fallback>
            <p:pic>
              <p:nvPicPr>
                <p:cNvPr id="212132" name="Freihand 212131">
                  <a:extLst>
                    <a:ext uri="{FF2B5EF4-FFF2-40B4-BE49-F238E27FC236}">
                      <a16:creationId xmlns:a16="http://schemas.microsoft.com/office/drawing/2014/main" id="{B32878FE-2A21-C575-6484-E7F4DD78C65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387533" y="60213"/>
                  <a:ext cx="193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12134" name="Freihand 212133">
                  <a:extLst>
                    <a:ext uri="{FF2B5EF4-FFF2-40B4-BE49-F238E27FC236}">
                      <a16:creationId xmlns:a16="http://schemas.microsoft.com/office/drawing/2014/main" id="{F7892498-C72F-6992-FED6-795C375D8043}"/>
                    </a:ext>
                  </a:extLst>
                </p14:cNvPr>
                <p14:cNvContentPartPr/>
                <p14:nvPr/>
              </p14:nvContentPartPr>
              <p14:xfrm>
                <a:off x="4625133" y="22773"/>
                <a:ext cx="291600" cy="197640"/>
              </p14:xfrm>
            </p:contentPart>
          </mc:Choice>
          <mc:Fallback>
            <p:pic>
              <p:nvPicPr>
                <p:cNvPr id="212134" name="Freihand 212133">
                  <a:extLst>
                    <a:ext uri="{FF2B5EF4-FFF2-40B4-BE49-F238E27FC236}">
                      <a16:creationId xmlns:a16="http://schemas.microsoft.com/office/drawing/2014/main" id="{F7892498-C72F-6992-FED6-795C375D804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616493" y="13773"/>
                  <a:ext cx="309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12136" name="Freihand 212135">
                  <a:extLst>
                    <a:ext uri="{FF2B5EF4-FFF2-40B4-BE49-F238E27FC236}">
                      <a16:creationId xmlns:a16="http://schemas.microsoft.com/office/drawing/2014/main" id="{1F8D19BD-AE22-E10D-2C85-C6312B1526CC}"/>
                    </a:ext>
                  </a:extLst>
                </p14:cNvPr>
                <p14:cNvContentPartPr/>
                <p14:nvPr/>
              </p14:nvContentPartPr>
              <p14:xfrm>
                <a:off x="5136333" y="77493"/>
                <a:ext cx="261000" cy="124560"/>
              </p14:xfrm>
            </p:contentPart>
          </mc:Choice>
          <mc:Fallback>
            <p:pic>
              <p:nvPicPr>
                <p:cNvPr id="212136" name="Freihand 212135">
                  <a:extLst>
                    <a:ext uri="{FF2B5EF4-FFF2-40B4-BE49-F238E27FC236}">
                      <a16:creationId xmlns:a16="http://schemas.microsoft.com/office/drawing/2014/main" id="{1F8D19BD-AE22-E10D-2C85-C6312B1526C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127333" y="68493"/>
                  <a:ext cx="278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12137" name="Freihand 212136">
                  <a:extLst>
                    <a:ext uri="{FF2B5EF4-FFF2-40B4-BE49-F238E27FC236}">
                      <a16:creationId xmlns:a16="http://schemas.microsoft.com/office/drawing/2014/main" id="{AE70B004-A060-9AA0-1844-18C386AB380C}"/>
                    </a:ext>
                  </a:extLst>
                </p14:cNvPr>
                <p14:cNvContentPartPr/>
                <p14:nvPr/>
              </p14:nvContentPartPr>
              <p14:xfrm>
                <a:off x="5444853" y="108093"/>
                <a:ext cx="253800" cy="90000"/>
              </p14:xfrm>
            </p:contentPart>
          </mc:Choice>
          <mc:Fallback>
            <p:pic>
              <p:nvPicPr>
                <p:cNvPr id="212137" name="Freihand 212136">
                  <a:extLst>
                    <a:ext uri="{FF2B5EF4-FFF2-40B4-BE49-F238E27FC236}">
                      <a16:creationId xmlns:a16="http://schemas.microsoft.com/office/drawing/2014/main" id="{AE70B004-A060-9AA0-1844-18C386AB380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436213" y="99093"/>
                  <a:ext cx="271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12138" name="Freihand 212137">
                  <a:extLst>
                    <a:ext uri="{FF2B5EF4-FFF2-40B4-BE49-F238E27FC236}">
                      <a16:creationId xmlns:a16="http://schemas.microsoft.com/office/drawing/2014/main" id="{95A58151-1CD6-7854-54C9-7B13C9F9CBFF}"/>
                    </a:ext>
                  </a:extLst>
                </p14:cNvPr>
                <p14:cNvContentPartPr/>
                <p14:nvPr/>
              </p14:nvContentPartPr>
              <p14:xfrm>
                <a:off x="5916453" y="51573"/>
                <a:ext cx="412920" cy="152280"/>
              </p14:xfrm>
            </p:contentPart>
          </mc:Choice>
          <mc:Fallback>
            <p:pic>
              <p:nvPicPr>
                <p:cNvPr id="212138" name="Freihand 212137">
                  <a:extLst>
                    <a:ext uri="{FF2B5EF4-FFF2-40B4-BE49-F238E27FC236}">
                      <a16:creationId xmlns:a16="http://schemas.microsoft.com/office/drawing/2014/main" id="{95A58151-1CD6-7854-54C9-7B13C9F9CBF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907453" y="42573"/>
                  <a:ext cx="430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12139" name="Freihand 212138">
                  <a:extLst>
                    <a:ext uri="{FF2B5EF4-FFF2-40B4-BE49-F238E27FC236}">
                      <a16:creationId xmlns:a16="http://schemas.microsoft.com/office/drawing/2014/main" id="{417FF42D-FFAC-355B-A098-EAB6C42BD8FF}"/>
                    </a:ext>
                  </a:extLst>
                </p14:cNvPr>
                <p14:cNvContentPartPr/>
                <p14:nvPr/>
              </p14:nvContentPartPr>
              <p14:xfrm>
                <a:off x="6250893" y="15933"/>
                <a:ext cx="22320" cy="34920"/>
              </p14:xfrm>
            </p:contentPart>
          </mc:Choice>
          <mc:Fallback>
            <p:pic>
              <p:nvPicPr>
                <p:cNvPr id="212139" name="Freihand 212138">
                  <a:extLst>
                    <a:ext uri="{FF2B5EF4-FFF2-40B4-BE49-F238E27FC236}">
                      <a16:creationId xmlns:a16="http://schemas.microsoft.com/office/drawing/2014/main" id="{417FF42D-FFAC-355B-A098-EAB6C42BD8F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241893" y="6933"/>
                  <a:ext cx="39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12140" name="Freihand 212139">
                  <a:extLst>
                    <a:ext uri="{FF2B5EF4-FFF2-40B4-BE49-F238E27FC236}">
                      <a16:creationId xmlns:a16="http://schemas.microsoft.com/office/drawing/2014/main" id="{3B85C250-55DC-A292-72DF-10A64454B32B}"/>
                    </a:ext>
                  </a:extLst>
                </p14:cNvPr>
                <p14:cNvContentPartPr/>
                <p14:nvPr/>
              </p14:nvContentPartPr>
              <p14:xfrm>
                <a:off x="3864813" y="349653"/>
                <a:ext cx="207360" cy="169920"/>
              </p14:xfrm>
            </p:contentPart>
          </mc:Choice>
          <mc:Fallback>
            <p:pic>
              <p:nvPicPr>
                <p:cNvPr id="212140" name="Freihand 212139">
                  <a:extLst>
                    <a:ext uri="{FF2B5EF4-FFF2-40B4-BE49-F238E27FC236}">
                      <a16:creationId xmlns:a16="http://schemas.microsoft.com/office/drawing/2014/main" id="{3B85C250-55DC-A292-72DF-10A64454B32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856173" y="340653"/>
                  <a:ext cx="225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12141" name="Freihand 212140">
                  <a:extLst>
                    <a:ext uri="{FF2B5EF4-FFF2-40B4-BE49-F238E27FC236}">
                      <a16:creationId xmlns:a16="http://schemas.microsoft.com/office/drawing/2014/main" id="{1C4517F6-D1A7-C03B-863D-A1D4A70A321C}"/>
                    </a:ext>
                  </a:extLst>
                </p14:cNvPr>
                <p14:cNvContentPartPr/>
                <p14:nvPr/>
              </p14:nvContentPartPr>
              <p14:xfrm>
                <a:off x="3935373" y="400413"/>
                <a:ext cx="156960" cy="106920"/>
              </p14:xfrm>
            </p:contentPart>
          </mc:Choice>
          <mc:Fallback>
            <p:pic>
              <p:nvPicPr>
                <p:cNvPr id="212141" name="Freihand 212140">
                  <a:extLst>
                    <a:ext uri="{FF2B5EF4-FFF2-40B4-BE49-F238E27FC236}">
                      <a16:creationId xmlns:a16="http://schemas.microsoft.com/office/drawing/2014/main" id="{1C4517F6-D1A7-C03B-863D-A1D4A70A321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926373" y="391773"/>
                  <a:ext cx="174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12143" name="Freihand 212142">
                  <a:extLst>
                    <a:ext uri="{FF2B5EF4-FFF2-40B4-BE49-F238E27FC236}">
                      <a16:creationId xmlns:a16="http://schemas.microsoft.com/office/drawing/2014/main" id="{3D8378D2-EFBD-6F07-3475-6B103F31D33A}"/>
                    </a:ext>
                  </a:extLst>
                </p14:cNvPr>
                <p14:cNvContentPartPr/>
                <p14:nvPr/>
              </p14:nvContentPartPr>
              <p14:xfrm>
                <a:off x="4113213" y="360813"/>
                <a:ext cx="632880" cy="170280"/>
              </p14:xfrm>
            </p:contentPart>
          </mc:Choice>
          <mc:Fallback>
            <p:pic>
              <p:nvPicPr>
                <p:cNvPr id="212143" name="Freihand 212142">
                  <a:extLst>
                    <a:ext uri="{FF2B5EF4-FFF2-40B4-BE49-F238E27FC236}">
                      <a16:creationId xmlns:a16="http://schemas.microsoft.com/office/drawing/2014/main" id="{3D8378D2-EFBD-6F07-3475-6B103F31D33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104213" y="352173"/>
                  <a:ext cx="650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12144" name="Freihand 212143">
                  <a:extLst>
                    <a:ext uri="{FF2B5EF4-FFF2-40B4-BE49-F238E27FC236}">
                      <a16:creationId xmlns:a16="http://schemas.microsoft.com/office/drawing/2014/main" id="{25718A90-31D7-887C-5A83-697BB4539124}"/>
                    </a:ext>
                  </a:extLst>
                </p14:cNvPr>
                <p14:cNvContentPartPr/>
                <p14:nvPr/>
              </p14:nvContentPartPr>
              <p14:xfrm>
                <a:off x="4732413" y="328053"/>
                <a:ext cx="33120" cy="56520"/>
              </p14:xfrm>
            </p:contentPart>
          </mc:Choice>
          <mc:Fallback>
            <p:pic>
              <p:nvPicPr>
                <p:cNvPr id="212144" name="Freihand 212143">
                  <a:extLst>
                    <a:ext uri="{FF2B5EF4-FFF2-40B4-BE49-F238E27FC236}">
                      <a16:creationId xmlns:a16="http://schemas.microsoft.com/office/drawing/2014/main" id="{25718A90-31D7-887C-5A83-697BB453912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723773" y="319053"/>
                  <a:ext cx="50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12145" name="Freihand 212144">
                  <a:extLst>
                    <a:ext uri="{FF2B5EF4-FFF2-40B4-BE49-F238E27FC236}">
                      <a16:creationId xmlns:a16="http://schemas.microsoft.com/office/drawing/2014/main" id="{FBFC5E93-9E0E-0B8E-CD63-B5C1ADD31C2C}"/>
                    </a:ext>
                  </a:extLst>
                </p14:cNvPr>
                <p14:cNvContentPartPr/>
                <p14:nvPr/>
              </p14:nvContentPartPr>
              <p14:xfrm>
                <a:off x="4795053" y="263973"/>
                <a:ext cx="182160" cy="214560"/>
              </p14:xfrm>
            </p:contentPart>
          </mc:Choice>
          <mc:Fallback>
            <p:pic>
              <p:nvPicPr>
                <p:cNvPr id="212145" name="Freihand 212144">
                  <a:extLst>
                    <a:ext uri="{FF2B5EF4-FFF2-40B4-BE49-F238E27FC236}">
                      <a16:creationId xmlns:a16="http://schemas.microsoft.com/office/drawing/2014/main" id="{FBFC5E93-9E0E-0B8E-CD63-B5C1ADD31C2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786053" y="255333"/>
                  <a:ext cx="199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12146" name="Freihand 212145">
                  <a:extLst>
                    <a:ext uri="{FF2B5EF4-FFF2-40B4-BE49-F238E27FC236}">
                      <a16:creationId xmlns:a16="http://schemas.microsoft.com/office/drawing/2014/main" id="{B06A38ED-3139-1318-E19D-A53B8CF14217}"/>
                    </a:ext>
                  </a:extLst>
                </p14:cNvPr>
                <p14:cNvContentPartPr/>
                <p14:nvPr/>
              </p14:nvContentPartPr>
              <p14:xfrm>
                <a:off x="5069373" y="296373"/>
                <a:ext cx="364680" cy="327240"/>
              </p14:xfrm>
            </p:contentPart>
          </mc:Choice>
          <mc:Fallback>
            <p:pic>
              <p:nvPicPr>
                <p:cNvPr id="212146" name="Freihand 212145">
                  <a:extLst>
                    <a:ext uri="{FF2B5EF4-FFF2-40B4-BE49-F238E27FC236}">
                      <a16:creationId xmlns:a16="http://schemas.microsoft.com/office/drawing/2014/main" id="{B06A38ED-3139-1318-E19D-A53B8CF1421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060733" y="287733"/>
                  <a:ext cx="382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12147" name="Freihand 212146">
                  <a:extLst>
                    <a:ext uri="{FF2B5EF4-FFF2-40B4-BE49-F238E27FC236}">
                      <a16:creationId xmlns:a16="http://schemas.microsoft.com/office/drawing/2014/main" id="{E30616A3-6F44-9A90-09F9-09481413B2E0}"/>
                    </a:ext>
                  </a:extLst>
                </p14:cNvPr>
                <p14:cNvContentPartPr/>
                <p14:nvPr/>
              </p14:nvContentPartPr>
              <p14:xfrm>
                <a:off x="5603973" y="312213"/>
                <a:ext cx="241560" cy="156600"/>
              </p14:xfrm>
            </p:contentPart>
          </mc:Choice>
          <mc:Fallback>
            <p:pic>
              <p:nvPicPr>
                <p:cNvPr id="212147" name="Freihand 212146">
                  <a:extLst>
                    <a:ext uri="{FF2B5EF4-FFF2-40B4-BE49-F238E27FC236}">
                      <a16:creationId xmlns:a16="http://schemas.microsoft.com/office/drawing/2014/main" id="{E30616A3-6F44-9A90-09F9-09481413B2E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594973" y="303573"/>
                  <a:ext cx="259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11008" name="Freihand 211007">
                  <a:extLst>
                    <a:ext uri="{FF2B5EF4-FFF2-40B4-BE49-F238E27FC236}">
                      <a16:creationId xmlns:a16="http://schemas.microsoft.com/office/drawing/2014/main" id="{8E5CF14A-2A68-F059-5644-266805CB8834}"/>
                    </a:ext>
                  </a:extLst>
                </p14:cNvPr>
                <p14:cNvContentPartPr/>
                <p14:nvPr/>
              </p14:nvContentPartPr>
              <p14:xfrm>
                <a:off x="5821053" y="281613"/>
                <a:ext cx="60840" cy="67680"/>
              </p14:xfrm>
            </p:contentPart>
          </mc:Choice>
          <mc:Fallback>
            <p:pic>
              <p:nvPicPr>
                <p:cNvPr id="211008" name="Freihand 211007">
                  <a:extLst>
                    <a:ext uri="{FF2B5EF4-FFF2-40B4-BE49-F238E27FC236}">
                      <a16:creationId xmlns:a16="http://schemas.microsoft.com/office/drawing/2014/main" id="{8E5CF14A-2A68-F059-5644-266805CB883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812053" y="272973"/>
                  <a:ext cx="78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11010" name="Freihand 211009">
                  <a:extLst>
                    <a:ext uri="{FF2B5EF4-FFF2-40B4-BE49-F238E27FC236}">
                      <a16:creationId xmlns:a16="http://schemas.microsoft.com/office/drawing/2014/main" id="{FAB263E7-6ABB-D687-469A-2E2C6ABC30F7}"/>
                    </a:ext>
                  </a:extLst>
                </p14:cNvPr>
                <p14:cNvContentPartPr/>
                <p14:nvPr/>
              </p14:nvContentPartPr>
              <p14:xfrm>
                <a:off x="5890173" y="365493"/>
                <a:ext cx="252000" cy="96120"/>
              </p14:xfrm>
            </p:contentPart>
          </mc:Choice>
          <mc:Fallback>
            <p:pic>
              <p:nvPicPr>
                <p:cNvPr id="211010" name="Freihand 211009">
                  <a:extLst>
                    <a:ext uri="{FF2B5EF4-FFF2-40B4-BE49-F238E27FC236}">
                      <a16:creationId xmlns:a16="http://schemas.microsoft.com/office/drawing/2014/main" id="{FAB263E7-6ABB-D687-469A-2E2C6ABC30F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881533" y="356493"/>
                  <a:ext cx="269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11012" name="Freihand 211011">
                  <a:extLst>
                    <a:ext uri="{FF2B5EF4-FFF2-40B4-BE49-F238E27FC236}">
                      <a16:creationId xmlns:a16="http://schemas.microsoft.com/office/drawing/2014/main" id="{7E7F5FD7-C76A-C91B-FBC6-D7C9782B5844}"/>
                    </a:ext>
                  </a:extLst>
                </p14:cNvPr>
                <p14:cNvContentPartPr/>
                <p14:nvPr/>
              </p14:nvContentPartPr>
              <p14:xfrm>
                <a:off x="4089813" y="654213"/>
                <a:ext cx="663120" cy="276840"/>
              </p14:xfrm>
            </p:contentPart>
          </mc:Choice>
          <mc:Fallback>
            <p:pic>
              <p:nvPicPr>
                <p:cNvPr id="211012" name="Freihand 211011">
                  <a:extLst>
                    <a:ext uri="{FF2B5EF4-FFF2-40B4-BE49-F238E27FC236}">
                      <a16:creationId xmlns:a16="http://schemas.microsoft.com/office/drawing/2014/main" id="{7E7F5FD7-C76A-C91B-FBC6-D7C9782B584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081173" y="645573"/>
                  <a:ext cx="680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11013" name="Freihand 211012">
                  <a:extLst>
                    <a:ext uri="{FF2B5EF4-FFF2-40B4-BE49-F238E27FC236}">
                      <a16:creationId xmlns:a16="http://schemas.microsoft.com/office/drawing/2014/main" id="{CB8EB4B4-86EF-0F84-654A-3CDD96EC4B32}"/>
                    </a:ext>
                  </a:extLst>
                </p14:cNvPr>
                <p14:cNvContentPartPr/>
                <p14:nvPr/>
              </p14:nvContentPartPr>
              <p14:xfrm>
                <a:off x="4775973" y="731973"/>
                <a:ext cx="204480" cy="96840"/>
              </p14:xfrm>
            </p:contentPart>
          </mc:Choice>
          <mc:Fallback>
            <p:pic>
              <p:nvPicPr>
                <p:cNvPr id="211013" name="Freihand 211012">
                  <a:extLst>
                    <a:ext uri="{FF2B5EF4-FFF2-40B4-BE49-F238E27FC236}">
                      <a16:creationId xmlns:a16="http://schemas.microsoft.com/office/drawing/2014/main" id="{CB8EB4B4-86EF-0F84-654A-3CDD96EC4B3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767333" y="722973"/>
                  <a:ext cx="222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11014" name="Freihand 211013">
                  <a:extLst>
                    <a:ext uri="{FF2B5EF4-FFF2-40B4-BE49-F238E27FC236}">
                      <a16:creationId xmlns:a16="http://schemas.microsoft.com/office/drawing/2014/main" id="{D1A07D3C-C6BE-7E70-5437-C3D3A1C85EE0}"/>
                    </a:ext>
                  </a:extLst>
                </p14:cNvPr>
                <p14:cNvContentPartPr/>
                <p14:nvPr/>
              </p14:nvContentPartPr>
              <p14:xfrm>
                <a:off x="4513893" y="647373"/>
                <a:ext cx="144360" cy="7560"/>
              </p14:xfrm>
            </p:contentPart>
          </mc:Choice>
          <mc:Fallback>
            <p:pic>
              <p:nvPicPr>
                <p:cNvPr id="211014" name="Freihand 211013">
                  <a:extLst>
                    <a:ext uri="{FF2B5EF4-FFF2-40B4-BE49-F238E27FC236}">
                      <a16:creationId xmlns:a16="http://schemas.microsoft.com/office/drawing/2014/main" id="{D1A07D3C-C6BE-7E70-5437-C3D3A1C85EE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504893" y="638733"/>
                  <a:ext cx="162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11015" name="Freihand 211014">
                  <a:extLst>
                    <a:ext uri="{FF2B5EF4-FFF2-40B4-BE49-F238E27FC236}">
                      <a16:creationId xmlns:a16="http://schemas.microsoft.com/office/drawing/2014/main" id="{68A05BA5-0D7D-BF50-E2F6-CB7A824E8B7E}"/>
                    </a:ext>
                  </a:extLst>
                </p14:cNvPr>
                <p14:cNvContentPartPr/>
                <p14:nvPr/>
              </p14:nvContentPartPr>
              <p14:xfrm>
                <a:off x="5077653" y="799293"/>
                <a:ext cx="10440" cy="113400"/>
              </p14:xfrm>
            </p:contentPart>
          </mc:Choice>
          <mc:Fallback>
            <p:pic>
              <p:nvPicPr>
                <p:cNvPr id="211015" name="Freihand 211014">
                  <a:extLst>
                    <a:ext uri="{FF2B5EF4-FFF2-40B4-BE49-F238E27FC236}">
                      <a16:creationId xmlns:a16="http://schemas.microsoft.com/office/drawing/2014/main" id="{68A05BA5-0D7D-BF50-E2F6-CB7A824E8B7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069013" y="790653"/>
                  <a:ext cx="28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11019" name="Freihand 211018">
                  <a:extLst>
                    <a:ext uri="{FF2B5EF4-FFF2-40B4-BE49-F238E27FC236}">
                      <a16:creationId xmlns:a16="http://schemas.microsoft.com/office/drawing/2014/main" id="{F9AC7060-BF9D-6153-77AD-0A4D73B475A4}"/>
                    </a:ext>
                  </a:extLst>
                </p14:cNvPr>
                <p14:cNvContentPartPr/>
                <p14:nvPr/>
              </p14:nvContentPartPr>
              <p14:xfrm>
                <a:off x="4268733" y="1000533"/>
                <a:ext cx="129600" cy="191520"/>
              </p14:xfrm>
            </p:contentPart>
          </mc:Choice>
          <mc:Fallback>
            <p:pic>
              <p:nvPicPr>
                <p:cNvPr id="211019" name="Freihand 211018">
                  <a:extLst>
                    <a:ext uri="{FF2B5EF4-FFF2-40B4-BE49-F238E27FC236}">
                      <a16:creationId xmlns:a16="http://schemas.microsoft.com/office/drawing/2014/main" id="{F9AC7060-BF9D-6153-77AD-0A4D73B475A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259733" y="991893"/>
                  <a:ext cx="147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11021" name="Freihand 211020">
                  <a:extLst>
                    <a:ext uri="{FF2B5EF4-FFF2-40B4-BE49-F238E27FC236}">
                      <a16:creationId xmlns:a16="http://schemas.microsoft.com/office/drawing/2014/main" id="{EBBB0E1B-7133-EDC1-6452-16BD9F43B4E4}"/>
                    </a:ext>
                  </a:extLst>
                </p14:cNvPr>
                <p14:cNvContentPartPr/>
                <p14:nvPr/>
              </p14:nvContentPartPr>
              <p14:xfrm>
                <a:off x="4355133" y="1065333"/>
                <a:ext cx="385560" cy="105120"/>
              </p14:xfrm>
            </p:contentPart>
          </mc:Choice>
          <mc:Fallback>
            <p:pic>
              <p:nvPicPr>
                <p:cNvPr id="211021" name="Freihand 211020">
                  <a:extLst>
                    <a:ext uri="{FF2B5EF4-FFF2-40B4-BE49-F238E27FC236}">
                      <a16:creationId xmlns:a16="http://schemas.microsoft.com/office/drawing/2014/main" id="{EBBB0E1B-7133-EDC1-6452-16BD9F43B4E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346493" y="1056693"/>
                  <a:ext cx="403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11022" name="Freihand 211021">
                  <a:extLst>
                    <a:ext uri="{FF2B5EF4-FFF2-40B4-BE49-F238E27FC236}">
                      <a16:creationId xmlns:a16="http://schemas.microsoft.com/office/drawing/2014/main" id="{9546B3EF-3962-03A3-6A4D-A82ECF4C257C}"/>
                    </a:ext>
                  </a:extLst>
                </p14:cNvPr>
                <p14:cNvContentPartPr/>
                <p14:nvPr/>
              </p14:nvContentPartPr>
              <p14:xfrm>
                <a:off x="4762653" y="1051653"/>
                <a:ext cx="163800" cy="81360"/>
              </p14:xfrm>
            </p:contentPart>
          </mc:Choice>
          <mc:Fallback>
            <p:pic>
              <p:nvPicPr>
                <p:cNvPr id="211022" name="Freihand 211021">
                  <a:extLst>
                    <a:ext uri="{FF2B5EF4-FFF2-40B4-BE49-F238E27FC236}">
                      <a16:creationId xmlns:a16="http://schemas.microsoft.com/office/drawing/2014/main" id="{9546B3EF-3962-03A3-6A4D-A82ECF4C257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753653" y="1043013"/>
                  <a:ext cx="181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11027" name="Freihand 211026">
                  <a:extLst>
                    <a:ext uri="{FF2B5EF4-FFF2-40B4-BE49-F238E27FC236}">
                      <a16:creationId xmlns:a16="http://schemas.microsoft.com/office/drawing/2014/main" id="{4F2A2C93-6B08-F87B-C451-506C687EC639}"/>
                    </a:ext>
                  </a:extLst>
                </p14:cNvPr>
                <p14:cNvContentPartPr/>
                <p14:nvPr/>
              </p14:nvContentPartPr>
              <p14:xfrm>
                <a:off x="4448013" y="1332453"/>
                <a:ext cx="236880" cy="100080"/>
              </p14:xfrm>
            </p:contentPart>
          </mc:Choice>
          <mc:Fallback>
            <p:pic>
              <p:nvPicPr>
                <p:cNvPr id="211027" name="Freihand 211026">
                  <a:extLst>
                    <a:ext uri="{FF2B5EF4-FFF2-40B4-BE49-F238E27FC236}">
                      <a16:creationId xmlns:a16="http://schemas.microsoft.com/office/drawing/2014/main" id="{4F2A2C93-6B08-F87B-C451-506C687EC63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439373" y="1323453"/>
                  <a:ext cx="254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11028" name="Freihand 211027">
                  <a:extLst>
                    <a:ext uri="{FF2B5EF4-FFF2-40B4-BE49-F238E27FC236}">
                      <a16:creationId xmlns:a16="http://schemas.microsoft.com/office/drawing/2014/main" id="{C1D35132-CC34-7C3D-A449-99D98A96616C}"/>
                    </a:ext>
                  </a:extLst>
                </p14:cNvPr>
                <p14:cNvContentPartPr/>
                <p14:nvPr/>
              </p14:nvContentPartPr>
              <p14:xfrm>
                <a:off x="4721253" y="1311933"/>
                <a:ext cx="259560" cy="65880"/>
              </p14:xfrm>
            </p:contentPart>
          </mc:Choice>
          <mc:Fallback>
            <p:pic>
              <p:nvPicPr>
                <p:cNvPr id="211028" name="Freihand 211027">
                  <a:extLst>
                    <a:ext uri="{FF2B5EF4-FFF2-40B4-BE49-F238E27FC236}">
                      <a16:creationId xmlns:a16="http://schemas.microsoft.com/office/drawing/2014/main" id="{C1D35132-CC34-7C3D-A449-99D98A96616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712613" y="1302933"/>
                  <a:ext cx="277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11033" name="Freihand 211032">
                  <a:extLst>
                    <a:ext uri="{FF2B5EF4-FFF2-40B4-BE49-F238E27FC236}">
                      <a16:creationId xmlns:a16="http://schemas.microsoft.com/office/drawing/2014/main" id="{6C329087-2582-8BEA-E218-2094E793FAC9}"/>
                    </a:ext>
                  </a:extLst>
                </p14:cNvPr>
                <p14:cNvContentPartPr/>
                <p14:nvPr/>
              </p14:nvContentPartPr>
              <p14:xfrm>
                <a:off x="4489053" y="1545933"/>
                <a:ext cx="97560" cy="113400"/>
              </p14:xfrm>
            </p:contentPart>
          </mc:Choice>
          <mc:Fallback>
            <p:pic>
              <p:nvPicPr>
                <p:cNvPr id="211033" name="Freihand 211032">
                  <a:extLst>
                    <a:ext uri="{FF2B5EF4-FFF2-40B4-BE49-F238E27FC236}">
                      <a16:creationId xmlns:a16="http://schemas.microsoft.com/office/drawing/2014/main" id="{6C329087-2582-8BEA-E218-2094E793FAC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480053" y="1537293"/>
                  <a:ext cx="115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11034" name="Freihand 211033">
                  <a:extLst>
                    <a:ext uri="{FF2B5EF4-FFF2-40B4-BE49-F238E27FC236}">
                      <a16:creationId xmlns:a16="http://schemas.microsoft.com/office/drawing/2014/main" id="{4782AE08-9721-2E32-FA60-F3B55BE82CF7}"/>
                    </a:ext>
                  </a:extLst>
                </p14:cNvPr>
                <p14:cNvContentPartPr/>
                <p14:nvPr/>
              </p14:nvContentPartPr>
              <p14:xfrm>
                <a:off x="4639173" y="1545213"/>
                <a:ext cx="142920" cy="90000"/>
              </p14:xfrm>
            </p:contentPart>
          </mc:Choice>
          <mc:Fallback>
            <p:pic>
              <p:nvPicPr>
                <p:cNvPr id="211034" name="Freihand 211033">
                  <a:extLst>
                    <a:ext uri="{FF2B5EF4-FFF2-40B4-BE49-F238E27FC236}">
                      <a16:creationId xmlns:a16="http://schemas.microsoft.com/office/drawing/2014/main" id="{4782AE08-9721-2E32-FA60-F3B55BE82CF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630173" y="1536573"/>
                  <a:ext cx="160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11035" name="Freihand 211034">
                  <a:extLst>
                    <a:ext uri="{FF2B5EF4-FFF2-40B4-BE49-F238E27FC236}">
                      <a16:creationId xmlns:a16="http://schemas.microsoft.com/office/drawing/2014/main" id="{26235F83-D57C-23AE-C06F-A55FD5AD1E85}"/>
                    </a:ext>
                  </a:extLst>
                </p14:cNvPr>
                <p14:cNvContentPartPr/>
                <p14:nvPr/>
              </p14:nvContentPartPr>
              <p14:xfrm>
                <a:off x="4802253" y="1493013"/>
                <a:ext cx="234720" cy="205920"/>
              </p14:xfrm>
            </p:contentPart>
          </mc:Choice>
          <mc:Fallback>
            <p:pic>
              <p:nvPicPr>
                <p:cNvPr id="211035" name="Freihand 211034">
                  <a:extLst>
                    <a:ext uri="{FF2B5EF4-FFF2-40B4-BE49-F238E27FC236}">
                      <a16:creationId xmlns:a16="http://schemas.microsoft.com/office/drawing/2014/main" id="{26235F83-D57C-23AE-C06F-A55FD5AD1E8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793613" y="1484373"/>
                  <a:ext cx="252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11037" name="Freihand 211036">
                  <a:extLst>
                    <a:ext uri="{FF2B5EF4-FFF2-40B4-BE49-F238E27FC236}">
                      <a16:creationId xmlns:a16="http://schemas.microsoft.com/office/drawing/2014/main" id="{5615CEA3-1085-EAD4-FEB8-EA248BBE0C17}"/>
                    </a:ext>
                  </a:extLst>
                </p14:cNvPr>
                <p14:cNvContentPartPr/>
                <p14:nvPr/>
              </p14:nvContentPartPr>
              <p14:xfrm>
                <a:off x="5070813" y="1542333"/>
                <a:ext cx="25200" cy="82440"/>
              </p14:xfrm>
            </p:contentPart>
          </mc:Choice>
          <mc:Fallback>
            <p:pic>
              <p:nvPicPr>
                <p:cNvPr id="211037" name="Freihand 211036">
                  <a:extLst>
                    <a:ext uri="{FF2B5EF4-FFF2-40B4-BE49-F238E27FC236}">
                      <a16:creationId xmlns:a16="http://schemas.microsoft.com/office/drawing/2014/main" id="{5615CEA3-1085-EAD4-FEB8-EA248BBE0C1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062173" y="1533693"/>
                  <a:ext cx="42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211038" name="Freihand 211037">
                  <a:extLst>
                    <a:ext uri="{FF2B5EF4-FFF2-40B4-BE49-F238E27FC236}">
                      <a16:creationId xmlns:a16="http://schemas.microsoft.com/office/drawing/2014/main" id="{DF8E12B2-6241-EDAA-8206-31647DD6A000}"/>
                    </a:ext>
                  </a:extLst>
                </p14:cNvPr>
                <p14:cNvContentPartPr/>
                <p14:nvPr/>
              </p14:nvContentPartPr>
              <p14:xfrm>
                <a:off x="5152533" y="1283493"/>
                <a:ext cx="326880" cy="336960"/>
              </p14:xfrm>
            </p:contentPart>
          </mc:Choice>
          <mc:Fallback>
            <p:pic>
              <p:nvPicPr>
                <p:cNvPr id="211038" name="Freihand 211037">
                  <a:extLst>
                    <a:ext uri="{FF2B5EF4-FFF2-40B4-BE49-F238E27FC236}">
                      <a16:creationId xmlns:a16="http://schemas.microsoft.com/office/drawing/2014/main" id="{DF8E12B2-6241-EDAA-8206-31647DD6A00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143533" y="1274853"/>
                  <a:ext cx="3445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211045" name="Freihand 211044">
                  <a:extLst>
                    <a:ext uri="{FF2B5EF4-FFF2-40B4-BE49-F238E27FC236}">
                      <a16:creationId xmlns:a16="http://schemas.microsoft.com/office/drawing/2014/main" id="{A6690FF2-7A7A-C5C4-890C-C040C131D4A3}"/>
                    </a:ext>
                  </a:extLst>
                </p14:cNvPr>
                <p14:cNvContentPartPr/>
                <p14:nvPr/>
              </p14:nvContentPartPr>
              <p14:xfrm>
                <a:off x="3978573" y="1829253"/>
                <a:ext cx="123480" cy="231840"/>
              </p14:xfrm>
            </p:contentPart>
          </mc:Choice>
          <mc:Fallback>
            <p:pic>
              <p:nvPicPr>
                <p:cNvPr id="211045" name="Freihand 211044">
                  <a:extLst>
                    <a:ext uri="{FF2B5EF4-FFF2-40B4-BE49-F238E27FC236}">
                      <a16:creationId xmlns:a16="http://schemas.microsoft.com/office/drawing/2014/main" id="{A6690FF2-7A7A-C5C4-890C-C040C131D4A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969573" y="1820253"/>
                  <a:ext cx="141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211047" name="Freihand 211046">
                  <a:extLst>
                    <a:ext uri="{FF2B5EF4-FFF2-40B4-BE49-F238E27FC236}">
                      <a16:creationId xmlns:a16="http://schemas.microsoft.com/office/drawing/2014/main" id="{C8A64C82-7489-A8E3-5B62-9E2213D41EF3}"/>
                    </a:ext>
                  </a:extLst>
                </p14:cNvPr>
                <p14:cNvContentPartPr/>
                <p14:nvPr/>
              </p14:nvContentPartPr>
              <p14:xfrm>
                <a:off x="4120773" y="1881093"/>
                <a:ext cx="230760" cy="156240"/>
              </p14:xfrm>
            </p:contentPart>
          </mc:Choice>
          <mc:Fallback>
            <p:pic>
              <p:nvPicPr>
                <p:cNvPr id="211047" name="Freihand 211046">
                  <a:extLst>
                    <a:ext uri="{FF2B5EF4-FFF2-40B4-BE49-F238E27FC236}">
                      <a16:creationId xmlns:a16="http://schemas.microsoft.com/office/drawing/2014/main" id="{C8A64C82-7489-A8E3-5B62-9E2213D41EF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111773" y="1872453"/>
                  <a:ext cx="248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211048" name="Freihand 211047">
                  <a:extLst>
                    <a:ext uri="{FF2B5EF4-FFF2-40B4-BE49-F238E27FC236}">
                      <a16:creationId xmlns:a16="http://schemas.microsoft.com/office/drawing/2014/main" id="{B9BFCD7F-1024-DBE6-3BC3-B6195CF44B7B}"/>
                    </a:ext>
                  </a:extLst>
                </p14:cNvPr>
                <p14:cNvContentPartPr/>
                <p14:nvPr/>
              </p14:nvContentPartPr>
              <p14:xfrm>
                <a:off x="4439373" y="1812693"/>
                <a:ext cx="159120" cy="193320"/>
              </p14:xfrm>
            </p:contentPart>
          </mc:Choice>
          <mc:Fallback>
            <p:pic>
              <p:nvPicPr>
                <p:cNvPr id="211048" name="Freihand 211047">
                  <a:extLst>
                    <a:ext uri="{FF2B5EF4-FFF2-40B4-BE49-F238E27FC236}">
                      <a16:creationId xmlns:a16="http://schemas.microsoft.com/office/drawing/2014/main" id="{B9BFCD7F-1024-DBE6-3BC3-B6195CF44B7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430373" y="1803693"/>
                  <a:ext cx="176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11049" name="Freihand 211048">
                  <a:extLst>
                    <a:ext uri="{FF2B5EF4-FFF2-40B4-BE49-F238E27FC236}">
                      <a16:creationId xmlns:a16="http://schemas.microsoft.com/office/drawing/2014/main" id="{305B2DCF-E5DA-A8C2-6C01-D7D777E6AF71}"/>
                    </a:ext>
                  </a:extLst>
                </p14:cNvPr>
                <p14:cNvContentPartPr/>
                <p14:nvPr/>
              </p14:nvContentPartPr>
              <p14:xfrm>
                <a:off x="4475013" y="1888653"/>
                <a:ext cx="189720" cy="82800"/>
              </p14:xfrm>
            </p:contentPart>
          </mc:Choice>
          <mc:Fallback>
            <p:pic>
              <p:nvPicPr>
                <p:cNvPr id="211049" name="Freihand 211048">
                  <a:extLst>
                    <a:ext uri="{FF2B5EF4-FFF2-40B4-BE49-F238E27FC236}">
                      <a16:creationId xmlns:a16="http://schemas.microsoft.com/office/drawing/2014/main" id="{305B2DCF-E5DA-A8C2-6C01-D7D777E6AF7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466013" y="1880013"/>
                  <a:ext cx="207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211052" name="Freihand 211051">
                  <a:extLst>
                    <a:ext uri="{FF2B5EF4-FFF2-40B4-BE49-F238E27FC236}">
                      <a16:creationId xmlns:a16="http://schemas.microsoft.com/office/drawing/2014/main" id="{64F40438-6585-1242-5BC4-5300B2B6E8E8}"/>
                    </a:ext>
                  </a:extLst>
                </p14:cNvPr>
                <p14:cNvContentPartPr/>
                <p14:nvPr/>
              </p14:nvContentPartPr>
              <p14:xfrm>
                <a:off x="4692453" y="1818453"/>
                <a:ext cx="109440" cy="126720"/>
              </p14:xfrm>
            </p:contentPart>
          </mc:Choice>
          <mc:Fallback>
            <p:pic>
              <p:nvPicPr>
                <p:cNvPr id="211052" name="Freihand 211051">
                  <a:extLst>
                    <a:ext uri="{FF2B5EF4-FFF2-40B4-BE49-F238E27FC236}">
                      <a16:creationId xmlns:a16="http://schemas.microsoft.com/office/drawing/2014/main" id="{64F40438-6585-1242-5BC4-5300B2B6E8E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683813" y="1809453"/>
                  <a:ext cx="127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211053" name="Freihand 211052">
                  <a:extLst>
                    <a:ext uri="{FF2B5EF4-FFF2-40B4-BE49-F238E27FC236}">
                      <a16:creationId xmlns:a16="http://schemas.microsoft.com/office/drawing/2014/main" id="{8249870B-214A-42FA-4DF2-0DBACB158129}"/>
                    </a:ext>
                  </a:extLst>
                </p14:cNvPr>
                <p14:cNvContentPartPr/>
                <p14:nvPr/>
              </p14:nvContentPartPr>
              <p14:xfrm>
                <a:off x="4700373" y="1747893"/>
                <a:ext cx="33840" cy="8280"/>
              </p14:xfrm>
            </p:contentPart>
          </mc:Choice>
          <mc:Fallback>
            <p:pic>
              <p:nvPicPr>
                <p:cNvPr id="211053" name="Freihand 211052">
                  <a:extLst>
                    <a:ext uri="{FF2B5EF4-FFF2-40B4-BE49-F238E27FC236}">
                      <a16:creationId xmlns:a16="http://schemas.microsoft.com/office/drawing/2014/main" id="{8249870B-214A-42FA-4DF2-0DBACB15812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691733" y="1739253"/>
                  <a:ext cx="51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211054" name="Freihand 211053">
                  <a:extLst>
                    <a:ext uri="{FF2B5EF4-FFF2-40B4-BE49-F238E27FC236}">
                      <a16:creationId xmlns:a16="http://schemas.microsoft.com/office/drawing/2014/main" id="{EA525CD6-6E4E-9B7E-EB79-F27A27346F61}"/>
                    </a:ext>
                  </a:extLst>
                </p14:cNvPr>
                <p14:cNvContentPartPr/>
                <p14:nvPr/>
              </p14:nvContentPartPr>
              <p14:xfrm>
                <a:off x="4827813" y="1731333"/>
                <a:ext cx="150480" cy="207000"/>
              </p14:xfrm>
            </p:contentPart>
          </mc:Choice>
          <mc:Fallback>
            <p:pic>
              <p:nvPicPr>
                <p:cNvPr id="211054" name="Freihand 211053">
                  <a:extLst>
                    <a:ext uri="{FF2B5EF4-FFF2-40B4-BE49-F238E27FC236}">
                      <a16:creationId xmlns:a16="http://schemas.microsoft.com/office/drawing/2014/main" id="{EA525CD6-6E4E-9B7E-EB79-F27A27346F6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818813" y="1722333"/>
                  <a:ext cx="168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211055" name="Freihand 211054">
                  <a:extLst>
                    <a:ext uri="{FF2B5EF4-FFF2-40B4-BE49-F238E27FC236}">
                      <a16:creationId xmlns:a16="http://schemas.microsoft.com/office/drawing/2014/main" id="{EE4D374C-362E-A0B1-BFE7-23CCEAFADA50}"/>
                    </a:ext>
                  </a:extLst>
                </p14:cNvPr>
                <p14:cNvContentPartPr/>
                <p14:nvPr/>
              </p14:nvContentPartPr>
              <p14:xfrm>
                <a:off x="4086573" y="2230293"/>
                <a:ext cx="233280" cy="106200"/>
              </p14:xfrm>
            </p:contentPart>
          </mc:Choice>
          <mc:Fallback>
            <p:pic>
              <p:nvPicPr>
                <p:cNvPr id="211055" name="Freihand 211054">
                  <a:extLst>
                    <a:ext uri="{FF2B5EF4-FFF2-40B4-BE49-F238E27FC236}">
                      <a16:creationId xmlns:a16="http://schemas.microsoft.com/office/drawing/2014/main" id="{EE4D374C-362E-A0B1-BFE7-23CCEAFADA50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077573" y="2221653"/>
                  <a:ext cx="250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211056" name="Freihand 211055">
                  <a:extLst>
                    <a:ext uri="{FF2B5EF4-FFF2-40B4-BE49-F238E27FC236}">
                      <a16:creationId xmlns:a16="http://schemas.microsoft.com/office/drawing/2014/main" id="{E4A42029-5B5B-C1EA-C61A-464ED13D1B48}"/>
                    </a:ext>
                  </a:extLst>
                </p14:cNvPr>
                <p14:cNvContentPartPr/>
                <p14:nvPr/>
              </p14:nvContentPartPr>
              <p14:xfrm>
                <a:off x="4304013" y="2148933"/>
                <a:ext cx="13320" cy="28080"/>
              </p14:xfrm>
            </p:contentPart>
          </mc:Choice>
          <mc:Fallback>
            <p:pic>
              <p:nvPicPr>
                <p:cNvPr id="211056" name="Freihand 211055">
                  <a:extLst>
                    <a:ext uri="{FF2B5EF4-FFF2-40B4-BE49-F238E27FC236}">
                      <a16:creationId xmlns:a16="http://schemas.microsoft.com/office/drawing/2014/main" id="{E4A42029-5B5B-C1EA-C61A-464ED13D1B4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295373" y="2140293"/>
                  <a:ext cx="30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211062" name="Freihand 211061">
                  <a:extLst>
                    <a:ext uri="{FF2B5EF4-FFF2-40B4-BE49-F238E27FC236}">
                      <a16:creationId xmlns:a16="http://schemas.microsoft.com/office/drawing/2014/main" id="{B863E97D-C560-740E-2359-869539E9E5DA}"/>
                    </a:ext>
                  </a:extLst>
                </p14:cNvPr>
                <p14:cNvContentPartPr/>
                <p14:nvPr/>
              </p14:nvContentPartPr>
              <p14:xfrm>
                <a:off x="4394373" y="2060733"/>
                <a:ext cx="192960" cy="246240"/>
              </p14:xfrm>
            </p:contentPart>
          </mc:Choice>
          <mc:Fallback>
            <p:pic>
              <p:nvPicPr>
                <p:cNvPr id="211062" name="Freihand 211061">
                  <a:extLst>
                    <a:ext uri="{FF2B5EF4-FFF2-40B4-BE49-F238E27FC236}">
                      <a16:creationId xmlns:a16="http://schemas.microsoft.com/office/drawing/2014/main" id="{B863E97D-C560-740E-2359-869539E9E5D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385733" y="2052093"/>
                  <a:ext cx="210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211066" name="Freihand 211065">
                  <a:extLst>
                    <a:ext uri="{FF2B5EF4-FFF2-40B4-BE49-F238E27FC236}">
                      <a16:creationId xmlns:a16="http://schemas.microsoft.com/office/drawing/2014/main" id="{507269C6-80DC-12D5-4DB7-70D645929D16}"/>
                    </a:ext>
                  </a:extLst>
                </p14:cNvPr>
                <p14:cNvContentPartPr/>
                <p14:nvPr/>
              </p14:nvContentPartPr>
              <p14:xfrm>
                <a:off x="3990813" y="2072253"/>
                <a:ext cx="756720" cy="422640"/>
              </p14:xfrm>
            </p:contentPart>
          </mc:Choice>
          <mc:Fallback>
            <p:pic>
              <p:nvPicPr>
                <p:cNvPr id="211066" name="Freihand 211065">
                  <a:extLst>
                    <a:ext uri="{FF2B5EF4-FFF2-40B4-BE49-F238E27FC236}">
                      <a16:creationId xmlns:a16="http://schemas.microsoft.com/office/drawing/2014/main" id="{507269C6-80DC-12D5-4DB7-70D645929D16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982173" y="2063253"/>
                  <a:ext cx="7743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211067" name="Freihand 211066">
                  <a:extLst>
                    <a:ext uri="{FF2B5EF4-FFF2-40B4-BE49-F238E27FC236}">
                      <a16:creationId xmlns:a16="http://schemas.microsoft.com/office/drawing/2014/main" id="{7BE2A98C-C0DE-C288-613E-43580EADD1D6}"/>
                    </a:ext>
                  </a:extLst>
                </p14:cNvPr>
                <p14:cNvContentPartPr/>
                <p14:nvPr/>
              </p14:nvContentPartPr>
              <p14:xfrm>
                <a:off x="4500213" y="2234973"/>
                <a:ext cx="428400" cy="348840"/>
              </p14:xfrm>
            </p:contentPart>
          </mc:Choice>
          <mc:Fallback>
            <p:pic>
              <p:nvPicPr>
                <p:cNvPr id="211067" name="Freihand 211066">
                  <a:extLst>
                    <a:ext uri="{FF2B5EF4-FFF2-40B4-BE49-F238E27FC236}">
                      <a16:creationId xmlns:a16="http://schemas.microsoft.com/office/drawing/2014/main" id="{7BE2A98C-C0DE-C288-613E-43580EADD1D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491573" y="2225973"/>
                  <a:ext cx="4460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211068" name="Freihand 211067">
                  <a:extLst>
                    <a:ext uri="{FF2B5EF4-FFF2-40B4-BE49-F238E27FC236}">
                      <a16:creationId xmlns:a16="http://schemas.microsoft.com/office/drawing/2014/main" id="{25B88E28-789F-5097-3A55-23C2587CFE72}"/>
                    </a:ext>
                  </a:extLst>
                </p14:cNvPr>
                <p14:cNvContentPartPr/>
                <p14:nvPr/>
              </p14:nvContentPartPr>
              <p14:xfrm>
                <a:off x="4959573" y="2188533"/>
                <a:ext cx="223200" cy="230400"/>
              </p14:xfrm>
            </p:contentPart>
          </mc:Choice>
          <mc:Fallback>
            <p:pic>
              <p:nvPicPr>
                <p:cNvPr id="211068" name="Freihand 211067">
                  <a:extLst>
                    <a:ext uri="{FF2B5EF4-FFF2-40B4-BE49-F238E27FC236}">
                      <a16:creationId xmlns:a16="http://schemas.microsoft.com/office/drawing/2014/main" id="{25B88E28-789F-5097-3A55-23C2587CFE7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950573" y="2179893"/>
                  <a:ext cx="240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211070" name="Freihand 211069">
                  <a:extLst>
                    <a:ext uri="{FF2B5EF4-FFF2-40B4-BE49-F238E27FC236}">
                      <a16:creationId xmlns:a16="http://schemas.microsoft.com/office/drawing/2014/main" id="{7A38210B-99BB-3CEE-555F-A191C3925704}"/>
                    </a:ext>
                  </a:extLst>
                </p14:cNvPr>
                <p14:cNvContentPartPr/>
                <p14:nvPr/>
              </p14:nvContentPartPr>
              <p14:xfrm>
                <a:off x="5201133" y="2088813"/>
                <a:ext cx="208800" cy="383400"/>
              </p14:xfrm>
            </p:contentPart>
          </mc:Choice>
          <mc:Fallback>
            <p:pic>
              <p:nvPicPr>
                <p:cNvPr id="211070" name="Freihand 211069">
                  <a:extLst>
                    <a:ext uri="{FF2B5EF4-FFF2-40B4-BE49-F238E27FC236}">
                      <a16:creationId xmlns:a16="http://schemas.microsoft.com/office/drawing/2014/main" id="{7A38210B-99BB-3CEE-555F-A191C3925704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192133" y="2079813"/>
                  <a:ext cx="2264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211071" name="Freihand 211070">
                  <a:extLst>
                    <a:ext uri="{FF2B5EF4-FFF2-40B4-BE49-F238E27FC236}">
                      <a16:creationId xmlns:a16="http://schemas.microsoft.com/office/drawing/2014/main" id="{EF082EC5-7FEF-9351-D75F-EDC6027ECBC2}"/>
                    </a:ext>
                  </a:extLst>
                </p14:cNvPr>
                <p14:cNvContentPartPr/>
                <p14:nvPr/>
              </p14:nvContentPartPr>
              <p14:xfrm>
                <a:off x="4857693" y="2503533"/>
                <a:ext cx="474840" cy="224640"/>
              </p14:xfrm>
            </p:contentPart>
          </mc:Choice>
          <mc:Fallback>
            <p:pic>
              <p:nvPicPr>
                <p:cNvPr id="211071" name="Freihand 211070">
                  <a:extLst>
                    <a:ext uri="{FF2B5EF4-FFF2-40B4-BE49-F238E27FC236}">
                      <a16:creationId xmlns:a16="http://schemas.microsoft.com/office/drawing/2014/main" id="{EF082EC5-7FEF-9351-D75F-EDC6027ECBC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848693" y="2494893"/>
                  <a:ext cx="492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211073" name="Freihand 211072">
                  <a:extLst>
                    <a:ext uri="{FF2B5EF4-FFF2-40B4-BE49-F238E27FC236}">
                      <a16:creationId xmlns:a16="http://schemas.microsoft.com/office/drawing/2014/main" id="{411EFC93-DD73-6E5E-EA38-473A4BA4F7D8}"/>
                    </a:ext>
                  </a:extLst>
                </p14:cNvPr>
                <p14:cNvContentPartPr/>
                <p14:nvPr/>
              </p14:nvContentPartPr>
              <p14:xfrm>
                <a:off x="5224893" y="2428653"/>
                <a:ext cx="13320" cy="16200"/>
              </p14:xfrm>
            </p:contentPart>
          </mc:Choice>
          <mc:Fallback>
            <p:pic>
              <p:nvPicPr>
                <p:cNvPr id="211073" name="Freihand 211072">
                  <a:extLst>
                    <a:ext uri="{FF2B5EF4-FFF2-40B4-BE49-F238E27FC236}">
                      <a16:creationId xmlns:a16="http://schemas.microsoft.com/office/drawing/2014/main" id="{411EFC93-DD73-6E5E-EA38-473A4BA4F7D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216253" y="2419653"/>
                  <a:ext cx="30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211074" name="Freihand 211073">
                  <a:extLst>
                    <a:ext uri="{FF2B5EF4-FFF2-40B4-BE49-F238E27FC236}">
                      <a16:creationId xmlns:a16="http://schemas.microsoft.com/office/drawing/2014/main" id="{D41BB5D4-40E6-01C9-FBE9-165A0433CBA0}"/>
                    </a:ext>
                  </a:extLst>
                </p14:cNvPr>
                <p14:cNvContentPartPr/>
                <p14:nvPr/>
              </p14:nvContentPartPr>
              <p14:xfrm>
                <a:off x="5373573" y="2384013"/>
                <a:ext cx="173880" cy="178560"/>
              </p14:xfrm>
            </p:contentPart>
          </mc:Choice>
          <mc:Fallback>
            <p:pic>
              <p:nvPicPr>
                <p:cNvPr id="211074" name="Freihand 211073">
                  <a:extLst>
                    <a:ext uri="{FF2B5EF4-FFF2-40B4-BE49-F238E27FC236}">
                      <a16:creationId xmlns:a16="http://schemas.microsoft.com/office/drawing/2014/main" id="{D41BB5D4-40E6-01C9-FBE9-165A0433CBA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364933" y="2375013"/>
                  <a:ext cx="191520" cy="19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44355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1240A51-55BA-4F3C-AE3E-493ABC46FF8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9E230B-DD53-A179-66A7-52ECBBBB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62" y="139109"/>
            <a:ext cx="6112381" cy="1799757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3A00C1A-0B8A-7A39-02E2-6C2A88AFEE22}"/>
              </a:ext>
            </a:extLst>
          </p:cNvPr>
          <p:cNvGrpSpPr/>
          <p:nvPr/>
        </p:nvGrpSpPr>
        <p:grpSpPr>
          <a:xfrm>
            <a:off x="101373" y="207813"/>
            <a:ext cx="269640" cy="306720"/>
            <a:chOff x="101373" y="207813"/>
            <a:chExt cx="26964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906DC94-FFFC-23B6-B3DD-C9969EDF8B79}"/>
                    </a:ext>
                  </a:extLst>
                </p14:cNvPr>
                <p14:cNvContentPartPr/>
                <p14:nvPr/>
              </p14:nvContentPartPr>
              <p14:xfrm>
                <a:off x="101373" y="265413"/>
                <a:ext cx="185400" cy="162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906DC94-FFFC-23B6-B3DD-C9969EDF8B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373" y="256773"/>
                  <a:ext cx="203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D4CDAFB-BBA9-4DE7-B557-C5C1338FF135}"/>
                    </a:ext>
                  </a:extLst>
                </p14:cNvPr>
                <p14:cNvContentPartPr/>
                <p14:nvPr/>
              </p14:nvContentPartPr>
              <p14:xfrm>
                <a:off x="266613" y="207813"/>
                <a:ext cx="104400" cy="306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D4CDAFB-BBA9-4DE7-B557-C5C1338FF1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7613" y="198813"/>
                  <a:ext cx="12204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3787AC5-FE09-6C73-879F-B4555AF762A5}"/>
              </a:ext>
            </a:extLst>
          </p:cNvPr>
          <p:cNvGrpSpPr/>
          <p:nvPr/>
        </p:nvGrpSpPr>
        <p:grpSpPr>
          <a:xfrm>
            <a:off x="1368573" y="111333"/>
            <a:ext cx="2056680" cy="691920"/>
            <a:chOff x="1368573" y="111333"/>
            <a:chExt cx="2056680" cy="69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CA3B21A-B93A-9ACA-CCB5-798275DDE850}"/>
                    </a:ext>
                  </a:extLst>
                </p14:cNvPr>
                <p14:cNvContentPartPr/>
                <p14:nvPr/>
              </p14:nvContentPartPr>
              <p14:xfrm>
                <a:off x="2156613" y="114573"/>
                <a:ext cx="158400" cy="145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CA3B21A-B93A-9ACA-CCB5-798275DDE8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7973" y="105933"/>
                  <a:ext cx="176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6EF7E9B-C2C0-2B91-5972-72C6468850F9}"/>
                    </a:ext>
                  </a:extLst>
                </p14:cNvPr>
                <p14:cNvContentPartPr/>
                <p14:nvPr/>
              </p14:nvContentPartPr>
              <p14:xfrm>
                <a:off x="2483493" y="111333"/>
                <a:ext cx="141480" cy="119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6EF7E9B-C2C0-2B91-5972-72C6468850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74853" y="102693"/>
                  <a:ext cx="159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A650CAF-4C3D-C7F8-DF8F-B5201DBD4A6E}"/>
                    </a:ext>
                  </a:extLst>
                </p14:cNvPr>
                <p14:cNvContentPartPr/>
                <p14:nvPr/>
              </p14:nvContentPartPr>
              <p14:xfrm>
                <a:off x="2463333" y="166773"/>
                <a:ext cx="165240" cy="50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A650CAF-4C3D-C7F8-DF8F-B5201DBD4A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54333" y="157773"/>
                  <a:ext cx="182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94007D8-9527-3988-BA5C-55326C98E01B}"/>
                    </a:ext>
                  </a:extLst>
                </p14:cNvPr>
                <p14:cNvContentPartPr/>
                <p14:nvPr/>
              </p14:nvContentPartPr>
              <p14:xfrm>
                <a:off x="1705893" y="390693"/>
                <a:ext cx="307440" cy="277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94007D8-9527-3988-BA5C-55326C98E0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97253" y="381693"/>
                  <a:ext cx="325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6458822-8CDC-0523-803C-6AF6445B0311}"/>
                    </a:ext>
                  </a:extLst>
                </p14:cNvPr>
                <p14:cNvContentPartPr/>
                <p14:nvPr/>
              </p14:nvContentPartPr>
              <p14:xfrm>
                <a:off x="1512573" y="546213"/>
                <a:ext cx="268560" cy="257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6458822-8CDC-0523-803C-6AF6445B03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03573" y="537213"/>
                  <a:ext cx="286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B83BB75-31E5-A93E-2B3F-DA6D794100F8}"/>
                    </a:ext>
                  </a:extLst>
                </p14:cNvPr>
                <p14:cNvContentPartPr/>
                <p14:nvPr/>
              </p14:nvContentPartPr>
              <p14:xfrm>
                <a:off x="2837013" y="433533"/>
                <a:ext cx="430920" cy="147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B83BB75-31E5-A93E-2B3F-DA6D794100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8013" y="424893"/>
                  <a:ext cx="448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8EB2D23-65AB-A5CC-BD70-0513260ABD08}"/>
                    </a:ext>
                  </a:extLst>
                </p14:cNvPr>
                <p14:cNvContentPartPr/>
                <p14:nvPr/>
              </p14:nvContentPartPr>
              <p14:xfrm>
                <a:off x="3222213" y="468453"/>
                <a:ext cx="203040" cy="261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8EB2D23-65AB-A5CC-BD70-0513260ABD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13213" y="459453"/>
                  <a:ext cx="2206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4269CF5-6BE8-47B9-8552-B4F86A741D09}"/>
                    </a:ext>
                  </a:extLst>
                </p14:cNvPr>
                <p14:cNvContentPartPr/>
                <p14:nvPr/>
              </p14:nvContentPartPr>
              <p14:xfrm>
                <a:off x="1368573" y="155973"/>
                <a:ext cx="115560" cy="147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4269CF5-6BE8-47B9-8552-B4F86A741D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59573" y="146973"/>
                  <a:ext cx="133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A3CED67-1350-0EF7-41F0-D03B019E15BA}"/>
                    </a:ext>
                  </a:extLst>
                </p14:cNvPr>
                <p14:cNvContentPartPr/>
                <p14:nvPr/>
              </p14:nvContentPartPr>
              <p14:xfrm>
                <a:off x="1463613" y="220773"/>
                <a:ext cx="185760" cy="69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A3CED67-1350-0EF7-41F0-D03B019E15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4973" y="212133"/>
                  <a:ext cx="203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6749C66-AA0B-0532-FA38-C4B6158EFB66}"/>
                    </a:ext>
                  </a:extLst>
                </p14:cNvPr>
                <p14:cNvContentPartPr/>
                <p14:nvPr/>
              </p14:nvContentPartPr>
              <p14:xfrm>
                <a:off x="1719213" y="196653"/>
                <a:ext cx="95400" cy="83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6749C66-AA0B-0532-FA38-C4B6158EFB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10213" y="187653"/>
                  <a:ext cx="113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5E29ABB-9B01-07CA-30BB-F7995EC4B5CC}"/>
                    </a:ext>
                  </a:extLst>
                </p14:cNvPr>
                <p14:cNvContentPartPr/>
                <p14:nvPr/>
              </p14:nvContentPartPr>
              <p14:xfrm>
                <a:off x="2937813" y="151653"/>
                <a:ext cx="410400" cy="225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5E29ABB-9B01-07CA-30BB-F7995EC4B5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28813" y="143013"/>
                  <a:ext cx="42804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25" name="Gruppieren 211024">
            <a:extLst>
              <a:ext uri="{FF2B5EF4-FFF2-40B4-BE49-F238E27FC236}">
                <a16:creationId xmlns:a16="http://schemas.microsoft.com/office/drawing/2014/main" id="{95668192-44B9-2396-4AEE-A58ED7CC91CC}"/>
              </a:ext>
            </a:extLst>
          </p:cNvPr>
          <p:cNvGrpSpPr/>
          <p:nvPr/>
        </p:nvGrpSpPr>
        <p:grpSpPr>
          <a:xfrm>
            <a:off x="444813" y="892893"/>
            <a:ext cx="1734120" cy="396720"/>
            <a:chOff x="444813" y="892893"/>
            <a:chExt cx="1734120" cy="3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1AA7047-D97F-F990-0E4E-66E4777D460A}"/>
                    </a:ext>
                  </a:extLst>
                </p14:cNvPr>
                <p14:cNvContentPartPr/>
                <p14:nvPr/>
              </p14:nvContentPartPr>
              <p14:xfrm>
                <a:off x="496293" y="940053"/>
                <a:ext cx="196920" cy="176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1AA7047-D97F-F990-0E4E-66E4777D46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7293" y="931413"/>
                  <a:ext cx="214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00E5570-C8F5-8617-1890-235398A65B78}"/>
                    </a:ext>
                  </a:extLst>
                </p14:cNvPr>
                <p14:cNvContentPartPr/>
                <p14:nvPr/>
              </p14:nvContentPartPr>
              <p14:xfrm>
                <a:off x="826773" y="987573"/>
                <a:ext cx="18360" cy="146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00E5570-C8F5-8617-1890-235398A65B7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7773" y="978573"/>
                  <a:ext cx="36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4CBFCDC-721A-DE24-60B1-7D00760C254A}"/>
                    </a:ext>
                  </a:extLst>
                </p14:cNvPr>
                <p14:cNvContentPartPr/>
                <p14:nvPr/>
              </p14:nvContentPartPr>
              <p14:xfrm>
                <a:off x="796893" y="1037613"/>
                <a:ext cx="95040" cy="19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4CBFCDC-721A-DE24-60B1-7D00760C25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7893" y="1028613"/>
                  <a:ext cx="112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F1BFFA3-0C32-8D1E-1370-6056B56F13C1}"/>
                    </a:ext>
                  </a:extLst>
                </p14:cNvPr>
                <p14:cNvContentPartPr/>
                <p14:nvPr/>
              </p14:nvContentPartPr>
              <p14:xfrm>
                <a:off x="1034853" y="1013133"/>
                <a:ext cx="43560" cy="106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F1BFFA3-0C32-8D1E-1370-6056B56F13C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5853" y="1004493"/>
                  <a:ext cx="61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207C711-02DB-5AE2-06B8-0600AAED0429}"/>
                    </a:ext>
                  </a:extLst>
                </p14:cNvPr>
                <p14:cNvContentPartPr/>
                <p14:nvPr/>
              </p14:nvContentPartPr>
              <p14:xfrm>
                <a:off x="1038453" y="925653"/>
                <a:ext cx="17640" cy="7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207C711-02DB-5AE2-06B8-0600AAED04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9813" y="916653"/>
                  <a:ext cx="35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35D7D03-2962-DFCF-F20B-86699B656EA0}"/>
                    </a:ext>
                  </a:extLst>
                </p14:cNvPr>
                <p14:cNvContentPartPr/>
                <p14:nvPr/>
              </p14:nvContentPartPr>
              <p14:xfrm>
                <a:off x="1125213" y="929253"/>
                <a:ext cx="6840" cy="7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35D7D03-2962-DFCF-F20B-86699B656E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6213" y="920253"/>
                  <a:ext cx="24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69F6D59-05AB-172F-6B05-94D5F3A76406}"/>
                    </a:ext>
                  </a:extLst>
                </p14:cNvPr>
                <p14:cNvContentPartPr/>
                <p14:nvPr/>
              </p14:nvContentPartPr>
              <p14:xfrm>
                <a:off x="1086333" y="945453"/>
                <a:ext cx="175320" cy="249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69F6D59-05AB-172F-6B05-94D5F3A7640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7333" y="936813"/>
                  <a:ext cx="192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1009" name="Freihand 211008">
                  <a:extLst>
                    <a:ext uri="{FF2B5EF4-FFF2-40B4-BE49-F238E27FC236}">
                      <a16:creationId xmlns:a16="http://schemas.microsoft.com/office/drawing/2014/main" id="{320CDFF2-2B60-659D-8CB6-AD9601BF51AC}"/>
                    </a:ext>
                  </a:extLst>
                </p14:cNvPr>
                <p14:cNvContentPartPr/>
                <p14:nvPr/>
              </p14:nvContentPartPr>
              <p14:xfrm>
                <a:off x="444813" y="892893"/>
                <a:ext cx="132120" cy="339840"/>
              </p14:xfrm>
            </p:contentPart>
          </mc:Choice>
          <mc:Fallback>
            <p:pic>
              <p:nvPicPr>
                <p:cNvPr id="211009" name="Freihand 211008">
                  <a:extLst>
                    <a:ext uri="{FF2B5EF4-FFF2-40B4-BE49-F238E27FC236}">
                      <a16:creationId xmlns:a16="http://schemas.microsoft.com/office/drawing/2014/main" id="{320CDFF2-2B60-659D-8CB6-AD9601BF51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6173" y="883893"/>
                  <a:ext cx="1497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11011" name="Freihand 211010">
                  <a:extLst>
                    <a:ext uri="{FF2B5EF4-FFF2-40B4-BE49-F238E27FC236}">
                      <a16:creationId xmlns:a16="http://schemas.microsoft.com/office/drawing/2014/main" id="{67CE2525-A86F-28D5-F045-1B2B4BE09919}"/>
                    </a:ext>
                  </a:extLst>
                </p14:cNvPr>
                <p14:cNvContentPartPr/>
                <p14:nvPr/>
              </p14:nvContentPartPr>
              <p14:xfrm>
                <a:off x="1335453" y="932493"/>
                <a:ext cx="82440" cy="251640"/>
              </p14:xfrm>
            </p:contentPart>
          </mc:Choice>
          <mc:Fallback>
            <p:pic>
              <p:nvPicPr>
                <p:cNvPr id="211011" name="Freihand 211010">
                  <a:extLst>
                    <a:ext uri="{FF2B5EF4-FFF2-40B4-BE49-F238E27FC236}">
                      <a16:creationId xmlns:a16="http://schemas.microsoft.com/office/drawing/2014/main" id="{67CE2525-A86F-28D5-F045-1B2B4BE099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26453" y="923493"/>
                  <a:ext cx="1000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1016" name="Freihand 211015">
                  <a:extLst>
                    <a:ext uri="{FF2B5EF4-FFF2-40B4-BE49-F238E27FC236}">
                      <a16:creationId xmlns:a16="http://schemas.microsoft.com/office/drawing/2014/main" id="{F731D67F-B79E-1C59-782B-CB0704A4D264}"/>
                    </a:ext>
                  </a:extLst>
                </p14:cNvPr>
                <p14:cNvContentPartPr/>
                <p14:nvPr/>
              </p14:nvContentPartPr>
              <p14:xfrm>
                <a:off x="1476573" y="986853"/>
                <a:ext cx="113400" cy="149760"/>
              </p14:xfrm>
            </p:contentPart>
          </mc:Choice>
          <mc:Fallback>
            <p:pic>
              <p:nvPicPr>
                <p:cNvPr id="211016" name="Freihand 211015">
                  <a:extLst>
                    <a:ext uri="{FF2B5EF4-FFF2-40B4-BE49-F238E27FC236}">
                      <a16:creationId xmlns:a16="http://schemas.microsoft.com/office/drawing/2014/main" id="{F731D67F-B79E-1C59-782B-CB0704A4D2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7573" y="978213"/>
                  <a:ext cx="131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11017" name="Freihand 211016">
                  <a:extLst>
                    <a:ext uri="{FF2B5EF4-FFF2-40B4-BE49-F238E27FC236}">
                      <a16:creationId xmlns:a16="http://schemas.microsoft.com/office/drawing/2014/main" id="{49768900-9B09-6F67-5848-0EC9614DBA23}"/>
                    </a:ext>
                  </a:extLst>
                </p14:cNvPr>
                <p14:cNvContentPartPr/>
                <p14:nvPr/>
              </p14:nvContentPartPr>
              <p14:xfrm>
                <a:off x="1624893" y="970653"/>
                <a:ext cx="111600" cy="187560"/>
              </p14:xfrm>
            </p:contentPart>
          </mc:Choice>
          <mc:Fallback>
            <p:pic>
              <p:nvPicPr>
                <p:cNvPr id="211017" name="Freihand 211016">
                  <a:extLst>
                    <a:ext uri="{FF2B5EF4-FFF2-40B4-BE49-F238E27FC236}">
                      <a16:creationId xmlns:a16="http://schemas.microsoft.com/office/drawing/2014/main" id="{49768900-9B09-6F67-5848-0EC9614DBA2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16253" y="962013"/>
                  <a:ext cx="129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1018" name="Freihand 211017">
                  <a:extLst>
                    <a:ext uri="{FF2B5EF4-FFF2-40B4-BE49-F238E27FC236}">
                      <a16:creationId xmlns:a16="http://schemas.microsoft.com/office/drawing/2014/main" id="{358FF138-34A8-DDD7-FB1A-8AA53A1F41F6}"/>
                    </a:ext>
                  </a:extLst>
                </p14:cNvPr>
                <p14:cNvContentPartPr/>
                <p14:nvPr/>
              </p14:nvContentPartPr>
              <p14:xfrm>
                <a:off x="1812453" y="920253"/>
                <a:ext cx="65520" cy="217440"/>
              </p14:xfrm>
            </p:contentPart>
          </mc:Choice>
          <mc:Fallback>
            <p:pic>
              <p:nvPicPr>
                <p:cNvPr id="211018" name="Freihand 211017">
                  <a:extLst>
                    <a:ext uri="{FF2B5EF4-FFF2-40B4-BE49-F238E27FC236}">
                      <a16:creationId xmlns:a16="http://schemas.microsoft.com/office/drawing/2014/main" id="{358FF138-34A8-DDD7-FB1A-8AA53A1F41F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03813" y="911613"/>
                  <a:ext cx="83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11020" name="Freihand 211019">
                  <a:extLst>
                    <a:ext uri="{FF2B5EF4-FFF2-40B4-BE49-F238E27FC236}">
                      <a16:creationId xmlns:a16="http://schemas.microsoft.com/office/drawing/2014/main" id="{FE5CAD6C-DF30-D1F1-8C8B-B8B49D847EC3}"/>
                    </a:ext>
                  </a:extLst>
                </p14:cNvPr>
                <p14:cNvContentPartPr/>
                <p14:nvPr/>
              </p14:nvContentPartPr>
              <p14:xfrm>
                <a:off x="1880853" y="1150653"/>
                <a:ext cx="84240" cy="70920"/>
              </p14:xfrm>
            </p:contentPart>
          </mc:Choice>
          <mc:Fallback>
            <p:pic>
              <p:nvPicPr>
                <p:cNvPr id="211020" name="Freihand 211019">
                  <a:extLst>
                    <a:ext uri="{FF2B5EF4-FFF2-40B4-BE49-F238E27FC236}">
                      <a16:creationId xmlns:a16="http://schemas.microsoft.com/office/drawing/2014/main" id="{FE5CAD6C-DF30-D1F1-8C8B-B8B49D847E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72213" y="1141653"/>
                  <a:ext cx="101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1023" name="Freihand 211022">
                  <a:extLst>
                    <a:ext uri="{FF2B5EF4-FFF2-40B4-BE49-F238E27FC236}">
                      <a16:creationId xmlns:a16="http://schemas.microsoft.com/office/drawing/2014/main" id="{0D4A5CD7-FD1B-7265-25C7-7264EFF5EFB9}"/>
                    </a:ext>
                  </a:extLst>
                </p14:cNvPr>
                <p14:cNvContentPartPr/>
                <p14:nvPr/>
              </p14:nvContentPartPr>
              <p14:xfrm>
                <a:off x="1968333" y="944373"/>
                <a:ext cx="93960" cy="138600"/>
              </p14:xfrm>
            </p:contentPart>
          </mc:Choice>
          <mc:Fallback>
            <p:pic>
              <p:nvPicPr>
                <p:cNvPr id="211023" name="Freihand 211022">
                  <a:extLst>
                    <a:ext uri="{FF2B5EF4-FFF2-40B4-BE49-F238E27FC236}">
                      <a16:creationId xmlns:a16="http://schemas.microsoft.com/office/drawing/2014/main" id="{0D4A5CD7-FD1B-7265-25C7-7264EFF5EF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59333" y="935373"/>
                  <a:ext cx="111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1024" name="Freihand 211023">
                  <a:extLst>
                    <a:ext uri="{FF2B5EF4-FFF2-40B4-BE49-F238E27FC236}">
                      <a16:creationId xmlns:a16="http://schemas.microsoft.com/office/drawing/2014/main" id="{EDFD236C-785A-DE49-3C5A-82DA2397C976}"/>
                    </a:ext>
                  </a:extLst>
                </p14:cNvPr>
                <p14:cNvContentPartPr/>
                <p14:nvPr/>
              </p14:nvContentPartPr>
              <p14:xfrm>
                <a:off x="2040333" y="909813"/>
                <a:ext cx="138600" cy="379800"/>
              </p14:xfrm>
            </p:contentPart>
          </mc:Choice>
          <mc:Fallback>
            <p:pic>
              <p:nvPicPr>
                <p:cNvPr id="211024" name="Freihand 211023">
                  <a:extLst>
                    <a:ext uri="{FF2B5EF4-FFF2-40B4-BE49-F238E27FC236}">
                      <a16:creationId xmlns:a16="http://schemas.microsoft.com/office/drawing/2014/main" id="{EDFD236C-785A-DE49-3C5A-82DA2397C9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31333" y="900813"/>
                  <a:ext cx="156240" cy="39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41" name="Gruppieren 211040">
            <a:extLst>
              <a:ext uri="{FF2B5EF4-FFF2-40B4-BE49-F238E27FC236}">
                <a16:creationId xmlns:a16="http://schemas.microsoft.com/office/drawing/2014/main" id="{5979F074-90CD-05A7-0572-E59F789B0A1E}"/>
              </a:ext>
            </a:extLst>
          </p:cNvPr>
          <p:cNvGrpSpPr/>
          <p:nvPr/>
        </p:nvGrpSpPr>
        <p:grpSpPr>
          <a:xfrm>
            <a:off x="3027093" y="742053"/>
            <a:ext cx="1066680" cy="449640"/>
            <a:chOff x="3027093" y="742053"/>
            <a:chExt cx="106668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1026" name="Freihand 211025">
                  <a:extLst>
                    <a:ext uri="{FF2B5EF4-FFF2-40B4-BE49-F238E27FC236}">
                      <a16:creationId xmlns:a16="http://schemas.microsoft.com/office/drawing/2014/main" id="{E60DC607-D7F4-F84F-F5D2-03855F96F68A}"/>
                    </a:ext>
                  </a:extLst>
                </p14:cNvPr>
                <p14:cNvContentPartPr/>
                <p14:nvPr/>
              </p14:nvContentPartPr>
              <p14:xfrm>
                <a:off x="3095133" y="922413"/>
                <a:ext cx="153000" cy="218520"/>
              </p14:xfrm>
            </p:contentPart>
          </mc:Choice>
          <mc:Fallback>
            <p:pic>
              <p:nvPicPr>
                <p:cNvPr id="211026" name="Freihand 211025">
                  <a:extLst>
                    <a:ext uri="{FF2B5EF4-FFF2-40B4-BE49-F238E27FC236}">
                      <a16:creationId xmlns:a16="http://schemas.microsoft.com/office/drawing/2014/main" id="{E60DC607-D7F4-F84F-F5D2-03855F96F6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86133" y="913413"/>
                  <a:ext cx="170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1029" name="Freihand 211028">
                  <a:extLst>
                    <a:ext uri="{FF2B5EF4-FFF2-40B4-BE49-F238E27FC236}">
                      <a16:creationId xmlns:a16="http://schemas.microsoft.com/office/drawing/2014/main" id="{ACE694EB-1020-8F7A-D44A-AEB02EDE0162}"/>
                    </a:ext>
                  </a:extLst>
                </p14:cNvPr>
                <p14:cNvContentPartPr/>
                <p14:nvPr/>
              </p14:nvContentPartPr>
              <p14:xfrm>
                <a:off x="3389253" y="961293"/>
                <a:ext cx="7560" cy="171000"/>
              </p14:xfrm>
            </p:contentPart>
          </mc:Choice>
          <mc:Fallback>
            <p:pic>
              <p:nvPicPr>
                <p:cNvPr id="211029" name="Freihand 211028">
                  <a:extLst>
                    <a:ext uri="{FF2B5EF4-FFF2-40B4-BE49-F238E27FC236}">
                      <a16:creationId xmlns:a16="http://schemas.microsoft.com/office/drawing/2014/main" id="{ACE694EB-1020-8F7A-D44A-AEB02EDE01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80253" y="952293"/>
                  <a:ext cx="25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1030" name="Freihand 211029">
                  <a:extLst>
                    <a:ext uri="{FF2B5EF4-FFF2-40B4-BE49-F238E27FC236}">
                      <a16:creationId xmlns:a16="http://schemas.microsoft.com/office/drawing/2014/main" id="{F668D084-2B78-6902-4AD2-67111F2077DD}"/>
                    </a:ext>
                  </a:extLst>
                </p14:cNvPr>
                <p14:cNvContentPartPr/>
                <p14:nvPr/>
              </p14:nvContentPartPr>
              <p14:xfrm>
                <a:off x="3357213" y="1025373"/>
                <a:ext cx="91800" cy="11520"/>
              </p14:xfrm>
            </p:contentPart>
          </mc:Choice>
          <mc:Fallback>
            <p:pic>
              <p:nvPicPr>
                <p:cNvPr id="211030" name="Freihand 211029">
                  <a:extLst>
                    <a:ext uri="{FF2B5EF4-FFF2-40B4-BE49-F238E27FC236}">
                      <a16:creationId xmlns:a16="http://schemas.microsoft.com/office/drawing/2014/main" id="{F668D084-2B78-6902-4AD2-67111F2077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48213" y="1016733"/>
                  <a:ext cx="109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1031" name="Freihand 211030">
                  <a:extLst>
                    <a:ext uri="{FF2B5EF4-FFF2-40B4-BE49-F238E27FC236}">
                      <a16:creationId xmlns:a16="http://schemas.microsoft.com/office/drawing/2014/main" id="{54A0E632-1DA4-12A5-E871-19294D257383}"/>
                    </a:ext>
                  </a:extLst>
                </p14:cNvPr>
                <p14:cNvContentPartPr/>
                <p14:nvPr/>
              </p14:nvContentPartPr>
              <p14:xfrm>
                <a:off x="3565293" y="851853"/>
                <a:ext cx="65160" cy="243720"/>
              </p14:xfrm>
            </p:contentPart>
          </mc:Choice>
          <mc:Fallback>
            <p:pic>
              <p:nvPicPr>
                <p:cNvPr id="211031" name="Freihand 211030">
                  <a:extLst>
                    <a:ext uri="{FF2B5EF4-FFF2-40B4-BE49-F238E27FC236}">
                      <a16:creationId xmlns:a16="http://schemas.microsoft.com/office/drawing/2014/main" id="{54A0E632-1DA4-12A5-E871-19294D2573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56293" y="843213"/>
                  <a:ext cx="82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11032" name="Freihand 211031">
                  <a:extLst>
                    <a:ext uri="{FF2B5EF4-FFF2-40B4-BE49-F238E27FC236}">
                      <a16:creationId xmlns:a16="http://schemas.microsoft.com/office/drawing/2014/main" id="{3E82F447-A2D2-1CAF-BF08-A232EE02AC00}"/>
                    </a:ext>
                  </a:extLst>
                </p14:cNvPr>
                <p14:cNvContentPartPr/>
                <p14:nvPr/>
              </p14:nvContentPartPr>
              <p14:xfrm>
                <a:off x="3708213" y="1053093"/>
                <a:ext cx="103320" cy="83880"/>
              </p14:xfrm>
            </p:contentPart>
          </mc:Choice>
          <mc:Fallback>
            <p:pic>
              <p:nvPicPr>
                <p:cNvPr id="211032" name="Freihand 211031">
                  <a:extLst>
                    <a:ext uri="{FF2B5EF4-FFF2-40B4-BE49-F238E27FC236}">
                      <a16:creationId xmlns:a16="http://schemas.microsoft.com/office/drawing/2014/main" id="{3E82F447-A2D2-1CAF-BF08-A232EE02AC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99573" y="1044453"/>
                  <a:ext cx="120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11036" name="Freihand 211035">
                  <a:extLst>
                    <a:ext uri="{FF2B5EF4-FFF2-40B4-BE49-F238E27FC236}">
                      <a16:creationId xmlns:a16="http://schemas.microsoft.com/office/drawing/2014/main" id="{A007B034-8629-A7CF-7CA6-7C48B148A7C0}"/>
                    </a:ext>
                  </a:extLst>
                </p14:cNvPr>
                <p14:cNvContentPartPr/>
                <p14:nvPr/>
              </p14:nvContentPartPr>
              <p14:xfrm>
                <a:off x="3870573" y="906573"/>
                <a:ext cx="57240" cy="258840"/>
              </p14:xfrm>
            </p:contentPart>
          </mc:Choice>
          <mc:Fallback>
            <p:pic>
              <p:nvPicPr>
                <p:cNvPr id="211036" name="Freihand 211035">
                  <a:extLst>
                    <a:ext uri="{FF2B5EF4-FFF2-40B4-BE49-F238E27FC236}">
                      <a16:creationId xmlns:a16="http://schemas.microsoft.com/office/drawing/2014/main" id="{A007B034-8629-A7CF-7CA6-7C48B148A7C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61933" y="897933"/>
                  <a:ext cx="74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1039" name="Freihand 211038">
                  <a:extLst>
                    <a:ext uri="{FF2B5EF4-FFF2-40B4-BE49-F238E27FC236}">
                      <a16:creationId xmlns:a16="http://schemas.microsoft.com/office/drawing/2014/main" id="{5FD0E7E5-8A18-3FCF-B525-6561BCB2ABBA}"/>
                    </a:ext>
                  </a:extLst>
                </p14:cNvPr>
                <p14:cNvContentPartPr/>
                <p14:nvPr/>
              </p14:nvContentPartPr>
              <p14:xfrm>
                <a:off x="3027093" y="904413"/>
                <a:ext cx="133200" cy="287280"/>
              </p14:xfrm>
            </p:contentPart>
          </mc:Choice>
          <mc:Fallback>
            <p:pic>
              <p:nvPicPr>
                <p:cNvPr id="211039" name="Freihand 211038">
                  <a:extLst>
                    <a:ext uri="{FF2B5EF4-FFF2-40B4-BE49-F238E27FC236}">
                      <a16:creationId xmlns:a16="http://schemas.microsoft.com/office/drawing/2014/main" id="{5FD0E7E5-8A18-3FCF-B525-6561BCB2AB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18453" y="895773"/>
                  <a:ext cx="150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1040" name="Freihand 211039">
                  <a:extLst>
                    <a:ext uri="{FF2B5EF4-FFF2-40B4-BE49-F238E27FC236}">
                      <a16:creationId xmlns:a16="http://schemas.microsoft.com/office/drawing/2014/main" id="{2A4B582D-5CF2-02FD-88FC-AB74D634F388}"/>
                    </a:ext>
                  </a:extLst>
                </p14:cNvPr>
                <p14:cNvContentPartPr/>
                <p14:nvPr/>
              </p14:nvContentPartPr>
              <p14:xfrm>
                <a:off x="3948333" y="742053"/>
                <a:ext cx="145440" cy="159480"/>
              </p14:xfrm>
            </p:contentPart>
          </mc:Choice>
          <mc:Fallback>
            <p:pic>
              <p:nvPicPr>
                <p:cNvPr id="211040" name="Freihand 211039">
                  <a:extLst>
                    <a:ext uri="{FF2B5EF4-FFF2-40B4-BE49-F238E27FC236}">
                      <a16:creationId xmlns:a16="http://schemas.microsoft.com/office/drawing/2014/main" id="{2A4B582D-5CF2-02FD-88FC-AB74D634F3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39693" y="733413"/>
                  <a:ext cx="16308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44" name="Gruppieren 211043">
            <a:extLst>
              <a:ext uri="{FF2B5EF4-FFF2-40B4-BE49-F238E27FC236}">
                <a16:creationId xmlns:a16="http://schemas.microsoft.com/office/drawing/2014/main" id="{EA9A63C6-E59D-BCCE-EA6B-3CA85C426116}"/>
              </a:ext>
            </a:extLst>
          </p:cNvPr>
          <p:cNvGrpSpPr/>
          <p:nvPr/>
        </p:nvGrpSpPr>
        <p:grpSpPr>
          <a:xfrm>
            <a:off x="2452533" y="998013"/>
            <a:ext cx="213120" cy="104760"/>
            <a:chOff x="2452533" y="998013"/>
            <a:chExt cx="213120" cy="1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1042" name="Freihand 211041">
                  <a:extLst>
                    <a:ext uri="{FF2B5EF4-FFF2-40B4-BE49-F238E27FC236}">
                      <a16:creationId xmlns:a16="http://schemas.microsoft.com/office/drawing/2014/main" id="{B780630D-7CDD-7895-4601-5F635519509D}"/>
                    </a:ext>
                  </a:extLst>
                </p14:cNvPr>
                <p14:cNvContentPartPr/>
                <p14:nvPr/>
              </p14:nvContentPartPr>
              <p14:xfrm>
                <a:off x="2463333" y="998013"/>
                <a:ext cx="190080" cy="21960"/>
              </p14:xfrm>
            </p:contentPart>
          </mc:Choice>
          <mc:Fallback>
            <p:pic>
              <p:nvPicPr>
                <p:cNvPr id="211042" name="Freihand 211041">
                  <a:extLst>
                    <a:ext uri="{FF2B5EF4-FFF2-40B4-BE49-F238E27FC236}">
                      <a16:creationId xmlns:a16="http://schemas.microsoft.com/office/drawing/2014/main" id="{B780630D-7CDD-7895-4601-5F635519509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54333" y="989373"/>
                  <a:ext cx="207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1043" name="Freihand 211042">
                  <a:extLst>
                    <a:ext uri="{FF2B5EF4-FFF2-40B4-BE49-F238E27FC236}">
                      <a16:creationId xmlns:a16="http://schemas.microsoft.com/office/drawing/2014/main" id="{675D5BC9-209F-1D13-3EEC-D68110D851A2}"/>
                    </a:ext>
                  </a:extLst>
                </p14:cNvPr>
                <p14:cNvContentPartPr/>
                <p14:nvPr/>
              </p14:nvContentPartPr>
              <p14:xfrm>
                <a:off x="2452533" y="1085133"/>
                <a:ext cx="213120" cy="17640"/>
              </p14:xfrm>
            </p:contentPart>
          </mc:Choice>
          <mc:Fallback>
            <p:pic>
              <p:nvPicPr>
                <p:cNvPr id="211043" name="Freihand 211042">
                  <a:extLst>
                    <a:ext uri="{FF2B5EF4-FFF2-40B4-BE49-F238E27FC236}">
                      <a16:creationId xmlns:a16="http://schemas.microsoft.com/office/drawing/2014/main" id="{675D5BC9-209F-1D13-3EEC-D68110D851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43893" y="1076493"/>
                  <a:ext cx="2307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57" name="Gruppieren 211056">
            <a:extLst>
              <a:ext uri="{FF2B5EF4-FFF2-40B4-BE49-F238E27FC236}">
                <a16:creationId xmlns:a16="http://schemas.microsoft.com/office/drawing/2014/main" id="{32124B38-7E1F-5FE5-A02D-FA530D519B5A}"/>
              </a:ext>
            </a:extLst>
          </p:cNvPr>
          <p:cNvGrpSpPr/>
          <p:nvPr/>
        </p:nvGrpSpPr>
        <p:grpSpPr>
          <a:xfrm>
            <a:off x="278493" y="1626213"/>
            <a:ext cx="341640" cy="240120"/>
            <a:chOff x="278493" y="1626213"/>
            <a:chExt cx="34164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1046" name="Freihand 211045">
                  <a:extLst>
                    <a:ext uri="{FF2B5EF4-FFF2-40B4-BE49-F238E27FC236}">
                      <a16:creationId xmlns:a16="http://schemas.microsoft.com/office/drawing/2014/main" id="{2B9A45E3-95F1-D38B-57C4-B8AA5B3F0D33}"/>
                    </a:ext>
                  </a:extLst>
                </p14:cNvPr>
                <p14:cNvContentPartPr/>
                <p14:nvPr/>
              </p14:nvContentPartPr>
              <p14:xfrm>
                <a:off x="278493" y="1693893"/>
                <a:ext cx="189000" cy="33480"/>
              </p14:xfrm>
            </p:contentPart>
          </mc:Choice>
          <mc:Fallback>
            <p:pic>
              <p:nvPicPr>
                <p:cNvPr id="211046" name="Freihand 211045">
                  <a:extLst>
                    <a:ext uri="{FF2B5EF4-FFF2-40B4-BE49-F238E27FC236}">
                      <a16:creationId xmlns:a16="http://schemas.microsoft.com/office/drawing/2014/main" id="{2B9A45E3-95F1-D38B-57C4-B8AA5B3F0D3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9853" y="1684893"/>
                  <a:ext cx="206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1050" name="Freihand 211049">
                  <a:extLst>
                    <a:ext uri="{FF2B5EF4-FFF2-40B4-BE49-F238E27FC236}">
                      <a16:creationId xmlns:a16="http://schemas.microsoft.com/office/drawing/2014/main" id="{9C657CF9-0065-C511-B9B8-40DC444B7B60}"/>
                    </a:ext>
                  </a:extLst>
                </p14:cNvPr>
                <p14:cNvContentPartPr/>
                <p14:nvPr/>
              </p14:nvContentPartPr>
              <p14:xfrm>
                <a:off x="278493" y="1765893"/>
                <a:ext cx="179640" cy="26640"/>
              </p14:xfrm>
            </p:contentPart>
          </mc:Choice>
          <mc:Fallback>
            <p:pic>
              <p:nvPicPr>
                <p:cNvPr id="211050" name="Freihand 211049">
                  <a:extLst>
                    <a:ext uri="{FF2B5EF4-FFF2-40B4-BE49-F238E27FC236}">
                      <a16:creationId xmlns:a16="http://schemas.microsoft.com/office/drawing/2014/main" id="{9C657CF9-0065-C511-B9B8-40DC444B7B6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9853" y="1756893"/>
                  <a:ext cx="197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1051" name="Freihand 211050">
                  <a:extLst>
                    <a:ext uri="{FF2B5EF4-FFF2-40B4-BE49-F238E27FC236}">
                      <a16:creationId xmlns:a16="http://schemas.microsoft.com/office/drawing/2014/main" id="{BBF434F8-38CE-F7EA-DDE3-F8ECA38CEC93}"/>
                    </a:ext>
                  </a:extLst>
                </p14:cNvPr>
                <p14:cNvContentPartPr/>
                <p14:nvPr/>
              </p14:nvContentPartPr>
              <p14:xfrm>
                <a:off x="487293" y="1626213"/>
                <a:ext cx="132840" cy="240120"/>
              </p14:xfrm>
            </p:contentPart>
          </mc:Choice>
          <mc:Fallback>
            <p:pic>
              <p:nvPicPr>
                <p:cNvPr id="211051" name="Freihand 211050">
                  <a:extLst>
                    <a:ext uri="{FF2B5EF4-FFF2-40B4-BE49-F238E27FC236}">
                      <a16:creationId xmlns:a16="http://schemas.microsoft.com/office/drawing/2014/main" id="{BBF434F8-38CE-F7EA-DDE3-F8ECA38CEC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8293" y="1617213"/>
                  <a:ext cx="1504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939" name="Gruppieren 211938">
            <a:extLst>
              <a:ext uri="{FF2B5EF4-FFF2-40B4-BE49-F238E27FC236}">
                <a16:creationId xmlns:a16="http://schemas.microsoft.com/office/drawing/2014/main" id="{08EC698B-163B-95FD-21C1-321D64457A6C}"/>
              </a:ext>
            </a:extLst>
          </p:cNvPr>
          <p:cNvGrpSpPr/>
          <p:nvPr/>
        </p:nvGrpSpPr>
        <p:grpSpPr>
          <a:xfrm>
            <a:off x="912453" y="1494453"/>
            <a:ext cx="379440" cy="374400"/>
            <a:chOff x="912453" y="1494453"/>
            <a:chExt cx="37944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1058" name="Freihand 211057">
                  <a:extLst>
                    <a:ext uri="{FF2B5EF4-FFF2-40B4-BE49-F238E27FC236}">
                      <a16:creationId xmlns:a16="http://schemas.microsoft.com/office/drawing/2014/main" id="{0EE1BB16-B395-B5BB-FD42-06CD0C971224}"/>
                    </a:ext>
                  </a:extLst>
                </p14:cNvPr>
                <p14:cNvContentPartPr/>
                <p14:nvPr/>
              </p14:nvContentPartPr>
              <p14:xfrm>
                <a:off x="912453" y="1628733"/>
                <a:ext cx="96480" cy="147600"/>
              </p14:xfrm>
            </p:contentPart>
          </mc:Choice>
          <mc:Fallback>
            <p:pic>
              <p:nvPicPr>
                <p:cNvPr id="211058" name="Freihand 211057">
                  <a:extLst>
                    <a:ext uri="{FF2B5EF4-FFF2-40B4-BE49-F238E27FC236}">
                      <a16:creationId xmlns:a16="http://schemas.microsoft.com/office/drawing/2014/main" id="{0EE1BB16-B395-B5BB-FD42-06CD0C97122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3453" y="1619733"/>
                  <a:ext cx="114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1059" name="Freihand 211058">
                  <a:extLst>
                    <a:ext uri="{FF2B5EF4-FFF2-40B4-BE49-F238E27FC236}">
                      <a16:creationId xmlns:a16="http://schemas.microsoft.com/office/drawing/2014/main" id="{1A681755-EA87-7912-DEC2-6F4BC7EFC078}"/>
                    </a:ext>
                  </a:extLst>
                </p14:cNvPr>
                <p14:cNvContentPartPr/>
                <p14:nvPr/>
              </p14:nvContentPartPr>
              <p14:xfrm>
                <a:off x="930093" y="1508853"/>
                <a:ext cx="29160" cy="8280"/>
              </p14:xfrm>
            </p:contentPart>
          </mc:Choice>
          <mc:Fallback>
            <p:pic>
              <p:nvPicPr>
                <p:cNvPr id="211059" name="Freihand 211058">
                  <a:extLst>
                    <a:ext uri="{FF2B5EF4-FFF2-40B4-BE49-F238E27FC236}">
                      <a16:creationId xmlns:a16="http://schemas.microsoft.com/office/drawing/2014/main" id="{1A681755-EA87-7912-DEC2-6F4BC7EFC0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1453" y="1500213"/>
                  <a:ext cx="4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1060" name="Freihand 211059">
                  <a:extLst>
                    <a:ext uri="{FF2B5EF4-FFF2-40B4-BE49-F238E27FC236}">
                      <a16:creationId xmlns:a16="http://schemas.microsoft.com/office/drawing/2014/main" id="{3284B46D-FD37-BB8A-68DA-7164CA1D201E}"/>
                    </a:ext>
                  </a:extLst>
                </p14:cNvPr>
                <p14:cNvContentPartPr/>
                <p14:nvPr/>
              </p14:nvContentPartPr>
              <p14:xfrm>
                <a:off x="1011093" y="1746453"/>
                <a:ext cx="117720" cy="122400"/>
              </p14:xfrm>
            </p:contentPart>
          </mc:Choice>
          <mc:Fallback>
            <p:pic>
              <p:nvPicPr>
                <p:cNvPr id="211060" name="Freihand 211059">
                  <a:extLst>
                    <a:ext uri="{FF2B5EF4-FFF2-40B4-BE49-F238E27FC236}">
                      <a16:creationId xmlns:a16="http://schemas.microsoft.com/office/drawing/2014/main" id="{3284B46D-FD37-BB8A-68DA-7164CA1D201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2453" y="1737453"/>
                  <a:ext cx="135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1061" name="Freihand 211060">
                  <a:extLst>
                    <a:ext uri="{FF2B5EF4-FFF2-40B4-BE49-F238E27FC236}">
                      <a16:creationId xmlns:a16="http://schemas.microsoft.com/office/drawing/2014/main" id="{1E9333B5-1BF1-E3C1-0A77-7A2348CE4143}"/>
                    </a:ext>
                  </a:extLst>
                </p14:cNvPr>
                <p14:cNvContentPartPr/>
                <p14:nvPr/>
              </p14:nvContentPartPr>
              <p14:xfrm>
                <a:off x="1142493" y="1494453"/>
                <a:ext cx="149400" cy="149400"/>
              </p14:xfrm>
            </p:contentPart>
          </mc:Choice>
          <mc:Fallback>
            <p:pic>
              <p:nvPicPr>
                <p:cNvPr id="211061" name="Freihand 211060">
                  <a:extLst>
                    <a:ext uri="{FF2B5EF4-FFF2-40B4-BE49-F238E27FC236}">
                      <a16:creationId xmlns:a16="http://schemas.microsoft.com/office/drawing/2014/main" id="{1E9333B5-1BF1-E3C1-0A77-7A2348CE414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3853" y="1485453"/>
                  <a:ext cx="16704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937" name="Gruppieren 211936">
            <a:extLst>
              <a:ext uri="{FF2B5EF4-FFF2-40B4-BE49-F238E27FC236}">
                <a16:creationId xmlns:a16="http://schemas.microsoft.com/office/drawing/2014/main" id="{5941A8F8-1D13-2DF5-94F6-C4114D4E9EDD}"/>
              </a:ext>
            </a:extLst>
          </p:cNvPr>
          <p:cNvGrpSpPr/>
          <p:nvPr/>
        </p:nvGrpSpPr>
        <p:grpSpPr>
          <a:xfrm>
            <a:off x="1538853" y="1620093"/>
            <a:ext cx="243720" cy="217080"/>
            <a:chOff x="1538853" y="1620093"/>
            <a:chExt cx="24372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1063" name="Freihand 211062">
                  <a:extLst>
                    <a:ext uri="{FF2B5EF4-FFF2-40B4-BE49-F238E27FC236}">
                      <a16:creationId xmlns:a16="http://schemas.microsoft.com/office/drawing/2014/main" id="{35520195-B5CF-6E1F-3150-8937649333A2}"/>
                    </a:ext>
                  </a:extLst>
                </p14:cNvPr>
                <p14:cNvContentPartPr/>
                <p14:nvPr/>
              </p14:nvContentPartPr>
              <p14:xfrm>
                <a:off x="1538853" y="1620093"/>
                <a:ext cx="243720" cy="99720"/>
              </p14:xfrm>
            </p:contentPart>
          </mc:Choice>
          <mc:Fallback>
            <p:pic>
              <p:nvPicPr>
                <p:cNvPr id="211063" name="Freihand 211062">
                  <a:extLst>
                    <a:ext uri="{FF2B5EF4-FFF2-40B4-BE49-F238E27FC236}">
                      <a16:creationId xmlns:a16="http://schemas.microsoft.com/office/drawing/2014/main" id="{35520195-B5CF-6E1F-3150-8937649333A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29853" y="1611093"/>
                  <a:ext cx="261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1064" name="Freihand 211063">
                  <a:extLst>
                    <a:ext uri="{FF2B5EF4-FFF2-40B4-BE49-F238E27FC236}">
                      <a16:creationId xmlns:a16="http://schemas.microsoft.com/office/drawing/2014/main" id="{14686B9A-FB5E-42DB-9368-130620A78C77}"/>
                    </a:ext>
                  </a:extLst>
                </p14:cNvPr>
                <p14:cNvContentPartPr/>
                <p14:nvPr/>
              </p14:nvContentPartPr>
              <p14:xfrm>
                <a:off x="1566213" y="1775973"/>
                <a:ext cx="207360" cy="61200"/>
              </p14:xfrm>
            </p:contentPart>
          </mc:Choice>
          <mc:Fallback>
            <p:pic>
              <p:nvPicPr>
                <p:cNvPr id="211064" name="Freihand 211063">
                  <a:extLst>
                    <a:ext uri="{FF2B5EF4-FFF2-40B4-BE49-F238E27FC236}">
                      <a16:creationId xmlns:a16="http://schemas.microsoft.com/office/drawing/2014/main" id="{14686B9A-FB5E-42DB-9368-130620A78C7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57573" y="1766973"/>
                  <a:ext cx="22500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11069" name="Freihand 211068">
                <a:extLst>
                  <a:ext uri="{FF2B5EF4-FFF2-40B4-BE49-F238E27FC236}">
                    <a16:creationId xmlns:a16="http://schemas.microsoft.com/office/drawing/2014/main" id="{3524AF20-6BD5-EEDD-BF65-5DF12CD7CA51}"/>
                  </a:ext>
                </a:extLst>
              </p14:cNvPr>
              <p14:cNvContentPartPr/>
              <p14:nvPr/>
            </p14:nvContentPartPr>
            <p14:xfrm>
              <a:off x="2071293" y="1431453"/>
              <a:ext cx="17280" cy="7560"/>
            </p14:xfrm>
          </p:contentPart>
        </mc:Choice>
        <mc:Fallback>
          <p:pic>
            <p:nvPicPr>
              <p:cNvPr id="211069" name="Freihand 211068">
                <a:extLst>
                  <a:ext uri="{FF2B5EF4-FFF2-40B4-BE49-F238E27FC236}">
                    <a16:creationId xmlns:a16="http://schemas.microsoft.com/office/drawing/2014/main" id="{3524AF20-6BD5-EEDD-BF65-5DF12CD7CA5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62293" y="1422813"/>
                <a:ext cx="349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934" name="Gruppieren 211933">
            <a:extLst>
              <a:ext uri="{FF2B5EF4-FFF2-40B4-BE49-F238E27FC236}">
                <a16:creationId xmlns:a16="http://schemas.microsoft.com/office/drawing/2014/main" id="{F77820C0-621C-517B-4163-B6F363E081D2}"/>
              </a:ext>
            </a:extLst>
          </p:cNvPr>
          <p:cNvGrpSpPr/>
          <p:nvPr/>
        </p:nvGrpSpPr>
        <p:grpSpPr>
          <a:xfrm>
            <a:off x="2008293" y="1607493"/>
            <a:ext cx="338040" cy="285840"/>
            <a:chOff x="2008293" y="1607493"/>
            <a:chExt cx="33804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1065" name="Freihand 211064">
                  <a:extLst>
                    <a:ext uri="{FF2B5EF4-FFF2-40B4-BE49-F238E27FC236}">
                      <a16:creationId xmlns:a16="http://schemas.microsoft.com/office/drawing/2014/main" id="{D7B086A8-69CE-FF4F-2A23-DD1BA5C09846}"/>
                    </a:ext>
                  </a:extLst>
                </p14:cNvPr>
                <p14:cNvContentPartPr/>
                <p14:nvPr/>
              </p14:nvContentPartPr>
              <p14:xfrm>
                <a:off x="2008293" y="1607493"/>
                <a:ext cx="104760" cy="163800"/>
              </p14:xfrm>
            </p:contentPart>
          </mc:Choice>
          <mc:Fallback>
            <p:pic>
              <p:nvPicPr>
                <p:cNvPr id="211065" name="Freihand 211064">
                  <a:extLst>
                    <a:ext uri="{FF2B5EF4-FFF2-40B4-BE49-F238E27FC236}">
                      <a16:creationId xmlns:a16="http://schemas.microsoft.com/office/drawing/2014/main" id="{D7B086A8-69CE-FF4F-2A23-DD1BA5C098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99293" y="1598493"/>
                  <a:ext cx="122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1907" name="Freihand 211906">
                  <a:extLst>
                    <a:ext uri="{FF2B5EF4-FFF2-40B4-BE49-F238E27FC236}">
                      <a16:creationId xmlns:a16="http://schemas.microsoft.com/office/drawing/2014/main" id="{EBBAED9B-7322-D41A-B89E-FDC228086049}"/>
                    </a:ext>
                  </a:extLst>
                </p14:cNvPr>
                <p14:cNvContentPartPr/>
                <p14:nvPr/>
              </p14:nvContentPartPr>
              <p14:xfrm>
                <a:off x="2214213" y="1764093"/>
                <a:ext cx="132120" cy="129240"/>
              </p14:xfrm>
            </p:contentPart>
          </mc:Choice>
          <mc:Fallback>
            <p:pic>
              <p:nvPicPr>
                <p:cNvPr id="211907" name="Freihand 211906">
                  <a:extLst>
                    <a:ext uri="{FF2B5EF4-FFF2-40B4-BE49-F238E27FC236}">
                      <a16:creationId xmlns:a16="http://schemas.microsoft.com/office/drawing/2014/main" id="{EBBAED9B-7322-D41A-B89E-FDC22808604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05213" y="1755453"/>
                  <a:ext cx="1497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75" name="Gruppieren 211074">
            <a:extLst>
              <a:ext uri="{FF2B5EF4-FFF2-40B4-BE49-F238E27FC236}">
                <a16:creationId xmlns:a16="http://schemas.microsoft.com/office/drawing/2014/main" id="{BF2F950A-D407-7CB2-8A05-E5E811CAB31F}"/>
              </a:ext>
            </a:extLst>
          </p:cNvPr>
          <p:cNvGrpSpPr/>
          <p:nvPr/>
        </p:nvGrpSpPr>
        <p:grpSpPr>
          <a:xfrm>
            <a:off x="3811893" y="1418853"/>
            <a:ext cx="424440" cy="408240"/>
            <a:chOff x="3811893" y="1418853"/>
            <a:chExt cx="42444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1941" name="Freihand 211940">
                  <a:extLst>
                    <a:ext uri="{FF2B5EF4-FFF2-40B4-BE49-F238E27FC236}">
                      <a16:creationId xmlns:a16="http://schemas.microsoft.com/office/drawing/2014/main" id="{B92C7F15-4792-4D03-3885-6C3ACF6643C8}"/>
                    </a:ext>
                  </a:extLst>
                </p14:cNvPr>
                <p14:cNvContentPartPr/>
                <p14:nvPr/>
              </p14:nvContentPartPr>
              <p14:xfrm>
                <a:off x="3811893" y="1558893"/>
                <a:ext cx="77760" cy="112320"/>
              </p14:xfrm>
            </p:contentPart>
          </mc:Choice>
          <mc:Fallback>
            <p:pic>
              <p:nvPicPr>
                <p:cNvPr id="211941" name="Freihand 211940">
                  <a:extLst>
                    <a:ext uri="{FF2B5EF4-FFF2-40B4-BE49-F238E27FC236}">
                      <a16:creationId xmlns:a16="http://schemas.microsoft.com/office/drawing/2014/main" id="{B92C7F15-4792-4D03-3885-6C3ACF6643C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02893" y="1549893"/>
                  <a:ext cx="95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1948" name="Freihand 211947">
                  <a:extLst>
                    <a:ext uri="{FF2B5EF4-FFF2-40B4-BE49-F238E27FC236}">
                      <a16:creationId xmlns:a16="http://schemas.microsoft.com/office/drawing/2014/main" id="{E242C28C-660A-9FA9-FC60-89A03E46F1CA}"/>
                    </a:ext>
                  </a:extLst>
                </p14:cNvPr>
                <p14:cNvContentPartPr/>
                <p14:nvPr/>
              </p14:nvContentPartPr>
              <p14:xfrm>
                <a:off x="3819813" y="1418853"/>
                <a:ext cx="26280" cy="3600"/>
              </p14:xfrm>
            </p:contentPart>
          </mc:Choice>
          <mc:Fallback>
            <p:pic>
              <p:nvPicPr>
                <p:cNvPr id="211948" name="Freihand 211947">
                  <a:extLst>
                    <a:ext uri="{FF2B5EF4-FFF2-40B4-BE49-F238E27FC236}">
                      <a16:creationId xmlns:a16="http://schemas.microsoft.com/office/drawing/2014/main" id="{E242C28C-660A-9FA9-FC60-89A03E46F1C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10813" y="1410213"/>
                  <a:ext cx="43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1949" name="Freihand 211948">
                  <a:extLst>
                    <a:ext uri="{FF2B5EF4-FFF2-40B4-BE49-F238E27FC236}">
                      <a16:creationId xmlns:a16="http://schemas.microsoft.com/office/drawing/2014/main" id="{CC7CECFB-413D-EBE5-65A6-9E1002B5F3D4}"/>
                    </a:ext>
                  </a:extLst>
                </p14:cNvPr>
                <p14:cNvContentPartPr/>
                <p14:nvPr/>
              </p14:nvContentPartPr>
              <p14:xfrm>
                <a:off x="3925653" y="1625853"/>
                <a:ext cx="126720" cy="125280"/>
              </p14:xfrm>
            </p:contentPart>
          </mc:Choice>
          <mc:Fallback>
            <p:pic>
              <p:nvPicPr>
                <p:cNvPr id="211949" name="Freihand 211948">
                  <a:extLst>
                    <a:ext uri="{FF2B5EF4-FFF2-40B4-BE49-F238E27FC236}">
                      <a16:creationId xmlns:a16="http://schemas.microsoft.com/office/drawing/2014/main" id="{CC7CECFB-413D-EBE5-65A6-9E1002B5F3D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17013" y="1617213"/>
                  <a:ext cx="144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1952" name="Freihand 211951">
                  <a:extLst>
                    <a:ext uri="{FF2B5EF4-FFF2-40B4-BE49-F238E27FC236}">
                      <a16:creationId xmlns:a16="http://schemas.microsoft.com/office/drawing/2014/main" id="{DD739330-1010-8482-636D-318A09B19F26}"/>
                    </a:ext>
                  </a:extLst>
                </p14:cNvPr>
                <p14:cNvContentPartPr/>
                <p14:nvPr/>
              </p14:nvContentPartPr>
              <p14:xfrm>
                <a:off x="4084053" y="1449453"/>
                <a:ext cx="152280" cy="377640"/>
              </p14:xfrm>
            </p:contentPart>
          </mc:Choice>
          <mc:Fallback>
            <p:pic>
              <p:nvPicPr>
                <p:cNvPr id="211952" name="Freihand 211951">
                  <a:extLst>
                    <a:ext uri="{FF2B5EF4-FFF2-40B4-BE49-F238E27FC236}">
                      <a16:creationId xmlns:a16="http://schemas.microsoft.com/office/drawing/2014/main" id="{DD739330-1010-8482-636D-318A09B19F2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75053" y="1440813"/>
                  <a:ext cx="169920" cy="39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72" name="Gruppieren 211071">
            <a:extLst>
              <a:ext uri="{FF2B5EF4-FFF2-40B4-BE49-F238E27FC236}">
                <a16:creationId xmlns:a16="http://schemas.microsoft.com/office/drawing/2014/main" id="{1ABC15DE-B13F-3A5E-5DE2-B6CCB6C11B01}"/>
              </a:ext>
            </a:extLst>
          </p:cNvPr>
          <p:cNvGrpSpPr/>
          <p:nvPr/>
        </p:nvGrpSpPr>
        <p:grpSpPr>
          <a:xfrm>
            <a:off x="2522733" y="1428573"/>
            <a:ext cx="1126080" cy="421920"/>
            <a:chOff x="2522733" y="1428573"/>
            <a:chExt cx="112608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1917" name="Freihand 211916">
                  <a:extLst>
                    <a:ext uri="{FF2B5EF4-FFF2-40B4-BE49-F238E27FC236}">
                      <a16:creationId xmlns:a16="http://schemas.microsoft.com/office/drawing/2014/main" id="{AE40A847-D261-067B-18B6-71A9A86FDD2C}"/>
                    </a:ext>
                  </a:extLst>
                </p14:cNvPr>
                <p14:cNvContentPartPr/>
                <p14:nvPr/>
              </p14:nvContentPartPr>
              <p14:xfrm>
                <a:off x="2583213" y="1634493"/>
                <a:ext cx="9360" cy="143280"/>
              </p14:xfrm>
            </p:contentPart>
          </mc:Choice>
          <mc:Fallback>
            <p:pic>
              <p:nvPicPr>
                <p:cNvPr id="211917" name="Freihand 211916">
                  <a:extLst>
                    <a:ext uri="{FF2B5EF4-FFF2-40B4-BE49-F238E27FC236}">
                      <a16:creationId xmlns:a16="http://schemas.microsoft.com/office/drawing/2014/main" id="{AE40A847-D261-067B-18B6-71A9A86FDD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74213" y="1625493"/>
                  <a:ext cx="27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1925" name="Freihand 211924">
                  <a:extLst>
                    <a:ext uri="{FF2B5EF4-FFF2-40B4-BE49-F238E27FC236}">
                      <a16:creationId xmlns:a16="http://schemas.microsoft.com/office/drawing/2014/main" id="{D681385A-3947-8EE1-517E-556129332364}"/>
                    </a:ext>
                  </a:extLst>
                </p14:cNvPr>
                <p14:cNvContentPartPr/>
                <p14:nvPr/>
              </p14:nvContentPartPr>
              <p14:xfrm>
                <a:off x="2522733" y="1685973"/>
                <a:ext cx="161640" cy="16200"/>
              </p14:xfrm>
            </p:contentPart>
          </mc:Choice>
          <mc:Fallback>
            <p:pic>
              <p:nvPicPr>
                <p:cNvPr id="211925" name="Freihand 211924">
                  <a:extLst>
                    <a:ext uri="{FF2B5EF4-FFF2-40B4-BE49-F238E27FC236}">
                      <a16:creationId xmlns:a16="http://schemas.microsoft.com/office/drawing/2014/main" id="{D681385A-3947-8EE1-517E-55612933236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13733" y="1676973"/>
                  <a:ext cx="179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1928" name="Freihand 211927">
                  <a:extLst>
                    <a:ext uri="{FF2B5EF4-FFF2-40B4-BE49-F238E27FC236}">
                      <a16:creationId xmlns:a16="http://schemas.microsoft.com/office/drawing/2014/main" id="{B1744865-6DB2-CBB8-8091-183C926AA6F2}"/>
                    </a:ext>
                  </a:extLst>
                </p14:cNvPr>
                <p14:cNvContentPartPr/>
                <p14:nvPr/>
              </p14:nvContentPartPr>
              <p14:xfrm>
                <a:off x="3010893" y="1428573"/>
                <a:ext cx="36000" cy="29160"/>
              </p14:xfrm>
            </p:contentPart>
          </mc:Choice>
          <mc:Fallback>
            <p:pic>
              <p:nvPicPr>
                <p:cNvPr id="211928" name="Freihand 211927">
                  <a:extLst>
                    <a:ext uri="{FF2B5EF4-FFF2-40B4-BE49-F238E27FC236}">
                      <a16:creationId xmlns:a16="http://schemas.microsoft.com/office/drawing/2014/main" id="{B1744865-6DB2-CBB8-8091-183C926AA6F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01893" y="1419573"/>
                  <a:ext cx="53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1926" name="Freihand 211925">
                  <a:extLst>
                    <a:ext uri="{FF2B5EF4-FFF2-40B4-BE49-F238E27FC236}">
                      <a16:creationId xmlns:a16="http://schemas.microsoft.com/office/drawing/2014/main" id="{F8E4E40C-CA0B-ECD6-4212-FC89EAB46CBC}"/>
                    </a:ext>
                  </a:extLst>
                </p14:cNvPr>
                <p14:cNvContentPartPr/>
                <p14:nvPr/>
              </p14:nvContentPartPr>
              <p14:xfrm>
                <a:off x="2945013" y="1609293"/>
                <a:ext cx="123840" cy="147240"/>
              </p14:xfrm>
            </p:contentPart>
          </mc:Choice>
          <mc:Fallback>
            <p:pic>
              <p:nvPicPr>
                <p:cNvPr id="211926" name="Freihand 211925">
                  <a:extLst>
                    <a:ext uri="{FF2B5EF4-FFF2-40B4-BE49-F238E27FC236}">
                      <a16:creationId xmlns:a16="http://schemas.microsoft.com/office/drawing/2014/main" id="{F8E4E40C-CA0B-ECD6-4212-FC89EAB46CB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36373" y="1600653"/>
                  <a:ext cx="141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1929" name="Freihand 211928">
                  <a:extLst>
                    <a:ext uri="{FF2B5EF4-FFF2-40B4-BE49-F238E27FC236}">
                      <a16:creationId xmlns:a16="http://schemas.microsoft.com/office/drawing/2014/main" id="{5596383D-D7BF-8465-361B-087EF650FE3C}"/>
                    </a:ext>
                  </a:extLst>
                </p14:cNvPr>
                <p14:cNvContentPartPr/>
                <p14:nvPr/>
              </p14:nvContentPartPr>
              <p14:xfrm>
                <a:off x="3169653" y="1635933"/>
                <a:ext cx="479160" cy="203760"/>
              </p14:xfrm>
            </p:contentPart>
          </mc:Choice>
          <mc:Fallback>
            <p:pic>
              <p:nvPicPr>
                <p:cNvPr id="211929" name="Freihand 211928">
                  <a:extLst>
                    <a:ext uri="{FF2B5EF4-FFF2-40B4-BE49-F238E27FC236}">
                      <a16:creationId xmlns:a16="http://schemas.microsoft.com/office/drawing/2014/main" id="{5596383D-D7BF-8465-361B-087EF650FE3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60653" y="1627293"/>
                  <a:ext cx="496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1956" name="Freihand 211955">
                  <a:extLst>
                    <a:ext uri="{FF2B5EF4-FFF2-40B4-BE49-F238E27FC236}">
                      <a16:creationId xmlns:a16="http://schemas.microsoft.com/office/drawing/2014/main" id="{3E497ADA-E7DA-ADAE-CB92-059C7922C488}"/>
                    </a:ext>
                  </a:extLst>
                </p14:cNvPr>
                <p14:cNvContentPartPr/>
                <p14:nvPr/>
              </p14:nvContentPartPr>
              <p14:xfrm>
                <a:off x="2827653" y="1510653"/>
                <a:ext cx="74880" cy="339840"/>
              </p14:xfrm>
            </p:contentPart>
          </mc:Choice>
          <mc:Fallback>
            <p:pic>
              <p:nvPicPr>
                <p:cNvPr id="211956" name="Freihand 211955">
                  <a:extLst>
                    <a:ext uri="{FF2B5EF4-FFF2-40B4-BE49-F238E27FC236}">
                      <a16:creationId xmlns:a16="http://schemas.microsoft.com/office/drawing/2014/main" id="{3E497ADA-E7DA-ADAE-CB92-059C7922C4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18653" y="1502013"/>
                  <a:ext cx="9252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79" name="Gruppieren 211078">
            <a:extLst>
              <a:ext uri="{FF2B5EF4-FFF2-40B4-BE49-F238E27FC236}">
                <a16:creationId xmlns:a16="http://schemas.microsoft.com/office/drawing/2014/main" id="{0C1AFE79-C319-2FB4-C742-8F3FAFDBB4DA}"/>
              </a:ext>
            </a:extLst>
          </p:cNvPr>
          <p:cNvGrpSpPr/>
          <p:nvPr/>
        </p:nvGrpSpPr>
        <p:grpSpPr>
          <a:xfrm>
            <a:off x="1639653" y="2353413"/>
            <a:ext cx="209160" cy="112680"/>
            <a:chOff x="1639653" y="2353413"/>
            <a:chExt cx="20916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1077" name="Freihand 211076">
                  <a:extLst>
                    <a:ext uri="{FF2B5EF4-FFF2-40B4-BE49-F238E27FC236}">
                      <a16:creationId xmlns:a16="http://schemas.microsoft.com/office/drawing/2014/main" id="{6C194C29-77B7-6A97-4084-80C46C738AFF}"/>
                    </a:ext>
                  </a:extLst>
                </p14:cNvPr>
                <p14:cNvContentPartPr/>
                <p14:nvPr/>
              </p14:nvContentPartPr>
              <p14:xfrm>
                <a:off x="1652973" y="2353413"/>
                <a:ext cx="195840" cy="5760"/>
              </p14:xfrm>
            </p:contentPart>
          </mc:Choice>
          <mc:Fallback>
            <p:pic>
              <p:nvPicPr>
                <p:cNvPr id="211077" name="Freihand 211076">
                  <a:extLst>
                    <a:ext uri="{FF2B5EF4-FFF2-40B4-BE49-F238E27FC236}">
                      <a16:creationId xmlns:a16="http://schemas.microsoft.com/office/drawing/2014/main" id="{6C194C29-77B7-6A97-4084-80C46C738AF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43973" y="2344413"/>
                  <a:ext cx="213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1078" name="Freihand 211077">
                  <a:extLst>
                    <a:ext uri="{FF2B5EF4-FFF2-40B4-BE49-F238E27FC236}">
                      <a16:creationId xmlns:a16="http://schemas.microsoft.com/office/drawing/2014/main" id="{0B6ACE7C-A9FA-DE84-BBC1-83CE9637CFCE}"/>
                    </a:ext>
                  </a:extLst>
                </p14:cNvPr>
                <p14:cNvContentPartPr/>
                <p14:nvPr/>
              </p14:nvContentPartPr>
              <p14:xfrm>
                <a:off x="1639653" y="2435853"/>
                <a:ext cx="158400" cy="30240"/>
              </p14:xfrm>
            </p:contentPart>
          </mc:Choice>
          <mc:Fallback>
            <p:pic>
              <p:nvPicPr>
                <p:cNvPr id="211078" name="Freihand 211077">
                  <a:extLst>
                    <a:ext uri="{FF2B5EF4-FFF2-40B4-BE49-F238E27FC236}">
                      <a16:creationId xmlns:a16="http://schemas.microsoft.com/office/drawing/2014/main" id="{0B6ACE7C-A9FA-DE84-BBC1-83CE9637CFC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31013" y="2427213"/>
                  <a:ext cx="1760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11080" name="Freihand 211079">
                <a:extLst>
                  <a:ext uri="{FF2B5EF4-FFF2-40B4-BE49-F238E27FC236}">
                    <a16:creationId xmlns:a16="http://schemas.microsoft.com/office/drawing/2014/main" id="{38D96B64-B7F9-5E8C-EBE3-B1D543277A1B}"/>
                  </a:ext>
                </a:extLst>
              </p14:cNvPr>
              <p14:cNvContentPartPr/>
              <p14:nvPr/>
            </p14:nvContentPartPr>
            <p14:xfrm>
              <a:off x="8833893" y="532533"/>
              <a:ext cx="229320" cy="23400"/>
            </p14:xfrm>
          </p:contentPart>
        </mc:Choice>
        <mc:Fallback>
          <p:pic>
            <p:nvPicPr>
              <p:cNvPr id="211080" name="Freihand 211079">
                <a:extLst>
                  <a:ext uri="{FF2B5EF4-FFF2-40B4-BE49-F238E27FC236}">
                    <a16:creationId xmlns:a16="http://schemas.microsoft.com/office/drawing/2014/main" id="{38D96B64-B7F9-5E8C-EBE3-B1D543277A1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825253" y="523533"/>
                <a:ext cx="2469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088" name="Gruppieren 211087">
            <a:extLst>
              <a:ext uri="{FF2B5EF4-FFF2-40B4-BE49-F238E27FC236}">
                <a16:creationId xmlns:a16="http://schemas.microsoft.com/office/drawing/2014/main" id="{48C9CA73-0C75-9EAA-1C68-82572DDA1F88}"/>
              </a:ext>
            </a:extLst>
          </p:cNvPr>
          <p:cNvGrpSpPr/>
          <p:nvPr/>
        </p:nvGrpSpPr>
        <p:grpSpPr>
          <a:xfrm>
            <a:off x="2007213" y="2165493"/>
            <a:ext cx="463680" cy="290520"/>
            <a:chOff x="2007213" y="2165493"/>
            <a:chExt cx="46368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1081" name="Freihand 211080">
                  <a:extLst>
                    <a:ext uri="{FF2B5EF4-FFF2-40B4-BE49-F238E27FC236}">
                      <a16:creationId xmlns:a16="http://schemas.microsoft.com/office/drawing/2014/main" id="{34C849C7-2238-71E1-3219-05D4A5C8709D}"/>
                    </a:ext>
                  </a:extLst>
                </p14:cNvPr>
                <p14:cNvContentPartPr/>
                <p14:nvPr/>
              </p14:nvContentPartPr>
              <p14:xfrm>
                <a:off x="2007213" y="2233533"/>
                <a:ext cx="138240" cy="178200"/>
              </p14:xfrm>
            </p:contentPart>
          </mc:Choice>
          <mc:Fallback>
            <p:pic>
              <p:nvPicPr>
                <p:cNvPr id="211081" name="Freihand 211080">
                  <a:extLst>
                    <a:ext uri="{FF2B5EF4-FFF2-40B4-BE49-F238E27FC236}">
                      <a16:creationId xmlns:a16="http://schemas.microsoft.com/office/drawing/2014/main" id="{34C849C7-2238-71E1-3219-05D4A5C870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98573" y="2224893"/>
                  <a:ext cx="155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1082" name="Freihand 211081">
                  <a:extLst>
                    <a:ext uri="{FF2B5EF4-FFF2-40B4-BE49-F238E27FC236}">
                      <a16:creationId xmlns:a16="http://schemas.microsoft.com/office/drawing/2014/main" id="{9E59408E-9890-EC09-456D-2BD782FE2252}"/>
                    </a:ext>
                  </a:extLst>
                </p14:cNvPr>
                <p14:cNvContentPartPr/>
                <p14:nvPr/>
              </p14:nvContentPartPr>
              <p14:xfrm>
                <a:off x="2264613" y="2250453"/>
                <a:ext cx="149760" cy="152640"/>
              </p14:xfrm>
            </p:contentPart>
          </mc:Choice>
          <mc:Fallback>
            <p:pic>
              <p:nvPicPr>
                <p:cNvPr id="211082" name="Freihand 211081">
                  <a:extLst>
                    <a:ext uri="{FF2B5EF4-FFF2-40B4-BE49-F238E27FC236}">
                      <a16:creationId xmlns:a16="http://schemas.microsoft.com/office/drawing/2014/main" id="{9E59408E-9890-EC09-456D-2BD782FE225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55613" y="2241453"/>
                  <a:ext cx="167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11083" name="Freihand 211082">
                  <a:extLst>
                    <a:ext uri="{FF2B5EF4-FFF2-40B4-BE49-F238E27FC236}">
                      <a16:creationId xmlns:a16="http://schemas.microsoft.com/office/drawing/2014/main" id="{6B549803-6A6D-4190-674E-08C601C53F6A}"/>
                    </a:ext>
                  </a:extLst>
                </p14:cNvPr>
                <p14:cNvContentPartPr/>
                <p14:nvPr/>
              </p14:nvContentPartPr>
              <p14:xfrm>
                <a:off x="2221053" y="2165493"/>
                <a:ext cx="111960" cy="110160"/>
              </p14:xfrm>
            </p:contentPart>
          </mc:Choice>
          <mc:Fallback>
            <p:pic>
              <p:nvPicPr>
                <p:cNvPr id="211083" name="Freihand 211082">
                  <a:extLst>
                    <a:ext uri="{FF2B5EF4-FFF2-40B4-BE49-F238E27FC236}">
                      <a16:creationId xmlns:a16="http://schemas.microsoft.com/office/drawing/2014/main" id="{6B549803-6A6D-4190-674E-08C601C53F6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12413" y="2156493"/>
                  <a:ext cx="129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11084" name="Freihand 211083">
                  <a:extLst>
                    <a:ext uri="{FF2B5EF4-FFF2-40B4-BE49-F238E27FC236}">
                      <a16:creationId xmlns:a16="http://schemas.microsoft.com/office/drawing/2014/main" id="{CB41E550-B8EA-5CF0-1896-A6A17265F8F1}"/>
                    </a:ext>
                  </a:extLst>
                </p14:cNvPr>
                <p14:cNvContentPartPr/>
                <p14:nvPr/>
              </p14:nvContentPartPr>
              <p14:xfrm>
                <a:off x="2385933" y="2354133"/>
                <a:ext cx="84960" cy="101880"/>
              </p14:xfrm>
            </p:contentPart>
          </mc:Choice>
          <mc:Fallback>
            <p:pic>
              <p:nvPicPr>
                <p:cNvPr id="211084" name="Freihand 211083">
                  <a:extLst>
                    <a:ext uri="{FF2B5EF4-FFF2-40B4-BE49-F238E27FC236}">
                      <a16:creationId xmlns:a16="http://schemas.microsoft.com/office/drawing/2014/main" id="{CB41E550-B8EA-5CF0-1896-A6A17265F8F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76933" y="2345493"/>
                  <a:ext cx="1026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101" name="Gruppieren 211100">
            <a:extLst>
              <a:ext uri="{FF2B5EF4-FFF2-40B4-BE49-F238E27FC236}">
                <a16:creationId xmlns:a16="http://schemas.microsoft.com/office/drawing/2014/main" id="{7C601935-F628-A48E-7C03-4D6BCC51D085}"/>
              </a:ext>
            </a:extLst>
          </p:cNvPr>
          <p:cNvGrpSpPr/>
          <p:nvPr/>
        </p:nvGrpSpPr>
        <p:grpSpPr>
          <a:xfrm>
            <a:off x="2654493" y="2079813"/>
            <a:ext cx="1753560" cy="369000"/>
            <a:chOff x="2654493" y="2079813"/>
            <a:chExt cx="175356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11085" name="Freihand 211084">
                  <a:extLst>
                    <a:ext uri="{FF2B5EF4-FFF2-40B4-BE49-F238E27FC236}">
                      <a16:creationId xmlns:a16="http://schemas.microsoft.com/office/drawing/2014/main" id="{91B42334-5963-1C3E-7CD4-B528614388AD}"/>
                    </a:ext>
                  </a:extLst>
                </p14:cNvPr>
                <p14:cNvContentPartPr/>
                <p14:nvPr/>
              </p14:nvContentPartPr>
              <p14:xfrm>
                <a:off x="2710653" y="2245773"/>
                <a:ext cx="14040" cy="129240"/>
              </p14:xfrm>
            </p:contentPart>
          </mc:Choice>
          <mc:Fallback>
            <p:pic>
              <p:nvPicPr>
                <p:cNvPr id="211085" name="Freihand 211084">
                  <a:extLst>
                    <a:ext uri="{FF2B5EF4-FFF2-40B4-BE49-F238E27FC236}">
                      <a16:creationId xmlns:a16="http://schemas.microsoft.com/office/drawing/2014/main" id="{91B42334-5963-1C3E-7CD4-B528614388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02013" y="2236773"/>
                  <a:ext cx="31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11086" name="Freihand 211085">
                  <a:extLst>
                    <a:ext uri="{FF2B5EF4-FFF2-40B4-BE49-F238E27FC236}">
                      <a16:creationId xmlns:a16="http://schemas.microsoft.com/office/drawing/2014/main" id="{A545E7C3-718B-489E-9295-3770633618FB}"/>
                    </a:ext>
                  </a:extLst>
                </p14:cNvPr>
                <p14:cNvContentPartPr/>
                <p14:nvPr/>
              </p14:nvContentPartPr>
              <p14:xfrm>
                <a:off x="2654493" y="2280693"/>
                <a:ext cx="117000" cy="11880"/>
              </p14:xfrm>
            </p:contentPart>
          </mc:Choice>
          <mc:Fallback>
            <p:pic>
              <p:nvPicPr>
                <p:cNvPr id="211086" name="Freihand 211085">
                  <a:extLst>
                    <a:ext uri="{FF2B5EF4-FFF2-40B4-BE49-F238E27FC236}">
                      <a16:creationId xmlns:a16="http://schemas.microsoft.com/office/drawing/2014/main" id="{A545E7C3-718B-489E-9295-3770633618F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45853" y="2272053"/>
                  <a:ext cx="134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11089" name="Freihand 211088">
                  <a:extLst>
                    <a:ext uri="{FF2B5EF4-FFF2-40B4-BE49-F238E27FC236}">
                      <a16:creationId xmlns:a16="http://schemas.microsoft.com/office/drawing/2014/main" id="{78C651BF-5FC9-1B05-08F1-6E4DA751D22B}"/>
                    </a:ext>
                  </a:extLst>
                </p14:cNvPr>
                <p14:cNvContentPartPr/>
                <p14:nvPr/>
              </p14:nvContentPartPr>
              <p14:xfrm>
                <a:off x="2899653" y="2092773"/>
                <a:ext cx="120600" cy="295200"/>
              </p14:xfrm>
            </p:contentPart>
          </mc:Choice>
          <mc:Fallback>
            <p:pic>
              <p:nvPicPr>
                <p:cNvPr id="211089" name="Freihand 211088">
                  <a:extLst>
                    <a:ext uri="{FF2B5EF4-FFF2-40B4-BE49-F238E27FC236}">
                      <a16:creationId xmlns:a16="http://schemas.microsoft.com/office/drawing/2014/main" id="{78C651BF-5FC9-1B05-08F1-6E4DA751D22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91013" y="2083773"/>
                  <a:ext cx="138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11090" name="Freihand 211089">
                  <a:extLst>
                    <a:ext uri="{FF2B5EF4-FFF2-40B4-BE49-F238E27FC236}">
                      <a16:creationId xmlns:a16="http://schemas.microsoft.com/office/drawing/2014/main" id="{9721802B-F902-EA06-323A-9CBE49C4129F}"/>
                    </a:ext>
                  </a:extLst>
                </p14:cNvPr>
                <p14:cNvContentPartPr/>
                <p14:nvPr/>
              </p14:nvContentPartPr>
              <p14:xfrm>
                <a:off x="3067413" y="2138133"/>
                <a:ext cx="107280" cy="183600"/>
              </p14:xfrm>
            </p:contentPart>
          </mc:Choice>
          <mc:Fallback>
            <p:pic>
              <p:nvPicPr>
                <p:cNvPr id="211090" name="Freihand 211089">
                  <a:extLst>
                    <a:ext uri="{FF2B5EF4-FFF2-40B4-BE49-F238E27FC236}">
                      <a16:creationId xmlns:a16="http://schemas.microsoft.com/office/drawing/2014/main" id="{9721802B-F902-EA06-323A-9CBE49C412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58773" y="2129493"/>
                  <a:ext cx="124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11091" name="Freihand 211090">
                  <a:extLst>
                    <a:ext uri="{FF2B5EF4-FFF2-40B4-BE49-F238E27FC236}">
                      <a16:creationId xmlns:a16="http://schemas.microsoft.com/office/drawing/2014/main" id="{72FFED11-6721-90FB-1FDC-5C704D26152A}"/>
                    </a:ext>
                  </a:extLst>
                </p14:cNvPr>
                <p14:cNvContentPartPr/>
                <p14:nvPr/>
              </p14:nvContentPartPr>
              <p14:xfrm>
                <a:off x="3270813" y="2193573"/>
                <a:ext cx="95400" cy="146880"/>
              </p14:xfrm>
            </p:contentPart>
          </mc:Choice>
          <mc:Fallback>
            <p:pic>
              <p:nvPicPr>
                <p:cNvPr id="211091" name="Freihand 211090">
                  <a:extLst>
                    <a:ext uri="{FF2B5EF4-FFF2-40B4-BE49-F238E27FC236}">
                      <a16:creationId xmlns:a16="http://schemas.microsoft.com/office/drawing/2014/main" id="{72FFED11-6721-90FB-1FDC-5C704D26152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62173" y="2184933"/>
                  <a:ext cx="113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11092" name="Freihand 211091">
                  <a:extLst>
                    <a:ext uri="{FF2B5EF4-FFF2-40B4-BE49-F238E27FC236}">
                      <a16:creationId xmlns:a16="http://schemas.microsoft.com/office/drawing/2014/main" id="{14345195-C7E8-FCA8-25A5-C0FFEDB7DF24}"/>
                    </a:ext>
                  </a:extLst>
                </p14:cNvPr>
                <p14:cNvContentPartPr/>
                <p14:nvPr/>
              </p14:nvContentPartPr>
              <p14:xfrm>
                <a:off x="3227973" y="2090613"/>
                <a:ext cx="232920" cy="277920"/>
              </p14:xfrm>
            </p:contentPart>
          </mc:Choice>
          <mc:Fallback>
            <p:pic>
              <p:nvPicPr>
                <p:cNvPr id="211092" name="Freihand 211091">
                  <a:extLst>
                    <a:ext uri="{FF2B5EF4-FFF2-40B4-BE49-F238E27FC236}">
                      <a16:creationId xmlns:a16="http://schemas.microsoft.com/office/drawing/2014/main" id="{14345195-C7E8-FCA8-25A5-C0FFEDB7DF2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18973" y="2081973"/>
                  <a:ext cx="250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11093" name="Freihand 211092">
                  <a:extLst>
                    <a:ext uri="{FF2B5EF4-FFF2-40B4-BE49-F238E27FC236}">
                      <a16:creationId xmlns:a16="http://schemas.microsoft.com/office/drawing/2014/main" id="{FDAAD097-FF07-6983-9A83-C9A2AD7B3F4A}"/>
                    </a:ext>
                  </a:extLst>
                </p14:cNvPr>
                <p14:cNvContentPartPr/>
                <p14:nvPr/>
              </p14:nvContentPartPr>
              <p14:xfrm>
                <a:off x="3609933" y="2237853"/>
                <a:ext cx="89280" cy="20160"/>
              </p14:xfrm>
            </p:contentPart>
          </mc:Choice>
          <mc:Fallback>
            <p:pic>
              <p:nvPicPr>
                <p:cNvPr id="211093" name="Freihand 211092">
                  <a:extLst>
                    <a:ext uri="{FF2B5EF4-FFF2-40B4-BE49-F238E27FC236}">
                      <a16:creationId xmlns:a16="http://schemas.microsoft.com/office/drawing/2014/main" id="{FDAAD097-FF07-6983-9A83-C9A2AD7B3F4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01293" y="2228853"/>
                  <a:ext cx="106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11094" name="Freihand 211093">
                  <a:extLst>
                    <a:ext uri="{FF2B5EF4-FFF2-40B4-BE49-F238E27FC236}">
                      <a16:creationId xmlns:a16="http://schemas.microsoft.com/office/drawing/2014/main" id="{088A5EBE-C9E7-A258-FC2E-88EE706C5CF1}"/>
                    </a:ext>
                  </a:extLst>
                </p14:cNvPr>
                <p14:cNvContentPartPr/>
                <p14:nvPr/>
              </p14:nvContentPartPr>
              <p14:xfrm>
                <a:off x="3808653" y="2155053"/>
                <a:ext cx="145080" cy="156960"/>
              </p14:xfrm>
            </p:contentPart>
          </mc:Choice>
          <mc:Fallback>
            <p:pic>
              <p:nvPicPr>
                <p:cNvPr id="211094" name="Freihand 211093">
                  <a:extLst>
                    <a:ext uri="{FF2B5EF4-FFF2-40B4-BE49-F238E27FC236}">
                      <a16:creationId xmlns:a16="http://schemas.microsoft.com/office/drawing/2014/main" id="{088A5EBE-C9E7-A258-FC2E-88EE706C5CF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99653" y="2146413"/>
                  <a:ext cx="162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11095" name="Freihand 211094">
                  <a:extLst>
                    <a:ext uri="{FF2B5EF4-FFF2-40B4-BE49-F238E27FC236}">
                      <a16:creationId xmlns:a16="http://schemas.microsoft.com/office/drawing/2014/main" id="{7DF0EB3D-DBC5-9B20-4C29-6B3F22624840}"/>
                    </a:ext>
                  </a:extLst>
                </p14:cNvPr>
                <p14:cNvContentPartPr/>
                <p14:nvPr/>
              </p14:nvContentPartPr>
              <p14:xfrm>
                <a:off x="4079733" y="2150013"/>
                <a:ext cx="97560" cy="169200"/>
              </p14:xfrm>
            </p:contentPart>
          </mc:Choice>
          <mc:Fallback>
            <p:pic>
              <p:nvPicPr>
                <p:cNvPr id="211095" name="Freihand 211094">
                  <a:extLst>
                    <a:ext uri="{FF2B5EF4-FFF2-40B4-BE49-F238E27FC236}">
                      <a16:creationId xmlns:a16="http://schemas.microsoft.com/office/drawing/2014/main" id="{7DF0EB3D-DBC5-9B20-4C29-6B3F2262484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71093" y="2141013"/>
                  <a:ext cx="115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11096" name="Freihand 211095">
                  <a:extLst>
                    <a:ext uri="{FF2B5EF4-FFF2-40B4-BE49-F238E27FC236}">
                      <a16:creationId xmlns:a16="http://schemas.microsoft.com/office/drawing/2014/main" id="{1B60EE60-67E6-919A-DA45-7E89A978AEBC}"/>
                    </a:ext>
                  </a:extLst>
                </p14:cNvPr>
                <p14:cNvContentPartPr/>
                <p14:nvPr/>
              </p14:nvContentPartPr>
              <p14:xfrm>
                <a:off x="4014573" y="2079813"/>
                <a:ext cx="82080" cy="91080"/>
              </p14:xfrm>
            </p:contentPart>
          </mc:Choice>
          <mc:Fallback>
            <p:pic>
              <p:nvPicPr>
                <p:cNvPr id="211096" name="Freihand 211095">
                  <a:extLst>
                    <a:ext uri="{FF2B5EF4-FFF2-40B4-BE49-F238E27FC236}">
                      <a16:creationId xmlns:a16="http://schemas.microsoft.com/office/drawing/2014/main" id="{1B60EE60-67E6-919A-DA45-7E89A978AEB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05933" y="2071173"/>
                  <a:ext cx="99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1097" name="Freihand 211096">
                  <a:extLst>
                    <a:ext uri="{FF2B5EF4-FFF2-40B4-BE49-F238E27FC236}">
                      <a16:creationId xmlns:a16="http://schemas.microsoft.com/office/drawing/2014/main" id="{8F360D8B-C01D-7804-EB16-6CA1A93739F7}"/>
                    </a:ext>
                  </a:extLst>
                </p14:cNvPr>
                <p14:cNvContentPartPr/>
                <p14:nvPr/>
              </p14:nvContentPartPr>
              <p14:xfrm>
                <a:off x="4210413" y="2083773"/>
                <a:ext cx="197640" cy="365040"/>
              </p14:xfrm>
            </p:contentPart>
          </mc:Choice>
          <mc:Fallback>
            <p:pic>
              <p:nvPicPr>
                <p:cNvPr id="211097" name="Freihand 211096">
                  <a:extLst>
                    <a:ext uri="{FF2B5EF4-FFF2-40B4-BE49-F238E27FC236}">
                      <a16:creationId xmlns:a16="http://schemas.microsoft.com/office/drawing/2014/main" id="{8F360D8B-C01D-7804-EB16-6CA1A93739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01413" y="2075133"/>
                  <a:ext cx="21528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109" name="Gruppieren 211108">
            <a:extLst>
              <a:ext uri="{FF2B5EF4-FFF2-40B4-BE49-F238E27FC236}">
                <a16:creationId xmlns:a16="http://schemas.microsoft.com/office/drawing/2014/main" id="{75BEA305-9B1A-0AF2-CB9B-B66AF1A9EB31}"/>
              </a:ext>
            </a:extLst>
          </p:cNvPr>
          <p:cNvGrpSpPr/>
          <p:nvPr/>
        </p:nvGrpSpPr>
        <p:grpSpPr>
          <a:xfrm>
            <a:off x="186333" y="2908173"/>
            <a:ext cx="364320" cy="510120"/>
            <a:chOff x="186333" y="2908173"/>
            <a:chExt cx="36432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11107" name="Freihand 211106">
                  <a:extLst>
                    <a:ext uri="{FF2B5EF4-FFF2-40B4-BE49-F238E27FC236}">
                      <a16:creationId xmlns:a16="http://schemas.microsoft.com/office/drawing/2014/main" id="{E22E4C38-B818-B63F-B37F-E7255FE7D9CB}"/>
                    </a:ext>
                  </a:extLst>
                </p14:cNvPr>
                <p14:cNvContentPartPr/>
                <p14:nvPr/>
              </p14:nvContentPartPr>
              <p14:xfrm>
                <a:off x="186333" y="2951013"/>
                <a:ext cx="178200" cy="343800"/>
              </p14:xfrm>
            </p:contentPart>
          </mc:Choice>
          <mc:Fallback>
            <p:pic>
              <p:nvPicPr>
                <p:cNvPr id="211107" name="Freihand 211106">
                  <a:extLst>
                    <a:ext uri="{FF2B5EF4-FFF2-40B4-BE49-F238E27FC236}">
                      <a16:creationId xmlns:a16="http://schemas.microsoft.com/office/drawing/2014/main" id="{E22E4C38-B818-B63F-B37F-E7255FE7D9C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7693" y="2942013"/>
                  <a:ext cx="1958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1108" name="Freihand 211107">
                  <a:extLst>
                    <a:ext uri="{FF2B5EF4-FFF2-40B4-BE49-F238E27FC236}">
                      <a16:creationId xmlns:a16="http://schemas.microsoft.com/office/drawing/2014/main" id="{F8400A43-4D9C-7190-31C3-41B85ABA252A}"/>
                    </a:ext>
                  </a:extLst>
                </p14:cNvPr>
                <p14:cNvContentPartPr/>
                <p14:nvPr/>
              </p14:nvContentPartPr>
              <p14:xfrm>
                <a:off x="317013" y="2908173"/>
                <a:ext cx="233640" cy="510120"/>
              </p14:xfrm>
            </p:contentPart>
          </mc:Choice>
          <mc:Fallback>
            <p:pic>
              <p:nvPicPr>
                <p:cNvPr id="211108" name="Freihand 211107">
                  <a:extLst>
                    <a:ext uri="{FF2B5EF4-FFF2-40B4-BE49-F238E27FC236}">
                      <a16:creationId xmlns:a16="http://schemas.microsoft.com/office/drawing/2014/main" id="{F8400A43-4D9C-7190-31C3-41B85ABA252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8013" y="2899533"/>
                  <a:ext cx="251280" cy="52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11110" name="Freihand 211109">
                <a:extLst>
                  <a:ext uri="{FF2B5EF4-FFF2-40B4-BE49-F238E27FC236}">
                    <a16:creationId xmlns:a16="http://schemas.microsoft.com/office/drawing/2014/main" id="{4C82AEA4-145D-AB0E-90C6-FBF99A658CC9}"/>
                  </a:ext>
                </a:extLst>
              </p14:cNvPr>
              <p14:cNvContentPartPr/>
              <p14:nvPr/>
            </p14:nvContentPartPr>
            <p14:xfrm>
              <a:off x="8700693" y="219333"/>
              <a:ext cx="671400" cy="416160"/>
            </p14:xfrm>
          </p:contentPart>
        </mc:Choice>
        <mc:Fallback>
          <p:pic>
            <p:nvPicPr>
              <p:cNvPr id="211110" name="Freihand 211109">
                <a:extLst>
                  <a:ext uri="{FF2B5EF4-FFF2-40B4-BE49-F238E27FC236}">
                    <a16:creationId xmlns:a16="http://schemas.microsoft.com/office/drawing/2014/main" id="{4C82AEA4-145D-AB0E-90C6-FBF99A658CC9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691693" y="210333"/>
                <a:ext cx="68904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11135" name="Freihand 211134">
                <a:extLst>
                  <a:ext uri="{FF2B5EF4-FFF2-40B4-BE49-F238E27FC236}">
                    <a16:creationId xmlns:a16="http://schemas.microsoft.com/office/drawing/2014/main" id="{49F6D231-3036-5635-26F3-E9137A8F5C4B}"/>
                  </a:ext>
                </a:extLst>
              </p14:cNvPr>
              <p14:cNvContentPartPr/>
              <p14:nvPr/>
            </p14:nvContentPartPr>
            <p14:xfrm>
              <a:off x="8084373" y="2343693"/>
              <a:ext cx="507960" cy="96840"/>
            </p14:xfrm>
          </p:contentPart>
        </mc:Choice>
        <mc:Fallback>
          <p:pic>
            <p:nvPicPr>
              <p:cNvPr id="211135" name="Freihand 211134">
                <a:extLst>
                  <a:ext uri="{FF2B5EF4-FFF2-40B4-BE49-F238E27FC236}">
                    <a16:creationId xmlns:a16="http://schemas.microsoft.com/office/drawing/2014/main" id="{49F6D231-3036-5635-26F3-E9137A8F5C4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075373" y="2335053"/>
                <a:ext cx="525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11969" name="Freihand 211968">
                <a:extLst>
                  <a:ext uri="{FF2B5EF4-FFF2-40B4-BE49-F238E27FC236}">
                    <a16:creationId xmlns:a16="http://schemas.microsoft.com/office/drawing/2014/main" id="{E54EF206-9E22-315F-FA0C-853933784A2D}"/>
                  </a:ext>
                </a:extLst>
              </p14:cNvPr>
              <p14:cNvContentPartPr/>
              <p14:nvPr/>
            </p14:nvContentPartPr>
            <p14:xfrm>
              <a:off x="8956653" y="1680573"/>
              <a:ext cx="587880" cy="840960"/>
            </p14:xfrm>
          </p:contentPart>
        </mc:Choice>
        <mc:Fallback>
          <p:pic>
            <p:nvPicPr>
              <p:cNvPr id="211969" name="Freihand 211968">
                <a:extLst>
                  <a:ext uri="{FF2B5EF4-FFF2-40B4-BE49-F238E27FC236}">
                    <a16:creationId xmlns:a16="http://schemas.microsoft.com/office/drawing/2014/main" id="{E54EF206-9E22-315F-FA0C-853933784A2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947653" y="1671933"/>
                <a:ext cx="605520" cy="85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992" name="Gruppieren 211991">
            <a:extLst>
              <a:ext uri="{FF2B5EF4-FFF2-40B4-BE49-F238E27FC236}">
                <a16:creationId xmlns:a16="http://schemas.microsoft.com/office/drawing/2014/main" id="{56A8FC14-FA78-505E-2260-0256EBBCE0D9}"/>
              </a:ext>
            </a:extLst>
          </p:cNvPr>
          <p:cNvGrpSpPr/>
          <p:nvPr/>
        </p:nvGrpSpPr>
        <p:grpSpPr>
          <a:xfrm>
            <a:off x="7241613" y="1732773"/>
            <a:ext cx="3489120" cy="848160"/>
            <a:chOff x="7241613" y="1732773"/>
            <a:chExt cx="3489120" cy="84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1111" name="Freihand 211110">
                  <a:extLst>
                    <a:ext uri="{FF2B5EF4-FFF2-40B4-BE49-F238E27FC236}">
                      <a16:creationId xmlns:a16="http://schemas.microsoft.com/office/drawing/2014/main" id="{2F67D62D-4A00-5BD8-4D14-B90065516DED}"/>
                    </a:ext>
                  </a:extLst>
                </p14:cNvPr>
                <p14:cNvContentPartPr/>
                <p14:nvPr/>
              </p14:nvContentPartPr>
              <p14:xfrm>
                <a:off x="7241613" y="2085213"/>
                <a:ext cx="84240" cy="180720"/>
              </p14:xfrm>
            </p:contentPart>
          </mc:Choice>
          <mc:Fallback>
            <p:pic>
              <p:nvPicPr>
                <p:cNvPr id="211111" name="Freihand 211110">
                  <a:extLst>
                    <a:ext uri="{FF2B5EF4-FFF2-40B4-BE49-F238E27FC236}">
                      <a16:creationId xmlns:a16="http://schemas.microsoft.com/office/drawing/2014/main" id="{2F67D62D-4A00-5BD8-4D14-B90065516DE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32613" y="2076573"/>
                  <a:ext cx="101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1112" name="Freihand 211111">
                  <a:extLst>
                    <a:ext uri="{FF2B5EF4-FFF2-40B4-BE49-F238E27FC236}">
                      <a16:creationId xmlns:a16="http://schemas.microsoft.com/office/drawing/2014/main" id="{416AFA9E-93FE-2E9B-1CFD-5F22C52819B9}"/>
                    </a:ext>
                  </a:extLst>
                </p14:cNvPr>
                <p14:cNvContentPartPr/>
                <p14:nvPr/>
              </p14:nvContentPartPr>
              <p14:xfrm>
                <a:off x="7273653" y="1992333"/>
                <a:ext cx="40320" cy="10440"/>
              </p14:xfrm>
            </p:contentPart>
          </mc:Choice>
          <mc:Fallback>
            <p:pic>
              <p:nvPicPr>
                <p:cNvPr id="211112" name="Freihand 211111">
                  <a:extLst>
                    <a:ext uri="{FF2B5EF4-FFF2-40B4-BE49-F238E27FC236}">
                      <a16:creationId xmlns:a16="http://schemas.microsoft.com/office/drawing/2014/main" id="{416AFA9E-93FE-2E9B-1CFD-5F22C52819B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64653" y="1983693"/>
                  <a:ext cx="57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1113" name="Freihand 211112">
                  <a:extLst>
                    <a:ext uri="{FF2B5EF4-FFF2-40B4-BE49-F238E27FC236}">
                      <a16:creationId xmlns:a16="http://schemas.microsoft.com/office/drawing/2014/main" id="{C0D2AC9F-898E-FB01-FCCE-B296088D8A2A}"/>
                    </a:ext>
                  </a:extLst>
                </p14:cNvPr>
                <p14:cNvContentPartPr/>
                <p14:nvPr/>
              </p14:nvContentPartPr>
              <p14:xfrm>
                <a:off x="7432053" y="2254773"/>
                <a:ext cx="133560" cy="147240"/>
              </p14:xfrm>
            </p:contentPart>
          </mc:Choice>
          <mc:Fallback>
            <p:pic>
              <p:nvPicPr>
                <p:cNvPr id="211113" name="Freihand 211112">
                  <a:extLst>
                    <a:ext uri="{FF2B5EF4-FFF2-40B4-BE49-F238E27FC236}">
                      <a16:creationId xmlns:a16="http://schemas.microsoft.com/office/drawing/2014/main" id="{C0D2AC9F-898E-FB01-FCCE-B296088D8A2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23053" y="2246133"/>
                  <a:ext cx="151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1114" name="Freihand 211113">
                  <a:extLst>
                    <a:ext uri="{FF2B5EF4-FFF2-40B4-BE49-F238E27FC236}">
                      <a16:creationId xmlns:a16="http://schemas.microsoft.com/office/drawing/2014/main" id="{36C00E1B-777F-393E-F0BF-77601C4C9FEA}"/>
                    </a:ext>
                  </a:extLst>
                </p14:cNvPr>
                <p14:cNvContentPartPr/>
                <p14:nvPr/>
              </p14:nvContentPartPr>
              <p14:xfrm>
                <a:off x="7718613" y="2150013"/>
                <a:ext cx="194760" cy="88560"/>
              </p14:xfrm>
            </p:contentPart>
          </mc:Choice>
          <mc:Fallback>
            <p:pic>
              <p:nvPicPr>
                <p:cNvPr id="211114" name="Freihand 211113">
                  <a:extLst>
                    <a:ext uri="{FF2B5EF4-FFF2-40B4-BE49-F238E27FC236}">
                      <a16:creationId xmlns:a16="http://schemas.microsoft.com/office/drawing/2014/main" id="{36C00E1B-777F-393E-F0BF-77601C4C9FE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09973" y="2141013"/>
                  <a:ext cx="212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1115" name="Freihand 211114">
                  <a:extLst>
                    <a:ext uri="{FF2B5EF4-FFF2-40B4-BE49-F238E27FC236}">
                      <a16:creationId xmlns:a16="http://schemas.microsoft.com/office/drawing/2014/main" id="{08BC7B35-C97D-CEC8-5B4C-20E8C7BD7D10}"/>
                    </a:ext>
                  </a:extLst>
                </p14:cNvPr>
                <p14:cNvContentPartPr/>
                <p14:nvPr/>
              </p14:nvContentPartPr>
              <p14:xfrm>
                <a:off x="8129733" y="2033373"/>
                <a:ext cx="174600" cy="234000"/>
              </p14:xfrm>
            </p:contentPart>
          </mc:Choice>
          <mc:Fallback>
            <p:pic>
              <p:nvPicPr>
                <p:cNvPr id="211115" name="Freihand 211114">
                  <a:extLst>
                    <a:ext uri="{FF2B5EF4-FFF2-40B4-BE49-F238E27FC236}">
                      <a16:creationId xmlns:a16="http://schemas.microsoft.com/office/drawing/2014/main" id="{08BC7B35-C97D-CEC8-5B4C-20E8C7BD7D1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20733" y="2024373"/>
                  <a:ext cx="192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1117" name="Freihand 211116">
                  <a:extLst>
                    <a:ext uri="{FF2B5EF4-FFF2-40B4-BE49-F238E27FC236}">
                      <a16:creationId xmlns:a16="http://schemas.microsoft.com/office/drawing/2014/main" id="{AB4C7356-2D3D-FDB8-2B7E-C648863EC6F8}"/>
                    </a:ext>
                  </a:extLst>
                </p14:cNvPr>
                <p14:cNvContentPartPr/>
                <p14:nvPr/>
              </p14:nvContentPartPr>
              <p14:xfrm>
                <a:off x="8455893" y="2069013"/>
                <a:ext cx="25920" cy="176760"/>
              </p14:xfrm>
            </p:contentPart>
          </mc:Choice>
          <mc:Fallback>
            <p:pic>
              <p:nvPicPr>
                <p:cNvPr id="211117" name="Freihand 211116">
                  <a:extLst>
                    <a:ext uri="{FF2B5EF4-FFF2-40B4-BE49-F238E27FC236}">
                      <a16:creationId xmlns:a16="http://schemas.microsoft.com/office/drawing/2014/main" id="{AB4C7356-2D3D-FDB8-2B7E-C648863EC6F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47253" y="2060373"/>
                  <a:ext cx="43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1118" name="Freihand 211117">
                  <a:extLst>
                    <a:ext uri="{FF2B5EF4-FFF2-40B4-BE49-F238E27FC236}">
                      <a16:creationId xmlns:a16="http://schemas.microsoft.com/office/drawing/2014/main" id="{14AE3EB6-0270-AAF7-0DD0-73EB984FAF71}"/>
                    </a:ext>
                  </a:extLst>
                </p14:cNvPr>
                <p14:cNvContentPartPr/>
                <p14:nvPr/>
              </p14:nvContentPartPr>
              <p14:xfrm>
                <a:off x="8377053" y="2008173"/>
                <a:ext cx="247680" cy="131760"/>
              </p14:xfrm>
            </p:contentPart>
          </mc:Choice>
          <mc:Fallback>
            <p:pic>
              <p:nvPicPr>
                <p:cNvPr id="211118" name="Freihand 211117">
                  <a:extLst>
                    <a:ext uri="{FF2B5EF4-FFF2-40B4-BE49-F238E27FC236}">
                      <a16:creationId xmlns:a16="http://schemas.microsoft.com/office/drawing/2014/main" id="{14AE3EB6-0270-AAF7-0DD0-73EB984FAF7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68413" y="1999173"/>
                  <a:ext cx="265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11120" name="Freihand 211119">
                  <a:extLst>
                    <a:ext uri="{FF2B5EF4-FFF2-40B4-BE49-F238E27FC236}">
                      <a16:creationId xmlns:a16="http://schemas.microsoft.com/office/drawing/2014/main" id="{EE32A5AA-5809-B67D-4BE0-833F504FC0E1}"/>
                    </a:ext>
                  </a:extLst>
                </p14:cNvPr>
                <p14:cNvContentPartPr/>
                <p14:nvPr/>
              </p14:nvContentPartPr>
              <p14:xfrm>
                <a:off x="8878893" y="2080173"/>
                <a:ext cx="21240" cy="170280"/>
              </p14:xfrm>
            </p:contentPart>
          </mc:Choice>
          <mc:Fallback>
            <p:pic>
              <p:nvPicPr>
                <p:cNvPr id="211120" name="Freihand 211119">
                  <a:extLst>
                    <a:ext uri="{FF2B5EF4-FFF2-40B4-BE49-F238E27FC236}">
                      <a16:creationId xmlns:a16="http://schemas.microsoft.com/office/drawing/2014/main" id="{EE32A5AA-5809-B67D-4BE0-833F504FC0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70253" y="2071173"/>
                  <a:ext cx="38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1121" name="Freihand 211120">
                  <a:extLst>
                    <a:ext uri="{FF2B5EF4-FFF2-40B4-BE49-F238E27FC236}">
                      <a16:creationId xmlns:a16="http://schemas.microsoft.com/office/drawing/2014/main" id="{6BD53209-727D-6975-4EEB-8BC8ED84DC27}"/>
                    </a:ext>
                  </a:extLst>
                </p14:cNvPr>
                <p14:cNvContentPartPr/>
                <p14:nvPr/>
              </p14:nvContentPartPr>
              <p14:xfrm>
                <a:off x="8784573" y="2135973"/>
                <a:ext cx="164160" cy="42480"/>
              </p14:xfrm>
            </p:contentPart>
          </mc:Choice>
          <mc:Fallback>
            <p:pic>
              <p:nvPicPr>
                <p:cNvPr id="211121" name="Freihand 211120">
                  <a:extLst>
                    <a:ext uri="{FF2B5EF4-FFF2-40B4-BE49-F238E27FC236}">
                      <a16:creationId xmlns:a16="http://schemas.microsoft.com/office/drawing/2014/main" id="{6BD53209-727D-6975-4EEB-8BC8ED84DC2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775573" y="2126973"/>
                  <a:ext cx="181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1123" name="Freihand 211122">
                  <a:extLst>
                    <a:ext uri="{FF2B5EF4-FFF2-40B4-BE49-F238E27FC236}">
                      <a16:creationId xmlns:a16="http://schemas.microsoft.com/office/drawing/2014/main" id="{7EAE9D53-94FF-71EC-2FC1-F383063DA6B1}"/>
                    </a:ext>
                  </a:extLst>
                </p14:cNvPr>
                <p14:cNvContentPartPr/>
                <p14:nvPr/>
              </p14:nvContentPartPr>
              <p14:xfrm>
                <a:off x="9189933" y="2053173"/>
                <a:ext cx="124560" cy="160200"/>
              </p14:xfrm>
            </p:contentPart>
          </mc:Choice>
          <mc:Fallback>
            <p:pic>
              <p:nvPicPr>
                <p:cNvPr id="211123" name="Freihand 211122">
                  <a:extLst>
                    <a:ext uri="{FF2B5EF4-FFF2-40B4-BE49-F238E27FC236}">
                      <a16:creationId xmlns:a16="http://schemas.microsoft.com/office/drawing/2014/main" id="{7EAE9D53-94FF-71EC-2FC1-F383063DA6B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80933" y="2044173"/>
                  <a:ext cx="142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1124" name="Freihand 211123">
                  <a:extLst>
                    <a:ext uri="{FF2B5EF4-FFF2-40B4-BE49-F238E27FC236}">
                      <a16:creationId xmlns:a16="http://schemas.microsoft.com/office/drawing/2014/main" id="{1A95ED8F-70D4-14F7-E400-6FCEDC974847}"/>
                    </a:ext>
                  </a:extLst>
                </p14:cNvPr>
                <p14:cNvContentPartPr/>
                <p14:nvPr/>
              </p14:nvContentPartPr>
              <p14:xfrm>
                <a:off x="9353013" y="2183493"/>
                <a:ext cx="114120" cy="136440"/>
              </p14:xfrm>
            </p:contentPart>
          </mc:Choice>
          <mc:Fallback>
            <p:pic>
              <p:nvPicPr>
                <p:cNvPr id="211124" name="Freihand 211123">
                  <a:extLst>
                    <a:ext uri="{FF2B5EF4-FFF2-40B4-BE49-F238E27FC236}">
                      <a16:creationId xmlns:a16="http://schemas.microsoft.com/office/drawing/2014/main" id="{1A95ED8F-70D4-14F7-E400-6FCEDC9748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44373" y="2174493"/>
                  <a:ext cx="131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11125" name="Freihand 211124">
                  <a:extLst>
                    <a:ext uri="{FF2B5EF4-FFF2-40B4-BE49-F238E27FC236}">
                      <a16:creationId xmlns:a16="http://schemas.microsoft.com/office/drawing/2014/main" id="{37A8531C-3C47-0CDE-BBE7-302BA895F256}"/>
                    </a:ext>
                  </a:extLst>
                </p14:cNvPr>
                <p14:cNvContentPartPr/>
                <p14:nvPr/>
              </p14:nvContentPartPr>
              <p14:xfrm>
                <a:off x="9151053" y="1875333"/>
                <a:ext cx="221040" cy="109800"/>
              </p14:xfrm>
            </p:contentPart>
          </mc:Choice>
          <mc:Fallback>
            <p:pic>
              <p:nvPicPr>
                <p:cNvPr id="211125" name="Freihand 211124">
                  <a:extLst>
                    <a:ext uri="{FF2B5EF4-FFF2-40B4-BE49-F238E27FC236}">
                      <a16:creationId xmlns:a16="http://schemas.microsoft.com/office/drawing/2014/main" id="{37A8531C-3C47-0CDE-BBE7-302BA895F25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42413" y="1866333"/>
                  <a:ext cx="238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1126" name="Freihand 211125">
                  <a:extLst>
                    <a:ext uri="{FF2B5EF4-FFF2-40B4-BE49-F238E27FC236}">
                      <a16:creationId xmlns:a16="http://schemas.microsoft.com/office/drawing/2014/main" id="{E67FC399-08CD-C635-0B3B-FFA787FD0451}"/>
                    </a:ext>
                  </a:extLst>
                </p14:cNvPr>
                <p14:cNvContentPartPr/>
                <p14:nvPr/>
              </p14:nvContentPartPr>
              <p14:xfrm>
                <a:off x="9742893" y="2069013"/>
                <a:ext cx="174240" cy="6120"/>
              </p14:xfrm>
            </p:contentPart>
          </mc:Choice>
          <mc:Fallback>
            <p:pic>
              <p:nvPicPr>
                <p:cNvPr id="211126" name="Freihand 211125">
                  <a:extLst>
                    <a:ext uri="{FF2B5EF4-FFF2-40B4-BE49-F238E27FC236}">
                      <a16:creationId xmlns:a16="http://schemas.microsoft.com/office/drawing/2014/main" id="{E67FC399-08CD-C635-0B3B-FFA787FD04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34253" y="2060373"/>
                  <a:ext cx="191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11127" name="Freihand 211126">
                  <a:extLst>
                    <a:ext uri="{FF2B5EF4-FFF2-40B4-BE49-F238E27FC236}">
                      <a16:creationId xmlns:a16="http://schemas.microsoft.com/office/drawing/2014/main" id="{2BE08B4E-A048-A6B5-DFE2-7525AC2D0E59}"/>
                    </a:ext>
                  </a:extLst>
                </p14:cNvPr>
                <p14:cNvContentPartPr/>
                <p14:nvPr/>
              </p14:nvContentPartPr>
              <p14:xfrm>
                <a:off x="9727053" y="2109693"/>
                <a:ext cx="185760" cy="15120"/>
              </p14:xfrm>
            </p:contentPart>
          </mc:Choice>
          <mc:Fallback>
            <p:pic>
              <p:nvPicPr>
                <p:cNvPr id="211127" name="Freihand 211126">
                  <a:extLst>
                    <a:ext uri="{FF2B5EF4-FFF2-40B4-BE49-F238E27FC236}">
                      <a16:creationId xmlns:a16="http://schemas.microsoft.com/office/drawing/2014/main" id="{2BE08B4E-A048-A6B5-DFE2-7525AC2D0E5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18413" y="2100693"/>
                  <a:ext cx="203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1130" name="Freihand 211129">
                  <a:extLst>
                    <a:ext uri="{FF2B5EF4-FFF2-40B4-BE49-F238E27FC236}">
                      <a16:creationId xmlns:a16="http://schemas.microsoft.com/office/drawing/2014/main" id="{A2AC6DE3-9CA7-8BE8-B190-AB698CAF0341}"/>
                    </a:ext>
                  </a:extLst>
                </p14:cNvPr>
                <p14:cNvContentPartPr/>
                <p14:nvPr/>
              </p14:nvContentPartPr>
              <p14:xfrm>
                <a:off x="10132053" y="1995933"/>
                <a:ext cx="173520" cy="163440"/>
              </p14:xfrm>
            </p:contentPart>
          </mc:Choice>
          <mc:Fallback>
            <p:pic>
              <p:nvPicPr>
                <p:cNvPr id="211130" name="Freihand 211129">
                  <a:extLst>
                    <a:ext uri="{FF2B5EF4-FFF2-40B4-BE49-F238E27FC236}">
                      <a16:creationId xmlns:a16="http://schemas.microsoft.com/office/drawing/2014/main" id="{A2AC6DE3-9CA7-8BE8-B190-AB698CAF034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123413" y="1987293"/>
                  <a:ext cx="191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1131" name="Freihand 211130">
                  <a:extLst>
                    <a:ext uri="{FF2B5EF4-FFF2-40B4-BE49-F238E27FC236}">
                      <a16:creationId xmlns:a16="http://schemas.microsoft.com/office/drawing/2014/main" id="{54381E03-2E54-D6DF-BD67-3D42F52D08B1}"/>
                    </a:ext>
                  </a:extLst>
                </p14:cNvPr>
                <p14:cNvContentPartPr/>
                <p14:nvPr/>
              </p14:nvContentPartPr>
              <p14:xfrm>
                <a:off x="10506453" y="1998813"/>
                <a:ext cx="141840" cy="136440"/>
              </p14:xfrm>
            </p:contentPart>
          </mc:Choice>
          <mc:Fallback>
            <p:pic>
              <p:nvPicPr>
                <p:cNvPr id="211131" name="Freihand 211130">
                  <a:extLst>
                    <a:ext uri="{FF2B5EF4-FFF2-40B4-BE49-F238E27FC236}">
                      <a16:creationId xmlns:a16="http://schemas.microsoft.com/office/drawing/2014/main" id="{54381E03-2E54-D6DF-BD67-3D42F52D08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97813" y="1989813"/>
                  <a:ext cx="159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1132" name="Freihand 211131">
                  <a:extLst>
                    <a:ext uri="{FF2B5EF4-FFF2-40B4-BE49-F238E27FC236}">
                      <a16:creationId xmlns:a16="http://schemas.microsoft.com/office/drawing/2014/main" id="{9C840CE0-CC0A-D6C1-732C-10055F6A4F17}"/>
                    </a:ext>
                  </a:extLst>
                </p14:cNvPr>
                <p14:cNvContentPartPr/>
                <p14:nvPr/>
              </p14:nvContentPartPr>
              <p14:xfrm>
                <a:off x="10409613" y="1895853"/>
                <a:ext cx="109800" cy="138960"/>
              </p14:xfrm>
            </p:contentPart>
          </mc:Choice>
          <mc:Fallback>
            <p:pic>
              <p:nvPicPr>
                <p:cNvPr id="211132" name="Freihand 211131">
                  <a:extLst>
                    <a:ext uri="{FF2B5EF4-FFF2-40B4-BE49-F238E27FC236}">
                      <a16:creationId xmlns:a16="http://schemas.microsoft.com/office/drawing/2014/main" id="{9C840CE0-CC0A-D6C1-732C-10055F6A4F1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00613" y="1886853"/>
                  <a:ext cx="127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1133" name="Freihand 211132">
                  <a:extLst>
                    <a:ext uri="{FF2B5EF4-FFF2-40B4-BE49-F238E27FC236}">
                      <a16:creationId xmlns:a16="http://schemas.microsoft.com/office/drawing/2014/main" id="{3E068ADF-3427-3E60-69B3-EC3F34C46D8A}"/>
                    </a:ext>
                  </a:extLst>
                </p14:cNvPr>
                <p14:cNvContentPartPr/>
                <p14:nvPr/>
              </p14:nvContentPartPr>
              <p14:xfrm>
                <a:off x="10639653" y="2100333"/>
                <a:ext cx="91080" cy="75600"/>
              </p14:xfrm>
            </p:contentPart>
          </mc:Choice>
          <mc:Fallback>
            <p:pic>
              <p:nvPicPr>
                <p:cNvPr id="211133" name="Freihand 211132">
                  <a:extLst>
                    <a:ext uri="{FF2B5EF4-FFF2-40B4-BE49-F238E27FC236}">
                      <a16:creationId xmlns:a16="http://schemas.microsoft.com/office/drawing/2014/main" id="{3E068ADF-3427-3E60-69B3-EC3F34C46D8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30653" y="2091333"/>
                  <a:ext cx="10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1989" name="Freihand 211988">
                  <a:extLst>
                    <a:ext uri="{FF2B5EF4-FFF2-40B4-BE49-F238E27FC236}">
                      <a16:creationId xmlns:a16="http://schemas.microsoft.com/office/drawing/2014/main" id="{F246D747-3FEF-B9D2-4241-DD4140958E91}"/>
                    </a:ext>
                  </a:extLst>
                </p14:cNvPr>
                <p14:cNvContentPartPr/>
                <p14:nvPr/>
              </p14:nvContentPartPr>
              <p14:xfrm>
                <a:off x="8974293" y="1732773"/>
                <a:ext cx="596160" cy="848160"/>
              </p14:xfrm>
            </p:contentPart>
          </mc:Choice>
          <mc:Fallback>
            <p:pic>
              <p:nvPicPr>
                <p:cNvPr id="211989" name="Freihand 211988">
                  <a:extLst>
                    <a:ext uri="{FF2B5EF4-FFF2-40B4-BE49-F238E27FC236}">
                      <a16:creationId xmlns:a16="http://schemas.microsoft.com/office/drawing/2014/main" id="{F246D747-3FEF-B9D2-4241-DD4140958E9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65293" y="1723773"/>
                  <a:ext cx="613800" cy="86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017" name="Gruppieren 212016">
            <a:extLst>
              <a:ext uri="{FF2B5EF4-FFF2-40B4-BE49-F238E27FC236}">
                <a16:creationId xmlns:a16="http://schemas.microsoft.com/office/drawing/2014/main" id="{B93DD097-C89F-8155-E25D-DB15B914B505}"/>
              </a:ext>
            </a:extLst>
          </p:cNvPr>
          <p:cNvGrpSpPr/>
          <p:nvPr/>
        </p:nvGrpSpPr>
        <p:grpSpPr>
          <a:xfrm>
            <a:off x="8212533" y="2447013"/>
            <a:ext cx="591480" cy="316800"/>
            <a:chOff x="8212533" y="2447013"/>
            <a:chExt cx="59148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1994" name="Freihand 211993">
                  <a:extLst>
                    <a:ext uri="{FF2B5EF4-FFF2-40B4-BE49-F238E27FC236}">
                      <a16:creationId xmlns:a16="http://schemas.microsoft.com/office/drawing/2014/main" id="{872F134A-EEE4-5FD6-182D-400B4480A813}"/>
                    </a:ext>
                  </a:extLst>
                </p14:cNvPr>
                <p14:cNvContentPartPr/>
                <p14:nvPr/>
              </p14:nvContentPartPr>
              <p14:xfrm>
                <a:off x="8212533" y="2582013"/>
                <a:ext cx="9720" cy="129600"/>
              </p14:xfrm>
            </p:contentPart>
          </mc:Choice>
          <mc:Fallback>
            <p:pic>
              <p:nvPicPr>
                <p:cNvPr id="211994" name="Freihand 211993">
                  <a:extLst>
                    <a:ext uri="{FF2B5EF4-FFF2-40B4-BE49-F238E27FC236}">
                      <a16:creationId xmlns:a16="http://schemas.microsoft.com/office/drawing/2014/main" id="{872F134A-EEE4-5FD6-182D-400B4480A81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03893" y="2573013"/>
                  <a:ext cx="27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2002" name="Freihand 212001">
                  <a:extLst>
                    <a:ext uri="{FF2B5EF4-FFF2-40B4-BE49-F238E27FC236}">
                      <a16:creationId xmlns:a16="http://schemas.microsoft.com/office/drawing/2014/main" id="{7115994A-0B32-96E3-7E74-2DFCF6DAB171}"/>
                    </a:ext>
                  </a:extLst>
                </p14:cNvPr>
                <p14:cNvContentPartPr/>
                <p14:nvPr/>
              </p14:nvContentPartPr>
              <p14:xfrm>
                <a:off x="8284533" y="2598933"/>
                <a:ext cx="5040" cy="164880"/>
              </p14:xfrm>
            </p:contentPart>
          </mc:Choice>
          <mc:Fallback>
            <p:pic>
              <p:nvPicPr>
                <p:cNvPr id="212002" name="Freihand 212001">
                  <a:extLst>
                    <a:ext uri="{FF2B5EF4-FFF2-40B4-BE49-F238E27FC236}">
                      <a16:creationId xmlns:a16="http://schemas.microsoft.com/office/drawing/2014/main" id="{7115994A-0B32-96E3-7E74-2DFCF6DAB17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75893" y="2589933"/>
                  <a:ext cx="22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2013" name="Freihand 212012">
                  <a:extLst>
                    <a:ext uri="{FF2B5EF4-FFF2-40B4-BE49-F238E27FC236}">
                      <a16:creationId xmlns:a16="http://schemas.microsoft.com/office/drawing/2014/main" id="{03C02EA5-950E-9BA3-5047-3FB5470C5216}"/>
                    </a:ext>
                  </a:extLst>
                </p14:cNvPr>
                <p14:cNvContentPartPr/>
                <p14:nvPr/>
              </p14:nvContentPartPr>
              <p14:xfrm>
                <a:off x="8380653" y="2522613"/>
                <a:ext cx="148320" cy="158400"/>
              </p14:xfrm>
            </p:contentPart>
          </mc:Choice>
          <mc:Fallback>
            <p:pic>
              <p:nvPicPr>
                <p:cNvPr id="212013" name="Freihand 212012">
                  <a:extLst>
                    <a:ext uri="{FF2B5EF4-FFF2-40B4-BE49-F238E27FC236}">
                      <a16:creationId xmlns:a16="http://schemas.microsoft.com/office/drawing/2014/main" id="{03C02EA5-950E-9BA3-5047-3FB5470C52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71653" y="2513613"/>
                  <a:ext cx="165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2014" name="Freihand 212013">
                  <a:extLst>
                    <a:ext uri="{FF2B5EF4-FFF2-40B4-BE49-F238E27FC236}">
                      <a16:creationId xmlns:a16="http://schemas.microsoft.com/office/drawing/2014/main" id="{ADC1D02A-83E0-6EB3-9C02-0293CDA265E1}"/>
                    </a:ext>
                  </a:extLst>
                </p14:cNvPr>
                <p14:cNvContentPartPr/>
                <p14:nvPr/>
              </p14:nvContentPartPr>
              <p14:xfrm>
                <a:off x="8594853" y="2536653"/>
                <a:ext cx="54000" cy="100800"/>
              </p14:xfrm>
            </p:contentPart>
          </mc:Choice>
          <mc:Fallback>
            <p:pic>
              <p:nvPicPr>
                <p:cNvPr id="212014" name="Freihand 212013">
                  <a:extLst>
                    <a:ext uri="{FF2B5EF4-FFF2-40B4-BE49-F238E27FC236}">
                      <a16:creationId xmlns:a16="http://schemas.microsoft.com/office/drawing/2014/main" id="{ADC1D02A-83E0-6EB3-9C02-0293CDA265E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85853" y="2528013"/>
                  <a:ext cx="71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2016" name="Freihand 212015">
                  <a:extLst>
                    <a:ext uri="{FF2B5EF4-FFF2-40B4-BE49-F238E27FC236}">
                      <a16:creationId xmlns:a16="http://schemas.microsoft.com/office/drawing/2014/main" id="{9BDB5EAC-7661-1480-27F8-1FBB24D2082B}"/>
                    </a:ext>
                  </a:extLst>
                </p14:cNvPr>
                <p14:cNvContentPartPr/>
                <p14:nvPr/>
              </p14:nvContentPartPr>
              <p14:xfrm>
                <a:off x="8503413" y="2447013"/>
                <a:ext cx="300600" cy="229680"/>
              </p14:xfrm>
            </p:contentPart>
          </mc:Choice>
          <mc:Fallback>
            <p:pic>
              <p:nvPicPr>
                <p:cNvPr id="212016" name="Freihand 212015">
                  <a:extLst>
                    <a:ext uri="{FF2B5EF4-FFF2-40B4-BE49-F238E27FC236}">
                      <a16:creationId xmlns:a16="http://schemas.microsoft.com/office/drawing/2014/main" id="{9BDB5EAC-7661-1480-27F8-1FBB24D2082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494413" y="2438013"/>
                  <a:ext cx="31824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89" name="Gruppieren 211588">
            <a:extLst>
              <a:ext uri="{FF2B5EF4-FFF2-40B4-BE49-F238E27FC236}">
                <a16:creationId xmlns:a16="http://schemas.microsoft.com/office/drawing/2014/main" id="{0526D370-D941-43CD-D3C1-CF5FE3C6D5A4}"/>
              </a:ext>
            </a:extLst>
          </p:cNvPr>
          <p:cNvGrpSpPr/>
          <p:nvPr/>
        </p:nvGrpSpPr>
        <p:grpSpPr>
          <a:xfrm>
            <a:off x="8005173" y="2975133"/>
            <a:ext cx="411120" cy="123480"/>
            <a:chOff x="8005173" y="2975133"/>
            <a:chExt cx="41112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2018" name="Freihand 212017">
                  <a:extLst>
                    <a:ext uri="{FF2B5EF4-FFF2-40B4-BE49-F238E27FC236}">
                      <a16:creationId xmlns:a16="http://schemas.microsoft.com/office/drawing/2014/main" id="{0C4476D7-9E66-D76D-3896-0247D0A4764B}"/>
                    </a:ext>
                  </a:extLst>
                </p14:cNvPr>
                <p14:cNvContentPartPr/>
                <p14:nvPr/>
              </p14:nvContentPartPr>
              <p14:xfrm>
                <a:off x="8005173" y="3016533"/>
                <a:ext cx="242640" cy="7560"/>
              </p14:xfrm>
            </p:contentPart>
          </mc:Choice>
          <mc:Fallback>
            <p:pic>
              <p:nvPicPr>
                <p:cNvPr id="212018" name="Freihand 212017">
                  <a:extLst>
                    <a:ext uri="{FF2B5EF4-FFF2-40B4-BE49-F238E27FC236}">
                      <a16:creationId xmlns:a16="http://schemas.microsoft.com/office/drawing/2014/main" id="{0C4476D7-9E66-D76D-3896-0247D0A476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96173" y="3007893"/>
                  <a:ext cx="260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12019" name="Freihand 212018">
                  <a:extLst>
                    <a:ext uri="{FF2B5EF4-FFF2-40B4-BE49-F238E27FC236}">
                      <a16:creationId xmlns:a16="http://schemas.microsoft.com/office/drawing/2014/main" id="{EB9F8307-4563-F777-6357-B0A0547C1640}"/>
                    </a:ext>
                  </a:extLst>
                </p14:cNvPr>
                <p14:cNvContentPartPr/>
                <p14:nvPr/>
              </p14:nvContentPartPr>
              <p14:xfrm>
                <a:off x="8045493" y="3057573"/>
                <a:ext cx="200520" cy="18360"/>
              </p14:xfrm>
            </p:contentPart>
          </mc:Choice>
          <mc:Fallback>
            <p:pic>
              <p:nvPicPr>
                <p:cNvPr id="212019" name="Freihand 212018">
                  <a:extLst>
                    <a:ext uri="{FF2B5EF4-FFF2-40B4-BE49-F238E27FC236}">
                      <a16:creationId xmlns:a16="http://schemas.microsoft.com/office/drawing/2014/main" id="{EB9F8307-4563-F777-6357-B0A0547C164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36853" y="3048573"/>
                  <a:ext cx="218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2020" name="Freihand 212019">
                  <a:extLst>
                    <a:ext uri="{FF2B5EF4-FFF2-40B4-BE49-F238E27FC236}">
                      <a16:creationId xmlns:a16="http://schemas.microsoft.com/office/drawing/2014/main" id="{284521F0-0E47-8879-9B42-6CA1C0259D2C}"/>
                    </a:ext>
                  </a:extLst>
                </p14:cNvPr>
                <p14:cNvContentPartPr/>
                <p14:nvPr/>
              </p14:nvContentPartPr>
              <p14:xfrm>
                <a:off x="8296773" y="2975133"/>
                <a:ext cx="119520" cy="123480"/>
              </p14:xfrm>
            </p:contentPart>
          </mc:Choice>
          <mc:Fallback>
            <p:pic>
              <p:nvPicPr>
                <p:cNvPr id="212020" name="Freihand 212019">
                  <a:extLst>
                    <a:ext uri="{FF2B5EF4-FFF2-40B4-BE49-F238E27FC236}">
                      <a16:creationId xmlns:a16="http://schemas.microsoft.com/office/drawing/2014/main" id="{284521F0-0E47-8879-9B42-6CA1C0259D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87773" y="2966133"/>
                  <a:ext cx="1371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88" name="Gruppieren 211587">
            <a:extLst>
              <a:ext uri="{FF2B5EF4-FFF2-40B4-BE49-F238E27FC236}">
                <a16:creationId xmlns:a16="http://schemas.microsoft.com/office/drawing/2014/main" id="{B1AB3526-3D64-2E2D-C0AF-920BB35E44FB}"/>
              </a:ext>
            </a:extLst>
          </p:cNvPr>
          <p:cNvGrpSpPr/>
          <p:nvPr/>
        </p:nvGrpSpPr>
        <p:grpSpPr>
          <a:xfrm>
            <a:off x="8769453" y="2771373"/>
            <a:ext cx="238680" cy="376200"/>
            <a:chOff x="8769453" y="2771373"/>
            <a:chExt cx="23868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2021" name="Freihand 212020">
                  <a:extLst>
                    <a:ext uri="{FF2B5EF4-FFF2-40B4-BE49-F238E27FC236}">
                      <a16:creationId xmlns:a16="http://schemas.microsoft.com/office/drawing/2014/main" id="{16E8FCE6-46A1-C19E-C855-4FEB27585714}"/>
                    </a:ext>
                  </a:extLst>
                </p14:cNvPr>
                <p14:cNvContentPartPr/>
                <p14:nvPr/>
              </p14:nvContentPartPr>
              <p14:xfrm>
                <a:off x="8833893" y="2921853"/>
                <a:ext cx="50040" cy="106200"/>
              </p14:xfrm>
            </p:contentPart>
          </mc:Choice>
          <mc:Fallback>
            <p:pic>
              <p:nvPicPr>
                <p:cNvPr id="212021" name="Freihand 212020">
                  <a:extLst>
                    <a:ext uri="{FF2B5EF4-FFF2-40B4-BE49-F238E27FC236}">
                      <a16:creationId xmlns:a16="http://schemas.microsoft.com/office/drawing/2014/main" id="{16E8FCE6-46A1-C19E-C855-4FEB2758571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25253" y="2913213"/>
                  <a:ext cx="67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2031" name="Freihand 212030">
                  <a:extLst>
                    <a:ext uri="{FF2B5EF4-FFF2-40B4-BE49-F238E27FC236}">
                      <a16:creationId xmlns:a16="http://schemas.microsoft.com/office/drawing/2014/main" id="{0FCF7B9F-2264-6582-75B8-837622F19F06}"/>
                    </a:ext>
                  </a:extLst>
                </p14:cNvPr>
                <p14:cNvContentPartPr/>
                <p14:nvPr/>
              </p14:nvContentPartPr>
              <p14:xfrm>
                <a:off x="8835333" y="2781813"/>
                <a:ext cx="29880" cy="17280"/>
              </p14:xfrm>
            </p:contentPart>
          </mc:Choice>
          <mc:Fallback>
            <p:pic>
              <p:nvPicPr>
                <p:cNvPr id="212031" name="Freihand 212030">
                  <a:extLst>
                    <a:ext uri="{FF2B5EF4-FFF2-40B4-BE49-F238E27FC236}">
                      <a16:creationId xmlns:a16="http://schemas.microsoft.com/office/drawing/2014/main" id="{0FCF7B9F-2264-6582-75B8-837622F19F0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26693" y="2772813"/>
                  <a:ext cx="47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1585" name="Freihand 211584">
                  <a:extLst>
                    <a:ext uri="{FF2B5EF4-FFF2-40B4-BE49-F238E27FC236}">
                      <a16:creationId xmlns:a16="http://schemas.microsoft.com/office/drawing/2014/main" id="{30037D56-529E-3448-7161-2D240DA6E4D5}"/>
                    </a:ext>
                  </a:extLst>
                </p14:cNvPr>
                <p14:cNvContentPartPr/>
                <p14:nvPr/>
              </p14:nvContentPartPr>
              <p14:xfrm>
                <a:off x="8914533" y="3007533"/>
                <a:ext cx="93600" cy="140040"/>
              </p14:xfrm>
            </p:contentPart>
          </mc:Choice>
          <mc:Fallback>
            <p:pic>
              <p:nvPicPr>
                <p:cNvPr id="211585" name="Freihand 211584">
                  <a:extLst>
                    <a:ext uri="{FF2B5EF4-FFF2-40B4-BE49-F238E27FC236}">
                      <a16:creationId xmlns:a16="http://schemas.microsoft.com/office/drawing/2014/main" id="{30037D56-529E-3448-7161-2D240DA6E4D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05893" y="2998533"/>
                  <a:ext cx="111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1586" name="Freihand 211585">
                  <a:extLst>
                    <a:ext uri="{FF2B5EF4-FFF2-40B4-BE49-F238E27FC236}">
                      <a16:creationId xmlns:a16="http://schemas.microsoft.com/office/drawing/2014/main" id="{61C9BDB0-06EC-52E1-0DE4-B412325F607F}"/>
                    </a:ext>
                  </a:extLst>
                </p14:cNvPr>
                <p14:cNvContentPartPr/>
                <p14:nvPr/>
              </p14:nvContentPartPr>
              <p14:xfrm>
                <a:off x="8769453" y="2771373"/>
                <a:ext cx="173160" cy="86760"/>
              </p14:xfrm>
            </p:contentPart>
          </mc:Choice>
          <mc:Fallback>
            <p:pic>
              <p:nvPicPr>
                <p:cNvPr id="211586" name="Freihand 211585">
                  <a:extLst>
                    <a:ext uri="{FF2B5EF4-FFF2-40B4-BE49-F238E27FC236}">
                      <a16:creationId xmlns:a16="http://schemas.microsoft.com/office/drawing/2014/main" id="{61C9BDB0-06EC-52E1-0DE4-B412325F607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60813" y="2762373"/>
                  <a:ext cx="19080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99" name="Gruppieren 211598">
            <a:extLst>
              <a:ext uri="{FF2B5EF4-FFF2-40B4-BE49-F238E27FC236}">
                <a16:creationId xmlns:a16="http://schemas.microsoft.com/office/drawing/2014/main" id="{F513EAB6-E8B9-C198-7EA9-9B72D288AB06}"/>
              </a:ext>
            </a:extLst>
          </p:cNvPr>
          <p:cNvGrpSpPr/>
          <p:nvPr/>
        </p:nvGrpSpPr>
        <p:grpSpPr>
          <a:xfrm>
            <a:off x="9256173" y="2642853"/>
            <a:ext cx="1368360" cy="411480"/>
            <a:chOff x="9256173" y="2642853"/>
            <a:chExt cx="136836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1591" name="Freihand 211590">
                  <a:extLst>
                    <a:ext uri="{FF2B5EF4-FFF2-40B4-BE49-F238E27FC236}">
                      <a16:creationId xmlns:a16="http://schemas.microsoft.com/office/drawing/2014/main" id="{9D47C9E6-C5CA-4A4C-56E3-DCF5ACE8BC12}"/>
                    </a:ext>
                  </a:extLst>
                </p14:cNvPr>
                <p14:cNvContentPartPr/>
                <p14:nvPr/>
              </p14:nvContentPartPr>
              <p14:xfrm>
                <a:off x="9256173" y="2882973"/>
                <a:ext cx="196920" cy="30960"/>
              </p14:xfrm>
            </p:contentPart>
          </mc:Choice>
          <mc:Fallback>
            <p:pic>
              <p:nvPicPr>
                <p:cNvPr id="211591" name="Freihand 211590">
                  <a:extLst>
                    <a:ext uri="{FF2B5EF4-FFF2-40B4-BE49-F238E27FC236}">
                      <a16:creationId xmlns:a16="http://schemas.microsoft.com/office/drawing/2014/main" id="{9D47C9E6-C5CA-4A4C-56E3-DCF5ACE8BC1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47533" y="2874333"/>
                  <a:ext cx="214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1592" name="Freihand 211591">
                  <a:extLst>
                    <a:ext uri="{FF2B5EF4-FFF2-40B4-BE49-F238E27FC236}">
                      <a16:creationId xmlns:a16="http://schemas.microsoft.com/office/drawing/2014/main" id="{D997D840-31B6-D4BE-2300-CEB664BAE802}"/>
                    </a:ext>
                  </a:extLst>
                </p14:cNvPr>
                <p14:cNvContentPartPr/>
                <p14:nvPr/>
              </p14:nvContentPartPr>
              <p14:xfrm>
                <a:off x="9278493" y="2968293"/>
                <a:ext cx="171720" cy="19440"/>
              </p14:xfrm>
            </p:contentPart>
          </mc:Choice>
          <mc:Fallback>
            <p:pic>
              <p:nvPicPr>
                <p:cNvPr id="211592" name="Freihand 211591">
                  <a:extLst>
                    <a:ext uri="{FF2B5EF4-FFF2-40B4-BE49-F238E27FC236}">
                      <a16:creationId xmlns:a16="http://schemas.microsoft.com/office/drawing/2014/main" id="{D997D840-31B6-D4BE-2300-CEB664BAE80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69493" y="2959293"/>
                  <a:ext cx="189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1593" name="Freihand 211592">
                  <a:extLst>
                    <a:ext uri="{FF2B5EF4-FFF2-40B4-BE49-F238E27FC236}">
                      <a16:creationId xmlns:a16="http://schemas.microsoft.com/office/drawing/2014/main" id="{46A8656D-53EF-CBD6-1E31-95E6A0D471A0}"/>
                    </a:ext>
                  </a:extLst>
                </p14:cNvPr>
                <p14:cNvContentPartPr/>
                <p14:nvPr/>
              </p14:nvContentPartPr>
              <p14:xfrm>
                <a:off x="9598173" y="2827173"/>
                <a:ext cx="297720" cy="227160"/>
              </p14:xfrm>
            </p:contentPart>
          </mc:Choice>
          <mc:Fallback>
            <p:pic>
              <p:nvPicPr>
                <p:cNvPr id="211593" name="Freihand 211592">
                  <a:extLst>
                    <a:ext uri="{FF2B5EF4-FFF2-40B4-BE49-F238E27FC236}">
                      <a16:creationId xmlns:a16="http://schemas.microsoft.com/office/drawing/2014/main" id="{46A8656D-53EF-CBD6-1E31-95E6A0D471A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89173" y="2818173"/>
                  <a:ext cx="315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1594" name="Freihand 211593">
                  <a:extLst>
                    <a:ext uri="{FF2B5EF4-FFF2-40B4-BE49-F238E27FC236}">
                      <a16:creationId xmlns:a16="http://schemas.microsoft.com/office/drawing/2014/main" id="{DD862410-D0C9-2096-A374-252D27DB2A4B}"/>
                    </a:ext>
                  </a:extLst>
                </p14:cNvPr>
                <p14:cNvContentPartPr/>
                <p14:nvPr/>
              </p14:nvContentPartPr>
              <p14:xfrm>
                <a:off x="9997053" y="2787573"/>
                <a:ext cx="165600" cy="169200"/>
              </p14:xfrm>
            </p:contentPart>
          </mc:Choice>
          <mc:Fallback>
            <p:pic>
              <p:nvPicPr>
                <p:cNvPr id="211594" name="Freihand 211593">
                  <a:extLst>
                    <a:ext uri="{FF2B5EF4-FFF2-40B4-BE49-F238E27FC236}">
                      <a16:creationId xmlns:a16="http://schemas.microsoft.com/office/drawing/2014/main" id="{DD862410-D0C9-2096-A374-252D27DB2A4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88413" y="2778573"/>
                  <a:ext cx="183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1595" name="Freihand 211594">
                  <a:extLst>
                    <a:ext uri="{FF2B5EF4-FFF2-40B4-BE49-F238E27FC236}">
                      <a16:creationId xmlns:a16="http://schemas.microsoft.com/office/drawing/2014/main" id="{BDB3FDD8-73E9-69BF-37D9-58B72FE3B976}"/>
                    </a:ext>
                  </a:extLst>
                </p14:cNvPr>
                <p14:cNvContentPartPr/>
                <p14:nvPr/>
              </p14:nvContentPartPr>
              <p14:xfrm>
                <a:off x="10034133" y="2737893"/>
                <a:ext cx="447120" cy="162360"/>
              </p14:xfrm>
            </p:contentPart>
          </mc:Choice>
          <mc:Fallback>
            <p:pic>
              <p:nvPicPr>
                <p:cNvPr id="211595" name="Freihand 211594">
                  <a:extLst>
                    <a:ext uri="{FF2B5EF4-FFF2-40B4-BE49-F238E27FC236}">
                      <a16:creationId xmlns:a16="http://schemas.microsoft.com/office/drawing/2014/main" id="{BDB3FDD8-73E9-69BF-37D9-58B72FE3B97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025493" y="2729253"/>
                  <a:ext cx="464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1596" name="Freihand 211595">
                  <a:extLst>
                    <a:ext uri="{FF2B5EF4-FFF2-40B4-BE49-F238E27FC236}">
                      <a16:creationId xmlns:a16="http://schemas.microsoft.com/office/drawing/2014/main" id="{5479392A-EA97-2C0D-1FE8-E20B8936A2B4}"/>
                    </a:ext>
                  </a:extLst>
                </p14:cNvPr>
                <p14:cNvContentPartPr/>
                <p14:nvPr/>
              </p14:nvContentPartPr>
              <p14:xfrm>
                <a:off x="10313853" y="2642853"/>
                <a:ext cx="88200" cy="87480"/>
              </p14:xfrm>
            </p:contentPart>
          </mc:Choice>
          <mc:Fallback>
            <p:pic>
              <p:nvPicPr>
                <p:cNvPr id="211596" name="Freihand 211595">
                  <a:extLst>
                    <a:ext uri="{FF2B5EF4-FFF2-40B4-BE49-F238E27FC236}">
                      <a16:creationId xmlns:a16="http://schemas.microsoft.com/office/drawing/2014/main" id="{5479392A-EA97-2C0D-1FE8-E20B8936A2B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04853" y="2634213"/>
                  <a:ext cx="105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1598" name="Freihand 211597">
                  <a:extLst>
                    <a:ext uri="{FF2B5EF4-FFF2-40B4-BE49-F238E27FC236}">
                      <a16:creationId xmlns:a16="http://schemas.microsoft.com/office/drawing/2014/main" id="{94D392D5-EBDB-1B7F-A02F-0E28E4DDDB0E}"/>
                    </a:ext>
                  </a:extLst>
                </p14:cNvPr>
                <p14:cNvContentPartPr/>
                <p14:nvPr/>
              </p14:nvContentPartPr>
              <p14:xfrm>
                <a:off x="10504293" y="2877573"/>
                <a:ext cx="120240" cy="68400"/>
              </p14:xfrm>
            </p:contentPart>
          </mc:Choice>
          <mc:Fallback>
            <p:pic>
              <p:nvPicPr>
                <p:cNvPr id="211598" name="Freihand 211597">
                  <a:extLst>
                    <a:ext uri="{FF2B5EF4-FFF2-40B4-BE49-F238E27FC236}">
                      <a16:creationId xmlns:a16="http://schemas.microsoft.com/office/drawing/2014/main" id="{94D392D5-EBDB-1B7F-A02F-0E28E4DDDB0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495653" y="2868933"/>
                  <a:ext cx="13788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48" name="Gruppieren 211647">
            <a:extLst>
              <a:ext uri="{FF2B5EF4-FFF2-40B4-BE49-F238E27FC236}">
                <a16:creationId xmlns:a16="http://schemas.microsoft.com/office/drawing/2014/main" id="{9FA548DC-F6A8-2F1E-356B-1C32EB0CCFB7}"/>
              </a:ext>
            </a:extLst>
          </p:cNvPr>
          <p:cNvGrpSpPr/>
          <p:nvPr/>
        </p:nvGrpSpPr>
        <p:grpSpPr>
          <a:xfrm>
            <a:off x="323853" y="4492173"/>
            <a:ext cx="372960" cy="554400"/>
            <a:chOff x="323853" y="4492173"/>
            <a:chExt cx="372960" cy="55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2158" name="Freihand 212157">
                  <a:extLst>
                    <a:ext uri="{FF2B5EF4-FFF2-40B4-BE49-F238E27FC236}">
                      <a16:creationId xmlns:a16="http://schemas.microsoft.com/office/drawing/2014/main" id="{84A99795-619E-80A8-D4E7-6DD0D9EF82B6}"/>
                    </a:ext>
                  </a:extLst>
                </p14:cNvPr>
                <p14:cNvContentPartPr/>
                <p14:nvPr/>
              </p14:nvContentPartPr>
              <p14:xfrm>
                <a:off x="323853" y="4647693"/>
                <a:ext cx="183600" cy="252000"/>
              </p14:xfrm>
            </p:contentPart>
          </mc:Choice>
          <mc:Fallback>
            <p:pic>
              <p:nvPicPr>
                <p:cNvPr id="212158" name="Freihand 212157">
                  <a:extLst>
                    <a:ext uri="{FF2B5EF4-FFF2-40B4-BE49-F238E27FC236}">
                      <a16:creationId xmlns:a16="http://schemas.microsoft.com/office/drawing/2014/main" id="{84A99795-619E-80A8-D4E7-6DD0D9EF82B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5213" y="4638693"/>
                  <a:ext cx="201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2159" name="Freihand 212158">
                  <a:extLst>
                    <a:ext uri="{FF2B5EF4-FFF2-40B4-BE49-F238E27FC236}">
                      <a16:creationId xmlns:a16="http://schemas.microsoft.com/office/drawing/2014/main" id="{8FBFA156-EE3F-DF9A-ED7B-81CB11D3DE93}"/>
                    </a:ext>
                  </a:extLst>
                </p14:cNvPr>
                <p14:cNvContentPartPr/>
                <p14:nvPr/>
              </p14:nvContentPartPr>
              <p14:xfrm>
                <a:off x="535533" y="4492173"/>
                <a:ext cx="161280" cy="554400"/>
              </p14:xfrm>
            </p:contentPart>
          </mc:Choice>
          <mc:Fallback>
            <p:pic>
              <p:nvPicPr>
                <p:cNvPr id="212159" name="Freihand 212158">
                  <a:extLst>
                    <a:ext uri="{FF2B5EF4-FFF2-40B4-BE49-F238E27FC236}">
                      <a16:creationId xmlns:a16="http://schemas.microsoft.com/office/drawing/2014/main" id="{8FBFA156-EE3F-DF9A-ED7B-81CB11D3DE9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6893" y="4483533"/>
                  <a:ext cx="178920" cy="57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50" name="Gruppieren 211649">
            <a:extLst>
              <a:ext uri="{FF2B5EF4-FFF2-40B4-BE49-F238E27FC236}">
                <a16:creationId xmlns:a16="http://schemas.microsoft.com/office/drawing/2014/main" id="{8587B0DC-9350-5133-0823-304F3DB0BC43}"/>
              </a:ext>
            </a:extLst>
          </p:cNvPr>
          <p:cNvGrpSpPr/>
          <p:nvPr/>
        </p:nvGrpSpPr>
        <p:grpSpPr>
          <a:xfrm>
            <a:off x="4611093" y="2082693"/>
            <a:ext cx="1212120" cy="397440"/>
            <a:chOff x="4611093" y="2082693"/>
            <a:chExt cx="1212120" cy="39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1098" name="Freihand 211097">
                  <a:extLst>
                    <a:ext uri="{FF2B5EF4-FFF2-40B4-BE49-F238E27FC236}">
                      <a16:creationId xmlns:a16="http://schemas.microsoft.com/office/drawing/2014/main" id="{08AC7B3D-A4D2-A252-A575-4FF823D57C33}"/>
                    </a:ext>
                  </a:extLst>
                </p14:cNvPr>
                <p14:cNvContentPartPr/>
                <p14:nvPr/>
              </p14:nvContentPartPr>
              <p14:xfrm>
                <a:off x="4611093" y="2249373"/>
                <a:ext cx="192600" cy="6840"/>
              </p14:xfrm>
            </p:contentPart>
          </mc:Choice>
          <mc:Fallback>
            <p:pic>
              <p:nvPicPr>
                <p:cNvPr id="211098" name="Freihand 211097">
                  <a:extLst>
                    <a:ext uri="{FF2B5EF4-FFF2-40B4-BE49-F238E27FC236}">
                      <a16:creationId xmlns:a16="http://schemas.microsoft.com/office/drawing/2014/main" id="{08AC7B3D-A4D2-A252-A575-4FF823D57C3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02453" y="2240373"/>
                  <a:ext cx="210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1099" name="Freihand 211098">
                  <a:extLst>
                    <a:ext uri="{FF2B5EF4-FFF2-40B4-BE49-F238E27FC236}">
                      <a16:creationId xmlns:a16="http://schemas.microsoft.com/office/drawing/2014/main" id="{E1C5D971-258B-34DD-301C-62D4F5E060BD}"/>
                    </a:ext>
                  </a:extLst>
                </p14:cNvPr>
                <p14:cNvContentPartPr/>
                <p14:nvPr/>
              </p14:nvContentPartPr>
              <p14:xfrm>
                <a:off x="4628013" y="2299773"/>
                <a:ext cx="163440" cy="12600"/>
              </p14:xfrm>
            </p:contentPart>
          </mc:Choice>
          <mc:Fallback>
            <p:pic>
              <p:nvPicPr>
                <p:cNvPr id="211099" name="Freihand 211098">
                  <a:extLst>
                    <a:ext uri="{FF2B5EF4-FFF2-40B4-BE49-F238E27FC236}">
                      <a16:creationId xmlns:a16="http://schemas.microsoft.com/office/drawing/2014/main" id="{E1C5D971-258B-34DD-301C-62D4F5E060B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19013" y="2291133"/>
                  <a:ext cx="181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1971" name="Freihand 211970">
                  <a:extLst>
                    <a:ext uri="{FF2B5EF4-FFF2-40B4-BE49-F238E27FC236}">
                      <a16:creationId xmlns:a16="http://schemas.microsoft.com/office/drawing/2014/main" id="{C8C56BAA-9FDC-3EA7-63B8-595C48D25591}"/>
                    </a:ext>
                  </a:extLst>
                </p14:cNvPr>
                <p14:cNvContentPartPr/>
                <p14:nvPr/>
              </p14:nvContentPartPr>
              <p14:xfrm>
                <a:off x="4881813" y="2082693"/>
                <a:ext cx="113400" cy="267840"/>
              </p14:xfrm>
            </p:contentPart>
          </mc:Choice>
          <mc:Fallback>
            <p:pic>
              <p:nvPicPr>
                <p:cNvPr id="211971" name="Freihand 211970">
                  <a:extLst>
                    <a:ext uri="{FF2B5EF4-FFF2-40B4-BE49-F238E27FC236}">
                      <a16:creationId xmlns:a16="http://schemas.microsoft.com/office/drawing/2014/main" id="{C8C56BAA-9FDC-3EA7-63B8-595C48D255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72813" y="2074053"/>
                  <a:ext cx="131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1103" name="Freihand 211102">
                  <a:extLst>
                    <a:ext uri="{FF2B5EF4-FFF2-40B4-BE49-F238E27FC236}">
                      <a16:creationId xmlns:a16="http://schemas.microsoft.com/office/drawing/2014/main" id="{C7895348-8422-42A2-EA0A-8DFF2326E91B}"/>
                    </a:ext>
                  </a:extLst>
                </p14:cNvPr>
                <p14:cNvContentPartPr/>
                <p14:nvPr/>
              </p14:nvContentPartPr>
              <p14:xfrm>
                <a:off x="5299053" y="2117253"/>
                <a:ext cx="140760" cy="185760"/>
              </p14:xfrm>
            </p:contentPart>
          </mc:Choice>
          <mc:Fallback>
            <p:pic>
              <p:nvPicPr>
                <p:cNvPr id="211103" name="Freihand 211102">
                  <a:extLst>
                    <a:ext uri="{FF2B5EF4-FFF2-40B4-BE49-F238E27FC236}">
                      <a16:creationId xmlns:a16="http://schemas.microsoft.com/office/drawing/2014/main" id="{C7895348-8422-42A2-EA0A-8DFF2326E91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90053" y="2108613"/>
                  <a:ext cx="158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1105" name="Freihand 211104">
                  <a:extLst>
                    <a:ext uri="{FF2B5EF4-FFF2-40B4-BE49-F238E27FC236}">
                      <a16:creationId xmlns:a16="http://schemas.microsoft.com/office/drawing/2014/main" id="{445AFBFC-CB43-CE52-AAFF-6AF43643F3E8}"/>
                    </a:ext>
                  </a:extLst>
                </p14:cNvPr>
                <p14:cNvContentPartPr/>
                <p14:nvPr/>
              </p14:nvContentPartPr>
              <p14:xfrm>
                <a:off x="5449893" y="2256573"/>
                <a:ext cx="120960" cy="73080"/>
              </p14:xfrm>
            </p:contentPart>
          </mc:Choice>
          <mc:Fallback>
            <p:pic>
              <p:nvPicPr>
                <p:cNvPr id="211105" name="Freihand 211104">
                  <a:extLst>
                    <a:ext uri="{FF2B5EF4-FFF2-40B4-BE49-F238E27FC236}">
                      <a16:creationId xmlns:a16="http://schemas.microsoft.com/office/drawing/2014/main" id="{445AFBFC-CB43-CE52-AAFF-6AF43643F3E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40893" y="2247933"/>
                  <a:ext cx="138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1973" name="Freihand 211972">
                  <a:extLst>
                    <a:ext uri="{FF2B5EF4-FFF2-40B4-BE49-F238E27FC236}">
                      <a16:creationId xmlns:a16="http://schemas.microsoft.com/office/drawing/2014/main" id="{B20F89A9-BAE5-D9DD-D15B-47C05A3D522D}"/>
                    </a:ext>
                  </a:extLst>
                </p14:cNvPr>
                <p14:cNvContentPartPr/>
                <p14:nvPr/>
              </p14:nvContentPartPr>
              <p14:xfrm>
                <a:off x="5255493" y="2093133"/>
                <a:ext cx="95760" cy="93960"/>
              </p14:xfrm>
            </p:contentPart>
          </mc:Choice>
          <mc:Fallback>
            <p:pic>
              <p:nvPicPr>
                <p:cNvPr id="211973" name="Freihand 211972">
                  <a:extLst>
                    <a:ext uri="{FF2B5EF4-FFF2-40B4-BE49-F238E27FC236}">
                      <a16:creationId xmlns:a16="http://schemas.microsoft.com/office/drawing/2014/main" id="{B20F89A9-BAE5-D9DD-D15B-47C05A3D522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46853" y="2084133"/>
                  <a:ext cx="113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1649" name="Freihand 211648">
                  <a:extLst>
                    <a:ext uri="{FF2B5EF4-FFF2-40B4-BE49-F238E27FC236}">
                      <a16:creationId xmlns:a16="http://schemas.microsoft.com/office/drawing/2014/main" id="{E17C3684-D89F-322F-3680-2682A29D18FF}"/>
                    </a:ext>
                  </a:extLst>
                </p14:cNvPr>
                <p14:cNvContentPartPr/>
                <p14:nvPr/>
              </p14:nvContentPartPr>
              <p14:xfrm>
                <a:off x="4758693" y="2352693"/>
                <a:ext cx="1064520" cy="127440"/>
              </p14:xfrm>
            </p:contentPart>
          </mc:Choice>
          <mc:Fallback>
            <p:pic>
              <p:nvPicPr>
                <p:cNvPr id="211649" name="Freihand 211648">
                  <a:extLst>
                    <a:ext uri="{FF2B5EF4-FFF2-40B4-BE49-F238E27FC236}">
                      <a16:creationId xmlns:a16="http://schemas.microsoft.com/office/drawing/2014/main" id="{E17C3684-D89F-322F-3680-2682A29D18F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49693" y="2344053"/>
                  <a:ext cx="108216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62" name="Gruppieren 211661">
            <a:extLst>
              <a:ext uri="{FF2B5EF4-FFF2-40B4-BE49-F238E27FC236}">
                <a16:creationId xmlns:a16="http://schemas.microsoft.com/office/drawing/2014/main" id="{78093B45-9879-08C4-43CD-46F7B5C1C66E}"/>
              </a:ext>
            </a:extLst>
          </p:cNvPr>
          <p:cNvGrpSpPr/>
          <p:nvPr/>
        </p:nvGrpSpPr>
        <p:grpSpPr>
          <a:xfrm>
            <a:off x="4731333" y="1230573"/>
            <a:ext cx="1121400" cy="438840"/>
            <a:chOff x="4731333" y="1230573"/>
            <a:chExt cx="1121400" cy="43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1653" name="Freihand 211652">
                  <a:extLst>
                    <a:ext uri="{FF2B5EF4-FFF2-40B4-BE49-F238E27FC236}">
                      <a16:creationId xmlns:a16="http://schemas.microsoft.com/office/drawing/2014/main" id="{8CA1F545-5E1D-FB4A-1259-9458EC1D9704}"/>
                    </a:ext>
                  </a:extLst>
                </p14:cNvPr>
                <p14:cNvContentPartPr/>
                <p14:nvPr/>
              </p14:nvContentPartPr>
              <p14:xfrm>
                <a:off x="4731333" y="1473933"/>
                <a:ext cx="63000" cy="138960"/>
              </p14:xfrm>
            </p:contentPart>
          </mc:Choice>
          <mc:Fallback>
            <p:pic>
              <p:nvPicPr>
                <p:cNvPr id="211653" name="Freihand 211652">
                  <a:extLst>
                    <a:ext uri="{FF2B5EF4-FFF2-40B4-BE49-F238E27FC236}">
                      <a16:creationId xmlns:a16="http://schemas.microsoft.com/office/drawing/2014/main" id="{8CA1F545-5E1D-FB4A-1259-9458EC1D970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22693" y="1465293"/>
                  <a:ext cx="80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1654" name="Freihand 211653">
                  <a:extLst>
                    <a:ext uri="{FF2B5EF4-FFF2-40B4-BE49-F238E27FC236}">
                      <a16:creationId xmlns:a16="http://schemas.microsoft.com/office/drawing/2014/main" id="{F626515A-4F3E-EE56-54C7-9483E04EFBD8}"/>
                    </a:ext>
                  </a:extLst>
                </p14:cNvPr>
                <p14:cNvContentPartPr/>
                <p14:nvPr/>
              </p14:nvContentPartPr>
              <p14:xfrm>
                <a:off x="4751853" y="1379613"/>
                <a:ext cx="30240" cy="9360"/>
              </p14:xfrm>
            </p:contentPart>
          </mc:Choice>
          <mc:Fallback>
            <p:pic>
              <p:nvPicPr>
                <p:cNvPr id="211654" name="Freihand 211653">
                  <a:extLst>
                    <a:ext uri="{FF2B5EF4-FFF2-40B4-BE49-F238E27FC236}">
                      <a16:creationId xmlns:a16="http://schemas.microsoft.com/office/drawing/2014/main" id="{F626515A-4F3E-EE56-54C7-9483E04EFBD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43213" y="1370613"/>
                  <a:ext cx="47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1655" name="Freihand 211654">
                  <a:extLst>
                    <a:ext uri="{FF2B5EF4-FFF2-40B4-BE49-F238E27FC236}">
                      <a16:creationId xmlns:a16="http://schemas.microsoft.com/office/drawing/2014/main" id="{6A6DD8E2-827D-B808-9064-64E34F652647}"/>
                    </a:ext>
                  </a:extLst>
                </p14:cNvPr>
                <p14:cNvContentPartPr/>
                <p14:nvPr/>
              </p14:nvContentPartPr>
              <p14:xfrm>
                <a:off x="4889013" y="1425333"/>
                <a:ext cx="336240" cy="244080"/>
              </p14:xfrm>
            </p:contentPart>
          </mc:Choice>
          <mc:Fallback>
            <p:pic>
              <p:nvPicPr>
                <p:cNvPr id="211655" name="Freihand 211654">
                  <a:extLst>
                    <a:ext uri="{FF2B5EF4-FFF2-40B4-BE49-F238E27FC236}">
                      <a16:creationId xmlns:a16="http://schemas.microsoft.com/office/drawing/2014/main" id="{6A6DD8E2-827D-B808-9064-64E34F65264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80373" y="1416333"/>
                  <a:ext cx="353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1657" name="Freihand 211656">
                  <a:extLst>
                    <a:ext uri="{FF2B5EF4-FFF2-40B4-BE49-F238E27FC236}">
                      <a16:creationId xmlns:a16="http://schemas.microsoft.com/office/drawing/2014/main" id="{1B003CF9-151C-7465-306B-E679CF993FB4}"/>
                    </a:ext>
                  </a:extLst>
                </p14:cNvPr>
                <p14:cNvContentPartPr/>
                <p14:nvPr/>
              </p14:nvContentPartPr>
              <p14:xfrm>
                <a:off x="5075853" y="1505253"/>
                <a:ext cx="158040" cy="18720"/>
              </p14:xfrm>
            </p:contentPart>
          </mc:Choice>
          <mc:Fallback>
            <p:pic>
              <p:nvPicPr>
                <p:cNvPr id="211657" name="Freihand 211656">
                  <a:extLst>
                    <a:ext uri="{FF2B5EF4-FFF2-40B4-BE49-F238E27FC236}">
                      <a16:creationId xmlns:a16="http://schemas.microsoft.com/office/drawing/2014/main" id="{1B003CF9-151C-7465-306B-E679CF993FB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66853" y="1496253"/>
                  <a:ext cx="175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1658" name="Freihand 211657">
                  <a:extLst>
                    <a:ext uri="{FF2B5EF4-FFF2-40B4-BE49-F238E27FC236}">
                      <a16:creationId xmlns:a16="http://schemas.microsoft.com/office/drawing/2014/main" id="{C9C49C15-4C1F-6E47-C729-E516587DAA1C}"/>
                    </a:ext>
                  </a:extLst>
                </p14:cNvPr>
                <p14:cNvContentPartPr/>
                <p14:nvPr/>
              </p14:nvContentPartPr>
              <p14:xfrm>
                <a:off x="5360613" y="1333173"/>
                <a:ext cx="356040" cy="188640"/>
              </p14:xfrm>
            </p:contentPart>
          </mc:Choice>
          <mc:Fallback>
            <p:pic>
              <p:nvPicPr>
                <p:cNvPr id="211658" name="Freihand 211657">
                  <a:extLst>
                    <a:ext uri="{FF2B5EF4-FFF2-40B4-BE49-F238E27FC236}">
                      <a16:creationId xmlns:a16="http://schemas.microsoft.com/office/drawing/2014/main" id="{C9C49C15-4C1F-6E47-C729-E516587DAA1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51613" y="1324533"/>
                  <a:ext cx="373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1659" name="Freihand 211658">
                  <a:extLst>
                    <a:ext uri="{FF2B5EF4-FFF2-40B4-BE49-F238E27FC236}">
                      <a16:creationId xmlns:a16="http://schemas.microsoft.com/office/drawing/2014/main" id="{E150EA37-685A-A84A-7144-CADBEB3BFDF1}"/>
                    </a:ext>
                  </a:extLst>
                </p14:cNvPr>
                <p14:cNvContentPartPr/>
                <p14:nvPr/>
              </p14:nvContentPartPr>
              <p14:xfrm>
                <a:off x="5558973" y="1230573"/>
                <a:ext cx="118080" cy="126720"/>
              </p14:xfrm>
            </p:contentPart>
          </mc:Choice>
          <mc:Fallback>
            <p:pic>
              <p:nvPicPr>
                <p:cNvPr id="211659" name="Freihand 211658">
                  <a:extLst>
                    <a:ext uri="{FF2B5EF4-FFF2-40B4-BE49-F238E27FC236}">
                      <a16:creationId xmlns:a16="http://schemas.microsoft.com/office/drawing/2014/main" id="{E150EA37-685A-A84A-7144-CADBEB3BFDF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50333" y="1221933"/>
                  <a:ext cx="135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1660" name="Freihand 211659">
                  <a:extLst>
                    <a:ext uri="{FF2B5EF4-FFF2-40B4-BE49-F238E27FC236}">
                      <a16:creationId xmlns:a16="http://schemas.microsoft.com/office/drawing/2014/main" id="{08A1D7D7-0C80-8A8D-1BE7-74427A0690D4}"/>
                    </a:ext>
                  </a:extLst>
                </p14:cNvPr>
                <p14:cNvContentPartPr/>
                <p14:nvPr/>
              </p14:nvContentPartPr>
              <p14:xfrm>
                <a:off x="5765253" y="1408413"/>
                <a:ext cx="87480" cy="103680"/>
              </p14:xfrm>
            </p:contentPart>
          </mc:Choice>
          <mc:Fallback>
            <p:pic>
              <p:nvPicPr>
                <p:cNvPr id="211660" name="Freihand 211659">
                  <a:extLst>
                    <a:ext uri="{FF2B5EF4-FFF2-40B4-BE49-F238E27FC236}">
                      <a16:creationId xmlns:a16="http://schemas.microsoft.com/office/drawing/2014/main" id="{08A1D7D7-0C80-8A8D-1BE7-74427A0690D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56253" y="1399413"/>
                  <a:ext cx="1051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76" name="Gruppieren 211675">
            <a:extLst>
              <a:ext uri="{FF2B5EF4-FFF2-40B4-BE49-F238E27FC236}">
                <a16:creationId xmlns:a16="http://schemas.microsoft.com/office/drawing/2014/main" id="{CC19EAD4-6FC9-6D59-78A6-A379AB67CFEF}"/>
              </a:ext>
            </a:extLst>
          </p:cNvPr>
          <p:cNvGrpSpPr/>
          <p:nvPr/>
        </p:nvGrpSpPr>
        <p:grpSpPr>
          <a:xfrm>
            <a:off x="5181693" y="1629813"/>
            <a:ext cx="223920" cy="407880"/>
            <a:chOff x="5181693" y="1629813"/>
            <a:chExt cx="22392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1674" name="Freihand 211673">
                  <a:extLst>
                    <a:ext uri="{FF2B5EF4-FFF2-40B4-BE49-F238E27FC236}">
                      <a16:creationId xmlns:a16="http://schemas.microsoft.com/office/drawing/2014/main" id="{78546C1C-2726-5672-B285-7EE1D527D9A6}"/>
                    </a:ext>
                  </a:extLst>
                </p14:cNvPr>
                <p14:cNvContentPartPr/>
                <p14:nvPr/>
              </p14:nvContentPartPr>
              <p14:xfrm>
                <a:off x="5265213" y="1629813"/>
                <a:ext cx="140400" cy="320400"/>
              </p14:xfrm>
            </p:contentPart>
          </mc:Choice>
          <mc:Fallback>
            <p:pic>
              <p:nvPicPr>
                <p:cNvPr id="211674" name="Freihand 211673">
                  <a:extLst>
                    <a:ext uri="{FF2B5EF4-FFF2-40B4-BE49-F238E27FC236}">
                      <a16:creationId xmlns:a16="http://schemas.microsoft.com/office/drawing/2014/main" id="{78546C1C-2726-5672-B285-7EE1D527D9A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56573" y="1620813"/>
                  <a:ext cx="1580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1675" name="Freihand 211674">
                  <a:extLst>
                    <a:ext uri="{FF2B5EF4-FFF2-40B4-BE49-F238E27FC236}">
                      <a16:creationId xmlns:a16="http://schemas.microsoft.com/office/drawing/2014/main" id="{487F4741-92C3-E864-0A0B-2AE6EF02A71B}"/>
                    </a:ext>
                  </a:extLst>
                </p14:cNvPr>
                <p14:cNvContentPartPr/>
                <p14:nvPr/>
              </p14:nvContentPartPr>
              <p14:xfrm>
                <a:off x="5181693" y="1786413"/>
                <a:ext cx="160920" cy="251280"/>
              </p14:xfrm>
            </p:contentPart>
          </mc:Choice>
          <mc:Fallback>
            <p:pic>
              <p:nvPicPr>
                <p:cNvPr id="211675" name="Freihand 211674">
                  <a:extLst>
                    <a:ext uri="{FF2B5EF4-FFF2-40B4-BE49-F238E27FC236}">
                      <a16:creationId xmlns:a16="http://schemas.microsoft.com/office/drawing/2014/main" id="{487F4741-92C3-E864-0A0B-2AE6EF02A71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72693" y="1777413"/>
                  <a:ext cx="17856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80" name="Gruppieren 211679">
            <a:extLst>
              <a:ext uri="{FF2B5EF4-FFF2-40B4-BE49-F238E27FC236}">
                <a16:creationId xmlns:a16="http://schemas.microsoft.com/office/drawing/2014/main" id="{42E5BA89-3EC5-3FB9-D837-4F3E6ADA347E}"/>
              </a:ext>
            </a:extLst>
          </p:cNvPr>
          <p:cNvGrpSpPr/>
          <p:nvPr/>
        </p:nvGrpSpPr>
        <p:grpSpPr>
          <a:xfrm>
            <a:off x="1066173" y="2694333"/>
            <a:ext cx="6722280" cy="1261440"/>
            <a:chOff x="1066173" y="2694333"/>
            <a:chExt cx="6722280" cy="126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1602" name="Freihand 211601">
                  <a:extLst>
                    <a:ext uri="{FF2B5EF4-FFF2-40B4-BE49-F238E27FC236}">
                      <a16:creationId xmlns:a16="http://schemas.microsoft.com/office/drawing/2014/main" id="{BEDE7B0E-E919-0663-A102-FF1D25941D89}"/>
                    </a:ext>
                  </a:extLst>
                </p14:cNvPr>
                <p14:cNvContentPartPr/>
                <p14:nvPr/>
              </p14:nvContentPartPr>
              <p14:xfrm>
                <a:off x="1114773" y="2694333"/>
                <a:ext cx="6673680" cy="261720"/>
              </p14:xfrm>
            </p:contentPart>
          </mc:Choice>
          <mc:Fallback>
            <p:pic>
              <p:nvPicPr>
                <p:cNvPr id="211602" name="Freihand 211601">
                  <a:extLst>
                    <a:ext uri="{FF2B5EF4-FFF2-40B4-BE49-F238E27FC236}">
                      <a16:creationId xmlns:a16="http://schemas.microsoft.com/office/drawing/2014/main" id="{BEDE7B0E-E919-0663-A102-FF1D25941D8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05773" y="2685693"/>
                  <a:ext cx="66913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1603" name="Freihand 211602">
                  <a:extLst>
                    <a:ext uri="{FF2B5EF4-FFF2-40B4-BE49-F238E27FC236}">
                      <a16:creationId xmlns:a16="http://schemas.microsoft.com/office/drawing/2014/main" id="{5CA09EB5-8B9D-5E3E-09A5-952DF554AD32}"/>
                    </a:ext>
                  </a:extLst>
                </p14:cNvPr>
                <p14:cNvContentPartPr/>
                <p14:nvPr/>
              </p14:nvContentPartPr>
              <p14:xfrm>
                <a:off x="1275333" y="2951013"/>
                <a:ext cx="172080" cy="167400"/>
              </p14:xfrm>
            </p:contentPart>
          </mc:Choice>
          <mc:Fallback>
            <p:pic>
              <p:nvPicPr>
                <p:cNvPr id="211603" name="Freihand 211602">
                  <a:extLst>
                    <a:ext uri="{FF2B5EF4-FFF2-40B4-BE49-F238E27FC236}">
                      <a16:creationId xmlns:a16="http://schemas.microsoft.com/office/drawing/2014/main" id="{5CA09EB5-8B9D-5E3E-09A5-952DF554AD3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66693" y="2942013"/>
                  <a:ext cx="189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1609" name="Freihand 211608">
                  <a:extLst>
                    <a:ext uri="{FF2B5EF4-FFF2-40B4-BE49-F238E27FC236}">
                      <a16:creationId xmlns:a16="http://schemas.microsoft.com/office/drawing/2014/main" id="{55F98B11-61FA-265D-B3EB-DC8F68049F57}"/>
                    </a:ext>
                  </a:extLst>
                </p14:cNvPr>
                <p14:cNvContentPartPr/>
                <p14:nvPr/>
              </p14:nvContentPartPr>
              <p14:xfrm>
                <a:off x="1113333" y="3253053"/>
                <a:ext cx="81720" cy="207360"/>
              </p14:xfrm>
            </p:contentPart>
          </mc:Choice>
          <mc:Fallback>
            <p:pic>
              <p:nvPicPr>
                <p:cNvPr id="211609" name="Freihand 211608">
                  <a:extLst>
                    <a:ext uri="{FF2B5EF4-FFF2-40B4-BE49-F238E27FC236}">
                      <a16:creationId xmlns:a16="http://schemas.microsoft.com/office/drawing/2014/main" id="{55F98B11-61FA-265D-B3EB-DC8F68049F5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04693" y="3244413"/>
                  <a:ext cx="99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1611" name="Freihand 211610">
                  <a:extLst>
                    <a:ext uri="{FF2B5EF4-FFF2-40B4-BE49-F238E27FC236}">
                      <a16:creationId xmlns:a16="http://schemas.microsoft.com/office/drawing/2014/main" id="{C446887C-6F1D-80C5-DC0B-6A189C41254B}"/>
                    </a:ext>
                  </a:extLst>
                </p14:cNvPr>
                <p14:cNvContentPartPr/>
                <p14:nvPr/>
              </p14:nvContentPartPr>
              <p14:xfrm>
                <a:off x="1066173" y="3090333"/>
                <a:ext cx="29880" cy="30960"/>
              </p14:xfrm>
            </p:contentPart>
          </mc:Choice>
          <mc:Fallback>
            <p:pic>
              <p:nvPicPr>
                <p:cNvPr id="211611" name="Freihand 211610">
                  <a:extLst>
                    <a:ext uri="{FF2B5EF4-FFF2-40B4-BE49-F238E27FC236}">
                      <a16:creationId xmlns:a16="http://schemas.microsoft.com/office/drawing/2014/main" id="{C446887C-6F1D-80C5-DC0B-6A189C41254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7533" y="3081333"/>
                  <a:ext cx="47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1613" name="Freihand 211612">
                  <a:extLst>
                    <a:ext uri="{FF2B5EF4-FFF2-40B4-BE49-F238E27FC236}">
                      <a16:creationId xmlns:a16="http://schemas.microsoft.com/office/drawing/2014/main" id="{2AF36248-C4FD-1FC9-B1C5-B4EECB1F48F9}"/>
                    </a:ext>
                  </a:extLst>
                </p14:cNvPr>
                <p14:cNvContentPartPr/>
                <p14:nvPr/>
              </p14:nvContentPartPr>
              <p14:xfrm>
                <a:off x="1239693" y="3376173"/>
                <a:ext cx="158040" cy="163080"/>
              </p14:xfrm>
            </p:contentPart>
          </mc:Choice>
          <mc:Fallback>
            <p:pic>
              <p:nvPicPr>
                <p:cNvPr id="211613" name="Freihand 211612">
                  <a:extLst>
                    <a:ext uri="{FF2B5EF4-FFF2-40B4-BE49-F238E27FC236}">
                      <a16:creationId xmlns:a16="http://schemas.microsoft.com/office/drawing/2014/main" id="{2AF36248-C4FD-1FC9-B1C5-B4EECB1F48F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231053" y="3367173"/>
                  <a:ext cx="175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1619" name="Freihand 211618">
                  <a:extLst>
                    <a:ext uri="{FF2B5EF4-FFF2-40B4-BE49-F238E27FC236}">
                      <a16:creationId xmlns:a16="http://schemas.microsoft.com/office/drawing/2014/main" id="{45C138C3-8CB4-B58C-B06F-90A6304CFD6F}"/>
                    </a:ext>
                  </a:extLst>
                </p14:cNvPr>
                <p14:cNvContentPartPr/>
                <p14:nvPr/>
              </p14:nvContentPartPr>
              <p14:xfrm>
                <a:off x="1400613" y="3089973"/>
                <a:ext cx="156960" cy="185040"/>
              </p14:xfrm>
            </p:contentPart>
          </mc:Choice>
          <mc:Fallback>
            <p:pic>
              <p:nvPicPr>
                <p:cNvPr id="211619" name="Freihand 211618">
                  <a:extLst>
                    <a:ext uri="{FF2B5EF4-FFF2-40B4-BE49-F238E27FC236}">
                      <a16:creationId xmlns:a16="http://schemas.microsoft.com/office/drawing/2014/main" id="{45C138C3-8CB4-B58C-B06F-90A6304CFD6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91973" y="3081333"/>
                  <a:ext cx="174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1624" name="Freihand 211623">
                  <a:extLst>
                    <a:ext uri="{FF2B5EF4-FFF2-40B4-BE49-F238E27FC236}">
                      <a16:creationId xmlns:a16="http://schemas.microsoft.com/office/drawing/2014/main" id="{E177D85A-C9ED-F48A-DE5D-34A87379F14D}"/>
                    </a:ext>
                  </a:extLst>
                </p14:cNvPr>
                <p14:cNvContentPartPr/>
                <p14:nvPr/>
              </p14:nvContentPartPr>
              <p14:xfrm>
                <a:off x="1724253" y="3237933"/>
                <a:ext cx="194400" cy="60840"/>
              </p14:xfrm>
            </p:contentPart>
          </mc:Choice>
          <mc:Fallback>
            <p:pic>
              <p:nvPicPr>
                <p:cNvPr id="211624" name="Freihand 211623">
                  <a:extLst>
                    <a:ext uri="{FF2B5EF4-FFF2-40B4-BE49-F238E27FC236}">
                      <a16:creationId xmlns:a16="http://schemas.microsoft.com/office/drawing/2014/main" id="{E177D85A-C9ED-F48A-DE5D-34A87379F14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715613" y="3229293"/>
                  <a:ext cx="212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1627" name="Freihand 211626">
                  <a:extLst>
                    <a:ext uri="{FF2B5EF4-FFF2-40B4-BE49-F238E27FC236}">
                      <a16:creationId xmlns:a16="http://schemas.microsoft.com/office/drawing/2014/main" id="{B3891F77-3D90-2677-8442-FE299EF2E796}"/>
                    </a:ext>
                  </a:extLst>
                </p14:cNvPr>
                <p14:cNvContentPartPr/>
                <p14:nvPr/>
              </p14:nvContentPartPr>
              <p14:xfrm>
                <a:off x="1732173" y="3361053"/>
                <a:ext cx="232560" cy="50400"/>
              </p14:xfrm>
            </p:contentPart>
          </mc:Choice>
          <mc:Fallback>
            <p:pic>
              <p:nvPicPr>
                <p:cNvPr id="211627" name="Freihand 211626">
                  <a:extLst>
                    <a:ext uri="{FF2B5EF4-FFF2-40B4-BE49-F238E27FC236}">
                      <a16:creationId xmlns:a16="http://schemas.microsoft.com/office/drawing/2014/main" id="{B3891F77-3D90-2677-8442-FE299EF2E79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723533" y="3352413"/>
                  <a:ext cx="250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1634" name="Freihand 211633">
                  <a:extLst>
                    <a:ext uri="{FF2B5EF4-FFF2-40B4-BE49-F238E27FC236}">
                      <a16:creationId xmlns:a16="http://schemas.microsoft.com/office/drawing/2014/main" id="{C8B3D7C4-55CF-CCCE-EF4D-9AAC4A4CE1D9}"/>
                    </a:ext>
                  </a:extLst>
                </p14:cNvPr>
                <p14:cNvContentPartPr/>
                <p14:nvPr/>
              </p14:nvContentPartPr>
              <p14:xfrm>
                <a:off x="2170653" y="3199053"/>
                <a:ext cx="81360" cy="154440"/>
              </p14:xfrm>
            </p:contentPart>
          </mc:Choice>
          <mc:Fallback>
            <p:pic>
              <p:nvPicPr>
                <p:cNvPr id="211634" name="Freihand 211633">
                  <a:extLst>
                    <a:ext uri="{FF2B5EF4-FFF2-40B4-BE49-F238E27FC236}">
                      <a16:creationId xmlns:a16="http://schemas.microsoft.com/office/drawing/2014/main" id="{C8B3D7C4-55CF-CCCE-EF4D-9AAC4A4CE1D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161653" y="3190053"/>
                  <a:ext cx="99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1636" name="Freihand 211635">
                  <a:extLst>
                    <a:ext uri="{FF2B5EF4-FFF2-40B4-BE49-F238E27FC236}">
                      <a16:creationId xmlns:a16="http://schemas.microsoft.com/office/drawing/2014/main" id="{65D795FA-59EF-7C90-A5F3-661109294904}"/>
                    </a:ext>
                  </a:extLst>
                </p14:cNvPr>
                <p14:cNvContentPartPr/>
                <p14:nvPr/>
              </p14:nvContentPartPr>
              <p14:xfrm>
                <a:off x="2218893" y="3020853"/>
                <a:ext cx="8280" cy="25560"/>
              </p14:xfrm>
            </p:contentPart>
          </mc:Choice>
          <mc:Fallback>
            <p:pic>
              <p:nvPicPr>
                <p:cNvPr id="211636" name="Freihand 211635">
                  <a:extLst>
                    <a:ext uri="{FF2B5EF4-FFF2-40B4-BE49-F238E27FC236}">
                      <a16:creationId xmlns:a16="http://schemas.microsoft.com/office/drawing/2014/main" id="{65D795FA-59EF-7C90-A5F3-66110929490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209893" y="3011853"/>
                  <a:ext cx="25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1642" name="Freihand 211641">
                  <a:extLst>
                    <a:ext uri="{FF2B5EF4-FFF2-40B4-BE49-F238E27FC236}">
                      <a16:creationId xmlns:a16="http://schemas.microsoft.com/office/drawing/2014/main" id="{7BEBA42D-D80F-EE93-3031-F768E950DE43}"/>
                    </a:ext>
                  </a:extLst>
                </p14:cNvPr>
                <p14:cNvContentPartPr/>
                <p14:nvPr/>
              </p14:nvContentPartPr>
              <p14:xfrm>
                <a:off x="2277573" y="3299133"/>
                <a:ext cx="145440" cy="124560"/>
              </p14:xfrm>
            </p:contentPart>
          </mc:Choice>
          <mc:Fallback>
            <p:pic>
              <p:nvPicPr>
                <p:cNvPr id="211642" name="Freihand 211641">
                  <a:extLst>
                    <a:ext uri="{FF2B5EF4-FFF2-40B4-BE49-F238E27FC236}">
                      <a16:creationId xmlns:a16="http://schemas.microsoft.com/office/drawing/2014/main" id="{7BEBA42D-D80F-EE93-3031-F768E950DE4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68933" y="3290493"/>
                  <a:ext cx="163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1645" name="Freihand 211644">
                  <a:extLst>
                    <a:ext uri="{FF2B5EF4-FFF2-40B4-BE49-F238E27FC236}">
                      <a16:creationId xmlns:a16="http://schemas.microsoft.com/office/drawing/2014/main" id="{EDB0624B-FE68-7D17-474F-F92545FF8D12}"/>
                    </a:ext>
                  </a:extLst>
                </p14:cNvPr>
                <p14:cNvContentPartPr/>
                <p14:nvPr/>
              </p14:nvContentPartPr>
              <p14:xfrm>
                <a:off x="2058693" y="3043533"/>
                <a:ext cx="264600" cy="104400"/>
              </p14:xfrm>
            </p:contentPart>
          </mc:Choice>
          <mc:Fallback>
            <p:pic>
              <p:nvPicPr>
                <p:cNvPr id="211645" name="Freihand 211644">
                  <a:extLst>
                    <a:ext uri="{FF2B5EF4-FFF2-40B4-BE49-F238E27FC236}">
                      <a16:creationId xmlns:a16="http://schemas.microsoft.com/office/drawing/2014/main" id="{EDB0624B-FE68-7D17-474F-F92545FF8D1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50053" y="3034533"/>
                  <a:ext cx="282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2040" name="Freihand 212039">
                  <a:extLst>
                    <a:ext uri="{FF2B5EF4-FFF2-40B4-BE49-F238E27FC236}">
                      <a16:creationId xmlns:a16="http://schemas.microsoft.com/office/drawing/2014/main" id="{24365AFC-69A6-B24D-7E3B-BE97FA3875AE}"/>
                    </a:ext>
                  </a:extLst>
                </p14:cNvPr>
                <p14:cNvContentPartPr/>
                <p14:nvPr/>
              </p14:nvContentPartPr>
              <p14:xfrm>
                <a:off x="2587533" y="3061533"/>
                <a:ext cx="89640" cy="291600"/>
              </p14:xfrm>
            </p:contentPart>
          </mc:Choice>
          <mc:Fallback>
            <p:pic>
              <p:nvPicPr>
                <p:cNvPr id="212040" name="Freihand 212039">
                  <a:extLst>
                    <a:ext uri="{FF2B5EF4-FFF2-40B4-BE49-F238E27FC236}">
                      <a16:creationId xmlns:a16="http://schemas.microsoft.com/office/drawing/2014/main" id="{24365AFC-69A6-B24D-7E3B-BE97FA3875A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78533" y="3052893"/>
                  <a:ext cx="107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2056" name="Freihand 212055">
                  <a:extLst>
                    <a:ext uri="{FF2B5EF4-FFF2-40B4-BE49-F238E27FC236}">
                      <a16:creationId xmlns:a16="http://schemas.microsoft.com/office/drawing/2014/main" id="{FABFCB56-F3E9-08E7-D631-9E733844543B}"/>
                    </a:ext>
                  </a:extLst>
                </p14:cNvPr>
                <p14:cNvContentPartPr/>
                <p14:nvPr/>
              </p14:nvContentPartPr>
              <p14:xfrm>
                <a:off x="2482053" y="3170973"/>
                <a:ext cx="9720" cy="141480"/>
              </p14:xfrm>
            </p:contentPart>
          </mc:Choice>
          <mc:Fallback>
            <p:pic>
              <p:nvPicPr>
                <p:cNvPr id="212056" name="Freihand 212055">
                  <a:extLst>
                    <a:ext uri="{FF2B5EF4-FFF2-40B4-BE49-F238E27FC236}">
                      <a16:creationId xmlns:a16="http://schemas.microsoft.com/office/drawing/2014/main" id="{FABFCB56-F3E9-08E7-D631-9E733844543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473053" y="3161973"/>
                  <a:ext cx="27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2057" name="Freihand 212056">
                  <a:extLst>
                    <a:ext uri="{FF2B5EF4-FFF2-40B4-BE49-F238E27FC236}">
                      <a16:creationId xmlns:a16="http://schemas.microsoft.com/office/drawing/2014/main" id="{E3A61BF1-5DA4-7E2F-708C-9C301C68CD2A}"/>
                    </a:ext>
                  </a:extLst>
                </p14:cNvPr>
                <p14:cNvContentPartPr/>
                <p14:nvPr/>
              </p14:nvContentPartPr>
              <p14:xfrm>
                <a:off x="2441733" y="3211653"/>
                <a:ext cx="123480" cy="12960"/>
              </p14:xfrm>
            </p:contentPart>
          </mc:Choice>
          <mc:Fallback>
            <p:pic>
              <p:nvPicPr>
                <p:cNvPr id="212057" name="Freihand 212056">
                  <a:extLst>
                    <a:ext uri="{FF2B5EF4-FFF2-40B4-BE49-F238E27FC236}">
                      <a16:creationId xmlns:a16="http://schemas.microsoft.com/office/drawing/2014/main" id="{E3A61BF1-5DA4-7E2F-708C-9C301C68CD2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432733" y="3202653"/>
                  <a:ext cx="141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2050" name="Freihand 212049">
                  <a:extLst>
                    <a:ext uri="{FF2B5EF4-FFF2-40B4-BE49-F238E27FC236}">
                      <a16:creationId xmlns:a16="http://schemas.microsoft.com/office/drawing/2014/main" id="{A7C3FD39-28E8-F50A-693A-888B7E640FCB}"/>
                    </a:ext>
                  </a:extLst>
                </p14:cNvPr>
                <p14:cNvContentPartPr/>
                <p14:nvPr/>
              </p14:nvContentPartPr>
              <p14:xfrm>
                <a:off x="2904333" y="3115173"/>
                <a:ext cx="61560" cy="182160"/>
              </p14:xfrm>
            </p:contentPart>
          </mc:Choice>
          <mc:Fallback>
            <p:pic>
              <p:nvPicPr>
                <p:cNvPr id="212050" name="Freihand 212049">
                  <a:extLst>
                    <a:ext uri="{FF2B5EF4-FFF2-40B4-BE49-F238E27FC236}">
                      <a16:creationId xmlns:a16="http://schemas.microsoft.com/office/drawing/2014/main" id="{A7C3FD39-28E8-F50A-693A-888B7E640FC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895693" y="3106533"/>
                  <a:ext cx="79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2055" name="Freihand 212054">
                  <a:extLst>
                    <a:ext uri="{FF2B5EF4-FFF2-40B4-BE49-F238E27FC236}">
                      <a16:creationId xmlns:a16="http://schemas.microsoft.com/office/drawing/2014/main" id="{B6F4B517-8098-3FF4-773D-6F559943029C}"/>
                    </a:ext>
                  </a:extLst>
                </p14:cNvPr>
                <p14:cNvContentPartPr/>
                <p14:nvPr/>
              </p14:nvContentPartPr>
              <p14:xfrm>
                <a:off x="2975253" y="2985573"/>
                <a:ext cx="8280" cy="11520"/>
              </p14:xfrm>
            </p:contentPart>
          </mc:Choice>
          <mc:Fallback>
            <p:pic>
              <p:nvPicPr>
                <p:cNvPr id="212055" name="Freihand 212054">
                  <a:extLst>
                    <a:ext uri="{FF2B5EF4-FFF2-40B4-BE49-F238E27FC236}">
                      <a16:creationId xmlns:a16="http://schemas.microsoft.com/office/drawing/2014/main" id="{B6F4B517-8098-3FF4-773D-6F559943029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966253" y="2976933"/>
                  <a:ext cx="25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2067" name="Freihand 212066">
                  <a:extLst>
                    <a:ext uri="{FF2B5EF4-FFF2-40B4-BE49-F238E27FC236}">
                      <a16:creationId xmlns:a16="http://schemas.microsoft.com/office/drawing/2014/main" id="{2A9F5B86-0CC5-A7AE-FA9D-84AD60C27F3A}"/>
                    </a:ext>
                  </a:extLst>
                </p14:cNvPr>
                <p14:cNvContentPartPr/>
                <p14:nvPr/>
              </p14:nvContentPartPr>
              <p14:xfrm>
                <a:off x="3033573" y="3266013"/>
                <a:ext cx="98280" cy="138600"/>
              </p14:xfrm>
            </p:contentPart>
          </mc:Choice>
          <mc:Fallback>
            <p:pic>
              <p:nvPicPr>
                <p:cNvPr id="212067" name="Freihand 212066">
                  <a:extLst>
                    <a:ext uri="{FF2B5EF4-FFF2-40B4-BE49-F238E27FC236}">
                      <a16:creationId xmlns:a16="http://schemas.microsoft.com/office/drawing/2014/main" id="{2A9F5B86-0CC5-A7AE-FA9D-84AD60C27F3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024573" y="3257013"/>
                  <a:ext cx="115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2070" name="Freihand 212069">
                  <a:extLst>
                    <a:ext uri="{FF2B5EF4-FFF2-40B4-BE49-F238E27FC236}">
                      <a16:creationId xmlns:a16="http://schemas.microsoft.com/office/drawing/2014/main" id="{886F97A6-B5E3-632F-84B2-9E5887F085C4}"/>
                    </a:ext>
                  </a:extLst>
                </p14:cNvPr>
                <p14:cNvContentPartPr/>
                <p14:nvPr/>
              </p14:nvContentPartPr>
              <p14:xfrm>
                <a:off x="2864373" y="2976933"/>
                <a:ext cx="245160" cy="77760"/>
              </p14:xfrm>
            </p:contentPart>
          </mc:Choice>
          <mc:Fallback>
            <p:pic>
              <p:nvPicPr>
                <p:cNvPr id="212070" name="Freihand 212069">
                  <a:extLst>
                    <a:ext uri="{FF2B5EF4-FFF2-40B4-BE49-F238E27FC236}">
                      <a16:creationId xmlns:a16="http://schemas.microsoft.com/office/drawing/2014/main" id="{886F97A6-B5E3-632F-84B2-9E5887F085C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855373" y="2967933"/>
                  <a:ext cx="262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2080" name="Freihand 212079">
                  <a:extLst>
                    <a:ext uri="{FF2B5EF4-FFF2-40B4-BE49-F238E27FC236}">
                      <a16:creationId xmlns:a16="http://schemas.microsoft.com/office/drawing/2014/main" id="{E17CDA7A-BE50-4A4D-19B3-C2633F443E6D}"/>
                    </a:ext>
                  </a:extLst>
                </p14:cNvPr>
                <p14:cNvContentPartPr/>
                <p14:nvPr/>
              </p14:nvContentPartPr>
              <p14:xfrm>
                <a:off x="3274053" y="3215613"/>
                <a:ext cx="136080" cy="10440"/>
              </p14:xfrm>
            </p:contentPart>
          </mc:Choice>
          <mc:Fallback>
            <p:pic>
              <p:nvPicPr>
                <p:cNvPr id="212080" name="Freihand 212079">
                  <a:extLst>
                    <a:ext uri="{FF2B5EF4-FFF2-40B4-BE49-F238E27FC236}">
                      <a16:creationId xmlns:a16="http://schemas.microsoft.com/office/drawing/2014/main" id="{E17CDA7A-BE50-4A4D-19B3-C2633F443E6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65413" y="3206973"/>
                  <a:ext cx="153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2083" name="Freihand 212082">
                  <a:extLst>
                    <a:ext uri="{FF2B5EF4-FFF2-40B4-BE49-F238E27FC236}">
                      <a16:creationId xmlns:a16="http://schemas.microsoft.com/office/drawing/2014/main" id="{80103653-C19D-83C6-7003-7A471DB6882B}"/>
                    </a:ext>
                  </a:extLst>
                </p14:cNvPr>
                <p14:cNvContentPartPr/>
                <p14:nvPr/>
              </p14:nvContentPartPr>
              <p14:xfrm>
                <a:off x="3632253" y="3102573"/>
                <a:ext cx="127800" cy="162720"/>
              </p14:xfrm>
            </p:contentPart>
          </mc:Choice>
          <mc:Fallback>
            <p:pic>
              <p:nvPicPr>
                <p:cNvPr id="212083" name="Freihand 212082">
                  <a:extLst>
                    <a:ext uri="{FF2B5EF4-FFF2-40B4-BE49-F238E27FC236}">
                      <a16:creationId xmlns:a16="http://schemas.microsoft.com/office/drawing/2014/main" id="{80103653-C19D-83C6-7003-7A471DB6882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623613" y="3093933"/>
                  <a:ext cx="145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2084" name="Freihand 212083">
                  <a:extLst>
                    <a:ext uri="{FF2B5EF4-FFF2-40B4-BE49-F238E27FC236}">
                      <a16:creationId xmlns:a16="http://schemas.microsoft.com/office/drawing/2014/main" id="{171A6145-E4E2-6322-C672-8DA83B77F680}"/>
                    </a:ext>
                  </a:extLst>
                </p14:cNvPr>
                <p14:cNvContentPartPr/>
                <p14:nvPr/>
              </p14:nvContentPartPr>
              <p14:xfrm>
                <a:off x="3703893" y="2962533"/>
                <a:ext cx="24120" cy="34920"/>
              </p14:xfrm>
            </p:contentPart>
          </mc:Choice>
          <mc:Fallback>
            <p:pic>
              <p:nvPicPr>
                <p:cNvPr id="212084" name="Freihand 212083">
                  <a:extLst>
                    <a:ext uri="{FF2B5EF4-FFF2-40B4-BE49-F238E27FC236}">
                      <a16:creationId xmlns:a16="http://schemas.microsoft.com/office/drawing/2014/main" id="{171A6145-E4E2-6322-C672-8DA83B77F68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95253" y="2953533"/>
                  <a:ext cx="41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2085" name="Freihand 212084">
                  <a:extLst>
                    <a:ext uri="{FF2B5EF4-FFF2-40B4-BE49-F238E27FC236}">
                      <a16:creationId xmlns:a16="http://schemas.microsoft.com/office/drawing/2014/main" id="{38E6B1A9-4B8A-9ADE-BF7C-B3BCCF2C9367}"/>
                    </a:ext>
                  </a:extLst>
                </p14:cNvPr>
                <p14:cNvContentPartPr/>
                <p14:nvPr/>
              </p14:nvContentPartPr>
              <p14:xfrm>
                <a:off x="3746373" y="2986653"/>
                <a:ext cx="366840" cy="354960"/>
              </p14:xfrm>
            </p:contentPart>
          </mc:Choice>
          <mc:Fallback>
            <p:pic>
              <p:nvPicPr>
                <p:cNvPr id="212085" name="Freihand 212084">
                  <a:extLst>
                    <a:ext uri="{FF2B5EF4-FFF2-40B4-BE49-F238E27FC236}">
                      <a16:creationId xmlns:a16="http://schemas.microsoft.com/office/drawing/2014/main" id="{38E6B1A9-4B8A-9ADE-BF7C-B3BCCF2C936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37733" y="2977653"/>
                  <a:ext cx="3844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2103" name="Freihand 212102">
                  <a:extLst>
                    <a:ext uri="{FF2B5EF4-FFF2-40B4-BE49-F238E27FC236}">
                      <a16:creationId xmlns:a16="http://schemas.microsoft.com/office/drawing/2014/main" id="{233402F6-3D1A-B7B1-E449-BA0B2F4678DC}"/>
                    </a:ext>
                  </a:extLst>
                </p14:cNvPr>
                <p14:cNvContentPartPr/>
                <p14:nvPr/>
              </p14:nvContentPartPr>
              <p14:xfrm>
                <a:off x="1712373" y="3799533"/>
                <a:ext cx="177480" cy="14400"/>
              </p14:xfrm>
            </p:contentPart>
          </mc:Choice>
          <mc:Fallback>
            <p:pic>
              <p:nvPicPr>
                <p:cNvPr id="212103" name="Freihand 212102">
                  <a:extLst>
                    <a:ext uri="{FF2B5EF4-FFF2-40B4-BE49-F238E27FC236}">
                      <a16:creationId xmlns:a16="http://schemas.microsoft.com/office/drawing/2014/main" id="{233402F6-3D1A-B7B1-E449-BA0B2F4678D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703373" y="3790893"/>
                  <a:ext cx="195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2104" name="Freihand 212103">
                  <a:extLst>
                    <a:ext uri="{FF2B5EF4-FFF2-40B4-BE49-F238E27FC236}">
                      <a16:creationId xmlns:a16="http://schemas.microsoft.com/office/drawing/2014/main" id="{5981FF77-3F60-80A0-A2B7-F5934952C97D}"/>
                    </a:ext>
                  </a:extLst>
                </p14:cNvPr>
                <p14:cNvContentPartPr/>
                <p14:nvPr/>
              </p14:nvContentPartPr>
              <p14:xfrm>
                <a:off x="1687533" y="3906813"/>
                <a:ext cx="163440" cy="14040"/>
              </p14:xfrm>
            </p:contentPart>
          </mc:Choice>
          <mc:Fallback>
            <p:pic>
              <p:nvPicPr>
                <p:cNvPr id="212104" name="Freihand 212103">
                  <a:extLst>
                    <a:ext uri="{FF2B5EF4-FFF2-40B4-BE49-F238E27FC236}">
                      <a16:creationId xmlns:a16="http://schemas.microsoft.com/office/drawing/2014/main" id="{5981FF77-3F60-80A0-A2B7-F5934952C97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678533" y="3897813"/>
                  <a:ext cx="181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2105" name="Freihand 212104">
                  <a:extLst>
                    <a:ext uri="{FF2B5EF4-FFF2-40B4-BE49-F238E27FC236}">
                      <a16:creationId xmlns:a16="http://schemas.microsoft.com/office/drawing/2014/main" id="{C7687B39-C4B8-4A16-0938-32AD70F2A846}"/>
                    </a:ext>
                  </a:extLst>
                </p14:cNvPr>
                <p14:cNvContentPartPr/>
                <p14:nvPr/>
              </p14:nvContentPartPr>
              <p14:xfrm>
                <a:off x="2090733" y="3725373"/>
                <a:ext cx="113760" cy="159120"/>
              </p14:xfrm>
            </p:contentPart>
          </mc:Choice>
          <mc:Fallback>
            <p:pic>
              <p:nvPicPr>
                <p:cNvPr id="212105" name="Freihand 212104">
                  <a:extLst>
                    <a:ext uri="{FF2B5EF4-FFF2-40B4-BE49-F238E27FC236}">
                      <a16:creationId xmlns:a16="http://schemas.microsoft.com/office/drawing/2014/main" id="{C7687B39-C4B8-4A16-0938-32AD70F2A84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081733" y="3716373"/>
                  <a:ext cx="131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2107" name="Freihand 212106">
                  <a:extLst>
                    <a:ext uri="{FF2B5EF4-FFF2-40B4-BE49-F238E27FC236}">
                      <a16:creationId xmlns:a16="http://schemas.microsoft.com/office/drawing/2014/main" id="{E206E634-8AD8-6FC7-0D30-D8738DBEF62C}"/>
                    </a:ext>
                  </a:extLst>
                </p14:cNvPr>
                <p14:cNvContentPartPr/>
                <p14:nvPr/>
              </p14:nvContentPartPr>
              <p14:xfrm>
                <a:off x="2206293" y="3912213"/>
                <a:ext cx="48240" cy="43560"/>
              </p14:xfrm>
            </p:contentPart>
          </mc:Choice>
          <mc:Fallback>
            <p:pic>
              <p:nvPicPr>
                <p:cNvPr id="212107" name="Freihand 212106">
                  <a:extLst>
                    <a:ext uri="{FF2B5EF4-FFF2-40B4-BE49-F238E27FC236}">
                      <a16:creationId xmlns:a16="http://schemas.microsoft.com/office/drawing/2014/main" id="{E206E634-8AD8-6FC7-0D30-D8738DBEF62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97293" y="3903213"/>
                  <a:ext cx="65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2109" name="Freihand 212108">
                  <a:extLst>
                    <a:ext uri="{FF2B5EF4-FFF2-40B4-BE49-F238E27FC236}">
                      <a16:creationId xmlns:a16="http://schemas.microsoft.com/office/drawing/2014/main" id="{4F74EED5-DD72-D81F-F55C-CA4A5768CCF6}"/>
                    </a:ext>
                  </a:extLst>
                </p14:cNvPr>
                <p14:cNvContentPartPr/>
                <p14:nvPr/>
              </p14:nvContentPartPr>
              <p14:xfrm>
                <a:off x="2327613" y="3699093"/>
                <a:ext cx="122400" cy="203400"/>
              </p14:xfrm>
            </p:contentPart>
          </mc:Choice>
          <mc:Fallback>
            <p:pic>
              <p:nvPicPr>
                <p:cNvPr id="212109" name="Freihand 212108">
                  <a:extLst>
                    <a:ext uri="{FF2B5EF4-FFF2-40B4-BE49-F238E27FC236}">
                      <a16:creationId xmlns:a16="http://schemas.microsoft.com/office/drawing/2014/main" id="{4F74EED5-DD72-D81F-F55C-CA4A5768CCF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318613" y="3690453"/>
                  <a:ext cx="140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2112" name="Freihand 212111">
                  <a:extLst>
                    <a:ext uri="{FF2B5EF4-FFF2-40B4-BE49-F238E27FC236}">
                      <a16:creationId xmlns:a16="http://schemas.microsoft.com/office/drawing/2014/main" id="{85BFBCEA-B482-7667-E57C-7F0B56403C64}"/>
                    </a:ext>
                  </a:extLst>
                </p14:cNvPr>
                <p14:cNvContentPartPr/>
                <p14:nvPr/>
              </p14:nvContentPartPr>
              <p14:xfrm>
                <a:off x="2596533" y="3735453"/>
                <a:ext cx="88200" cy="133200"/>
              </p14:xfrm>
            </p:contentPart>
          </mc:Choice>
          <mc:Fallback>
            <p:pic>
              <p:nvPicPr>
                <p:cNvPr id="212112" name="Freihand 212111">
                  <a:extLst>
                    <a:ext uri="{FF2B5EF4-FFF2-40B4-BE49-F238E27FC236}">
                      <a16:creationId xmlns:a16="http://schemas.microsoft.com/office/drawing/2014/main" id="{85BFBCEA-B482-7667-E57C-7F0B56403C6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587893" y="3726813"/>
                  <a:ext cx="105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2113" name="Freihand 212112">
                  <a:extLst>
                    <a:ext uri="{FF2B5EF4-FFF2-40B4-BE49-F238E27FC236}">
                      <a16:creationId xmlns:a16="http://schemas.microsoft.com/office/drawing/2014/main" id="{9B523FCC-0520-6A93-82C2-2CAE3CF9F04B}"/>
                    </a:ext>
                  </a:extLst>
                </p14:cNvPr>
                <p14:cNvContentPartPr/>
                <p14:nvPr/>
              </p14:nvContentPartPr>
              <p14:xfrm>
                <a:off x="2517333" y="3681813"/>
                <a:ext cx="105840" cy="64440"/>
              </p14:xfrm>
            </p:contentPart>
          </mc:Choice>
          <mc:Fallback>
            <p:pic>
              <p:nvPicPr>
                <p:cNvPr id="212113" name="Freihand 212112">
                  <a:extLst>
                    <a:ext uri="{FF2B5EF4-FFF2-40B4-BE49-F238E27FC236}">
                      <a16:creationId xmlns:a16="http://schemas.microsoft.com/office/drawing/2014/main" id="{9B523FCC-0520-6A93-82C2-2CAE3CF9F04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508693" y="3672813"/>
                  <a:ext cx="123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2115" name="Freihand 212114">
                  <a:extLst>
                    <a:ext uri="{FF2B5EF4-FFF2-40B4-BE49-F238E27FC236}">
                      <a16:creationId xmlns:a16="http://schemas.microsoft.com/office/drawing/2014/main" id="{2E62A950-CD1F-41BC-BC11-EA94A60073BD}"/>
                    </a:ext>
                  </a:extLst>
                </p14:cNvPr>
                <p14:cNvContentPartPr/>
                <p14:nvPr/>
              </p14:nvContentPartPr>
              <p14:xfrm>
                <a:off x="2708853" y="3806373"/>
                <a:ext cx="112680" cy="125640"/>
              </p14:xfrm>
            </p:contentPart>
          </mc:Choice>
          <mc:Fallback>
            <p:pic>
              <p:nvPicPr>
                <p:cNvPr id="212115" name="Freihand 212114">
                  <a:extLst>
                    <a:ext uri="{FF2B5EF4-FFF2-40B4-BE49-F238E27FC236}">
                      <a16:creationId xmlns:a16="http://schemas.microsoft.com/office/drawing/2014/main" id="{2E62A950-CD1F-41BC-BC11-EA94A60073B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700213" y="3797373"/>
                  <a:ext cx="130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2116" name="Freihand 212115">
                  <a:extLst>
                    <a:ext uri="{FF2B5EF4-FFF2-40B4-BE49-F238E27FC236}">
                      <a16:creationId xmlns:a16="http://schemas.microsoft.com/office/drawing/2014/main" id="{E48E856F-C2F7-0A10-621F-E65C27F8AED8}"/>
                    </a:ext>
                  </a:extLst>
                </p14:cNvPr>
                <p14:cNvContentPartPr/>
                <p14:nvPr/>
              </p14:nvContentPartPr>
              <p14:xfrm>
                <a:off x="3025653" y="3718173"/>
                <a:ext cx="19440" cy="174960"/>
              </p14:xfrm>
            </p:contentPart>
          </mc:Choice>
          <mc:Fallback>
            <p:pic>
              <p:nvPicPr>
                <p:cNvPr id="212116" name="Freihand 212115">
                  <a:extLst>
                    <a:ext uri="{FF2B5EF4-FFF2-40B4-BE49-F238E27FC236}">
                      <a16:creationId xmlns:a16="http://schemas.microsoft.com/office/drawing/2014/main" id="{E48E856F-C2F7-0A10-621F-E65C27F8AED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016653" y="3709173"/>
                  <a:ext cx="37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2117" name="Freihand 212116">
                  <a:extLst>
                    <a:ext uri="{FF2B5EF4-FFF2-40B4-BE49-F238E27FC236}">
                      <a16:creationId xmlns:a16="http://schemas.microsoft.com/office/drawing/2014/main" id="{1FA820AD-FF53-8354-C486-FFDB5464E2AF}"/>
                    </a:ext>
                  </a:extLst>
                </p14:cNvPr>
                <p14:cNvContentPartPr/>
                <p14:nvPr/>
              </p14:nvContentPartPr>
              <p14:xfrm>
                <a:off x="2958333" y="3762813"/>
                <a:ext cx="154440" cy="21960"/>
              </p14:xfrm>
            </p:contentPart>
          </mc:Choice>
          <mc:Fallback>
            <p:pic>
              <p:nvPicPr>
                <p:cNvPr id="212117" name="Freihand 212116">
                  <a:extLst>
                    <a:ext uri="{FF2B5EF4-FFF2-40B4-BE49-F238E27FC236}">
                      <a16:creationId xmlns:a16="http://schemas.microsoft.com/office/drawing/2014/main" id="{1FA820AD-FF53-8354-C486-FFDB5464E2A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949333" y="3754173"/>
                  <a:ext cx="172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2118" name="Freihand 212117">
                  <a:extLst>
                    <a:ext uri="{FF2B5EF4-FFF2-40B4-BE49-F238E27FC236}">
                      <a16:creationId xmlns:a16="http://schemas.microsoft.com/office/drawing/2014/main" id="{12ADCA7A-AAB9-A0C3-D523-18C9380323D0}"/>
                    </a:ext>
                  </a:extLst>
                </p14:cNvPr>
                <p14:cNvContentPartPr/>
                <p14:nvPr/>
              </p14:nvContentPartPr>
              <p14:xfrm>
                <a:off x="3279453" y="3582093"/>
                <a:ext cx="108720" cy="285120"/>
              </p14:xfrm>
            </p:contentPart>
          </mc:Choice>
          <mc:Fallback>
            <p:pic>
              <p:nvPicPr>
                <p:cNvPr id="212118" name="Freihand 212117">
                  <a:extLst>
                    <a:ext uri="{FF2B5EF4-FFF2-40B4-BE49-F238E27FC236}">
                      <a16:creationId xmlns:a16="http://schemas.microsoft.com/office/drawing/2014/main" id="{12ADCA7A-AAB9-A0C3-D523-18C9380323D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270453" y="3573093"/>
                  <a:ext cx="1263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2119" name="Freihand 212118">
                  <a:extLst>
                    <a:ext uri="{FF2B5EF4-FFF2-40B4-BE49-F238E27FC236}">
                      <a16:creationId xmlns:a16="http://schemas.microsoft.com/office/drawing/2014/main" id="{A67030E9-A2AB-39AA-A3AA-8220B9CECA33}"/>
                    </a:ext>
                  </a:extLst>
                </p14:cNvPr>
                <p14:cNvContentPartPr/>
                <p14:nvPr/>
              </p14:nvContentPartPr>
              <p14:xfrm>
                <a:off x="3504093" y="3666693"/>
                <a:ext cx="247320" cy="226440"/>
              </p14:xfrm>
            </p:contentPart>
          </mc:Choice>
          <mc:Fallback>
            <p:pic>
              <p:nvPicPr>
                <p:cNvPr id="212119" name="Freihand 212118">
                  <a:extLst>
                    <a:ext uri="{FF2B5EF4-FFF2-40B4-BE49-F238E27FC236}">
                      <a16:creationId xmlns:a16="http://schemas.microsoft.com/office/drawing/2014/main" id="{A67030E9-A2AB-39AA-A3AA-8220B9CECA3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495093" y="3657693"/>
                  <a:ext cx="264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2122" name="Freihand 212121">
                  <a:extLst>
                    <a:ext uri="{FF2B5EF4-FFF2-40B4-BE49-F238E27FC236}">
                      <a16:creationId xmlns:a16="http://schemas.microsoft.com/office/drawing/2014/main" id="{571B984D-790E-3A18-81BA-921E799700F5}"/>
                    </a:ext>
                  </a:extLst>
                </p14:cNvPr>
                <p14:cNvContentPartPr/>
                <p14:nvPr/>
              </p14:nvContentPartPr>
              <p14:xfrm>
                <a:off x="3830613" y="3658413"/>
                <a:ext cx="131040" cy="157680"/>
              </p14:xfrm>
            </p:contentPart>
          </mc:Choice>
          <mc:Fallback>
            <p:pic>
              <p:nvPicPr>
                <p:cNvPr id="212122" name="Freihand 212121">
                  <a:extLst>
                    <a:ext uri="{FF2B5EF4-FFF2-40B4-BE49-F238E27FC236}">
                      <a16:creationId xmlns:a16="http://schemas.microsoft.com/office/drawing/2014/main" id="{571B984D-790E-3A18-81BA-921E799700F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21973" y="3649413"/>
                  <a:ext cx="148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2123" name="Freihand 212122">
                  <a:extLst>
                    <a:ext uri="{FF2B5EF4-FFF2-40B4-BE49-F238E27FC236}">
                      <a16:creationId xmlns:a16="http://schemas.microsoft.com/office/drawing/2014/main" id="{C5AACB88-B1EC-4E8C-8FEC-38485E0B27B3}"/>
                    </a:ext>
                  </a:extLst>
                </p14:cNvPr>
                <p14:cNvContentPartPr/>
                <p14:nvPr/>
              </p14:nvContentPartPr>
              <p14:xfrm>
                <a:off x="3919533" y="3619173"/>
                <a:ext cx="328680" cy="167400"/>
              </p14:xfrm>
            </p:contentPart>
          </mc:Choice>
          <mc:Fallback>
            <p:pic>
              <p:nvPicPr>
                <p:cNvPr id="212123" name="Freihand 212122">
                  <a:extLst>
                    <a:ext uri="{FF2B5EF4-FFF2-40B4-BE49-F238E27FC236}">
                      <a16:creationId xmlns:a16="http://schemas.microsoft.com/office/drawing/2014/main" id="{C5AACB88-B1EC-4E8C-8FEC-38485E0B27B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910533" y="3610533"/>
                  <a:ext cx="346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2124" name="Freihand 212123">
                  <a:extLst>
                    <a:ext uri="{FF2B5EF4-FFF2-40B4-BE49-F238E27FC236}">
                      <a16:creationId xmlns:a16="http://schemas.microsoft.com/office/drawing/2014/main" id="{FE25F726-9B8D-DB56-3228-4CF8606F30B0}"/>
                    </a:ext>
                  </a:extLst>
                </p14:cNvPr>
                <p14:cNvContentPartPr/>
                <p14:nvPr/>
              </p14:nvContentPartPr>
              <p14:xfrm>
                <a:off x="4060293" y="3542493"/>
                <a:ext cx="124560" cy="91080"/>
              </p14:xfrm>
            </p:contentPart>
          </mc:Choice>
          <mc:Fallback>
            <p:pic>
              <p:nvPicPr>
                <p:cNvPr id="212124" name="Freihand 212123">
                  <a:extLst>
                    <a:ext uri="{FF2B5EF4-FFF2-40B4-BE49-F238E27FC236}">
                      <a16:creationId xmlns:a16="http://schemas.microsoft.com/office/drawing/2014/main" id="{FE25F726-9B8D-DB56-3228-4CF8606F30B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51293" y="3533493"/>
                  <a:ext cx="142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2127" name="Freihand 212126">
                  <a:extLst>
                    <a:ext uri="{FF2B5EF4-FFF2-40B4-BE49-F238E27FC236}">
                      <a16:creationId xmlns:a16="http://schemas.microsoft.com/office/drawing/2014/main" id="{97EA42F1-A22C-D05A-EA35-68C98F23C749}"/>
                    </a:ext>
                  </a:extLst>
                </p14:cNvPr>
                <p14:cNvContentPartPr/>
                <p14:nvPr/>
              </p14:nvContentPartPr>
              <p14:xfrm>
                <a:off x="4242813" y="3741933"/>
                <a:ext cx="138600" cy="121320"/>
              </p14:xfrm>
            </p:contentPart>
          </mc:Choice>
          <mc:Fallback>
            <p:pic>
              <p:nvPicPr>
                <p:cNvPr id="212127" name="Freihand 212126">
                  <a:extLst>
                    <a:ext uri="{FF2B5EF4-FFF2-40B4-BE49-F238E27FC236}">
                      <a16:creationId xmlns:a16="http://schemas.microsoft.com/office/drawing/2014/main" id="{97EA42F1-A22C-D05A-EA35-68C98F23C74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234173" y="3732933"/>
                  <a:ext cx="156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2130" name="Freihand 212129">
                  <a:extLst>
                    <a:ext uri="{FF2B5EF4-FFF2-40B4-BE49-F238E27FC236}">
                      <a16:creationId xmlns:a16="http://schemas.microsoft.com/office/drawing/2014/main" id="{430E8DAB-0A89-4631-425A-1A5E012FAF87}"/>
                    </a:ext>
                  </a:extLst>
                </p14:cNvPr>
                <p14:cNvContentPartPr/>
                <p14:nvPr/>
              </p14:nvContentPartPr>
              <p14:xfrm>
                <a:off x="4500573" y="3705573"/>
                <a:ext cx="190080" cy="21960"/>
              </p14:xfrm>
            </p:contentPart>
          </mc:Choice>
          <mc:Fallback>
            <p:pic>
              <p:nvPicPr>
                <p:cNvPr id="212130" name="Freihand 212129">
                  <a:extLst>
                    <a:ext uri="{FF2B5EF4-FFF2-40B4-BE49-F238E27FC236}">
                      <a16:creationId xmlns:a16="http://schemas.microsoft.com/office/drawing/2014/main" id="{430E8DAB-0A89-4631-425A-1A5E012FAF8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91933" y="3696573"/>
                  <a:ext cx="207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2133" name="Freihand 212132">
                  <a:extLst>
                    <a:ext uri="{FF2B5EF4-FFF2-40B4-BE49-F238E27FC236}">
                      <a16:creationId xmlns:a16="http://schemas.microsoft.com/office/drawing/2014/main" id="{7F06C4C3-06A0-E57F-2787-5BA3E1D77359}"/>
                    </a:ext>
                  </a:extLst>
                </p14:cNvPr>
                <p14:cNvContentPartPr/>
                <p14:nvPr/>
              </p14:nvContentPartPr>
              <p14:xfrm>
                <a:off x="4803333" y="3553293"/>
                <a:ext cx="294120" cy="204120"/>
              </p14:xfrm>
            </p:contentPart>
          </mc:Choice>
          <mc:Fallback>
            <p:pic>
              <p:nvPicPr>
                <p:cNvPr id="212133" name="Freihand 212132">
                  <a:extLst>
                    <a:ext uri="{FF2B5EF4-FFF2-40B4-BE49-F238E27FC236}">
                      <a16:creationId xmlns:a16="http://schemas.microsoft.com/office/drawing/2014/main" id="{7F06C4C3-06A0-E57F-2787-5BA3E1D7735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794693" y="3544653"/>
                  <a:ext cx="311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2135" name="Freihand 212134">
                  <a:extLst>
                    <a:ext uri="{FF2B5EF4-FFF2-40B4-BE49-F238E27FC236}">
                      <a16:creationId xmlns:a16="http://schemas.microsoft.com/office/drawing/2014/main" id="{F0B98EB6-9766-7C0A-E0FF-389E5F14EDFC}"/>
                    </a:ext>
                  </a:extLst>
                </p14:cNvPr>
                <p14:cNvContentPartPr/>
                <p14:nvPr/>
              </p14:nvContentPartPr>
              <p14:xfrm>
                <a:off x="5241093" y="3571653"/>
                <a:ext cx="135360" cy="162720"/>
              </p14:xfrm>
            </p:contentPart>
          </mc:Choice>
          <mc:Fallback>
            <p:pic>
              <p:nvPicPr>
                <p:cNvPr id="212135" name="Freihand 212134">
                  <a:extLst>
                    <a:ext uri="{FF2B5EF4-FFF2-40B4-BE49-F238E27FC236}">
                      <a16:creationId xmlns:a16="http://schemas.microsoft.com/office/drawing/2014/main" id="{F0B98EB6-9766-7C0A-E0FF-389E5F14EDF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32453" y="3562653"/>
                  <a:ext cx="153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2142" name="Freihand 212141">
                  <a:extLst>
                    <a:ext uri="{FF2B5EF4-FFF2-40B4-BE49-F238E27FC236}">
                      <a16:creationId xmlns:a16="http://schemas.microsoft.com/office/drawing/2014/main" id="{50D1791A-9D9C-31C5-97AD-249CF39CFE6E}"/>
                    </a:ext>
                  </a:extLst>
                </p14:cNvPr>
                <p14:cNvContentPartPr/>
                <p14:nvPr/>
              </p14:nvContentPartPr>
              <p14:xfrm>
                <a:off x="5200773" y="3495693"/>
                <a:ext cx="261360" cy="259560"/>
              </p14:xfrm>
            </p:contentPart>
          </mc:Choice>
          <mc:Fallback>
            <p:pic>
              <p:nvPicPr>
                <p:cNvPr id="212142" name="Freihand 212141">
                  <a:extLst>
                    <a:ext uri="{FF2B5EF4-FFF2-40B4-BE49-F238E27FC236}">
                      <a16:creationId xmlns:a16="http://schemas.microsoft.com/office/drawing/2014/main" id="{50D1791A-9D9C-31C5-97AD-249CF39CFE6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91773" y="3487053"/>
                  <a:ext cx="279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2148" name="Freihand 212147">
                  <a:extLst>
                    <a:ext uri="{FF2B5EF4-FFF2-40B4-BE49-F238E27FC236}">
                      <a16:creationId xmlns:a16="http://schemas.microsoft.com/office/drawing/2014/main" id="{46F3450F-E5E1-CAE0-D77E-A9184C7B7201}"/>
                    </a:ext>
                  </a:extLst>
                </p14:cNvPr>
                <p14:cNvContentPartPr/>
                <p14:nvPr/>
              </p14:nvContentPartPr>
              <p14:xfrm>
                <a:off x="5433693" y="3455013"/>
                <a:ext cx="183600" cy="431640"/>
              </p14:xfrm>
            </p:contentPart>
          </mc:Choice>
          <mc:Fallback>
            <p:pic>
              <p:nvPicPr>
                <p:cNvPr id="212148" name="Freihand 212147">
                  <a:extLst>
                    <a:ext uri="{FF2B5EF4-FFF2-40B4-BE49-F238E27FC236}">
                      <a16:creationId xmlns:a16="http://schemas.microsoft.com/office/drawing/2014/main" id="{46F3450F-E5E1-CAE0-D77E-A9184C7B720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424693" y="3446013"/>
                  <a:ext cx="2012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2151" name="Freihand 212150">
                  <a:extLst>
                    <a:ext uri="{FF2B5EF4-FFF2-40B4-BE49-F238E27FC236}">
                      <a16:creationId xmlns:a16="http://schemas.microsoft.com/office/drawing/2014/main" id="{2208AB4D-C3EC-EF56-1C44-FF31B77E3708}"/>
                    </a:ext>
                  </a:extLst>
                </p14:cNvPr>
                <p14:cNvContentPartPr/>
                <p14:nvPr/>
              </p14:nvContentPartPr>
              <p14:xfrm>
                <a:off x="5687853" y="3667773"/>
                <a:ext cx="206280" cy="16200"/>
              </p14:xfrm>
            </p:contentPart>
          </mc:Choice>
          <mc:Fallback>
            <p:pic>
              <p:nvPicPr>
                <p:cNvPr id="212151" name="Freihand 212150">
                  <a:extLst>
                    <a:ext uri="{FF2B5EF4-FFF2-40B4-BE49-F238E27FC236}">
                      <a16:creationId xmlns:a16="http://schemas.microsoft.com/office/drawing/2014/main" id="{2208AB4D-C3EC-EF56-1C44-FF31B77E370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679213" y="3658773"/>
                  <a:ext cx="223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2152" name="Freihand 212151">
                  <a:extLst>
                    <a:ext uri="{FF2B5EF4-FFF2-40B4-BE49-F238E27FC236}">
                      <a16:creationId xmlns:a16="http://schemas.microsoft.com/office/drawing/2014/main" id="{D7217FCF-6281-A512-7529-D371010B178B}"/>
                    </a:ext>
                  </a:extLst>
                </p14:cNvPr>
                <p14:cNvContentPartPr/>
                <p14:nvPr/>
              </p14:nvContentPartPr>
              <p14:xfrm>
                <a:off x="5700453" y="3735453"/>
                <a:ext cx="214200" cy="9360"/>
              </p14:xfrm>
            </p:contentPart>
          </mc:Choice>
          <mc:Fallback>
            <p:pic>
              <p:nvPicPr>
                <p:cNvPr id="212152" name="Freihand 212151">
                  <a:extLst>
                    <a:ext uri="{FF2B5EF4-FFF2-40B4-BE49-F238E27FC236}">
                      <a16:creationId xmlns:a16="http://schemas.microsoft.com/office/drawing/2014/main" id="{D7217FCF-6281-A512-7529-D371010B178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691813" y="3726813"/>
                  <a:ext cx="231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2153" name="Freihand 212152">
                  <a:extLst>
                    <a:ext uri="{FF2B5EF4-FFF2-40B4-BE49-F238E27FC236}">
                      <a16:creationId xmlns:a16="http://schemas.microsoft.com/office/drawing/2014/main" id="{07CD6EC3-3478-E518-18FD-38B03A3DBFBC}"/>
                    </a:ext>
                  </a:extLst>
                </p14:cNvPr>
                <p14:cNvContentPartPr/>
                <p14:nvPr/>
              </p14:nvContentPartPr>
              <p14:xfrm>
                <a:off x="6111213" y="3626733"/>
                <a:ext cx="168840" cy="143640"/>
              </p14:xfrm>
            </p:contentPart>
          </mc:Choice>
          <mc:Fallback>
            <p:pic>
              <p:nvPicPr>
                <p:cNvPr id="212153" name="Freihand 212152">
                  <a:extLst>
                    <a:ext uri="{FF2B5EF4-FFF2-40B4-BE49-F238E27FC236}">
                      <a16:creationId xmlns:a16="http://schemas.microsoft.com/office/drawing/2014/main" id="{07CD6EC3-3478-E518-18FD-38B03A3DBFB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102573" y="3617733"/>
                  <a:ext cx="186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2154" name="Freihand 212153">
                  <a:extLst>
                    <a:ext uri="{FF2B5EF4-FFF2-40B4-BE49-F238E27FC236}">
                      <a16:creationId xmlns:a16="http://schemas.microsoft.com/office/drawing/2014/main" id="{C42FFCEC-9BCB-751B-6563-3EB651D487B0}"/>
                    </a:ext>
                  </a:extLst>
                </p14:cNvPr>
                <p14:cNvContentPartPr/>
                <p14:nvPr/>
              </p14:nvContentPartPr>
              <p14:xfrm>
                <a:off x="6507213" y="3584253"/>
                <a:ext cx="144360" cy="167040"/>
              </p14:xfrm>
            </p:contentPart>
          </mc:Choice>
          <mc:Fallback>
            <p:pic>
              <p:nvPicPr>
                <p:cNvPr id="212154" name="Freihand 212153">
                  <a:extLst>
                    <a:ext uri="{FF2B5EF4-FFF2-40B4-BE49-F238E27FC236}">
                      <a16:creationId xmlns:a16="http://schemas.microsoft.com/office/drawing/2014/main" id="{C42FFCEC-9BCB-751B-6563-3EB651D487B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498573" y="3575253"/>
                  <a:ext cx="162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2155" name="Freihand 212154">
                  <a:extLst>
                    <a:ext uri="{FF2B5EF4-FFF2-40B4-BE49-F238E27FC236}">
                      <a16:creationId xmlns:a16="http://schemas.microsoft.com/office/drawing/2014/main" id="{41B47383-182D-1283-FD0E-CA60FFEEAB60}"/>
                    </a:ext>
                  </a:extLst>
                </p14:cNvPr>
                <p14:cNvContentPartPr/>
                <p14:nvPr/>
              </p14:nvContentPartPr>
              <p14:xfrm>
                <a:off x="6410013" y="3518733"/>
                <a:ext cx="305640" cy="262800"/>
              </p14:xfrm>
            </p:contentPart>
          </mc:Choice>
          <mc:Fallback>
            <p:pic>
              <p:nvPicPr>
                <p:cNvPr id="212155" name="Freihand 212154">
                  <a:extLst>
                    <a:ext uri="{FF2B5EF4-FFF2-40B4-BE49-F238E27FC236}">
                      <a16:creationId xmlns:a16="http://schemas.microsoft.com/office/drawing/2014/main" id="{41B47383-182D-1283-FD0E-CA60FFEEAB6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01373" y="3509733"/>
                  <a:ext cx="323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1663" name="Freihand 211662">
                  <a:extLst>
                    <a:ext uri="{FF2B5EF4-FFF2-40B4-BE49-F238E27FC236}">
                      <a16:creationId xmlns:a16="http://schemas.microsoft.com/office/drawing/2014/main" id="{A1398B63-3824-10B3-D06E-C041B8733CCA}"/>
                    </a:ext>
                  </a:extLst>
                </p14:cNvPr>
                <p14:cNvContentPartPr/>
                <p14:nvPr/>
              </p14:nvContentPartPr>
              <p14:xfrm>
                <a:off x="4945893" y="3026613"/>
                <a:ext cx="52920" cy="92160"/>
              </p14:xfrm>
            </p:contentPart>
          </mc:Choice>
          <mc:Fallback>
            <p:pic>
              <p:nvPicPr>
                <p:cNvPr id="211663" name="Freihand 211662">
                  <a:extLst>
                    <a:ext uri="{FF2B5EF4-FFF2-40B4-BE49-F238E27FC236}">
                      <a16:creationId xmlns:a16="http://schemas.microsoft.com/office/drawing/2014/main" id="{A1398B63-3824-10B3-D06E-C041B8733CC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936893" y="3017613"/>
                  <a:ext cx="70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1665" name="Freihand 211664">
                  <a:extLst>
                    <a:ext uri="{FF2B5EF4-FFF2-40B4-BE49-F238E27FC236}">
                      <a16:creationId xmlns:a16="http://schemas.microsoft.com/office/drawing/2014/main" id="{E592EE23-0A30-3D0C-7E3C-A50B04BE1969}"/>
                    </a:ext>
                  </a:extLst>
                </p14:cNvPr>
                <p14:cNvContentPartPr/>
                <p14:nvPr/>
              </p14:nvContentPartPr>
              <p14:xfrm>
                <a:off x="4942293" y="2929773"/>
                <a:ext cx="42480" cy="41400"/>
              </p14:xfrm>
            </p:contentPart>
          </mc:Choice>
          <mc:Fallback>
            <p:pic>
              <p:nvPicPr>
                <p:cNvPr id="211665" name="Freihand 211664">
                  <a:extLst>
                    <a:ext uri="{FF2B5EF4-FFF2-40B4-BE49-F238E27FC236}">
                      <a16:creationId xmlns:a16="http://schemas.microsoft.com/office/drawing/2014/main" id="{E592EE23-0A30-3D0C-7E3C-A50B04BE196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33293" y="2921133"/>
                  <a:ext cx="60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1667" name="Freihand 211666">
                  <a:extLst>
                    <a:ext uri="{FF2B5EF4-FFF2-40B4-BE49-F238E27FC236}">
                      <a16:creationId xmlns:a16="http://schemas.microsoft.com/office/drawing/2014/main" id="{4D12C4FF-B429-2A0F-A54A-6F8D4CEE7F3E}"/>
                    </a:ext>
                  </a:extLst>
                </p14:cNvPr>
                <p14:cNvContentPartPr/>
                <p14:nvPr/>
              </p14:nvContentPartPr>
              <p14:xfrm>
                <a:off x="5059293" y="3036693"/>
                <a:ext cx="138960" cy="139680"/>
              </p14:xfrm>
            </p:contentPart>
          </mc:Choice>
          <mc:Fallback>
            <p:pic>
              <p:nvPicPr>
                <p:cNvPr id="211667" name="Freihand 211666">
                  <a:extLst>
                    <a:ext uri="{FF2B5EF4-FFF2-40B4-BE49-F238E27FC236}">
                      <a16:creationId xmlns:a16="http://schemas.microsoft.com/office/drawing/2014/main" id="{4D12C4FF-B429-2A0F-A54A-6F8D4CEE7F3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50653" y="3027693"/>
                  <a:ext cx="156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1668" name="Freihand 211667">
                  <a:extLst>
                    <a:ext uri="{FF2B5EF4-FFF2-40B4-BE49-F238E27FC236}">
                      <a16:creationId xmlns:a16="http://schemas.microsoft.com/office/drawing/2014/main" id="{460CA109-C328-C5F3-EA9B-42D420831F2A}"/>
                    </a:ext>
                  </a:extLst>
                </p14:cNvPr>
                <p14:cNvContentPartPr/>
                <p14:nvPr/>
              </p14:nvContentPartPr>
              <p14:xfrm>
                <a:off x="5303373" y="3023013"/>
                <a:ext cx="206280" cy="14400"/>
              </p14:xfrm>
            </p:contentPart>
          </mc:Choice>
          <mc:Fallback>
            <p:pic>
              <p:nvPicPr>
                <p:cNvPr id="211668" name="Freihand 211667">
                  <a:extLst>
                    <a:ext uri="{FF2B5EF4-FFF2-40B4-BE49-F238E27FC236}">
                      <a16:creationId xmlns:a16="http://schemas.microsoft.com/office/drawing/2014/main" id="{460CA109-C328-C5F3-EA9B-42D420831F2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94373" y="3014013"/>
                  <a:ext cx="223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11669" name="Freihand 211668">
                  <a:extLst>
                    <a:ext uri="{FF2B5EF4-FFF2-40B4-BE49-F238E27FC236}">
                      <a16:creationId xmlns:a16="http://schemas.microsoft.com/office/drawing/2014/main" id="{A30E49DD-7197-0EA6-D8DF-5B98A6D19AF5}"/>
                    </a:ext>
                  </a:extLst>
                </p14:cNvPr>
                <p14:cNvContentPartPr/>
                <p14:nvPr/>
              </p14:nvContentPartPr>
              <p14:xfrm>
                <a:off x="5339373" y="3070173"/>
                <a:ext cx="168120" cy="27000"/>
              </p14:xfrm>
            </p:contentPart>
          </mc:Choice>
          <mc:Fallback>
            <p:pic>
              <p:nvPicPr>
                <p:cNvPr id="211669" name="Freihand 211668">
                  <a:extLst>
                    <a:ext uri="{FF2B5EF4-FFF2-40B4-BE49-F238E27FC236}">
                      <a16:creationId xmlns:a16="http://schemas.microsoft.com/office/drawing/2014/main" id="{A30E49DD-7197-0EA6-D8DF-5B98A6D19AF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30733" y="3061533"/>
                  <a:ext cx="185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11670" name="Freihand 211669">
                  <a:extLst>
                    <a:ext uri="{FF2B5EF4-FFF2-40B4-BE49-F238E27FC236}">
                      <a16:creationId xmlns:a16="http://schemas.microsoft.com/office/drawing/2014/main" id="{CA5305E7-B2C0-EE0D-1926-34D5B59AF37A}"/>
                    </a:ext>
                  </a:extLst>
                </p14:cNvPr>
                <p14:cNvContentPartPr/>
                <p14:nvPr/>
              </p14:nvContentPartPr>
              <p14:xfrm>
                <a:off x="5667333" y="2957853"/>
                <a:ext cx="323640" cy="128880"/>
              </p14:xfrm>
            </p:contentPart>
          </mc:Choice>
          <mc:Fallback>
            <p:pic>
              <p:nvPicPr>
                <p:cNvPr id="211670" name="Freihand 211669">
                  <a:extLst>
                    <a:ext uri="{FF2B5EF4-FFF2-40B4-BE49-F238E27FC236}">
                      <a16:creationId xmlns:a16="http://schemas.microsoft.com/office/drawing/2014/main" id="{CA5305E7-B2C0-EE0D-1926-34D5B59AF37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58693" y="2948853"/>
                  <a:ext cx="341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11671" name="Freihand 211670">
                  <a:extLst>
                    <a:ext uri="{FF2B5EF4-FFF2-40B4-BE49-F238E27FC236}">
                      <a16:creationId xmlns:a16="http://schemas.microsoft.com/office/drawing/2014/main" id="{2E58856A-2D01-3749-13BD-B1B9D77F4E47}"/>
                    </a:ext>
                  </a:extLst>
                </p14:cNvPr>
                <p14:cNvContentPartPr/>
                <p14:nvPr/>
              </p14:nvContentPartPr>
              <p14:xfrm>
                <a:off x="5807733" y="2900613"/>
                <a:ext cx="102240" cy="100080"/>
              </p14:xfrm>
            </p:contentPart>
          </mc:Choice>
          <mc:Fallback>
            <p:pic>
              <p:nvPicPr>
                <p:cNvPr id="211671" name="Freihand 211670">
                  <a:extLst>
                    <a:ext uri="{FF2B5EF4-FFF2-40B4-BE49-F238E27FC236}">
                      <a16:creationId xmlns:a16="http://schemas.microsoft.com/office/drawing/2014/main" id="{2E58856A-2D01-3749-13BD-B1B9D77F4E4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799093" y="2891613"/>
                  <a:ext cx="119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11672" name="Freihand 211671">
                  <a:extLst>
                    <a:ext uri="{FF2B5EF4-FFF2-40B4-BE49-F238E27FC236}">
                      <a16:creationId xmlns:a16="http://schemas.microsoft.com/office/drawing/2014/main" id="{EB7FD386-DCD7-97A7-950E-635AC92DCE53}"/>
                    </a:ext>
                  </a:extLst>
                </p14:cNvPr>
                <p14:cNvContentPartPr/>
                <p14:nvPr/>
              </p14:nvContentPartPr>
              <p14:xfrm>
                <a:off x="5992773" y="3039573"/>
                <a:ext cx="109800" cy="70200"/>
              </p14:xfrm>
            </p:contentPart>
          </mc:Choice>
          <mc:Fallback>
            <p:pic>
              <p:nvPicPr>
                <p:cNvPr id="211672" name="Freihand 211671">
                  <a:extLst>
                    <a:ext uri="{FF2B5EF4-FFF2-40B4-BE49-F238E27FC236}">
                      <a16:creationId xmlns:a16="http://schemas.microsoft.com/office/drawing/2014/main" id="{EB7FD386-DCD7-97A7-950E-635AC92DCE5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84133" y="3030933"/>
                  <a:ext cx="127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1677" name="Freihand 211676">
                  <a:extLst>
                    <a:ext uri="{FF2B5EF4-FFF2-40B4-BE49-F238E27FC236}">
                      <a16:creationId xmlns:a16="http://schemas.microsoft.com/office/drawing/2014/main" id="{FAA423EE-D1C5-1B22-8192-E373F5D48D5B}"/>
                    </a:ext>
                  </a:extLst>
                </p14:cNvPr>
                <p14:cNvContentPartPr/>
                <p14:nvPr/>
              </p14:nvContentPartPr>
              <p14:xfrm>
                <a:off x="5940573" y="3247293"/>
                <a:ext cx="245880" cy="227520"/>
              </p14:xfrm>
            </p:contentPart>
          </mc:Choice>
          <mc:Fallback>
            <p:pic>
              <p:nvPicPr>
                <p:cNvPr id="211677" name="Freihand 211676">
                  <a:extLst>
                    <a:ext uri="{FF2B5EF4-FFF2-40B4-BE49-F238E27FC236}">
                      <a16:creationId xmlns:a16="http://schemas.microsoft.com/office/drawing/2014/main" id="{FAA423EE-D1C5-1B22-8192-E373F5D48D5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931933" y="3238293"/>
                  <a:ext cx="263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1679" name="Freihand 211678">
                  <a:extLst>
                    <a:ext uri="{FF2B5EF4-FFF2-40B4-BE49-F238E27FC236}">
                      <a16:creationId xmlns:a16="http://schemas.microsoft.com/office/drawing/2014/main" id="{26742048-3619-65ED-D689-B2AC80DFA062}"/>
                    </a:ext>
                  </a:extLst>
                </p14:cNvPr>
                <p14:cNvContentPartPr/>
                <p14:nvPr/>
              </p14:nvContentPartPr>
              <p14:xfrm>
                <a:off x="5996373" y="3362493"/>
                <a:ext cx="278280" cy="167040"/>
              </p14:xfrm>
            </p:contentPart>
          </mc:Choice>
          <mc:Fallback>
            <p:pic>
              <p:nvPicPr>
                <p:cNvPr id="211679" name="Freihand 211678">
                  <a:extLst>
                    <a:ext uri="{FF2B5EF4-FFF2-40B4-BE49-F238E27FC236}">
                      <a16:creationId xmlns:a16="http://schemas.microsoft.com/office/drawing/2014/main" id="{26742048-3619-65ED-D689-B2AC80DFA06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987733" y="3353493"/>
                  <a:ext cx="2959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83" name="Gruppieren 211682">
            <a:extLst>
              <a:ext uri="{FF2B5EF4-FFF2-40B4-BE49-F238E27FC236}">
                <a16:creationId xmlns:a16="http://schemas.microsoft.com/office/drawing/2014/main" id="{F1170417-F914-6A8E-2B1A-0E381C5F9627}"/>
              </a:ext>
            </a:extLst>
          </p:cNvPr>
          <p:cNvGrpSpPr/>
          <p:nvPr/>
        </p:nvGrpSpPr>
        <p:grpSpPr>
          <a:xfrm>
            <a:off x="1020093" y="4625733"/>
            <a:ext cx="200160" cy="293760"/>
            <a:chOff x="1020093" y="4625733"/>
            <a:chExt cx="20016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1681" name="Freihand 211680">
                  <a:extLst>
                    <a:ext uri="{FF2B5EF4-FFF2-40B4-BE49-F238E27FC236}">
                      <a16:creationId xmlns:a16="http://schemas.microsoft.com/office/drawing/2014/main" id="{9E46CF47-51BA-27F7-CBF3-3299120B1739}"/>
                    </a:ext>
                  </a:extLst>
                </p14:cNvPr>
                <p14:cNvContentPartPr/>
                <p14:nvPr/>
              </p14:nvContentPartPr>
              <p14:xfrm>
                <a:off x="1020093" y="4706733"/>
                <a:ext cx="144360" cy="111600"/>
              </p14:xfrm>
            </p:contentPart>
          </mc:Choice>
          <mc:Fallback>
            <p:pic>
              <p:nvPicPr>
                <p:cNvPr id="211681" name="Freihand 211680">
                  <a:extLst>
                    <a:ext uri="{FF2B5EF4-FFF2-40B4-BE49-F238E27FC236}">
                      <a16:creationId xmlns:a16="http://schemas.microsoft.com/office/drawing/2014/main" id="{9E46CF47-51BA-27F7-CBF3-3299120B173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11453" y="4698093"/>
                  <a:ext cx="162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11682" name="Freihand 211681">
                  <a:extLst>
                    <a:ext uri="{FF2B5EF4-FFF2-40B4-BE49-F238E27FC236}">
                      <a16:creationId xmlns:a16="http://schemas.microsoft.com/office/drawing/2014/main" id="{064C5603-5CED-1AE5-A29F-92377EFC118E}"/>
                    </a:ext>
                  </a:extLst>
                </p14:cNvPr>
                <p14:cNvContentPartPr/>
                <p14:nvPr/>
              </p14:nvContentPartPr>
              <p14:xfrm>
                <a:off x="1116213" y="4625733"/>
                <a:ext cx="104040" cy="293760"/>
              </p14:xfrm>
            </p:contentPart>
          </mc:Choice>
          <mc:Fallback>
            <p:pic>
              <p:nvPicPr>
                <p:cNvPr id="211682" name="Freihand 211681">
                  <a:extLst>
                    <a:ext uri="{FF2B5EF4-FFF2-40B4-BE49-F238E27FC236}">
                      <a16:creationId xmlns:a16="http://schemas.microsoft.com/office/drawing/2014/main" id="{064C5603-5CED-1AE5-A29F-92377EFC118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07573" y="4616733"/>
                  <a:ext cx="12168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65" name="Gruppieren 211764">
            <a:extLst>
              <a:ext uri="{FF2B5EF4-FFF2-40B4-BE49-F238E27FC236}">
                <a16:creationId xmlns:a16="http://schemas.microsoft.com/office/drawing/2014/main" id="{6FECF7A2-7531-4D48-78A5-A0A2F4B5DAC0}"/>
              </a:ext>
            </a:extLst>
          </p:cNvPr>
          <p:cNvGrpSpPr/>
          <p:nvPr/>
        </p:nvGrpSpPr>
        <p:grpSpPr>
          <a:xfrm>
            <a:off x="1464693" y="4291293"/>
            <a:ext cx="6740280" cy="1222560"/>
            <a:chOff x="1464693" y="4291293"/>
            <a:chExt cx="6740280" cy="12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11684" name="Freihand 211683">
                  <a:extLst>
                    <a:ext uri="{FF2B5EF4-FFF2-40B4-BE49-F238E27FC236}">
                      <a16:creationId xmlns:a16="http://schemas.microsoft.com/office/drawing/2014/main" id="{5F59ADA6-B60B-9C07-8F8C-B75FE44E654F}"/>
                    </a:ext>
                  </a:extLst>
                </p14:cNvPr>
                <p14:cNvContentPartPr/>
                <p14:nvPr/>
              </p14:nvContentPartPr>
              <p14:xfrm>
                <a:off x="1464693" y="4617453"/>
                <a:ext cx="100800" cy="160560"/>
              </p14:xfrm>
            </p:contentPart>
          </mc:Choice>
          <mc:Fallback>
            <p:pic>
              <p:nvPicPr>
                <p:cNvPr id="211684" name="Freihand 211683">
                  <a:extLst>
                    <a:ext uri="{FF2B5EF4-FFF2-40B4-BE49-F238E27FC236}">
                      <a16:creationId xmlns:a16="http://schemas.microsoft.com/office/drawing/2014/main" id="{5F59ADA6-B60B-9C07-8F8C-B75FE44E654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455693" y="4608813"/>
                  <a:ext cx="118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11685" name="Freihand 211684">
                  <a:extLst>
                    <a:ext uri="{FF2B5EF4-FFF2-40B4-BE49-F238E27FC236}">
                      <a16:creationId xmlns:a16="http://schemas.microsoft.com/office/drawing/2014/main" id="{97E4FAC7-B824-AB50-9495-5F09031C7097}"/>
                    </a:ext>
                  </a:extLst>
                </p14:cNvPr>
                <p14:cNvContentPartPr/>
                <p14:nvPr/>
              </p14:nvContentPartPr>
              <p14:xfrm>
                <a:off x="1520493" y="4675773"/>
                <a:ext cx="265680" cy="100080"/>
              </p14:xfrm>
            </p:contentPart>
          </mc:Choice>
          <mc:Fallback>
            <p:pic>
              <p:nvPicPr>
                <p:cNvPr id="211685" name="Freihand 211684">
                  <a:extLst>
                    <a:ext uri="{FF2B5EF4-FFF2-40B4-BE49-F238E27FC236}">
                      <a16:creationId xmlns:a16="http://schemas.microsoft.com/office/drawing/2014/main" id="{97E4FAC7-B824-AB50-9495-5F09031C709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511493" y="4666773"/>
                  <a:ext cx="283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11686" name="Freihand 211685">
                  <a:extLst>
                    <a:ext uri="{FF2B5EF4-FFF2-40B4-BE49-F238E27FC236}">
                      <a16:creationId xmlns:a16="http://schemas.microsoft.com/office/drawing/2014/main" id="{77066971-7FAD-5FFA-D694-590B2444CB5A}"/>
                    </a:ext>
                  </a:extLst>
                </p14:cNvPr>
                <p14:cNvContentPartPr/>
                <p14:nvPr/>
              </p14:nvContentPartPr>
              <p14:xfrm>
                <a:off x="1821093" y="4645173"/>
                <a:ext cx="127440" cy="100800"/>
              </p14:xfrm>
            </p:contentPart>
          </mc:Choice>
          <mc:Fallback>
            <p:pic>
              <p:nvPicPr>
                <p:cNvPr id="211686" name="Freihand 211685">
                  <a:extLst>
                    <a:ext uri="{FF2B5EF4-FFF2-40B4-BE49-F238E27FC236}">
                      <a16:creationId xmlns:a16="http://schemas.microsoft.com/office/drawing/2014/main" id="{77066971-7FAD-5FFA-D694-590B2444CB5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12093" y="4636173"/>
                  <a:ext cx="145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11689" name="Freihand 211688">
                  <a:extLst>
                    <a:ext uri="{FF2B5EF4-FFF2-40B4-BE49-F238E27FC236}">
                      <a16:creationId xmlns:a16="http://schemas.microsoft.com/office/drawing/2014/main" id="{2C23FA01-0BEB-5C1C-6C0F-CE8D16E237D8}"/>
                    </a:ext>
                  </a:extLst>
                </p14:cNvPr>
                <p14:cNvContentPartPr/>
                <p14:nvPr/>
              </p14:nvContentPartPr>
              <p14:xfrm>
                <a:off x="1997853" y="4503693"/>
                <a:ext cx="206640" cy="285840"/>
              </p14:xfrm>
            </p:contentPart>
          </mc:Choice>
          <mc:Fallback>
            <p:pic>
              <p:nvPicPr>
                <p:cNvPr id="211689" name="Freihand 211688">
                  <a:extLst>
                    <a:ext uri="{FF2B5EF4-FFF2-40B4-BE49-F238E27FC236}">
                      <a16:creationId xmlns:a16="http://schemas.microsoft.com/office/drawing/2014/main" id="{2C23FA01-0BEB-5C1C-6C0F-CE8D16E237D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88853" y="4494693"/>
                  <a:ext cx="224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11690" name="Freihand 211689">
                  <a:extLst>
                    <a:ext uri="{FF2B5EF4-FFF2-40B4-BE49-F238E27FC236}">
                      <a16:creationId xmlns:a16="http://schemas.microsoft.com/office/drawing/2014/main" id="{1F4F4203-2795-2CF3-7827-F3508A23B0A8}"/>
                    </a:ext>
                  </a:extLst>
                </p14:cNvPr>
                <p14:cNvContentPartPr/>
                <p14:nvPr/>
              </p14:nvContentPartPr>
              <p14:xfrm>
                <a:off x="2213133" y="4543653"/>
                <a:ext cx="110160" cy="187920"/>
              </p14:xfrm>
            </p:contentPart>
          </mc:Choice>
          <mc:Fallback>
            <p:pic>
              <p:nvPicPr>
                <p:cNvPr id="211690" name="Freihand 211689">
                  <a:extLst>
                    <a:ext uri="{FF2B5EF4-FFF2-40B4-BE49-F238E27FC236}">
                      <a16:creationId xmlns:a16="http://schemas.microsoft.com/office/drawing/2014/main" id="{1F4F4203-2795-2CF3-7827-F3508A23B0A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04493" y="4535013"/>
                  <a:ext cx="127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11692" name="Freihand 211691">
                  <a:extLst>
                    <a:ext uri="{FF2B5EF4-FFF2-40B4-BE49-F238E27FC236}">
                      <a16:creationId xmlns:a16="http://schemas.microsoft.com/office/drawing/2014/main" id="{EB889CAC-EE14-6ECB-BEB7-2785AD7BA226}"/>
                    </a:ext>
                  </a:extLst>
                </p14:cNvPr>
                <p14:cNvContentPartPr/>
                <p14:nvPr/>
              </p14:nvContentPartPr>
              <p14:xfrm>
                <a:off x="2340213" y="4473453"/>
                <a:ext cx="174600" cy="267480"/>
              </p14:xfrm>
            </p:contentPart>
          </mc:Choice>
          <mc:Fallback>
            <p:pic>
              <p:nvPicPr>
                <p:cNvPr id="211692" name="Freihand 211691">
                  <a:extLst>
                    <a:ext uri="{FF2B5EF4-FFF2-40B4-BE49-F238E27FC236}">
                      <a16:creationId xmlns:a16="http://schemas.microsoft.com/office/drawing/2014/main" id="{EB889CAC-EE14-6ECB-BEB7-2785AD7BA22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31213" y="4464453"/>
                  <a:ext cx="192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11693" name="Freihand 211692">
                  <a:extLst>
                    <a:ext uri="{FF2B5EF4-FFF2-40B4-BE49-F238E27FC236}">
                      <a16:creationId xmlns:a16="http://schemas.microsoft.com/office/drawing/2014/main" id="{91707C79-F4B5-291C-78DC-F1EA5D38D0A5}"/>
                    </a:ext>
                  </a:extLst>
                </p14:cNvPr>
                <p14:cNvContentPartPr/>
                <p14:nvPr/>
              </p14:nvContentPartPr>
              <p14:xfrm>
                <a:off x="2514813" y="4545453"/>
                <a:ext cx="50400" cy="79200"/>
              </p14:xfrm>
            </p:contentPart>
          </mc:Choice>
          <mc:Fallback>
            <p:pic>
              <p:nvPicPr>
                <p:cNvPr id="211693" name="Freihand 211692">
                  <a:extLst>
                    <a:ext uri="{FF2B5EF4-FFF2-40B4-BE49-F238E27FC236}">
                      <a16:creationId xmlns:a16="http://schemas.microsoft.com/office/drawing/2014/main" id="{91707C79-F4B5-291C-78DC-F1EA5D38D0A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505813" y="4536453"/>
                  <a:ext cx="68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11694" name="Freihand 211693">
                  <a:extLst>
                    <a:ext uri="{FF2B5EF4-FFF2-40B4-BE49-F238E27FC236}">
                      <a16:creationId xmlns:a16="http://schemas.microsoft.com/office/drawing/2014/main" id="{146A4EB0-5A84-D790-6F64-3CE573937923}"/>
                    </a:ext>
                  </a:extLst>
                </p14:cNvPr>
                <p14:cNvContentPartPr/>
                <p14:nvPr/>
              </p14:nvContentPartPr>
              <p14:xfrm>
                <a:off x="2589333" y="4637253"/>
                <a:ext cx="75600" cy="206280"/>
              </p14:xfrm>
            </p:contentPart>
          </mc:Choice>
          <mc:Fallback>
            <p:pic>
              <p:nvPicPr>
                <p:cNvPr id="211694" name="Freihand 211693">
                  <a:extLst>
                    <a:ext uri="{FF2B5EF4-FFF2-40B4-BE49-F238E27FC236}">
                      <a16:creationId xmlns:a16="http://schemas.microsoft.com/office/drawing/2014/main" id="{146A4EB0-5A84-D790-6F64-3CE57393792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580693" y="4628613"/>
                  <a:ext cx="93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11696" name="Freihand 211695">
                  <a:extLst>
                    <a:ext uri="{FF2B5EF4-FFF2-40B4-BE49-F238E27FC236}">
                      <a16:creationId xmlns:a16="http://schemas.microsoft.com/office/drawing/2014/main" id="{E7996E7E-F90F-911D-BCB3-8F8EF5325964}"/>
                    </a:ext>
                  </a:extLst>
                </p14:cNvPr>
                <p14:cNvContentPartPr/>
                <p14:nvPr/>
              </p14:nvContentPartPr>
              <p14:xfrm>
                <a:off x="2913333" y="4471653"/>
                <a:ext cx="173160" cy="204120"/>
              </p14:xfrm>
            </p:contentPart>
          </mc:Choice>
          <mc:Fallback>
            <p:pic>
              <p:nvPicPr>
                <p:cNvPr id="211696" name="Freihand 211695">
                  <a:extLst>
                    <a:ext uri="{FF2B5EF4-FFF2-40B4-BE49-F238E27FC236}">
                      <a16:creationId xmlns:a16="http://schemas.microsoft.com/office/drawing/2014/main" id="{E7996E7E-F90F-911D-BCB3-8F8EF532596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904333" y="4462653"/>
                  <a:ext cx="190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11697" name="Freihand 211696">
                  <a:extLst>
                    <a:ext uri="{FF2B5EF4-FFF2-40B4-BE49-F238E27FC236}">
                      <a16:creationId xmlns:a16="http://schemas.microsoft.com/office/drawing/2014/main" id="{12442DBE-A188-C81E-35F1-67E45276F0E7}"/>
                    </a:ext>
                  </a:extLst>
                </p14:cNvPr>
                <p14:cNvContentPartPr/>
                <p14:nvPr/>
              </p14:nvContentPartPr>
              <p14:xfrm>
                <a:off x="3137973" y="4492893"/>
                <a:ext cx="228960" cy="168480"/>
              </p14:xfrm>
            </p:contentPart>
          </mc:Choice>
          <mc:Fallback>
            <p:pic>
              <p:nvPicPr>
                <p:cNvPr id="211697" name="Freihand 211696">
                  <a:extLst>
                    <a:ext uri="{FF2B5EF4-FFF2-40B4-BE49-F238E27FC236}">
                      <a16:creationId xmlns:a16="http://schemas.microsoft.com/office/drawing/2014/main" id="{12442DBE-A188-C81E-35F1-67E45276F0E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129333" y="4483893"/>
                  <a:ext cx="246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11698" name="Freihand 211697">
                  <a:extLst>
                    <a:ext uri="{FF2B5EF4-FFF2-40B4-BE49-F238E27FC236}">
                      <a16:creationId xmlns:a16="http://schemas.microsoft.com/office/drawing/2014/main" id="{2DE01CB6-BDC1-E346-FEF0-D8A6AB8CFB86}"/>
                    </a:ext>
                  </a:extLst>
                </p14:cNvPr>
                <p14:cNvContentPartPr/>
                <p14:nvPr/>
              </p14:nvContentPartPr>
              <p14:xfrm>
                <a:off x="3375573" y="4574613"/>
                <a:ext cx="89640" cy="107640"/>
              </p14:xfrm>
            </p:contentPart>
          </mc:Choice>
          <mc:Fallback>
            <p:pic>
              <p:nvPicPr>
                <p:cNvPr id="211698" name="Freihand 211697">
                  <a:extLst>
                    <a:ext uri="{FF2B5EF4-FFF2-40B4-BE49-F238E27FC236}">
                      <a16:creationId xmlns:a16="http://schemas.microsoft.com/office/drawing/2014/main" id="{2DE01CB6-BDC1-E346-FEF0-D8A6AB8CFB8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366573" y="4565973"/>
                  <a:ext cx="107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11699" name="Freihand 211698">
                  <a:extLst>
                    <a:ext uri="{FF2B5EF4-FFF2-40B4-BE49-F238E27FC236}">
                      <a16:creationId xmlns:a16="http://schemas.microsoft.com/office/drawing/2014/main" id="{B0F2FC6B-DB6B-0F06-566B-98578CDC85AA}"/>
                    </a:ext>
                  </a:extLst>
                </p14:cNvPr>
                <p14:cNvContentPartPr/>
                <p14:nvPr/>
              </p14:nvContentPartPr>
              <p14:xfrm>
                <a:off x="3538653" y="4602693"/>
                <a:ext cx="205200" cy="69480"/>
              </p14:xfrm>
            </p:contentPart>
          </mc:Choice>
          <mc:Fallback>
            <p:pic>
              <p:nvPicPr>
                <p:cNvPr id="211699" name="Freihand 211698">
                  <a:extLst>
                    <a:ext uri="{FF2B5EF4-FFF2-40B4-BE49-F238E27FC236}">
                      <a16:creationId xmlns:a16="http://schemas.microsoft.com/office/drawing/2014/main" id="{B0F2FC6B-DB6B-0F06-566B-98578CDC85A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530013" y="4594053"/>
                  <a:ext cx="222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11700" name="Freihand 211699">
                  <a:extLst>
                    <a:ext uri="{FF2B5EF4-FFF2-40B4-BE49-F238E27FC236}">
                      <a16:creationId xmlns:a16="http://schemas.microsoft.com/office/drawing/2014/main" id="{80F188BB-CF9C-B2FF-A572-4A98C9A3DA40}"/>
                    </a:ext>
                  </a:extLst>
                </p14:cNvPr>
                <p14:cNvContentPartPr/>
                <p14:nvPr/>
              </p14:nvContentPartPr>
              <p14:xfrm>
                <a:off x="4033653" y="4519533"/>
                <a:ext cx="25560" cy="159120"/>
              </p14:xfrm>
            </p:contentPart>
          </mc:Choice>
          <mc:Fallback>
            <p:pic>
              <p:nvPicPr>
                <p:cNvPr id="211700" name="Freihand 211699">
                  <a:extLst>
                    <a:ext uri="{FF2B5EF4-FFF2-40B4-BE49-F238E27FC236}">
                      <a16:creationId xmlns:a16="http://schemas.microsoft.com/office/drawing/2014/main" id="{80F188BB-CF9C-B2FF-A572-4A98C9A3DA4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024653" y="4510893"/>
                  <a:ext cx="43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11701" name="Freihand 211700">
                  <a:extLst>
                    <a:ext uri="{FF2B5EF4-FFF2-40B4-BE49-F238E27FC236}">
                      <a16:creationId xmlns:a16="http://schemas.microsoft.com/office/drawing/2014/main" id="{D15E7CA8-EA9D-DB68-6458-795601448EA7}"/>
                    </a:ext>
                  </a:extLst>
                </p14:cNvPr>
                <p14:cNvContentPartPr/>
                <p14:nvPr/>
              </p14:nvContentPartPr>
              <p14:xfrm>
                <a:off x="3920613" y="4384893"/>
                <a:ext cx="212400" cy="200880"/>
              </p14:xfrm>
            </p:contentPart>
          </mc:Choice>
          <mc:Fallback>
            <p:pic>
              <p:nvPicPr>
                <p:cNvPr id="211701" name="Freihand 211700">
                  <a:extLst>
                    <a:ext uri="{FF2B5EF4-FFF2-40B4-BE49-F238E27FC236}">
                      <a16:creationId xmlns:a16="http://schemas.microsoft.com/office/drawing/2014/main" id="{D15E7CA8-EA9D-DB68-6458-795601448EA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911973" y="4376253"/>
                  <a:ext cx="230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11706" name="Freihand 211705">
                  <a:extLst>
                    <a:ext uri="{FF2B5EF4-FFF2-40B4-BE49-F238E27FC236}">
                      <a16:creationId xmlns:a16="http://schemas.microsoft.com/office/drawing/2014/main" id="{85A6290F-9ADC-9631-F7B9-8A868622BE6F}"/>
                    </a:ext>
                  </a:extLst>
                </p14:cNvPr>
                <p14:cNvContentPartPr/>
                <p14:nvPr/>
              </p14:nvContentPartPr>
              <p14:xfrm>
                <a:off x="4301133" y="4628973"/>
                <a:ext cx="158400" cy="10440"/>
              </p14:xfrm>
            </p:contentPart>
          </mc:Choice>
          <mc:Fallback>
            <p:pic>
              <p:nvPicPr>
                <p:cNvPr id="211706" name="Freihand 211705">
                  <a:extLst>
                    <a:ext uri="{FF2B5EF4-FFF2-40B4-BE49-F238E27FC236}">
                      <a16:creationId xmlns:a16="http://schemas.microsoft.com/office/drawing/2014/main" id="{85A6290F-9ADC-9631-F7B9-8A868622BE6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292133" y="4619973"/>
                  <a:ext cx="176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11707" name="Freihand 211706">
                  <a:extLst>
                    <a:ext uri="{FF2B5EF4-FFF2-40B4-BE49-F238E27FC236}">
                      <a16:creationId xmlns:a16="http://schemas.microsoft.com/office/drawing/2014/main" id="{53090396-AA6A-0B30-6B8D-3555BC4F589F}"/>
                    </a:ext>
                  </a:extLst>
                </p14:cNvPr>
                <p14:cNvContentPartPr/>
                <p14:nvPr/>
              </p14:nvContentPartPr>
              <p14:xfrm>
                <a:off x="4552413" y="4542573"/>
                <a:ext cx="95760" cy="182520"/>
              </p14:xfrm>
            </p:contentPart>
          </mc:Choice>
          <mc:Fallback>
            <p:pic>
              <p:nvPicPr>
                <p:cNvPr id="211707" name="Freihand 211706">
                  <a:extLst>
                    <a:ext uri="{FF2B5EF4-FFF2-40B4-BE49-F238E27FC236}">
                      <a16:creationId xmlns:a16="http://schemas.microsoft.com/office/drawing/2014/main" id="{53090396-AA6A-0B30-6B8D-3555BC4F589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543413" y="4533573"/>
                  <a:ext cx="113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11709" name="Freihand 211708">
                  <a:extLst>
                    <a:ext uri="{FF2B5EF4-FFF2-40B4-BE49-F238E27FC236}">
                      <a16:creationId xmlns:a16="http://schemas.microsoft.com/office/drawing/2014/main" id="{6B0B261A-C59F-B24F-88E8-8A6525EBE4F5}"/>
                    </a:ext>
                  </a:extLst>
                </p14:cNvPr>
                <p14:cNvContentPartPr/>
                <p14:nvPr/>
              </p14:nvContentPartPr>
              <p14:xfrm>
                <a:off x="4913133" y="4464093"/>
                <a:ext cx="105480" cy="204480"/>
              </p14:xfrm>
            </p:contentPart>
          </mc:Choice>
          <mc:Fallback>
            <p:pic>
              <p:nvPicPr>
                <p:cNvPr id="211709" name="Freihand 211708">
                  <a:extLst>
                    <a:ext uri="{FF2B5EF4-FFF2-40B4-BE49-F238E27FC236}">
                      <a16:creationId xmlns:a16="http://schemas.microsoft.com/office/drawing/2014/main" id="{6B0B261A-C59F-B24F-88E8-8A6525EBE4F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904493" y="4455453"/>
                  <a:ext cx="123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11710" name="Freihand 211709">
                  <a:extLst>
                    <a:ext uri="{FF2B5EF4-FFF2-40B4-BE49-F238E27FC236}">
                      <a16:creationId xmlns:a16="http://schemas.microsoft.com/office/drawing/2014/main" id="{A7D50D2C-9056-29A0-7E5D-0EBF8FC65BB7}"/>
                    </a:ext>
                  </a:extLst>
                </p14:cNvPr>
                <p14:cNvContentPartPr/>
                <p14:nvPr/>
              </p14:nvContentPartPr>
              <p14:xfrm>
                <a:off x="5182773" y="4502613"/>
                <a:ext cx="9720" cy="141840"/>
              </p14:xfrm>
            </p:contentPart>
          </mc:Choice>
          <mc:Fallback>
            <p:pic>
              <p:nvPicPr>
                <p:cNvPr id="211710" name="Freihand 211709">
                  <a:extLst>
                    <a:ext uri="{FF2B5EF4-FFF2-40B4-BE49-F238E27FC236}">
                      <a16:creationId xmlns:a16="http://schemas.microsoft.com/office/drawing/2014/main" id="{A7D50D2C-9056-29A0-7E5D-0EBF8FC65BB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174133" y="4493973"/>
                  <a:ext cx="27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11711" name="Freihand 211710">
                  <a:extLst>
                    <a:ext uri="{FF2B5EF4-FFF2-40B4-BE49-F238E27FC236}">
                      <a16:creationId xmlns:a16="http://schemas.microsoft.com/office/drawing/2014/main" id="{BC820B9A-16EE-3984-42B3-FEA7FCAFE4D5}"/>
                    </a:ext>
                  </a:extLst>
                </p14:cNvPr>
                <p14:cNvContentPartPr/>
                <p14:nvPr/>
              </p14:nvContentPartPr>
              <p14:xfrm>
                <a:off x="5103933" y="4477053"/>
                <a:ext cx="152280" cy="192600"/>
              </p14:xfrm>
            </p:contentPart>
          </mc:Choice>
          <mc:Fallback>
            <p:pic>
              <p:nvPicPr>
                <p:cNvPr id="211711" name="Freihand 211710">
                  <a:extLst>
                    <a:ext uri="{FF2B5EF4-FFF2-40B4-BE49-F238E27FC236}">
                      <a16:creationId xmlns:a16="http://schemas.microsoft.com/office/drawing/2014/main" id="{BC820B9A-16EE-3984-42B3-FEA7FCAFE4D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94933" y="4468053"/>
                  <a:ext cx="169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11712" name="Freihand 211711">
                  <a:extLst>
                    <a:ext uri="{FF2B5EF4-FFF2-40B4-BE49-F238E27FC236}">
                      <a16:creationId xmlns:a16="http://schemas.microsoft.com/office/drawing/2014/main" id="{CBC75B8B-E17D-827D-6986-C97B6FEE2B31}"/>
                    </a:ext>
                  </a:extLst>
                </p14:cNvPr>
                <p14:cNvContentPartPr/>
                <p14:nvPr/>
              </p14:nvContentPartPr>
              <p14:xfrm>
                <a:off x="5445933" y="4554453"/>
                <a:ext cx="416160" cy="102960"/>
              </p14:xfrm>
            </p:contentPart>
          </mc:Choice>
          <mc:Fallback>
            <p:pic>
              <p:nvPicPr>
                <p:cNvPr id="211712" name="Freihand 211711">
                  <a:extLst>
                    <a:ext uri="{FF2B5EF4-FFF2-40B4-BE49-F238E27FC236}">
                      <a16:creationId xmlns:a16="http://schemas.microsoft.com/office/drawing/2014/main" id="{CBC75B8B-E17D-827D-6986-C97B6FEE2B3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436933" y="4545813"/>
                  <a:ext cx="433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11713" name="Freihand 211712">
                  <a:extLst>
                    <a:ext uri="{FF2B5EF4-FFF2-40B4-BE49-F238E27FC236}">
                      <a16:creationId xmlns:a16="http://schemas.microsoft.com/office/drawing/2014/main" id="{38DB5D17-16B3-13A1-7EBE-D87EAAC28F82}"/>
                    </a:ext>
                  </a:extLst>
                </p14:cNvPr>
                <p14:cNvContentPartPr/>
                <p14:nvPr/>
              </p14:nvContentPartPr>
              <p14:xfrm>
                <a:off x="5792973" y="4439253"/>
                <a:ext cx="47160" cy="33120"/>
              </p14:xfrm>
            </p:contentPart>
          </mc:Choice>
          <mc:Fallback>
            <p:pic>
              <p:nvPicPr>
                <p:cNvPr id="211713" name="Freihand 211712">
                  <a:extLst>
                    <a:ext uri="{FF2B5EF4-FFF2-40B4-BE49-F238E27FC236}">
                      <a16:creationId xmlns:a16="http://schemas.microsoft.com/office/drawing/2014/main" id="{38DB5D17-16B3-13A1-7EBE-D87EAAC28F8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784333" y="4430253"/>
                  <a:ext cx="64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11714" name="Freihand 211713">
                  <a:extLst>
                    <a:ext uri="{FF2B5EF4-FFF2-40B4-BE49-F238E27FC236}">
                      <a16:creationId xmlns:a16="http://schemas.microsoft.com/office/drawing/2014/main" id="{59F55A69-ACAE-E2B9-DBB4-B4964D6B035B}"/>
                    </a:ext>
                  </a:extLst>
                </p14:cNvPr>
                <p14:cNvContentPartPr/>
                <p14:nvPr/>
              </p14:nvContentPartPr>
              <p14:xfrm>
                <a:off x="5917893" y="4455453"/>
                <a:ext cx="158760" cy="155880"/>
              </p14:xfrm>
            </p:contentPart>
          </mc:Choice>
          <mc:Fallback>
            <p:pic>
              <p:nvPicPr>
                <p:cNvPr id="211714" name="Freihand 211713">
                  <a:extLst>
                    <a:ext uri="{FF2B5EF4-FFF2-40B4-BE49-F238E27FC236}">
                      <a16:creationId xmlns:a16="http://schemas.microsoft.com/office/drawing/2014/main" id="{59F55A69-ACAE-E2B9-DBB4-B4964D6B035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909253" y="4446813"/>
                  <a:ext cx="176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11716" name="Freihand 211715">
                  <a:extLst>
                    <a:ext uri="{FF2B5EF4-FFF2-40B4-BE49-F238E27FC236}">
                      <a16:creationId xmlns:a16="http://schemas.microsoft.com/office/drawing/2014/main" id="{FBF323C7-299C-8A2D-99F9-4EAA139154F9}"/>
                    </a:ext>
                  </a:extLst>
                </p14:cNvPr>
                <p14:cNvContentPartPr/>
                <p14:nvPr/>
              </p14:nvContentPartPr>
              <p14:xfrm>
                <a:off x="6298773" y="4505133"/>
                <a:ext cx="230400" cy="130680"/>
              </p14:xfrm>
            </p:contentPart>
          </mc:Choice>
          <mc:Fallback>
            <p:pic>
              <p:nvPicPr>
                <p:cNvPr id="211716" name="Freihand 211715">
                  <a:extLst>
                    <a:ext uri="{FF2B5EF4-FFF2-40B4-BE49-F238E27FC236}">
                      <a16:creationId xmlns:a16="http://schemas.microsoft.com/office/drawing/2014/main" id="{FBF323C7-299C-8A2D-99F9-4EAA139154F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289773" y="4496493"/>
                  <a:ext cx="248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11717" name="Freihand 211716">
                  <a:extLst>
                    <a:ext uri="{FF2B5EF4-FFF2-40B4-BE49-F238E27FC236}">
                      <a16:creationId xmlns:a16="http://schemas.microsoft.com/office/drawing/2014/main" id="{ECC9966F-AF4F-602B-94EB-5A7499826E74}"/>
                    </a:ext>
                  </a:extLst>
                </p14:cNvPr>
                <p14:cNvContentPartPr/>
                <p14:nvPr/>
              </p14:nvContentPartPr>
              <p14:xfrm>
                <a:off x="6561213" y="4431333"/>
                <a:ext cx="498240" cy="178920"/>
              </p14:xfrm>
            </p:contentPart>
          </mc:Choice>
          <mc:Fallback>
            <p:pic>
              <p:nvPicPr>
                <p:cNvPr id="211717" name="Freihand 211716">
                  <a:extLst>
                    <a:ext uri="{FF2B5EF4-FFF2-40B4-BE49-F238E27FC236}">
                      <a16:creationId xmlns:a16="http://schemas.microsoft.com/office/drawing/2014/main" id="{ECC9966F-AF4F-602B-94EB-5A7499826E7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552213" y="4422333"/>
                  <a:ext cx="515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11718" name="Freihand 211717">
                  <a:extLst>
                    <a:ext uri="{FF2B5EF4-FFF2-40B4-BE49-F238E27FC236}">
                      <a16:creationId xmlns:a16="http://schemas.microsoft.com/office/drawing/2014/main" id="{5E9538DE-2CDC-E1C6-84DE-643E9059D538}"/>
                    </a:ext>
                  </a:extLst>
                </p14:cNvPr>
                <p14:cNvContentPartPr/>
                <p14:nvPr/>
              </p14:nvContentPartPr>
              <p14:xfrm>
                <a:off x="7069173" y="4391373"/>
                <a:ext cx="167040" cy="211320"/>
              </p14:xfrm>
            </p:contentPart>
          </mc:Choice>
          <mc:Fallback>
            <p:pic>
              <p:nvPicPr>
                <p:cNvPr id="211718" name="Freihand 211717">
                  <a:extLst>
                    <a:ext uri="{FF2B5EF4-FFF2-40B4-BE49-F238E27FC236}">
                      <a16:creationId xmlns:a16="http://schemas.microsoft.com/office/drawing/2014/main" id="{5E9538DE-2CDC-E1C6-84DE-643E9059D53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060533" y="4382373"/>
                  <a:ext cx="184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11719" name="Freihand 211718">
                  <a:extLst>
                    <a:ext uri="{FF2B5EF4-FFF2-40B4-BE49-F238E27FC236}">
                      <a16:creationId xmlns:a16="http://schemas.microsoft.com/office/drawing/2014/main" id="{56EDB612-58AA-2C9F-D790-5C81C06D8EE4}"/>
                    </a:ext>
                  </a:extLst>
                </p14:cNvPr>
                <p14:cNvContentPartPr/>
                <p14:nvPr/>
              </p14:nvContentPartPr>
              <p14:xfrm>
                <a:off x="7311813" y="4449333"/>
                <a:ext cx="347760" cy="118080"/>
              </p14:xfrm>
            </p:contentPart>
          </mc:Choice>
          <mc:Fallback>
            <p:pic>
              <p:nvPicPr>
                <p:cNvPr id="211719" name="Freihand 211718">
                  <a:extLst>
                    <a:ext uri="{FF2B5EF4-FFF2-40B4-BE49-F238E27FC236}">
                      <a16:creationId xmlns:a16="http://schemas.microsoft.com/office/drawing/2014/main" id="{56EDB612-58AA-2C9F-D790-5C81C06D8EE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303173" y="4440693"/>
                  <a:ext cx="365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11720" name="Freihand 211719">
                  <a:extLst>
                    <a:ext uri="{FF2B5EF4-FFF2-40B4-BE49-F238E27FC236}">
                      <a16:creationId xmlns:a16="http://schemas.microsoft.com/office/drawing/2014/main" id="{3031FCFB-A702-1FE4-8027-ED574241C34D}"/>
                    </a:ext>
                  </a:extLst>
                </p14:cNvPr>
                <p14:cNvContentPartPr/>
                <p14:nvPr/>
              </p14:nvContentPartPr>
              <p14:xfrm>
                <a:off x="7664613" y="4409373"/>
                <a:ext cx="30960" cy="12600"/>
              </p14:xfrm>
            </p:contentPart>
          </mc:Choice>
          <mc:Fallback>
            <p:pic>
              <p:nvPicPr>
                <p:cNvPr id="211720" name="Freihand 211719">
                  <a:extLst>
                    <a:ext uri="{FF2B5EF4-FFF2-40B4-BE49-F238E27FC236}">
                      <a16:creationId xmlns:a16="http://schemas.microsoft.com/office/drawing/2014/main" id="{3031FCFB-A702-1FE4-8027-ED574241C34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655613" y="4400373"/>
                  <a:ext cx="48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11721" name="Freihand 211720">
                  <a:extLst>
                    <a:ext uri="{FF2B5EF4-FFF2-40B4-BE49-F238E27FC236}">
                      <a16:creationId xmlns:a16="http://schemas.microsoft.com/office/drawing/2014/main" id="{EA244FB5-E1A8-6A1D-89DD-8566AF1D2BC6}"/>
                    </a:ext>
                  </a:extLst>
                </p14:cNvPr>
                <p14:cNvContentPartPr/>
                <p14:nvPr/>
              </p14:nvContentPartPr>
              <p14:xfrm>
                <a:off x="7762533" y="4349253"/>
                <a:ext cx="213480" cy="181440"/>
              </p14:xfrm>
            </p:contentPart>
          </mc:Choice>
          <mc:Fallback>
            <p:pic>
              <p:nvPicPr>
                <p:cNvPr id="211721" name="Freihand 211720">
                  <a:extLst>
                    <a:ext uri="{FF2B5EF4-FFF2-40B4-BE49-F238E27FC236}">
                      <a16:creationId xmlns:a16="http://schemas.microsoft.com/office/drawing/2014/main" id="{EA244FB5-E1A8-6A1D-89DD-8566AF1D2BC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53893" y="4340613"/>
                  <a:ext cx="231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11722" name="Freihand 211721">
                  <a:extLst>
                    <a:ext uri="{FF2B5EF4-FFF2-40B4-BE49-F238E27FC236}">
                      <a16:creationId xmlns:a16="http://schemas.microsoft.com/office/drawing/2014/main" id="{34CF30F8-8262-8477-E6FA-76ED4E200218}"/>
                    </a:ext>
                  </a:extLst>
                </p14:cNvPr>
                <p14:cNvContentPartPr/>
                <p14:nvPr/>
              </p14:nvContentPartPr>
              <p14:xfrm>
                <a:off x="8016693" y="4291293"/>
                <a:ext cx="188280" cy="204840"/>
              </p14:xfrm>
            </p:contentPart>
          </mc:Choice>
          <mc:Fallback>
            <p:pic>
              <p:nvPicPr>
                <p:cNvPr id="211722" name="Freihand 211721">
                  <a:extLst>
                    <a:ext uri="{FF2B5EF4-FFF2-40B4-BE49-F238E27FC236}">
                      <a16:creationId xmlns:a16="http://schemas.microsoft.com/office/drawing/2014/main" id="{34CF30F8-8262-8477-E6FA-76ED4E20021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007693" y="4282653"/>
                  <a:ext cx="205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11727" name="Freihand 211726">
                  <a:extLst>
                    <a:ext uri="{FF2B5EF4-FFF2-40B4-BE49-F238E27FC236}">
                      <a16:creationId xmlns:a16="http://schemas.microsoft.com/office/drawing/2014/main" id="{C91CFBE3-106A-8797-5EAB-F6CD21BFDADE}"/>
                    </a:ext>
                  </a:extLst>
                </p14:cNvPr>
                <p14:cNvContentPartPr/>
                <p14:nvPr/>
              </p14:nvContentPartPr>
              <p14:xfrm>
                <a:off x="1525533" y="4934613"/>
                <a:ext cx="126000" cy="210240"/>
              </p14:xfrm>
            </p:contentPart>
          </mc:Choice>
          <mc:Fallback>
            <p:pic>
              <p:nvPicPr>
                <p:cNvPr id="211727" name="Freihand 211726">
                  <a:extLst>
                    <a:ext uri="{FF2B5EF4-FFF2-40B4-BE49-F238E27FC236}">
                      <a16:creationId xmlns:a16="http://schemas.microsoft.com/office/drawing/2014/main" id="{C91CFBE3-106A-8797-5EAB-F6CD21BFDAD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516893" y="4925973"/>
                  <a:ext cx="143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11728" name="Freihand 211727">
                  <a:extLst>
                    <a:ext uri="{FF2B5EF4-FFF2-40B4-BE49-F238E27FC236}">
                      <a16:creationId xmlns:a16="http://schemas.microsoft.com/office/drawing/2014/main" id="{1C729D37-408F-DC39-ABB7-8E4EB93E1018}"/>
                    </a:ext>
                  </a:extLst>
                </p14:cNvPr>
                <p14:cNvContentPartPr/>
                <p14:nvPr/>
              </p14:nvContentPartPr>
              <p14:xfrm>
                <a:off x="1559373" y="5032173"/>
                <a:ext cx="307440" cy="66600"/>
              </p14:xfrm>
            </p:contentPart>
          </mc:Choice>
          <mc:Fallback>
            <p:pic>
              <p:nvPicPr>
                <p:cNvPr id="211728" name="Freihand 211727">
                  <a:extLst>
                    <a:ext uri="{FF2B5EF4-FFF2-40B4-BE49-F238E27FC236}">
                      <a16:creationId xmlns:a16="http://schemas.microsoft.com/office/drawing/2014/main" id="{1C729D37-408F-DC39-ABB7-8E4EB93E101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550733" y="5023173"/>
                  <a:ext cx="325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11729" name="Freihand 211728">
                  <a:extLst>
                    <a:ext uri="{FF2B5EF4-FFF2-40B4-BE49-F238E27FC236}">
                      <a16:creationId xmlns:a16="http://schemas.microsoft.com/office/drawing/2014/main" id="{DADAD8E8-B290-C68F-A1ED-64155EE1E3E8}"/>
                    </a:ext>
                  </a:extLst>
                </p14:cNvPr>
                <p14:cNvContentPartPr/>
                <p14:nvPr/>
              </p14:nvContentPartPr>
              <p14:xfrm>
                <a:off x="1893453" y="4955853"/>
                <a:ext cx="136440" cy="167400"/>
              </p14:xfrm>
            </p:contentPart>
          </mc:Choice>
          <mc:Fallback>
            <p:pic>
              <p:nvPicPr>
                <p:cNvPr id="211729" name="Freihand 211728">
                  <a:extLst>
                    <a:ext uri="{FF2B5EF4-FFF2-40B4-BE49-F238E27FC236}">
                      <a16:creationId xmlns:a16="http://schemas.microsoft.com/office/drawing/2014/main" id="{DADAD8E8-B290-C68F-A1ED-64155EE1E3E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884813" y="4946853"/>
                  <a:ext cx="154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11730" name="Freihand 211729">
                  <a:extLst>
                    <a:ext uri="{FF2B5EF4-FFF2-40B4-BE49-F238E27FC236}">
                      <a16:creationId xmlns:a16="http://schemas.microsoft.com/office/drawing/2014/main" id="{7BEF270E-C0DE-F4F7-2867-2B781852A4A3}"/>
                    </a:ext>
                  </a:extLst>
                </p14:cNvPr>
                <p14:cNvContentPartPr/>
                <p14:nvPr/>
              </p14:nvContentPartPr>
              <p14:xfrm>
                <a:off x="2105853" y="5021373"/>
                <a:ext cx="138600" cy="70200"/>
              </p14:xfrm>
            </p:contentPart>
          </mc:Choice>
          <mc:Fallback>
            <p:pic>
              <p:nvPicPr>
                <p:cNvPr id="211730" name="Freihand 211729">
                  <a:extLst>
                    <a:ext uri="{FF2B5EF4-FFF2-40B4-BE49-F238E27FC236}">
                      <a16:creationId xmlns:a16="http://schemas.microsoft.com/office/drawing/2014/main" id="{7BEF270E-C0DE-F4F7-2867-2B781852A4A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096853" y="5012373"/>
                  <a:ext cx="156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11731" name="Freihand 211730">
                  <a:extLst>
                    <a:ext uri="{FF2B5EF4-FFF2-40B4-BE49-F238E27FC236}">
                      <a16:creationId xmlns:a16="http://schemas.microsoft.com/office/drawing/2014/main" id="{C8852EE9-91C0-1CAD-885A-46A55040DBA2}"/>
                    </a:ext>
                  </a:extLst>
                </p14:cNvPr>
                <p14:cNvContentPartPr/>
                <p14:nvPr/>
              </p14:nvContentPartPr>
              <p14:xfrm>
                <a:off x="2559093" y="4981413"/>
                <a:ext cx="267120" cy="91440"/>
              </p14:xfrm>
            </p:contentPart>
          </mc:Choice>
          <mc:Fallback>
            <p:pic>
              <p:nvPicPr>
                <p:cNvPr id="211731" name="Freihand 211730">
                  <a:extLst>
                    <a:ext uri="{FF2B5EF4-FFF2-40B4-BE49-F238E27FC236}">
                      <a16:creationId xmlns:a16="http://schemas.microsoft.com/office/drawing/2014/main" id="{C8852EE9-91C0-1CAD-885A-46A55040DBA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550453" y="4972413"/>
                  <a:ext cx="284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11732" name="Freihand 211731">
                  <a:extLst>
                    <a:ext uri="{FF2B5EF4-FFF2-40B4-BE49-F238E27FC236}">
                      <a16:creationId xmlns:a16="http://schemas.microsoft.com/office/drawing/2014/main" id="{97FC190D-8F9C-A95A-76C5-D92CA68E14BE}"/>
                    </a:ext>
                  </a:extLst>
                </p14:cNvPr>
                <p14:cNvContentPartPr/>
                <p14:nvPr/>
              </p14:nvContentPartPr>
              <p14:xfrm>
                <a:off x="2968773" y="4896813"/>
                <a:ext cx="84600" cy="181080"/>
              </p14:xfrm>
            </p:contentPart>
          </mc:Choice>
          <mc:Fallback>
            <p:pic>
              <p:nvPicPr>
                <p:cNvPr id="211732" name="Freihand 211731">
                  <a:extLst>
                    <a:ext uri="{FF2B5EF4-FFF2-40B4-BE49-F238E27FC236}">
                      <a16:creationId xmlns:a16="http://schemas.microsoft.com/office/drawing/2014/main" id="{97FC190D-8F9C-A95A-76C5-D92CA68E14B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959773" y="4888173"/>
                  <a:ext cx="102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11733" name="Freihand 211732">
                  <a:extLst>
                    <a:ext uri="{FF2B5EF4-FFF2-40B4-BE49-F238E27FC236}">
                      <a16:creationId xmlns:a16="http://schemas.microsoft.com/office/drawing/2014/main" id="{74E60E30-58D1-6BC5-CD02-6BF6B295D862}"/>
                    </a:ext>
                  </a:extLst>
                </p14:cNvPr>
                <p14:cNvContentPartPr/>
                <p14:nvPr/>
              </p14:nvContentPartPr>
              <p14:xfrm>
                <a:off x="3141933" y="4952973"/>
                <a:ext cx="137880" cy="131760"/>
              </p14:xfrm>
            </p:contentPart>
          </mc:Choice>
          <mc:Fallback>
            <p:pic>
              <p:nvPicPr>
                <p:cNvPr id="211733" name="Freihand 211732">
                  <a:extLst>
                    <a:ext uri="{FF2B5EF4-FFF2-40B4-BE49-F238E27FC236}">
                      <a16:creationId xmlns:a16="http://schemas.microsoft.com/office/drawing/2014/main" id="{74E60E30-58D1-6BC5-CD02-6BF6B295D86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133293" y="4943973"/>
                  <a:ext cx="155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11734" name="Freihand 211733">
                  <a:extLst>
                    <a:ext uri="{FF2B5EF4-FFF2-40B4-BE49-F238E27FC236}">
                      <a16:creationId xmlns:a16="http://schemas.microsoft.com/office/drawing/2014/main" id="{4531AD8A-E664-FECE-3C6C-A382CE7C6D2D}"/>
                    </a:ext>
                  </a:extLst>
                </p14:cNvPr>
                <p14:cNvContentPartPr/>
                <p14:nvPr/>
              </p14:nvContentPartPr>
              <p14:xfrm>
                <a:off x="3323013" y="4863693"/>
                <a:ext cx="93600" cy="207000"/>
              </p14:xfrm>
            </p:contentPart>
          </mc:Choice>
          <mc:Fallback>
            <p:pic>
              <p:nvPicPr>
                <p:cNvPr id="211734" name="Freihand 211733">
                  <a:extLst>
                    <a:ext uri="{FF2B5EF4-FFF2-40B4-BE49-F238E27FC236}">
                      <a16:creationId xmlns:a16="http://schemas.microsoft.com/office/drawing/2014/main" id="{4531AD8A-E664-FECE-3C6C-A382CE7C6D2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314013" y="4855053"/>
                  <a:ext cx="111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11735" name="Freihand 211734">
                  <a:extLst>
                    <a:ext uri="{FF2B5EF4-FFF2-40B4-BE49-F238E27FC236}">
                      <a16:creationId xmlns:a16="http://schemas.microsoft.com/office/drawing/2014/main" id="{A9DA665D-12AB-E723-768A-D16C36DEE06A}"/>
                    </a:ext>
                  </a:extLst>
                </p14:cNvPr>
                <p14:cNvContentPartPr/>
                <p14:nvPr/>
              </p14:nvContentPartPr>
              <p14:xfrm>
                <a:off x="3503013" y="4970613"/>
                <a:ext cx="229680" cy="76680"/>
              </p14:xfrm>
            </p:contentPart>
          </mc:Choice>
          <mc:Fallback>
            <p:pic>
              <p:nvPicPr>
                <p:cNvPr id="211735" name="Freihand 211734">
                  <a:extLst>
                    <a:ext uri="{FF2B5EF4-FFF2-40B4-BE49-F238E27FC236}">
                      <a16:creationId xmlns:a16="http://schemas.microsoft.com/office/drawing/2014/main" id="{A9DA665D-12AB-E723-768A-D16C36DEE06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494373" y="4961613"/>
                  <a:ext cx="247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11738" name="Freihand 211737">
                  <a:extLst>
                    <a:ext uri="{FF2B5EF4-FFF2-40B4-BE49-F238E27FC236}">
                      <a16:creationId xmlns:a16="http://schemas.microsoft.com/office/drawing/2014/main" id="{F857BD22-2F1E-4325-84B0-F5EB7E73B3A8}"/>
                    </a:ext>
                  </a:extLst>
                </p14:cNvPr>
                <p14:cNvContentPartPr/>
                <p14:nvPr/>
              </p14:nvContentPartPr>
              <p14:xfrm>
                <a:off x="3903693" y="5010933"/>
                <a:ext cx="6120" cy="109080"/>
              </p14:xfrm>
            </p:contentPart>
          </mc:Choice>
          <mc:Fallback>
            <p:pic>
              <p:nvPicPr>
                <p:cNvPr id="211738" name="Freihand 211737">
                  <a:extLst>
                    <a:ext uri="{FF2B5EF4-FFF2-40B4-BE49-F238E27FC236}">
                      <a16:creationId xmlns:a16="http://schemas.microsoft.com/office/drawing/2014/main" id="{F857BD22-2F1E-4325-84B0-F5EB7E73B3A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895053" y="5001933"/>
                  <a:ext cx="2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11739" name="Freihand 211738">
                  <a:extLst>
                    <a:ext uri="{FF2B5EF4-FFF2-40B4-BE49-F238E27FC236}">
                      <a16:creationId xmlns:a16="http://schemas.microsoft.com/office/drawing/2014/main" id="{B4C18BE3-637E-9932-0072-5473DB8DB24F}"/>
                    </a:ext>
                  </a:extLst>
                </p14:cNvPr>
                <p14:cNvContentPartPr/>
                <p14:nvPr/>
              </p14:nvContentPartPr>
              <p14:xfrm>
                <a:off x="4053093" y="4896093"/>
                <a:ext cx="316800" cy="143640"/>
              </p14:xfrm>
            </p:contentPart>
          </mc:Choice>
          <mc:Fallback>
            <p:pic>
              <p:nvPicPr>
                <p:cNvPr id="211739" name="Freihand 211738">
                  <a:extLst>
                    <a:ext uri="{FF2B5EF4-FFF2-40B4-BE49-F238E27FC236}">
                      <a16:creationId xmlns:a16="http://schemas.microsoft.com/office/drawing/2014/main" id="{B4C18BE3-637E-9932-0072-5473DB8DB24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044453" y="4887093"/>
                  <a:ext cx="334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11740" name="Freihand 211739">
                  <a:extLst>
                    <a:ext uri="{FF2B5EF4-FFF2-40B4-BE49-F238E27FC236}">
                      <a16:creationId xmlns:a16="http://schemas.microsoft.com/office/drawing/2014/main" id="{E4C4C8E5-0A04-0082-3B46-53706CD0E9B0}"/>
                    </a:ext>
                  </a:extLst>
                </p14:cNvPr>
                <p14:cNvContentPartPr/>
                <p14:nvPr/>
              </p14:nvContentPartPr>
              <p14:xfrm>
                <a:off x="4353693" y="4850013"/>
                <a:ext cx="12960" cy="34560"/>
              </p14:xfrm>
            </p:contentPart>
          </mc:Choice>
          <mc:Fallback>
            <p:pic>
              <p:nvPicPr>
                <p:cNvPr id="211740" name="Freihand 211739">
                  <a:extLst>
                    <a:ext uri="{FF2B5EF4-FFF2-40B4-BE49-F238E27FC236}">
                      <a16:creationId xmlns:a16="http://schemas.microsoft.com/office/drawing/2014/main" id="{E4C4C8E5-0A04-0082-3B46-53706CD0E9B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344693" y="4841373"/>
                  <a:ext cx="30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11741" name="Freihand 211740">
                  <a:extLst>
                    <a:ext uri="{FF2B5EF4-FFF2-40B4-BE49-F238E27FC236}">
                      <a16:creationId xmlns:a16="http://schemas.microsoft.com/office/drawing/2014/main" id="{96674695-6148-07D2-E675-F1C4BCFC689E}"/>
                    </a:ext>
                  </a:extLst>
                </p14:cNvPr>
                <p14:cNvContentPartPr/>
                <p14:nvPr/>
              </p14:nvContentPartPr>
              <p14:xfrm>
                <a:off x="4448733" y="4888533"/>
                <a:ext cx="78480" cy="120600"/>
              </p14:xfrm>
            </p:contentPart>
          </mc:Choice>
          <mc:Fallback>
            <p:pic>
              <p:nvPicPr>
                <p:cNvPr id="211741" name="Freihand 211740">
                  <a:extLst>
                    <a:ext uri="{FF2B5EF4-FFF2-40B4-BE49-F238E27FC236}">
                      <a16:creationId xmlns:a16="http://schemas.microsoft.com/office/drawing/2014/main" id="{96674695-6148-07D2-E675-F1C4BCFC689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439733" y="4879533"/>
                  <a:ext cx="96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11742" name="Freihand 211741">
                  <a:extLst>
                    <a:ext uri="{FF2B5EF4-FFF2-40B4-BE49-F238E27FC236}">
                      <a16:creationId xmlns:a16="http://schemas.microsoft.com/office/drawing/2014/main" id="{D7593AFA-AD9B-C180-527D-B06948EB9C45}"/>
                    </a:ext>
                  </a:extLst>
                </p14:cNvPr>
                <p14:cNvContentPartPr/>
                <p14:nvPr/>
              </p14:nvContentPartPr>
              <p14:xfrm>
                <a:off x="4734213" y="4896093"/>
                <a:ext cx="477000" cy="124920"/>
              </p14:xfrm>
            </p:contentPart>
          </mc:Choice>
          <mc:Fallback>
            <p:pic>
              <p:nvPicPr>
                <p:cNvPr id="211742" name="Freihand 211741">
                  <a:extLst>
                    <a:ext uri="{FF2B5EF4-FFF2-40B4-BE49-F238E27FC236}">
                      <a16:creationId xmlns:a16="http://schemas.microsoft.com/office/drawing/2014/main" id="{D7593AFA-AD9B-C180-527D-B06948EB9C4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725213" y="4887093"/>
                  <a:ext cx="494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11743" name="Freihand 211742">
                  <a:extLst>
                    <a:ext uri="{FF2B5EF4-FFF2-40B4-BE49-F238E27FC236}">
                      <a16:creationId xmlns:a16="http://schemas.microsoft.com/office/drawing/2014/main" id="{CAC2AC23-B58A-EFEA-B5DB-69629419B585}"/>
                    </a:ext>
                  </a:extLst>
                </p14:cNvPr>
                <p14:cNvContentPartPr/>
                <p14:nvPr/>
              </p14:nvContentPartPr>
              <p14:xfrm>
                <a:off x="5149653" y="4844973"/>
                <a:ext cx="43920" cy="32400"/>
              </p14:xfrm>
            </p:contentPart>
          </mc:Choice>
          <mc:Fallback>
            <p:pic>
              <p:nvPicPr>
                <p:cNvPr id="211743" name="Freihand 211742">
                  <a:extLst>
                    <a:ext uri="{FF2B5EF4-FFF2-40B4-BE49-F238E27FC236}">
                      <a16:creationId xmlns:a16="http://schemas.microsoft.com/office/drawing/2014/main" id="{CAC2AC23-B58A-EFEA-B5DB-69629419B58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141013" y="4835973"/>
                  <a:ext cx="61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11744" name="Freihand 211743">
                  <a:extLst>
                    <a:ext uri="{FF2B5EF4-FFF2-40B4-BE49-F238E27FC236}">
                      <a16:creationId xmlns:a16="http://schemas.microsoft.com/office/drawing/2014/main" id="{86C27EB6-B63E-17A6-3AB3-CD4E768EAA0B}"/>
                    </a:ext>
                  </a:extLst>
                </p14:cNvPr>
                <p14:cNvContentPartPr/>
                <p14:nvPr/>
              </p14:nvContentPartPr>
              <p14:xfrm>
                <a:off x="5246493" y="4830573"/>
                <a:ext cx="146520" cy="140040"/>
              </p14:xfrm>
            </p:contentPart>
          </mc:Choice>
          <mc:Fallback>
            <p:pic>
              <p:nvPicPr>
                <p:cNvPr id="211744" name="Freihand 211743">
                  <a:extLst>
                    <a:ext uri="{FF2B5EF4-FFF2-40B4-BE49-F238E27FC236}">
                      <a16:creationId xmlns:a16="http://schemas.microsoft.com/office/drawing/2014/main" id="{86C27EB6-B63E-17A6-3AB3-CD4E768EAA0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237493" y="4821933"/>
                  <a:ext cx="164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11745" name="Freihand 211744">
                  <a:extLst>
                    <a:ext uri="{FF2B5EF4-FFF2-40B4-BE49-F238E27FC236}">
                      <a16:creationId xmlns:a16="http://schemas.microsoft.com/office/drawing/2014/main" id="{67486C43-1F6B-39CF-6FCC-6DF9D103FF1F}"/>
                    </a:ext>
                  </a:extLst>
                </p14:cNvPr>
                <p14:cNvContentPartPr/>
                <p14:nvPr/>
              </p14:nvContentPartPr>
              <p14:xfrm>
                <a:off x="5676693" y="4833093"/>
                <a:ext cx="279360" cy="112320"/>
              </p14:xfrm>
            </p:contentPart>
          </mc:Choice>
          <mc:Fallback>
            <p:pic>
              <p:nvPicPr>
                <p:cNvPr id="211745" name="Freihand 211744">
                  <a:extLst>
                    <a:ext uri="{FF2B5EF4-FFF2-40B4-BE49-F238E27FC236}">
                      <a16:creationId xmlns:a16="http://schemas.microsoft.com/office/drawing/2014/main" id="{67486C43-1F6B-39CF-6FCC-6DF9D103FF1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667693" y="4824453"/>
                  <a:ext cx="297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11746" name="Freihand 211745">
                  <a:extLst>
                    <a:ext uri="{FF2B5EF4-FFF2-40B4-BE49-F238E27FC236}">
                      <a16:creationId xmlns:a16="http://schemas.microsoft.com/office/drawing/2014/main" id="{3C422B5E-2242-C6F7-D2C8-90347AFF23F0}"/>
                    </a:ext>
                  </a:extLst>
                </p14:cNvPr>
                <p14:cNvContentPartPr/>
                <p14:nvPr/>
              </p14:nvContentPartPr>
              <p14:xfrm>
                <a:off x="5998173" y="4805013"/>
                <a:ext cx="348480" cy="127440"/>
              </p14:xfrm>
            </p:contentPart>
          </mc:Choice>
          <mc:Fallback>
            <p:pic>
              <p:nvPicPr>
                <p:cNvPr id="211746" name="Freihand 211745">
                  <a:extLst>
                    <a:ext uri="{FF2B5EF4-FFF2-40B4-BE49-F238E27FC236}">
                      <a16:creationId xmlns:a16="http://schemas.microsoft.com/office/drawing/2014/main" id="{3C422B5E-2242-C6F7-D2C8-90347AFF23F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989533" y="4796013"/>
                  <a:ext cx="366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11747" name="Freihand 211746">
                  <a:extLst>
                    <a:ext uri="{FF2B5EF4-FFF2-40B4-BE49-F238E27FC236}">
                      <a16:creationId xmlns:a16="http://schemas.microsoft.com/office/drawing/2014/main" id="{559E402C-58AB-79C3-6E1B-4A0E87186E0F}"/>
                    </a:ext>
                  </a:extLst>
                </p14:cNvPr>
                <p14:cNvContentPartPr/>
                <p14:nvPr/>
              </p14:nvContentPartPr>
              <p14:xfrm>
                <a:off x="6489213" y="4856493"/>
                <a:ext cx="128520" cy="90000"/>
              </p14:xfrm>
            </p:contentPart>
          </mc:Choice>
          <mc:Fallback>
            <p:pic>
              <p:nvPicPr>
                <p:cNvPr id="211747" name="Freihand 211746">
                  <a:extLst>
                    <a:ext uri="{FF2B5EF4-FFF2-40B4-BE49-F238E27FC236}">
                      <a16:creationId xmlns:a16="http://schemas.microsoft.com/office/drawing/2014/main" id="{559E402C-58AB-79C3-6E1B-4A0E87186E0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480573" y="4847493"/>
                  <a:ext cx="146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11748" name="Freihand 211747">
                  <a:extLst>
                    <a:ext uri="{FF2B5EF4-FFF2-40B4-BE49-F238E27FC236}">
                      <a16:creationId xmlns:a16="http://schemas.microsoft.com/office/drawing/2014/main" id="{7CC6B77A-B814-6F17-F9B8-A8C68AB162EA}"/>
                    </a:ext>
                  </a:extLst>
                </p14:cNvPr>
                <p14:cNvContentPartPr/>
                <p14:nvPr/>
              </p14:nvContentPartPr>
              <p14:xfrm>
                <a:off x="6517293" y="4864413"/>
                <a:ext cx="168120" cy="66960"/>
              </p14:xfrm>
            </p:contentPart>
          </mc:Choice>
          <mc:Fallback>
            <p:pic>
              <p:nvPicPr>
                <p:cNvPr id="211748" name="Freihand 211747">
                  <a:extLst>
                    <a:ext uri="{FF2B5EF4-FFF2-40B4-BE49-F238E27FC236}">
                      <a16:creationId xmlns:a16="http://schemas.microsoft.com/office/drawing/2014/main" id="{7CC6B77A-B814-6F17-F9B8-A8C68AB162E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508293" y="4855413"/>
                  <a:ext cx="185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11749" name="Freihand 211748">
                  <a:extLst>
                    <a:ext uri="{FF2B5EF4-FFF2-40B4-BE49-F238E27FC236}">
                      <a16:creationId xmlns:a16="http://schemas.microsoft.com/office/drawing/2014/main" id="{82A30734-F95A-DB2F-C834-C55FB0930AF9}"/>
                    </a:ext>
                  </a:extLst>
                </p14:cNvPr>
                <p14:cNvContentPartPr/>
                <p14:nvPr/>
              </p14:nvContentPartPr>
              <p14:xfrm>
                <a:off x="6733653" y="4711413"/>
                <a:ext cx="401040" cy="210600"/>
              </p14:xfrm>
            </p:contentPart>
          </mc:Choice>
          <mc:Fallback>
            <p:pic>
              <p:nvPicPr>
                <p:cNvPr id="211749" name="Freihand 211748">
                  <a:extLst>
                    <a:ext uri="{FF2B5EF4-FFF2-40B4-BE49-F238E27FC236}">
                      <a16:creationId xmlns:a16="http://schemas.microsoft.com/office/drawing/2014/main" id="{82A30734-F95A-DB2F-C834-C55FB0930AF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725013" y="4702773"/>
                  <a:ext cx="418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11750" name="Freihand 211749">
                  <a:extLst>
                    <a:ext uri="{FF2B5EF4-FFF2-40B4-BE49-F238E27FC236}">
                      <a16:creationId xmlns:a16="http://schemas.microsoft.com/office/drawing/2014/main" id="{1C929AC9-BC78-CFF4-F08A-5575C26ACD68}"/>
                    </a:ext>
                  </a:extLst>
                </p14:cNvPr>
                <p14:cNvContentPartPr/>
                <p14:nvPr/>
              </p14:nvContentPartPr>
              <p14:xfrm>
                <a:off x="6850293" y="4664613"/>
                <a:ext cx="13320" cy="10440"/>
              </p14:xfrm>
            </p:contentPart>
          </mc:Choice>
          <mc:Fallback>
            <p:pic>
              <p:nvPicPr>
                <p:cNvPr id="211750" name="Freihand 211749">
                  <a:extLst>
                    <a:ext uri="{FF2B5EF4-FFF2-40B4-BE49-F238E27FC236}">
                      <a16:creationId xmlns:a16="http://schemas.microsoft.com/office/drawing/2014/main" id="{1C929AC9-BC78-CFF4-F08A-5575C26ACD6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841653" y="4655613"/>
                  <a:ext cx="30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11751" name="Freihand 211750">
                  <a:extLst>
                    <a:ext uri="{FF2B5EF4-FFF2-40B4-BE49-F238E27FC236}">
                      <a16:creationId xmlns:a16="http://schemas.microsoft.com/office/drawing/2014/main" id="{7D7DDE08-767A-245D-3611-F18A9EBB4A05}"/>
                    </a:ext>
                  </a:extLst>
                </p14:cNvPr>
                <p14:cNvContentPartPr/>
                <p14:nvPr/>
              </p14:nvContentPartPr>
              <p14:xfrm>
                <a:off x="7307493" y="4813653"/>
                <a:ext cx="370080" cy="70200"/>
              </p14:xfrm>
            </p:contentPart>
          </mc:Choice>
          <mc:Fallback>
            <p:pic>
              <p:nvPicPr>
                <p:cNvPr id="211751" name="Freihand 211750">
                  <a:extLst>
                    <a:ext uri="{FF2B5EF4-FFF2-40B4-BE49-F238E27FC236}">
                      <a16:creationId xmlns:a16="http://schemas.microsoft.com/office/drawing/2014/main" id="{7D7DDE08-767A-245D-3611-F18A9EBB4A0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298493" y="4805013"/>
                  <a:ext cx="387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11753" name="Freihand 211752">
                  <a:extLst>
                    <a:ext uri="{FF2B5EF4-FFF2-40B4-BE49-F238E27FC236}">
                      <a16:creationId xmlns:a16="http://schemas.microsoft.com/office/drawing/2014/main" id="{3A4C1695-349E-BD07-7239-8958BB68EC13}"/>
                    </a:ext>
                  </a:extLst>
                </p14:cNvPr>
                <p14:cNvContentPartPr/>
                <p14:nvPr/>
              </p14:nvContentPartPr>
              <p14:xfrm>
                <a:off x="7613133" y="4703853"/>
                <a:ext cx="17280" cy="21240"/>
              </p14:xfrm>
            </p:contentPart>
          </mc:Choice>
          <mc:Fallback>
            <p:pic>
              <p:nvPicPr>
                <p:cNvPr id="211753" name="Freihand 211752">
                  <a:extLst>
                    <a:ext uri="{FF2B5EF4-FFF2-40B4-BE49-F238E27FC236}">
                      <a16:creationId xmlns:a16="http://schemas.microsoft.com/office/drawing/2014/main" id="{3A4C1695-349E-BD07-7239-8958BB68EC1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604133" y="4695213"/>
                  <a:ext cx="34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11754" name="Freihand 211753">
                  <a:extLst>
                    <a:ext uri="{FF2B5EF4-FFF2-40B4-BE49-F238E27FC236}">
                      <a16:creationId xmlns:a16="http://schemas.microsoft.com/office/drawing/2014/main" id="{DD3C7FB6-5B02-708A-A3AA-9E0416853B09}"/>
                    </a:ext>
                  </a:extLst>
                </p14:cNvPr>
                <p14:cNvContentPartPr/>
                <p14:nvPr/>
              </p14:nvContentPartPr>
              <p14:xfrm>
                <a:off x="1644333" y="5238813"/>
                <a:ext cx="409320" cy="275040"/>
              </p14:xfrm>
            </p:contentPart>
          </mc:Choice>
          <mc:Fallback>
            <p:pic>
              <p:nvPicPr>
                <p:cNvPr id="211754" name="Freihand 211753">
                  <a:extLst>
                    <a:ext uri="{FF2B5EF4-FFF2-40B4-BE49-F238E27FC236}">
                      <a16:creationId xmlns:a16="http://schemas.microsoft.com/office/drawing/2014/main" id="{DD3C7FB6-5B02-708A-A3AA-9E0416853B0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635693" y="5230173"/>
                  <a:ext cx="426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11755" name="Freihand 211754">
                  <a:extLst>
                    <a:ext uri="{FF2B5EF4-FFF2-40B4-BE49-F238E27FC236}">
                      <a16:creationId xmlns:a16="http://schemas.microsoft.com/office/drawing/2014/main" id="{13E6ACD3-41F7-44DD-05F2-1BAB7CE6AD28}"/>
                    </a:ext>
                  </a:extLst>
                </p14:cNvPr>
                <p14:cNvContentPartPr/>
                <p14:nvPr/>
              </p14:nvContentPartPr>
              <p14:xfrm>
                <a:off x="2090373" y="5303253"/>
                <a:ext cx="108720" cy="78480"/>
              </p14:xfrm>
            </p:contentPart>
          </mc:Choice>
          <mc:Fallback>
            <p:pic>
              <p:nvPicPr>
                <p:cNvPr id="211755" name="Freihand 211754">
                  <a:extLst>
                    <a:ext uri="{FF2B5EF4-FFF2-40B4-BE49-F238E27FC236}">
                      <a16:creationId xmlns:a16="http://schemas.microsoft.com/office/drawing/2014/main" id="{13E6ACD3-41F7-44DD-05F2-1BAB7CE6AD2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081733" y="5294253"/>
                  <a:ext cx="126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11756" name="Freihand 211755">
                  <a:extLst>
                    <a:ext uri="{FF2B5EF4-FFF2-40B4-BE49-F238E27FC236}">
                      <a16:creationId xmlns:a16="http://schemas.microsoft.com/office/drawing/2014/main" id="{4CC7595A-98C6-483A-9AD6-A0B84B2D1583}"/>
                    </a:ext>
                  </a:extLst>
                </p14:cNvPr>
                <p14:cNvContentPartPr/>
                <p14:nvPr/>
              </p14:nvContentPartPr>
              <p14:xfrm>
                <a:off x="2285853" y="5198853"/>
                <a:ext cx="732960" cy="295560"/>
              </p14:xfrm>
            </p:contentPart>
          </mc:Choice>
          <mc:Fallback>
            <p:pic>
              <p:nvPicPr>
                <p:cNvPr id="211756" name="Freihand 211755">
                  <a:extLst>
                    <a:ext uri="{FF2B5EF4-FFF2-40B4-BE49-F238E27FC236}">
                      <a16:creationId xmlns:a16="http://schemas.microsoft.com/office/drawing/2014/main" id="{4CC7595A-98C6-483A-9AD6-A0B84B2D158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276853" y="5190213"/>
                  <a:ext cx="7506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11757" name="Freihand 211756">
                  <a:extLst>
                    <a:ext uri="{FF2B5EF4-FFF2-40B4-BE49-F238E27FC236}">
                      <a16:creationId xmlns:a16="http://schemas.microsoft.com/office/drawing/2014/main" id="{F7AB862D-B825-BA5C-6748-36B14BCFA9A0}"/>
                    </a:ext>
                  </a:extLst>
                </p14:cNvPr>
                <p14:cNvContentPartPr/>
                <p14:nvPr/>
              </p14:nvContentPartPr>
              <p14:xfrm>
                <a:off x="3343173" y="5283093"/>
                <a:ext cx="110520" cy="190800"/>
              </p14:xfrm>
            </p:contentPart>
          </mc:Choice>
          <mc:Fallback>
            <p:pic>
              <p:nvPicPr>
                <p:cNvPr id="211757" name="Freihand 211756">
                  <a:extLst>
                    <a:ext uri="{FF2B5EF4-FFF2-40B4-BE49-F238E27FC236}">
                      <a16:creationId xmlns:a16="http://schemas.microsoft.com/office/drawing/2014/main" id="{F7AB862D-B825-BA5C-6748-36B14BCFA9A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334173" y="5274453"/>
                  <a:ext cx="128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11758" name="Freihand 211757">
                  <a:extLst>
                    <a:ext uri="{FF2B5EF4-FFF2-40B4-BE49-F238E27FC236}">
                      <a16:creationId xmlns:a16="http://schemas.microsoft.com/office/drawing/2014/main" id="{B471B08E-479A-7353-0948-C4E7D37FE68E}"/>
                    </a:ext>
                  </a:extLst>
                </p14:cNvPr>
                <p14:cNvContentPartPr/>
                <p14:nvPr/>
              </p14:nvContentPartPr>
              <p14:xfrm>
                <a:off x="3514533" y="5267973"/>
                <a:ext cx="114480" cy="69120"/>
              </p14:xfrm>
            </p:contentPart>
          </mc:Choice>
          <mc:Fallback>
            <p:pic>
              <p:nvPicPr>
                <p:cNvPr id="211758" name="Freihand 211757">
                  <a:extLst>
                    <a:ext uri="{FF2B5EF4-FFF2-40B4-BE49-F238E27FC236}">
                      <a16:creationId xmlns:a16="http://schemas.microsoft.com/office/drawing/2014/main" id="{B471B08E-479A-7353-0948-C4E7D37FE68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505893" y="5258973"/>
                  <a:ext cx="132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11759" name="Freihand 211758">
                  <a:extLst>
                    <a:ext uri="{FF2B5EF4-FFF2-40B4-BE49-F238E27FC236}">
                      <a16:creationId xmlns:a16="http://schemas.microsoft.com/office/drawing/2014/main" id="{195F14FC-6DE9-5692-612D-3AF4E724A48B}"/>
                    </a:ext>
                  </a:extLst>
                </p14:cNvPr>
                <p14:cNvContentPartPr/>
                <p14:nvPr/>
              </p14:nvContentPartPr>
              <p14:xfrm>
                <a:off x="3725493" y="5227293"/>
                <a:ext cx="89640" cy="110880"/>
              </p14:xfrm>
            </p:contentPart>
          </mc:Choice>
          <mc:Fallback>
            <p:pic>
              <p:nvPicPr>
                <p:cNvPr id="211759" name="Freihand 211758">
                  <a:extLst>
                    <a:ext uri="{FF2B5EF4-FFF2-40B4-BE49-F238E27FC236}">
                      <a16:creationId xmlns:a16="http://schemas.microsoft.com/office/drawing/2014/main" id="{195F14FC-6DE9-5692-612D-3AF4E724A48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716853" y="5218653"/>
                  <a:ext cx="107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11760" name="Freihand 211759">
                  <a:extLst>
                    <a:ext uri="{FF2B5EF4-FFF2-40B4-BE49-F238E27FC236}">
                      <a16:creationId xmlns:a16="http://schemas.microsoft.com/office/drawing/2014/main" id="{D8DC3B55-0222-AD66-E636-2601B65D6F1C}"/>
                    </a:ext>
                  </a:extLst>
                </p14:cNvPr>
                <p14:cNvContentPartPr/>
                <p14:nvPr/>
              </p14:nvContentPartPr>
              <p14:xfrm>
                <a:off x="3843213" y="5241333"/>
                <a:ext cx="117360" cy="100440"/>
              </p14:xfrm>
            </p:contentPart>
          </mc:Choice>
          <mc:Fallback>
            <p:pic>
              <p:nvPicPr>
                <p:cNvPr id="211760" name="Freihand 211759">
                  <a:extLst>
                    <a:ext uri="{FF2B5EF4-FFF2-40B4-BE49-F238E27FC236}">
                      <a16:creationId xmlns:a16="http://schemas.microsoft.com/office/drawing/2014/main" id="{D8DC3B55-0222-AD66-E636-2601B65D6F1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834573" y="5232693"/>
                  <a:ext cx="135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11761" name="Freihand 211760">
                  <a:extLst>
                    <a:ext uri="{FF2B5EF4-FFF2-40B4-BE49-F238E27FC236}">
                      <a16:creationId xmlns:a16="http://schemas.microsoft.com/office/drawing/2014/main" id="{2DB77DE0-5AF5-47E6-9500-6BFD4FB0C354}"/>
                    </a:ext>
                  </a:extLst>
                </p14:cNvPr>
                <p14:cNvContentPartPr/>
                <p14:nvPr/>
              </p14:nvContentPartPr>
              <p14:xfrm>
                <a:off x="4070373" y="5253573"/>
                <a:ext cx="38880" cy="97560"/>
              </p14:xfrm>
            </p:contentPart>
          </mc:Choice>
          <mc:Fallback>
            <p:pic>
              <p:nvPicPr>
                <p:cNvPr id="211761" name="Freihand 211760">
                  <a:extLst>
                    <a:ext uri="{FF2B5EF4-FFF2-40B4-BE49-F238E27FC236}">
                      <a16:creationId xmlns:a16="http://schemas.microsoft.com/office/drawing/2014/main" id="{2DB77DE0-5AF5-47E6-9500-6BFD4FB0C35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061373" y="5244933"/>
                  <a:ext cx="56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11762" name="Freihand 211761">
                  <a:extLst>
                    <a:ext uri="{FF2B5EF4-FFF2-40B4-BE49-F238E27FC236}">
                      <a16:creationId xmlns:a16="http://schemas.microsoft.com/office/drawing/2014/main" id="{DA2F4A4B-EAE0-E282-3953-E000576D0E15}"/>
                    </a:ext>
                  </a:extLst>
                </p14:cNvPr>
                <p14:cNvContentPartPr/>
                <p14:nvPr/>
              </p14:nvContentPartPr>
              <p14:xfrm>
                <a:off x="4170093" y="5237733"/>
                <a:ext cx="499680" cy="75960"/>
              </p14:xfrm>
            </p:contentPart>
          </mc:Choice>
          <mc:Fallback>
            <p:pic>
              <p:nvPicPr>
                <p:cNvPr id="211762" name="Freihand 211761">
                  <a:extLst>
                    <a:ext uri="{FF2B5EF4-FFF2-40B4-BE49-F238E27FC236}">
                      <a16:creationId xmlns:a16="http://schemas.microsoft.com/office/drawing/2014/main" id="{DA2F4A4B-EAE0-E282-3953-E000576D0E1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161453" y="5228733"/>
                  <a:ext cx="517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11763" name="Freihand 211762">
                  <a:extLst>
                    <a:ext uri="{FF2B5EF4-FFF2-40B4-BE49-F238E27FC236}">
                      <a16:creationId xmlns:a16="http://schemas.microsoft.com/office/drawing/2014/main" id="{0E1B5FAA-E7A9-0B7D-9277-5C2CB89EAE44}"/>
                    </a:ext>
                  </a:extLst>
                </p14:cNvPr>
                <p14:cNvContentPartPr/>
                <p14:nvPr/>
              </p14:nvContentPartPr>
              <p14:xfrm>
                <a:off x="4314093" y="5090853"/>
                <a:ext cx="34920" cy="10440"/>
              </p14:xfrm>
            </p:contentPart>
          </mc:Choice>
          <mc:Fallback>
            <p:pic>
              <p:nvPicPr>
                <p:cNvPr id="211763" name="Freihand 211762">
                  <a:extLst>
                    <a:ext uri="{FF2B5EF4-FFF2-40B4-BE49-F238E27FC236}">
                      <a16:creationId xmlns:a16="http://schemas.microsoft.com/office/drawing/2014/main" id="{0E1B5FAA-E7A9-0B7D-9277-5C2CB89EAE4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305453" y="5081853"/>
                  <a:ext cx="525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69" name="Gruppieren 211768">
            <a:extLst>
              <a:ext uri="{FF2B5EF4-FFF2-40B4-BE49-F238E27FC236}">
                <a16:creationId xmlns:a16="http://schemas.microsoft.com/office/drawing/2014/main" id="{55D0EFD4-973E-3926-EB08-16488BCC438B}"/>
              </a:ext>
            </a:extLst>
          </p:cNvPr>
          <p:cNvGrpSpPr/>
          <p:nvPr/>
        </p:nvGrpSpPr>
        <p:grpSpPr>
          <a:xfrm>
            <a:off x="1076613" y="5717253"/>
            <a:ext cx="294840" cy="394920"/>
            <a:chOff x="1076613" y="5717253"/>
            <a:chExt cx="29484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11767" name="Freihand 211766">
                  <a:extLst>
                    <a:ext uri="{FF2B5EF4-FFF2-40B4-BE49-F238E27FC236}">
                      <a16:creationId xmlns:a16="http://schemas.microsoft.com/office/drawing/2014/main" id="{E821838E-94E5-7D54-5121-1C376D9C9EDB}"/>
                    </a:ext>
                  </a:extLst>
                </p14:cNvPr>
                <p14:cNvContentPartPr/>
                <p14:nvPr/>
              </p14:nvContentPartPr>
              <p14:xfrm>
                <a:off x="1076613" y="5759013"/>
                <a:ext cx="173520" cy="216000"/>
              </p14:xfrm>
            </p:contentPart>
          </mc:Choice>
          <mc:Fallback>
            <p:pic>
              <p:nvPicPr>
                <p:cNvPr id="211767" name="Freihand 211766">
                  <a:extLst>
                    <a:ext uri="{FF2B5EF4-FFF2-40B4-BE49-F238E27FC236}">
                      <a16:creationId xmlns:a16="http://schemas.microsoft.com/office/drawing/2014/main" id="{E821838E-94E5-7D54-5121-1C376D9C9ED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67973" y="5750013"/>
                  <a:ext cx="191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11768" name="Freihand 211767">
                  <a:extLst>
                    <a:ext uri="{FF2B5EF4-FFF2-40B4-BE49-F238E27FC236}">
                      <a16:creationId xmlns:a16="http://schemas.microsoft.com/office/drawing/2014/main" id="{816F0D5A-DC34-707E-E12C-4BE3F423B288}"/>
                    </a:ext>
                  </a:extLst>
                </p14:cNvPr>
                <p14:cNvContentPartPr/>
                <p14:nvPr/>
              </p14:nvContentPartPr>
              <p14:xfrm>
                <a:off x="1216653" y="5717253"/>
                <a:ext cx="154800" cy="394920"/>
              </p14:xfrm>
            </p:contentPart>
          </mc:Choice>
          <mc:Fallback>
            <p:pic>
              <p:nvPicPr>
                <p:cNvPr id="211768" name="Freihand 211767">
                  <a:extLst>
                    <a:ext uri="{FF2B5EF4-FFF2-40B4-BE49-F238E27FC236}">
                      <a16:creationId xmlns:a16="http://schemas.microsoft.com/office/drawing/2014/main" id="{816F0D5A-DC34-707E-E12C-4BE3F423B28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207653" y="5708253"/>
                  <a:ext cx="17244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80" name="Gruppieren 211779">
            <a:extLst>
              <a:ext uri="{FF2B5EF4-FFF2-40B4-BE49-F238E27FC236}">
                <a16:creationId xmlns:a16="http://schemas.microsoft.com/office/drawing/2014/main" id="{A6791CF6-6EB4-84B0-7F46-82CC32CF1751}"/>
              </a:ext>
            </a:extLst>
          </p:cNvPr>
          <p:cNvGrpSpPr/>
          <p:nvPr/>
        </p:nvGrpSpPr>
        <p:grpSpPr>
          <a:xfrm>
            <a:off x="1661253" y="5679813"/>
            <a:ext cx="426240" cy="295200"/>
            <a:chOff x="1661253" y="5679813"/>
            <a:chExt cx="42624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11770" name="Freihand 211769">
                  <a:extLst>
                    <a:ext uri="{FF2B5EF4-FFF2-40B4-BE49-F238E27FC236}">
                      <a16:creationId xmlns:a16="http://schemas.microsoft.com/office/drawing/2014/main" id="{31B84FEF-736F-14B2-4C60-AF6E13383A4B}"/>
                    </a:ext>
                  </a:extLst>
                </p14:cNvPr>
                <p14:cNvContentPartPr/>
                <p14:nvPr/>
              </p14:nvContentPartPr>
              <p14:xfrm>
                <a:off x="1661253" y="5773053"/>
                <a:ext cx="426240" cy="201960"/>
              </p14:xfrm>
            </p:contentPart>
          </mc:Choice>
          <mc:Fallback>
            <p:pic>
              <p:nvPicPr>
                <p:cNvPr id="211770" name="Freihand 211769">
                  <a:extLst>
                    <a:ext uri="{FF2B5EF4-FFF2-40B4-BE49-F238E27FC236}">
                      <a16:creationId xmlns:a16="http://schemas.microsoft.com/office/drawing/2014/main" id="{31B84FEF-736F-14B2-4C60-AF6E13383A4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652613" y="5764053"/>
                  <a:ext cx="443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11771" name="Freihand 211770">
                  <a:extLst>
                    <a:ext uri="{FF2B5EF4-FFF2-40B4-BE49-F238E27FC236}">
                      <a16:creationId xmlns:a16="http://schemas.microsoft.com/office/drawing/2014/main" id="{01908E87-A3D0-C34D-143B-5CDC36CA0262}"/>
                    </a:ext>
                  </a:extLst>
                </p14:cNvPr>
                <p14:cNvContentPartPr/>
                <p14:nvPr/>
              </p14:nvContentPartPr>
              <p14:xfrm>
                <a:off x="1981653" y="5679813"/>
                <a:ext cx="27000" cy="6120"/>
              </p14:xfrm>
            </p:contentPart>
          </mc:Choice>
          <mc:Fallback>
            <p:pic>
              <p:nvPicPr>
                <p:cNvPr id="211771" name="Freihand 211770">
                  <a:extLst>
                    <a:ext uri="{FF2B5EF4-FFF2-40B4-BE49-F238E27FC236}">
                      <a16:creationId xmlns:a16="http://schemas.microsoft.com/office/drawing/2014/main" id="{01908E87-A3D0-C34D-143B-5CDC36CA026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973013" y="5671173"/>
                  <a:ext cx="446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77" name="Gruppieren 211776">
            <a:extLst>
              <a:ext uri="{FF2B5EF4-FFF2-40B4-BE49-F238E27FC236}">
                <a16:creationId xmlns:a16="http://schemas.microsoft.com/office/drawing/2014/main" id="{F32F952B-44D4-3714-893C-B419018CF298}"/>
              </a:ext>
            </a:extLst>
          </p:cNvPr>
          <p:cNvGrpSpPr/>
          <p:nvPr/>
        </p:nvGrpSpPr>
        <p:grpSpPr>
          <a:xfrm>
            <a:off x="2284053" y="5617893"/>
            <a:ext cx="1032480" cy="471960"/>
            <a:chOff x="2284053" y="5617893"/>
            <a:chExt cx="103248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11772" name="Freihand 211771">
                  <a:extLst>
                    <a:ext uri="{FF2B5EF4-FFF2-40B4-BE49-F238E27FC236}">
                      <a16:creationId xmlns:a16="http://schemas.microsoft.com/office/drawing/2014/main" id="{72245560-2804-B7D0-6A98-DE74A427ACA9}"/>
                    </a:ext>
                  </a:extLst>
                </p14:cNvPr>
                <p14:cNvContentPartPr/>
                <p14:nvPr/>
              </p14:nvContentPartPr>
              <p14:xfrm>
                <a:off x="2284053" y="5675493"/>
                <a:ext cx="476280" cy="414360"/>
              </p14:xfrm>
            </p:contentPart>
          </mc:Choice>
          <mc:Fallback>
            <p:pic>
              <p:nvPicPr>
                <p:cNvPr id="211772" name="Freihand 211771">
                  <a:extLst>
                    <a:ext uri="{FF2B5EF4-FFF2-40B4-BE49-F238E27FC236}">
                      <a16:creationId xmlns:a16="http://schemas.microsoft.com/office/drawing/2014/main" id="{72245560-2804-B7D0-6A98-DE74A427ACA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275413" y="5666493"/>
                  <a:ext cx="4939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11773" name="Freihand 211772">
                  <a:extLst>
                    <a:ext uri="{FF2B5EF4-FFF2-40B4-BE49-F238E27FC236}">
                      <a16:creationId xmlns:a16="http://schemas.microsoft.com/office/drawing/2014/main" id="{0CEDB2B3-464E-5722-E471-F8F7140EE544}"/>
                    </a:ext>
                  </a:extLst>
                </p14:cNvPr>
                <p14:cNvContentPartPr/>
                <p14:nvPr/>
              </p14:nvContentPartPr>
              <p14:xfrm>
                <a:off x="2513733" y="5618973"/>
                <a:ext cx="22320" cy="7200"/>
              </p14:xfrm>
            </p:contentPart>
          </mc:Choice>
          <mc:Fallback>
            <p:pic>
              <p:nvPicPr>
                <p:cNvPr id="211773" name="Freihand 211772">
                  <a:extLst>
                    <a:ext uri="{FF2B5EF4-FFF2-40B4-BE49-F238E27FC236}">
                      <a16:creationId xmlns:a16="http://schemas.microsoft.com/office/drawing/2014/main" id="{0CEDB2B3-464E-5722-E471-F8F7140EE5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04733" y="5609973"/>
                  <a:ext cx="39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11774" name="Freihand 211773">
                  <a:extLst>
                    <a:ext uri="{FF2B5EF4-FFF2-40B4-BE49-F238E27FC236}">
                      <a16:creationId xmlns:a16="http://schemas.microsoft.com/office/drawing/2014/main" id="{98AB2938-3971-2EA3-C06C-9CBA3205948A}"/>
                    </a:ext>
                  </a:extLst>
                </p14:cNvPr>
                <p14:cNvContentPartPr/>
                <p14:nvPr/>
              </p14:nvContentPartPr>
              <p14:xfrm>
                <a:off x="2933133" y="5719413"/>
                <a:ext cx="383400" cy="122040"/>
              </p14:xfrm>
            </p:contentPart>
          </mc:Choice>
          <mc:Fallback>
            <p:pic>
              <p:nvPicPr>
                <p:cNvPr id="211774" name="Freihand 211773">
                  <a:extLst>
                    <a:ext uri="{FF2B5EF4-FFF2-40B4-BE49-F238E27FC236}">
                      <a16:creationId xmlns:a16="http://schemas.microsoft.com/office/drawing/2014/main" id="{98AB2938-3971-2EA3-C06C-9CBA3205948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924493" y="5710413"/>
                  <a:ext cx="401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11775" name="Freihand 211774">
                  <a:extLst>
                    <a:ext uri="{FF2B5EF4-FFF2-40B4-BE49-F238E27FC236}">
                      <a16:creationId xmlns:a16="http://schemas.microsoft.com/office/drawing/2014/main" id="{EECD9797-50D2-4EC4-DAAA-78248C6E6230}"/>
                    </a:ext>
                  </a:extLst>
                </p14:cNvPr>
                <p14:cNvContentPartPr/>
                <p14:nvPr/>
              </p14:nvContentPartPr>
              <p14:xfrm>
                <a:off x="3212133" y="5617893"/>
                <a:ext cx="18720" cy="15120"/>
              </p14:xfrm>
            </p:contentPart>
          </mc:Choice>
          <mc:Fallback>
            <p:pic>
              <p:nvPicPr>
                <p:cNvPr id="211775" name="Freihand 211774">
                  <a:extLst>
                    <a:ext uri="{FF2B5EF4-FFF2-40B4-BE49-F238E27FC236}">
                      <a16:creationId xmlns:a16="http://schemas.microsoft.com/office/drawing/2014/main" id="{EECD9797-50D2-4EC4-DAAA-78248C6E623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203133" y="5608893"/>
                  <a:ext cx="363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86" name="Gruppieren 211785">
            <a:extLst>
              <a:ext uri="{FF2B5EF4-FFF2-40B4-BE49-F238E27FC236}">
                <a16:creationId xmlns:a16="http://schemas.microsoft.com/office/drawing/2014/main" id="{0640C5E7-425E-F6DF-3497-B05360C2B0C9}"/>
              </a:ext>
            </a:extLst>
          </p:cNvPr>
          <p:cNvGrpSpPr/>
          <p:nvPr/>
        </p:nvGrpSpPr>
        <p:grpSpPr>
          <a:xfrm>
            <a:off x="3594093" y="5576493"/>
            <a:ext cx="1569600" cy="423000"/>
            <a:chOff x="3594093" y="5576493"/>
            <a:chExt cx="156960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11781" name="Freihand 211780">
                  <a:extLst>
                    <a:ext uri="{FF2B5EF4-FFF2-40B4-BE49-F238E27FC236}">
                      <a16:creationId xmlns:a16="http://schemas.microsoft.com/office/drawing/2014/main" id="{D0EEB047-3FA6-9814-A2B9-E479B3D11584}"/>
                    </a:ext>
                  </a:extLst>
                </p14:cNvPr>
                <p14:cNvContentPartPr/>
                <p14:nvPr/>
              </p14:nvContentPartPr>
              <p14:xfrm>
                <a:off x="3594093" y="5705013"/>
                <a:ext cx="465480" cy="127440"/>
              </p14:xfrm>
            </p:contentPart>
          </mc:Choice>
          <mc:Fallback>
            <p:pic>
              <p:nvPicPr>
                <p:cNvPr id="211781" name="Freihand 211780">
                  <a:extLst>
                    <a:ext uri="{FF2B5EF4-FFF2-40B4-BE49-F238E27FC236}">
                      <a16:creationId xmlns:a16="http://schemas.microsoft.com/office/drawing/2014/main" id="{D0EEB047-3FA6-9814-A2B9-E479B3D1158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585093" y="5696373"/>
                  <a:ext cx="483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11782" name="Freihand 211781">
                  <a:extLst>
                    <a:ext uri="{FF2B5EF4-FFF2-40B4-BE49-F238E27FC236}">
                      <a16:creationId xmlns:a16="http://schemas.microsoft.com/office/drawing/2014/main" id="{F3D93C5A-E534-7FC4-9F8E-09F866F097C4}"/>
                    </a:ext>
                  </a:extLst>
                </p14:cNvPr>
                <p14:cNvContentPartPr/>
                <p14:nvPr/>
              </p14:nvContentPartPr>
              <p14:xfrm>
                <a:off x="4113213" y="5717973"/>
                <a:ext cx="203760" cy="281520"/>
              </p14:xfrm>
            </p:contentPart>
          </mc:Choice>
          <mc:Fallback>
            <p:pic>
              <p:nvPicPr>
                <p:cNvPr id="211782" name="Freihand 211781">
                  <a:extLst>
                    <a:ext uri="{FF2B5EF4-FFF2-40B4-BE49-F238E27FC236}">
                      <a16:creationId xmlns:a16="http://schemas.microsoft.com/office/drawing/2014/main" id="{F3D93C5A-E534-7FC4-9F8E-09F866F097C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104213" y="5709333"/>
                  <a:ext cx="221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11783" name="Freihand 211782">
                  <a:extLst>
                    <a:ext uri="{FF2B5EF4-FFF2-40B4-BE49-F238E27FC236}">
                      <a16:creationId xmlns:a16="http://schemas.microsoft.com/office/drawing/2014/main" id="{C833A893-BD5C-7B88-85AC-67D47B01F045}"/>
                    </a:ext>
                  </a:extLst>
                </p14:cNvPr>
                <p14:cNvContentPartPr/>
                <p14:nvPr/>
              </p14:nvContentPartPr>
              <p14:xfrm>
                <a:off x="4397613" y="5597013"/>
                <a:ext cx="143640" cy="217800"/>
              </p14:xfrm>
            </p:contentPart>
          </mc:Choice>
          <mc:Fallback>
            <p:pic>
              <p:nvPicPr>
                <p:cNvPr id="211783" name="Freihand 211782">
                  <a:extLst>
                    <a:ext uri="{FF2B5EF4-FFF2-40B4-BE49-F238E27FC236}">
                      <a16:creationId xmlns:a16="http://schemas.microsoft.com/office/drawing/2014/main" id="{C833A893-BD5C-7B88-85AC-67D47B01F04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388613" y="5588013"/>
                  <a:ext cx="161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11784" name="Freihand 211783">
                  <a:extLst>
                    <a:ext uri="{FF2B5EF4-FFF2-40B4-BE49-F238E27FC236}">
                      <a16:creationId xmlns:a16="http://schemas.microsoft.com/office/drawing/2014/main" id="{7E263990-9730-C7E3-4B04-3A5A5515194F}"/>
                    </a:ext>
                  </a:extLst>
                </p14:cNvPr>
                <p14:cNvContentPartPr/>
                <p14:nvPr/>
              </p14:nvContentPartPr>
              <p14:xfrm>
                <a:off x="4571493" y="5604573"/>
                <a:ext cx="364680" cy="197640"/>
              </p14:xfrm>
            </p:contentPart>
          </mc:Choice>
          <mc:Fallback>
            <p:pic>
              <p:nvPicPr>
                <p:cNvPr id="211784" name="Freihand 211783">
                  <a:extLst>
                    <a:ext uri="{FF2B5EF4-FFF2-40B4-BE49-F238E27FC236}">
                      <a16:creationId xmlns:a16="http://schemas.microsoft.com/office/drawing/2014/main" id="{7E263990-9730-C7E3-4B04-3A5A5515194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562493" y="5595933"/>
                  <a:ext cx="382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11785" name="Freihand 211784">
                  <a:extLst>
                    <a:ext uri="{FF2B5EF4-FFF2-40B4-BE49-F238E27FC236}">
                      <a16:creationId xmlns:a16="http://schemas.microsoft.com/office/drawing/2014/main" id="{A0A85889-9851-D65E-F826-26DC401E9771}"/>
                    </a:ext>
                  </a:extLst>
                </p14:cNvPr>
                <p14:cNvContentPartPr/>
                <p14:nvPr/>
              </p14:nvContentPartPr>
              <p14:xfrm>
                <a:off x="4945173" y="5576493"/>
                <a:ext cx="218520" cy="205200"/>
              </p14:xfrm>
            </p:contentPart>
          </mc:Choice>
          <mc:Fallback>
            <p:pic>
              <p:nvPicPr>
                <p:cNvPr id="211785" name="Freihand 211784">
                  <a:extLst>
                    <a:ext uri="{FF2B5EF4-FFF2-40B4-BE49-F238E27FC236}">
                      <a16:creationId xmlns:a16="http://schemas.microsoft.com/office/drawing/2014/main" id="{A0A85889-9851-D65E-F826-26DC401E977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936173" y="5567493"/>
                  <a:ext cx="23616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95" name="Gruppieren 211794">
            <a:extLst>
              <a:ext uri="{FF2B5EF4-FFF2-40B4-BE49-F238E27FC236}">
                <a16:creationId xmlns:a16="http://schemas.microsoft.com/office/drawing/2014/main" id="{60002CD6-C3C1-6F3A-EE9B-06D7741349F0}"/>
              </a:ext>
            </a:extLst>
          </p:cNvPr>
          <p:cNvGrpSpPr/>
          <p:nvPr/>
        </p:nvGrpSpPr>
        <p:grpSpPr>
          <a:xfrm>
            <a:off x="5370333" y="5508453"/>
            <a:ext cx="2135880" cy="411120"/>
            <a:chOff x="5370333" y="5508453"/>
            <a:chExt cx="213588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11788" name="Freihand 211787">
                  <a:extLst>
                    <a:ext uri="{FF2B5EF4-FFF2-40B4-BE49-F238E27FC236}">
                      <a16:creationId xmlns:a16="http://schemas.microsoft.com/office/drawing/2014/main" id="{CD03654D-F3BC-2808-5554-C76C6FA34CEC}"/>
                    </a:ext>
                  </a:extLst>
                </p14:cNvPr>
                <p14:cNvContentPartPr/>
                <p14:nvPr/>
              </p14:nvContentPartPr>
              <p14:xfrm>
                <a:off x="5370333" y="5579013"/>
                <a:ext cx="300240" cy="235080"/>
              </p14:xfrm>
            </p:contentPart>
          </mc:Choice>
          <mc:Fallback>
            <p:pic>
              <p:nvPicPr>
                <p:cNvPr id="211788" name="Freihand 211787">
                  <a:extLst>
                    <a:ext uri="{FF2B5EF4-FFF2-40B4-BE49-F238E27FC236}">
                      <a16:creationId xmlns:a16="http://schemas.microsoft.com/office/drawing/2014/main" id="{CD03654D-F3BC-2808-5554-C76C6FA34CE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361333" y="5570013"/>
                  <a:ext cx="317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11789" name="Freihand 211788">
                  <a:extLst>
                    <a:ext uri="{FF2B5EF4-FFF2-40B4-BE49-F238E27FC236}">
                      <a16:creationId xmlns:a16="http://schemas.microsoft.com/office/drawing/2014/main" id="{33282A3F-61C8-62C2-D5FC-87D70F764C1D}"/>
                    </a:ext>
                  </a:extLst>
                </p14:cNvPr>
                <p14:cNvContentPartPr/>
                <p14:nvPr/>
              </p14:nvContentPartPr>
              <p14:xfrm>
                <a:off x="5688213" y="5633013"/>
                <a:ext cx="478080" cy="286560"/>
              </p14:xfrm>
            </p:contentPart>
          </mc:Choice>
          <mc:Fallback>
            <p:pic>
              <p:nvPicPr>
                <p:cNvPr id="211789" name="Freihand 211788">
                  <a:extLst>
                    <a:ext uri="{FF2B5EF4-FFF2-40B4-BE49-F238E27FC236}">
                      <a16:creationId xmlns:a16="http://schemas.microsoft.com/office/drawing/2014/main" id="{33282A3F-61C8-62C2-D5FC-87D70F764C1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679213" y="5624373"/>
                  <a:ext cx="495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11791" name="Freihand 211790">
                  <a:extLst>
                    <a:ext uri="{FF2B5EF4-FFF2-40B4-BE49-F238E27FC236}">
                      <a16:creationId xmlns:a16="http://schemas.microsoft.com/office/drawing/2014/main" id="{FF6498CD-3973-3A49-393B-603F766AA519}"/>
                    </a:ext>
                  </a:extLst>
                </p14:cNvPr>
                <p14:cNvContentPartPr/>
                <p14:nvPr/>
              </p14:nvContentPartPr>
              <p14:xfrm>
                <a:off x="6201213" y="5620413"/>
                <a:ext cx="368640" cy="119160"/>
              </p14:xfrm>
            </p:contentPart>
          </mc:Choice>
          <mc:Fallback>
            <p:pic>
              <p:nvPicPr>
                <p:cNvPr id="211791" name="Freihand 211790">
                  <a:extLst>
                    <a:ext uri="{FF2B5EF4-FFF2-40B4-BE49-F238E27FC236}">
                      <a16:creationId xmlns:a16="http://schemas.microsoft.com/office/drawing/2014/main" id="{FF6498CD-3973-3A49-393B-603F766AA51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192573" y="5611773"/>
                  <a:ext cx="386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11792" name="Freihand 211791">
                  <a:extLst>
                    <a:ext uri="{FF2B5EF4-FFF2-40B4-BE49-F238E27FC236}">
                      <a16:creationId xmlns:a16="http://schemas.microsoft.com/office/drawing/2014/main" id="{13ED1AB6-12E6-CECB-8F73-001930A41AE1}"/>
                    </a:ext>
                  </a:extLst>
                </p14:cNvPr>
                <p14:cNvContentPartPr/>
                <p14:nvPr/>
              </p14:nvContentPartPr>
              <p14:xfrm>
                <a:off x="6603333" y="5511693"/>
                <a:ext cx="547560" cy="222840"/>
              </p14:xfrm>
            </p:contentPart>
          </mc:Choice>
          <mc:Fallback>
            <p:pic>
              <p:nvPicPr>
                <p:cNvPr id="211792" name="Freihand 211791">
                  <a:extLst>
                    <a:ext uri="{FF2B5EF4-FFF2-40B4-BE49-F238E27FC236}">
                      <a16:creationId xmlns:a16="http://schemas.microsoft.com/office/drawing/2014/main" id="{13ED1AB6-12E6-CECB-8F73-001930A41AE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594693" y="5502693"/>
                  <a:ext cx="565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11793" name="Freihand 211792">
                  <a:extLst>
                    <a:ext uri="{FF2B5EF4-FFF2-40B4-BE49-F238E27FC236}">
                      <a16:creationId xmlns:a16="http://schemas.microsoft.com/office/drawing/2014/main" id="{24972B2A-5753-3D74-5BCD-872611368815}"/>
                    </a:ext>
                  </a:extLst>
                </p14:cNvPr>
                <p14:cNvContentPartPr/>
                <p14:nvPr/>
              </p14:nvContentPartPr>
              <p14:xfrm>
                <a:off x="7165653" y="5508453"/>
                <a:ext cx="11880" cy="43560"/>
              </p14:xfrm>
            </p:contentPart>
          </mc:Choice>
          <mc:Fallback>
            <p:pic>
              <p:nvPicPr>
                <p:cNvPr id="211793" name="Freihand 211792">
                  <a:extLst>
                    <a:ext uri="{FF2B5EF4-FFF2-40B4-BE49-F238E27FC236}">
                      <a16:creationId xmlns:a16="http://schemas.microsoft.com/office/drawing/2014/main" id="{24972B2A-5753-3D74-5BCD-87261136881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157013" y="5499813"/>
                  <a:ext cx="29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11794" name="Freihand 211793">
                  <a:extLst>
                    <a:ext uri="{FF2B5EF4-FFF2-40B4-BE49-F238E27FC236}">
                      <a16:creationId xmlns:a16="http://schemas.microsoft.com/office/drawing/2014/main" id="{51B6F22B-05A6-9396-ED38-9C4885FB5F06}"/>
                    </a:ext>
                  </a:extLst>
                </p14:cNvPr>
                <p14:cNvContentPartPr/>
                <p14:nvPr/>
              </p14:nvContentPartPr>
              <p14:xfrm>
                <a:off x="7204893" y="5571453"/>
                <a:ext cx="301320" cy="70920"/>
              </p14:xfrm>
            </p:contentPart>
          </mc:Choice>
          <mc:Fallback>
            <p:pic>
              <p:nvPicPr>
                <p:cNvPr id="211794" name="Freihand 211793">
                  <a:extLst>
                    <a:ext uri="{FF2B5EF4-FFF2-40B4-BE49-F238E27FC236}">
                      <a16:creationId xmlns:a16="http://schemas.microsoft.com/office/drawing/2014/main" id="{51B6F22B-05A6-9396-ED38-9C4885FB5F0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196253" y="5562453"/>
                  <a:ext cx="318960" cy="8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46376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Breitbild</PresentationFormat>
  <Paragraphs>46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181</cp:revision>
  <cp:lastPrinted>2022-03-02T20:18:27Z</cp:lastPrinted>
  <dcterms:created xsi:type="dcterms:W3CDTF">2022-03-01T20:52:11Z</dcterms:created>
  <dcterms:modified xsi:type="dcterms:W3CDTF">2022-11-15T10:55:06Z</dcterms:modified>
</cp:coreProperties>
</file>