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notesSlides/notesSlide3.xml" ContentType="application/vnd.openxmlformats-officedocument.presentationml.notesSlide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notesSlides/notesSlide4.xml" ContentType="application/vnd.openxmlformats-officedocument.presentationml.notesSlide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notesSlides/notesSlide5.xml" ContentType="application/vnd.openxmlformats-officedocument.presentationml.notesSlide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399" r:id="rId3"/>
    <p:sldId id="1400" r:id="rId4"/>
    <p:sldId id="1401" r:id="rId5"/>
    <p:sldId id="1402" r:id="rId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0:41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17428,'-5'3'768,"-10"-3"-560,-3-1-96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9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12523,'-6'6'9651,"-14"28"-7305,18-29-2327,0 0 1,0 1-1,0-1 0,0 0 1,1 1-1,0 0 1,0-1-1,1 1 0,0 0 1,0-1-1,0 1 0,0 0 1,1-1-1,2 9 1,-1-13-19,0 0 1,0 0 0,0 0 0,0 0 0,1-1 0,-1 1 0,0-1-1,0 0 1,1 1 0,-1-1 0,0 0 0,0 0 0,1-1 0,-1 1-1,3-1 1,7 1 3,-8 0 1,-1 0-1,1 1 1,-1 0-1,0-1 1,1 1 0,-1 0-1,0 1 1,1-1-1,-1 1 1,0-1-1,0 1 1,0 0-1,0 0 1,-1 0 0,1 0-1,0 1 1,-1-1-1,0 1 1,1 0-1,-1-1 1,0 1-1,0 0 1,-1 0-1,3 5 1,-2-3 7,-1-1 0,0 1 0,1-1 0,-2 1 0,1 0 0,0-1 0,-1 1 0,0 0 0,0 0 0,-1 0 0,1-1 0,-1 1 1,0 0-1,0-1 0,0 1 0,-1-1 0,-3 7 0,2-5 94,-1 1 0,0-2 1,0 1-1,0 0 0,-1-1 1,0 0-1,0 0 0,0-1 0,-1 1 1,0-1-1,1 0 0,-1-1 1,-1 1-1,-12 4 0,11-5-688,0 0 0,0-1 0,-13 2 0,59-6-2790,-18 0 2290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12827,'13'12'1784,"11"-7"-896,6-5-384,7-3 2081,1-1-1873,7-3 1353,-4-5-1577,1-8-80,-4-1 48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18916,'7'-8'469,"-1"1"0,1 0 0,0 0 1,0 0-1,1 1 0,0 1 0,0-1 0,0 1 0,1 0 0,-1 1 1,1 0-1,0 0 0,1 1 0,-1 0 0,0 1 0,1 0 0,14-1 1,-22 3-422,0 0 0,0-1 0,0 1 0,0 0 0,0 1 0,0-1 0,0 0 0,0 0 0,0 1 0,0-1 0,0 1 0,0 0 0,-1 0 1,1-1-1,0 1 0,0 0 0,2 3 0,-3-3-24,0 0 0,-1 0 0,1 0 0,-1 0 0,1 0 0,0 0 1,-1 0-1,0 1 0,1-1 0,-1 0 0,0 0 0,0 1 0,0-1 0,0 0 0,0 1 1,0-1-1,0 0 0,0 0 0,0 1 0,-1 1 0,-1 4 15,-1-1-1,0 1 1,0 0-1,0-1 1,-1 1 0,0-1-1,-9 11 1,-62 57 85,56-57-54,1 1 0,0 0 0,1 1 1,-21 32-1,37-49-61,0 0 0,0 0 0,0-1 0,0 1 0,0 0 0,1 0 0,-1 0 0,1 0 0,-1 0 0,1 0 0,0 5 0,0-7-15,0 1-1,0 0 1,0 0 0,1 0 0,-1-1-1,0 1 1,1 0 0,-1-1 0,1 1-1,-1 0 1,1-1 0,-1 1-1,1 0 1,-1-1 0,1 1 0,0-1-1,-1 1 1,1-1 0,0 0 0,-1 1-1,1-1 1,0 1 0,0-1-1,-1 0 1,1 0 0,0 1 0,0-1-1,-1 0 1,1 0 0,0 0-1,0 0 1,1 0 0,14 0-604,0-1-1,0-1 1,0 0 0,0-2-1,0 1 1,-1-2-1,0 0 1,23-11 0,-6 3-397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45 20580,'0'0'67,"0"-1"0,0 1 0,0 0-1,0 0 1,0-1 0,0 1 0,-1 0-1,1 0 1,0-1 0,0 1 0,0 0-1,0 0 1,0-1 0,-1 1 0,1 0-1,0 0 1,0-1 0,0 1 0,-1 0-1,1 0 1,0 0 0,0 0 0,-1 0-1,1-1 1,0 1 0,0 0 0,-1 0-1,1 0 1,0 0 0,0 0 0,-1 0-1,1 0 1,-1 0 0,-14 1 735,-12 7 455,21-5-978,0 0-1,1 0 0,0 1 0,0-1 1,0 1-1,-7 9 0,10-12-247,1 1-1,0-1 1,-1 1-1,1 0 0,0-1 1,0 1-1,1 0 1,-1 0-1,0 0 1,1-1-1,-2 4 1,2-4-20,0 0 0,0 0 1,0 0-1,0 0 0,1 0 1,-1 0-1,0 0 0,0 0 1,1 0-1,-1 0 0,0 0 1,1 0-1,-1 0 0,1 0 1,-1 0-1,1 0 0,0-1 1,-1 1-1,1 0 0,0 0 1,0-1-1,1 2 0,1 0 2,0 0-1,1-1 1,-1 1-1,1-1 1,-1 0-1,1 0 0,-1 0 1,1 0-1,-1-1 1,1 1-1,0-1 1,-1 0-1,8-1 1,2 0 19,0-1 0,19-5 0,-13 1 40,1 0 1,20-10 0,-33 13-43,-1 0 1,1-1 0,-1 0 0,0 0-1,0 0 1,0-1 0,-1 0 0,0 0 0,6-7-1,-10 12-22,0-1 0,-1 0 0,1 0 0,-1 0 0,1 0-1,0 0 1,-1 0 0,1 0 0,-1 0 0,0 0 0,1 0-1,-1 0 1,0 0 0,0 0 0,1 0 0,-1 0 0,0 0-1,0 0 1,0 0 0,0 0 0,0 0 0,-1 0 0,1 0-1,0-1 1,0 1 0,-1 0 0,0-1 0,0 0-3,-1 1 0,1-1 0,-1 1 0,0 0 0,1 0 0,-1-1 0,0 1 0,0 0 0,1 1 0,-1-1 0,0 0 0,0 1 0,-3-2 0,-5 0-232,-1 1 0,1 0 0,0 0 0,-18 1 0,25 1 38,-1-1 138,0 0 0,0 0 0,0 1 0,0 0 0,0 0 0,0 0 0,1 0-1,-1 0 1,0 1 0,-4 2 0,5 2-294,9 1-35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 19964,'16'-7'1681,"1"1"-1,27-6 1,-39 11-1468,1 0-1,-1 0 1,1 1 0,-1-1-1,1 1 1,-1 1-1,1-1 1,-1 1 0,1 0-1,-1 0 1,1 0-1,5 3 1,-10-4-196,0 1 0,0-1 0,0 1 0,0-1 0,0 1 0,-1-1 0,1 1 1,0 0-1,0 0 0,0-1 0,-1 1 0,1 0 0,0 0 0,-1 0 0,1-1 0,-1 1 0,1 0 0,-1 0 0,1 0 0,-1 0 1,1 0-1,-1 0 0,0 0 0,0 2 0,0-1-4,0 0-1,0 1 1,-1-1 0,1 0-1,-1 0 1,1 0 0,-1 0 0,0 0-1,0 0 1,0 0 0,-2 2 0,-3 5 25,-1 0 0,0-1 0,-15 13 0,-118 92 718,139-112-740,-1 0-1,1 0 0,0 0 1,0 0-1,0 0 1,0 0-1,0 0 0,0 1 1,0-1-1,0 0 1,0 1-1,1-1 0,-1 0 1,0 1-1,1-1 0,0 1 1,-1-1-1,1 1 1,-1 1-1,2-2-30,0 0 1,0 0-1,-1 0 1,1 0-1,0 0 1,0 0-1,0-1 1,0 1-1,0 0 0,0-1 1,0 1-1,0 0 1,0-1-1,0 0 1,0 1-1,1-1 1,-1 0-1,0 1 0,0-1 1,0 0-1,0 0 1,1 0-1,-1 0 1,0 0-1,0 0 0,2-1 1,36 0-1083,0-2 0,0-2 0,63-16 0,-44 8 189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5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21781,'-4'2'307,"-1"-1"0,0 1 0,1 1 1,-1-1-1,1 1 0,0-1 1,0 1-1,0 0 0,0 1 0,0-1 1,1 1-1,0 0 0,0 0 0,0 0 1,-3 5-1,5-8-255,0 1 0,0 0-1,0 0 1,1 0 0,-1 0 0,1-1 0,-1 1 0,1 0 0,0 0 0,0 0-1,0 0 1,0 0 0,0 0 0,0 0 0,0 0 0,1 3 0,0-2-50,1-1 1,-1 0 0,0 0 0,0-1 0,1 1 0,-1 0 0,1 0 0,-1-1 0,1 1 0,0 0 0,0-1 0,0 0 0,0 1 0,0-1-1,0 0 1,0 0 0,3 1 0,7 1 68,0 0 0,0 0 0,0-1-1,0-1 1,0 0 0,0 0 0,0-1-1,1-1 1,-1 0 0,0-1 0,0 0-1,0-1 1,-1 0 0,1-1 0,-1 0-1,1-1 1,18-11 0,-29 15-44,1 0-1,0 0 1,0 0 0,0-1-1,-1 1 1,1-1 0,-1 1-1,1-1 1,-1 1 0,1-1-1,-1 0 1,0 0 0,0 1-1,0-1 1,0 0 0,0 0-1,0 0 1,-1 0 0,1-1-1,-1 1 1,1 0 0,-1 0-1,0 0 1,0-4 0,-1 3-3,1 1 0,-1 0 0,0-1 0,-1 1 1,1-1-1,0 1 0,-1 0 0,1 0 0,-1 0 1,0 0-1,0 0 0,1 0 0,-1 0 1,-1 1-1,1-1 0,0 0 0,0 1 0,-1 0 1,-3-2-1,-2-1-69,-1 0 0,0 1 0,0 0 0,0 1 0,0 0 0,0 0 0,-1 1 0,1 0 0,-15 0 0,20 1 10,-1 1 0,1-1 0,-1 1 0,1 0 1,-1 0-1,1 0 0,-1 1 0,1-1 0,0 1 0,0 0 1,0 0-1,0 1 0,0-1 0,0 1 0,1 0 0,-1 0 1,1 0-1,0 0 0,0 1 0,0-1 0,-3 7 0,-3 11-254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15995,'0'-3'-1352,"0"2"1416,-1 1 88,-11 3-704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99 107 16980,'16'-14'641,"1"1"0,1 1 0,36-20 1,-42 26-450,0 0 0,1 1 1,0 1-1,0 0 0,0 0 1,0 1-1,17-1 0,-25 4-143,-1 0 0,0 0 0,1 0 0,-1 1 0,1 0 0,-1 0-1,0 0 1,8 3 0,-10-4-35,-1 1 0,1 0 0,-1 0-1,1 0 1,-1 0 0,1 0 0,-1 0 0,0 1-1,0-1 1,0 0 0,1 1 0,-1-1 0,0 1-1,-1-1 1,1 1 0,0-1 0,0 1 0,-1 0-1,1-1 1,-1 1 0,1 0 0,-1-1 0,0 1-1,1 0 1,-1 3 0,-1 3 12,0 0 0,-1 0 1,1 0-1,-1 0 0,-1 0 0,0 0 0,0-1 0,0 1 1,-1-1-1,-9 13 0,-7 8 49,-29 32 1,43-54-64,-109 108 235,80-82-62,1 1-1,-49 62 0,81-92-162,0 0 0,0 0 1,0 0-1,1 0 0,-1 0 1,1 0-1,0 0 0,0 1 0,0-1 1,0 0-1,0 6 0,1-8-14,0 1 0,0-1 0,1 0 0,-1 1 0,0-1-1,1 0 1,-1 0 0,1 1 0,-1-1 0,1 0 0,-1 0 0,1 1 0,0-1 0,0 0 0,0 0 0,0 0-1,-1 0 1,1 0 0,1 0 0,-1 0 0,0-1 0,0 1 0,0 0 0,0-1 0,0 1 0,1 0-1,-1-1 1,0 0 0,1 1 0,1-1 0,9 3-105,0 0 1,1-2-1,0 1 0,-1-2 0,1 0 1,-1 0-1,1-1 0,17-4 1,102-29-2367,-80 18 2035,-1 2-292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 18588,'0'0'44,"-1"0"-1,1 0 1,0 0-1,0 0 1,0 0-1,0-1 1,0 1 0,0 0-1,0 0 1,0 0-1,0 0 1,0 0-1,0 0 1,0 0 0,0 0-1,0 0 1,0 0-1,0 0 1,0 0-1,0-1 1,0 1 0,0 0-1,0 0 1,0 0-1,0 0 1,0 0-1,0 0 1,0 0 0,0 0-1,0 0 1,0 0-1,0 0 1,0-1-1,0 1 1,0 0 0,0 0-1,0 0 1,0 0-1,0 0 1,0 0-1,0 0 1,0 0 0,0 0-1,1 0 1,-1 0-1,0 0 1,0 0-1,0 0 1,0 0 0,0 0-1,0 0 1,0-1-1,0 1 1,0 0-1,0 0 1,0 0 0,0 0-1,1 0 1,-1 0-1,-12 1 747,-19 8 232,13 0-810,1 1 0,0 0 0,1 2 0,0 0 0,1 1 0,0 0 0,1 1 0,0 1 0,2 0-1,-21 30 1,32-42-212,-1 0 0,0 0-1,1 0 1,-1 0 0,1 0-1,0 0 1,0 1 0,1-1-1,-1 0 1,0 1 0,1-1-1,0 0 1,0 1 0,0-1-1,0 0 1,1 1 0,-1-1-1,1 0 1,0 1 0,0-1-1,0 0 1,2 4-1,0-3-6,0 1 0,0-1 0,1 0 0,0 0 0,0 0 0,0 0 0,0-1 0,0 0 0,1 0 0,0 0 0,-1 0-1,10 3 1,23 10-1,-21-10 1,1 1 0,-1 0 0,0 2 0,-1 0 0,0 0 0,23 20 0,-37-28 6,0 0 0,-1-1 0,1 1 1,0 0-1,0 0 0,-1 0 0,1 0 0,0 0 0,-1 0 1,1 0-1,-1 0 0,1 1 0,-1-1 0,0 0 0,1 0 0,-1 0 1,0 0-1,0 1 0,0-1 0,0 0 0,0 0 0,0 0 0,0 1 1,0-1-1,-1 0 0,1 0 0,0 0 0,-1 0 0,1 0 1,-1 1-1,1-1 0,-1 0 0,1 0 0,-1 0 0,0 0 0,0 0 1,1-1-1,-1 1 0,0 0 0,0 0 0,0 0 0,0-1 0,0 1 1,-1 0-1,-6 4-6,1 0 1,-1-1-1,0 0 1,-14 4-1,-6 2 62,-46 8-1,61-16-30,-1 0 0,0-1 0,0 0 0,0-1 0,-19-2-1,31 1-17,0 1 0,1 0-1,-1 0 1,0-1 0,1 1-1,-1-1 1,1 0 0,-1 1-1,0-1 1,1 0 0,-1 0-1,1 0 1,-3-2 0,4 2-3,-1 1-1,1-1 1,-1 0 0,1 0 0,0 1 0,-1-1-1,1 0 1,0 0 0,0 0 0,-1 1 0,1-1-1,0 0 1,0 0 0,0 0 0,0 0 0,0 1-1,0-1 1,0 0 0,0 0 0,1-1 0,0-2 2,0 1 0,1 0 0,0-1 1,0 1-1,0 0 0,0 0 1,0 0-1,1 0 0,-1 0 0,1 0 1,4-2-1,23-17-17,1 2 1,0 1 0,57-24-1,-41 20 10,25-11-6,-33 17 70,0-2 1,-1-1 0,56-42 0,-89 58-23,0 0 1,0 0-1,-1-1 1,0 0-1,4-6 1,-7 11-33,-1-1 0,1 1 0,-1-1 0,1 1 0,-1-1 0,0 0 0,1 1 0,-1-1 0,0 0 0,0 1 0,1-1 0,-1 0 0,0 1 1,0-1-1,0 0 0,0 0 0,0 1 0,0-1 0,0 0 0,0 1 0,0-1 0,0 0 0,0 0 0,0 1 0,-1-1 0,1 0 0,0 1 0,-1-1 0,1 0 0,0 1 0,-1-1 0,1 1 0,-1-1 0,1 1 0,0-1 0,-1 1 0,0-1 0,1 1 0,-1-1 0,1 1 1,-1-1-1,1 1 0,-1 0 0,0-1 0,1 1 0,-1 0 0,0 0 0,1-1 0,-1 1 0,0 0 0,0 0 0,1 0 0,-1 0 0,-1 0 0,-8-1-96,0 0 0,0 1 0,0 1 0,0-1 0,0 1-1,0 1 1,0 0 0,0 0 0,1 1 0,-1 1 0,1-1 0,-1 1 0,1 1 0,1 0 0,-1 0-1,-12 10 1,19-14 5,0 1 0,0-1-1,1 1 1,-1-1 0,0 1-1,1 0 1,-1-1 0,1 1-1,0 0 1,0 0-1,-1 0 1,1 0 0,0 0-1,1 0 1,-1 0 0,0 0-1,1 1 1,-1-1 0,1 0-1,-1 0 1,1 1 0,0-1-1,0 0 1,0 0 0,0 1-1,1-1 1,0 3 0,11 14-692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20868,'-6'28'1785,"-1"7"-1329,-2-2-200,3 0 448,3-3-240,3-6-728,2-7-416,5-13-672,0-7-1465,2-17 2153,-2-8-496,3-4-217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109 139 17996,'-2'9'494,"0"1"1,-1-1-1,-1 0 1,1 0-1,-1 0 1,0-1-1,-1 1 1,0-1-1,-7 9 1,-10 17 721,15-23-1028,1 1-1,0 0 1,0 0 0,1 1-1,-5 20 1,10-32-207,0-1 0,0 1 1,0 0-1,0 0 0,0 0 1,0-1-1,0 1 0,0 0 1,0 0-1,1 0 0,-1-1 1,0 1-1,1 0 0,-1 0 0,0-1 1,1 1-1,-1 0 0,1 0 1,-1-1-1,1 1 0,-1-1 1,1 1-1,-1 0 0,1-1 1,0 1-1,-1-1 0,1 0 1,0 1-1,-1-1 0,1 1 1,0-1-1,0 0 0,-1 0 0,1 1 1,0-1-1,0 0 0,0 0 1,-1 0-1,1 0 0,0 0 1,1 0-1,5 0-189,-1 0 0,1 0-1,-1-1 1,7-1 0,-8 1 75,40-10-874,24-4-212,-64 15 1143,0-1 0,1 1 0,-1 0 0,1 0 0,-1 1 0,1 0 0,-1 0 0,0 0 0,1 0 0,4 3 0,-8-4 105,-1 1 1,1 0 0,-1-1-1,1 1 1,-1 0 0,0 0-1,1 0 1,-1 0 0,0 0-1,0 0 1,0 0-1,0 0 1,0 0 0,0 1-1,0-1 1,0 0 0,0 1-1,0-1 1,-1 1 0,1-1-1,0 3 1,-1-1 42,0-1 0,0 0 0,0 0 1,0 1-1,-1-1 0,1 0 0,-1 0 0,1 1 0,-1-1 0,0 0 1,0 0-1,0 0 0,-2 3 0,-2 2 228,0 0-1,0 0 1,-1 0-1,0-1 1,-1 0 0,-12 10-1,8-8-117,0-1 1,0 0-1,-1 0 0,0-1 0,0 0 0,0-1 1,-1-1-1,1 0 0,-1-1 0,-19 3 1,30-6-334,0 0 0,0 0 0,0 0 0,0 0 0,0 0 0,0-1 0,0 1 0,0-1 1,0 1-1,0-1 0,0 0 0,0 1 0,1-1 0,-1 0 0,0 0 0,1-1 0,-1 1 0,0 0 1,1 0-1,0-1 0,-1 1 0,1-1 0,-2-1 0,1-1-35,0 0 1,1-1-1,-1 1 0,1 0 1,0-1-1,0 1 0,0-1 0,0 1 1,1-8-1,-1-39-1005</inkml:trace>
  <inkml:trace contextRef="#ctx0" brushRef="#br0" timeOffset="0.49">145 2 19004,'18'5'2105,"4"3"-1457,1-3-264,8 1 872,7-3-1064,6-1-432,5-10 368,8-2-208,7-3-240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18316,'0'0'66,"-1"0"-1,1 1 1,-1-1 0,1 0 0,-1 0-1,1 0 1,0 1 0,-1-1 0,1 0-1,0 0 1,-1 1 0,1-1 0,0 0-1,-1 1 1,1-1 0,0 0 0,0 1-1,-1-1 1,1 0 0,0 1 0,0-1-1,0 1 1,0-1 0,-1 0 0,1 1 0,0-1-1,0 1 1,0-1 0,0 1 0,0-1-1,0 1 1,0-1 0,0 0 0,0 1-1,0-1 1,1 1 0,-1 0 0,1-1 63,0 1 0,1-1 0,-1 1 0,0-1 0,1 0 0,-1 1 0,0-1 0,1 0 0,-1 0 0,0 0 0,3 0 0,41-7 1004,-34 5-1016,25-5 32,0 0 0,50 0 0,-84 6-146,1 1 1,0 0 0,-1 1-1,1-1 1,0 0 0,-1 1-1,1-1 1,-1 1-1,1 0 1,-1 0 0,1 0-1,-1 0 1,1 1-1,2 1 1,-4-2 4,0 0 0,0 1 0,0-1 0,0 1 0,0-1 1,-1 1-1,1-1 0,0 1 0,-1-1 0,1 1 0,-1-1 0,0 1 0,1 0 0,-1-1 0,0 1 0,0 0 0,0-1 0,0 1 0,0 0 1,0-1-1,-1 1 0,1 0 0,-2 2 0,-6 20 129,-1 0-1,-1-1 1,-1-1 0,-23 34-1,9-15 76,3-2-21,-11 17 150,2 1 1,-33 87 0,54-105-1998,11-39 1318,2-1-82</inkml:trace>
  <inkml:trace contextRef="#ctx0" brushRef="#br0" timeOffset="1">2 351 19796,'6'0'1761,"14"2"-1241,5-2-216,16-3 688,10 1-600,10-2-840,4-6 672,9-9-248,1-5-184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17180,'-3'5'1848,"-6"13"-1120,-5 1-296,-2 10 1513,-2 5-1073,1 7-416,1 2-104,3 1-328,1 0-128,5-6-312,2-5-184,4-9-472,1-8 1160,4-13-368,3-9-185,4-14 65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426 154 16836,'-19'40'2264,"-4"1"-1368,-7 2-392,4-1 1873,0 0-1569,-1-4-80,6-4-352,3-3-224,3-7-464,4-2-312,-1-9-640,2-2 1008,0-8-184,-1-2-184</inkml:trace>
  <inkml:trace contextRef="#ctx0" brushRef="#br0" timeOffset="1">140 0 20436,'-8'3'258,"1"0"-1,0 0 1,0 0-1,0 1 0,0 0 1,1 0-1,-1 1 1,1 0-1,0 0 0,1 0 1,-1 1-1,1-1 1,-5 8-1,5-5-145,-1-1-1,1 1 1,1 0 0,0 1 0,0-1 0,0 1-1,1 0 1,0-1 0,1 2 0,-2 13-1,3-22-105,1 1-1,0 0 1,0 0 0,0-1-1,0 1 1,0 0-1,0 0 1,0 0-1,1-1 1,-1 1-1,1 0 1,-1 0 0,1-1-1,-1 1 1,1-1-1,0 1 1,0 0-1,0-1 1,0 1-1,0-1 1,0 0-1,2 2 1,-1-2-3,0 0-1,0 0 1,-1 0-1,1-1 1,0 1 0,0-1-1,0 1 1,0-1 0,1 0-1,-1 0 1,0 1-1,0-2 1,0 1 0,0 0-1,0 0 1,2-1-1,6-2-1,0 1 0,-1-2 0,1 0 0,-1 0 0,0 0 0,12-9 0,-1 0 13,-1-1-1,22-21 1,-36 31-12,-1 0 1,0-1-1,0 0 0,0 1 0,0-1 1,-1 0-1,0-1 0,0 1 0,0-1 1,-1 1-1,0-1 0,0 0 0,0 0 1,1-6-1,-3 11-2,0 0-1,0 0 1,0 0 0,0 0 0,0 0-1,0 0 1,0 0 0,0 0 0,0 0 0,-1 0-1,1 0 1,0 0 0,0 0 0,-1 0-1,1 1 1,-1-1 0,1 0 0,-1 0-1,1 0 1,-1 1 0,1-1 0,-1 0 0,0 0-1,1 1 1,-1-1 0,0 1 0,0-1-1,0 1 1,1-1 0,-1 1 0,0-1 0,0 1-1,0 0 1,0-1 0,0 1 0,0 0-1,0 0 1,0 0 0,0 0 0,1-1-1,-1 1 1,0 1 0,0-1 0,-2 0 0,-2 1-12,-1 0 0,1 0 0,0 0 0,0 1 0,0 0 0,-9 5 0,7-3-127,-1 1-1,1 0 1,0 1-1,0 0 1,0 0-1,1 1 0,-6 7 1,8-9 44,0 0 0,1 1 0,0-1-1,0 0 1,0 1 0,1 0 0,-1 0 0,1 0 0,1 0 0,-1 0 0,0 8 0,4 4-280,7-6-121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16003,'-4'9'596,"0"1"-1,0-1 1,1 1-1,0 0 0,1 0 1,-2 18-1,4-25-445,0 1-1,0-1 1,0 0-1,1 1 1,-1-1-1,1 0 1,0 1-1,0-1 1,0 0-1,0 0 1,1 0-1,-1 0 1,1 0-1,0 0 1,0 0-1,0-1 1,0 1-1,0-1 1,0 1 0,1-1-1,-1 0 1,1 0-1,0 0 1,4 2-1,3 1-6,-1-1 0,1 0 0,0-1 0,0 0 1,0 0-1,0-2 0,1 1 0,-1-1 0,1 0 0,16-2 0,-10 0 34,0-1-1,-1 0 1,1-2 0,-1 0-1,30-11 1,-40 13-77,0-1-1,-1 0 1,1 0-1,-1-1 1,0 1-1,9-10 1,-12 12-75,-1 0 1,0 0-1,0 0 0,0 0 0,-1 0 1,1 0-1,0-1 0,0 1 1,-1 0-1,1 0 0,0-1 0,-1 1 1,1-1-1,-1 1 0,0 0 0,0-1 1,1 1-1,-1-1 0,0 1 1,0-1-1,0 1 0,0-1 0,-1 1 1,1-1-1,0 1 0,-1 0 0,1-1 1,-1 1-1,1-1 0,-1 1 1,1 0-1,-1 0 0,0-1 0,-1-1 1,-2-1 9,0 0 1,-1 1 0,1-1-1,-1 1 1,1 0-1,-1 0 1,0 0 0,0 1-1,0 0 1,-1 0 0,1 0-1,0 0 1,-8 0-1,-9-2-881,-45-2 0,63 6 774,-1 0-11,-1-1-1,1 1 1,0 1 0,0-1-1,-1 1 1,1 0-1,0 0 1,-7 2-1,-4 4-419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4 409 17636,'-1'1'61,"1"-1"1,0 1-1,-1-1 1,1 0 0,0 1-1,0-1 1,0 1-1,-1-1 1,1 1-1,0-1 1,0 1-1,0-1 1,0 1 0,0-1-1,0 1 1,0-1-1,0 1 1,0-1-1,0 1 1,0-1-1,0 1 1,0-1-1,1 1 1,-1-1 0,0 1-1,0-1 1,0 1-1,1-1 1,-1 0-1,0 1 1,1 0-1,0-1-9,0 0 0,1 1 0,-1-1-1,0 0 1,0 0 0,1 0-1,-1 0 1,0 0 0,0 0-1,1 0 1,-1-1 0,0 1 0,0 0-1,1-1 1,-1 1 0,1-1-1,24-10 475,0 0-1,-1-1 1,0-2 0,27-19-1,87-75 415,-74 53-625,95-102-1,-143 137-257,-16 18-12,-5 6 3,-25 32 58,-3 13-21,2 1-1,-44 99 1,72-143-116,-12 35 1,13-39-41,1 0-1,-1 0 0,1 0 1,0 1-1,-1-1 0,1 0 1,0 0-1,1 0 0,-1 1 1,0-1-1,1 0 0,-1 0 1,1 0-1,-1 1 0,3 2 1,-2-4 51,-1 0 1,1-1 0,0 1-1,0 0 1,0-1 0,0 1-1,0 0 1,0-1 0,1 1-1,-1-1 1,0 0 0,0 1-1,0-1 1,0 0 0,1 0-1,-1 1 1,0-1 0,0 0-1,0 0 1,1-1 0,-1 1-1,0 0 1,0 0 0,0 0-1,2-1 1,-1 0-12,23-4-294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17284,'1'1'104,"0"-1"-1,1 1 1,-1-1 0,0 1 0,1-1 0,-1 0-1,0 1 1,1-1 0,-1 0 0,1 0 0,-1 0 0,1 0-1,-1 0 1,0 0 0,1-1 0,-1 1 0,1 0 0,-1-1-1,0 1 1,1-1 0,-1 1 0,0-1 0,0 0-1,1 1 1,-1-1 0,2-2 0,1 1 144,44-28 458,-1-1 0,-2-3-1,50-48 1,-76 65-562,143-142 931,-158 156-621,-3 5-148,-6 13-3,-13 23-12,-37 84 237,48-103-684,1-1 0,1 1 0,1 0 0,-4 36 0,8-52-8,0 0 0,0 1 1,0-1-1,0 0 0,1 0 1,-1 0-1,1 0 0,0 0 1,-1 0-1,1 0 0,1 0 1,-1 0-1,0 0 0,1 0 1,0-1-1,-1 1 0,1-1 0,2 3 1,7 6-553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13539,'8'5'5417,"-5"6"-4377,-4 7-504,-4 4-256,0 3 849,3 4-529,2 3-256,5 1-808,-3 1-344,4-12 640,2-6-184,5-15-97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3 314 19900,'-2'-1'2306,"2"1"-2255,5-9 691,12-12-105,259-253 1260,-265 266-1895,-10 11 2,-12 18 4,3-7-6,-52 127 47,50-114-80,2 1 1,0-1 0,-4 39-1,11-61-124,1 0 1,0-1-1,0 1 0,0 0 0,1 5 0,-1-9 134,0-1 1,0 1-1,0 0 0,0-1 0,1 1 0,-1-1 0,0 1 0,0-1 0,0 1 0,1-1 0,-1 1 0,0 0 0,1-1 1,-1 0-1,0 1 0,1-1 0,-1 1 0,1-1 0,-1 1 0,1-1 0,-1 0 0,1 1 0,-1-1 0,1 0 0,-1 1 0,1-1 1,-1 0-1,1 0 0,0 0 0,-1 0 0,1 1 0,-1-1 0,1 0 0,0 0 0,-1 0 0,1 0 0,-1 0 0,1 0 1,0 0-1,-1-1 0,1 1 0,-1 0 0,1 0 0,-1 0 0,1-1 0,-1 1 0,1 0 0,0-1 0,14-10-368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27 267 14995,'-9'18'3333,"6"-14"-2993,1 0-1,0 0 0,0 0 0,0 0 1,0 0-1,1 1 0,0-1 1,-1 7-1,2-11-309,0 1 0,0-1 0,0 1 0,0-1 0,0 0 1,0 1-1,0-1 0,0 1 0,0-1 0,0 0 0,0 1 0,0-1 0,0 0 0,1 1 0,-1-1 1,0 1-1,0-1 0,0 0 0,1 1 0,-1-1 0,0 0 0,0 0 0,1 1 0,-1-1 0,0 0 1,1 1-1,-1-1 0,0 0 0,1 0 0,-1 0 0,0 0 0,1 1 0,-1-1 0,1 0 0,-1 0 1,0 0-1,1 0 0,-1 0 0,1 0 0,-1 0 0,0 0 0,1 0 0,0 0 0,21-6 1074,5-9-733,-1 0-1,0-2 0,31-27 0,-18 15-242,203-167 221,-220 181-309,-16 13 6,-5 4-18,-6 8 16,-26 40 37,-38 65 36,59-95-292,0 0 1,2 1-1,0 0 0,-4 24 1,1 14-180,11-45 118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17628,'-4'16'2152,"-9"7"-1200,-5 1-391,-7 2 2023,2 6-1600,-3 1-392,1 4-23,1-2-353,7-3-240,2-7-481,4-2-359,2-7 704,0-3-160,-1-10-72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 18332,'-17'-3'2555,"-1"1"0,-30-1 0,36 4-2326,0-1 0,0 2-1,0 0 1,-22 6-1,26-5-231,1 0 0,0 1 0,0 0 0,0 1-1,0-1 1,1 1 0,-1 1 0,1-1-1,1 1 1,-9 10 0,10-11 10,0-1 0,1 1 0,0 0 0,0 0 0,0 0 0,1 0 0,0 1 0,0-1 0,0 1 0,0-1 1,1 1-1,0 0 0,0-1 0,1 1 0,-1 9 0,2-13-3,-1 0 1,0 0-1,1-1 1,-1 1 0,1 0-1,0 0 1,-1-1-1,1 1 1,0-1-1,0 1 1,0-1-1,0 1 1,0-1 0,0 1-1,1-1 1,-1 0-1,0 0 1,1 0-1,-1 1 1,4 0-1,-1 0-2,0 0 0,0-1-1,0 0 1,0 0 0,0 0-1,0 0 1,0-1 0,8 1-1,3-2-111,1-1-1,-1 0 0,0 0 1,16-6-1,-16 4-387,1-1-1,-1 0 1,0-1-1,0-1 1,-1 0 0,24-17-1,-36 23 388,-1 0-1,1 0 0,-1-1 0,0 1 1,0 0-1,1 0 0,-1-1 0,0 1 0,0-1 1,0 1-1,0-1 0,-1 0 0,1 1 1,0-1-1,-1 0 0,1 1 0,-1-1 1,0 0-1,1 0 0,-1 0 0,0 1 1,0-1-1,0 0 0,-1-3 0,-2-6-640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260 155 16347,'-1'1'185,"0"0"0,0 0 0,0-1-1,0 1 1,-1 0 0,1-1 0,0 1-1,0-1 1,-1 1 0,1-1 0,0 0-1,-1 0 1,1 0 0,-1 1 0,1-1-1,-3-1 1,2 2 121,-20 2 729,0 0 0,1 2 0,-34 12 0,45-13-829,0 0 0,0 0-1,1 1 1,0 1 0,0-1 0,0 1 0,1 1 0,0 0-1,-12 13 1,19-19-177,-1 0 1,1 0-1,1 0 0,-1 1 0,0-1 1,0 0-1,0 1 0,1-1 0,-1 0 1,0 1-1,1-1 0,0 1 0,-1-1 0,1 1 1,0-1-1,0 1 0,-1-1 0,1 1 1,1 2-1,-1-3-9,1 0 1,-1 0-1,1 0 0,-1 0 1,1 0-1,0 0 1,0 0-1,-1 0 0,1 0 1,0 0-1,0 0 0,0 0 1,0-1-1,0 1 1,0 0-1,0-1 0,0 1 1,2 0-1,4 1 19,-1 0 1,0 0-1,1-1 0,-1 0 0,1 0 0,0-1 1,7 0-1,3-1-6,-1 0 1,1-2 0,-1 0-1,0-1 1,29-11-1,-36 12-37,-1-1-1,1 0 1,-1-1-1,0 0 1,0 0-1,-1-1 0,0 1 1,1-2-1,-2 1 1,1-1-1,9-13 1,-14 16-75,0 1 1,0-1-1,0 0 1,-1 1 0,0-1-1,1 0 1,-1 0-1,-1 0 1,1 0-1,-1 0 1,1 0 0,-1 0-1,0 0 1,-1 0-1,1 0 1,-1 0 0,1 0-1,-1 0 1,-2-5-1,-3-4-229,0 0-1,0 0 1,-17-24-1,14 24 291,-15-25-533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18196,'0'0'63,"1"0"-1,-1 0 1,0 0 0,0 0-1,0 0 1,1 0 0,-1 0-1,0 0 1,0 0 0,0 1-1,1-1 1,-1 0 0,0 0-1,0 0 1,0 0 0,0 0-1,1 0 1,-1 0 0,0 0-1,0 0 1,0 1 0,0-1-1,1 0 1,-1 0 0,0 0-1,0 0 1,0 0 0,0 1-1,0-1 1,0 0 0,0 0-1,0 0 1,0 1 0,1-1-1,-1 0 1,0 0 0,0 0-1,0 1 1,-4 9 1682,-14 19 167,7-13-1384,-23 33 205,24-37-611,0 1 0,-8 17 0,15-26-93,1 0 1,0 0-1,1 1 1,-1-1-1,1 1 1,0-1-1,0 1 1,0-1-1,1 1 1,0 0-1,0 9 1,0-12-16,1 0 0,-1 0 1,0 0-1,1 0 0,0 0 1,-1 0-1,1 0 0,0-1 1,0 1-1,0 0 0,0 0 1,0-1-1,1 1 0,-1 0 1,0-1-1,1 0 0,-1 1 1,1-1-1,2 2 1,0-1 6,0 0 0,-1-1 0,1 1 0,0-1 0,0 0 0,0 0 0,0 0 0,0-1 0,6 1 0,5-1-75,-1-1 0,1-1 0,0 0-1,21-6 1,-28 6-39,1 0 1,-1-1-1,0 0 0,0 0 0,0-1 0,0 0 0,0 0 0,-1-1 0,0 0 1,0 0-1,0-1 0,0 0 0,6-8 0,0-2-306</inkml:trace>
  <inkml:trace contextRef="#ctx0" brushRef="#br0" timeOffset="1">307 138 16123,'-6'19'2081,"-1"5"-1041,-2 1-432,0 3 1769,1-2-1057,3 1-536,1-4-320,4-4-744,6-7-408,8-11 568,4-8-136,8-17-168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41 14499,'0'-2'138,"1"1"-1,0-1 0,0 0 1,1 0-1,-1 1 1,0-1-1,1 1 0,-1-1 1,1 1-1,-1 0 1,1 0-1,-1-1 1,1 1-1,0 0 0,0 0 1,-1 1-1,1-1 1,0 0-1,2 0 0,42-8 1231,-41 8-1019,10-1-66,1 1 1,-1 0-1,0 1 1,1 0-1,-1 2 1,0 0-1,0 0 1,0 2-1,19 6 1,-29-8-244,1 0 1,0 1 0,-1-1-1,1 1 1,-1 1 0,0-1-1,0 1 1,0 0 0,-1 0 0,1 0-1,-1 1 1,0-1 0,0 1-1,-1 0 1,1 0 0,-1 1 0,0-1-1,0 1 1,-1-1 0,0 1-1,0 0 1,0 0 0,-1 0-1,0 0 1,1 11 0,-2-3 30,-1 0 1,0 1-1,-2-1 1,1 0-1,-2-1 0,1 1 1,-2 0-1,0-1 1,-1 0-1,0 0 0,-1-1 1,-11 17-1,-15 16 311,-66 74 0,87-106-314,-38 41 199,-71 84 218,117-133-502,0 0 1,0 1-1,0-1 0,1 1 0,0 0 0,0 0 0,0 0 0,1 0 0,0 0 0,-2 9 0,4-12-25,0 0 1,0-1-1,0 1 0,1 0 0,-1 0 0,1 0 0,0 0 0,0-1 1,0 1-1,0 0 0,0-1 0,0 1 0,1-1 0,-1 1 1,1-1-1,0 0 0,0 1 0,0-1 0,0 0 0,0 0 1,0-1-1,0 1 0,1 0 0,4 2 0,15 8-438,0 0 0,34 11 1,-36-16 181,0 2 0,-1 0 0,1 1 0,27 19 1,-42-25 323,0 0 1,-1 1-1,1-1 1,-1 1 0,0 0-1,0 0 1,-1 0-1,0 0 1,0 1 0,0-1-1,0 1 1,-1 0-1,0 0 1,0 0 0,0 0-1,-1 0 1,0 0 0,0 0-1,-1 1 1,0 7-1,-2 1 215,0 1-1,-1-1 1,-1 0-1,0 1 1,-1-2-1,-1 1 1,0-1-1,-11 17 1,8-13 79,0 0 0,2 0 1,0 0-1,-6 28 0,12-41-340,0 0 0,1 0-1,0 1 1,0-1-1,1 0 1,-1 0-1,1 0 1,0 1-1,0-1 1,1 0 0,0 0-1,0-1 1,0 1-1,0 0 1,1 0-1,-1-1 1,1 0-1,0 1 1,1-1 0,3 4-1,8 6-272,1 0 0,1-1 0,31 20 0,-8-6-85,-26-18 359,-1 2 0,0 0 0,0 0 0,-2 1 0,1 1 0,15 21 0,-24-29 98,0-1 1,-1 1-1,0 0 0,0-1 1,0 1-1,0 0 0,-1 0 1,0 1-1,0-1 0,0 0 1,0 0-1,-1 0 1,0 1-1,0-1 0,-1 0 1,1 0-1,-1 1 0,0-1 1,-1 0-1,1 0 0,-1 0 1,0 0-1,0-1 0,0 1 1,-5 6-1,-3 3-24,0 0 0,-2 0 1,1-2-1,-1 1 0,-1-1 0,0-1 0,-1 0 1,0-1-1,-1-1 0,0 0 0,-1-1 0,-16 7 1,30-14-167,1-1 100,1 0 0,0 1 0,-1-1 0,1 0-1,0 0 1,-1 1 0,1-1 0,0 0 0,-1 0-1,1 0 1,-1 0 0,1 1 0,-1-1-1,1 0 1,-1 0 0,1 0 0,0 0 0,-1 0-1,1 0 1,-1 0 0,1 0 0,-1 0-1,1 0 1,-1 0 0,1-1 0,0 1 0,-1 0-1,1 0 1,-1 0 0,1-1 0,0 1-1,-1 0 1,1 0 0,0-1 0,-1 1 0,1 0-1,0-1 1,-1 1 0,1 0 0,0-1 0,0 1-1,-1 0 1,1-1 0,0 1 0,0-1-1,0 1 1,-1 0 0,1-1 0,0 1 0,0-1-1,0 0 1,2-32-508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15427,'13'0'2313,"9"0"-1273,11-4-448,10-3 2329,17-2-1969,7 3-152,9-3-424,0 0-408,-2 2-784,-4-2-112,-12-2 696,-8-2-200,-27 2-168</inkml:trace>
  <inkml:trace contextRef="#ctx0" brushRef="#br0" timeOffset="1">185 196 14307,'-9'16'2008,"13"-4"-911,12-6-457,15-8 2344,8-1-1951,11 0-729,1-1-424,5-3 352,-2-2-184,0 0-232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13331,'15'-2'702,"-1"0"0,1 2 0,0 0 0,0 0 1,0 2-1,0 0 0,-1 0 0,1 1 0,-1 1 0,16 6 1,-21-6-548,0-1 1,0 1-1,-1 1 1,1-1-1,-1 2 1,0-1-1,0 1 1,-1 0-1,1 1 1,-1 0-1,-1 0 1,1 0-1,-1 1 1,-1 0-1,1 0 1,4 11-1,-7-12-84,-1 0-1,0 1 1,-1-1 0,1 1-1,-1-1 1,-1 1-1,1-1 1,-1 1-1,-1 0 1,0-1-1,0 1 1,0-1-1,-1 1 1,0-1 0,0 0-1,-1 0 1,0 0-1,0 0 1,-8 12-1,0-2-10,0-1 0,-1-1 0,-1 0 0,-1 0-1,0-2 1,-23 18 0,1-2-1,6-7-57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326 226 16003,'4'-2'156,"61"-48"1727,-58 43-1695,1 1 0,-2-1 0,1 0 0,-1-1 1,0 0-1,5-8 0,-10 15-96,-1-1 0,1 1 0,0 0 0,-1-1 0,1 1 0,0-1 0,-1 1 0,0-1 0,1 1 0,-1-1 0,0 1 0,0-1 0,0 1 0,0-1 0,0 1 1,0-1-1,-1-2 0,1 3-35,-1 0 1,1 0 0,-1 0 0,0 1-1,1-1 1,-1 0 0,0 0-1,0 1 1,1-1 0,-1 0 0,0 1-1,0-1 1,0 1 0,0-1 0,0 1-1,0-1 1,0 1 0,0 0-1,-2-1 1,-2 0 70,-1 1-1,0-1 0,0 1 1,0 1-1,0-1 0,0 1 1,-10 2-1,-5 3 1,1 1 0,0 1 0,0 1-1,1 0 1,0 2 0,-28 20 0,20-11 69,1 1 0,1 2 0,-35 41 0,51-54-117,1 0-1,0 1 1,0 0 0,1 0 0,1 1-1,0 0 1,0 0 0,-3 14-1,8-23-52,0 0 0,0-1-1,1 1 1,-1 0-1,1 0 1,0 0 0,0 0-1,0 0 1,0 0 0,0 0-1,1-1 1,-1 1-1,1 0 1,0 0 0,0 0-1,0-1 1,0 1-1,0-1 1,1 1 0,1 3-1,0-4-1,-1 0-1,1 1 0,0-1 1,0 0-1,0-1 1,0 1-1,0 0 1,0-1-1,1 0 0,-1 0 1,0 0-1,1 0 1,-1 0-1,1-1 1,-1 1-1,1-1 0,-1 0 1,5 0-1,10-1 24,1-1 0,-1-1 0,0 0 0,0-1 0,30-12 0,87-43 119,50-40-21,-150 76-257,-1-1 0,-1-1 0,30-31-1,-53 47-276,-1-1 0,0-1-1,11-16 1,-18 25 282,-1 0 0,1 0 1,-1-1-1,0 1 1,0 0-1,0-1 0,0 1 1,0-1-1,0 0 1,-1 1-1,1-1 0,-1 0 1,0 1-1,1-1 1,-2 0-1,1 1 0,0-1 1,0 0-1,-1 0 0,1 1 1,-1-1-1,0 1 1,0-1-1,0 1 0,-1-3 1,-1 2 18,1 0 0,-1 0 0,0 1 0,0 0 1,0-1-1,0 1 0,0 0 0,-5-2 0,-33-17-916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17940,'0'22'2256,"13"6"-1343,7 7-233,5 4 1192,12 9-792,2 5-152,6 10-143,2 0-129,1 7-504,0 1-224,-1-1-464,0-1-232,-4-2-465,-2-1-191,-1-9 912,-2-5-336,3-15-81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22677,'3'8'1640,"0"6"-1360,7-1-128,8 3 288,4-2-264,14-5 361,10-5-321,8-4-136,-2-5-40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74 18516,'0'0'74,"-1"-1"0,0 0-1,0 0 1,1 1 0,-1-1 0,0 0 0,0 1-1,0-1 1,0 1 0,0-1 0,0 1 0,0-1 0,0 1-1,0 0 1,0 0 0,0-1 0,0 1 0,0 0-1,0 0 1,0 0 0,0 0 0,0 0 0,-2 1-1,0-1 24,1 1 0,-1 0 0,0 0 0,1 0-1,-1 1 1,1-1 0,-1 1 0,-3 3-1,-1 1 91,0 1 0,0 0-1,1 0 1,-10 14-1,7-6-124,1 0-1,0 1 1,1 0-1,1 0 1,1 0-1,0 1 1,-5 33-1,8-36-40,1-1 0,1 0-1,0 0 1,1 1-1,0-1 1,1 0-1,0 0 1,1 0-1,0 0 1,1 0 0,6 11-1,-8-19-10,0 0 1,1-1-1,-1 0 0,1 1 0,0-1 1,0 0-1,0 0 0,0-1 0,1 1 0,0-1 1,-1 0-1,1 1 0,1-2 0,-1 1 1,0 0-1,1-1 0,-1 0 0,1 0 1,0 0-1,-1-1 0,1 0 0,0 0 0,0 0 1,0 0-1,0-1 0,0 1 0,0-1 1,0-1-1,0 1 0,0-1 0,10-2 0,2-2 16,0-1 0,0-1-1,0 0 1,-1-1-1,0-1 1,-1 0 0,24-19-1,-2-2 29,57-58 0,-77 70-75,-1-1-1,-1 0 1,-1-2 0,0 1 0,11-26-1,-16 15-74,-10 17 2,1 13 90,-1 1-1,1 0 1,0 0-1,-1-1 1,1 1-1,-1 0 1,1 0-1,0 0 1,-1 0-1,1-1 1,-1 1-1,1 0 1,0 0-1,-1 0 1,1 0-1,-1 0 0,1 0 1,0 0-1,-1 0 1,1 0-1,-1 0 1,1 0-1,-1 0 1,1 1-1,0-1 1,-1 0-1,1 0 1,0 0-1,-1 1 1,1-1-1,-1 0 1,-3 3-5,0 0 1,0 0 0,0 1 0,0-1 0,1 1 0,-1 0-1,1 0 1,0 0 0,1 0 0,-1 0 0,1 1 0,-1-1-1,1 1 1,0 0 0,1-1 0,-2 9 0,0-2 40,1-1 0,0 1 0,0 0 1,1 0-1,1-1 0,1 23 0,0-28 5,0 1-1,0-1 0,1 0 0,-1 1 0,1-1 1,0 0-1,1 0 0,-1 0 0,1 0 1,0-1-1,0 1 0,1-1 0,-1 1 1,1-1-1,0 0 0,0-1 0,0 1 1,0-1-1,1 0 0,0 0 0,-1 0 1,7 2-1,-5-2 8,0-1 1,0-1-1,1 1 0,-1-1 1,1 0-1,-1-1 1,0 1-1,1-1 1,-1 0-1,1-1 0,-1 0 1,1 0-1,-1 0 1,0-1-1,0 0 1,1 0-1,-1 0 1,9-6-1,-3 0 36,0 1 1,0-2-1,-1 0 0,0 0 0,0-1 1,-1-1-1,-1 1 0,0-2 1,0 1-1,-1-1 0,-1 0 0,10-21 1,-12 22-93,-1 0 0,0-1 0,0 1-1,-1-1 1,0 0 0,-1 0 0,-1 0 0,0 0 0,-1 0 0,0-1 0,0 1 0,-1 0 0,-1 0 0,0 0 0,-4-12 0,5 21-121,0 0 0,0 0 0,0 0 0,0 0 0,0 0 1,-1 0-1,1 1 0,-1-1 0,0 0 0,0 1 0,0-1 0,0 1 1,0 0-1,-1 0 0,1 0 0,-1 0 0,1 0 0,-6-3 0,8 5 114,-1 0 0,1 0 0,0 0 0,-1 0 0,1-1 0,0 1 0,-1 0-1,1 0 1,-1 0 0,1 0 0,0 0 0,-1 0 0,1 0 0,-1 0 0,1 0 0,0 0 0,-1 1-1,1-1 1,-1 0 0,1 0 0,0 0 0,-1 0 0,1 1 0,0-1 0,-1 0 0,1 0 0,0 1-1,-1-1 1,1 0 0,0 0 0,0 1 0,-1-1 0,1 0 0,0 1 0,0-1 0,0 0 0,-1 1 0,1-1-1,0 0 1,0 1 0,0-1 0,0 1 0,0-1 0,0 0 0,0 1 0,0-1 0,0 1 0,0-1-1,0 0 1,0 1 0,0-1 0,0 1 0,0-1 0,0 0 0,1 1 0,2 19-669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 17708,'-7'-2'254,"0"0"1,0 0 0,0 1-1,0 0 1,0 1 0,0 0-1,0 0 1,0 0 0,0 1-1,0 0 1,0 0 0,0 1-1,0 0 1,0 0 0,-12 6-1,8-3 4,0 1-1,0 0 0,0 1 1,1 0-1,0 0 0,1 1 1,-1 1-1,-9 10 0,17-15-188,-1-1 0,1 1 0,-1-1 0,1 1 0,0 0 0,0 0 0,1 0-1,-1 0 1,1 0 0,0 0 0,0 0 0,-1 7 0,2-9-46,0 0 1,0 0-1,1 0 0,-1 0 1,0 0-1,1 0 1,-1 0-1,1 0 1,0 0-1,-1 0 1,1 0-1,0-1 0,0 1 1,0 0-1,0-1 1,1 1-1,-1 0 1,0-1-1,1 0 1,-1 1-1,1-1 0,-1 0 1,1 0-1,0 0 1,0 0-1,-1 0 1,1 0-1,4 1 0,2 0-12,-1 0 0,1-1-1,0 0 1,1 0-1,-1-1 1,0 0-1,0 0 1,0-1 0,0 0-1,0 0 1,0-1-1,0 0 1,-1 0-1,15-8 1,-3 2-66,-1-2 0,0 0 0,0-1 0,27-22 0,-38 27-59,0 0-1,-1 0 0,1-1 1,-1 0-1,0 0 0,7-12 1,-12 63-2382,-1-39 2381,0-1 0,1 1-1,-1-1 1,1 1 0,0-1-1,1 1 1,-1-1 0,1 0-1,0 0 1,0 0-1,0 0 1,0 0 0,1 0-1,-1 0 1,1-1 0,0 0-1,4 4 1,20 9-464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81 386 18884,'-10'10'492,"0"0"0,1 1 0,0 0 1,1 1-1,-9 16 0,14-24-383,1 0 0,0 0 1,0 0-1,0 0 0,1 0 1,0 1-1,0-1 0,0 0 0,0 1 1,0-1-1,1 1 0,0-1 1,0 1-1,0-1 0,1 1 0,-1-1 1,1 0-1,0 1 0,0-1 1,3 8-1,-2-10-77,-1 0 0,1 0 0,-1-1 0,1 1 0,0 0 0,-1-1 0,1 1 0,0-1 0,0 1 0,0-1 0,0 0 0,1 0 0,-1 0 0,0 0 0,0 0 1,0-1-1,1 1 0,-1-1 0,0 1 0,1-1 0,-1 0 0,1 0 0,-1 0 0,0 0 0,5-1 0,1 0-11,0-1 0,0 0-1,0 0 1,0-1 0,0 0 0,10-6 0,2-3 7,-1-1 0,0 0 0,-1-2 1,-1 0-1,0-1 0,-1-1 0,-1 0 0,-1-1 1,24-39-1,-19 25-10,-2-1 1,-1 0-1,-2-2 0,-1 0 0,12-52 1,-23 77-15,0 1 1,-1-1-1,0 0 0,0 0 1,-2-17-1,1 25 0,0 0 0,0 0 0,-1 0-1,1 0 1,0 1 0,-1-1 0,0 0-1,1 0 1,-1 1 0,0-1 0,0 0-1,1 1 1,-1-1 0,-1 1 0,1-1-1,0 1 1,0 0 0,0-1 0,-1 1-1,1 0 1,-1 0 0,1 0 0,-1 0-1,1 0 1,-1 0 0,0 0 0,1 1-1,-1-1 1,0 0 0,0 1 0,1 0-1,-1-1 1,0 1 0,0 0 0,0 0-1,-3 0 1,-1 1 12,0 0 0,0 1 0,0 0-1,0 0 1,0 0 0,1 1 0,-1 0 0,1 0-1,0 0 1,-1 0 0,1 1 0,-6 6 0,-6 6 73,-28 35 0,38-43-99,1 0 0,0 0 0,1 1 0,0-1 0,0 1 0,1 0 0,-4 12 0,7-18-50,0 0-1,1 0 1,-1 1 0,1-1-1,0 0 1,-1 0 0,2 0-1,-1 1 1,0-1 0,1 0-1,-1 0 1,1 0 0,0 0-1,0 0 1,0 0 0,0 0-1,1 0 1,-1 0 0,1 0-1,0-1 1,0 1 0,0 0-1,0-1 1,0 0 0,0 1-1,1-1 1,2 2 0,18 11-733,1-1 1,0-1-1,1-1 1,41 13-1,17 9-574,-65-26 1307,0 2 0,-1 0-1,0 0 1,21 18 0,-33-24 168,-1 0 1,0 1-1,0-1 1,0 1-1,0 0 1,-1 0-1,0 0 1,4 8-1,-6-10-24,0 0 0,0 0 0,0 0 0,-1 0 0,1 0 0,-1 1 0,0-1 0,0 0 0,0 0 0,0 0 0,0 0 0,-1 0 0,0 1-1,1-1 1,-1 0 0,0 0 0,-2 3 0,3-6-83,0 1 0,-1 0 0,1-1 0,0 1 0,0-1 0,-1 1 0,1-1 0,-1 1 0,1-1 0,-1 1 0,1-1-1,-1 1 1,1-1 0,-1 1 0,1-1 0,-1 1 0,1-1 0,-1 0 0,0 0 0,1 1 0,-2-1 0,1 0-1,1 0 1,0 0 0,-1 0-1,1 0 1,-1 0 0,1-1-1,-1 1 1,1 0-1,0 0 1,-1 0 0,1-1-1,-1 1 1,1 0 0,0 0-1,-1-1 1,1 1-1,0 0 1,-1-1 0,1 1-1,0-1 1,0 1 0,-1 0-1,1-1 1,0 1-1,0-1 1,0 1 0,0 0-1,0-1 1,-1 1 0,1-2-1,-3-14-191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17324,'-31'17'2966,"-6"3"-724,35-18-2062,-1-1 0,1 1 0,0 0 0,0 0 0,0 0 0,0 0-1,1 0 1,-1 0 0,0 0 0,1 1 0,-3 4 0,4-6-159,0 1 1,0-1 0,0 0 0,0 1-1,0-1 1,0 0 0,0 1 0,0-1 0,0 0-1,0 1 1,1-1 0,-1 0 0,1 1-1,-1-1 1,1 0 0,-1 0 0,1 0 0,0 1-1,0-1 1,0 0 0,-1 0 0,1 0-1,0 0 1,0 0 0,0 0 0,3 1 0,31 20-474,-33-21 432,41 19-963,51 17 0,25 11-409,-115-46 1401,-1-1 0,0 1 0,1 0 1,-1 1-1,0-1 0,-1 0 0,6 6 1,-7-7 20,-1-1 1,1 1-1,-1 0 1,1 0-1,-1 0 1,1 0-1,-1 0 1,0-1-1,1 1 1,-1 0-1,0 0 1,0 0-1,1 0 1,-1 0-1,0 0 1,0 0-1,0 0 1,0 0-1,-1 0 1,1 0-1,0 0 1,0 0-1,0 0 1,-1 0-1,1 0 1,0-1-1,-1 1 1,1 0-1,-1 0 1,1 0-1,-1 0 1,0-1-1,1 1 1,-1 0-1,-1 0 1,-7 6 193,0-1-1,0 0 1,-1-1 0,0 0 0,0 0 0,-1-1-1,1-1 1,-1 1 0,1-2 0,-1 1-1,0-2 1,0 1 0,0-2 0,-20 0 0,29 0-282,0 0 0,0-1 0,1 1 0,-1 0 0,0-1 0,0 0 0,1 1 0,-1-1 0,0 0 0,1 0 0,-1 0 0,0 0 1,1 0-1,-1 0 0,1 0 0,0 0 0,-1-1 0,1 1 0,0 0 0,0-1 0,0 1 0,0-1 0,0 0 0,0 1 1,0-1-1,1 0 0,-2-2 0,2 0-4,-1 0 1,1 0 0,0 0-1,0 0 1,1 0 0,-1 0-1,1 0 1,0 0 0,0 0-1,0 0 1,0 0 0,2-4-1,20-34-587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15571,'-17'16'718,"-108"109"2885,114-112-3335,0 1 0,1 0 0,1 0-1,1 1 1,-1 0 0,2 0 0,0 1-1,-4 17 1,9-28-214,1 0 1,0 0-1,1-1 0,-1 1 1,1 0-1,0 0 0,0 0 1,0 0-1,1 0 0,-1-1 0,1 1 1,1 0-1,-1 0 0,3 5 1,-2-7-44,-1 0-1,1 0 1,0 0 0,1 0 0,-1-1 0,0 1 0,1-1 0,0 1 0,-1-1-1,1 0 1,0 0 0,0-1 0,0 1 0,0 0 0,0-1 0,1 0 0,-1 0-1,0 0 1,1 0 0,5 0 0,4 1-34,1-2 0,-1 0-1,0 0 1,0-1 0,1-1 0,-1 0 0,0-1 0,0 0-1,-1-1 1,20-9 0,-15 6 14,-2-1 0,1-1 0,-1-1-1,0 0 1,-1 0 0,0-2 0,17-17 0,-27 25 26,0-1 0,0 0 1,-1 0-1,1 0 0,-1 0 0,0 0 1,-1-1-1,1 1 0,1-7 1,-4 10-27,1 0 0,-1 0 0,0 0 0,1-1 0,-1 1 0,0 0 0,0 0 0,-1 0 0,1-1 0,0 1 0,-1 0 1,1 0-1,-1 0 0,0 0 0,0-1 0,0 1 0,0 0 0,0 1 0,0-1 0,0 0 0,-1 0 0,1 0 1,-1 1-1,1-1 0,-1 1 0,-2-3 0,-5-2-97,0 1 0,-1 0 0,0 1 0,0 0 1,0 0-1,0 1 0,-18-4 0,-13 0-151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17700,'-6'34'2132,"-16"50"0,-3 15-75,17-44-1314,0 107 1,17 43-218,-12-254-474,-1-24-592,-22-119 1,21 176 382,5 16 155,0 0 1,0 0 0,0 0 0,0 0 0,0 0 0,0 0 0,0 1 0,0-1 0,0 0 0,0 0 0,0 0 0,0 0 0,0 0 0,0 0 0,0 0 0,0 0 0,0 0-1,0 0 1,0 0 0,0 0 0,0 0 0,0 1 0,0-1 0,0 0 0,-1 0 0,1 0 0,0 0 0,0 0 0,0 0 0,0 0 0,0 0 0,0 0 0,0 0 0,0 0-1,0 0 1,0 0 0,0 0 0,0 0 0,0 0 0,0 0 0,-1 0 0,1 0 0,0 0 0,0 0 0,0 0 0,0 0 0,0 0 0,0 0 0,0 0 0,0 0 0,0 0 0,0 0-1,0 0 1,0 0 0,0 0 0,0 0 0,-1 0 0,1 0 0,0 0 0,0 0 0,0 0 0,0-1 0,0 1 0,0 0 0,2 29 125,1-18-88,1 0 1,0 0-1,0 0 0,1 0 0,1-1 0,0 1 0,0-1 1,1-1-1,1 1 0,-1-1 0,1-1 0,1 1 0,-1-1 1,2-1-1,-1 0 0,1 0 0,0-1 0,0 0 0,1 0 1,14 4-1,-6-2-67,1-2 0,0 0-1,0-1 1,0-1 0,1-1 0,-1-1 0,1-1 0,0 0 0,0-2 0,37-5 0,-36 1-16,-1 0 1,1-1 0,-1-1 0,0-1-1,-1-1 1,1-1 0,-2 0 0,0-2-1,0 0 1,-1-1 0,0-1 0,23-25-1,-30 27 208,-13 13 213,0 1-307,1 0-1,-1 0 0,1 1 1,-1-1-1,1 1 0,-1-1 1,0 5-1,1-5-47,0 0 0,1 0-1,-1 0 1,1 1 0,0-1 0,-1 0 0,1 0 0,0 0-1,0 1 1,1-1 0,-1 0 0,0 0 0,1 0 0,-1 0-1,1 1 1,0-1 0,-1 0 0,1 0 0,0 0 0,0 0 0,1-1-1,-1 1 1,0 0 0,1 0 0,-1-1 0,1 1 0,-1-1-1,1 1 1,0-1 0,-1 0 0,1 1 0,0-1 0,0 0-1,0 0 1,0 0 0,0-1 0,4 2 0,5 1-82,1 0 0,0-1 0,0 0 0,1-1 0,16 0 1,24-3-703,-1-3 0,98-21 0,29-4-97,-174 29 929,1 0 0,-1 1 0,1 0 1,-1 0-1,1 0 0,-1 0 0,1 1 0,-1 0 1,1 0-1,-1 0 0,1 1 0,9 4 0,-15-6-52,1 1-1,-1-1 0,1 0 0,0 1 0,-1-1 0,1 0 0,0 1 0,-1-1 1,1 0-1,0 0 0,-1 0 0,1 0 0,0 0 0,-1 0 0,1 0 0,0 0 1,0 0-1,-1 0 0,1 0 0,0 0 0,0-1 0,9-5-2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15547,'24'-7'553,"0"0"0,1 2-1,0 0 1,0 2-1,0 1 1,0 1 0,1 1-1,-1 1 1,0 2 0,0 0-1,0 1 1,45 15 0,-63-16-397,0-1 0,0 1 1,0 0-1,-1 1 1,1 0-1,-1 0 0,0 0 1,0 1-1,-1 0 1,1 0-1,7 9 0,-11-11-87,0 0 0,0 0 0,-1 1-1,1-1 1,-1 0 0,0 1-1,0 0 1,0-1 0,0 1 0,0-1-1,-1 1 1,0 0 0,0-1-1,0 1 1,0 0 0,0-1 0,-1 1-1,0 0 1,1-1 0,-1 1-1,-1-1 1,1 1 0,0-1 0,-1 1-1,-2 3 1,-4 7 154,-1-1-1,-1 0 1,1-1 0,-2 0-1,-12 12 1,-68 53 772,38-34-477,39-31-441,-2 2 20,-27 27 0,41-39-181,-1 1-1,1 0 0,-1 0 1,1 0-1,0 1 1,0-1-1,0 1 0,1-1 1,-1 1-1,1-1 0,0 1 1,0 0-1,0 0 1,0-1-1,1 1 0,-1 6 1,2-7-59,0-1 1,-1 1-1,1 0 0,1-1 1,-1 1-1,0 0 1,1-1-1,-1 0 1,1 1-1,0-1 1,0 0-1,0 0 1,0 0-1,0 0 0,0 0 1,0 0-1,1-1 1,-1 1-1,1-1 1,3 2-1,8 3-328,-1 0-1,25 5 1,-33-9 347,40 10-1024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7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22285,'-17'38'2048,"12"-13"-1392,5-9-256,13-5 889,5-7-537,7-10-3193,1-7 2425,9-21-368,-1-5-280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37 460 19164,'-3'2'219,"1"-1"0,0 0 1,-1 1-1,1-1 0,-1 0 0,1 0 0,-1 0 1,0-1-1,1 1 0,-5 0 0,6-1-200,1 0-1,0 0 0,0 0 0,0 0 1,-1 0-1,1 0 0,0 0 0,0 0 1,0 0-1,0 0 0,-1 0 0,1 0 1,0-1-1,0 1 0,0 0 0,0 0 1,0 0-1,-1 0 0,1 0 0,0 0 1,0 0-1,0-1 0,0 1 0,0 0 1,0 0-1,0 0 0,-1 0 0,1-1 1,0 1-1,0 0 0,0 0 0,0 0 1,0 0-1,0-1 0,0 1 0,0 0 1,0 0-1,0 0 0,0-1 0,0 1 1,0 0-1,0 0 0,0 0 1,0 0-1,0-1 0,0 1 0,0 0 1,14-18 627,137-130 705,91-94-1152,-232 232-192,-2 0-2,1 1 1,1 0-1,13-9 0,-23 18-5,0 0 0,0-1 0,0 1 0,0 0 0,1 0 0,-1 0 0,0 0 0,0 0 0,0 0 0,1 0 0,-1 0 0,0-1 0,0 1 0,0 0 0,1 0 0,-1 0 0,0 0 0,0 0 0,0 0 0,1 0 0,-1 0 1,0 0-1,0 0 0,0 0 0,1 0 0,-1 0 0,0 1 0,0-1 0,0 0 0,1 0 0,-1 0 0,0 0 0,0 0 0,0 0 0,0 0 0,1 1 0,-1-1 0,0 0 0,0 0 0,0 0 0,0 0 0,0 1 0,0-1 0,1 0 0,-1 0 0,0 0 0,0 0 0,0 1 0,0-1 0,0 0 0,0 0 0,0 0 0,0 1 0,0-1 0,0 0 0,0 0 0,0 1 0,0-1 0,0 0 0,0 0 0,0 0 1,0 1-1,0-1 0,0 0 0,-1 0 0,-2 18-1,-17 31-14,-42 77 0,11-26 7,46-89 18,-14 29-398,-20 61 0,38-98 368,0-1 0,0 0 0,1 0 0,-1 0 0,1 0 1,-1 1-1,1-1 0,0 0 0,0 0 0,0 1 0,0-1 0,0 0 0,0 0 0,1 1 0,-1-1 0,2 3 0,8 1-197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16764,'-36'63'1355,"17"-33"-992,-16 38 1,31-59-273,0 1 1,1-1 0,0 1 0,1-1 0,0 1 0,1 0-1,-1 0 1,2 18 0,0-25-78,0-1-1,1 1 1,-1-1-1,1 1 0,0 0 1,-1-1-1,1 1 1,1-1-1,-1 1 1,0-1-1,0 0 1,1 0-1,0 1 1,-1-1-1,1 0 1,0 0-1,0 0 0,0-1 1,0 1-1,0 0 1,0-1-1,1 0 1,-1 1-1,0-1 1,1 0-1,-1 0 1,1 0-1,0 0 0,-1-1 1,1 1-1,-1-1 1,5 1-1,2-1 16,1 1-1,0-1 1,-1-1-1,1 1 1,0-2-1,-1 1 1,18-6-1,-6-1 117,0 0-1,-1-1 0,0-2 1,-1 0-1,29-21 0,-38 25-23,-1 0 0,0-1 0,-1 0 0,0 0 0,0-1 0,-1 0 0,0-1 0,-1 1-1,0-1 1,0 0 0,-1-1 0,6-16 0,-10 24-79,0 0 0,-1 0 0,1-1 0,-1 1 0,1 0 1,-1 0-1,0 0 0,0-1 0,0 1 0,-1 0 0,1 0 0,-1 0 0,0 0 0,0-1 0,-2-4 0,1 5-12,1 1 1,-1 0-1,1 0 0,-1 0 0,0 0 1,0 0-1,0 1 0,0-1 0,0 1 1,-1-1-1,1 1 0,0 0 0,-1-1 0,1 1 1,-5-1-1,-1 0 2,0 1 0,-1 0-1,1 0 1,-1 1 0,1 0 0,-1 0 0,0 1 0,1 0 0,0 0-1,-15 5 1,13-2-121,-1-1 0,1 2-1,-17 9 1,23-12-49,1 0 0,0 0 0,0 1 1,0-1-1,0 1 0,0 0 0,0 0 0,1 0 0,-1 0 0,1 0 1,0 1-1,0-1 0,-2 5 0,4-8 127,0 0-1,0 0 1,0 0-1,0 0 1,-1 1 0,1-1-1,0 0 1,0 0-1,0 0 1,0 1-1,0-1 1,0 0 0,0 0-1,0 0 1,0 1-1,0-1 1,0 0 0,0 0-1,0 0 1,0 1-1,0-1 1,0 0-1,0 0 1,0 0 0,0 1-1,0-1 1,0 0-1,1 0 1,-1 0 0,0 1-1,0-1 1,0 0-1,0 0 1,0 0-1,1 0 1,-1 0 0,0 1-1,0-1 1,0 0-1,0 0 1,1 0 0,-1 0-1,0 0 1,10-1-347,10-9-236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26 10178,'-2'-2'278,"1"0"1,-1 0-1,0 0 0,0 0 0,0 0 1,0 1-1,0-1 0,-1 0 0,1 1 0,0 0 1,-1 0-1,1 0 0,-1 0 0,1 0 0,-1 0 1,1 0-1,-1 1 0,0 0 0,1-1 1,-5 1-1,2 1-9,1 0 0,0 0-1,0 0 1,0 0 0,0 1 0,0-1 0,0 1 0,0 0 0,0 1 0,1-1-1,-7 5 1,-1 4 113,0-1-1,1 2 1,0-1-1,0 2 1,1-1-1,-8 18 1,9-17-135,2 0-1,0 0 1,0 1 0,-5 26 0,10-35-201,0-1-1,1 0 1,-1 0 0,1 1 0,0-1 0,0 0 0,1 1 0,0-1 0,1 6 0,-1-8-29,0 0-1,0 1 1,0-1 0,0 0 0,0 0 0,0 0-1,1 0 1,-1 0 0,1 0 0,0-1 0,0 1-1,-1-1 1,1 1 0,0-1 0,0 1 0,0-1-1,5 2 1,0-1 14,0 0-1,0 0 1,1 0-1,-1-1 1,1 0-1,-1-1 1,1 0-1,-1 0 1,1 0-1,-1-1 1,1 0-1,-1-1 1,1 0-1,12-5 1,2-1 90,-1-1 1,-1-1 0,32-21-1,-43 24-55,0 0 0,0 0 1,-1-1-1,0 0 0,11-14 0,-17 19-51,0 1-1,0-1 1,0 0 0,0 0-1,0 0 1,0 0 0,-1 0 0,0 0-1,1 0 1,-1 0 0,-1-1-1,1 1 1,0 0 0,-1-1-1,1 1 1,-1 0 0,0-1 0,0 1-1,-1-1 1,1 1 0,-1 0-1,-1-5 1,1 5-44,-1 1-1,0 0 1,0 1 0,0-1-1,0 0 1,0 0 0,0 1-1,0-1 1,-1 1-1,1 0 1,0 0 0,-1 0-1,1 0 1,-1 0 0,0 0-1,1 1 1,-1-1 0,-4 0-1,5 1 33,1 0 1,-1-1-1,1 1 0,0 0 0,-1 0 0,1 0 0,-1 0 0,1 0 1,0 0-1,-1 1 0,1-1 0,-1 0 0,1 1 0,0-1 1,-1 1-1,1-1 0,0 1 0,-1 0 0,1-1 0,0 1 1,0 0-1,0 0 0,0 0 0,0 0 0,0 0 0,0 0 1,0 0-1,0 0 0,0 1 0,1-1 0,-1 0 0,0 0 1,1 1-1,-1-1 0,0 2 0,3 11-146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5 336 14227,'0'0'157,"-1"-1"0,1 1 0,0-1 0,-1 1 0,1-1 0,-1 1 0,1-1 0,0 1 0,-1-1 0,1 0 0,0 1 0,0-1 0,0 0 0,-1 1 0,1-1 0,0 0 0,0 1 0,0-1 0,0 0 0,0 1 0,0-1 0,0 0 0,0 1 0,0-1 0,1 1 0,-1-1 0,0 0 0,0 1 0,1-1 0,-1 0 0,0 1 0,1-1 0,-1 1 0,0-1 0,1 1 0,0-2 0,22-17 1655,-16 15-1455,59-39 232,1 3 0,3 4 0,0 2 1,117-38-1,-131 54-391,84-17 0,-116 30-160,1 2 1,0 0-1,0 2 1,0 1-1,-1 1 1,29 5-1,-43-4-33,0 0-1,0 1 0,0 1 1,-1-1-1,1 2 0,-1-1 1,0 1-1,0 1 1,-1 0-1,1 0 0,-2 0 1,11 11-1,-14-13-14,-1-1-1,0 1 1,0 0-1,0 0 1,0 0-1,-1 1 1,0-1-1,0 0 1,0 1 0,0 0-1,-1-1 1,0 1-1,0 0 1,0 0-1,0 0 1,-1-1-1,0 1 1,0 0-1,0 0 1,0 0-1,-1 0 1,0 0-1,0 0 1,0-1 0,-1 1-1,1 0 1,-4 4-1,-1 3-1108,8-17 426,9-24 39,-4 0 201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13835,'3'-1'745,"1"1"1,-1-1-1,0 1 1,1 0 0,-1 0-1,1 0 1,4 1-1,43 12-13,-21-3 104,37 4 125,-40-9-782,-1 0-1,0 2 0,0 1 0,-1 1 0,30 15 0,-52-22-178,0 0 1,0 0-1,-1 0 0,1 0 0,-1 1 1,1-1-1,-1 1 0,0 0 0,0 0 1,0 0-1,0 0 0,0 0 0,-1 0 1,1 0-1,-1 1 0,0-1 0,0 0 1,0 1-1,0-1 0,-1 1 1,0-1-1,1 1 0,-1-1 0,0 1 1,-1-1-1,1 1 0,-1-1 0,1 1 1,-3 4-1,-2 9 27,0 0 1,-2 1-1,0-2 0,-12 21 0,18-36-23,-89 144 158,85-137-148,1-3 0,3-4-11,0 0-1,0 1 0,0-1 0,0 0 1,0 1-1,0-1 0,1 1 1,-1-1-1,0 1 0,1-1 0,-1 1 1,1 0-1,0-1 0,-1 1 0,1 0 1,0-1-1,0 1 0,0 2 0,5 0-7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11 440 15219,'-4'8'643,"3"-7"-492,1 1 0,-1-1 0,0 1 0,0 0 0,1-1 0,-1 1 0,1 0 1,0 0-1,-1-1 0,1 1 0,0 0 0,0 0 0,0 3 0,0-5-133,0 0 0,0 0 0,1 0 0,-1 0 0,0 1 0,0-1 0,0 0 1,0 0-1,0 0 0,0 0 0,0 0 0,0 0 0,1 0 0,-1 0 0,0 1 0,0-1 0,0 0 0,0 0 0,0 0 0,0 0 0,1 0 0,-1 0 0,0 0 0,0 0 0,0 0 0,0 0 0,0 0 0,1 0 0,-1 0 0,0 0 0,0 0 1,0 0-1,0 0 0,0 0 0,1 0 0,-1 0 0,0 0 0,0-1 0,0 1 0,0 0 0,0 0 0,0 0 0,1 0 0,-1 0 0,0 0 0,0 0 0,0 0 0,0 0 0,0-1 0,0 1 0,42-23 1048,-2-2 0,0-2-1,42-37 1,-16 11-622,276-215 519,-321 254-767,-21 14-193,0 0 0,0 0-1,0 0 1,1 0 0,-1 0-1,0 0 1,0 0 0,0 0-1,0 0 1,0 0 0,0 0-1,0 0 1,1 0 0,-1 0-1,0 0 1,0 0 0,0 0-1,0 0 1,0 0 0,0 0-1,0 1 1,0-1 0,0 0-1,1 0 1,-1 0 0,0 0-1,0 0 1,0 0 0,0 0-1,0 0 1,0 1 0,0-1-1,0 0 1,0 0 0,0 0-1,0 0 1,0 0 0,0 0-1,0 1 1,0-1 0,0 0-1,0 0 1,0 0-1,0 0 1,0 0 0,0 0-1,0 0 1,0 1 0,0-1-1,0 0 1,-1 0 0,1 0-1,0 0 1,0 0 0,0 0-1,0 0 1,0 0 0,0 1-1,0-1 1,0 0 0,0 0-1,0 0 1,-1 0 0,1 0-1,0 0 1,0 0 0,0 0-1,0 0 1,0 0 0,-26 35 251,18-24-226,-21 30 18,-26 50 0,46-75-27,1 0 1,1 0-1,1 1 1,0 0-1,1 0 1,-4 29-1,10-29 135,-1-17-153,0 0 0,0 0-1,0 1 1,0-1-1,0 0 1,0 0-1,0 0 1,0 1-1,0-1 1,0 0 0,1 0-1,-1 0 1,0 1-1,0-1 1,0 0-1,0 0 1,1 0-1,-1 0 1,0 1-1,0-1 1,0 0 0,1 0-1,-1 0 1,0 0-1,0 0 1,0 0-1,1 0 1,-1 0-1,0 0 1,0 0 0,1 0-1,-1 0 1,0 0-1,0 0 1,1 0-1,-1 0 1,0 0-1,0 0 1,0 0-1,1 0 1,-1 0 0,0 0-1,0 0 1,0 0-1,1 0 1,-1-1-1,0 1 1,0 0-1,0 0 1,1 0 0,-1 0-1,0 0 1,0-1-1,13-12 25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59 17284,'9'-7'535,"-1"0"0,1 1 1,1 1-1,-1 0 0,1 0 0,-1 0 1,1 1-1,1 1 0,-1 0 1,0 0-1,1 1 0,16-1 1,-25 3-489,-1 0 1,1 0-1,0 0 1,-1 0 0,1 0-1,0 0 1,-1 0 0,1 1-1,-1-1 1,1 1-1,-1-1 1,1 1 0,-1-1-1,1 1 1,-1 0 0,1 0-1,-1 0 1,0 0 0,0 0-1,2 2 1,-2-2-37,0 1 1,0-1-1,-1 1 0,1 0 1,-1-1-1,1 1 1,-1-1-1,0 1 1,0 0-1,0-1 0,0 1 1,0 0-1,0 0 1,0-1-1,0 1 1,-1-1-1,1 1 0,-1 0 1,1-1-1,-2 3 1,-3 8-8,-1 0 0,0 0 0,-1 0 0,-14 18 0,-40 43-5,26-34 10,27-29-5,-7 6 1,1 2 1,0 0-1,1 0 1,1 1 0,-18 41-1,29-58 2,0 1-1,0-1 1,0 1-1,0 0 1,1-1-1,-1 1 1,1 0 0,0 0-1,0-1 1,0 1-1,0 0 1,1 0-1,-1-1 1,1 1-1,-1 0 1,1-1 0,0 1-1,0-1 1,2 4-1,-1-3-45,0-1-1,0 1 0,1-1 0,-1 0 1,1 0-1,-1 0 0,1 0 1,0 0-1,0-1 0,-1 1 1,1-1-1,0 0 0,0 0 1,4 1-1,7 1-101,0-1 0,1 0 1,-1-1-1,1 0 0,-1-2 0,17-1 0,-17 0 74,1-1-1,0 0 0,-1-1 0,0-1 1,24-11-1,23-14-307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3911 15611,'-1'-1'87,"0"0"0,1-1 0,-1 1-1,0 0 1,1 0 0,-1-1 0,1 1-1,0-1 1,-1 1 0,1 0 0,0-1-1,0 1 1,0-1 0,0 1 0,0 0-1,0-1 1,0-1 0,6-29-5,-4 25 61,9-33 177,2 1 1,1 1-1,21-41 0,67-109-3,-94 173-296,354-564 163,-315 507-186,516-777-738,-134 202 370,-246 395 708,35-52 122,-152 212-405,142-154 0,-58 68-202,5-4-439,-152 179 528,1-1 0,-1 1 0,0-1 0,0 0 0,-1 0 0,1 0 0,-1-1 0,0 1 0,2-5 0,-3 7-102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66 18060,'0'-1'97,"0"0"-1,0 0 1,-1 0-1,1 0 1,-1 0 0,1 0-1,0 0 1,-1 0 0,0 1-1,1-1 1,-1 0 0,0 0-1,1 0 1,-1 0 0,0 1-1,0-1 1,0 0 0,0 1-1,1-1 1,-1 1-1,0-1 1,0 1 0,0-1-1,-2 1 1,0-1 80,0 0 0,-1 1 0,1 0 0,0 0 0,0 0 0,-1 0 0,1 0-1,-5 2 1,0-1 168,-1 2-1,1-1 0,0 1 1,0 0-1,-15 9 0,21-10-304,0-1 0,-1 0 0,1 1 0,0 0 0,0-1 0,0 1 0,1 0 0,-1 0 0,0 0-1,1 0 1,-1 0 0,1 1 0,0-1 0,-1 0 0,1 1 0,0-1 0,0 5 0,1-5-34,0 0 1,0 0 0,0 0 0,1 0-1,-1 1 1,1-1 0,-1 0 0,1 0-1,0 0 1,0 0 0,0 0 0,0 0-1,0 0 1,1-1 0,-1 1 0,0 0 0,1-1-1,-1 1 1,1-1 0,0 1 0,3 1-1,10 8-40,2 0-1,33 16 1,-28-16-14,29 19 0,-45-26 41,0 1-1,-1-1 1,1 1-1,-1 0 1,0 1 0,-1-1-1,1 1 1,-1 0-1,5 8 1,-8-10 6,0-1 0,1 0 0,-1 1 0,0-1-1,-1 1 1,1-1 0,-1 1 0,1 0 0,-1-1 0,0 1 0,0-1 0,-1 1 0,1 0 0,-1-1-1,1 1 1,-1-1 0,-1 1 0,1-1 0,0 0 0,-1 1 0,1-1 0,-1 0 0,0 0 0,0 0 0,0 0-1,-1 0 1,1-1 0,-1 1 0,-5 4 0,-2 1 9,-1 0 0,0 0 0,-1-1 0,0 0 0,0-1 0,-21 8 0,-37 7 100,64-19-93,0-1 1,0 0-1,0 0 1,0-1-1,0 0 1,0 0-1,-1 0 0,1-1 1,-10-2-1,15 3-12,1 0 0,-1 0 0,0-1 0,0 1 0,0 0 0,1-1 0,-1 1 0,0-1 0,0 1 0,1-1 0,-1 1 0,0-1 0,0 1 0,1-1 0,-1 0 0,1 1 0,-1-1 0,1 0 0,-1 1 0,1-1 0,-1 0 0,1 0 0,0 0 0,-1 1 0,1-2 0,0 0 2,0 1-1,0-1 1,0 1-1,0 0 1,1-1-1,-1 1 1,1-1 0,-1 1-1,1 0 1,-1-1-1,1 1 1,0 0 0,1-3-1,4-3 7,0 0 0,0 0 0,13-10 0,151-108 87,-107 82 15,67-59 0,-122 95-86,-1-1 0,1 1 0,-1-1 1,-1-1-1,11-17 0,-16 24-25,0 1 1,0-1-1,0 1 1,0-1-1,-1 1 0,1-1 1,-1 0-1,1 1 1,-1-1-1,0 0 0,0 0 1,1 1-1,-1-1 1,0 0-1,-1 0 1,1 1-1,0-1 0,0 0 1,-1 1-1,1-1 1,-1 0-1,0 1 0,1-1 1,-1 0-1,0 1 1,0-1-1,0 1 0,0 0 1,0-1-1,0 1 1,0 0-1,-1-1 0,1 1 1,0 0-1,-1 0 1,1 0-1,-1 0 0,1 0 1,-1 1-1,1-1 1,-1 0-1,-2 0 1,-6-2-152,0 0 0,0 0 1,0 1-1,0 0 1,-11 0-1,16 1 48,0 1 0,-1 0-1,1 0 1,0 1 0,0-1-1,0 1 1,0 0 0,0 1-1,0-1 1,0 1 0,-7 4-1,4 1-327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17972,'45'-29'925,"1"2"1,1 2 0,1 3-1,1 1 1,1 3 0,83-20-1,-68 25-594,1 2 0,0 4-1,0 2 1,125 8-1,-172-2-319,0 1 0,0 1 0,-1 1-1,1 0 1,20 9 0,-34-12-19,0 1 1,0 1-1,0-1 1,-1 1-1,1 0 1,-1 0-1,0 0 1,0 0-1,0 1 1,0 0-1,-1-1 1,1 1-1,-1 1 0,0-1 1,0 0-1,-1 1 1,1 0-1,-1-1 1,0 1-1,0 0 1,0 0-1,-1 0 1,1 8-1,-1-2-127,-1 10-735,2-19-15,1-10-392,2-13 754,1-4-178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17188,'11'1'435,"104"10"2563,-103-9-2784,0 0 1,-1 1-1,1 1 0,0 0 0,-1 1 0,0 0 0,13 8 0,-22-12-198,0 1 0,0-1-1,0 0 1,0 1 0,-1-1 0,1 1 0,0-1-1,-1 1 1,1 0 0,-1 0 0,0 0-1,1 0 1,-1 0 0,0 0 0,0 0-1,-1 0 1,1 0 0,0 0 0,-1 1 0,1-1-1,-1 0 1,1 0 0,-1 1 0,0-1-1,0 0 1,0 1 0,-1-1 0,1 0 0,0 0-1,-1 1 1,0-1 0,1 0 0,-1 0-1,0 0 1,-1 3 0,-4 5 63,-1 1 0,0-1 0,-1 0 1,0 0-1,-11 10 0,15-16-46,-36 37 269,-59 66 78,99-106-378,-9 9 30,8-10-32,1 1 0,0-1 0,0 0-1,0 0 1,0 0 0,0 0-1,0 0 1,0 1 0,0-1 0,-1 0-1,1 0 1,0 0 0,0 0 0,0 0-1,0 0 1,0 0 0,-1 1 0,1-1-1,0 0 1,0 0 0,0 0-1,-1 0 1,1 0 0,0 0 0,0 0-1,0 0 1,0 0 0,-1 0 0,1 0-1,0 0 1,0 0 0,0 0 0,-1 0-1,1 0 1,0 0 0,0 0 0,0 0-1,0-1 1,-1 1 0,1 0-1,0 0 1,0 0 0,0 0 0,0 0-1,0 0 1,-1 0 0,1-1 0,0 1-1,0 0 1,0 0 0,0 0 0,0 0-1,0-1 1,0 1 0,-1-9-51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5 328 17028,'-1'1'182,"0"0"0,1 1 0,-1-1 0,1 0 0,0 1 0,-1-1 0,1 1 0,0-1 0,0 0 0,0 1 0,0 2 0,0-4-145,1 1-1,0-1 1,-1 0-1,1 1 1,-1-1 0,1 0-1,0 1 1,-1-1 0,1 0-1,0 0 1,-1 0-1,1 1 1,0-1 0,-1 0-1,1 0 1,0 0 0,-1 0-1,1 0 1,0 0 0,-1-1-1,1 1 1,0 0-1,-1 0 1,1 0 0,0-1-1,-1 1 1,2-1 0,33-10 804,1-2-1,-2-2 1,52-29 0,-47 23-468,320-187 1122,-312 173-1600,-70 57 63,1 1-1,0 1 1,2 0-1,1 2 1,-21 37-1,39-60 84,-33 59-367,31-57 348,1 0 0,1-1 0,-1 1 0,1 0 0,-1 0 0,2 0 0,-1 0 0,0 0 0,1 0 0,0 0 0,1 8 0,-1-13-17,0 1 0,0-1 0,0 1 0,0-1 1,0 1-1,0-1 0,1 1 0,-1-1 0,0 1 0,0-1 0,0 1 0,1-1 0,-1 0 0,0 1 1,1-1-1,-1 1 0,0-1 0,1 0 0,-1 1 0,1-1 0,-1 0 0,0 0 0,1 1 1,-1-1-1,1 0 0,-1 0 0,1 1 0,-1-1 0,1 0 0,-1 0 0,1 0 0,0 0 0,16-6-13,8-9 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 20916,'0'0'46,"0"0"-1,0 0 0,0 0 0,0 0 0,0 0 0,-1-1 0,1 1 0,0 0 0,0 0 0,0 0 0,0 0 0,0 0 1,0 0-1,0 0 0,0-1 0,0 1 0,0 0 0,-1 0 0,1 0 0,0 0 0,0 0 0,0 0 0,0 0 0,0 0 0,0 0 1,-1 0-1,1 0 0,0 0 0,0 0 0,0 0 0,0 0 0,0 0 0,0 0 0,-1 0 0,1 0 0,0 0 0,0 0 1,0 0-1,0 0 0,0 0 0,0 0 0,-1 0 0,1 0 0,0 0 0,0 0 0,0 0 0,0 0 0,-12 6 557,-11 9 33,5-1-466,1 0-1,0 1 1,1 1-1,1 1 1,-27 36-1,35-43-168,1 1-1,-1 0 0,2 1 0,-1-1 1,2 1-1,-1 0 0,2 1 0,0-1 1,0 0-1,1 1 0,1 0 0,-1 15 1,2-23-56,1 0 0,-1 0 1,1 0-1,0 0 1,1 0-1,-1 0 0,1 0 1,0-1-1,0 1 1,0-1-1,1 1 0,-1-1 1,1 0-1,0 1 0,5 4 1,-5-7 0,-1 0-1,1 0 1,-1 0 0,1-1 0,0 1 0,-1-1 0,1 1-1,0-1 1,0 0 0,0 0 0,0 0 0,0-1 0,0 1-1,0-1 1,1 1 0,-1-1 0,0 0 0,0 0-1,0-1 1,0 1 0,0-1 0,0 1 0,0-1 0,0 0-1,5-2 1,35-21-322,3-9-139</inkml:trace>
  <inkml:trace contextRef="#ctx0" brushRef="#br0" timeOffset="1">298 291 19236,'-22'39'1889,"10"1"-1465,6-7-168,6 2 696,7-4-784,10-2-376,4-7 224,4-3-120,9-3-152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19020,'101'-10'3603,"-90"10"-3281,1 0 0,-1 1 0,0 0 0,0 1 0,0 0 0,20 7 0,-29-8-281,0-1 0,0 1 0,1 0 0,-1 0-1,-1 1 1,1-1 0,0 0 0,0 0 0,0 1 0,-1 0 0,1-1-1,-1 1 1,1 0 0,-1-1 0,1 1 0,0 3 0,-1-3-27,-1-1 1,1 1 0,-1 0-1,0 0 1,1 0 0,-1 0 0,0-1-1,0 1 1,0 0 0,-1 0 0,1 0-1,0 0 1,-1 0 0,1-1 0,-2 4-1,-3 4-12,0 0 0,0 0-1,-1-1 1,0 0-1,-12 13 1,18-21 0,-65 68-27,39-42 27,1 0 0,1 1 0,-37 57 0,58-79 1,1-1 0,-1 1 0,1-1 0,1 1 0,-1 0 0,0 0 0,1 0 0,0 0 0,0 0 0,1 0 0,-1 0 0,1 0 0,1 7-1,0-8-11,0-1 0,0 0 0,0 0 0,0 0 0,0 0 0,1 0 0,0 0 0,-1 0 0,1 0 0,0-1 0,1 1 0,-1-1 0,0 1 0,1-1 0,-1 0-1,1 0 1,0 0 0,-1 0 0,1-1 0,0 1 0,5 1 0,3 1-157,0 0 0,0-1 0,0 0 0,0 0 0,14 0 0,60 1-495,-80-4 666,11 1-106,-1-2 0,19-1 0,31-15-303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4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19220,'3'3'1536,"0"6"-1167,-5 6-161,-8 11 464,1 5-168,3 1-120,1 3-152,3-2-152,1-2-32,1-3-344,0-5-232,1-5-488,2-8 840,-1-16-617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 18980,'0'0'78,"0"0"0,-1-1 1,1 1-1,0 0 0,0 0 0,0 0 1,0-1-1,-1 1 0,1 0 0,0 0 0,0 0 1,0 0-1,-1-1 0,1 1 0,0 0 0,0 0 1,-1 0-1,1 0 0,0 0 0,0 0 0,-1 0 1,1 0-1,0 0 0,0 0 0,-1 0 0,1 0 1,0 0-1,-1 0 0,1 0 0,0 0 0,0 0 1,-1 0-1,1 0 0,0 0 0,0 0 0,-1 1 1,-9 9 1243,-3 15-51,10-18-1009,-1 1-177,0 1 0,1-1-1,0 1 1,1 0 0,0 0-1,0 0 1,1 0 0,0 1-1,0 15 1,1-24-87,1-1 1,-1 1-1,0 0 0,0 0 1,1 0-1,-1 0 1,0 0-1,1-1 0,-1 1 1,1 0-1,-1 0 0,1 0 1,-1-1-1,1 1 0,-1 0 1,1-1-1,0 1 0,0-1 1,-1 1-1,1-1 0,0 1 1,0-1-1,-1 1 0,1-1 1,0 0-1,0 1 0,1-1 1,29 0-76,-29-1 72,0 1-1,0-1 0,1 1 0,-1 0 1,0-1-1,0 1 0,1 0 0,-1 0 1,0 1-1,0-1 0,1 0 0,-1 1 1,0 0-1,0-1 0,0 1 0,1 0 1,-1 0-1,0 0 0,0 0 0,-1 0 1,4 3-1,-2 0 1,-1 1 0,0 0 1,1 0-1,-2 0 1,1 0-1,-1 0 0,1 0 1,-1 0-1,-1 0 0,1 1 1,-1-1-1,0 9 0,-1 6 31,-1-1 0,-5 21 0,3-22 50,-1 0 0,0-1-1,-9 22 1,12-34-35,0 0-1,-1-1 1,1 1-1,-1-1 1,0 1-1,0-1 1,-1 0-1,1 0 1,-1 0-1,0-1 1,0 1-1,0-1 1,0 0-1,-1 0 0,-8 4 1,11-6-61,1-1-1,0 1 1,0-1 0,0 0 0,-1 1 0,1-1-1,0 0 1,0 0 0,0 0 0,-1 0-1,1 0 1,0 0 0,0 0 0,-1 0 0,1-1-1,0 1 1,0 0 0,0-1 0,-1 1-1,1-1 1,0 1 0,0-1 0,0 0-1,-2-1 1,1 0-57,1 0 1,-1 0-1,1 0 0,0 0 0,-1 0 0,1-1 1,0 1-1,0 0 0,1-1 0,-1 1 0,0-5 0,-1-6-169,1-1 0,0 1 0,2-21-1,-1 30 314,3-39-544,4-3-158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15139,'3'-8'884,"0"1"-1,0 0 1,1 0-1,0 0 1,7-9-1,-8 13-719,-1 1 1,1 0-1,0 0 0,-1 0 0,1 0 0,0 0 0,0 1 0,1-1 0,-1 1 1,0 0-1,0 0 0,1 0 0,-1 0 0,0 1 0,5-1 0,3 0-333,4-1-852,1 1 0,0-2 0,-1 0 0,1-1 0,-1 0 0,0-1 0,0-1 0,21-12 0,-21 8 165,-12 7 1002,0 0-1,0 1 1,0 0 0,0 0 0,1 0 0,-1 0 0,1 0 0,-1 0 0,1 1 0,6-2-1,-9 4 243,0 0 0,0-1-1,0 1 1,0 0-1,0 0 1,0 0-1,0 0 1,0 0 0,0 0-1,-1 0 1,1 0-1,0 1 1,-1-1 0,1 0-1,0 0 1,-1 0-1,0 1 1,1 1-1,8 27 1893,-8-19-2064,-1 1 1,0 0 0,0-1-1,-1 1 1,-4 21-1,-20 57 581,10-41-377,12-37-401,-7 21-221,1 0 0,2 0-1,2 1 1,-2 35 0,9-99-3856,-6 4 3096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18604,'7'-6'1928,"3"0"-1111,8 3-273,7 2 904,7 1-232,4 0-472,7 0-247,-3 0-1162,3-3 761,-1-1-184,-2-4-160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21 259 12603,'-1'0'207,"0"1"-1,0-1 1,-1 1 0,1-1 0,0 1 0,0-1 0,0 0 0,-1 0-1,1 0 1,0 0 0,0 0 0,-1 0 0,-1 0 0,3 0-127,-1-1 0,1 1 1,0 0-1,0 0 0,0-1 0,0 1 1,0 0-1,0-1 0,-1 1 1,1 0-1,0 0 0,0-1 1,0 1-1,0 0 0,0-1 1,0 1-1,0 0 0,1-1 0,-1 1 1,0 0-1,0-1 0,0 1 1,0 0-1,0 0 0,0-1 1,0 1-1,1 0 0,-1-1 1,0 1-1,0 0 0,0 0 0,1-1 1,25-30 1825,-24 30-2047,126-118 613,-106 101-457,1 1 0,1 1 0,1 1 1,28-12-1,-51 26-7,1-1 1,0 1 0,-1 0 0,1 1 0,0-1-1,0 0 1,-1 1 0,1 0 0,0-1-1,0 1 1,4 1 0,-6-1-6,-1 0 0,1 0 0,-1 0-1,1 1 1,0-1 0,-1 0 0,1 1 0,-1-1 0,1 0 0,-1 1 0,1-1-1,-1 1 1,1-1 0,-1 1 0,0-1 0,1 0 0,-1 1 0,1 0-1,-1-1 1,1 2 0,-1-1 1,0 1 0,1 0-1,-1-1 1,0 1 0,0-1 0,0 1 0,0 0-1,0-1 1,0 1 0,-1 0 0,0 2-1,-6 17 38,-1 0-1,-1 0 0,-18 32 0,1-5-11,-10 23-209,-28 61-128,48-88 210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19412,'7'-13'1737,"2"5"-1233,0 0-192,-8 13 640,-1 6-352,-1 11-128,-1-1-80,0 8-448,-3 1-272,2 3-576,-1-1-224,-2-9 880,2-2-248,-5-8-161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19 19012,'0'-1'56,"1"1"-1,-1 0 1,0 0-1,0-1 0,0 1 1,1 0-1,-1-1 1,0 1-1,0 0 1,0-1-1,0 1 1,0-1-1,0 1 1,0 0-1,0-1 1,0 1-1,0 0 1,0-1-1,0 1 1,0 0-1,0-1 1,0 1-1,0-1 1,0 1-1,0 0 1,0-1-1,-1 1 1,-8 2 563,-12 15-11,14-9-555,1 1 0,0 0 0,0 0 0,1 0 0,0 1 1,1-1-1,0 1 0,0 0 0,1 1 0,1-1 0,-1 1 1,0 12-1,3-17-34,0 1-1,0-1 1,0 1 0,1-1-1,0 1 1,0-1 0,0 0 0,1 1-1,0-1 1,1 0 0,-1 0-1,1 0 1,0 0 0,0-1 0,1 1-1,0-1 1,0 0 0,0 0-1,1 0 1,8 7 0,22 11-19,-22-15 0,-1-1 0,-1 2 0,16 13 1,-25-20-1,0 0 0,0 0 1,0 0-1,0 0 0,-1 1 0,1-1 1,-1 0-1,1 1 0,-1-1 1,0 1-1,0-1 0,0 1 1,0 0-1,-1-1 0,1 1 0,-1 0 1,0 0-1,1-1 0,-1 1 1,-1 0-1,1 0 0,0-1 1,-1 4-1,-1-2 1,1 0 0,-1-1 1,-1 1-1,1 0 0,0-1 0,-1 1 1,0-1-1,1 0 0,-1 0 1,-1 0-1,1-1 0,0 1 0,-1-1 1,1 1-1,-1-1 0,-6 3 0,-2 0 13,-1 0 0,1 0 0,-1-1 0,-13 2 0,19-4 12,-1-1 1,1-1 0,-1 1 0,0-1 0,1-1 0,-1 1-1,1-1 1,-1-1 0,-9-2 0,16 4-17,-1-1 1,1 1-1,-1-1 0,1 0 0,-1 0 1,1 0-1,0 1 0,-1-1 1,1 0-1,0-1 0,0 1 1,0 0-1,0 0 0,0 0 1,0-1-1,0 1 0,0 0 0,0-1 1,0-2-1,0 2 2,1 0 1,0-1-1,0 1 1,0 0-1,1 0 0,-1-1 1,0 1-1,1 0 1,-1-1-1,1 1 0,0 0 1,0 0-1,0 0 1,0 0-1,0 0 0,0 0 1,3-4-1,8-9 45,0 0 0,1 0 0,25-20 0,52-38 69,-33 29-16,-35 27-52,6-5 143,-2 0 1,0-2 0,43-51-1,-66 72-154,-1-1-1,0 1 1,0-1 0,0 1-1,0-1 1,-1 0-1,1 0 1,-1 0-1,0 0 1,1-6-1,-2 9-29,0 0-1,0-1 0,0 1 0,-1 0 0,1-1 1,0 1-1,0 0 0,-1 0 0,1-1 0,-1 1 1,1 0-1,-1 0 0,0 0 0,1-1 0,-1 1 1,0 0-1,0 0 0,0 0 0,0 0 0,0 1 0,0-1 1,0 0-1,0 0 0,0 1 0,0-1 0,0 0 1,-1 1-1,1-1 0,0 1 0,0-1 0,-1 1 1,1 0-1,0 0 0,-3-1 0,-7 0 17,0 0 0,0 1 0,0 0 0,0 0 0,1 1-1,-1 0 1,0 1 0,0 1 0,-13 4 0,16-4-208,0 0 0,0 0-1,1 0 1,0 1 0,-1 0 0,1 1 0,1 0 0,-1 0-1,1 0 1,0 1 0,0 0 0,-10 12 0,15-16 53,1-1 0,-1 1 0,0 0 0,0-1 1,1 1-1,-1 0 0,0-1 0,1 1 0,0 0 0,-1 2 1,1-3 90,0-1 0,0 1 1,0 0-1,0-1 0,0 1 1,1-1-1,-1 1 0,0-1 1,0 1-1,0-1 1,1 1-1,-1-1 0,0 1 1,0-1-1,1 1 0,-1-1 1,0 1-1,1-1 0,-1 1 1,1-1-1,-1 0 1,1 1-1,-1-1 0,0 0 1,1 1-1,-1-1 0,1 0 1,0 0-1,-1 0 0,1 1 1,-1-1-1,1 0 1,-1 0-1,2 0 0,14 1-812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8:5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16700,'12'-5'2277,"-27"17"-1038,0 5-1070,1 0 1,0 1-1,1 1 0,1 0 0,0 0 0,2 1 0,0 1 1,-9 30-1,13-34-173,1 2 0,0-1 0,2 0 0,0 1-1,1 0 1,1 0 0,1 0 0,0-1 0,1 1 0,6 28 0,-5-42 26,-1 1 0,1-1 0,0 0 0,0 1 0,0-1 0,1 0-1,0 0 1,0-1 0,0 1 0,0 0 0,1-1 0,0 0 0,0 0 0,0 0 0,0 0 0,1-1 0,0 0 0,5 4 0,-5-5 36,0 0 1,0-1 0,0 1 0,0-1 0,0 0-1,0 0 1,0 0 0,1-1 0,-1 0-1,0 0 1,1 0 0,-1-1 0,0 1 0,0-1-1,1 0 1,-1-1 0,0 0 0,0 1 0,6-5-1,-5 3 80,0-1-1,0 0 1,0 0-1,0-1 1,-1 0-1,0 0 1,0 0-1,0-1 1,8-11-1,-11 14-81,-1 0-1,1 0 0,-1 1 0,0-1 0,0 0 1,0 0-1,0 0 0,0-1 0,-1 1 0,1 0 0,-1-3 1,0 4-27,0 0-1,-1 0 1,1 0 0,0 0 0,-1 0 0,0 0 0,1 1 0,-1-1 0,0 0 0,0 0-1,0 1 1,0-1 0,0 1 0,0-1 0,-1 1 0,1-1 0,0 1 0,-1 0 0,-2-2 0,2 1-33,-1 0 1,0 1-1,0 0 1,0-1 0,-1 1-1,1 0 1,0 0-1,0 1 1,0-1 0,-1 1-1,1 0 1,0 0-1,-1 0 1,1 0 0,0 0-1,0 1 1,-1-1-1,1 1 1,0 0 0,0 0-1,0 0 1,0 0-1,0 1 1,-4 1 0,0 1-132,0 0 1,1 1 0,-1 0 0,1 0 0,0 0-1,0 1 1,1-1 0,0 1 0,-5 7 0,-6 15-175,5-2-84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37 396 18284,'-28'25'2105,"19"-19"2725,44-41-3896,-2-2 1,-2-1 0,31-49-1,67-133 137,-129 219-1066,0 1 0,1-1 1,-1 1-1,0-1 1,0 1-1,0-1 0,0 1 1,1 0-1,-1-1 0,0 1 1,0-1-1,1 1 0,-1 0 1,0-1-1,1 1 1,-1 0-1,0-1 0,1 1 1,-1 0-1,0 0 0,1-1 1,-1 1-1,1 0 0,-1 0 1,1 0-1,0-1 0,1 13 25,-6 24-51,-45 223-1381,47-245 1036,0-3-276,0 0-1,1 0 1,0 17 0,4-19 27,7-4-137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18332,'3'-3'335,"-1"0"0,1 0 0,0 0-1,0 0 1,0 1 0,0 0 0,0-1 0,0 1 0,1 0 0,-1 1-1,1-1 1,0 1 0,-1-1 0,1 1 0,0 0 0,0 0 0,0 1-1,-1-1 1,1 1 0,0 0 0,0 0 0,0 0 0,7 2 0,-8-2-246,1 1 0,-1 0-1,0 0 1,0 0 0,0 0 0,0 0 0,0 1 0,0-1 0,0 1 0,0 0 0,-1 0 0,1 0 0,-1 0 0,1 0 0,-1 1-1,0-1 1,0 1 0,0-1 0,0 1 0,0 0 0,-1 0 0,1 0 0,-1 0 0,0 0 0,0 0 0,0 0 0,0 0 0,0 6 0,0 0-60,-1 0 0,-1 0 0,0 0 0,0 0 0,-1 0 0,0-1 1,-1 1-1,1 0 0,-9 15 0,-5 9 72,-24 33 1,19-32-14,-3 4-3,13-21-32,0 0-1,2 1 1,-9 18-1,17-34-71,1 0-1,-1-1 1,1 1-1,-1-1 1,1 1 0,0 0-1,-1-1 1,1 1-1,0 0 1,0 0-1,0-1 1,0 1 0,1 0-1,-1-1 1,0 1-1,2 2 1,-2-3-52,1 0-1,0-1 1,-1 1 0,1 0-1,0-1 1,0 1-1,0-1 1,-1 1 0,1-1-1,0 0 1,0 1 0,0-1-1,0 0 1,0 0 0,0 1-1,0-1 1,0 0 0,0 0-1,0 0 1,0 0 0,-1 0-1,1 0 1,0-1 0,0 1-1,0 0 1,0 0 0,0-1-1,0 1 1,0 0-1,0-1 1,-1 1 0,2-1-1,5-3-272,-1 1-1,1-1 1,-1-1-1,0 1 1,-1-1-1,1 0 1,-1 0-1,8-10 1,12-13-755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 17572,'7'-20'1662,"-4"14"1411,-1 23-935,2 50-1384,-4-48-705,1 0 1,0 0-1,2-1 0,0 1 0,1-1 0,11 31 0,-12-41-31,1 0 1,-1 1-1,0 0 1,-1-1-1,0 1 0,-1 0 1,0 0-1,0 0 1,-1 13-1,0-16-10,-1-1 0,0 0-1,-1 1 1,1-1 0,-1 0-1,0 0 1,-1 0 0,1 0-1,-1 0 1,0-1 0,0 1-1,0-1 1,-1 0 0,1 0-1,-1 0 1,-8 6 0,6-5 84,0-1 0,-1 0 0,1 0 0,-1-1 0,-12 5 0,17-7-54,0-1 1,0 1 0,0-1-1,0 0 1,0 1-1,0-1 1,0 0-1,0 0 1,0 0-1,0-1 1,1 1-1,-4-1 1,4 1-13,0-1-1,1 1 1,-1-1 0,0 1-1,0-1 1,0 1 0,1-1 0,-1 0-1,0 0 1,0 1 0,1-1-1,-1 0 1,1 0 0,-1 0 0,1 1-1,-1-1 1,1 0 0,0 0-1,-1 0 1,1 0 0,0 0-1,0 0 1,-1 0 0,1 0 0,0-2-1,0-1 18,1 1-1,-1-1 0,0 0 1,1 0-1,0 1 0,0-1 1,0 0-1,1 1 1,-1-1-1,1 1 0,0 0 1,3-6-1,32-37 134,-37 46-175,65-68 196,-43 47-38,-1 0-1,-1-1 1,-1-1-1,26-42 1,-43 62-129,0 0 0,-1 0 1,1 0-1,-1 0 0,0-1 0,0 1 1,0 0-1,0-1 0,-1 1 0,1-1 1,-1 1-1,0 0 0,0-1 0,0 1 1,-1-1-1,1 1 0,-1 0 0,0-1 1,-1-3-1,1 4-16,-1 1 0,0 0 1,1-1-1,-1 1 1,0 0-1,0 0 0,0 0 1,-1 0-1,1 0 0,0 0 1,-1 1-1,1-1 0,-1 1 1,1 0-1,-1 0 0,0 0 1,0 0-1,1 0 0,-1 0 1,0 1-1,0-1 0,-5 1 1,4 0-105,1 0 1,-1 0-1,0 0 1,1 0-1,-1 0 1,1 1-1,-1 0 1,1 0-1,0 0 1,-1 0-1,1 0 1,0 1-1,0 0 1,-1-1-1,1 1 1,1 0-1,-1 1 1,-3 2-1,4 1-224,4 0-137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23013,'-5'10'2080,"-1"8"-1440,1 4-263,-3 4 935,0 5-400,0 4-440,-1-2-240,4-4-480,-1-1-232,6-9-400,0-7-264,6-20-1145,-1-13 1425,6-7-232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20644,'0'0'75,"1"-1"-1,-1 1 1,0 0-1,0 0 0,0 0 1,0 0-1,1 0 1,-1 0-1,0 0 0,0 0 1,0 0-1,1 0 1,-1 0-1,0 0 0,0 0 1,0 0-1,1 0 1,-1 0-1,0 0 0,0 0 1,0 0-1,1 0 1,-1 0-1,0 0 1,0 0-1,0 0 0,1 0 1,-1 0-1,0 1 1,0-1-1,0 0 0,0 0 1,1 0-1,-1 0 1,0 0-1,0 1 0,0-1 1,0 0-1,0 0 1,1 1-1,-2 10 1708,-8 19 73,7-25-1360,-1 3-119,-1 0-157,2 1 1,-1 0 0,1-1-1,-2 14 1,4-21-225,0 1 1,0 0-1,0 0 1,0 0-1,0 0 1,0 0-1,1 0 1,-1 0-1,1 0 1,-1 0-1,1 0 1,0-1-1,-1 1 1,1 0-1,0 0 1,0-1-1,1 1 1,-1-1-1,0 1 1,0-1-1,1 1 1,-1-1-1,1 0 1,-1 0-1,4 2 1,32 13-235,-25-12 215,0 1-1,1 1 0,-2 0 1,13 8-1,-22-13 21,0 1-1,0-1 0,0 1 0,-1-1 1,1 1-1,0-1 0,-1 1 0,1 0 1,-1 0-1,0 0 0,0 0 0,1 0 1,-1 0-1,0 0 0,-1 1 0,1-1 1,0 0-1,-1 0 0,1 1 0,-1-1 1,0 0-1,0 1 0,0-1 1,0 0-1,0 1 0,0-1 0,-1 1 1,0 2-1,-1 0 24,0 0 0,-1 0 0,0-1 0,0 1 0,0 0 0,0-1 0,-1 0 0,1 0 0,-1 0 0,0 0 0,-1-1 0,-6 6 0,2-4 54,1 0 0,0 0 1,-1 0-1,0-1 0,0-1 0,-12 4 0,19-6-85,-1 0 1,1-1 0,-1 1 0,1-1-1,-1 0 1,1 0 0,-1 0 0,1 0-1,-1 0 1,1 0 0,-1-1-1,1 1 1,-1-1 0,1 1 0,0-1-1,-1 0 1,1 0 0,0 0 0,0 0-1,0-1 1,0 1 0,-4-3 0,4 0-66,-1 1 0,1-1 0,0 0-1,-1 1 1,2-1 0,-1 0 0,0 0 0,1 0 0,0 0 0,0 0 0,0-1 0,0-6 0,-2-33-203,2-7-113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15715,'14'0'2833,"2"0"-1385,2 0-576,2 0 2545,4 1-1808,0 1-225,6-2-648,2 0-432,-2 0-1264,-1-5-312,1-1 1016,-1-1-257,-3 0-215</inkml:trace>
  <inkml:trace contextRef="#ctx0" brushRef="#br0" timeOffset="1">427 0 18236,'3'0'506,"0"0"-1,0 0 1,0 0-1,0 1 1,0-1 0,0 1-1,0 0 1,0 0-1,0 0 1,0 0 0,0 0-1,0 0 1,0 1 0,-1 0-1,1-1 1,-1 1-1,1 0 1,3 5 0,-3-4-378,-1 1-1,0 0 1,0-1 0,0 1 0,0 0 0,-1 0 0,0 0 0,0 0 0,0 0 0,0 1 0,0-1 0,-1 5 0,0 10-281,-1 0 1,-1 0 0,-1-1 0,-10 37 0,-88 254-82,97-295 170,-1-4-2468,3-28 757,0 0 840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2 432 18980,'-2'-6'2305,"9"3"-1241,7 0-392,3 2 1392,5 1-447,3-1-553,5 1-368,3 0-656,0 0-368,-4-2-1056,-1-1 1216,-6-9-240,-3-2-153</inkml:trace>
  <inkml:trace contextRef="#ctx0" brushRef="#br0" timeOffset="1">494 0 19196,'2'2'2849,"-2"-2"-2782,-8 14 1359,-12 18 1046,-1 1-1507,1 1 1,2 1 0,-15 40 0,15-27-688,3 0 0,2 1 0,-14 100 0,26-141-256,-2 19-90,1 0 0,2 36 0,0-57-54,1-1 0,-1 1 0,1-1 0,0 1 0,0 0 0,1-1 0,0 0 0,0 1 0,0-1 0,0 0 0,1 0 0,0 0-1,0 0 1,0-1 0,1 1 0,-1-1 0,9 8 0,1-6-366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16716,'1'13'1520,"2"3"-1208,-3 4-160,0 4 680,5 1-488,0 2-144,4-3-208,-3-1-104,4-5-168,-4-5-64,-2-3-304,1-3-112,-10-4 496,-3-3-152,-13 0-24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19500,'0'1'107,"0"0"-1,0 0 1,1 0-1,-1 0 1,0 0-1,1-1 0,-1 1 1,0 0-1,1 0 1,-1 0-1,1-1 1,-1 1-1,1 0 1,0 0-1,-1-1 1,1 1-1,0-1 1,0 1-1,-1-1 1,1 1-1,0-1 0,0 1 1,0-1-1,-1 1 1,1-1-1,1 0 1,1 1 30,-1-1 0,0 0 0,0-1 1,0 1-1,0 0 0,0-1 0,0 1 0,0-1 1,0 1-1,0-1 0,3-2 0,7-3 339,-1-2 0,0 1 1,11-11-1,-17 14-180,46-39 296,-1-3 1,-3-2 0,-2-2 0,-2-2 0,38-59-1,-74 100-544,0 2 29,-1 0 1,-1-1-1,0 0 1,5-13-1,-20 30 32,-12 25-106,2 1-1,1 1 0,-24 63 0,25-58-4,13-27-49,-31 77-107,33-78-219,-1 0 0,2 0-1,-1 0 1,1 1 0,1-1 0,0 13-1,1-23 350,0-1 0,0 1 0,0 0 1,0-1-1,0 1 0,0 0 0,0-1 0,0 1 0,0 0 0,0-1 0,1 1 0,-1 0 0,0-1 1,0 1-1,1-1 0,-1 1 0,0 0 0,1-1 0,-1 1 0,1-1 0,-1 1 0,1-1 0,-1 1 0,1-1 1,-1 0-1,1 1 0,-1-1 0,1 1 0,0-1 0,-1 0 0,1 0 0,-1 1 0,1-1 0,0 0 1,-1 0-1,1 0 0,0 0 0,-1 0 0,2 0 0,15 1-706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21701,'1'1'102,"-1"-1"-1,1 1 1,-1 0 0,1 0 0,-1 0 0,0 1 0,0-1 0,1 0 0,-1 0 0,0 0 0,0 0 0,0 0 0,0 0 0,0 0 0,0 0-1,-1 0 1,1 0 0,0 0 0,0 0 0,-1 0 0,1 0 0,-1 0 0,1 0 0,-1 1 0,-2 6 236,-11 42 1082,-11 38-299,-26 176 0,50-247-1714,0-10-2053,0-19 1013,-1-4 621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17964,'3'6'2520,"6"-2"-1367,4-3-313,4 1 1696,8-1-967,3-1-233,4 0-352,1 0-200,-2 0-488,-3 0-312,-5-3 24,-1-1-8,-18-8-104,-4-2-40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56 405 15363,'-55'43'7227,"72"-57"-2954,10-16-3368,-17 18-418,73-83 663,130-198 0,-213 293-1150,0 0 0,0 0 1,-1 0-1,1 0 0,0 0 1,0-1-1,0 1 0,0 0 1,0 0-1,0 0 1,0 0-1,0 0 0,1 0 1,-1-1-1,0 1 0,0 0 1,0 0-1,0 0 0,0 0 1,0 0-1,0 0 1,0 0-1,0 0 0,0-1 1,0 1-1,0 0 0,0 0 1,0 0-1,1 0 0,-1 0 1,0 0-1,0 0 1,0 0-1,0 0 0,0 0 1,0 0-1,0 0 0,1 0 1,-1 0-1,0 0 0,0 0 1,0-1-1,0 1 1,0 0-1,0 0 0,0 1 1,1-1-1,-1 0 0,0 0 1,0 0-1,0 0 0,0 0 1,0 0-1,0 0 1,0 0-1,1 0 0,-1 0 1,0 0-1,0 0 0,0 0 1,0 0-1,0 11 1,-6 18-18,-26 93-32,-22 93-1469,51-196 521,3-19 958,0 1 0,0-1 0,0 0 0,-1 1 0,1-1 0,0 1-1,0-1 1,0 0 0,0 1 0,0-1 0,0 1 0,0-1 0,0 0 0,0 1 0,0-1 0,0 1 0,0-1 0,0 0 0,1 1 0,-1-1-1,0 1 1,0-1 0,0 0 0,1 1 0,-1-1 0,0 0 0,0 1 0,1-1 0,-1 0 0,1 1 0,4-5-653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20148,'0'0'81,"0"1"-1,1-1 0,-1 1 0,0-1 0,0 0 1,0 1-1,0-1 0,1 1 0,-1-1 1,0 0-1,1 1 0,-1-1 0,0 0 0,0 1 1,1-1-1,-1 0 0,1 1 0,-1-1 1,0 0-1,1 0 0,-1 0 0,1 1 0,-1-1 1,0 0-1,1 0 0,-1 0 0,1 0 1,-1 0-1,1 0 0,-1 0 0,1 0 0,-1 0 1,1 0-1,-1 0 0,0 0 0,1 0 1,-1 0-1,1 0 0,-1 0 0,1 0 0,-1-1 1,0 1-1,1 0 0,-1 0 0,1 0 1,-1-1-1,0 1 0,1 0 0,-1-1 0,0 1 1,1 0-1,-1-1 0,26-23 1673,-18 15-966,227-248 2780,-234 257-3477,-2 5-42,-9 18-37,-14 30-62,-45 105-240,60-131-730,1 1-1,-5 28 1,12-39 489,0-5-164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22205,'-3'23'1952,"-3"-1"-1440,0 1-200,-1 5 649,-2-2-249,2 0-768,0-4-432,1-4-777,1-2 1001,2-7-208,5-1-232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17732,'0'2'539,"0"0"0,0-1 1,0 1-1,0-1 0,0 1 1,0 0-1,1-1 0,-1 1 1,0 0-1,2 2 0,-1-4-409,0 1 0,-1-1 0,1 0 0,0 0 0,-1 0 0,1 0 0,0 0 0,0 0 0,-1 0 0,1 0 0,0 0-1,-1 0 1,1 0 0,0 0 0,0 0 0,-1-1 0,1 1 0,0 0 0,-1-1 0,1 1 0,-1 0 0,1-1 0,0 1 0,-1-1 0,1 1 0,-1-1 0,1 1 0,0-2 0,68-52 1582,79-80 1,-108 96-1495,-29 27-177,-8 8-26,0-1 1,0 1-1,0 0 1,1 0-1,-1 0 1,6-2-1,-30 42-67,-29 46-252,-73 165-1,122-245 284,-8 25-859,8-27 745,1 1 0,-1-1 0,1 0 0,0 0 1,0 1-1,0-1 0,0 0 0,0 1 0,0-1 0,0 0 0,0 0 1,0 1-1,0-1 0,1 0 0,-1 0 0,1 1 0,-1-1 0,1 0 1,0 2-1,4-1-519,2-4-165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21429,'0'1'121,"0"-1"1,0 1 0,0 0-1,0-1 1,0 1 0,0-1 0,0 1-1,0-1 1,0 1 0,0-1-1,0 1 1,0 0 0,0-1 0,0 1-1,0-1 1,1 1 0,-1-1 0,0 1-1,0-1 1,1 1 0,-1-1-1,1 1 1,9-3 1579,19-22 111,-21 16-1107,111-109 1357,-34 32-1857,-83 82-211,-1 2 2,0 0 0,-1 0 0,1 0 0,0 1 0,0-1 0,0 0 0,0 0 0,0 0 0,0 1 0,0-1 1,0 1-1,0-1 0,1 1 0,0-1 0,-2 4-6,-1 0-1,1 1 1,-1-1 0,0 0-1,0 0 1,0 1 0,0-1-1,-1 0 1,-3 5 0,3-3-6,-58 138-576,24-47-2617,34-91 2974,1-3 130,1 0 0,-1 0 1,0 0-1,1 0 0,-1 0 1,1 1-1,-1-1 0,1 0 1,0 0-1,0 4 0,4 0-783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 17140,'8'-2'2328,"-7"5"-1232,-5 3-431,-10 12 1695,-2 6-776,-13 13-559,-1 4-281,-8 5-528,-2 3-16,2-1-176,5-3-152,3-8-480,7-10-280,10-14 1208,11-11-472,-5-9-105,12-17-167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17556,'-7'1'472,"1"0"0,-1 0 0,1 0 1,-1 1-1,1 0 0,0 1 0,-1-1 0,1 1 0,1 0 1,-8 5-1,4-2 80,0 0 1,1 1-1,0-1 0,0 2 1,-11 13-1,17-19-501,0 0 1,1 0-1,-1 1 0,1-1 0,-1 1 1,1 0-1,0-1 0,0 1 1,0 0-1,0 0 0,0-1 0,1 1 1,0 0-1,-1 0 0,1 0 0,0 0 1,0 0-1,0 0 0,1 3 0,0-5-36,0 1-1,0 0 0,0 0 1,0 0-1,0-1 0,0 1 0,1 0 1,-1-1-1,0 1 0,1-1 1,-1 0-1,1 1 0,0-1 1,-1 0-1,1 0 0,0 0 1,0 0-1,0 0 0,0-1 0,0 1 1,0-1-1,0 1 0,0-1 1,0 0-1,0 1 0,0-1 1,3 0-1,3-1 44,-1 1 1,0-1-1,1 0 0,-1 0 1,0-1-1,0 0 1,0-1-1,0 1 0,0-1 1,8-5-1,-11 6-9,0 0 0,0-1-1,0 0 1,0 1-1,0-1 1,-1 0 0,0-1-1,1 1 1,-1-1 0,0 1-1,-1-1 1,1 0-1,-1 0 1,0 0 0,1 0-1,-2-1 1,3-5 0,-4 8-57,1 1 1,-1 0 0,0 0-1,0-1 1,0 1 0,0 0 0,0-1-1,0 1 1,-1 0 0,1 0 0,0-1-1,-1 1 1,1 0 0,-1 0-1,1 0 1,-1-1 0,1 1 0,-1 0-1,0 0 1,0 0 0,1 0 0,-1 0-1,0 0 1,0 1 0,0-1-1,0 0 1,0 0 0,0 0 0,0 1-1,-1-1 1,1 1 0,0-1 0,0 1-1,0-1 1,-1 1 0,1 0-1,0 0 1,0-1 0,-1 1 0,1 0-1,-2 0 1,-2 0-235,-1 0 1,1 0-1,-1 0 0,1 1 1,-1 0-1,1 0 0,0 0 1,-9 3-1,9-1-29,-1 0 1,1 0-1,-1 0 0,1 0 0,0 1 1,0 0-1,1 0 0,-1 1 0,-6 8 1,-3 8-617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16027,'0'-11'1857,"4"-5"-1161,11-6-296,7 1 960,14-6-495,6 1-193,8 0-208,1 2-192,0 4-424,-3 2-304,-7 4 1728,-10 1-1248,-6 4 16,-6 0 48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2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204 503 20660,'-34'33'2965,"25"-25"-2145,0 0-1,-14 19 0,20-23-712,1-1-1,0 1 1,0 0-1,0 0 1,0 1-1,0-1 0,1 0 1,0 0-1,0 1 1,0-1-1,0 8 1,1-10-86,0-1 1,0 1 0,0-1-1,0 1 1,0-1 0,0 0-1,1 1 1,-1-1 0,0 1-1,1-1 1,-1 0 0,1 1-1,0-1 1,-1 0 0,1 0-1,0 1 1,0-1 0,-1 0 0,1 0-1,0 0 1,0 0 0,1 0-1,-1 0 1,0 0 0,0-1-1,0 1 1,1 0 0,-1 0-1,0-1 1,0 1 0,1-1-1,-1 0 1,1 1 0,-1-1 0,3 1-1,0-1 32,-1 0-1,0 0 1,0 0-1,1-1 1,-1 1-1,0-1 1,0 0-1,1 0 1,-1 0-1,0 0 0,0 0 1,0-1-1,0 1 1,0-1-1,2-2 1,0 0 25,0-1 1,0 0-1,-1 0 1,0 0-1,0-1 0,0 1 1,-1-1-1,0 0 1,0 0-1,0 0 1,-1 0-1,0-1 1,0 1-1,0-1 0,-1 1 1,0-1-1,0 1 1,-1-1-1,0-13 1,-1 13-194,0 0 0,0 0 0,0 0 0,-1 0 0,0 1 1,0-1-1,-1 1 0,0-1 0,0 1 0,0 0 0,-1 0 0,0 0 1,0 0-1,0 1 0,-1-1 0,0 1 0,0 0 0,-10-7 0,11 10-164,1 0 1,-1 0-1,0 1 0,0 0 0,0-1 0,0 1 0,-5 0 0,2-1-200,5 2-357</inkml:trace>
  <inkml:trace contextRef="#ctx0" brushRef="#br0" timeOffset="1">519 1 18668,'3'5'2328,"-3"14"-1455,3 5-345,0 3 2024,1 16-1671,3 5-129,-7 13-160,-2 5-184,-15 11-184,-4 4-24,-17 8-200,-9 4-128,-20 8-640,-9-2 40,-15-1 536,-1-5-120,5-8-121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9938,'-3'1'232,"0"0"-1,0 0 1,0 0-1,0 1 1,1-1 0,-1 1-1,0 0 1,1 0-1,-1 0 1,1 0 0,0 0-1,0 1 1,0-1-1,0 0 1,0 1 0,0 0-1,1-1 1,-1 1-1,1 0 1,0 0-1,-2 6 1,0-2 10,0 1 0,1 0 0,0 1-1,1-1 1,0 0 0,0 0 0,1 11 0,2-5-31,0-1 1,2 1 0,-1-1 0,2 0-1,0 0 1,0-1 0,1 1 0,0-1-1,1-1 1,1 1 0,0-1 0,0 0-1,1-1 1,1 0 0,14 12 0,-3-4 113,1 0 0,1-2 0,1-1-1,0-1 1,1 0 0,41 14 0,-32-17-114,0-1-1,1-2 0,-1-2 1,1-1-1,1-1 1,-1-2-1,48-4 0,26-8 192,110-25-1,-136 20-254,389-80 916,-442 88-924,-14 4 18,-1 0-1,0-1 0,0-1 0,0 0 0,0-2 0,20-11 0,-33 18-112,-1-1-1,1 0 1,-1 0-1,0 0 1,1-1 0,-1 1-1,0 0 1,0 0-1,0-1 1,0 1 0,0-1-1,0 1 1,0-1-1,-1 1 1,1-1 0,0 1-1,-1-1 1,1 0-1,-1 1 1,0-1 0,0 0-1,1 1 1,-1-1 0,0 0-1,-1-3 1,1 4-124,-1-1 1,0 0-1,1 1 1,-1 0-1,0-1 1,0 1-1,0-1 1,0 1-1,0 0 1,0 0-1,-1 0 1,1-1-1,0 1 1,-1 0-1,1 0 1,0 1 0,-1-1-1,1 0 1,-1 0-1,1 1 1,-1-1-1,0 1 1,1 0-1,-1-1 1,0 1-1,-1 0 1,-1-1-179,0 0 0,0 0 0,0 0 0,0-1 1,0 1-1,0-1 0,1 0 0,-7-4 0,-4-5-578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17596,'34'-13'3695,"28"0"-2805,0 3-1,0 3 1,104 1-1,-161 6-865,1 0 0,-1 0-1,0 1 1,0 0 0,0 0-1,8 3 1,-12-3-5,0 0 0,1-1 0,-1 1 0,0 0 0,1 0 1,-1 0-1,0 0 0,0 0 0,0 0 0,0 1 0,0-1 0,0 0 0,0 1 0,0-1 0,-1 0 0,1 1 0,0-1 0,-1 1 0,1-1 0,-1 1 0,0-1 1,1 1-1,-1-1 0,0 1 0,0 2 0,0 4 87,-1 1 0,0-1 0,-1 1 0,0-1 0,0 1 1,-1-1-1,0 0 0,-6 11 0,-38 65 534,34-65-488,-132 187-266,133-190 104,-12 15-102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14 462 15331,'-13'33'2752,"63"-76"1751,399-359-702,-433 387-3712,-12 11-60,-1 1 1,1-1 0,0 1 0,0 0-1,0 0 1,0 0 0,1 1 0,-1-1 0,1 1-1,8-3 1,-13 5-26,0 0-1,1 0 0,-1 1 1,0-1-1,0 0 1,0 0-1,0 0 1,1 0-1,-1 0 1,0 1-1,0-1 1,0 0-1,0 0 1,0 0-1,0 1 1,0-1-1,1 0 1,-1 0-1,0 0 1,0 1-1,0-1 1,0 0-1,0 0 0,0 0 1,0 1-1,0-1 1,0 0-1,0 0 1,0 1-1,0-1 1,0 0-1,0 0 1,-1 0-1,1 1 1,0-1-1,0 0 1,0 0-1,0 0 1,0 1-1,0-1 1,-1 0-1,-3 12 32,-73 148 200,-48 118-1794,124-276 1503,-6 23-197,6-24 236,1 0 1,0 0 0,0-1 0,-1 1 0,1 0 0,0 0 0,0-1 0,0 1 0,0 0 0,0 0 0,0-1 0,0 1 0,0 0 0,0 0 0,0-1 0,1 1 0,-1 0 0,0 0 0,0-1-1,1 1 1,-1 0 0,1 0 0,12-5-416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30 16860,'11'-8'1425,"-17"11"-314,-22 15 415,12-3-1356,1 0 0,0 0-1,1 2 1,0 0 0,2 0 0,0 1 0,1 0 0,0 1 0,2 1 0,0 0 0,2 0-1,-8 28 1,13-40-116,1 0 1,-1 0-1,2 0 0,-1 0 0,2 13 0,-1-19-26,0 1 0,0-1-1,1 0 1,-1 1 0,1-1-1,0 1 1,0-1 0,0 0-1,0 0 1,0 1 0,0-1-1,0 0 1,1 0 0,-1 0-1,1 0 1,0-1 0,-1 1-1,1 0 1,0-1 0,0 1-1,0-1 1,3 2 0,0-1 23,-1-1-1,1 0 1,0 0 0,0 0 0,-1-1 0,1 1 0,0-1 0,0 0-1,0-1 1,-1 1 0,1-1 0,0 0 0,-1 0 0,1 0-1,0-1 1,-1 0 0,1 0 0,-1 0 0,6-3 0,9-7 223,0 0 1,30-26-1,-27 19 3,-1-1-1,-1-1 1,-1 0-1,18-26 1,-29 36-145,0 0 1,-2-1-1,1 0 1,-1-1-1,-1 1 0,0-1 1,-1 0-1,0 0 1,-1 0-1,2-25 0,-5 36-128,1 1 0,-1-1-1,0 0 1,0 0 0,0 0-1,0 1 1,-1-1 0,1 0-1,0 0 1,-1 1 0,1-1-1,-1 0 1,0 1 0,0-1-1,1 0 1,-1 1 0,0-1-1,0 1 1,-1-1 0,1 1-1,0 0 1,0-1 0,-1 1-1,1 0 1,0 0 0,-1 0-1,1 0 1,-1 0 0,0 0-1,1 1 1,-1-1 0,0 0-1,1 1 1,-1-1 0,0 1-1,0 0 1,0-1 0,1 1-1,-1 0 1,0 0 0,-3 1-1,-3-1-144,0 1 0,0 1-1,0 0 1,0 0-1,0 0 1,1 1-1,-15 7 1,18-8 48,-38 23-1874,39-24 1706,1 1-1,-1 0 1,0 0 0,1 0 0,0 0 0,-1 1-1,1-1 1,0 1 0,0-1 0,0 1 0,-2 4-1,4-6 233,0-1 0,0 0 0,0 1 0,0-1 0,0 0 0,0 0 0,0 1 0,0-1-1,0 0 1,0 0 0,0 1 0,0-1 0,0 0 0,0 1 0,0-1 0,1 0-1,-1 0 1,0 1 0,0-1 0,0 0 0,0 0 0,1 1 0,-1-1 0,0 0 0,0 0-1,0 0 1,1 0 0,-1 1 0,0-1 0,11 5-1045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 17180,'6'-3'936,"-5"3"-732,1-1 0,0 1 0,-1-1 0,1 0 0,-1 1 0,1-1 0,-1 0 0,1 0 0,-1 0-1,1 0 1,-1 0 0,0-1 0,0 1 0,0 0 0,2-3 0,-3 4-13,-1 0-1,0 0 1,0 0-1,0 0 1,0 0-1,0 0 1,1 1 0,-1-1-1,0 0 1,0 1-1,1-1 1,-1 0-1,0 1 1,0-1-1,0 1 1,-10 7 72,0 0 0,0 1 1,1 0-1,0 1 0,1 0 0,0 0 0,-8 13 1,3-2-126,0 1 1,-19 43 0,29-56-89,1 0 0,0 0 0,0 1 1,1-1-1,0 1 0,1 0 0,0-1 0,0 13 1,1-19-35,0 0 0,0-1 0,1 1 0,-1 0 1,1-1-1,0 1 0,-1-1 0,1 1 0,0-1 1,0 1-1,1-1 0,-1 0 0,1 1 0,-1-1 1,1 0-1,0 0 0,-1 0 0,1 0 0,0 0 1,0-1-1,0 1 0,1-1 0,-1 1 0,0-1 1,1 0-1,-1 0 0,1 0 0,-1 0 0,1 0 0,-1 0 1,1-1-1,-1 1 0,1-1 0,0 0 0,2 0 1,7 0 36,-1 0-1,1-1 1,-1-1 0,1 0 0,-1-1 0,0 0 0,1 0 0,17-9 0,3-4 194,48-30 1,-59 32-72,0 0 0,0-1 1,-1-1-1,-1-1 0,-1 0 1,-1-2-1,23-30 0,-38 47-146,-1-1-1,1 1 1,-1 0-1,0-1 0,0 1 1,0 0-1,0-1 1,0 1-1,-1-1 0,1 1 1,-1-1-1,1 0 1,-1 1-1,0-1 0,0 1 1,0-1-1,-1-4 0,0 5-13,0 1-1,0-1 0,0 0 1,0 0-1,0 0 0,0 1 1,-1-1-1,1 1 0,-1-1 0,1 1 1,-1-1-1,1 1 0,-1 0 1,0 0-1,0 0 0,0 0 1,1 0-1,-1 0 0,0 0 0,0 1 1,-3-1-1,-16-3-201,0 0 0,1 2 0,-1 1 0,0 1 0,-32 3 0,-8-1-1973,56-1 1609,-2 4-163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30 18356,'1'-2'286,"0"0"-1,0 0 1,-1 1 0,1-1 0,-1 0-1,1 0 1,-1 0 0,0 1-1,0-1 1,0 0 0,0-3 0,0 5-237,0 0 1,0-1-1,0 1 1,0 0-1,0 0 1,0-1-1,-1 1 1,1 0-1,0 0 1,0 0-1,0-1 1,0 1 0,-1 0-1,1 0 1,0 0-1,0 0 1,0-1-1,-1 1 1,1 0-1,0 0 1,0 0-1,-1 0 1,1 0-1,0 0 1,0 0 0,-1 0-1,1 0 1,0 0-1,0 0 1,-1 0-1,1 0 1,-16 6 1177,0 6-831,0 2 1,1 0-1,0 0 0,1 1 0,-14 22 0,17-25-292,-12 19 50,1 0-1,2 1 1,1 1 0,-24 58 0,31-62-69,2 0 1,1 1 0,2 0-1,0 0 1,2 1-1,-1 36 1,6-53-138,0-1 0,1 0-1,1 1 1,0-1 0,0 0 0,6 17 0,-7-27-10,0 0 1,0 0 0,1 0-1,-1 0 1,1 0-1,-1 0 1,1 0 0,0 0-1,0 0 1,0-1-1,1 1 1,-1-1 0,0 0-1,1 0 1,0 0-1,0 0 1,-1 0 0,1 0-1,0-1 1,0 1 0,0-1-1,1 0 1,-1 0-1,0 0 1,0 0 0,1-1-1,-1 1 1,0-1-1,1 0 1,3 0 0,21-5-416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6 243 15315,'0'0'121,"-1"1"-1,1-1 1,-1 1-1,1 0 0,-1-1 1,1 1-1,-1 0 1,1-1-1,0 1 0,-1 0 1,1 0-1,0-1 1,0 1-1,0 0 0,0 0 1,-1-1-1,1 1 1,0 0-1,1 1 1,-1-2-45,0 1 0,0-1 1,1 0-1,-1 1 0,0-1 1,1 0-1,-1 0 0,1 1 1,-1-1-1,0 0 1,1 0-1,-1 0 0,1 0 1,-1 0-1,1 1 0,-1-1 1,0 0-1,1 0 1,-1 0-1,1 0 0,-1 0 1,1 0-1,-1 0 0,1-1 1,34-8 1958,-34 9-2020,107-43 1915,151-85 0,-228 112-1778,6-6-35,-28 16-87,0 0-1,1 1 1,-1 0-1,1 0 1,0 1-1,0 1 1,20-6-1,-30 9-27,0 0-1,0 0 0,0 0 1,1 0-1,-1 0 1,0 0-1,0 0 1,0 0-1,0 0 0,1 1 1,-1-1-1,0 0 1,0 0-1,0 0 0,1 0 1,-1 0-1,0 0 1,0 0-1,0 0 0,0 0 1,0 0-1,1 1 1,-1-1-1,0 0 1,0 0-1,0 0 0,0 0 1,0 0-1,0 1 1,0-1-1,0 0 0,1 0 1,-1 0-1,0 0 1,0 1-1,0-1 0,0 0 1,0 0-1,0 0 1,0 1-1,0-1 1,0 0-1,0 0 0,0 0 1,0 0-1,0 1 1,0-1-1,0 0 0,-1 0 1,-3 10 34,-81 119 100,81-123-171,-58 102 188,53-90-689,1 1 0,0 0 0,-10 38 0,18-57 527,0 0 0,0 0 0,0 1 0,0-1 0,0 0 0,-1 0 0,1 0 0,0 0 0,0 0 0,0 0 0,0 1 0,0-1 0,0 0 0,0 0 0,0 0 0,0 0 0,0 0 0,0 1 0,0-1 0,0 0 0,0 0 0,0 0 0,0 0 0,0 0 0,0 1 0,0-1 0,0 0 0,0 0 0,0 0 0,0 0 0,0 0 0,0 1 0,0-1 0,0 0 0,0 0 0,0 0 0,0 0 0,0 0 0,1 0 0,-1 1 0,0-1 0,0 0 0,0 0 0,0 0 0,0 0 0,0 0 0,1 0 0,-1 0 0,0 0 0,0 0 0,0 0 0,0 0 0,1 0 0,5-5-304,6-13-204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 15563,'16'-9'2105,"-8"12"-1073,-3 3-376,-5 9 1945,-5 2-1241,-3 11-424,-1 4-240,-4 8-272,-2 3-112,0 1-135,1 0-73,4-3-224,-1-2-225,4-8-623,3-6-296,-2-15 984,4-9-256,-8-11-152</inkml:trace>
  <inkml:trace contextRef="#ctx0" brushRef="#br0" timeOffset="1.04">1 177 18980,'11'-4'2032,"2"1"-1279,5-2-313,2 2 1056,2-1-368,8 1-640,0 0-416,2 3-1024,0 0 1232,1 3-408,-1-1-128,-2 0-104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25 18900,'3'-1'532,"-1"0"0,1 0 1,-1-1-1,0 1 0,1 0 0,-1-1 1,4-3-1,-6 5-443,0 0 0,0 0 1,0-1-1,0 1 0,1 0 1,-1 0-1,0 0 0,0-1 0,0 1 1,0 0-1,0 0 0,1 0 1,-1-1-1,0 1 0,0 0 1,0 0-1,0-1 0,0 1 0,0 0 1,0 0-1,0-1 0,0 1 1,0 0-1,0 0 0,0-1 0,0 1 1,0 0-1,0 0 0,0-1 1,-1 1-1,-12-4 1600,3 4-1460,-1 1 0,1 0-1,0 1 1,0 0 0,0 0-1,0 1 1,0 0 0,-9 5 0,-5 4-153,1 0 0,-22 15 0,33-19-68,0 1 0,-15 14 0,25-22-15,0 1 0,0 0 0,0-1 0,1 1-1,-1 0 1,0 0 0,1 0 0,-1 1 0,1-1-1,0 0 1,0 0 0,0 1 0,0-1 0,0 1-1,0-1 1,1 1 0,-1-1 0,1 1 0,0-1 0,-1 1-1,1 0 1,1 2 0,-1-4-1,1 0-1,-1 0 1,1 0-1,-1 0 1,1 0-1,-1 0 1,1 0-1,0 0 1,-1 0-1,1 0 1,0-1-1,0 1 1,0 0-1,0 0 1,0-1-1,0 1 1,0-1 0,0 1-1,0-1 1,2 1-1,0 0-17,1 0-1,-1 0 1,1-1 0,-1 0-1,1 1 1,6-2 0,4 0-86,-1-2 1,21-5-1,-33 8 105,34-12-244,-2-1 0,50-27 0,-39 19-12,-43 20 243,0 0 0,1 0 0,-1 0 0,1 1 0,-1-1 0,1 1 0,-1-1 0,1 1 0,-1-1 0,1 1 0,-1 0 0,1 0 0,-1 0 0,1 0 0,-1 0 0,1 0 0,1 1 0,-2-1 7,0 1 0,-1 0 0,1 0 0,0 0 0,-1 0-1,1 0 1,-1 0 0,1 1 0,-1-1 0,1 0 0,-1 0 0,0 0 0,0 0-1,1 1 1,-1-1 0,0 0 0,0 0 0,0 0 0,0 1 0,-1-1-1,1 0 1,-1 2 0,-25 159-313,11-84 420,7-31-35,-18 89 303,19-110-198,0-1 0,-2 0 0,-13 29 1,20-50-127,0 0 1,-1 0 0,1 0 0,-1 0-1,0-1 1,1 1 0,-2-1 0,1 0-1,0 1 1,-1-2 0,1 1-1,-1 0 1,0-1 0,-6 4 0,8-6-16,-1 1 1,1 0-1,-1-1 1,0 1-1,1-1 0,-1 0 1,0 0-1,0 0 1,1 0-1,-1 0 1,0-1-1,1 1 1,-1-1-1,1 0 1,-1 0-1,1 0 0,-1 0 1,1 0-1,-1 0 1,1-1-1,0 1 1,0-1-1,0 1 1,0-1-1,-4-3 1,1-2 1,-1 0 1,1 0 0,0 0 0,0-1 0,1 0 0,0 1 0,0-2 0,1 1-1,0 0 1,0-1 0,1 1 0,1-1 0,-1 0 0,1 1 0,0-1 0,1 0 0,1-15-1,0 12-35,1 1-1,-1 0 0,2 0 0,-1 0 0,1 1 0,1-1 0,0 1 0,1-1 0,0 1 1,0 1-1,1-1 0,1 1 0,11-15 0,-6 13-201,0 1 0,1 0 0,0 1 0,0 0 0,24-11 0,79-29-2031,-39 19 1525,-16 4-77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14723,'0'5'1857,"3"5"-1177,-3 10-304,0 6 1616,0 7-1288,0 2-168,0 1-376,3 1-192,-2-7-288,4-1-120,-2-10-320,1-5-136,-1-10-880,-2-4 1263,2-6-207,0-7-192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4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18444,'-3'23'1912,"6"-1"-1095,5 3-241,0 6 800,4 2-176,1 5-88,-3 3-223,-4 10-313,-4 5-136,-11 9-152,-9 4-32,-11 2-200,-4 1-160,-11-8-808,-1-7 832,-2-10-104,2-11-88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16548,'-21'18'4712,"-40"40"-3537,34-26-1074,1 1 0,2 2 0,1 0 0,2 1 0,-28 66 0,37-71-89,1 0 0,2 1 0,1 0 0,1 1 0,2-1 0,2 1 0,0 60 0,3-77-221,2-1-1,0 0 1,8 29 0,-8-37 141,0-1-1,1 1 1,-1-1 0,2 0 0,-1 0 0,1-1 0,-1 1 0,2-1-1,-1 1 1,1-1 0,6 6 0,15 8-305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5 339 17052,'-1'1'90,"1"0"0,-1 0 0,1 0-1,-1 0 1,1 0 0,-1 0 0,1 0 0,0 0 0,-1 0 0,1 0 0,0 0 0,0 1 0,0-1 0,0 2 0,0-3-57,1 1 1,-1-1-1,0 0 1,0 0-1,1 0 1,-1 1-1,0-1 1,0 0-1,1 0 1,-1 0-1,0 0 1,1 1-1,-1-1 1,0 0-1,1 0 1,-1 0-1,0 0 1,1 0-1,-1 0 1,0 0-1,1 0 1,-1 0-1,0 0 1,1 0-1,-1 0 1,0 0-1,1 0 1,-1 0-1,0-1 1,0 1-1,1 0 1,5-2 216,-1-1 0,1 0 1,-1 0-1,9-6 0,356-273 3507,-356 272-3639,-3 1 40,1 1 1,0 0-1,0 1 0,15-7 1,-23 15 116,-7 7-164,-10 11-60,12-17-32,-97 152 131,82-125-224,2 1-1,0 0 0,-13 47 1,23-46-889,6-25 458,7-16 180,1-10-88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18420,'7'4'1576,"-7"8"-1104,-5 3-168,-3 6 545,-3 7-145,0 6-120,-4 7-128,1 5-136,-1 1-104,3 3-40,1-4-80,3-5-424,1-4-336,0-14-1120,1-10 1536,-1-13-273,-1-11-191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15203,'0'1'2009,"12"4"-1025,4 1-416,4-2 1777,5 0-1153,7-1-728,6 0-432,4-4 136,7-5-144,-1-3-168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17548,'-9'1'352,"-1"2"1,0-1 0,1 2 0,0-1-1,0 1 1,0 0 0,0 1 0,1 0-1,-1 0 1,1 1 0,1 0 0,-1 1-1,1 0 1,0 0 0,1 0 0,-1 1-1,-5 9 1,11-16-333,0 0-1,1 0 1,-1 1-1,0-1 1,1 0-1,-1 0 1,1 0-1,-1 1 1,1-1-1,0 0 0,0 0 1,-1 1-1,1-1 1,0 0-1,0 1 1,0-1-1,0 0 1,0 1-1,1-1 1,-1 2-1,1-3-10,-1 1 0,1 0-1,0 0 1,-1-1-1,1 1 1,0 0-1,0-1 1,-1 1 0,1-1-1,0 1 1,0-1-1,0 1 1,0-1-1,0 0 1,0 1 0,-1-1-1,1 0 1,0 0-1,0 0 1,2 1-1,3-1 0,0 0 0,0 0-1,1-1 1,-1 0 0,0 0-1,11-3 1,23-14-6,-33 14-15,1 0 0,-1 1 1,1 0-1,0 0 0,0 1 1,14-3-1,-22 5 11,1 0-1,0 1 1,0-1-1,0 0 1,-1 0-1,1 0 1,0 0-1,0 1 1,-1-1-1,1 0 1,0 1-1,-1-1 1,1 1-1,0-1 0,-1 1 1,1-1-1,-1 1 1,1-1-1,-1 1 1,1 0-1,-1-1 1,1 1-1,-1 0 1,1-1-1,-1 1 1,0 0-1,0-1 1,1 1-1,-1 0 1,0 0-1,0 0 1,0-1-1,0 1 1,0 0-1,0 0 1,0 35-28,0-30 28,-10 83 561,-4 0 1,-33 112 0,44-189-463,-6 22 396,-16 41 0,21-66-412,1-2-1,-1 1 1,0 0-1,0-1 0,-1 0 1,0 0-1,-1 0 1,1-1-1,-1 0 1,-13 11-1,18-16-67,0 0-1,-1 0 1,1 0-1,0 0 1,-1 0-1,1-1 1,-1 1 0,1 0-1,-1-1 1,1 1-1,-1-1 1,0 1-1,1-1 1,-1 0 0,1 0-1,-1 0 1,0 0-1,1 0 1,-1 0-1,0 0 1,1 0 0,-1-1-1,1 1 1,-1-1-1,0 1 1,1-1-1,-1 0 1,1 1 0,0-1-1,-1 0 1,1 0-1,0 0 1,-1 0-1,1 0 1,0 0 0,0-1-1,0 1 1,0 0-1,0-1 1,0 1 0,0 0-1,0-1 1,0-1-1,-3-4 19,1-1-1,0 0 1,1 0-1,0 0 1,0 0-1,1 0 1,-1-11-1,1 4-8,1 1-1,1-1 0,0 0 0,1 0 1,1 1-1,0-1 0,1 1 0,1 0 1,0 0-1,1 0 0,0 1 0,13-20 1,-7 15-271,0 2 0,1-1 0,1 2 0,1 0 0,0 0 0,1 2 0,0 0 0,25-16 0,71-38-1227,-75 45 866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15147,'15'15'1013,"-1"0"-1,0 1 0,-1 1 1,-1 0-1,0 0 1,-2 1-1,12 26 0,-15-26-713,0 1 0,-1 0 0,-1 0 0,-1 1 0,0-1 0,-2 1 0,0 0 0,-1 0-1,-2-1 1,0 1 0,0 0 0,-10 37 0,1-16-85,-2-1-1,-1 0 1,-3-2 0,-1 1-1,-24 38 1,21-45-507,-2-1 0,-2-1 0,-28 30 0,41-46 41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14627,'11'0'1624,"17"0"-775,7-1-313,9-2 1288,10-3-792,10 1-279,2 1-73,0 3-224,-5-1-208,-11 4-632,-13 2-384,-13 2 608,-8-2-88,-13 2-161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13731,'4'19'1704,"12"-4"-679,6-4-321,14-5 1160,5-2-424,9-1-255,-2-3-57,5-4-488,-2-2-472,-7-7 32,-5-7-40,-11-4-240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16660,'0'0'54,"0"1"1,0-1 0,0 0-1,0 1 1,-1-1 0,1 1-1,0-1 1,0 1 0,0-1-1,0 1 1,0-1 0,0 1-1,0-1 1,0 1-1,0-1 1,1 1 0,-1-1-1,0 1 1,0-1 0,0 1-1,0-1 1,1 0 0,-1 1-1,0-1 1,0 1 0,1-1-1,-1 0 1,0 1 0,1-1-1,-1 0 1,0 1 0,1-1-1,-1 0 1,1 1 0,-1-1-1,1 0 1,-1 0 0,0 0-1,1 1 1,-1-1 0,1 0-1,-1 0 1,1 0 0,-1 0-1,1 0 1,-1 0 0,1 0-1,-1 0 1,1 0 0,-1 0-1,1 0 1,-1 0 0,1 0-1,-1-1 1,1 1 0,29-16 1126,-30 16-1175,98-67 1015,-3-4 0,-3-4-1,117-124 1,-135 109-936,-79 114-100,-51 108-41,31-78-242,2 1 0,-28 109-1,50-159 57,-3 23-431,3-27 652,1 0 0,0-1 0,0 1 0,0 0 0,0 0 0,0 0 0,1-1 0,-1 1 0,0 0 0,0 0 0,0-1 0,1 1 0,-1 0 0,0-1 1,1 1-1,-1 0 0,1-1 0,-1 1 0,1 0 0,-1-1 0,1 1 0,-1-1 0,1 1 0,-1-1 0,1 1 0,0-1 0,-1 1 0,1-1 0,1 1 0,14-1-412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14435,'0'15'1568,"-3"5"-1079,-3 6-233,0 4 1296,5 0-1136,1 0-80,0-3-296,3-2-168,1-4-296,-1-5-168,0-5 64,-3-2-1129,-1-2 1281,-5-5-320,-1-2-64</inkml:trace>
  <inkml:trace contextRef="#ctx0" brushRef="#br0" timeOffset="1">1 200 13923,'4'-7'1624,"2"-2"-1056,1 3-263,3-1 711,2-3-464,1 0-416,-1-4 56,-2-3-40,-1-15-216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16347,'3'1'4608,"-6"6"-1828,-12 20-1034,-24 29-1842,-16 18 298,22-31 36,-31 52 0,62-92-213,0 0 0,0 0 0,1 0 0,0 0 0,-1 0 0,1 0 1,1 0-1,-1 1 0,0-1 0,1 0 0,-1 0 0,1 1 0,0-1 0,0 0 0,1 6 0,0-7-6,0-1 1,0 1-1,0 0 0,0 0 0,0-1 0,0 1 0,0 0 1,1-1-1,-1 1 0,1-1 0,-1 0 0,1 0 0,-1 1 1,1-1-1,0 0 0,0 0 0,0 0 0,-1-1 0,1 1 1,0 0-1,0-1 0,0 1 0,0-1 0,0 0 0,0 1 1,4-1-1,9 1 69,0-1 0,0-1-1,0 0 1,0 0 0,19-6 0,74-23 177,-99 28-261,10-4 36,50-17-946,-61 20 725,-1-1 1,0 0 0,0 0 0,0 0 0,0-1 0,10-9 0,-9 5-250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19964,'-9'21'1849,"-1"0"-1281,-1 6-240,3 6 752,-3 4-208,4 4-376,-2 2-248,8-2-656,1 2-400,3-10-2304,3-8 2695,7-18-391,3-8-304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17172,'7'-3'395,"1"0"1,0 1-1,0 0 0,1 0 1,-1 1-1,0 0 1,1 0-1,-1 1 1,0 0-1,1 0 1,-1 1-1,0 0 1,1 1-1,-1 0 0,0 0 1,0 1-1,0 0 1,0 0-1,-1 1 1,14 8-1,-19-11-380,-1 1 0,1-1 0,0 1 0,-1-1 1,1 1-1,-1-1 0,0 1 0,1 0 0,-1 0 0,0 0 0,0 0 0,0 0 0,0 0 0,-1 0 0,1 0 1,0 0-1,-1 0 0,1 3 0,-1-1-9,0-1 0,-1 0 0,1 0 0,-1 1 1,1-1-1,-1 0 0,0 0 0,0 0 0,-1 0 0,1 0 1,-3 3-1,-4 7-10,-1-1 1,0 0-1,-1-1 0,-15 14 1,19-20 18,-24 23-29,6-5 42,-33 38-1,52-54-34,0-1 0,0 1-1,1 0 1,-1 0 0,2 1 0,-1-1 0,1 1 0,0-1 0,1 1 0,0 0 0,-2 12 0,4-18-40,0 0 0,-1 0 1,1 0-1,0 0 0,1 0 1,-1 0-1,0 0 1,1-1-1,-1 1 0,1 0 1,-1 0-1,1 0 1,0 0-1,0-1 0,0 1 1,0 0-1,0-1 0,0 1 1,0 0-1,0-1 1,1 0-1,-1 1 0,1-1 1,-1 0-1,1 0 1,-1 1-1,1-1 0,0-1 1,0 1-1,-1 0 0,1 0 1,0-1-1,0 1 1,0-1-1,0 1 0,3-1 1,2 1-89,1 0 1,0-1-1,0-1 0,0 1 1,0-1-1,-1 0 0,16-5 1,23-9-409</inkml:trace>
  <inkml:trace contextRef="#ctx0" brushRef="#br0" timeOffset="1">422 410 20292,'-16'41'1793,"-2"-2"-1313,2 2-184,4-4 504,2-4-432,9-8-968,1-6-200,6-13 568,1-3-232,3-7-168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5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16996,'-12'3'601,"0"1"0,0 0 0,0 1 1,1 1-1,-18 10 0,23-12-377,-1 0 0,1 1 0,1 0 0,-1 0 0,1 0 0,0 0 0,0 1 0,0 0 1,1 0-1,-7 12 0,10-16-219,0 1 1,1-1 0,-1 0-1,1 0 1,0 0 0,-1 0 0,1 1-1,0-1 1,0 0 0,1 0 0,-1 1-1,0-1 1,1 0 0,-1 0-1,1 0 1,0 0 0,0 0 0,0 0-1,0 0 1,0 0 0,0 0-1,0 0 1,0 0 0,1-1 0,-1 1-1,1 0 1,0-1 0,1 2-1,7 5 7,-1-1-1,2 0 0,19 11 1,-19-12-11,0 0 5,0 0 0,0 2 0,0-1 0,-1 1 0,17 18 0,-24-23-4,-1 0-1,0 0 1,0 0-1,0 0 1,0 0 0,0 0-1,0 1 1,-1-1 0,0 1-1,0-1 1,0 1 0,0-1-1,0 1 1,-1 0-1,1-1 1,-1 1 0,0 0-1,0-1 1,-1 1 0,1 0-1,-1-1 1,0 1-1,0-1 1,0 1 0,-2 5-1,-2-1 12,0 0-1,0-1 0,0 1 1,-1-1-1,0 0 0,-1-1 0,1 0 1,-1 0-1,0 0 0,-1 0 1,1-1-1,-1-1 0,0 1 1,-1-1-1,1-1 0,-1 1 0,-9 1 1,16-4-3,0-1 0,0 1 0,0-1 0,0 0 1,0 0-1,0 0 0,0 0 0,-1 0 0,1 0 0,0 0 1,0-1-1,0 1 0,0-1 0,0 1 0,0-1 1,0 0-1,0 0 0,1 0 0,-1 0 0,0 0 0,-2-2 1,2 1-2,1 0 1,0 0 0,0 0 0,-1 0-1,1 0 1,0 0 0,1 0 0,-1 0-1,0 0 1,1-1 0,-1 1 0,1 0-1,-1 0 1,1-1 0,0 1-1,0 0 1,0 0 0,1-1 0,0-3-1,1-4 9,1 1-1,0 0 0,1 0 0,0 0 0,0 0 0,1 1 0,0 0 0,0 0 0,1 0 0,10-11 0,3-1-11,2 0 1,29-22-1,21-7 104,-49 36 84,-1-1 0,0-1 0,30-30 0,-49 44-159,-1-1 0,1 1 0,-1-1 0,0 1 0,0-1 0,0 0 0,0 0 0,0 0 0,0 1 0,0-1 0,0 0 0,-1 0 0,1 0 0,-1 0 0,1 0 0,-1 0 0,0 0 0,0-1 0,0 1 0,0-4 0,-1 5-12,0-1-1,1 0 0,-1 1 0,0-1 1,0 1-1,0-1 0,-1 1 0,1-1 1,0 1-1,0 0 0,-1-1 0,1 1 1,-1 0-1,1 0 0,-1 0 0,1 0 1,-1 0-1,0 1 0,1-1 0,-1 0 1,0 1-1,0-1 0,-3 1 0,-1-2-231,-1 1 0,0 0 0,0 0 1,1 1-1,-1-1 0,0 2 0,0-1 0,0 1 0,0 0 0,1 0 0,-1 1 0,0 0 0,1 0 0,-9 5 0,5 2-377,7 5-169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0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14 19204,'-5'-3'267,"0"1"-1,0 0 1,0 1 0,-1-1 0,1 1-1,0 0 1,-1 0 0,1 1-1,-1 0 1,1 0 0,-1 0-1,1 0 1,0 1 0,-1 0-1,1 0 1,0 1 0,-1-1-1,1 1 1,0 0 0,0 1-1,-7 4 1,-7 4-34,2 1 0,-1 1 0,2 0 0,-19 19 0,13-10-53,0 1 0,2 0 0,-33 51 0,47-66-141,1 1 0,0 0 0,1 0 0,0 1 0,0-1 0,1 1 0,0 0 0,1 0 0,0 0 0,0 0 0,1 0-1,1 0 1,0 0 0,0 0 0,3 19 0,-1-22-30,0-1 1,0 1-1,1-1 0,-1 0 1,1 0-1,1 0 0,-1 0 0,1-1 1,0 1-1,1-1 0,-1 0 0,1 0 1,0-1-1,6 5 0,-4-4-5,1 0-1,0 0 1,0-1-1,0-1 1,0 1-1,1-1 0,0-1 1,-1 1-1,18 1 1,-15-3 11,-1 0 0,1-1 0,0 0 0,-1 0 0,1-1-1,-1-1 1,1 0 0,-1 0 0,1-1 0,-1-1 0,0 1 0,0-2 0,-1 1 0,1-1 0,-1-1 0,0 0 0,0 0 0,9-9 0,-14 11 13,-1 0 0,0 1 0,0-1 0,0 0 0,0-1 0,-1 1 0,1 0 0,-1-1 0,0 0 0,-1 1 0,1-1 0,-1 0 0,0 0 0,1-6 0,-2 8-9,0 0-1,0 0 1,-1 0-1,1 0 1,-1 0-1,0 0 0,1 0 1,-1 0-1,-1 0 1,1 0-1,0 0 1,-1 1-1,1-1 0,-1 1 1,0-1-1,0 1 1,0 0-1,0-1 1,0 1-1,-1 0 0,1 0 1,0 1-1,-1-1 1,-4-2-1,-1 0 0,0 1 0,0-1-1,-1 1 1,1 1 0,-1 0-1,0 0 1,0 0 0,-12 1 0,14 0-126,0 1 0,0 0 1,0 1-1,0-1 1,0 2-1,0-1 1,0 1-1,1 0 1,-1 0-1,0 1 1,-6 3-1,-2 7-1218,15-13 1308,-1 1 0,1-1 0,0 0 0,0 1-1,0-1 1,0 0 0,-1 0 0,1 1 0,0-1 0,0 0 0,0 1 0,0-1 0,0 0 0,0 1 0,0-1 0,0 0 0,0 1 0,0-1 0,0 0 0,0 1 0,0-1 0,0 0-1,0 1 1,0-1 0,0 0 0,0 1 0,1-1 0,-1 0 0,0 1 0,0-1 0,0 0 0,1 0 0,-1 1 0,0-1 0,0 0 0,0 0 0,1 1 0,-1-1 0,0 0 0,1 0-1,-1 0 1,0 0 0,0 1 0,1-1 0,-1 0 0,1 0 0,13 5-629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0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26 333 15427,'-3'4'882,"0"-1"-253,0 0-1,1 0 0,-1 0 0,1 1 1,0-1-1,0 1 0,-3 6 0,15-13 2522,32-25-1639,-1-2 0,56-53 0,66-80-834,-159 159-636,15-18 11,16-15 64,-77 113 21,30-55-150,-14 22-63,2 1 0,1 1 1,-16 49-1,39-94 18,-1 1-1,1 0 1,0-1 0,-1 1 0,1 0-1,0-1 1,0 1 0,0 0 0,0 0-1,0-1 1,0 1 0,0 0 0,0 0-1,0-1 1,0 1 0,0 0-1,0-1 1,1 1 0,-1 0 0,1 1-1,-1-2 1,0 0 0,1 0-1,-1 0 1,1 0 0,-1 1 0,1-1-1,-1 0 1,1 0 0,-1 0-1,1 0 1,-1 0 0,1 0-1,-1 0 1,0 0 0,1 0-1,-1 0 1,1 0 0,-1 0-1,1-1 1,-1 1 0,1 0-1,0-1 1,31-18-1625,-27 15 1697,22-13-908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16708,'11'-14'1680,"0"2"1663,-16 25-423,2-7-2623,-47 107 2165,45-97-2423,-1-1 1,2 1-1,0 0 1,1 1 0,-1 23-1,4-39-22,-1 1 0,1 0 0,0 0 0,0 0 0,0 0-1,0 0 1,1 0 0,-1 0 0,1 0 0,-1-1 0,1 1 0,-1 0-1,1 0 1,0-1 0,0 1 0,0 0 0,0-1 0,0 1-1,0-1 1,0 1 0,1-1 0,-1 1 0,1-1 0,-1 0 0,1 0-1,-1 0 1,1 0 0,-1 0 0,1 0 0,0 0 0,0 0 0,0-1-1,-1 1 1,1-1 0,0 1 0,0-1 0,0 0 0,0 0 0,0 0-1,0 0 1,0 0 0,-1 0 0,1 0 0,0-1 0,0 1 0,2-1-1,5-2 53,-1 0-1,1 0 0,-1 0 1,0-1-1,0 0 1,0-1-1,-1 0 0,1 0 1,-1-1-1,-1 1 0,8-9 1,-5 5 22,-1-1 1,0 0 0,0 0 0,-1 0 0,-1-1 0,0 0 0,7-17-1,-11 23-61,-1 0 0,1 0 0,-1 0 0,0 0 0,-1 0 0,1 0 0,-1 0 0,0-1 0,0 1 0,0 0 0,-1 0 0,0 0 0,0 0 0,-3-7 0,3 9-25,0 1 0,0-1 0,-1 1 0,1 0 0,-1 0 1,1-1-1,-1 1 0,0 1 0,0-1 0,0 0 0,0 0 0,0 1 0,0-1 0,-1 1 1,1-1-1,0 1 0,-1 0 0,1 0 0,-1 0 0,1 0 0,-1 1 0,0-1 0,1 1 1,-1-1-1,0 1 0,1 0 0,-1 0 0,0 0 0,-2 1 0,0 0-163,0-1 1,1 1-1,-1 0 0,1 0 0,-1 1 1,1-1-1,-1 1 0,1 0 0,0 0 0,0 1 1,0-1-1,0 1 0,0 0 0,1 0 1,-1 0-1,1 0 0,0 1 0,0-1 1,0 1-1,0 0 0,1 0 0,-4 7 0,6-11 94,0 1-1,0-1 0,-1 1 0,1-1 1,0 0-1,0 1 0,0-1 0,0 1 1,0-1-1,0 1 0,0-1 0,0 1 1,0-1-1,0 1 0,0-1 0,0 1 1,0-1-1,0 1 0,0-1 0,1 1 1,-1-1-1,0 1 0,0-1 0,0 1 1,1-1-1,-1 1 0,0-1 0,1 0 1,-1 1-1,0-1 0,1 0 0,-1 1 1,1-1-1,16 3-989,0-6-38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14435,'0'0'151,"0"1"-1,0-1 1,0 0-1,0 1 1,1-1-1,-1 1 1,0-1-1,0 0 1,0 1-1,1-1 1,-1 0-1,0 0 1,1 1 0,-1-1-1,0 0 1,1 1-1,-1-1 1,0 0-1,1 0 1,-1 0-1,0 0 1,1 1-1,-1-1 1,1 0-1,-1 0 1,0 0-1,1 0 1,-1 0-1,1 0 1,-1 0 0,0 0-1,1 0 1,11 3 3336,-19-1 629,-22 16-3060,10-2-944,2 0 0,-1 2 0,2 0 0,1 1 0,0 0 0,1 1 0,-16 32 0,27-46-90,0 0 0,0 0 0,1 1 0,0-1 0,0 1 0,-1 11 0,2-16-14,1-1 0,0 1 0,0-1 0,0 1 0,0-1 0,0 1 1,0-1-1,1 1 0,-1-1 0,0 1 0,1-1 0,-1 0 0,1 1 0,0-1 0,-1 0 1,1 1-1,0-1 0,0 0 0,0 0 0,0 0 0,0 1 0,0-1 0,0 0 0,0 0 0,0-1 1,0 1-1,1 0 0,-1 0 0,0-1 0,1 1 0,-1 0 0,0-1 0,1 1 0,-1-1 1,2 1-1,5-1 27,-1 1 1,0-1 0,1 0 0,-1 0-1,1-1 1,-1 0 0,0 0-1,0-1 1,0 0 0,0 0 0,0-1-1,0 0 1,0 0 0,7-5 0,-1 0 46,0-1 0,-1 0 0,0 0 1,0-2-1,17-18 0,-24 23-20,-1 0 0,0 0 0,0 0 0,-1-1-1,0 1 1,0-1 0,0 0 0,-1 0 0,0 0 0,0 0 0,0-8-1,-2 13-136,1 0 0,-1 0 0,0 0 0,0-1 0,0 1 0,0 0 0,-1 0 0,1 0 0,0 0 0,-1 0 0,0 0 0,1 0 0,-1 0 0,0 1 0,0-1 0,0 0 0,0 0 0,0 0 0,-1 1 0,1-1 0,0 1-1,-1-1 1,1 1 0,-1-1 0,0 1 0,1 0 0,-1 0 0,0 0 0,0 0 0,0 0 0,0 0 0,1 1 0,-1-1 0,0 0 0,0 1 0,-1 0 0,1-1 0,0 1 0,0 0 0,0 0 0,0 0 0,-2 1 0,3-1-19,1-1 0,-1 1 0,0 0 1,1 0-1,-1 0 0,0 0 0,1 0 0,-1 0 1,1 0-1,-1 1 0,0-1 0,1 0 1,-1 0-1,1 0 0,-1 1 0,1-1 0,-1 0 1,0 0-1,1 1 0,-1-1 0,1 1 1,-1-1-1,1 0 0,0 1 0,-1-1 0,1 1 1,-1-1-1,1 1 0,0-1 0,-1 1 1,1-1-1,0 1 0,0 0 0,0-1 0,-1 1 1,1-1-1,0 1 0,0 0 0,0-1 1,0 1-1,0-1 0,0 1 0,0 1 0,6 8-1235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 19060,'11'-5'4356,"-18"14"-1183,-8 11-1889,-105 203 1723,106-191-2845,2-1-1,1 1 1,2 1 0,1 0 0,-6 51 0,13-73-126,1 0 1,0 0 0,0 0-1,1-1 1,1 1 0,0 0-1,0-1 1,1 1 0,0-1 0,1 0-1,9 18 1,-9-23-116,-1 1 0,1-2 0,-1 1-1,1 0 1,1-1 0,-1 1 0,1-1 0,-1 0 0,1-1 0,0 1 0,1-1 0,-1 0 0,0 0 0,1-1 0,0 0-1,-1 0 1,1 0 0,0 0 0,0-1 0,0 0 0,0 0 0,8-1 0,-12 0 27,1 1 0,-1-1 1,1-1-1,-1 1 0,1 0 0,-1 0 1,1-1-1,-1 0 0,0 1 0,1-1 1,-1 0-1,0 0 0,0 0 0,0-1 1,1 1-1,-1 0 0,0-1 0,-1 1 1,1-1-1,0 0 0,0 0 0,-1 1 0,1-1 1,-1 0-1,2-3 0,3-13-588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28 284 17700,'-7'4'1281,"-14"9"4070,31-18-3875,5-4-779,-1-1 0,0 0 0,-1-1 0,19-19 0,43-56 106,-69 79-707,15-19 73,-1-2 0,22-40 0,-42 67-167,0 1 0,1-1 1,-1 1-1,0-1 1,0 1-1,0-1 0,1 1 1,-1-1-1,0 1 1,1-1-1,-1 1 0,0-1 1,1 1-1,-1 0 1,0-1-1,1 1 1,-1 0-1,1-1 0,-1 1 1,1 0-1,-1-1 1,2 1-1,-1 11 22,-6 31-20,4-36-3,-16 76-25,9-43-1133,-6 60 0,14-99 1110,-1 0 0,1 0 0,0 1 1,0-1-1,0 0 0,0 0 0,0 1 0,0-1 1,0 0-1,0 0 0,0 1 0,0-1 0,0 0 1,0 0-1,0 1 0,0-1 0,0 0 0,0 1 1,0-1-1,1 0 0,-1 0 0,0 0 1,0 1-1,0-1 0,0 0 0,0 0 0,1 1 1,-1-1-1,0 0 0,0 0 0,0 0 0,1 0 1,-1 1-1,0-1 0,1 0 0,9-6-890,3-4 127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0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13363,'3'11'5009,"-1"9"-3890,-1 6-251,6 109 1261,-4-114-1990,0 0 0,1 0 0,2-1-1,9 26 1,-10-36-246,-3-10-522,-2-2 589,-1 1 0,1 0-1,-1-1 1,1 1 0,-1 0-1,1 0 1,-1-1 0,0 1-1,0 0 1,0 0 0,1 0-1,-3-2 1,-6-5-183,-4-1-79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19308,'8'0'1576,"-1"-3"-1191,2-4-177,8 0 520,2-2-416,5 0-688,-1 0-360,0 2-209,-5 0 649,-6 5-224,-11 2-224</inkml:trace>
  <inkml:trace contextRef="#ctx0" brushRef="#br0" timeOffset="1">37 161 15203,'16'4'1721,"-1"-4"-1177,2-4-248,4-4 912,5-2-1080,2-3-328,-2-6 344,2 0-136,-1-1-240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18364,'-3'9'6226,"-3"19"-3220,-4 14-1912,0-4-654,2-11-368,0 1 0,2 0 0,1 0 0,2 1 0,-1 32 0,6-48-983,1-14-1269,-3-22-183,-4 7 1404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19812,'-1'-5'2273,"1"2"-1281,1 1-312,8 2 1264,3 2-351,5-2-561,5-2-288,7-1-520,2 3-312,5 0-912,-1-1-456,2-5 1136,1-1-248,1-6-257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69 118 11867,'4'-9'953,"-1"0"1,2 0 0,0 0 0,0 1 0,0-1 0,1 1 0,8-8 0,-11 12-517,1 0 0,0 1 1,-1 0-1,1 0 0,1 0 1,-1 0-1,0 0 0,1 1 1,-1 0-1,1 0 0,0 0 1,-1 1-1,1-1 0,0 1 1,9-1-1,-12 2-357,0 0 0,-1 0 0,1 0 0,0 0 0,0 0 0,-1 1 0,1-1 0,0 1 1,0-1-1,-1 1 0,1-1 0,-1 1 0,1 0 0,0 0 0,-1 0 0,0 0 0,1 0 0,-1 0 0,1 0 0,-1 1 0,0-1 0,0 0 0,0 1 0,0-1 0,0 1 1,0-1-1,0 1 0,0-1 0,-1 1 0,1 0 0,-1-1 0,1 1 0,-1 0 0,1 0 0,-1-1 0,0 1 0,0 3 0,0 4-2,0 0 0,-1 0 0,0 0 1,0 0-1,-1 0 0,-2 9 0,-4 6-19,-1-2 0,-1 1 0,0-1 0,-18 26 0,-61 79 34,35-55-33,51-68-54,0 1-1,0-1 1,1 1 0,0-1 0,-1 1-1,2 0 1,-3 8 0,3-12-12,1 0 1,0 0-1,0 0 0,0 0 1,0 0-1,0 1 1,0-1-1,0 0 0,1 0 1,-1 0-1,0 0 1,1 0-1,-1 0 0,1 1 1,-1-1-1,1 0 1,-1 0-1,1 0 0,0 0 1,-1-1-1,1 1 1,0 0-1,0 0 0,0 0 1,0-1-1,0 1 1,0 0-1,0-1 1,0 1-1,0-1 0,0 1 1,0-1-1,0 1 1,0-1-1,0 0 0,0 0 1,3 1-1,3 0-278,1 0-1,0 0 1,0-1-1,0 0 1,0 0-1,0-1 1,0 0-1,-1 0 1,13-4-1,-8 1-127,0 0 0,-1-1-1,0 0 1,0-1 0,15-10 0,3-6-606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30 16251,'0'-1'252,"0"-1"0,0 0 0,0 1 0,0-1 0,0 0 0,-1 0 0,1 1 0,0-1 0,-1 0 0,1 1 0,-1-1 0,0 1 0,0-1 0,-1-2-1,1 4-120,0-1 0,1 1 0,-1 0-1,0-1 1,0 1 0,0 0-1,0 0 1,0-1 0,0 1 0,0 0-1,0 0 1,0 0 0,0 0-1,0 0 1,0 1 0,0-1 0,1 0-1,-1 0 1,0 0 0,0 1-1,0-1 1,0 1 0,0-1 0,0 1-1,1-1 1,-1 1 0,0-1-1,0 1 1,0 0 0,-7 5 424,1-1 1,1 1 0,-1 0-1,1 0 1,-10 14-1,8-10-431,1 1-1,0 0 0,0 0 0,2 1 0,-1-1 0,-4 18 0,8-25-115,1 0 0,1 0 0,-1 0 0,1 1 0,-1-1-1,1 0 1,0 0 0,1 0 0,-1 0 0,1 0 0,0 0-1,0 0 1,0 0 0,0 0 0,1 0 0,-1 0 0,1-1-1,0 1 1,5 6 0,1 0-17,1-1 1,1 1-1,0-2 0,20 14 0,-6-3 6,-22-18-11,0 1-1,0-1 1,0 1 0,0 0 0,-1 0 0,1 0 0,0 0 0,-1 0 0,1 0 0,-1 0 0,0 1-1,0-1 1,0 0 0,1 4 0,-2-5 1,0 1 1,0 0-1,0 0 1,0 0-1,0 0 0,0-1 1,-1 1-1,1 0 0,-1 0 1,1-1-1,-1 1 1,0 0-1,0-1 0,1 1 1,-1-1-1,0 1 0,0-1 1,-1 1-1,1-1 1,0 0-1,-2 2 0,-5 4 12,-1 0 0,1 0-1,-1-1 1,0 0 0,-1-1-1,1 0 1,-1-1 0,0 0-1,0 0 1,0-1 0,-1 0-1,1-1 1,-13 1 0,22-3 12,0 1-1,0-1 1,0 0 0,0 0 0,0 0 0,0 0 0,0 0 0,0 0 0,0 0 0,0-1 0,0 1 0,0 0 0,1 0 0,-1-1-1,0 1 1,0-1 0,0 1 0,0-1 0,1 1 0,-1-1 0,0 1 0,0-1 0,1 0 0,-1 1 0,0-1 0,1 0 0,-1 0-1,0-1 4,1 1 0,0 0 0,0-1 0,0 1-1,0-1 1,0 1 0,0 0 0,1-1 0,-1 1-1,0 0 1,1-1 0,-1 1 0,1 0 0,-1-1-1,2-1 1,3-6 44,1 0-1,0 1 0,10-12 1,22-19 0,55-42 0,-52 46 137,48-50 1,-85 80-144,0 1 1,0-1 0,0 0 0,-1 0 0,0-1 0,0 1-1,0-1 1,-1 0 0,0 1 0,2-8 0,-4 11-33,1 1 0,-1-1 0,0 1 0,0-1 0,0 1 0,0-1 0,-1 0 0,1 1 0,0-1 0,-1 1 1,1 0-1,-1-1 0,1 1 0,-1-1 0,1 1 0,-1 0 0,0-1 0,-1 0 0,0 0-8,1 1 0,-1-1-1,0 1 1,0-1 0,0 1-1,0 0 1,-1 0 0,1 0-1,0 0 1,0 0 0,-1 1-1,1-1 1,0 1 0,-1-1-1,-2 1 1,2-1-91,0 1-1,-1 0 1,1 0-1,0 0 0,-1 0 1,1 0-1,0 1 1,-1 0-1,1-1 1,0 1-1,0 0 1,0 1-1,0-1 1,0 0-1,0 1 1,-5 4-1,3-3-58,1 2 0,0-1 0,1 0 0,-1 1 0,1 0 0,0 0 0,0 0 0,0 0 0,-1 6 0,-4 6-341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22821,'-10'21'2352,"2"0"-1551,0 0-353,3 1 1216,-2-2-576,1-1-760,5-1-448,-1-5-712,2-1-312,-1-5-561,-1-1-183,4-14 16,8-5 735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 18932,'-1'6'3168,"-7"19"-1616,-5 5 1171,-20 51 246,29-71-2858,1 1 0,0 1 0,1-1-1,0 0 1,-1 17 0,3-27-126,1 1-1,-1 0 1,0 0-1,0-1 1,1 1-1,-1 0 1,1 0-1,-1-1 1,1 1-1,0-1 1,0 1-1,0 0 1,0-1-1,0 1 1,0-1-1,0 0 1,0 1 0,0-1-1,1 0 1,-1 0-1,0 0 1,1 0-1,-1 0 1,1 0-1,-1 0 1,1 0-1,2 0 1,6 2-102,-1 0 1,1-1 0,0 0 0,11 0-1,-14-1 41,1 0-1,-1 0 1,0 1-1,14 4 0,-19-5 70,0-1 0,0 1 0,-1 0-1,1 0 1,0 1 0,0-1 0,-1 0-1,1 0 1,-1 1 0,0-1-1,1 1 1,-1-1 0,0 1 0,0 0-1,0-1 1,0 1 0,0 0-1,0 0 1,0 0 0,-1 0 0,1 0-1,-1 0 1,1 3 0,-1-2 19,0-1 1,-1 1 0,1 0-1,-1 0 1,0 0-1,0 0 1,0 0-1,0 0 1,-1-1 0,1 1-1,-1-1 1,1 1-1,-1-1 1,0 1 0,-4 3-1,-1 1 53,-1 0-1,0 0 0,0 0 1,-1-1-1,0 0 1,0-1-1,0 0 0,-1-1 1,-16 6-1,22-9-123,1 0 0,-1 0 1,0 0-1,0-1 0,0 0 0,0 1 0,0-1 0,0-1 0,0 1 0,1-1 1,-1 1-1,-6-3 0,7 2-58,0-1 1,0 1 0,1-1-1,-1 0 1,1 0 0,-1 0-1,1 0 1,0 0-1,0 0 1,0-1 0,0 1-1,0-1 1,1 1-1,-1-1 1,1 0 0,-1 1-1,1-1 1,-1-3 0,-7-31-475,7-8-215</inkml:trace>
  <inkml:trace contextRef="#ctx0" brushRef="#br0" timeOffset="1">83 26 17228,'14'-2'2736,"-1"2"-1455,0 2-561,3-1 2024,3-1-1343,0 0-305,3-1-1192,0-4-480,0-1 488,-1-1-248,1 0-137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20484,'15'0'925,"0"0"0,0 0 0,19-4 1,-19 2-588,0 1 1,0 0 0,16 2 0,-29-1-323,-1 0-1,1 1 1,0-1-1,-1 1 1,1-1-1,-1 1 0,1-1 1,0 1-1,-1 0 1,1 0-1,-1 0 1,0 0-1,1 0 1,-1 0-1,0 0 1,0 1-1,1-1 1,-1 0-1,0 1 1,0-1-1,-1 0 1,1 1-1,0-1 1,0 1-1,-1 0 0,1-1 1,-1 1-1,1 0 1,-1-1-1,0 1 1,1 0-1,-1-1 1,0 1-1,0 0 1,0-1-1,-1 1 1,0 3-1,0 7 130,-1 0-1,-1 0 1,0-1-1,-5 13 1,6-20-112,-52 129 1298,30-80-861,-26 89-1,48-126-1169,0-7-69,-2-16 333,0-5-47</inkml:trace>
  <inkml:trace contextRef="#ctx0" brushRef="#br0" timeOffset="1">2 294 17604,'-2'-5'2376,"5"5"-1135,8 0-417,6 3 1768,5 0-727,7 1-649,0-1-264,8-1-600,-1-1-200,-1-1-816,-4-6-608,-6-7 1032,-2-4-224,-7-8-176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21565,'0'0'72,"0"0"0,1 0 1,-1 0-1,0 0 0,0 0 1,1 0-1,-1 0 0,0 0 1,0 0-1,1 0 0,-1 0 1,0 0-1,0 0 0,1 1 1,-1-1-1,0 0 0,0 0 1,0 0-1,1 0 0,-1 0 1,0 1-1,0-1 0,0 0 1,0 0-1,1 0 0,-1 1 1,0-1-1,0 0 1,0 0-1,0 1 0,0-1 1,0 0-1,0 0 0,1 1 1,-4 11 1418,-15 20-1,11-18-691,-50 97 661,-38 68-2003,91-173 220,0 0-1,0-1 1,0 0 0,-7 7-1,10-11 287,1-1 0,0 1 0,-1-1-1,1 1 1,-1-1 0,1 1 0,-1-1-1,1 1 1,-1-1 0,1 0 0,-1 1-1,0-1 1,1 0 0,-1 0-1,1 0 1,-1 1 0,0-1 0,1 0-1,-1 0 1,0 0 0,1 0 0,-1 0-1,0 0 1,1 0 0,-1 0 0,0 0-1,1 0 1,-1 0 0,1-1-1,-1 1 1,0 0 0,1 0 0,-1-1-1,1 1 1,-1 0 0,1-1 0,-1 1-1,1 0 1,-1-1 0,1 1 0,-1-1-1,1 1 1,-1-1 0,1 1-1,0-1 1,-1 1 0,1-1 0,0 0-1,-1 1 1,1-1 0,0 1 0,0-1-1,0 0 1,0 1 0,-1-1 0,1 0-1,0 1 1,0-2 0,-4-20-705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77 19924,'-2'-1'265,"0"-1"0,-1 1 0,1 0 0,-1-1 0,0 1 0,1 1 0,-1-1 0,0 0 0,0 1 0,1-1 0,-1 1 0,0 0 0,0 0 0,0 0 0,1 0 0,-1 0 0,0 1 0,-3 0 0,-5 1 334,0 1 1,0 0-1,-12 5 0,-4 9-105,19-7-167,8-9-311,1-1 0,-1 0 0,0 1 0,0-1 1,0 1-1,0-1 0,0 0 0,1 1 0,-1-1 0,0 0 1,0 1-1,1-1 0,-1 0 0,0 1 0,0-1 0,1 0 1,-1 0-1,0 1 0,1-1 0,-1 0 0,0 0 0,1 0 1,-1 1-1,1-1 0,-1 0 0,0 0 0,1 0 0,-1 0 1,1 0-1,-1 0 0,1 0 0,3 1 35,-1-1-1,1 0 1,0 0-1,0 0 1,-1-1-1,1 1 1,-1-1-1,1 0 1,0 0 0,-1 0-1,1-1 1,-1 1-1,0-1 1,0 0-1,1 0 1,-1 0-1,4-3 1,-3 1-11,1 1 0,-1-1 0,0 0 0,0 0 0,0 0 1,-1-1-1,1 1 0,-1-1 0,0 0 0,3-8 0,-5 12-35,0 0 1,-1 0-1,1-1 0,-1 1 1,1 0-1,-1 0 0,0 0 1,1 0-1,-1-1 0,0 1 0,0 0 1,0 0-1,0 0 0,0-1 1,0 1-1,0 0 0,-1 0 1,1-1-1,0 1 0,-1 0 1,1 0-1,0 0 0,-1 0 0,0 0 1,1 0-1,-1 0 0,0 0 1,1 0-1,-1 0 0,0 0 1,0 0-1,0 0 0,0 0 1,0 1-1,0-1 0,0 0 0,0 1 1,0-1-1,0 1 0,0-1 1,0 1-1,0-1 0,-1 1 1,1 0-1,0 0 0,0 0 0,-3-1 1,1 1-69,-1 0 1,0 0 0,0 1-1,0-1 1,0 1-1,0 0 1,0 0 0,0 0-1,1 0 1,-1 1-1,0-1 1,1 1-1,-1 0 1,-3 3 0,4-2-71,-1 1 0,0-1 0,1 1 0,0 0 0,0 0 0,0 0 0,1 1 1,-1-1-1,1 1 0,0 0 0,0-1 0,0 1 0,1 0 0,0 0 0,0 0 1,0 0-1,1 0 0,-1 0 0,1 0 0,0 0 0,1 6 0,4 18-421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73 21044,'1'0'84,"0"0"0,-1 0-1,1-1 1,0 2-1,-1-1 1,1 0-1,-1 0 1,1 0-1,0 0 1,-1 0 0,1 0-1,-1 1 1,1-1-1,0 0 1,-1 1-1,1-1 1,-1 0-1,1 1 1,-1-1 0,1 0-1,-1 1 1,1-1-1,-1 1 1,0-1-1,1 1 1,-1-1-1,0 1 1,1-1 0,-1 1-1,0 0 1,0-1-1,1 1 1,-1-1-1,0 1 1,0 0-1,0-1 1,0 1-1,0 0 1,0-1 0,0 1-1,0-1 1,0 1-1,0 0 1,0-1-1,0 1 1,0 0-1,-1-1 1,1 1 0,0-1-1,0 1 1,-1 0-1,-2 7 426,0-1 0,-1 1-1,-6 9 1,3-5-266,0 1-33,4-7-102,0-1 0,0 1-1,0 0 1,1 0 0,0 0 0,-1 6-1,3-11-89,0-1 0,0 1-1,0-1 1,0 0-1,0 1 1,0-1-1,1 1 1,-1-1-1,0 1 1,0-1 0,1 0-1,-1 1 1,0-1-1,0 0 1,1 1-1,-1-1 1,0 0-1,1 1 1,-1-1-1,1 0 1,-1 0 0,0 0-1,1 1 1,-1-1-1,1 0 1,-1 0-1,0 0 1,1 0-1,-1 0 1,1 1 0,-1-1-1,1 0 1,-1 0-1,1 0 1,-1 0-1,0-1 1,1 1-1,-1 0 1,1 0 0,-1 0-1,1 0 1,-1 0-1,1 0 1,-1-1-1,0 1 1,1-1-1,22-7 400,-15 3-327,0 0-1,-1-1 1,1 0-1,-1 0 1,0 0-1,-1-1 1,0 0-1,0-1 1,0 1-1,4-9 1,-8 13-87,0 0 0,-1-1 1,0 1-1,1 0 1,-1 0-1,0-1 1,0 1-1,-1-1 1,1 1-1,-1-1 1,0 1-1,1-1 1,-2 1-1,1-1 0,0 1 1,-1-1-1,1 1 1,-1-1-1,0 1 1,0 0-1,-1-1 1,1 1-1,-1 0 1,1 0-1,-1 0 0,0 0 1,0 0-1,0 0 1,-5-3-1,4 3-196,0 1 0,0-1-1,-1 1 1,1 0 0,-1 0-1,1 0 1,-1 0 0,0 1-1,0 0 1,1-1 0,-1 2-1,0-1 1,0 0 0,0 1 0,0-1-1,0 1 1,0 0 0,-1 1-1,1-1 1,0 1 0,0-1-1,-5 3 1,8-2-637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 14667,'0'-1'57,"0"1"0,0 0 0,0 0 0,0-1 0,0 1 0,0 0 0,0 0 0,0-1 1,0 1-1,0 0 0,0 0 0,0-1 0,0 1 0,-1 0 0,1 0 0,0 0 0,0-1 0,0 1 0,0 0 0,0 0 0,-1 0 0,1-1 0,0 1 0,0 0 0,0 0 0,-1 0 0,1 0 0,0-1 0,0 1 0,0 0 1,-1 0-1,1 0 0,0 0 0,0 0 0,-1 0 0,1 0 0,-9 6 685,-6 18 471,1 11-900,1 0 0,2 0-1,1 1 1,-8 64-1,18-81-122,7-29 380,9-28 536,-14 28-787,0 1 187,-2 9-520,0 0 0,0 0 1,0 0-1,0 0 1,0 0-1,0 0 1,0 1-1,0-1 1,0 0-1,0 0 1,0 0-1,0 0 1,0 0-1,0 0 1,1 0-1,-1 0 0,0 0 1,0 0-1,0 0 1,0 0-1,0 0 1,3-9-4936,0-2 4581,-3 7 614,1-1 0,0 1-1,0-1 1,0 1 0,1-1 0,0 1 0,3-6 0,-3 5-143,1 1 1,-2-1-1,1 0 0,0 1 1,-1-1-1,0 0 0,1-9 1,-3 7 1017,-2 7-456,-8 14-275,-7 22-343,7-8 377,-10 39-1,19-59-354,1-1-1,-1 1 0,1-1 0,1 1 0,-1 0 1,1-1-1,1 1 0,-1 0 0,1-1 0,4 15 0,-5-21-66,0 0 0,1 0 0,-1 0 0,1 0 0,-1 0 0,1 0 0,-1 0 0,1 0 0,-1 0 0,1 0 0,0 0 0,-1 0 0,1-1 0,0 1 0,0 0 0,0 0 0,0-1 0,0 1 0,0-1 0,-1 1 0,2-1 0,-1 1 0,0-1 0,0 1 0,1-1 0,0 0 2,-1 0 0,1 0 0,0-1 0,-1 1 0,1-1 0,0 1 0,-1-1 0,1 1 0,-1-1 1,1 0-1,-1 0 0,1 0 0,-1 0 0,3-2 0,3-3 15,1-2 0,-1 1 0,-1-1 0,8-11 1,14-24 31,-1 0 0,-2-2 1,24-60-1,-47 100-50,-1 1 0,1-1-1,-1 1 1,0-1 0,0 0 0,0 1 0,-1-10 0,0 14-1,0 0 0,0 0 0,0 0 0,0 0 0,0 0 0,0 0 0,0-1 1,-1 1-1,1 0 0,0 0 0,0 0 0,0 0 0,0 0 0,0 0 1,-1 0-1,1 0 0,0 0 0,0 0 0,0-1 0,0 1 0,-1 0 0,1 0 1,0 0-1,0 0 0,0 0 0,0 0 0,-1 0 0,1 0 0,0 1 0,0-1 1,0 0-1,0 0 0,-1 0 0,1 0 0,0 0 0,0 0 0,0 0 1,0 0-1,-1 0 0,1 0 0,0 1 0,0-1 0,0 0 0,0 0 0,0 0 1,0 0-1,0 0 0,0 0 0,-1 1 0,1-1 0,-8 8 2,-4 10 15,0 0 0,2 0 0,0 1 1,1 1-1,1 0 0,1 0 0,0 0 0,2 1 1,1 0-1,0 0 0,1 0 0,2 0 1,0 36-1,2-53 2,0-1-1,0 1 1,0 0 0,0-1-1,0 1 1,1-1 0,2 4-1,4 12-1499,-5-26-3471,-3-1 3800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21373,'2'22'2400,"5"6"-1680,5 8-312,4 4 1201,3 11-793,0 3-112,-3 7-616,-5 5-248,-12 4-320,-9 5-320,-17 9-609,-12 10 1073,-27 5-304,-11 3-112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13 129 11819,'-2'3'185,"0"0"0,1-1 0,-1 1 1,1 0-1,0 0 0,0 1 1,0-1-1,1 0 0,-1 0 0,1 0 1,-1 1-1,1-1 0,0 0 1,1 0-1,-1 0 0,0 1 0,1-1 1,1 5-1,0-4 3,0 0-1,0-1 1,0 1 0,1-1 0,-1 1 0,1-1-1,0 0 1,0 0 0,0 0 0,0 0-1,1 0 1,4 2 0,8 4 150,0-1 0,0-1 0,1-1 0,-1 0 0,29 5 0,42 8-58,1-4 0,1-4 0,1-3 0,-1-5 1,1-3-1,144-20 0,484-138 1434,-610 130-1260,-65 18-195,-10 3 100,-1-2 0,1-1 1,-2-1-1,44-22 0,-74 32-337,-1 1 0,1-1-1,0 0 1,0 1 0,-1-1-1,1 0 1,0 0 0,-1 1-1,1-1 1,-1 0 0,1 0 0,-1 0-1,1 0 1,-1 0 0,0 0-1,1 0 1,-1 0 0,0 0-1,0 0 1,0 0 0,0 0-1,0 0 1,0 0 0,0 0-1,0 0 1,0 0 0,0 0 0,-1 0-1,1 0 1,0 0 0,-1 0-1,0-1 1,1 1-136,-1 0-1,1 0 1,-1 0-1,1 0 1,-1 0-1,0 0 1,1 0 0,-1 0-1,0 0 1,0 0-1,0 0 1,1 0-1,-1 0 1,0 1 0,0-1-1,0 0 1,-1 1-1,1-1 1,0 1-1,0-1 1,0 1 0,0 0-1,0-1 1,-1 1-1,1 0 1,-1 0-1,-12-1-1033,9-2 339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29:3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12651,'0'0'119,"-1"0"0,1 0-1,0 0 1,-1 0 0,1 0 0,-1 0 0,1 0 0,0 0 0,-1 0 0,1 0 0,0 0 0,-1 0-1,1 0 1,0-1 0,-1 1 0,1 0 0,0 0 0,-1 0 0,1-1 0,0 1 0,0 0 0,-1 0-1,1-1 1,0 1 0,0 0 0,-1-1 0,1 1 0,0 0 0,0-1 0,0 1 0,0-1 0,9-6 2614,21-1-357,31 1-1134,0 3 0,73 5 0,-97 0-1006,-33-1-223,7 0 22,0 0 1,0 1-1,0 0 0,-1 1 1,19 5-1,-26-6-24,-1 0 0,0 0 1,1 0-1,-1 0 0,0 1 0,0-1 0,0 1 0,0-1 0,0 1 1,0 0-1,0 0 0,-1 0 0,1 0 0,-1 0 0,1 0 0,-1 0 1,0 0-1,0 1 0,0-1 0,0 1 0,0-1 0,0 0 0,-1 1 1,1-1-1,-1 1 0,0 0 0,0-1 0,0 1 0,0-1 0,-1 4 1,0 8 48,-2-1 1,0 1-1,0-1 1,-1 0-1,-1 0 1,-6 13 0,-44 74 211,46-83-259,9-17-10,-21 37-2200,-37 48-1,55-81 1388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11747,'-2'12'308,"1"1"0,0-1 1,0 0-1,1 1 0,1-1 1,2 17-1,-2-23-219,1-1 0,0 1 1,0-1-1,0 0 0,0 1 1,1-1-1,0 0 0,0-1 1,0 1-1,1 0 0,-1-1 1,1 0-1,0 0 0,1 0 1,8 6-1,5 1 102,1 0-1,-1-2 1,2 0 0,-1-1-1,1-2 1,1 0 0,-1 0 0,30 2-1,-6-3 35,-1-2 0,1-2-1,46-5 1,161-25 692,-10 1-140,-162 21-585,281-12 1015,-340 19-950,39 6 0,-55-6-214,-1 1 0,1-1 0,-1 1 0,1 0 0,-1 0 0,1 1 0,-1-1 0,0 1 0,1-1 0,-1 1 0,0 0 0,0 0 0,0 0 0,-1 1 0,1-1 0,0 1 0,-1-1 0,4 6 0,-5-7-37,-1 0 1,1 0-1,-1 0 1,1 0-1,-1 0 0,0 0 1,1 0-1,-1 0 1,0 1-1,0-1 1,0 0-1,0 0 0,0 0 1,0 0-1,0 0 1,0 0-1,0 0 1,0 0-1,-1 1 0,1-1 1,0 0-1,-1 0 1,1 0-1,-1 0 1,1 0-1,-1 0 0,0-1 1,1 1-1,-2 1 1,0 0-116,0-1 1,0 0-1,0 0 1,0 0-1,0 0 1,0 0-1,0 0 1,-1-1-1,1 1 1,0-1-1,0 1 1,-4-1-1,-6 0-234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14499,'1'0'136,"0"0"0,0 0 0,-1-1 0,1 1 0,0 0 0,-1 0-1,1-1 1,0 1 0,0 0 0,-1-1 0,1 1 0,-1-1 0,1 1 0,0-1 0,-1 1 0,1-1-1,0 0 1,4-3 244,346-207 4588,-289 180-4914,2 2-1,0 3 1,128-33-1,-163 52-47,78-14 18,-97 20-22,1 0 0,-1 0 1,0 1-1,0 1 0,0 0 0,1 0 0,-1 1 1,12 4-1,-15-3 0,0 1 0,0 0 0,0 0 0,-1 1 0,1 0 0,-1 0 0,0 1 0,0 0 0,-1 0 0,0 0 0,0 0 0,5 10 0,-3-6 49,0 0 1,1-1 0,17 16-1,-21-22-12,-1 0-1,1 0 0,0-1 0,0 0 0,1 0 1,-1 0-1,0 0 0,1-1 0,-1 0 0,1 0 1,-1 0-1,1 0 0,-1-1 0,7 1 0,4-2 61,-1-1 0,1 0 0,-1-1 0,0 0 1,1-1-1,-2-1 0,22-10 0,-17 7-115,-1-1 0,-1-1 1,0 0-1,0-2 1,18-16-1,-32 26-125,1-1 0,-1 1 0,0 0 0,0-1 0,0 1-1,-1-1 1,1 1 0,1-4 0,-3 5 85,0 0 0,1 1 0,-1-1 0,0 0 0,0 1 0,0-1 0,0 0 0,0 0 0,-1 1 0,1-1 0,0 0 0,0 1 1,0-1-1,-1 0 0,1 1 0,0-1 0,0 0 0,-1 1 0,1-1 0,-1 1 0,1-1 0,-1 1 0,1-1 0,-1 1 0,1-1 0,-1 1 0,1-1 0,-1 1 0,1-1 0,-1 1 0,0 0 0,1-1 0,-1 1 0,0 0 0,1 0 0,-1 0 0,-1-1 0,-16-5-560,-5 2-188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14747,'0'0'90,"0"1"1,1-1-1,-1 1 0,1-1 0,-1 1 0,0-1 1,1 0-1,-1 1 0,1-1 0,-1 1 0,1-1 1,0 0-1,-1 0 0,1 1 0,-1-1 0,1 0 1,-1 0-1,1 0 0,0 0 0,-1 0 0,1 1 1,-1-1-1,1 0 0,0 0 0,-1-1 0,1 1 1,-1 0-1,2 0 0,19-6 619,-17 4-248,162-70 2266,-62 24-1754,-84 44-708,-20 4-252,0 0 0,1 0 0,-1 0 0,1 0 0,-1 0 0,0 0 0,1 0 0,-1 1 1,1-1-1,-1 0 0,0 0 0,1 0 0,-1 1 0,0-1 0,1 0 0,-1 1 0,0-1 1,1 0-1,-1 1 0,0-1 0,0 0 0,1 1 0,-1-1 0,0 1 0,1 2 37,-1 1-1,1-1 1,-1 0-1,0 1 0,-1-1 1,1 0-1,0 1 1,-2 3-1,1 1-49,-4 25 106,0 1-75,-3 54 0,8-87-96,0 0 0,0 1 1,0-1-1,0 0 0,1 0 0,-1 1 0,0-1 0,0 0 0,1 0 0,-1 0 0,1 0 0,-1 0 0,1 1 0,0-1 0,-1 0 0,1 0 0,1 1 0,-1-2 38,-1 1 0,1-1 0,0 0 0,-1 1 0,1-1 0,0 0 0,0 0 0,0 0 0,-1 1 0,1-1 0,0 0 0,0 0 0,0 0 0,-1 0 0,1-1-1,0 1 1,0 0 0,-1 0 0,1 0 0,0-1 0,0 1 0,-1 0 0,1-1 0,0 1 0,0 0 0,-1-1 0,1 1 0,0-1 0,16-12-397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16315,'3'1'2009,"-6"5"-1265,-6 4-320,1 2 1561,-1 4-1209,2 3-184,1 4-304,-1 1-208,4 1-280,3-2-88,-2-3-184,1 1-128,-1-8-417,-1-1 1442,-3-11-698,-1-2-23,-6-10 160</inkml:trace>
  <inkml:trace contextRef="#ctx0" brushRef="#br0" timeOffset="1">6 116 14139,'-5'-4'1840,"5"1"-983,5 1-337,9 2 1568,3 0-976,8-1-287,4 1-345,9-2-944,4 0-249,5-6 641,-3 0-152,4-3-152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17356,'-13'2'1034,"0"1"0,0 0 0,-20 8 0,28-9-892,1 0 0,0 0 0,-1 0 0,1 1 0,0-1 0,0 1-1,1 0 1,-1 0 0,0 0 0,1 1 0,0-1 0,0 1 0,-3 5-1,5-9-135,1 1-1,0-1 0,-1 1 1,1-1-1,0 1 0,0-1 1,-1 1-1,1-1 0,0 1 0,0-1 1,0 1-1,0 0 0,-1-1 1,1 1-1,0-1 0,0 1 1,0-1-1,0 1 0,1-1 1,-1 1-1,0 0 0,0-1 0,0 1 1,0-1-1,0 1 0,1-1 1,-1 1-1,1 0 0,0 0-2,0-1-1,0 1 0,-1-1 0,1 1 1,0-1-1,0 0 0,0 1 1,0-1-1,0 0 0,0 0 1,0 0-1,0 0 0,0 0 0,2 0 1,38-6-39,-39 5 39,11-2-19,-3 0-6,-1 1 0,1 0 0,-1 0-1,1 1 1,17 0 0,-25 1 19,-1 0 1,1 1-1,0-1 1,0 0 0,-1 1-1,1 0 1,0-1-1,-1 1 1,1 0-1,0 0 1,-1 0-1,1 0 1,-1 0-1,0 0 1,1 0 0,-1 0-1,0 1 1,0-1-1,1 0 1,-1 1-1,0-1 1,-1 1-1,1-1 1,0 1 0,0 0-1,-1-1 1,1 1-1,-1 0 1,1 0-1,-1-1 1,0 1-1,1 0 1,-1 0-1,0 0 1,0-1 0,0 1-1,-1 3 1,0 5 29,-1-1 1,0 0 0,-1 0-1,1 0 1,-2 0-1,1 0 1,-1-1 0,-1 1-1,1-1 1,-1 0-1,-1 0 1,1-1 0,-1 0-1,-1 0 1,0 0-1,-13 10 1,19-16-19,0 0 1,0 0-1,-1 0 0,1 0 1,0 0-1,-1 0 0,1 0 1,-1-1-1,1 1 0,-1 0 1,1-1-1,-1 0 0,1 1 0,-1-1 1,0 0-1,1 0 0,-1 0 1,0 0-1,1 0 0,-1 0 1,0 0-1,1 0 0,-1-1 1,1 1-1,-1-1 0,1 1 1,-1-1-1,1 0 0,-1 1 0,1-1 1,-1 0-1,1 0 0,0 0 1,0 0-1,-1 0 0,1 0 1,0-1-1,0 1 0,0 0 1,0-1-1,0 1 0,0 0 1,0-3-1,-1-1 4,0 1 0,0-1 0,1 1 0,-1-1 0,1 0 0,0 0 0,1 0 0,-1 1 0,1-1 0,0 0 0,0 0 0,1 0 0,1-9 0,-1 10-27,1 0 0,0 1-1,-1-1 1,2 0 0,-1 0 0,0 1-1,1-1 1,-1 1 0,1 0 0,0 0-1,0 0 1,1 0 0,-1 0 0,0 1-1,1-1 1,0 1 0,-1 0 0,1 0-1,8-2 1,6-2-442,1 1-1,0 0 1,23-2-1,-9 2-70,6-1 83,2 1-139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17100,'0'0'63,"0"0"1,0 0-1,-1 1 0,1-1 1,0 0-1,0 1 1,0-1-1,0 0 1,0 1-1,1-1 0,-1 0 1,0 1-1,0-1 1,0 0-1,0 0 1,0 1-1,0-1 0,0 0 1,0 1-1,1-1 1,-1 0-1,0 0 1,0 0-1,0 1 0,1-1 1,-1 0-1,0 0 1,0 1-1,1-1 1,-1 0-1,0 0 0,0 0 1,1 0-1,0 1 1,14-2 1107,21-10 53,-31 9-853,174-75 1835,-178 76-2194,0 1-1,-1 0 1,1-1 0,-1 1 0,1 0 0,0 0-1,-1-1 1,1 1 0,0 0 0,0 0-1,-1 0 1,1 0 0,0 0 0,-1 0 0,1 0-1,0 0 1,-1 0 0,1 0 0,0 0-1,-1 1 1,1-1 0,0 0 0,-1 0 0,2 1-1,-2 0 0,0-1 0,1 1-1,-1 0 1,0-1-1,0 1 1,1 0-1,-1 0 1,0-1 0,0 1-1,0 0 1,0 0-1,0-1 1,0 1 0,0 0-1,0-1 1,0 1-1,0 0 1,-1 0-1,1 0 1,-3 9 49,-1 0 0,-8 16 0,4-9-91,5-8-74,1-6 85,1 0-1,0 0 0,0 0 1,0 1-1,0-1 0,0 0 0,1 1 1,-1-1-1,1 1 0,0 4 1,5-4-46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12595,'-2'6'317,"0"0"0,0 0 0,1 0 0,0 0 1,0 0-1,0 0 0,1 0 0,-1 0 1,2 0-1,-1 0 0,1 1 0,2 8 0,0 2 59,2 0-1,0 0 0,9 18 1,-8-23-266,0-1-1,0 0 1,1 0 0,0 0 0,1-1-1,0 0 1,1-1 0,0 0 0,0 0-1,1-1 1,0 0 0,1-1-1,0 0 1,17 9 0,-13-10-46,0 0 1,0-1-1,1-1 0,0 0 1,-1-1-1,1 0 0,1-2 0,-1 0 1,0-1-1,0 0 0,20-4 1,1-2 166,0-2-1,53-18 1,70-37 487,21-7 67,-131 55-505,91-16 0,-118 27-223,0 2 0,0 1 0,0 1 0,0 0 1,0 2-1,33 7 0,-48-7-38,-1 0-1,0 0 1,-1 1-1,1 0 1,0 0 0,-1 1-1,1-1 1,-1 1 0,0 1-1,-1-1 1,1 1-1,-1 0 1,8 10 0,-10-12-50,-1 0 0,0 0 1,0 1-1,-1-1 1,1 0-1,-1 1 0,1 0 1,-1-1-1,0 1 1,-1 0-1,1-1 0,0 1 1,-1 0-1,0 0 1,0-1-1,0 1 0,-1 0 1,1 0-1,-1 0 1,0-1-1,0 1 0,0 0 1,0-1-1,-1 1 1,1-1-1,-1 0 1,-3 5-1,5-7-16,-1 0-1,1-1 1,0 1-1,-1 0 1,1-1 0,-1 1-1,1-1 1,-1 1-1,1-1 1,-1 1-1,1-1 1,-1 1 0,0-1-1,1 1 1,-1-1-1,0 0 1,1 0 0,-1 1-1,0-1 1,1 0-1,-1 0 1,0 0 0,0 1-1,1-1 1,-1 0-1,0 0 1,0 0 0,1 0-1,-1 0 1,0-1-1,0 1 1,1 0-1,-1 0 1,0 0 0,1-1-1,-1 1 1,0 0-1,1-1 1,-1 1 0,0 0-1,1-1 1,-1 1-1,1-1 1,-1 1 0,1-1-1,-1 1 1,1-1-1,-1 0 1,1 1 0,-1-2-1,-9-11-567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13067,'15'-14'1880,"-15"9"-976,-7 10-392,-9 18 2017,0 8-1521,-2 11-296,2 6-175,1 6-249,2 0-48,9-3-64,5-5 24,8-14-8,1-9 88,15-14 48,3-9 32,7-13-56,3-9 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14051,'14'0'605,"0"-1"0,1 0 1,-1-1-1,0-1 0,0 0 0,23-8 0,4-1 297,-5 3-399,329-67 1540,-322 70-2016,1 2 1,-1 3-1,1 1 1,0 2-1,-1 2 1,65 14-1,55 32 394,14 4 88,-153-48-415,0-2-1,1-1 1,-1-1 0,1-1 0,37-3 0,-23-2 15,0-3 0,-1-1 1,1-1-1,-2-3 0,0-1 1,0-1-1,41-24 1,-72 34-112,28-16 68,-33 19-93,1 0 0,-1 0 0,1-1 0,-1 1 0,1 0 1,-1-1-1,0 1 0,1-1 0,-1 1 0,0-1 0,0 1 1,0-1-1,0 0 0,-1 0 0,2-3 0,-2 4-38,-1 0-1,1 0 1,0 0 0,-1 1-1,1-1 1,-1 0-1,1 0 1,-1 0 0,0 1-1,1-1 1,-1 0-1,0 0 1,0 1 0,1-1-1,-1 1 1,0-1-1,0 1 1,0-1 0,0 1-1,0-1 1,1 1-1,-1 0 1,0 0 0,0-1-1,-2 1 1,-31-7-619,29 6 541,-15-3-447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16884,'22'-9'2555,"39"-21"0,-25 12-1607,225-119 1709,-260 136-2647,0 0 0,0 1 0,0-1 0,0 0 0,0 1 0,0 0 0,0-1 0,0 1 0,0-1 0,0 1 0,0 0 0,1 0 1,-1 0-1,0 0 0,0 0 0,0 0 0,0 0 0,2 0 0,-3 1-5,1-1 1,-1 1 0,0-1-1,1 0 1,-1 1 0,0-1-1,0 1 1,1-1 0,-1 1-1,0 0 1,0-1-1,0 1 1,0-1 0,0 1-1,0-1 1,0 1 0,0-1-1,0 1 1,0-1-1,0 1 1,0 0 0,0-1-1,0 1 1,0-1 0,-1 2-1,-3 8 47,0 0 0,-10 17-1,9-17-40,-9 17 26,4-8 4,0 2 0,-9 30 0,18-50-73,1 0 1,0 0-1,-1 0 1,1 1 0,0-1-1,0 0 1,0 0 0,0 0-1,0 0 1,0 0-1,0 0 1,0 0 0,0 0-1,0 0 1,0 0 0,1 0-1,-1 0 1,1 2-1,0-3-28,-1 1-1,1-1 1,-1 0-1,1 1 1,0-1-1,-1 0 0,1 1 1,-1-1-1,1 0 1,0 0-1,-1 1 0,1-1 1,0 0-1,-1 0 1,1 0-1,-1 0 0,1 0 1,0 0-1,-1 0 1,1 0-1,1-1 1,3 0-181,0 0 1,1-1-1,-1 0 1,0 0 0,7-6-1,11-5-428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18164,'9'0'1720,"-10"7"-1008,-4 5-280,-5 7 825,-2 1-225,-1 3-392,3 1-184,-2-4-328,3 1-192,4-7-528,0-1-240,-1-5-400,2-4-217,-3-4 889,-2-1-312,-1-7-112</inkml:trace>
  <inkml:trace contextRef="#ctx0" brushRef="#br0" timeOffset="1">0 106 15107,'5'-3'1649,"6"0"-913,4 3-312,8 0 912,7 0-328,6-3-432,6 2-432,7-4-704,-1 1-120,1-3 496,-2-4-152,-2-2-216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14827,'-8'1'664,"0"-1"0,0 2-1,0-1 1,1 1 0,-1 0-1,0 1 1,1 0 0,-8 4-1,0 1 206,0 0-1,-22 18 0,34-24-795,1 0 0,-1 0-1,1 0 1,0 0 0,-1 0 0,1 1 0,0-1-1,1 1 1,-1 0 0,-2 4 0,4-6-63,-1-1 0,1 1 0,0 0 0,0-1 0,0 1-1,0 0 1,0 0 0,0-1 0,0 1 0,0 0 0,0-1 0,0 1 0,0 0 0,1-1 0,-1 1 0,0-1 0,0 1 0,1 0 0,-1-1-1,1 2 1,0-1-9,0 0 0,1 0 0,-1 0 0,0 0 0,1 0 0,-1 0 0,0 0 0,1 0 0,-1-1-1,1 1 1,3 0 0,12 5-25,-2-2-11,-1 1 0,27 12 0,-38-16 30,0 1 0,-1-1 0,1 1 0,-1-1 0,1 1 0,-1 0 0,1 0 1,-1 1-1,0-1 0,0 0 0,0 1 0,0-1 0,-1 1 0,1-1 0,-1 1 1,1 0-1,-1 0 0,0 0 0,0 0 0,1 4 0,-3-5 20,1 1 0,0-1 0,-1 0-1,1 0 1,-1 1 0,0-1 0,0 0 0,0 0-1,0 0 1,0 0 0,0 0 0,0 0 0,-1 0-1,1 0 1,-1 0 0,1-1 0,-1 1 0,0-1-1,0 1 1,0-1 0,0 0 0,0 1 0,0-1-1,0 0 1,0 0 0,-4 1 0,-2 1 96,0 0-1,0 0 1,-1-1 0,1 0 0,0-1-1,-10 1 1,15-1-65,0-1 0,0 0 0,0-1 0,0 1 0,0 0 0,0-1 0,1 1 0,-1-1 0,0 0 0,0 0 0,1 0 0,-1 0 0,1-1-1,-1 1 1,-2-3 0,4 3-42,0 0 1,0 0-1,0-1 0,0 1 0,1 0 0,-1 0 0,0-1 0,1 1 0,-1-1 0,1 1 0,0 0 0,-1-1 0,1 1 0,0-1 0,0 1 1,0-1-1,0 1 0,0-1 0,0 1 0,0-1 0,1 1 0,-1-1 0,0 1 0,1 0 0,-1-1 0,1 1 0,0 0 0,-1-1 0,1 1 1,2-3-1,0-1-181,1 0 0,-1 1 0,1-1 1,1 1-1,-1-1 0,1 1 0,-1 0 1,1 1-1,0-1 0,0 1 0,11-5 1,-2 2-60,1 1 0,-1 0 1,25-4-1,-14 5-189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1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16011,'21'0'2561,"-13"-1"-1763,-1 1 0,1 0 0,0 0-1,0 1 1,-1 0 0,1 0 0,13 5 0,-21-6-771,1 0 0,-1 0 0,1 0 0,-1 0 0,1 1 0,-1-1 0,0 0 1,1 0-1,-1 1 0,1-1 0,-1 0 0,0 0 0,1 1 0,-1-1 0,0 0 0,1 1 1,-1-1-1,0 1 0,0-1 0,1 0 0,-1 1 0,0-1 0,0 1 0,0-1 0,0 1 0,1-1 1,-1 1-1,0-1 0,0 0 0,0 1 0,0-1 0,0 1 0,-11 14 333,-23 7-170,-4-3-62,21-11-66,0 0 0,1 2 0,-21 15 0,36-25-61,1 0 1,0 0-1,-1 0 1,1 1-1,-1-1 0,1 0 1,0 0-1,-1 0 1,1 1-1,0-1 0,-1 0 1,1 1-1,0-1 0,-1 0 1,1 1-1,0-1 1,0 1-1,-1-1 0,1 0 1,0 1-1,0-1 1,0 1-1,-1-1 0,1 1 1,0-1-1,0 0 1,0 1-1,0-1 0,0 1 1,0-1-1,0 1 0,0-1 1,0 1-1,0-1 1,0 1-1,1-1 0,-1 0 1,0 1-1,0-1 1,0 1-1,1-1 0,-1 0 1,0 1-1,0-1 1,1 1-1,-1-1 0,0 0 1,1 1-1,-1-1 0,0 0 1,1 0-1,-1 1 1,0-1-1,1 0 0,-1 0 1,1 0-1,-1 1 1,0-1-1,1 0 0,-1 0 1,1 0-1,-1 0 1,1 0-1,-1 0 0,1 0 1,0 0-1,35 5-41,196-20-2740,-180 9 2257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 11915,'-4'1'589,"1"-1"-172,0 1-1,-1 0 0,1 0 0,0 0 0,0 0 1,-1 0-1,1 1 0,-4 2 0,7-4-352,0 1-1,0-1 1,0 0 0,0 0-1,0 1 1,0-1-1,0 0 1,0 0 0,0 1-1,0-1 1,0 0 0,0 0-1,0 0 1,0 1-1,1-1 1,-1 0 0,0 0-1,0 1 1,0-1 0,0 0-1,0 0 1,1 0-1,-1 0 1,0 1 0,0-1-1,0 0 1,1 0-1,-1 0 1,0 0 0,0 0-1,0 0 1,1 1 0,-1-1-1,0 0 1,0 0-1,1 0 1,-1 0 0,0 0-1,0 0 1,1 0 0,-1 0-1,0 0 1,0 0-1,1 0 1,-1 0 0,1-1-1,13 4 980,52-4 1591,119-17 0,31 0-3165,-212 18 445,40 3-950,-43-3 975,1 0 1,-1 0-1,1 1 0,-1-1 1,1 0-1,-1 1 0,1 0 0,-1-1 1,1 1-1,-1 0 0,0 0 0,0-1 1,1 1-1,-1 0 0,0 0 1,0 0-1,0 1 0,0-1 0,0 0 1,0 0-1,0 1 0,-1-1 1,2 2-1,-2-2 21,0 0 0,0 0 0,0 0 1,0 0-1,0 1 0,0-1 0,0 0 1,0 0-1,0 0 0,-1 0 0,1 0 0,0 0 1,-1 0-1,1 0 0,-1 0 0,1 0 1,-1 0-1,0 0 0,1 0 0,-1 0 0,0 0 1,0 0-1,1 0 0,-1-1 0,0 1 1,0 0-1,0-1 0,-2 2 0,-19 11-691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15259,'-14'11'1793,"16"-3"-785,8-7-280,16-1 944,8-6-159,11-1-385,6-2-184,8 2-344,1 0-336,-5-1-608,-4 3-208,-4 0-680,0 4 992,-5-4-136,-3-3-232,2-14-41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17716,'0'1'141,"1"0"0,0 1 0,0-1 0,0 0 0,0 0 0,0 0 0,1 0 1,-1 0-1,0 0 0,0 0 0,1 0 0,-1 0 0,0-1 0,1 1 0,-1 0 0,1-1 0,1 1 0,1 1 128,22 10 540,1-1-347,0 2 0,-1 1 0,38 27 0,-58-36-458,-1-1 1,1 1-1,-1 0 0,0 0 0,0 0 0,-1 1 0,1-1 0,-1 1 0,-1 0 0,1 1 0,-1-1 0,0 1 0,0-1 0,-1 1 0,0 0 0,0 0 0,-1 0 0,1 0 0,-2 0 0,1 9 0,-2-1-5,-1-1-1,-1 0 1,0 0-1,-1-1 0,-1 1 1,0-1-1,-1 1 1,0-2-1,-13 21 0,-11 12-1,-42 47 0,61-79-7,-15 17-231,14-16 162,0 1-1,-12 19 0,16-20-29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73 18124,'3'-4'256,"0"0"0,-1 0 0,0-1 0,1 1 0,-1-1 0,-1 1 0,1-1 0,1-7 0,-3 11-211,0 0-1,1 0 1,-1 0-1,0 0 1,0 0 0,0 0-1,0 0 1,0 0-1,-1 0 1,1 0-1,0 0 1,0 0-1,-1 1 1,1-1 0,0 0-1,-1 0 1,1 0-1,-1 0 1,1 1-1,-2-2 1,1 1 31,0 0 1,-1 1 0,1-1-1,0 1 1,-1-1-1,1 1 1,0 0 0,-1-1-1,1 1 1,0 0-1,-1 0 1,1 0-1,0 0 1,-1 0 0,1 0-1,-1 0 1,1 1-1,0-1 1,-2 1 0,-6 2 75,0 1 0,0-1 1,1 2-1,-1-1 0,1 1 1,1 0-1,-1 1 0,1 0 1,-1 0-1,-6 8 0,-5 7 32,1 0-1,-19 28 0,25-31-80,0 1-1,-10 23 0,20-37-80,-1 0 1,1 0-1,0 1 0,1-1 1,-1 0-1,1 1 0,0-1 0,0 1 1,1 0-1,0-1 0,0 1 1,0-1-1,2 12 0,-1-16-16,-1 0-1,1 0 1,-1 1-1,1-1 1,-1 0-1,1 0 1,0 0-1,0 0 1,-1 0-1,1 0 1,0 0-1,0 0 1,0 0-1,0-1 1,0 1-1,0 0 1,0 0-1,0-1 1,1 1-1,-1-1 1,2 1-1,0 0 4,0 0-1,0-1 0,0 0 0,0 0 1,0 0-1,0 0 0,0 0 0,6-1 1,4-2 10,0-1 1,-1-1 0,15-6 0,-26 11-19,99-52 69,-40 19-124,-59 32 47,0 1 0,0-1 0,0 0-1,1 0 1,-1 1 0,0-1 0,0 1 0,0 0 0,1-1-1,-1 1 1,0 0 0,1-1 0,-1 1 0,0 0-1,1 0 1,-1 0 0,0 0 0,0 1 0,1-1-1,-1 0 1,0 0 0,1 1 0,-1-1 0,1 1 0,-1 1-3,0-1 1,0 0 0,-1 1 0,1-1 0,0 0 0,-1 1-1,0-1 1,1 1 0,-1-1 0,0 1 0,0 0 0,1-1-1,-1 1 1,0-1 0,-1 1 0,1-1 0,0 1 0,0-1-1,-1 1 1,0 2 0,-9 41-111,-20 120-5,22-87 273,-21 95 0,23-148-46,-1 0 0,-1 0 0,-1-1 0,-1 0 0,-1-1 0,-2 0 0,-25 36 0,33-53-33,0 0 0,0 0 0,-1-1 0,0 1 0,0-1-1,-10 6 1,14-10-49,0 0-1,1 0 1,-1 0-1,0 0 0,1 0 1,-1-1-1,0 1 1,0 0-1,0-1 1,1 0-1,-1 1 1,0-1-1,0 0 0,0 0 1,0 0-1,0 0 1,0-1-1,0 1 1,1 0-1,-1-1 0,0 1 1,0-1-1,0 0 1,1 1-1,-1-1 1,0 0-1,1 0 0,-1 0 1,1 0-1,-1-1 1,-2-1-1,0-3 18,0 0 0,1 0 0,0 0 0,0 0 0,0 0-1,0-1 1,1 1 0,0-1 0,1 0 0,0 0 0,0 0 0,-1-8 0,1-10 93,4-51 0,-1 57-113,0 1-1,1-1 0,1 1 0,1 0 0,12-28 1,-13 38-88,0 0 1,0-1 0,1 2 0,0-1 0,0 0-1,1 1 1,0 0 0,1 1 0,-1-1 0,1 1-1,0 0 1,1 1 0,10-6 0,3 1-183,1 1 1,1 2-1,0 0 1,0 2-1,35-5 1,9 0-218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16876,'0'19'2040,"6"-3"-1256,12-7-216,15 3 1009,16-5-385,8 0-128,13-4-344,5-1-96,2-1-303,-2-1-121,-11 0-424,-9 0-281,-20 4-679,-10 1-160,-19-1 960,-6-1-328,-13-1-129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3302 50 12955,'2'-3'319,"0"1"-177,0 0 0,0-1 0,-1 1 0,1-1 1,-1 1-1,1-1 0,-1 1 0,0-1 0,0 0 0,0 1 0,0-1 1,-1 0-1,1 0 0,0-4 0,-2 6-111,1 1 0,0 0 0,0 0 0,0-1 0,-1 1-1,1 0 1,0 0 0,0 0 0,-1 0 0,1 0 0,0-1 0,-1 1 0,1 0 0,0 0 0,0 0 0,-1 0 0,1 0-1,0 0 1,-1 0 0,1 0 0,0 0 0,0 0 0,-1 0 0,1 0 0,0 0 0,-1 0 0,1 0 0,0 0 0,-1 0-1,1 1 1,0-1 0,0 0 0,-1 0 0,-10 5 332,0 2-128,-1 0 0,1 1 1,-11 10-1,-11 9-43,-402 313-36,290-223-65,-480 429 463,600-523-529,-207 199 162,-219 271 0,36 81 71,50 32 167,-33 23 543,284-462-2404,113-167 1427,1 0 0,0 0 1,0 0-1,0 0 0,0-1 0,0 1 0,0 0 1,0 0-1,0 0 0,0 0 0,0 0 0,0 0 0,0-1 1,0 1-1,0 0 0,-1 0 0,1 0 0,0 0 0,0 0 1,0 0-1,0 0 0,0 0 0,0-1 0,-1 1 0,1 0 1,0 0-1,0 0 0,0 0 0,0 0 0,-1 0 0,1 0 1,0 0-1,0 0 0,0 0 0,0 0 0,0 0 0,-1 0 1,1 0-1,0 0 0,0 0 0,0 0 0,0 0 0,0 0 1,-1 0-1,1 1 0,0-1 0,0 0 0,0 0 0,0 0 1,0 0-1,-1 0 0,1 0 0,0 0 0,0 0 1,0 1-1,0-1 0,0 0 0,0 0 0,0 0 0,0 0 1,0 0-1,0 1 0,0-1 0,0 0 0,-1 0 0,2-13-388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13627,'-8'13'1848,"12"-3"-655,12-1-345,16-5 1208,8 0-375,11-1-233,3-1-184,4-1-376,1-1-328,-7-1-840,-5-2-440,-12 3 624,-6 0-200,-10 0-144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3 162 14667,'-1'-6'757,"0"-20"1278,4 20-881,5 15 313,1 7-1078,-1 0 0,0 0 0,-2 1-1,0 0 1,4 20 0,2 2-104,31 105 401,90 246 483,-130-381-1151,-1-5-3,-1 1 0,1-1-1,0 0 1,0 0-1,0 1 1,1-2 0,-1 1-1,1 0 1,0 0-1,0-1 1,0 0 0,5 4-1,-7-7-7,-1 1 1,1-1-1,0 0 0,0 0 0,-1 0 0,1 0 1,0 0-1,0 0 0,-1 0 0,1 0 0,0 0 0,0 0 1,-1 0-1,1 0 0,0-1 0,0 1 0,-1 0 0,1-1 1,0 1-1,-1 0 0,1-1 0,0 1 0,-1-1 0,1 1 1,-1-1-1,1 1 0,-1-1 0,1 1 0,0-2 0,13-20 111,-13 20-104,9-16 63,-2-1 0,0 0 0,-1 0 0,6-33-1,9-81 52,-20 114-117,16-154 15,-5-176 1,-18 297 223,6 51-235,0 1 1,1-1 0,-1 1 0,0-1-1,1 1 1,-1 0 0,0 0 0,1 0-1,-1 0 1,1 0 0,-1 0 0,1 0-1,-1 0 1,0 0 0,2 1 0,2-1 8,139 2-10,19 0-809,119 18-4619,-218-19 4275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13763,'348'-10'5206,"-233"2"-4288,1180-36 1120,-527 23-2128,-281 9 60,125-6 101,-4-25 83,-594 42-143,89-10 337,201 3 0,-300 8-303,0 0-1,1 1 1,-1-1 0,0 1 0,0 0 0,0 0 0,4 2-1,-7-2 26,0 0-1,0-1 0,0 1 0,0 0 1,0 0-1,0 0 0,0 0 0,0 0 1,0 0-1,0 0 0,-1 0 0,1 0 1,0 1-1,-1-1 0,1 0 0,-1 0 1,0 0-1,1 1 0,-1-1 0,0 0 1,0 1-1,0-1 0,1 0 0,-2 3 1,-23 22-2715,14-11 1339,1 1 0,0 0 0,1 1 1,-8 25-1,12-30 720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17124,'28'-26'5967,"-4"1"-4657,196-199 2473,-77 73-3165,-125 135-566,-17 16-51,-1 0-1,0 0 1,0 0 0,0 0-1,0 0 1,0 0 0,0 0-1,0 0 1,1 0 0,-1 0-1,0 0 1,0 0-1,0 0 1,0 0 0,0 0-1,0 0 1,1 0 0,-1 0-1,0 0 1,0 0 0,0 0-1,0 0 1,0 0 0,0 0-1,1 0 1,-1 0-1,0 0 1,0 0 0,0 1-1,0-1 1,0 0 0,0 0-1,0 0 1,0 0 0,0 0-1,0 0 1,1 0 0,-1 0-1,0 1 1,0-1-1,0 0 1,0 0 0,0 0-1,0 0 1,0 0 0,0 0-1,0 1 1,0-1 0,0 0-1,0 0 1,0 0-1,0 0 1,0 0 0,0 0-1,0 1 1,0-1 0,-1 16 7,-5 17-11,-23 94-83,-28 125-1267,57-250 1138,0-2 182,0 0 0,-1 1 1,1-1-1,0 0 0,0 0 1,0 0-1,0 1 0,-1-1 1,1 0-1,0 1 0,0-1 1,0 0-1,0 0 0,0 1 1,0-1-1,0 0 0,0 1 1,0-1-1,0 0 0,0 0 1,0 1-1,0-1 0,0 0 1,0 1-1,0-1 0,0 0 1,0 0-1,0 1 0,1-1 1,-1 0-1,0 0 0,0 1 1,0-1-1,0 0 0,1 0 1,-1 0-1,0 1 0,0-1 1,0 0-1,1 0 0,-1 0 1,0 1-1,0-1 0,1 0 1,-1 0-1,0 0 0,1 0 0,10-5-483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18236,'8'1'1872,"-8"12"-1144,-5 8-295,-4 8 1519,-1 3-1024,1 8-472,1 0-128,2 3-104,1-2-72,4-8-136,0-2-120,1-8-432,1-1-312,-1-9 640,0-3 16,-4-8-648</inkml:trace>
  <inkml:trace contextRef="#ctx0" brushRef="#br0" timeOffset="1">2 281 18228,'-1'0'1800,"5"0"-1064,6-4-287,8 4 847,2-2-280,9-1-464,4 3-384,2-1-832,3-1 704,-11 4-232,-2 2-104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66 106 16107,'-1'-2'253,"0"0"-1,-1 0 1,1 0 0,0 0-1,0 0 1,0 0-1,1-1 1,-1 1-1,0 0 1,1-1-1,-1 1 1,1 0-1,0-1 1,0 1-1,0-1 1,0 1-1,0 0 1,1-1-1,-1 1 1,1 0-1,-1-1 1,1 1-1,0 0 1,0-1-1,0 1 1,0 0-1,3-3 1,-2 1-37,1 1 1,0 0 0,0 0-1,0 0 1,0 1-1,0-1 1,0 1-1,1 0 1,-1 0 0,1 0-1,0 0 1,0 0-1,0 1 1,-1 0-1,8-2 1,-10 3-197,0-1 0,0 1 1,1 0-1,-1 0 0,0 0 0,0 0 0,0 0 1,0 0-1,0 0 0,1 0 0,-1 1 1,0-1-1,0 0 0,0 1 0,0-1 0,0 0 1,0 1-1,0 0 0,0-1 0,0 1 0,0 0 1,0-1-1,1 2 0,-1 0-8,0-1 0,0 1 0,0 0 0,-1-1-1,1 1 1,-1 0 0,1 0 0,-1-1 0,1 1 0,-1 0 0,0 0 0,0 0 0,0 2 0,0 5-7,-1-1 0,-1 1 0,0-1 0,0 1 1,-4 8-1,-12 25 6,-1-2 1,-3 0-1,-43 60 0,61-94-5,1 0 0,-1 0 0,1 0 0,-3 7 0,6-12-15,-1 0 0,1 1 0,0-1 0,-1 0 0,1 0 0,0 0 0,-1 0 0,1 0 0,0 0 0,0 0 0,0 1 0,0-1 1,0 0-1,0 0 0,0 0 0,1 0 0,-1 0 0,0 0 0,1 0 0,-1 1 0,1-1 0,-1 0 0,1 0 0,-1 0 0,1-1 0,0 1 1,-1 0-1,1 0 0,0 0 0,0 0 0,0-1 0,-1 1 0,1 0 0,0-1 0,1 2 0,3-1-83,0 1 0,1-1-1,-1 1 1,0-2 0,0 1-1,1 0 1,-1-1 0,0 0 0,1 0-1,6-2 1,-1 0 73,-1 0-1,0 0 1,0-1-1,14-6 1,6-6-287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133 122 18180,'1'-1'97,"-1"1"0,0-1 0,0 0 0,0 0 0,0 1 0,-1-1 0,1 0 0,0 0 0,0 1 0,0-1 0,-1 0 0,1 0 0,0 1 0,-1-1 0,1 0 0,0 1 0,-1-2 0,0 2-45,1 0 1,0 0-1,-1 0 1,1-1-1,0 1 1,-1 0-1,1 0 0,0 0 1,-1 0-1,1 0 1,-1 0-1,1 0 1,0 0-1,-1 0 1,1 0-1,0 0 0,-1 0 1,1 0-1,0 0 1,-1 0-1,1 1 1,0-1-1,-1 0 1,1 0-1,-1 1 0,-1 0 118,1 0 0,-1 1 0,0-1 0,1 1 0,-1-1 0,1 1-1,0 0 1,-1-1 0,1 1 0,0 0 0,-1 2 0,-1 3-57,0 1 0,1-1 1,0 0-1,1 1 0,-1 0 1,1-1-1,1 1 0,0 12 1,2 1-135,8 37 1,0-6 58,-10-48-53,1 1 0,-1-1 0,0 1 0,0 0 0,0-1 0,-1 1-1,0-1 1,0 1 0,0-1 0,0 1 0,-1-1 0,1 0 0,-1 0 0,-3 6-1,3-8 3,0 1-1,0-1 1,0 0-1,0 1 1,0-1-1,-1 0 0,1 0 1,0 0-1,-1-1 1,0 1-1,1-1 1,-1 1-1,0-1 0,0 0 1,0 0-1,0 0 1,0 0-1,0-1 0,0 1 1,0-1-1,-6 0 1,8 0 15,0 0 0,0 0 0,-1 0 0,1 0-1,0 0 1,-1 0 0,1 0 0,0-1 0,-1 1 0,1-1 0,0 1 0,0-1 0,0 1 0,0-1 0,-1 0 0,1 1 0,0-1 0,0 0 0,0 0 0,0 0 0,1 0 0,-1 0-1,0 0 1,0 0 0,0 0 0,1 0 0,-1 0 0,1-1 0,-1 1 0,1 0 0,-1 0 0,1-1 0,0 1 0,-1 0 0,1-1 0,0 1 0,0 0 0,0 0 0,0-1 0,1-1 0,-1-2 21,1 0 1,0 0-1,0 0 1,0 0-1,1 0 1,-1 0-1,1 0 0,0 0 1,4-5-1,4-4 70,0 1-1,1 0 0,0 1 0,15-13 0,57-42 485,-28 24-134,-49 37-385,8-4 144,0-1 0,-1-1-1,0 0 1,-2-1-1,1-1 1,15-23-1,-26 35-174,0 1 0,0-1 0,-1 1-1,1-1 1,0 0 0,-1 1-1,1-1 1,-1 0 0,0 0 0,1 0-1,-1 1 1,0-1 0,0 0-1,0 0 1,0 1 0,-1-1 0,0-3-1,1 4-8,-1 0 0,0 0-1,1 0 1,-1-1 0,0 1 0,0 1-1,0-1 1,0 0 0,0 0-1,0 0 1,0 0 0,0 1 0,0-1-1,0 0 1,0 1 0,0-1-1,0 1 1,-1 0 0,0-1 0,-3 0 0,1 0 1,-1 1-1,0-1 1,1 1-1,-1 0 1,1 1-1,-1-1 1,0 1 0,1 0-1,-1 0 1,1 0-1,-5 2 1,-1 1-257,1 1 0,0-1 1,0 1-1,0 1 1,1 0-1,-1 0 0,1 1 1,1-1-1,-1 2 0,1-1 1,1 1-1,-1 0 0,1 1 1,1-1-1,-9 18 1,6-1-501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13891,'3'15'2328,"-2"6"-991,-1 4-497,-6 4 2025,-1 4-1225,-3 2-432,2 1-240,-3-2-528,2-2-248,2-7-408,1-5-328,3-10-520,3-8-24,0-7 760,1-11-256,2-10-192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21813,'0'-12'2294,"-7"22"-1268,-9 23 39,3-4-571,6-14-415,0 0-1,2 0 0,-9 30 1,14-44-82,0 1 0,0-1 0,0 0 0,0 1 0,0-1 1,1 1-1,-1-1 0,0 1 0,1-1 0,-1 0 0,0 1 0,1-1 1,0 0-1,-1 0 0,1 1 0,0-1 0,0 0 0,0 0 0,-1 0 1,1 0-1,0 0 0,0 0 0,1 0 0,-1 0 0,0 0 0,2 1 1,5 2-88,1 0 0,-1 0 0,13 4 0,-14-6 8,-1 0 0,1 0-1,-1 1 1,9 6 0,-13-8 67,-1 0 0,1 0 0,-1 0 0,1 0 1,-1 1-1,0-1 0,0 0 0,1 1 1,-1-1-1,0 1 0,-1-1 0,1 1 1,0 0-1,0-1 0,-1 1 0,1 0 0,0 0 1,-1-1-1,0 1 0,1 0 0,-1 0 1,0 0-1,0 0 0,0-1 0,0 1 0,-1 0 1,1 0-1,0 0 0,-1-1 0,1 1 1,-1 0-1,0 0 0,1-1 0,-1 1 0,0-1 1,0 1-1,0 0 0,0-1 0,0 0 1,-1 1-1,1-1 0,0 0 0,-3 2 0,-2 2 20,0 1 0,0-2 0,-1 1 0,1-1 0,-1 0 0,-1 0 0,1-1 0,-13 5 0,17-7-84,0 0-1,-1-1 0,1 1 1,0-1-1,-1 1 1,1-1-1,-1 0 0,1 0 1,0 0-1,-1-1 1,1 1-1,0-1 0,-1 0 1,1 0-1,-5-2 1,5 1 21,1 0 1,-1 0 0,1 1 0,0-1 0,0 0-1,0-1 1,0 1 0,0 0 0,0-1 0,1 1-1,-1-1 1,1 1 0,0-1 0,-1 0-1,1 0 1,0 1 0,1-1 0,-2-5 0,-2-28-410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17804,'22'-3'1365,"0"2"-1,24 1 1,-28 0-1939,-1 0-1,1-1 1,-1 0-1,28-7 0,-16-1-2100,0-1 0,40-19 0,-68 28 3039,0 1 1,0 0 0,0 0-1,0-1 1,0 1-1,0 0 1,1 0 0,-1 0-1,0 0 1,0 1-1,0-1 1,0 0 0,0 0-1,0 1 1,0-1 0,0 0-1,0 1 1,0-1-1,0 1 1,0-1 0,0 1-1,0 0 1,-1-1-1,1 1 1,0 0 0,0-1-1,0 1 1,-1 0 0,2 2-1,12 8 1198,-12-9-1488,0-1 1,-1 0 0,1 1 0,0-1 0,-1 1 0,1-1-1,-1 1 1,1 0 0,-1 0 0,0 0 0,0-1-1,0 1 1,0 0 0,0 0 0,0 1 0,-1-1-1,1 0 1,-1 0 0,1 0 0,-1 0 0,0 1 0,0-1-1,0 0 1,0 4 0,-1 4 54,-1 1 0,-1-1 0,1 0 0,-5 11 0,1-5 71,-11 31 212,-3-2 0,-46 81 1,-6 9-1878,70-132 1115,1 0-135,0-1-1,0 0 0,0 0 0,0 1 1,0-1-1,1 0 0,-1 1 1,0 2-1,1-9-648</inkml:trace>
  <inkml:trace contextRef="#ctx0" brushRef="#br0" timeOffset="1">171 338 20324,'6'-7'1841,"5"1"-1297,2 3-248,7-1 872,3-1-376,8 2-800,1 2-400,5 1-840,1-1 1040,-5-7-216,4 0-168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10786,'-15'36'785,"3"0"-1,0 1 1,3 0-1,-7 57 0,4-10 383,-2 130 0,13-206-1052,2 1 0,-1 0 0,1 0 0,1-1 0,0 1 0,0-1 0,6 15 0,-7-21-85,0 1 0,0-1-1,1 1 1,-1-1 0,1 0-1,-1 0 1,1 0 0,0 0 0,0 0-1,0 0 1,0 0 0,0 0 0,1-1-1,-1 1 1,0-1 0,1 0-1,-1 0 1,1 0 0,0 0 0,-1 0-1,1 0 1,0-1 0,-1 1-1,1-1 1,0 0 0,0 0 0,-1 0-1,5 0 1,1-2 30,0 1 0,1-2 0,-1 1 0,0-1 0,-1 0 0,1-1 0,0 1 0,-1-2 0,0 1 0,0-1-1,0 0 1,8-8 0,9-11 214,37-45-1,-47 53-175,13-15-304,-3 0-1,0-2 1,-2 0-1,-2-2 1,24-51-1,-31 47-142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14819,'1'5'2065,"-3"8"-993,-9 4-400,-3 10 2377,-5 0-1665,0 11-696,-3 0-216,1 3-160,1-4-64,5-5-312,2-7-280,6-8-472,5-4-256,4-17 376,5-11 56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 16740,'-1'-1'193,"0"-1"0,0 1 0,0-1 0,-1 1 0,1 0 0,-1-1 0,1 1 1,-1 0-1,1 0 0,-1 0 0,0 0 0,1 0 0,-1 1 0,0-1 1,0 0-1,1 1 0,-1-1 0,0 1 0,-3 0 0,1 0 39,1 0 0,0 0-1,-1 1 1,1-1-1,-1 1 1,1 0 0,0 0-1,-1 0 1,1 1 0,-4 2-1,1-1-47,-1 1 0,1 1 0,0 0 0,0 0 0,1 0 0,-1 0 0,1 1 0,0 0-1,-5 8 1,8-12-165,1 1 0,-1-1-1,1 0 1,0 1-1,0-1 1,0 1-1,0-1 1,1 1 0,-1-1-1,1 1 1,-1 0-1,1-1 1,0 1 0,0 0-1,0-1 1,0 1-1,0 0 1,1-1 0,-1 1-1,1 0 1,0-1-1,0 1 1,1 2 0,0-3 0,-1 0 1,1-1 0,0 1-1,0-1 1,0 1 0,0-1-1,0 0 1,0 1 0,0-1-1,0 0 1,0 0 0,1-1-1,-1 1 1,0 0 0,0-1-1,1 1 1,-1-1 0,1 0-1,-1 0 1,0 0 0,1 0-1,-1 0 1,1-1 0,-1 1-1,4-2 1,6-2 59,-1 0 0,1 0 1,-1-2-1,-1 1 0,1-1 0,-1-1 0,0 0 1,0 0-1,-1-1 0,0 0 0,0-1 0,-1 0 1,0 0-1,12-21 0,-19 28-73,0 0-1,0 0 1,0 0 0,0 0-1,0 0 1,-1 0 0,1 0-1,-1 0 1,0 0 0,0-1-1,1-2 1,-2 4-13,1 1-1,0-1 0,0 1 1,0-1-1,-1 1 0,1-1 1,0 1-1,0-1 1,-1 1-1,1-1 0,0 1 1,-1-1-1,1 1 0,-1-1 1,1 1-1,-1 0 1,1-1-1,0 1 0,-1 0 1,1-1-1,-1 1 1,0 0-1,1 0 0,-1-1 1,1 1-1,-1 0 0,1 0 1,-1 0-1,0 0 1,1 0-1,-1 0 0,1 0 1,-1 0-1,1 0 1,-1 0-1,0 0 0,1 0 1,-1 0-1,1 1 0,-1-1 1,1 0-1,-1 0 1,1 1-1,-1-1 0,-9 5-293,0-1-1,1 2 0,-1-1 0,1 1 1,1 1-1,-1-1 0,1 1 1,1 1-1,-1 0 0,1 0 0,0 0 1,1 1-1,0 0 0,0 0 0,-5 12 1,5 2-447</inkml:trace>
  <inkml:trace contextRef="#ctx0" brushRef="#br0" timeOffset="1">255 428 16075,'-16'20'1982,"-12"15"-297,27-33-1423,-1 1-1,1-1 1,0 0 0,0 1 0,0-1 0,0 0 0,0 1 0,0-1 0,1 1 0,-1 0 0,1-1-1,-1 5 1,1-6-209,1-1-1,-1 1 0,0-1 1,0 1-1,1-1 0,-1 1 0,0-1 1,1 1-1,-1-1 0,0 1 1,1-1-1,-1 1 0,1-1 1,-1 0-1,1 1 0,-1-1 1,1 0-1,-1 1 0,1-1 1,-1 0-1,1 0 0,-1 0 1,1 1-1,-1-1 0,1 0 0,0 0 1,-1 0-1,1 0 0,-1 0 1,1 0-1,-1 0 0,1 0 1,0 0-1,-1 0 0,1 0 1,-1 0-1,1-1 0,0 1 1,24-7 816,-14 2-470,1-1-1,-1 0 0,0 0 0,-1-1 1,1-1-1,16-15 0,-23 19-322,0 1 0,-1-1 0,1 0 0,-1 0 0,0 0 0,0 0 0,-1-1 0,1 1 0,-1-1 0,0 0 0,0 0 0,-1 0 0,1 1 0,-1-2 0,0 1 0,0 0 0,-1 0 0,0 0 0,0-8 0,0 11-93,-1-1 0,0 1 0,1-1 0,-1 1 0,0 0 1,0 0-1,-1-1 0,1 1 0,0 0 0,-1 0 0,1 0 0,-1 1 0,0-1 1,1 0-1,-1 0 0,0 1 0,0-1 0,0 1 0,0 0 0,0 0 0,-1 0 1,-3-2-1,2 2-351,0-1 0,0 1 0,0 0 0,0 1 0,0-1 0,0 1 1,0 0-1,0 0 0,0 0 0,-1 0 0,1 1 0,0 0 0,-4 1 0,5-3-525,5-3-98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18028,'-7'26'2008,"0"9"-1328,2 11-271,5 3 871,-4 7-464,0 4-32,-5 2-368,-7 1-128,-10 0-184,-5 1-112,-17 0-472,-8 1-376,-11-3 720,-9-6-136,-19-12-96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 14587,'13'-6'4517,"-17"8"-4133,1 1 1,0 0-1,0 1 0,0-1 1,-4 5-1,-14 31 45,2 0-1,1 1 1,2 1-1,-19 75 1,22-65-194,-11 82 0,22-108-325,0-1 0,2 1 0,1 0 0,1-1-1,7 39 1,-8-56 30,1 0 1,0 1-1,0-1 0,0 0 0,1 0 0,0 0 0,1-1 0,-1 1 0,1-1 1,1 0-1,-1 0 0,1 0 0,0 0 0,0-1 0,1 0 0,-1 0 0,1 0 1,0-1-1,7 4 0,38 9-316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18132,'-8'8'428,"1"0"0,0 1 0,0 0 0,1 1 0,0-1 0,0 1 0,1 0 1,-5 15-1,3-8-10,-19 43 130,-23 81-1,39-103-396,1 1 0,2 0 0,-3 57 0,9-85-181,1 0 0,1 0 0,0 0 0,1 0 0,0 0 0,0 0-1,9 21 1,-10-29-1,0 0 1,0 1-1,1-1 0,0-1 1,0 1-1,-1 0 0,2 0 0,-1-1 1,0 1-1,0-1 0,1 1 1,0-1-1,-1 0 0,1 0 0,0 0 1,0-1-1,0 1 0,0-1 1,0 1-1,0-1 0,0 0 0,1 0 1,-1-1-1,0 1 0,1-1 0,-1 1 1,0-1-1,1 0 0,-1 0 1,5-1-1,23-7-297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13955,'1'0'136,"-1"1"1,1-1-1,0 0 1,-1 0-1,1 0 0,-1 0 1,1 0-1,0 1 1,-1-1-1,1 0 0,-1 0 1,1 0-1,0-1 1,-1 1-1,1 0 0,-1 0 1,1 0-1,0 0 1,-1-1-1,1 1 0,-1 0 1,1 0-1,-1-1 1,1 1-1,-1 0 0,1-1 1,-1 1-1,1-1 1,-1 1-1,1-1 1,20-16 1160,-20 15-811,28-23 2011,38-46 0,-46 45-1879,-1 0 0,-1-2-1,-1 0 1,15-34 0,-27 50-285,-9 18-49,-9 23-119,-25 82-95,-24 87-550,60-196 365,1 0 0,-1 0 1,1-1-1,0 1 0,0 0 0,0 0 0,0 0 0,0 0 0,0 0 1,0 0-1,1 2 0,6 1-1149,7-11 709,4-9-21,3-9-188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19028,'0'11'1752,"-5"6"-1151,-6 5-241,3 6 800,-5 3-296,2 2-416,3-1-208,0-4-416,2 0-232,3-8-456,2-2-264,-3-8 808,-2-3-249,-3-4-183</inkml:trace>
  <inkml:trace contextRef="#ctx0" brushRef="#br0" timeOffset="1">0 208 16580,'8'-2'2032,"0"1"-1288,10-2-352,2-1 1417,11-1-1201,2 2-552,7-3 112,7 6-152,-1-1-136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16996,'3'-1'3280,"12"-11"-2526,76-81 3508,-49 44-3395,-3-1 0,58-98 0,-114 194-789,4-7-170,-36 73-33,-15 36-907,59-131 512,5-17 518,0 1-1,0-1 1,0 0 0,0 0-1,0 1 1,0-1-1,0 0 1,0 0 0,0 1-1,0-1 1,0 0 0,0 0-1,0 1 1,0-1 0,1 0-1,-1 0 1,0 0-1,0 1 1,0-1 0,0 0-1,0 0 1,0 0 0,1 1-1,-1-1 1,0 0-1,0 0 1,0 0 0,1 0-1,-1 0 1,0 1 0,0-1-1,0 0 1,1 0 0,-1 0-1,0 0 1,0 0-1,1 0 1,-1 0 0,0 0-1,0 0 1,1 0 0,-1 0-1,0 0 1,0 0-1,1 0 1,-1 0 0,0 0-1,0 0 1,0 0 0,1 0-1,-1 0 1,0 0 0,0-1-1,1 1 1,-1 0-1,0 0 1,0 0 0,0 0-1,0 0 1,1-1 0,6-4-266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16500,'0'0'77,"0"0"1,0 1 0,0-1 0,0 0 0,0 1 0,0-1 0,0 0 0,0 0 0,0 1 0,0-1-1,1 0 1,-1 0 0,0 1 0,0-1 0,0 0 0,0 0 0,0 1 0,1-1 0,-1 0 0,0 0-1,0 0 1,0 1 0,1-1 0,-1 0 0,0 0 0,0 0 0,1 0 0,-1 0 0,0 1 0,0-1-1,1 0 1,-1 0 0,0 0 0,0 0 0,1 0 0,-1 0 0,0 0 0,1 0 0,-1 0 0,17-4 1472,16-14 284,9-10-1078,-2-2 1,-2-1 0,0-3 0,-2-1-1,-2-1 1,45-63 0,-69 85-651,5-9 78,-15 23-183,0 0 1,0 0-1,0 0 0,0 0 1,0 0-1,0 0 0,0 0 0,0 1 1,0-1-1,0 0 0,0 0 1,1 0-1,-1 0 0,0 0 0,0 0 1,0 0-1,0 0 0,0 0 1,0 0-1,0 0 0,0 0 1,0 0-1,0 0 0,0 0 0,0 0 1,0 0-1,0 0 0,0 0 1,0 0-1,0 0 0,0 0 0,0-1 1,1 1-1,-1 0 0,0 0 1,0 0-1,0 0 0,0 0 0,0 0 1,-6 15-11,-53 105-56,28-61-997,-40 107 1,71-164 1017,-1-1 0,0 1 0,1-1 0,0 1 1,-1-1-1,1 1 0,0-1 0,-1 1 0,1 0 1,0-1-1,0 1 0,1-1 0,-1 1 0,0-1 1,0 1-1,1 0 0,-1-1 0,1 1 0,0 1 0,7 6-508</inkml:trace>
  <inkml:trace contextRef="#ctx0" brushRef="#br0" timeOffset="1">310 412 18452,'-14'26'2032,"1"2"-1391,-2-2-281,2 2 928,4-5-776,5-2-536,5-9 184,4-10-144,8-7-152,1-7-128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18548,'2'-4'3566,"13"-13"-1688,100-113 2689,-53 58-4093,-61 70-461,0 1-2,0 0-1,0-1 0,0 1 0,0 0 0,0 0 0,0 0 0,1 0 0,-1 0 0,0 0 0,4-2 0,-5 5-8,0-1 0,0 1 1,0-1-1,0 1 0,-1-1 0,1 1 0,0-1 1,-1 1-1,1-1 0,0 0 0,-1 1 0,0-1 1,1 0-1,-1 1 0,0-1 0,-1 2 1,1-1-2,-134 257-303,135-257 155,-1-1 0,0 1 0,0 0 1,1 0-1,-1-1 0,1 1 0,-1 0 0,1 0 0,0 0 0,0 3 0,0-5 93,0 0 0,0 0-1,0 0 1,0 0 0,0 1-1,0-1 1,0 0 0,0 0-1,0 0 1,0 0 0,0 0-1,0 1 1,0-1 0,1 0-1,-1 0 1,0 0 0,0 0 0,0 0-1,0 0 1,0 0 0,0 1-1,0-1 1,1 0 0,-1 0-1,0 0 1,0 0 0,0 0-1,0 0 1,0 0 0,1 0-1,-1 0 1,0 0 0,0 0-1,0 0 1,0 0 0,0 0 0,1 0-1,-1 0 1,0 0 0,11-8-1187,-5 2 425,0-3-68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17284,'8'25'1360,"-1"2"-1056,2 2-136,2 1 392,4 0-104,4-9-176,1-6-96,7-19-128,0-9-24,1-22-88,1-8-184,-4-9-416,-3-4-120,-7-4 608,-5 0-144,-7 12-120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14747,'1'0'152,"-1"1"0,1-1 0,0 1 0,-1-1 0,1 0 0,0 0 0,-1 1 0,1-1 0,0 0-1,0 0 1,-1 0 0,1 0 0,0 0 0,0 0 0,-1 0 0,1 0 0,0 0 0,0 0 0,-1 0 0,1-1 0,0 1 0,-1 0 0,1 0 0,0-1 0,0 1-1,-1 0 1,1-1 0,-1 1 0,1-1 0,0 1 0,-1-1 0,1 0 0,26-20 1823,-24 18-1456,48-44 1719,-3-3-1,51-67 0,-50 59-1490,-46 53-700,-2 3-38,0 1-1,-1 0 0,1 0 0,0 0 0,0 0 0,0 0 1,0 0-1,0 0 0,0 0 0,0 0 0,0 0 0,0 0 1,2-1-1,-9 25-43,-40 91-44,-17 46-329,56-140 94,5-16 1,0 0 1,0 0-1,1 0 0,0 0 0,0 1 0,0-1 1,0 0-1,1 0 0,-1 9 0,8-11-1036,-4-3 543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18 16516,'13'-9'2800,"-2"2"-1488,-8 5-639,-4 8 2847,-11 15-2111,-4 8-281,-9 12-648,-1 3-208,-5 5-224,-2 1-24,2-3-80,-1-4-128,6-9-400,4-6-336,1-12 784,5-8-64,9-5-136,3-1-169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86 17100,'-2'-1'174,"1"-1"0,-1 0 0,0 1 0,0-1 0,0 1 0,0 0 0,0 0 0,-1 0 0,1 0 0,0 0 0,0 0 0,-1 0 0,1 1 0,-1-1 0,1 1 0,0 0 0,-1 0 0,1 0 0,-1 0 0,1 0 0,0 0 0,-1 1 0,1-1 0,-1 1 0,1-1 0,0 1 0,-1 0 0,1 0 0,0 0 0,0 0 0,-3 3 0,-3 1 38,1 1 1,-1 0-1,1 0 0,1 1 1,-1 0-1,-10 14 1,17-20-191,-1 0 1,0 0 0,1 0-1,-1 0 1,1-1 0,-1 1-1,1 0 1,-1 0 0,1 0-1,0 0 1,-1 0 0,1 0-1,0 0 1,0 2 0,0-3-7,0 0 0,0 0-1,0 1 1,0-1 0,1 0 0,-1 0 0,0 1 0,0-1 0,0 0 0,0 0 0,1 0 0,-1 1-1,0-1 1,0 0 0,0 0 0,1 0 0,-1 0 0,0 0 0,0 1 0,1-1 0,-1 0 0,0 0 0,0 0-1,1 0 1,-1 0 0,0 0 0,1 0 0,-1 0 0,0 0 0,0 0 0,1 0 0,-1 0 0,4-1 65,-1 1 0,0-1 0,0 0 1,0 0-1,1 0 0,-1 0 0,4-3 0,11-5 217,-1-2 0,-1 0 0,0-1 0,0 0 0,-1-1 0,26-30 0,-40 42-268,0 0 0,0 0 0,0 0 0,-1-1 0,1 1 0,0 0 0,-1 0-1,1-1 1,-1 1 0,1 0 0,-1-1 0,0 1 0,1-1 0,-1-2 0,0 3-11,0 1 0,-1-1 0,1 1 1,0-1-1,0 1 0,0-1 0,-1 0 0,1 1 0,0-1 1,-1 1-1,1-1 0,-1 1 0,1-1 0,0 1 1,-1 0-1,1-1 0,-1 1 0,1-1 0,-1 1 0,1 0 1,-1 0-1,0-1 0,0 1 0,-2-1 24,0 0 0,0 1 0,0-1 0,0 1 1,0 0-1,0 0 0,0 0 0,-1 0 0,1 1 0,0-1 0,-5 2 0,-3 2-96,0 1-1,0 0 1,1 0 0,-1 1-1,1 1 1,1 0-1,-1 0 1,1 1 0,0 0-1,-10 12 1,13-13-191,0-1 1,1 1-1,0 0 1,0 1-1,1-1 0,0 1 1,0 0-1,1 0 0,0 0 1,0 0-1,1 0 0,0 1 1,1-1-1,0 1 1,0 10-1,7 11-515,9 1-165</inkml:trace>
  <inkml:trace contextRef="#ctx0" brushRef="#br0" timeOffset="1">301 502 17324,'-9'6'956,"0"0"1,0 1 0,1 0 0,0 0 0,0 1-1,-7 9 1,12-9-64,10-8-364,10-9-104,-9 2-241,0 0-1,0 0 1,-1-1-1,0 0 1,-1 0 0,1 0-1,5-12 1,-8 13-89,-1 1 0,1-1 0,-1 0 0,-1 0 0,1-1 1,-1 1-1,-1 0 0,1-1 0,-1 1 0,0-13 0,-1 19-112,0 1-1,0-1 1,0 1-1,0-1 1,0 1-1,0 0 0,0-1 1,0 1-1,0-1 1,0 1-1,0-1 1,0 1-1,0-1 1,0 1-1,-1 0 0,1-1 1,0 1-1,0-1 1,0 1-1,-1-1 1,1 1-1,0 0 0,0-1 1,-1 1-1,1 0 1,0-1-1,-1 1 1,1 0-1,-1 0 1,1-1-1,0 1 0,-1 0 1,1 0-1,-1 0 1,1-1-1,-1 1 1,1 0-1,0 0 0,-1 0 1,1 0-1,-1 0 1,0 0-1,0 0-93,0 1-1,1-1 1,-1 1 0,0-1-1,0 1 1,0-1-1,1 1 1,-1 0 0,0-1-1,1 1 1,-1 0-1,1 0 1,-1-1 0,0 1-1,1 0 1,0 0-1,-1 0 1,1 0 0,0-1-1,-1 1 1,1 2-1,-1-2 29,1 1 0,-1-1-1,1 1 1,-1 0-1,1-1 1,0 1 0,0-1-1,0 1 1,0 0-1,0-1 1,0 1 0,0 0-1,1-1 1,-1 1-1,0-1 1,1 1 0,-1 0-1,1-1 1,0 1-1,0-1 1,-1 0 0,1 1-1,0-1 1,0 0-1,0 1 1,0-1 0,2 1-1,8 1-473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19460,'-13'29'2009,"8"9"-1249,5 6-272,-2 9 824,5 4-136,-2 2-375,-1 3-225,-10-1-280,-4-1-120,-14 1-184,-9 1-200,-11-7-560,-4-2-273,-4-13 841,4-9-216,9-15-128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20124,'11'0'2081,"15"6"-1281,7-5-392,20-1 1280,5 0-799,15-3-825,3 0-425,0 0 361,-6-3-168,-14-1-200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0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20236,'60'-33'3217,"283"-203"290,-19-24-2619,-299 239-739,-7 8-87,-18 13-61,0 0 0,0 0-1,0 0 1,0 0 0,0 0-1,0-1 1,1 1 0,-1 0-1,0 0 1,0 0 0,0 0-1,0 0 1,0 0 0,0 0-1,0 0 1,0 0 0,0 0-1,0 0 1,0 0 0,0 0-1,0-1 1,1 1 0,-1 0-1,0 0 1,0 0 0,0 0-1,0 0 1,0 0 0,0 0-1,0 0 1,0 0 0,0 0-1,1 0 1,-1 0 0,0 0-1,0 0 1,0 0 0,0 0-1,0 0 1,0 0 0,0 1-1,0-1 1,0 0 0,1 0-1,-1 0 1,0 0 0,0 0-1,0 0 1,0 0 0,0 0-1,0 0 1,0 0 0,0 0-1,0 0 1,0 0 0,0 0-1,0 1 1,0-1 0,0 0-1,0 0 1,0 0 0,0 0-1,0 0 1,1 0 0,-1 0-1,0 0 1,0 1 0,-16 24 43,4-6-44,-38 67 1,4 1 1,-36 99 0,26-23-2565,51-144 2156,-2-1 1,-12 26 0,4-15-257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15603,'-9'0'497,"-23"4"2598,32-4-3069,1 0-1,-1 0 0,0 0 1,0 0-1,0 0 1,0 0-1,0 0 0,0 0 1,0 0-1,0 0 0,0 0 1,0 0-1,0 0 1,1 0-1,-1 0 0,0 0 1,0 0-1,0 0 0,0 0 1,0 0-1,0 0 1,0 0-1,0 0 0,0 1 1,0-1-1,0 0 0,0 0 1,0 0-1,0 0 1,1 0-1,-1 0 0,0 0 1,0 0-1,0 0 0,0 0 1,0 0-1,0 0 1,0 0-1,0 1 0,0-1 1,0 0-1,0 0 0,0 0 1,0 0-1,0 0 1,0 0-1,0 0 0,0 0 1,0 0-1,0 0 1,0 1-1,0-1 0,0 0 1,0 0-1,0 0 0,0 0 1,-1 0-1,1 0 1,0 0-1,0 0 0,22 5 1199,521 46 1753,-470-46-2888,590 5-6,-607-11-82,-13 0-3,0 2-1,0 2 0,50 10 1,-91-13-5,26 9-11,-26-9 2,-1 1 0,1-1 0,-1 1-1,0 0 1,1 0 0,-1 0 0,0-1-1,1 1 1,-1 1 0,0-1 0,0 0 0,0 0-1,0 0 1,0 0 0,1 3 0,-2-3-9,0-1 0,0 0 0,0 1 0,1-1 0,-1 0 0,0 1 0,0-1 0,0 1 0,0-1 0,0 0 0,0 1 1,-1-1-1,1 0 0,0 1 0,0-1 0,0 0 0,0 1 0,0-1 0,0 0 0,-1 1 0,1-1 0,0 0 0,0 1 0,-1-1 1,1 0-1,0 1 0,0-1 0,-1 0 0,1 0 0,0 0 0,-1 1 0,1-1 0,0 0 0,-1 0 0,1 0 0,0 0 0,-1 1 0,1-1 1,0 0-1,-1 0 0,1 0 0,0 0 0,-1 0 0,0 0 0,-17 0-330,-2-7 79,-3-7-109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25 272 14723,'-2'-1'130,"1"0"0,-1 0-1,0 0 1,1-1 0,-1 1-1,1 0 1,-1-1 0,1 1-1,0-1 1,0 1 0,0-1 0,0 0-1,0 1 1,0-1 0,0 0-1,0 0 1,0 0 0,1 1 0,-1-1-1,1 0 1,0 0 0,-1 0-1,1 0 1,0 0 0,0 0-1,0 0 1,1 0 0,-1 0 0,0 0-1,1 0 1,-1 0 0,1 0-1,-1 0 1,1 1 0,0-1 0,0 0-1,0 0 1,2-2 0,4-7 426,1 0 1,1 0-1,-1 0 1,15-12 0,-20 20-418,18-17 545,1 1 0,31-23 0,-42 35-582,1 0 0,-1 0 0,1 1 0,0 1 0,1 0 0,-1 1 0,17-4 0,-25 7-96,0 0 0,-1 1-1,1-1 1,0 1 0,0 0-1,0 0 1,-1 1 0,1-1 0,0 1-1,-1-1 1,1 1 0,0 0 0,-1 1-1,1-1 1,-1 1 0,1-1-1,-1 1 1,0 0 0,0 0 0,3 3-1,2 3-12,-1 0 0,-1 0 0,1 1 0,-2 0 0,9 15-1,-8-14-28,0 1-1,0-1 1,2 0-1,8 10 1,-13-18-141,0 0 0,0 0 0,0 0 0,0-1 0,0 1 0,0-1 0,1 0 0,-1 0 0,1 0 0,-1 0 0,0-1 0,1 1 0,0-1 0,-1 0 0,1 0 0,-1 0 0,1-1 0,-1 1 0,1-1 0,-1 0 0,0 0 1,1 0-1,-1 0 0,0-1 0,0 1 0,1-1 0,-1 0 0,0 0 0,-1 0 0,1 0 0,0 0 0,3-4 0,-5 0-714,-7 4-137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14123,'114'-38'5548,"-97"32"-5215,111-37 1568,-105 37-1637,-1 1-1,1 1 1,41-3 0,-60 7-251,1 0 0,-1 0 1,0 1-1,0-1 1,0 1-1,0 0 1,0 0-1,0 0 1,0 1-1,0-1 0,0 1 1,-1 0-1,5 3 1,-3-1-6,-1 0 1,1 0 0,-1 1 0,0 0-1,0-1 1,0 2 0,-1-1 0,3 6-1,-4-8-2,-1 1-1,1-1 1,0 0-1,0-1 1,0 1-1,0 0 1,0 0-1,1-1 1,-1 1-1,1-1 0,0 0 1,-1 0-1,1 0 1,0 0-1,0 0 1,1-1-1,-1 1 1,0-1-1,0 0 1,1 0-1,-1 0 1,1-1-1,-1 1 1,0-1-1,1 0 0,-1 1 1,1-2-1,-1 1 1,7-1-1,4-1-274,1-1-1,-1 0 0,14-6 0,-23 8 194,-1-1-1,0 1 1,0-1-1,0 0 1,-1 0-1,1 0 1,0-1-1,-1 0 0,1 1 1,-1-1-1,0 0 1,0 0-1,0-1 1,3-4-1,-3-6-386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19428,'84'-55'1242,"-2"-3"0,75-70 0,-109 86-1112,231-226 142,-219 188-271,-50 65-6,0 4 3,-10 16 7,-9 22 19,7-22-17,-44 110 162,18-48-59,3 1 1,-25 103-1,49-166-132,0 4-178,-1 0 0,1 0-1,0 11 1,1-19 174,0 0 0,0 0 0,-1 0 0,1 0 0,1 0 0,-1 0 0,0 0 0,0 0 0,0 0 0,0 0 0,1 0 0,-1 0 0,1 0 0,-1 0 0,1 0 0,-1 0 0,1 0 0,-1 0 0,1 0 0,-1-1 0,1 1 0,0 0 0,0-1 0,-1 1 0,1 0 0,0-1 0,0 1 0,0-1 0,0 1 0,0-1 0,0 1 0,0-1 0,0 0 0,0 1 0,0-1 0,2 0 0,13-4-350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11947,'0'36'1304,"1"6"-896,2 8-176,5 3 880,2 3-608,-1 3-168,4-5-160,0-6-88,2-7-280,-2-6 785,-3-12-553,-3-4 32,2-13-24</inkml:trace>
  <inkml:trace contextRef="#ctx0" brushRef="#br0" timeOffset="1">286 7 16900,'-3'-7'1424,"2"13"-1080,-4 9-176,5 17 528,-1 6-168,1 10-216,1 3-144,5 0-160,0-4-96,0-11-144,3-8 16,-3-21-176,2-10-232,-3-24 448,0-11-120,0-15-72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1:5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16908,'-26'19'1921,"-47"42"0,63-50-1708,0-1-1,1 1 0,1 1 1,-1-1-1,2 2 0,-11 21 1,16-31-175,1 1 0,0-1 0,-1 1 0,2-1 0,-1 1 0,0 0 0,0 6 0,1-9-32,0 0-1,0 0 0,1 0 0,-1 0 0,0 0 0,0 0 0,1 0 0,-1 0 0,1 0 0,-1 0 0,1 0 0,-1 0 0,1 0 1,-1 0-1,1 0 0,0-1 0,-1 1 0,1 0 0,0 0 0,0-1 0,0 1 0,0 0 0,0-1 0,-1 1 0,1-1 0,0 1 0,0-1 1,0 0-1,0 1 0,1-1 0,-1 0 0,1 0 0,4 1-1,0-1 1,0 0-1,0 0 0,0-1 0,0 1 1,0-1-1,-1-1 0,1 1 1,0-1-1,0 0 0,-1 0 1,9-6-1,10-5 2,32-23 0,-50 31-5,29-19 24,-2-1-1,0-1 0,43-47 1,-84 84 70,2 0 1,-1 0-1,2 0 1,-7 18-1,-21 61 446,33-90-537,-9 26 242,2-1-1,0 1 0,2 0 0,-3 40 0,7-54-166,1 1 0,1-1 0,0 0 0,0 0-1,1 0 1,1 0 0,0 0 0,1 0 0,0-1 0,1 1 0,0-1 0,6 11 0,-10-22-71,0 1 0,-1-1 0,1 1 0,-1 0-1,1 0 1,-1-1 0,1 1 0,-1 0 0,1 0 0,-1 0 0,0-1 0,0 1 0,1 0 0,-1 0 0,0 0 0,0 0 0,0 0 0,0 0 0,0 0 0,0-1 0,0 1 0,0 0 0,0 0 0,-1 0 0,1 0 0,-1 1 0,0-1 19,0 0 0,-1-1 1,1 1-1,-1 0 0,1-1 0,-1 1 0,1-1 1,-1 1-1,0-1 0,1 0 0,-1 1 0,1-1 1,-4 0-1,-165-1 1566,66-3-1598,187 12-4001,-43-7 3235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19044,'1'10'2033,"-5"11"-1161,-3 2-352,-2 5 800,0 3-232,3-1-320,0 1-367,6-5-810,3-4-319,8-15-744,3-7 1120,4-14-232,-1-7-272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128 106 17332,'-5'9'805,"-1"-1"0,0 1 0,0-1 0,-9 9 0,-13 17 898,23-27-1405,-32 50 1517,34-51-1669,0-1 1,1 1-1,-1 0 0,1 0 1,1 0-1,-1 0 0,1 1 0,-1 7 1,2-12-142,0 0 1,0 0-1,1 0 0,-1 0 1,1 0-1,-1 0 1,1 0-1,0 0 1,0 0-1,0-1 1,0 1-1,0 0 1,0-1-1,0 1 1,0 0-1,1-1 0,-1 1 1,0-1-1,1 0 1,0 0-1,-1 1 1,1-1-1,0 0 1,-1 0-1,1-1 1,0 1-1,0 0 0,0 0 1,0-1-1,3 1 1,6 2-73,1-1 0,0-1 0,21 1 0,-30-2 58,24 0-103,-10-1 49,0 1-1,-1 1 1,1 1 0,-1 0-1,1 1 1,21 7 0,-36-10 66,0 1 0,0-1 1,0 1-1,0 0 0,0 0 0,-1 0 1,1 0-1,0 0 0,0 1 0,-1-1 1,1 0-1,-1 1 0,1-1 0,-1 1 1,1-1-1,-1 1 0,0 0 0,0 0 1,0 0-1,0-1 0,0 1 0,-1 0 1,1 0-1,0 0 0,-1 0 0,1 0 1,-1 0-1,0 1 0,0-1 0,0 0 1,0 0-1,0 0 0,0 0 0,0 0 1,-1 0-1,1 0 0,-1 0 0,0 0 1,1 0-1,-1 0 0,0 0 0,-2 3 1,-2 3 67,-1 0 1,0 0-1,0 0 1,-1-1-1,1 1 1,-2-2-1,-13 11 1,12-10-100,0-1-1,-1 0 1,0 0 0,0-1 0,0 0-1,-1-1 1,-13 3 0,21-6-33,0 0 1,0 0 0,0-1-1,0 0 1,-1 0-1,1 0 1,0 0-1,0 0 1,0 0 0,0-1-1,0 0 1,0 0-1,0 1 1,0-2 0,0 1-1,0 0 1,0-1-1,1 1 1,-1-1-1,0 0 1,1 1 0,0-1-1,-1-1 1,1 1-1,0 0 1,0 0 0,0-1-1,0 0 1,1 1-1,-3-6 1,-13-30-471</inkml:trace>
  <inkml:trace contextRef="#ctx0" brushRef="#br0" timeOffset="1">167 37 20252,'21'-3'2025,"2"-3"-1329,3 2-280,5 0 960,4-1-351,0 2-921,0 0-577,-3-1 449,-3 2-168,-7 0-120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36 20036,'14'-7'1156,"0"0"-1,27-9 1,-38 15-1016,0 0 0,1 0 0,-1 0 1,0 0-1,1 1 0,-1 0 1,0-1-1,1 1 0,-1 1 0,0-1 1,1 0-1,-1 1 0,0-1 1,1 1-1,-1 0 0,0 0 0,0 1 1,0-1-1,5 3 0,-6-2-106,0 0-1,-1 0 1,1 0-1,-1 0 1,1 1-1,-1-1 1,0 0-1,0 1 0,0-1 1,0 1-1,0-1 1,0 1-1,-1-1 1,1 1-1,-1 0 1,0-1-1,0 1 1,0 0-1,0-1 1,-1 4-1,0 6 9,-1-1 1,0 0-1,-6 14 0,-9 19 203,-1 0 0,-3-2-1,-27 42 1,-30 62 590,75-140-789,0 1 0,0 0-1,1 0 1,0-1 0,-1 12 0,3-17-45,0 1 0,-1-1 0,1 1 1,1-1-1,-1 1 0,0 0 0,0-1 1,1 1-1,-1-1 0,0 1 0,1-1 1,0 1-1,-1-1 0,1 1 0,0-1 1,0 0-1,0 1 0,0-1 0,0 0 1,0 0-1,0 0 0,0 1 0,0-1 1,0 0-1,1-1 0,-1 1 0,0 0 1,1 0-1,1 0 0,7 3-239,0-1-1,1-1 1,-1 1-1,1-2 1,-1 0-1,1 0 1,-1-1-1,1 0 1,20-3-1,-3-1-469,0-2 0,40-13 0,-17-1-29,-2-3-214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18812,'12'-4'1952,"-7"8"-1095,-6 5-305,-14 15 1048,-5 6-352,-8 14-407,-4 4-137,0 9-184,0 1-200,3-1-176,2-3-80,7-8-368,2-7-192,10-11-633,0-8-287,3-17 1032,0-3-256,7-16-200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0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30 20444,'-11'3'443,"1"1"0,0 0-1,0 1 1,1 0 0,-13 8 0,20-12-365,0 1 1,-1-1 0,1 1-1,0 0 1,0 0 0,0 0-1,0 0 1,0 0 0,1 0 0,-1 0-1,1 1 1,-1-1 0,1 1-1,0-1 1,0 1 0,0-1-1,0 1 1,0 0 0,0-1 0,1 1-1,0 0 1,-1 0 0,1-1-1,0 1 1,1 5 0,-1-7-58,1 1 0,0-1 1,-1 0-1,1 0 1,0 1-1,0-1 0,0 0 1,0 0-1,0 0 0,0 0 1,0 0-1,0 0 1,1 0-1,-1 0 0,0 0 1,0-1-1,1 1 0,-1 0 1,0-1-1,1 1 1,-1-1-1,1 0 0,-1 1 1,1-1-1,-1 0 0,1 0 1,1 0-1,3 0 2,0 1 0,0-2-1,0 1 1,0-1 0,10-2 0,-8 0 13,0 0 1,1-1-1,-2 0 1,1 0-1,0-1 1,-1 0-1,12-10 1,-16 12-18,0 0 0,0 0 0,-1 0 0,1 0 0,-1 0 0,0 0 0,0-1 0,3-6 0,-5 8-12,1 1 0,-1-1 0,1 0 0,-1 1 1,0-1-1,0 0 0,0 0 0,0 1 0,0-1 0,0 0 1,0 1-1,-1-1 0,1 0 0,0 1 0,-1-1 0,0 0 0,1 1 1,-1-1-1,0 1 0,-1-3 0,-1 1-2,1 0 0,-1 1 0,0-1-1,0 1 1,0-1 0,-1 1 0,1 0 0,0 1 0,-1-1 0,1 0-1,-1 1 1,0 0 0,1 0 0,-1 0 0,0 0 0,0 1 0,0-1-1,1 1 1,-6 0 0,-2 0-24,0 1-1,1 0 1,-1 0 0,0 1 0,-18 6-1,21-5-107,1 0-1,0 0 0,-1 1 1,1 0-1,0 0 0,1 1 1,-1 0-1,-8 9 0,13-12-9,0-1 0,1 1-1,-1 0 1,1 0 0,-1-1-1,1 1 1,0 0 0,0 0-1,0 0 1,0 0 0,0 1 0,1-1-1,-1 0 1,0 0 0,1 0-1,0 1 1,0-1 0,-1 0-1,1 0 1,0 1 0,1-1 0,-1 0-1,0 1 1,1-1 0,-1 0-1,1 0 1,0 0 0,0 0-1,0 0 1,0 1 0,0-1 0,0-1-1,0 1 1,1 0 0,2 3-1,18 11-818,9-1-292</inkml:trace>
  <inkml:trace contextRef="#ctx0" brushRef="#br0" timeOffset="1">584 354 12203,'-3'17'911,"-2"-1"1,0 0 0,0 0 0,-2-1 0,1 1 0,-16 22 0,10-17 716,2 0-1,-12 31 1,21-50-1518,1 0-1,-1 0 1,0 0-1,1 0 1,0 0 0,-1 0-1,1 1 1,0-1-1,0 0 1,0 0 0,0 1-1,1-1 1,-1 0-1,0 0 1,1 0 0,0 0-1,-1 0 1,1 0-1,2 3 1,-2-3-45,1 0-1,0 0 1,0-1-1,0 1 1,0 0 0,0-1-1,0 0 1,0 1 0,0-1-1,1 0 1,-1 0 0,1-1-1,-1 1 1,0 0 0,1-1-1,-1 1 1,3-1-1,12 2 52,0-2 0,0 0 0,0 0 0,0-2-1,-1 0 1,1-1 0,25-8 0,-21 5-42,-1-2 0,0 0-1,-1-1 1,0-1 0,27-18 0,-40 23-53,-1 1 0,0 0-1,1-1 1,-2 0 0,5-6 0,-8 10-16,0 0 1,0 0 0,0 0 0,0-1 0,0 1-1,-1 0 1,1 0 0,0-1 0,-1 1 0,0 0 0,1-1-1,-1 1 1,0-1 0,1 1 0,-1 0 0,0-1-1,0 1 1,0-1 0,0 1 0,0-1 0,-1 1 0,1-1-1,0 1 1,-1 0 0,1-1 0,-1 1 0,1 0-1,-1-1 1,0 1 0,1 0 0,-2-2 0,-2 1 7,1-1-1,0 1 1,-1-1 0,0 1-1,1 0 1,-1 1 0,0-1 0,0 1-1,0-1 1,0 1 0,0 0 0,0 1-1,-1-1 1,1 1 0,0 0 0,-8 0-1,-5 1-18,0 1-1,-32 7 0,33-5-151,1 1-1,0 0 1,-16 9 0,23-11 87,1 1-1,1 0 1,-1 1 0,0-1 0,1 1-1,0 1 1,-10 11 0,6 0-181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17220,'-8'11'1752,"5"2"-1264,8-2-112,13-4 624,16-7-207,9-2-105,16-5-232,5-2-128,7-1-64,-2 0-40,-6 4-120,-6 0-96,-15 5-560,-8 2-352,-21-1 768,-12 0-136,1-1-120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47 15347,'-4'-15'1533,"-1"-16"2202,-22 55-2716,-151 107-486,119-92-44,-70 62 0,121-95-439,1 1 1,1 0-1,-1 0 0,1 1 1,0 0-1,1 0 0,-7 13 0,11-19-45,0 0 0,0 1 0,0-1 0,1 1 0,-1-1 0,0 1 0,1-1 0,0 1-1,0 0 1,0-1 0,0 1 0,0-1 0,0 1 0,1 0 0,-1-1 0,1 1-1,-1-1 1,1 1 0,0-1 0,0 0 0,0 1 0,1-1 0,-1 0 0,1 0 0,-1 0-1,1 0 1,-1 0 0,1 0 0,0 0 0,0 0 0,4 2 0,3 2-3,0 0 1,1 0 0,0-1-1,0 0 1,18 5 0,57 12-54,-59-16 0,189 43-2021,-180-44 1723,-6-7-124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16836,'-6'23'1592,"0"10"-1184,-1 2-208,3 4 488,1 6-224,1 0 0,2-4-320,5 2-160,-1-7-424,0-2-256,-1-7 592,-3-3-136,-1-5-96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16115,'10'5'1593,"10"-1"-921,9-2-184,11-2 600,5 0-128,9-3-207,2-2-97,-1-1-320,-2-1-248,-12-3-664,-5 0-304,-13-2 704,-8-4-177,-14-7-87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15043,'0'22'1248,"-1"9"-895,-2 4-153,0 1 456,3 4-144,3-4-224,3-1-40,1-7-248,2-5-104,-2-5-368,-1-7 480,-6-9-88,0 4-72,-4-9-32</inkml:trace>
  <inkml:trace contextRef="#ctx0" brushRef="#br0" timeOffset="1">1 239 19060,'0'-4'1504,"3"-2"-1160,4 2-208,5-3 609,4-4-361,4-2-744,1-1-449,1-8 657,-5 1-136,-2-1-136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17372,'19'-6'1816,"8"5"-1016,3-3-280,14-1 721,4 1-105,8-2-304,-1 2-176,1-2-400,-4 1-296,-9 2-840,-6-4 792,-16-5-112,-5-2-120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16596,'-2'13'377,"1"1"1,0 0 0,1-1 0,1 1 0,0 0-1,0-1 1,2 1 0,-1-1 0,7 18 0,-8-30-348,-1 0-1,1 1 1,0-1 0,-1 1 0,1-1 0,0 0 0,0 0-1,0 1 1,0-1 0,0 0 0,0 0 0,0 0 0,1 0 0,-1 0-1,0 0 1,1-1 0,-1 1 0,0 0 0,1-1 0,-1 1-1,1-1 1,-1 1 0,1-1 0,-1 1 0,1-1 0,-1 0-1,1 0 1,0 0 0,-1 0 0,1 0 0,-1 0 0,1-1 0,-1 1-1,1 0 1,-1-1 0,1 1 0,-1-1 0,2-1 0,4-1 67,0 0 0,-1-1 0,0 0 0,1-1 0,-2 1 0,9-9 0,11-14 355,-1-2 1,36-56 0,-26 35-162,-34 50-288,0 0 0,0 0-1,0 0 1,0 0 0,0 0-1,0 0 1,0 1-1,0-1 1,0 0 0,0 0-1,0 0 1,0 0 0,0 0-1,0 0 1,0 0-1,0 1 1,0-1 0,0 0-1,1 0 1,-1 0 0,0 0-1,0 0 1,0 0-1,0 0 1,0 0 0,0 0-1,0 0 1,0 0-1,0 1 1,0-1 0,0 0-1,1 0 1,-1 0 0,0 0-1,0 0 1,0 0-1,0 0 1,0 0 0,0 0-1,0 0 1,0 0 0,1 0-1,-1 0 1,0 0-1,0 0 1,0 0 0,0 0-1,0 0 1,0 0 0,0 0-1,0 0 1,1 0-1,-1 0 1,0 0 0,0 0-1,0 0 1,0-1 0,0 1-1,0 0 1,0 0-1,0 0 1,0 0 0,0 0-1,0 0 1,1 0 0,-1 0-1,0 0 1,0-1-1,1 18 86,-1 20-29,0-36-56,-2 22 22,0 43 14,2-62-36,1 0-1,-1 0 1,1 0 0,-1-1-1,1 1 1,0 0 0,1 0-1,-1-1 1,1 1 0,-1-1-1,1 1 1,0-1 0,3 4 0,-3-6-22,-1 1 1,0-1 0,1 0-1,-1 0 1,1 0 0,-1-1-1,1 1 1,0 0 0,-1-1 0,1 1-1,0-1 1,-1 1 0,1-1-1,0 0 1,0 1 0,-1-1-1,1 0 1,0 0 0,0-1 0,0 1-1,-1 0 1,1 0 0,0-1-1,-1 1 1,1-1 0,0 0-1,-1 1 1,1-1 0,0 0 0,-1 0-1,0 0 1,1 0 0,-1 0-1,1-1 1,-1 1 0,0 0 0,0 0-1,0-1 1,0 1 0,0-1-1,0 1 1,1-3 0,10-23-121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165 187 13755,'14'-43'1535,"-7"22"-641,0 0 1,-2-1-1,6-39 1,-14 45 435,3 15-1289,0 1-1,0 0 0,0 0 0,-1 0 0,1 0 0,0 0 0,0 0 0,0-1 0,-1 1 0,1 0 0,0 0 0,0 0 0,-1 0 0,1 0 0,0 0 0,0 0 0,-1 0 0,1 0 0,0 0 0,0 0 0,-1 0 0,1 0 1,0 0-1,0 0 0,0 0 0,-1 0 0,1 0 0,0 1 0,0-1 0,-1 0 0,1 0 0,0 0 0,0 0 0,0 0 0,-1 1 0,-1 1 121,0 0 0,-1 0 0,1 1 1,0-1-1,1 1 0,-1 0 0,-2 4 0,-4 10 7,2-1-1,0 1 1,1 0 0,1 1 0,-3 18-1,-4 92 200,9-100-254,-3 118 584,19 224 1,-20-397-605,-1 0 0,-12-30 1,4 13-61,1-1-14,1-1-22,-3 0 0,-33-68 1,51 119-96,0 0 0,1-1 0,0 1 0,0-1 0,0 0 0,1 0 0,-1 0 0,1 0 1,0-1-1,0 0 0,0 1 0,1-2 0,-1 1 0,6 3 0,-4-4-94,0-1 0,0 1 0,0-1-1,0 0 1,0 0 0,1-1 0,-1 0 0,0 0-1,0 0 1,0-1 0,0 0 0,0 0 0,0-1-1,0 1 1,0-1 0,0-1 0,-1 1 0,1-1-1,-1 0 1,1 0 0,-1 0 0,0-1 0,0 0-1,5-5 1,21-22-728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16860,'0'-7'1618,"-4"8"-643,-7 12 451,4 0-1170,1 1 1,1 0-1,0 1 1,1-1-1,0 1 0,1 0 1,1 0-1,0 0 0,1 29 1,2-19-224,1 0-1,1 0 1,1 0 0,1 0 0,11 29 0,-13-44-142,1-1-1,0 0 1,0 0 0,1 0 0,11 16 0,-14-23 15,-1 0 1,1-1 0,-1 1-1,1 0 1,0-1 0,-1 1-1,1-1 1,0 1 0,0-1 0,0 0-1,0 0 1,0 0 0,1 0-1,-1 0 1,0 0 0,0-1-1,1 1 1,-1-1 0,0 0 0,1 1-1,-1-1 1,0 0 0,1 0-1,-1-1 1,0 1 0,1 0-1,-1-1 1,0 0 0,1 1 0,-1-1-1,4-2 1,3-3-324,0 0 1,0 0-1,0-1 1,-1 0-1,0-1 1,0 0-1,-1 0 1,0 0-1,7-13 1,1-3-26,-1 1-1,16-41 1,-28 58 633,0 0 0,0-1 0,0 1 0,1-11 0,-3 16-134,0 0 0,0 0 0,0 1-1,1-1 1,-1 0 0,0 0 0,0 1-1,0-1 1,0 0 0,0 0-1,0 0 1,0 1 0,-1-1 0,1 0-1,0 0 1,0 1 0,-1-1-1,1 0 1,0 1 0,-1-1 0,1 0-1,-1 1 1,1-1 0,-1 0 0,1 1-1,-1-1 1,1 1 0,-1-1-1,1 1 1,-1-1 0,0 1 0,1 0-1,-1-1 1,0 1 0,1 0-1,-1-1 1,0 1 0,0 0 0,1 0-1,-1 0 1,0-1 0,0 1 0,1 0-1,-1 0 1,0 0 0,0 0-1,0 0 1,1 1 0,-2-1 0,-2 2 149,0-1 0,0 1 0,0 0 1,0 0-1,0 0 0,1 1 1,-1-1-1,1 1 0,0 0 0,0 0 1,0 0-1,-3 4 0,-2 3 210,0 1-1,-11 20 0,16-24-344,0-1 0,0 1-1,1 0 1,0-1 0,0 1-1,1 0 1,0 0 0,0 0-1,1 1 1,0-1 0,1 12 0,-1-17-60,0 1 0,1-1 1,0 1-1,-1 0 0,1-1 1,0 1-1,0-1 0,0 0 1,1 1-1,-1-1 0,0 0 1,1 0-1,0 0 0,-1 0 1,1 0-1,0 0 0,0 0 1,0-1-1,0 1 1,0-1-1,1 1 0,-1-1 1,0 0-1,1 0 0,-1 0 1,1 0-1,-1 0 0,1 0 1,-1-1-1,1 0 0,0 1 1,-1-1-1,1 0 0,2 0 1,3-1 4,0 0 1,0 0-1,0-1 1,0 0-1,-1-1 1,1 0-1,-1 0 1,1 0-1,-1-1 1,0 0-1,-1 0 1,1-1-1,-1 0 1,0 0-1,10-11 1,-7 7 8,-1 0 0,0-1 0,-1 0 0,0 0 0,-1 0 0,0-1 0,0 0 0,-1-1 0,6-18 0,-11 22-12,-2 9-2,-5 11 0,2 0-26,2 2-1,0-1 0,0 0 1,1 1-1,1-1 1,0 1-1,1 0 1,1 14-1,-1-26 0,0 0-1,1 0 0,-1 0 1,0 0-1,1-1 1,-1 1-1,1 0 1,0 0-1,0-1 0,0 1 1,0 0-1,0-1 1,0 1-1,1 1 1,-1-3-16,0 1 1,-1 0-1,1-1 1,0 1-1,0-1 1,0 0-1,0 1 1,0-1-1,0 0 1,0 1-1,0-1 1,0 0-1,0 0 0,0 0 1,0 0-1,0 0 1,0 0-1,0 0 1,1 0-1,2-1-90,0-1-1,-1 1 0,1-1 1,-1 1-1,1-1 0,-1 0 0,0-1 1,1 1-1,-1 0 0,0-1 1,3-4-1,18-20-931,-2 0 0,29-49 0,29-66-825,-69 121 1772,4-5 806,19-51 0,-41 88 1241,-15 27-610,17-20-1108,0 0 0,2 0 0,0 0 0,1 1 0,0-1 0,2 1-1,3 31 1,3 2-38,20 71 0,-21-111-95,-2-25-49,-2-27 7,-1 39-43,1-33 43,-1 14-27,1 0 0,-2 0 0,-1 1 0,-5-26 0,3 35-18,1 12-3,3 0-1,0-1 0,0 1 0,0-1 0,0 1 0,0 0 0,0-1 1,0 1-1,1-1 0,-1 1 0,1 0 0,1 2 0,1 1-1,0 1 0,0-1 1,1 1-1,0-1 0,0-1 0,0 1 0,1 0 0,0-1 0,0 0 0,0 0 0,0 0 0,0-1 0,11 5 0,-7-4 5,0-1-1,0 0 0,1-1 0,-1 1 1,1-2-1,0 1 0,0-2 0,14 1 1,-11-2 8,-1 0 0,1 0 0,-1-1 0,1-1 0,-1 0 0,0-1 0,0 0-1,0-1 1,-1 0 0,0-1 0,0 0 0,0-1 0,0 0 0,12-13 0,-19 17-1,-3 2-5,1 0 0,-1 0 0,0 0 0,0-1 0,0 1 0,0 0 0,0-1 0,0 1 0,0-1 0,0 1 0,-1-1 0,1 1-1,0-3 1,-3 6 12,-1 0 0,0-1-1,1 1 1,0 0 0,-1 1-1,1-1 1,-3 5 0,-2 3 20,1 1-1,0-1 1,-8 22 0,12-26-20,0 0 0,1 0 0,-1 0 0,1 0 0,0 0 0,0 0 0,1 1 0,0-1 0,1 8-1,-1-13-23,0 0-1,0 0 1,0 0-1,0 1 0,0-1 1,1 0-1,-1 0 0,0 0 1,1 0-1,-1 0 1,1 0-1,-1 0 0,1 0 1,-1 0-1,1 0 0,0 0 1,-1 0-1,1-1 1,0 1-1,0 0 0,0 0 1,-1-1-1,1 1 0,0 0 1,0-1-1,0 1 0,0-1 1,0 1-1,0-1 1,0 0-1,1 1 0,-1-1 1,0 0-1,0 0 0,0 0 1,0 0-1,0 0 1,0 0-1,2 0 0,-1-1-92,1 0-1,-1 1 0,1-2 0,-1 1 0,1 0 1,-1 0-1,0-1 0,1 0 0,-1 1 0,0-1 1,0 0-1,0 0 0,-1 0 0,1 0 1,2-4-1,3-6-97,-1 0 1,-1 0 0,6-21-1,0-8-340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15707,'-8'10'1625,"2"6"-1081,1 1-208,4-1 752,2 1-560,7-4-656,2-3 352,6-5-248,2-2-168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61 15395,'-9'11'679,"-1"0"-1,-11 10 1,11-11-173,1 0 0,-13 15 0,22-24-450,-1 0 0,1-1 0,-1 1 0,0 0 0,1-1 0,0 1 0,-1 0 0,1-1 0,-1 1 0,1 0 0,0 0 0,0 0 0,-1-1 0,1 1 0,0 0-1,0 0 1,0 0 0,0 0 0,0 0 0,0-1 0,0 1 0,0 2 0,1-3-27,-1 0 1,1 1-1,0-1 0,-1 1 0,1-1 1,-1 0-1,1 1 0,0-1 1,-1 0-1,1 0 0,0 0 0,0 0 1,-1 1-1,1-1 0,0 0 0,-1 0 1,1 0-1,0 0 0,-1-1 1,2 1-1,44-13 178,-43 12-202,30-11 22,-19 6-26,1 0 0,0 1 1,1 1-1,-1 0 0,1 1 1,26-1-1,-40 4 18,0 0 0,0 0 0,1 0 1,-1 1-1,0-1 0,0 0 0,0 1 0,1 0 0,-1 0 0,0-1 0,0 1 0,0 0 0,0 1 0,0-1 0,0 0 1,-1 1-1,1-1 0,0 1 0,-1-1 0,2 3 0,0 0 93,0 1 1,-1 0-1,0 0 0,0-1 1,-1 1-1,3 9 0,-3-9 3,0 0-1,0 0 1,1 0-1,0-1 1,0 1-1,0 0 1,1-1-1,3 7 1,-5-10-167,0-1 1,0 1-1,0 0 0,0 0 1,0-1-1,0 1 0,0-1 1,0 1-1,0-1 0,1 1 1,-1-1-1,0 1 0,0-1 1,0 0-1,1 0 0,-1 0 1,0 0-1,0 0 0,0 0 1,1 0-1,-1 0 0,0 0 1,0 0-1,0-1 0,1 1 1,-1 0-1,0-1 0,0 1 1,0-1-1,0 1 0,0-1 1,0 0-1,0 0 0,0 1 1,0-1-1,0 0 0,1-1 1,6-5-559,-1-1 1,0 1-1,9-13 1,-9 10 733,16-17-984</inkml:trace>
  <inkml:trace contextRef="#ctx0" brushRef="#br0" timeOffset="1">615 1 14795,'-8'0'599,"0"1"0,0 1 0,0-1-1,0 2 1,0-1 0,0 1 0,0 0 0,1 0-1,0 1 1,-1 0 0,-10 8 0,18-12-584,-1 1 1,1-1 0,-1 1-1,0-1 1,1 1 0,-1-1-1,1 1 1,-1-1 0,1 1 0,-1-1-1,1 1 1,0 0 0,-1-1-1,1 1 1,0 0 0,-1-1-1,1 1 1,0 0 0,0 0-1,0-1 1,-1 1 0,1 0-1,0 0 1,0-1 0,0 1-1,0 0 1,0 0 0,1 0 0,0 1-18,-1-1 0,1 0 0,0 0 0,0 1 0,0-1 0,0 0 0,0 0 0,0 0 0,1 0 0,-1 0 0,0 0 0,0-1 0,3 2 0,6 3-141,1-1 0,21 6 0,-26-9 143,0 1-25,55 19-325,-56-19 325,0 0-1,0 1 1,0-1-1,-1 1 1,1 0-1,-1 1 0,0-1 1,0 1-1,6 6 1,-10-9 39,1 0 0,0 0 0,0 0 1,-1 0-1,1 0 0,-1 1 0,1-1 1,-1 0-1,1 0 0,-1 1 0,0-1 1,0 0-1,1 1 0,-1-1 0,0 0 1,0 0-1,0 1 0,-1-1 0,1 0 1,0 1-1,0-1 0,-1 0 0,1 1 1,-1-1-1,1 0 0,-1 0 0,1 0 1,-1 1-1,0-1 0,0 0 0,1 0 1,-1 0-1,0 0 0,0 0 1,0-1-1,0 1 0,0 0 0,-2 1 1,-4 3 137,0-1 1,-1 0 0,1 0 0,-13 5 0,18-8-118,-4 1 43,-13 6 436,-29 8 1,43-15-489,1 0 0,-1 0 0,1 0 0,-1-1 0,1 1 0,-1-1 0,0 0 0,1-1 0,-1 1 0,1-1 0,-1 0 0,-7-2 0,11 2-77,1 1 0,-1-1 0,0 1 0,0-1 0,1 0 0,-1 1 0,1-1 0,-1 0 0,0 0 1,1 0-1,-1 1 0,1-1 0,0 0 0,-1 0 0,1 0 0,0 0 0,-1 0 0,1 0 0,0 0 0,0 0 0,0 0 0,0 0 0,0 0 0,0 0 0,0 1 0,0-1 0,0 0 0,0 0 0,1 0 0,-1 0 0,0 0 0,1 0 0,-1 0 0,0 0 0,1 0 0,0 0 1,21-36-532,-21 35 495,23-28-568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14795,'1'0'131,"0"0"0,1 0 0,-1 0 0,0 0 0,0 0 0,0 0 0,1 0 0,-1 0 0,0 1-1,0-1 1,0 0 0,0 1 0,0-1 0,0 1 0,0 0 0,0-1 0,0 1 0,0 0 0,0-1 0,0 1 0,0 0 0,1 1-1,-2 0 60,1-1 0,-1 1 0,1 0 0,-1-1-1,0 1 1,1 0 0,-1-1 0,0 1 0,0 0-1,0-1 1,-1 1 0,1 0 0,0 0 0,-1-1-1,0 4 1,-6 23 640,2 0-1,1 0 1,1 1-1,1 0 1,4 47-1,1-51-775,-3-24-51,0 0-1,1 0 0,-1 0 1,0 0-1,0 0 0,1 0 1,-1 0-1,0-1 0,1 1 1,-1 0-1,1 0 0,-1 0 1,1-1-1,-1 1 0,1 0 1,-1-1-1,1 1 0,0 0 1,-1-1-1,1 1 1,0-1-1,1 1 0,-2-1-2,1 0 0,0 0 0,-1 0 0,1 0 0,-1-1 0,1 1 0,-1 0 0,1-1 0,-1 1 0,0 0-1,1-1 1,-1 1 0,1 0 0,-1-1 0,0 1 0,1-1 0,-1 1 0,0-1 0,1 1 0,-1-1 0,0 1 0,0-1 0,0 1 0,1-1 0,-1 1-1,0-1 1,0 0 0,0 1 0,0-1 0,0 0 0,3-23-43,-2 18 27,2-25-122,-2 0 0,0 0 0,-2-1 0,-8-45 0,9 77 116,0-1-1,0 1 1,0 0 0,0 0-1,0 0 1,0-1-1,0 1 1,0 0-1,0 0 1,0-1-1,0 1 1,0 0 0,0 0-1,0-1 1,0 1-1,0 0 1,0 0-1,0-1 1,0 1-1,0 0 1,0 0 0,1 0-1,-1-1 1,0 1-1,0 0 1,0 0-1,0 0 1,0-1-1,1 1 1,-1 0 0,0 0-1,0 0 1,0 0-1,1 0 1,-1 0-1,0-1 1,0 1-1,1 0 1,-1 0 0,0 0-1,0 0 1,0 0-1,1 0 1,-1 0-1,0 0 1,0 0-1,1 0 1,-1 0 0,0 0-1,0 0 1,1 0-1,-1 0 1,0 0-1,0 0 1,1 1-1,-1-1 1,0 0 0,21 8-1299,-9-3 621,-2-3 411,1 0 0,-1-1 0,15 0 0,12 0-502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120 208 17164,'-16'9'856,"2"0"0,-1 0-1,-16 15 1,27-20-652,0 0 0,0 0 0,0 0 0,1 0 0,0 0-1,0 1 1,0-1 0,1 1 0,-1 0 0,1 0 0,0 0 0,0 0-1,1 0 1,-2 9 0,3-12-164,-1 0 1,1 0-1,0-1 1,0 1-1,0 0 0,0 0 1,1-1-1,-1 1 0,0 0 1,1 0-1,-1-1 0,1 1 1,-1 0-1,1-1 1,0 1-1,0-1 0,0 1 1,0-1-1,0 1 0,0-1 1,0 0-1,1 1 0,-1-1 1,0 0-1,1 0 1,-1 0-1,1 0 0,-1 0 1,1 0-1,-1 0 0,1-1 1,0 1-1,-1 0 1,1-1-1,0 0 0,0 1 1,-1-1-1,3 0 0,2 1-20,0-1-1,0 0 0,0 0 0,0 0 0,0-1 1,-1 0-1,1 0 0,0-1 0,0 0 1,7-3-1,-2 0-15,-1-1 0,-1 0-1,1 0 1,-1-1 0,13-13 0,-18 16-11,0 1 0,-1-1 0,0 1 0,0-1-1,0 0 1,-1-1 0,1 1 0,-1 0 0,0-1 0,0 1 0,0-1 0,-1 0-1,1 1 1,-1-1 0,0-7 0,0 11 4,-1 0 0,0 1 0,0-1 0,0 0 0,0 1 0,0-1 0,0 0 0,0 1 0,0-1 0,0 0 0,-1 1 0,1-1 0,0 0 0,0 1 0,0-1 0,-1 0 0,1 1 0,0-1 0,-1 1 0,1-1 0,-1 0 0,1 1 0,-1-1 0,1 1 0,-1 0 0,1-1 0,-1 1 0,1-1 0,-1 1-1,1 0 1,-1-1 0,0 1 0,1 0 0,-1 0 0,0-1 0,1 1 0,-1 0 0,0 0 0,1 0 0,-1 0 0,0 0 0,1 0 0,-1 0 0,0 0 0,1 0 0,-1 0 0,0 0 0,1 0 0,-1 1 0,-1-1 0,-1 1-2,1 1-1,-1-1 1,0 0-1,0 1 1,1 0 0,-1-1-1,1 1 1,0 0-1,-1 0 1,-2 4 0,3-5 2,1 1 1,-1 1 0,0-1 0,1 0-1,-1 0 1,1 1 0,0-1-1,0 0 1,0 1 0,0-1 0,0 1-1,1 0 1,-1-1 0,1 1 0,-1 0-1,1-1 1,0 1 0,0 0-1,0-1 1,1 1 0,-1 0 0,1-1-1,-1 1 1,1-1 0,0 1 0,0-1-1,0 1 1,0-1 0,0 1-1,1-1 1,-1 0 0,1 0 0,-1 0-1,3 3 1,0-2-62,-1 0 0,1 0-1,0-1 1,0 1 0,0-1 0,0 0-1,1 0 1,-1 0 0,0-1 0,1 0 0,-1 1-1,1-1 1,0-1 0,-1 1 0,1-1-1,0 0 1,-1 0 0,1 0 0,5-1-1,1-2-310,0 0 1,0-1-1,-1 0 0,1 0 0,-1-1 0,0-1 0,0 1 0,-1-2 0,1 1 0,-1-1 0,-1-1 0,0 0 0,0 0 0,0 0 0,8-13 0,0-2-569,-1-1 0,-1 0-1,0-2 1,18-51-1,-28 67 1526,-1 1-1,0-1 0,0 0 0,-1 0 0,1-18 0,-4 21 529,-3 8-223,-3 10 739,4-1-1225,0 1 0,1-1 1,0 1-1,1-1 0,0 1 0,1 0 1,0-1-1,1 1 0,0 0 1,3 13-1,5 15-242,22 54-1,-14-44 70,-17-47-229,11 25 84,-10-27-81,-1 1 1,0-1-1,0 0 0,0 0 1,0 0-1,0 0 1,0 0-1,0 0 0,1 0 1,-1 0-1,0 0 1,0 0-1,0 0 1,0 0-1,0 0 0,0 0 1,1 0-1,-1 0 1,0 0-1,0 0 0,0 0 1,0 0-1,0 0 1,1 0-1,-1 0 0,0 0 1,0 0-1,0 0 1,0 0-1,0 0 1,0 0-1,1 0 0,-1 0 1,0 0-1,0 0 1,0 0-1,0-1 0,0 1 1,0 0-1,0 0 1,0 0-1,1 0 1,-1 0-1,0 0 0,0 0 1,0-1-1,0 1 1,0 0-1,6-18 23,-2-9-222,-2 1 0,0-48 0,-3 54-104,2 20 294,-1 0 1,0-1-1,0 1 0,1 0 1,-1 0-1,0 0 0,1-1 1,-1 1-1,0 0 0,1 0 1,-1 0-1,0 0 0,1 0 1,-1 0-1,0 0 0,1 0 1,-1 0-1,0 0 0,1 0 1,-1 0-1,0 0 0,1 0 1,-1 0-1,0 0 0,1 0 1,-1 0-1,0 0 0,0 0 1,1 0-1,-1 1 0,0-1 1,1 0-1,-1 0 0,0 0 1,0 1-1,1-1 0,-1 0 1,23 11-12,-12-5 2,7 1 19,1-2 0,0 0-1,0 0 1,0-2 0,0 0-1,0-2 1,30 0 0,-24-2 8,0-2 1,0 0-1,-1-1 0,1-2 1,32-12-1,-49 15 6,0 0-1,0-1 1,11-8-1,-17 11-9,-1 0 0,1 0 0,-1 0-1,0 0 1,0-1 0,1 1 0,-1 0-1,0-1 1,0 1 0,1-4 0,-1 5-3,-1-1 1,0 0 0,0 1 0,0-1 0,0 0 0,0 1 0,0-1 0,0 0 0,0 1 0,0-1 0,0 0-1,0 1 1,0-1 0,-1 0 0,1 1 0,0-1 0,0 0 0,-1 1 0,1-1 0,-1 1 0,1-1 0,0 0-1,-1 1 1,1-1 0,-1 1 0,1 0 0,-1-1 0,0 0 0,-2-1 14,-1 0-1,1 1 1,0-1 0,-1 1-1,1-1 1,-1 1 0,1 0 0,-1 1-1,0-1 1,1 0 0,-1 1-1,0 0 1,-6 1 0,-3-1 75,-1 2 1,-19 4-1,26-4-45,1 0 0,-1 0 0,1 1 1,0-1-1,0 1 0,0 1 0,0-1 0,0 1 0,1 0 0,-1 0 1,1 1-1,-7 8 0,9-10-23,1 0 1,0 0 0,0 0 0,0 0-1,1 1 1,-1-1 0,1 1-1,0-1 1,0 1 0,0-1-1,0 1 1,1 0 0,-1-1 0,1 1-1,0 0 1,0 0 0,0-1-1,1 1 1,-1 0 0,1 0-1,0-1 1,0 1 0,0-1 0,3 5-1,-1-1-40,0-1 0,1 0-1,0 0 1,0 0-1,0 0 1,1 0 0,0-1-1,0 0 1,0 0 0,1 0-1,-1-1 1,1 0 0,0 0-1,9 4 1,-5-3-24,0-2 0,0 1 0,0-1 0,0 0 1,1-1-1,-1-1 0,1 1 0,-1-2 0,14 0 0,38-5-101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13579,'0'-1'87,"-1"1"1,1-1-1,-1 0 0,1 1 1,-1-1-1,1 0 1,-1 1-1,1-1 0,0 0 1,0 0-1,-1 1 1,1-1-1,0 0 0,0 0 1,0 0-1,0 1 1,0-1-1,0 0 0,0 0 1,0 0-1,0 1 1,0-1-1,0 0 0,0 0 1,1 0-1,-1 1 0,0-1 1,1-1-1,0 1 30,0 0-1,0 0 1,1 0-1,-1 0 1,0 0-1,1 0 0,-1 0 1,1 1-1,-1-1 1,1 0-1,-1 1 1,1-1-1,1 1 1,10-3 535,-1 1 1,25 0 0,-31 2-395,133 3 2139,-119-2-2102,0 2 0,0 0 1,0 2-1,34 11 0,-49-14-246,-1 0-1,0 0 1,0 0-1,-1 0 1,1 0-1,0 1 1,-1 0-1,1 0 1,-1 0-1,4 4 1,-6-6-42,0 0 1,-1 1-1,1-1 1,-1 0-1,1 1 1,-1-1-1,1 1 1,-1-1-1,1 0 1,-1 1-1,0-1 1,0 1-1,0-1 1,0 1-1,0-1 1,0 1-1,-1-1 1,1 1-1,0-1 1,-1 0-1,1 1 1,-1-1-1,1 1 1,-1-1-1,0 0 1,1 0-1,-1 1 1,0-1 0,0 0-1,0 0 1,0 0-1,-2 2 1,-7 6-2,-1 0 1,0-1 0,0 0 0,-1-1 0,-18 9 0,18-10-3,1 0 0,0 1 0,0 0 0,1 0 0,0 1 0,-14 14 0,23-21-12,-1 0 0,1 0 0,0 0 0,0 0 0,0 1 0,0-1 0,1 0 0,-1 1 0,0-1 0,1 1 0,-1-1 0,0 1 0,1-1 0,0 1 0,-1-1 0,1 1 0,0-1 0,0 1 0,0-1 0,0 1 0,0 0 0,0-1 0,0 1-1,0-1 1,1 1 0,-1-1 0,1 1 0,-1-1 0,1 1 0,0-1 0,-1 1 0,1-1 0,0 0 0,0 1 0,0-1 0,0 0 0,0 0 0,1 1 0,3 2-118,-1-1 0,1 0 0,0 0 0,0-1 0,0 1 0,0-1 0,0 0-1,0 0 1,10 1 0,8 1-87,0-1 0,37-1 0,7-3-189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17852,'-22'4'424,"0"1"0,0 2 0,1 0-1,0 1 1,-25 14 0,38-18-316,0 0 0,0 1 1,0 1-1,1-1 0,0 1 0,0 1 0,0-1 0,1 1 0,0 0 0,1 0 0,-1 1 0,1 0 0,1 0 1,-1 0-1,-3 12 0,7-17-87,0 0 0,0 0 0,0 0 0,1 1 0,-1-1 0,1 0 0,0 0 0,0 1 0,0-1 0,0 0 0,1 1 0,-1-1 0,1 0 0,0 0 0,0 0 0,0 0 1,0 0-1,1 0 0,-1 0 0,1 0 0,0 0 0,0 0 0,0-1 0,0 1 0,0-1 0,0 0 0,1 1 0,-1-1 0,1 0 0,0 0 0,-1-1 0,1 1 0,0-1 0,0 1 0,3 0 0,5 2-6,0 0 0,0 0 0,1-2 0,-1 1 0,0-1 0,1-1 0,-1 0 0,23-2 0,-25 1-13,0-2 1,1 1-1,-1-1 1,0-1-1,0 0 1,0 0-1,0 0 0,0-1 1,-1-1-1,0 1 1,0-2-1,0 1 1,0-1-1,-1 0 0,9-10 1,-12 11-102,1 0 1,-1 0-1,-1-1 1,1 1-1,-1-1 1,0 0-1,0 0 1,-1 0-1,0 0 1,0-1-1,0 1 1,-1-1-1,0 1 0,0-1 1,-1 1-1,0-1 1,0 0-1,0 1 1,-1-1-1,0 1 1,0-1-1,-4-9 1,-8-15-337,-1 9-140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17916,'-2'32'1368,"-7"7"-1080,-1 2-128,2 6 384,5 1-184,6-1-120,3-4-72,4-6-232,2-2-184,-3-10-288,1-3-160,-4-5-240,0-1-432,-6-7 912,-3-2-289,-5-4-39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17764,'239'-26'4153,"-203"24"-3556,0 2 1,-1 1-1,1 3 1,56 11-1,-87-14-561,-1 0 0,1 0 0,-1 1 0,1 0 0,-1 0 0,1 0 0,-1 1 0,7 5 0,-10-8-33,0 1 0,-1-1 0,1 1-1,-1 0 1,1-1 0,-1 1 0,1 0 0,-1 0 0,1-1 0,-1 1 0,0 0 0,1 0 0,-1 0 0,0 0 0,0 0-1,0-1 1,0 1 0,1 0 0,-1 0 0,-1 1 0,1-1-3,0 1 0,-1-1 1,0 1-1,1-1 0,-1 1 0,0-1 0,0 0 1,0 1-1,0-1 0,0 0 0,0 0 0,0 0 0,0 0 1,0 0-1,-2 1 0,-15 10 4,0 0 0,-1-2 0,0 0 0,-30 10 0,24-10 20,-47 26 0,69-34-28,0 0 0,0 0 0,1 0 0,-1 0 0,0 1 0,1 0 0,-1-1 0,1 1 0,-3 5 0,4-7-10,1 0-1,0 0 0,-1 0 0,1 0 0,0-1 0,0 1 0,-1 0 0,1 0 1,0 0-1,0 0 0,0 0 0,0 0 0,0 0 0,0 0 0,1 0 0,-1 0 0,0 0 1,0 0-1,1 0 0,-1 0 0,0-1 0,1 1 0,-1 0 0,1 0 0,-1 0 0,1-1 1,0 1-1,-1 0 0,1 0 0,0-1 0,-1 1 0,1-1 0,0 1 0,0 0 0,0-1 1,0 0-1,-1 1 0,3 0 0,3 2-175,0-1 1,1 1-1,0-1 0,-1 0 1,1-1-1,0 0 1,0 0-1,8 0 0,4-1-185,34-3-1,-8-4-165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16059,'53'-4'2185,"59"-2"810,-99 7-2578,0-1-1,-1 2 1,1 0 0,-1 0-1,0 1 1,19 7 0,-29-9-369,0 0 0,0-1 0,0 1 0,0 0-1,0 0 1,0 1 0,-1-1 0,1 0 0,0 1 0,-1-1 0,1 1 0,-1-1 0,1 1 0,-1 0 0,0-1 0,0 1 0,0 0 0,0 0-1,0 0 1,1 4 0,-2-4-31,0 0 0,0 1-1,0-1 1,0 0-1,0 0 1,-1 0 0,1 0-1,-1 0 1,0 0 0,1 0-1,-1 0 1,0 0-1,0 0 1,0 0 0,-1 0-1,1 0 1,0-1 0,-1 1-1,1 0 1,-1-1-1,-1 2 1,-16 12 39,-1-1-1,0-1 0,-1 0 1,0-2-1,-1 0 1,-27 8-1,-44 23 187,74-27-401,19-7 20,11-6 555,31-5-288,-15-1-126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26 19188,'-2'-2'152,"1"0"-1,-1 0 1,1 0 0,-1 0-1,0 0 1,0 1-1,0-1 1,0 1 0,0-1-1,0 1 1,-1 0-1,1 0 1,0 0 0,-1 0-1,1 0 1,0 1 0,-1-1-1,1 1 1,-1 0-1,1-1 1,-1 1 0,1 0-1,-1 0 1,1 1 0,-5 0-1,-6 1 214,0 1 0,1 0 0,-20 7 1,-122 55 686,134-54-920,0 0 0,1 1 0,1 2 0,0-1 0,-22 23 0,37-34-117,1 0-1,0 0 1,0 1-1,0-1 1,0 0 0,1 1-1,-1 0 1,1-1-1,-1 1 1,1 0 0,0 0-1,0 0 1,0 0 0,1 0-1,-1 0 1,0 0-1,1 0 1,0 0 0,0 0-1,0 0 1,0 0-1,1 0 1,0 3 0,0-2-5,1 0 0,0-1 1,0 1-1,0-1 1,0 0-1,0 1 0,1-1 1,0 0-1,-1 0 0,1-1 1,0 1-1,0-1 1,1 1-1,-1-1 0,0 0 1,1 0-1,5 2 0,2 0 37,1 0 0,0-1-1,0 0 1,0-1-1,1 0 1,-1-1 0,0 0-1,1-1 1,-1-1 0,0 1-1,1-2 1,-1 0-1,22-7 1,2-2 172,-1-2 0,0-2 0,42-23 0,-56 27-79,-1 0 1,0-2-1,0 0 0,-2-1 1,0-1-1,29-29 1,-45 41-121,0 1 0,0-1 0,-1 1 0,1-1 0,-1 0 0,1 0 0,-1 1 0,0-1 0,0 0 0,0 0 0,-1 0 0,1 0 0,0-6 0,-1 8-13,0-1 0,-1 1 0,1-1-1,0 1 1,-1 0 0,1-1 0,-1 1 0,0-1 0,1 1-1,-1 0 1,0 0 0,0-1 0,0 1 0,0 0 0,0 0-1,0 0 1,0 0 0,0 0 0,0 0 0,-1 0 0,1 0 0,0 1-1,-1-1 1,1 0 0,0 1 0,-1-1 0,1 1 0,-3-1-1,-8-1 3,1 0-1,-1 0 0,1 1 1,-1 1-1,0 0 0,1 0 1,-1 1-1,0 1 0,1 0 0,-12 4 1,-8 3-126,2 1-1,-44 21 1,70-30 57,-17 11-663,20-12 709,-1 0 0,1 0 0,0 1 0,0-1 0,-1 0 0,1 0 0,0 0 0,0 1 0,-1-1 0,1 0 0,0 0 0,0 1 0,0-1 0,-1 0 0,1 1 0,0-1 0,0 0 0,0 0 0,0 1 0,0-1 0,0 0 0,-1 1 0,1-1 1,0 0-1,0 1 0,0-1 0,0 0 0,0 1 0,1-1 0,-1 0 0,0 1 0,0-1 0,0 0 0,0 1 0,0-1 0,0 0 0,0 1 0,1-1 0,-1 0 0,0 1 0,0-1 0,0 0 0,1 0 0,-1 1 0,0-1 0,0 0 0,1 0 0,-1 0 0,0 1 0,0-1 1,1 0-1,-1 0 0,0 0 0,1 0 0,-1 1 0,16 3-349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2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72 15307,'1'-1'208,"-1"-1"0,0 1 0,1 0 0,-1 0 0,0 0 0,0-1 0,0 1 0,0 0 0,0 0 0,0 0 0,0-1 0,0 1 0,0 0 0,-1 0 0,1 0 0,-1-1 0,1 1 0,-1 0 0,1 0 0,-1 0 0,1 0 0,-2-1 0,0 0-31,1 1 1,0 0-1,-1 1 1,1-1-1,-1 0 1,0 0-1,1 1 1,-1-1-1,0 1 0,1-1 1,-1 1-1,0 0 1,1-1-1,-3 1 1,-9 1 234,1-1 1,0 2 0,-23 5 0,20-4-253,-9 1 79,0 2 0,0 1 0,1 0 0,-27 13 1,43-16-198,0-1 0,0 1 0,0 0 0,0 0 0,1 1 0,0 0 0,0 0 1,0 1-1,1-1 0,0 1 0,0 1 0,0-1 0,1 1 0,0-1 0,0 1 0,1 0 1,-3 8-1,4-12-39,1 1 0,0-1 0,0 0 0,1 0 0,-1 1 0,1-1 0,-1 0 1,1 1-1,0-1 0,1 1 0,-1-1 0,0 0 0,1 1 0,0-1 0,0 0 0,0 0 0,0 0 1,0 1-1,1-1 0,-1 0 0,1-1 0,0 1 0,0 0 0,0 0 0,0-1 0,0 1 1,1-1-1,-1 0 0,1 0 0,-1 0 0,1 0 0,0 0 0,0 0 0,0-1 0,0 1 0,0-1 1,5 1-1,2 1 42,0 0 1,0-1 0,0 0-1,1-1 1,-1-1-1,0 1 1,1-2 0,-1 1-1,0-1 1,1-1 0,10-2-1,8-6 143,0 0 0,-1-2 0,0-1 0,-1-1 0,0-1 0,-1-2 0,-1 0 0,26-24 0,-45 36-149,-1 0 0,0-1 0,0 1 0,0-1-1,-1 0 1,0 0 0,0 0 0,5-12 0,-8 16-34,-1 0 0,1 0 1,0 0-1,-1-1 0,0 1 1,1 0-1,-1 0 0,0 0 1,0-1-1,0 1 0,0 0 1,-1 0-1,1 0 0,0-1 1,-1 1-1,0 0 0,1 0 1,-1 0-1,0 0 1,0 0-1,0 0 0,0 0 1,-1 1-1,1-1 0,0 0 1,-1 1-1,0-1 0,1 0 1,-1 1-1,0 0 0,1-1 1,-4 0-1,-3-3-3,-1 1 0,0 0 0,1 1 1,-2 0-1,1 1 0,0-1 0,0 2 0,-1-1 1,-17 1-1,2 1-102,0 1 0,-39 7 1,50-6-81,1 0 1,0 1 0,-1 1 0,1 0 0,1 1 0,-1 0 0,1 1-1,-13 8 1,16-3-174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12451,'-33'0'4620,"28"1"-525,22 0-1820,155-1 831,-95-2-5018,98 10 1,-151-5 1241,-24-3 647,0 0 1,1 0-1,-1 0 0,0 0 0,0 0 1,1 0-1,-1 0 0,0 0 0,0 0 1,0 1-1,1-1 0,-1 0 0,0 0 1,0 0-1,0 0 0,1 0 0,-1 0 1,0 0-1,0 0 0,0 1 0,0-1 1,1 0-1,-1 0 0,0 0 0,0 0 1,0 1-1,0-1 0,0 0 0,1 0 1,-1 0-1,0 1 0,0-1 0,0 0 1,0 0-1,0 1 0,-5 4-976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13819,'-13'24'1680,"13"-8"-719,7-6-249,17-9 1224,6-1-616,17-2-303,7-4-249,9-4-648,2 1-400,1-1-777,-6-2 889,-9-3-272,-7-2-208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13659,'6'1'436,"1"-1"-1,-1 0 1,0 1-1,1 1 1,-1-1-1,0 1 1,0 0 0,0 0-1,0 0 1,0 1-1,-1 0 1,1 0 0,5 5-1,-3-2-63,-1-1 0,0 1 1,0 1-1,0 0 0,-1-1 0,0 2 0,0-1 0,6 12 0,-10-13-262,1 0-1,-2 0 1,1 0 0,0 0-1,-1 0 1,0 1 0,-1-1-1,0 0 1,0 0-1,0 1 1,0-1 0,-1 0-1,0 0 1,0 1-1,-3 5 1,-4 13 122,-1 0 1,-14 27-1,18-42-153,-10 23-118,-2 0-1,-2-2 1,-1 0-1,-1-2 1,-1 0 0,-27 26-1,38-42-104,9-11-67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16492,'1'-1'97,"-1"1"1,0 0 0,1-1 0,-1 1 0,1 0 0,-1 0 0,0-1 0,1 1 0,-1 0 0,1 0 0,-1 0-1,1 0 1,-1-1 0,1 1 0,-1 0 0,0 0 0,1 0 0,-1 0 0,1 0 0,-1 0 0,1 0 0,-1 0-1,1 0 1,-1 1 0,1-1 0,-1 0 0,1 0 0,-1 0 0,1 1 0,0 0 30,-1-1 0,1 1 1,-1 0-1,1 0 0,-1 0 0,1 0 1,-1 0-1,0 0 0,0-1 0,1 1 1,-1 0-1,0 0 0,0 0 1,0 2-1,-4 42 1652,3-33-1520,-6 44 369,2-23-377,2-1 0,0 44-1,4-74-242,-1 0 0,0 0 0,0 0 0,1 0 0,-1 1 0,1-1 0,-1 0 0,1-1 0,0 1 0,2 4 0,-3-6-3,1 1 0,-1-1 0,1 1 0,-1 0 0,1-1 0,0 1 0,-1-1 0,1 1 0,0-1 0,-1 0-1,1 1 1,0-1 0,0 0 0,-1 1 0,1-1 0,0 0 0,0 0 0,0 0 0,1 1 0,1-2 6,0 1 0,-1-1 1,1 0-1,0 0 1,0 0-1,0 0 0,-1 0 1,1 0-1,-1-1 1,1 1-1,-1-1 0,0 0 1,4-3-1,106-103 344,-65 61-137,61-49 0,-103 92-197,0 0 0,0 1 0,0 0 0,1 0 0,8-3 0,-14 6-18,1-1-1,-1 1 1,1 0-1,-1 0 0,1 0 1,-1 0-1,0 0 0,1 0 1,-1 0-1,1 0 0,-1 0 1,1 0-1,-1 0 0,1 0 1,-1 0-1,1 0 0,-1 0 1,0 0-1,1 1 1,-1-1-1,1 0 0,-1 0 1,1 0-1,-1 1 0,0-1 1,1 0-1,-1 1 0,0-1 1,1 1-1,0 0 2,-1 1 1,0-1-1,0 1 1,0-1-1,1 1 1,-1 0-1,-1-1 0,1 1 1,0-1-1,0 1 1,0-1-1,-1 1 0,1-1 1,-2 3-1,-43 103 61,4-12-26,39-90-32,1 0 1,-1 0 0,1-1 0,1 1 0,-1 8 0,1-12-19,-1 0 1,1-1 0,0 1 0,0-1 0,0 1 0,0-1 0,1 1 0,-1-1-1,0 1 1,0 0 0,0-1 0,0 1 0,0-1 0,1 1 0,-1-1 0,0 1-1,1-1 1,-1 0 0,0 1 0,1-1 0,-1 1 0,0-1 0,1 1 0,-1-1 0,1 0-1,-1 1 1,0-1 0,1 0 0,-1 0 0,1 1 0,-1-1 0,1 0 0,0 0-1,-1 0 1,1 0 0,-1 1 0,1-1 0,-1 0 0,1 0 0,-1 0 0,1 0-1,-1 0 1,1 0 0,0-1 0,-1 1 0,1 0 0,-1 0 0,1 0 0,-1 0-1,1-1 1,-1 1 0,1 0 0,-1 0 0,1-1 0,-1 1 0,0 0 0,1-1 0,36-24-2072,-27 16 1589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 17092,'0'0'51,"0"0"0,0 0 0,0 0-1,0 0 1,0 0 0,0 0 0,0-1 0,0 1 0,0 0 0,0 0 0,0 0 0,0 0 0,0 0 0,0 0 0,0-1 0,0 1 0,0 0 0,0 0 0,0 0 0,0 0 0,0 0 0,0 0-1,0-1 1,0 1 0,-1 0 0,1 0 0,0 0 0,0 0 0,0 0 0,0 0 0,0 0 0,0 0 0,0-1 0,0 1 0,-1 0 0,1 0 0,0 0 0,0 0 0,0 0 0,0 0 0,0 0 0,0 0-1,0 0 1,-1 0 0,1 0 0,0 0 0,0 0 0,0 0 0,0 0 0,0 0 0,-1 0 0,1 0 0,0 0 0,-15 0 1353,-16 6 321,18 0-1509,1 1 1,0 0-1,0 1 1,1 1-1,0-1 1,0 2 0,1 0-1,0 0 1,-14 19-1,13-13-120,-1 1 0,2 0-1,1 0 1,0 1 0,1 0-1,-8 25 1,16-41-80,-1 0-1,1 0 1,-1 0 0,1 0-1,-1 0 1,1 0 0,0 0 0,0 0-1,0 0 1,0 0 0,1 0-1,0 4 1,-1-6-9,0 1 0,1-1 0,-1 1 0,1-1 0,-1 1 0,0-1 0,1 1 0,-1-1 0,1 1 0,-1-1 0,1 1 0,-1-1 0,1 0 0,-1 1-1,1-1 1,0 0 0,-1 0 0,1 1 0,-1-1 0,1 0 0,0 0 0,-1 0 0,1 0 0,0 0 0,1 0 0,2 0 16,1-1 0,0 0 0,0 0 1,-1-1-1,1 0 0,-1 1 0,1-1 0,6-5 0,126-87 262,-101 67-195,1 1 1,66-36-1,-101 61-84,1 0-1,-1 0 0,1 0 1,-1 0-1,1 0 0,-1 1 0,1-1 1,0 1-1,-1-1 0,1 1 0,0 0 1,2 0-1,-4 1-3,-1-1 0,1 0 1,-1 0-1,1 0 0,0 1 0,-1-1 0,1 0 0,-1 0 1,1 1-1,-1-1 0,0 1 0,1-1 0,-1 0 1,1 1-1,-1-1 0,0 1 0,1-1 0,-1 1 1,0-1-1,1 1 0,-1 0 0,0 0 3,1 1 0,-1-1 0,0 1 0,0 0 0,0-1 0,0 1 0,0-1 0,0 1 0,0 0 0,-1 2 0,1-3-2,-1-1 0,1 1-1,0-1 1,0 1-1,-1 0 1,1-1 0,0 1-1,0 0 1,0-1-1,0 1 1,0 0-1,0-1 1,0 1 0,0 0-1,0-1 1,0 1-1,0 0 1,0-1-1,0 1 1,0-1 0,1 1-1,-1 0 1,0-1-1,1 1 1,-1-1 0,0 1-1,1-1 1,-1 1-1,0-1 1,1 1-1,-1-1 1,1 1 0,-1-1-1,1 1 1,0 0-1,1-1 4,0 0-1,1-1 0,-1 1 1,0 0-1,0-1 1,0 1-1,0-1 0,0 0 1,0 1-1,-1-1 0,3-1 1,19-10 12,35-15 49,-54 25-71,0 1-1,0 0 1,0 0-1,0 0 0,1 0 1,-1 1-1,0 0 1,0-1-1,1 2 1,-1-1-1,8 2 1,-10-2-2,-1 1 1,1-1 0,-1 1 0,0 0 0,0-1 0,1 1 0,-1 0 0,0 0 0,0 0 0,0 0 0,0 0 0,0 0 0,0 0 0,0 1 0,0-1 0,0 0 0,0 0 0,-1 1 0,1-1 0,-1 1 0,1-1 0,-1 0 0,1 1 0,-1-1 0,0 1 0,0-1 0,0 1 0,0 1 0,6 17-40,-6-19 47,1-1 1,-1 1 0,1-1-1,-1 1 1,1-1 0,-1 1-1,1-1 1,-1 0 0,1 1-1,0-1 1,-1 0 0,1 0-1,-1 1 1,1-1 0,0 0-1,-1 0 1,1 0 0,0 0-1,-1 0 1,1 0-1,0 0 1,-1 0 0,1 0-1,0 0 1,-1 0 0,1 0-1,0-1 1,-1 1 0,2 0-1,23-10 45,-19 7-35,11-3 8,111-40 7,-116 43-53,0 0 0,1 1 0,-1 0 0,0 1 0,1 0 1,-1 1-1,1 0 0,20 4 0,-31-4 22,-1 0 0,1 1 0,-1-1 0,1 1 0,0-1-1,-1 1 1,1 0 0,-1-1 0,0 1 0,1 0 0,-1 0 0,0 0 0,1 0 0,-1 0 0,0 0 0,0 1 0,0-1 0,1 2 0,-1-1 58,0 1-1,0 0 1,0-1 0,-1 1-1,1-1 1,-1 1 0,0 0-1,1-1 1,-2 5 0,1-7-40,-1 1-1,0 0 1,0-1-1,0 1 1,0-1 0,0 1-1,0-1 1,0 0-1,0 1 1,0-1 0,0 0-1,0 0 1,0 0 0,0 0-1,-1 0 1,1 0-1,0 0 1,-1 0 0,-10-2-21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18908,'-20'15'3650,"10"-5"-3146,0 2 1,1-1-1,0 2 0,0-1 0,1 1 1,1 0-1,1 1 0,-7 17 0,12-30-493,1 0-1,-1 0 0,1 0 0,0 1 0,0-1 0,-1 0 0,1 0 1,0 0-1,0 1 0,0-1 0,0 0 0,1 0 0,-1 1 1,0-1-1,0 0 0,1 2 0,0-3-5,-1 1 0,1-1 1,-1 1-1,0-1 0,1 0 0,-1 1 1,1-1-1,-1 0 0,1 1 0,-1-1 1,1 0-1,0 0 0,-1 1 0,1-1 1,-1 0-1,1 0 0,-1 0 0,1 0 1,0 0-1,-1 0 0,1 0 0,-1 0 1,2 0-1,4-2 15,0 1 1,0-1 0,0 0-1,0 0 1,5-4 0,-8 5-18,44-22 97,70-31 58,-100 47-148,1 1 1,-1 1-1,1 0 0,33-3 0,-21 10 83,-26-1-69,0 0-1,0-1 1,0 0-1,-1 0 1,1 0 0,0 0-1,7-1 1,35-17 108,8-1-85,-50 18-49,1 0-1,-1 0 1,1 0 0,-1 1-1,1 0 1,-1 0 0,1 0-1,-1 0 1,9 3 0,-11-3 0,0 1 1,0 0-1,0 0 1,0 0-1,0 0 1,0 1-1,0-1 1,-1 0-1,1 1 1,0-1 0,-1 1-1,0 0 1,1-1-1,-1 1 1,0 0-1,0 0 1,0 0-1,0 0 1,0 0-1,0 0 1,0 0-1,-1 0 1,1 0-1,-1 0 1,0 1 0,1-1-1,-1 2 1,0 2-52,0 0 1,0 0-1,0 0 1,-1-1-1,0 1 1,0 0 0,-1 0-1,1-1 1,-4 7-1,5-11 30,0-1 1,0 1-1,0-1 0,-1 0 0,1 1 0,0-1 0,0 1 0,0-1 0,-1 1 1,1-1-1,0 0 0,-1 1 0,1-1 0,0 0 0,-1 1 0,1-1 1,0 0-1,-1 0 0,1 1 0,0-1 0,-1 0 0,1 0 0,-1 1 1,1-1-1,-1 0 0,1 0 0,-1 0 0,1 0 0,0 0 0,-1 0 0,1 0 1,-1 0-1,1 0 0,-1 0 0,1 0 0,-1 0 0,1 0 0,-1 0 1,1 0-1,-1-1 0,1 1 0,-2-6-234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90 138 17156,'-28'71'3596,"18"-40"-3299,1-5-224,2 0 0,-6 38 1,13-63-78,0 0 0,-1 0 0,1 0 0,0 0 0,0 0 0,0 0 0,0 0 0,0 0 0,1 0 0,-1 1 0,0-1 0,0-1 0,1 1 0,-1 0 0,1 0 0,-1 0 0,1 0 0,-1 0 0,1 0 0,-1 0 0,1 0 0,0-1 0,-1 1 0,1 0 0,0-1 0,0 1 0,0 0 0,-1-1 0,1 1 0,0-1 0,0 1 0,0-1 1,0 0-1,0 1 0,0-1 0,0 0 0,0 0 0,0 1 0,0-1 0,0 0 0,0 0 0,0 0 0,0 0 0,2-1 0,6 0-13,0 0 0,0 0 0,0-1 1,10-4-1,-9 3 10,-7 2 5,-1 1 0,1-1 0,-1 1-1,1-1 1,-1 1 0,1 0 0,0 0 0,-1 0-1,1 0 1,0 0 0,-1 1 0,1-1 0,-1 1 0,4 1-1,-4-1 1,-1 0 0,0-1 0,0 1 0,0 1 0,0-1 0,0 0 0,0 0 0,0 0 0,0 0 0,-1 1 0,1-1 0,0 0-1,-1 1 1,1-1 0,-1 0 0,1 1 0,-1-1 0,0 1 0,1-1 0,-1 1 0,0-1 0,0 1 0,0-1 0,0 1 0,-1-1 0,1 1 0,-1 1-1,0 4 36,-1 0-1,0 0 0,0-1 0,-1 1 0,0-1 0,0 0 0,0 0 1,-1 0-1,0 0 0,0-1 0,-1 1 0,1-1 0,-8 6 0,6-5-25,-1-1 0,1 1-1,-1-1 1,0-1 0,-1 1-1,1-1 1,-1 0-1,0-1 1,0 0 0,-12 3-1,19-6-76,0 1 1,1-1-1,-1 0 0,0 0 0,0 0 0,0 0 0,0 0 0,1 0 0,-1 0 1,0 0-1,0 0 0,0 0 0,0 0 0,0 0 0,1-1 0,-1 1 0,0 0 1,0-1-1,0 1 0,1 0 0,-1-1 0,0 1 0,1-1 0,-1 1 1,0-1-1,1 0 0,-1 1 0,1-1 0,-1 0 0,1 1 0,-1-1 0,1 0 1,-1 1-1,1-1 0,0 0 0,-1-1 0,0-1-54,1 0 0,0 0 0,0 0 0,0 0 0,0 0 0,0 0-1,0 0 1,1 0 0,-1 0 0,2-3 0,11-31-689</inkml:trace>
  <inkml:trace contextRef="#ctx0" brushRef="#br0" timeOffset="1">281 1 15963,'0'14'1585,"0"17"-969,-1 5-288,-2 8 1472,3 1-1144,1 1-407,4-3-9,2-11-200,0-2-96,0-13-200,1-4-41,-8-11-335,0 2 456,-8-10-88,1-2-128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20892,'-2'3'1921,"2"4"-1337,4-7-488,5 3 672,7 0-1240,6 0 568,4 0-336,8 7-296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180 313 18980,'-32'18'1781,"13"-9"-922,0 1-1,2 1 1,-1 1 0,1 0 0,-30 30 0,46-42-819,0 1 0,1 0 1,-1 0-1,0 0 1,0 0-1,0 0 1,1 0-1,-1 0 0,0 0 1,1 0-1,-1 0 1,1 1-1,-1-1 1,1 0-1,0 0 0,0 0 1,-1 1-1,1-1 1,0 2-1,0-2-20,1-1 0,-1 1 0,1 0-1,-1-1 1,1 1 0,-1-1 0,1 1 0,-1-1 0,1 1-1,-1-1 1,1 0 0,0 1 0,-1-1 0,1 0 0,0 1-1,-1-1 1,1 0 0,0 0 0,-1 0 0,1 1 0,0-1-1,0 0 1,-1 0 0,2 0 0,4 0 24,1 0-1,0-1 1,-1 0 0,1 0 0,-1 0 0,9-3 0,15-9-81,-1 0 1,-1-2 0,0-1 0,-1-1-1,39-34 1,-68 54-5,0 0 1,1 1-1,-1-1 0,1 1 1,-1-1-1,1 1 0,0-1 0,0 6 1,0-8 40,1 1 1,-1-1-1,1 1 1,0-1 0,0 1-1,0 0 1,0-1-1,0 1 1,0-1-1,0 1 1,0-1 0,1 1-1,-1-1 1,1 1-1,-1-1 1,1 1 0,0-1-1,-1 1 1,1-1-1,0 0 1,0 1-1,0-1 1,0 0 0,0 0-1,0 0 1,0 1-1,1-1 1,-1-1-1,0 1 1,1 0 0,1 1-1,3 0 22,0-1 1,1 0-1,-1 0 0,1 0 1,0-1-1,-1 1 0,1-2 1,-1 1-1,1-1 0,0 0 1,-1 0-1,8-3 0,8-3 44,0-1 0,23-11 0,-17 4-44,0-2-1,-1-1 0,-1 0 1,0-2-1,-2-1 0,-1-1 1,0-2-1,-2 0 0,0-1 1,-2 0-1,25-44 0,-41 65-24,-1-1 0,1 1 0,-1-1 0,0 1-1,-1-1 1,1 0 0,-1 1 0,1-1 0,-1 0 0,0-9 0,-1 13 2,0 1 0,0-1 1,0 1-1,-1-1 1,1 0-1,0 1 1,0-1-1,0 1 0,-1-1 1,1 1-1,0-1 1,-1 1-1,1-1 0,-1 1 1,1-1-1,0 1 1,-1 0-1,1-1 1,-1 1-1,1-1 0,-1 1 1,1 0-1,-1 0 1,1-1-1,-1 1 1,0 0-1,1 0 0,-1 0 1,1-1-1,-1 1 1,0 0-1,1 0 1,-1 0-1,1 0 0,-1 0 1,0 0-1,1 0 1,-1 1-1,1-1 0,-1 0 1,1 0-1,-1 0 1,0 1-1,1-1 1,-1 0-1,1 0 0,-1 1 1,0 0-1,-25 15-17,4 2 128,1 1 1,1 1 0,1 1-1,1 1 1,0 0-1,2 1 1,1 1-1,1 1 1,1 0 0,-12 31-1,22-46 19,0 0 0,0 0-1,1 1 1,0-1 0,1 0 0,0 19-1,1-27-108,0 1 0,0-1 0,0 0 0,0 1 0,1-1-1,-1 0 1,1 0 0,-1 0 0,1 1 0,0-1 0,0 0-1,0 0 1,0 0 0,0 0 0,0 0 0,1-1 0,-1 1-1,1 0 1,-1 0 0,1-1 0,-1 1 0,1-1 0,0 0-1,0 1 1,0-1 0,0 0 0,0 0 0,0 0 0,0 0-1,0-1 1,0 1 0,1 0 0,-1-1 0,0 0 0,0 1-1,1-1 1,1 0 0,16-2 85,0 0 0,34-9 0,-19 4-174,-9 1-57,0 0 1,46-18 0,-62 20 111,-1-1 0,1 1 1,-1-2-1,0 1 0,0-2 0,-1 1 0,0-1 0,0 0 0,0-1 0,6-8 0,-14 16 17,1-1 0,0 0-1,-1 0 1,1 0-1,0 0 1,-1 0-1,1 0 1,-1 0-1,0 0 1,1 0-1,-1 0 1,0 0 0,1 0-1,-1 0 1,0 0-1,0 0 1,0-2-1,0 2-1,-1 1 0,1-1 0,0 1 0,0-1 0,-1 1-1,1-1 1,0 1 0,-1-1 0,1 1 0,-1-1 0,1 1-1,-1 0 1,1-1 0,0 1 0,-1 0 0,1-1 0,-1 1 0,0 0-1,1-1 1,-1 1 0,1 0 0,-2 0 0,-1-1 0,0 1 0,-1-1 0,1 1 0,0 0-1,-1 0 1,1 0 0,0 1 0,-1-1 0,-3 2 0,-7 2-1,0 2 0,0-1 1,1 2-1,-16 9 0,24-13 0,0 0 0,0 1 0,0-1-1,1 1 1,0 0 0,0 0 0,0 0 0,0 0 0,1 1-1,-1 0 1,1 0 0,0 0 0,-3 9 0,5-14 0,1 0 1,0 1-1,0-1 0,0 1 1,0-1-1,0 1 1,0-1-1,0 0 1,0 1-1,0-1 0,0 1 1,0-1-1,0 1 1,0-1-1,0 1 0,0-1 1,0 0-1,0 1 1,0-1-1,1 1 1,-1-1-1,0 0 0,0 1 1,1-1-1,-1 1 1,0-1-1,0 0 0,1 1 1,-1-1-1,0 0 1,1 0-1,-1 1 0,1-1 1,-1 0-1,0 0 1,1 0-1,-1 1 1,1-1-1,-1 0 0,1 0 1,19 1-6,-17-1-1,24-2-75,-1-1-1,43-12 0,-45 9-22,0 1-1,1 1 1,31-1 0,-53 5 102,0 0 0,0 0 0,0 1 0,1-1 0,-1 1 0,0 0 0,0 0 0,-1 0 0,1 0 0,0 0 0,0 1 0,0-1 0,-1 1 0,1 0 1,-1-1-1,1 1 0,-1 0 0,0 1 0,0-1 0,0 0 0,2 4 0,0-2 26,-1-2-3,0 0-1,-1 0 1,1 0 0,0 0-1,0 0 1,1-1-1,-1 0 1,0 1 0,0-1-1,1 0 1,-1-1 0,1 1-1,-1-1 1,0 1 0,1-1-1,6-1 1,8 0 33,37-7 1,-31 4-68,-20 3 5,5 0-14,0 0 0,0 0 0,1 1-1,16 1 1,-25-1 9,1 0-1,-1 0 0,0 1 1,1-1-1,-1 0 1,1 1-1,-1-1 1,0 1-1,1-1 0,-1 1 1,0 0-1,0 0 1,1-1-1,-1 1 1,0 0-1,0 0 0,0 0 1,0 0-1,0 1 1,0-1-1,0 0 0,-1 0 1,1 1-1,0-1 1,-1 0-1,1 1 1,-1-1-1,1 0 0,-1 1 1,1-1-1,-1 1 1,0-1-1,0 0 1,0 1-1,0-1 0,0 1 1,0-1-1,-1 3 1,1-3-5,0 0 0,0 0 0,0 0 0,-1 0 0,1 0 0,0-1 0,-1 1 0,1 0 1,-1 0-1,1 0 0,-1 0 0,1-1 0,-1 1 0,0 0 0,1 0 0,-1-1 0,0 1 1,1 0-1,-1-1 0,0 1 0,0-1 0,0 1 0,0-1 0,1 0 0,-1 1 0,0-1 1,0 0-1,0 1 0,0-1 0,0 0 0,0 0 0,0 0 0,0 0 0,0 0 0,-1 0 0,-12-1-139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54 162 14563,'2'-8'327,"-1"1"0,1 0-1,0 0 1,0 1 0,1-1 0,0 0-1,0 1 1,1 0 0,0-1 0,0 1 0,0 1-1,1-1 1,-1 1 0,2 0 0,9-9-1,-7 8 36,1 0 1,0 0-1,0 0 0,0 1 0,1 1 0,0 0 0,0 0 0,0 1 0,0 0 0,11-2 0,-17 5-252,0-1 0,0 1-1,0 0 1,0 0 0,-1 0 0,1 1-1,0-1 1,0 1 0,0 0-1,-1 0 1,1 0 0,0 1-1,-1-1 1,7 4 0,-8-3-65,0 0-1,0-1 1,0 1 0,0 0 0,0 0-1,-1 0 1,1 0 0,-1 0 0,1 0-1,-1 1 1,0-1 0,0 0-1,0 1 1,0-1 0,0 1 0,-1-1-1,1 1 1,-1-1 0,0 1 0,0 0-1,1-1 1,-2 1 0,1 4 0,-2 2 4,0 1 1,-1 0 0,0-1 0,0 0 0,-1 0-1,0 0 1,0 0 0,-1 0 0,-9 10-1,-60 71 63,69-85-107,-57 58 47,43-46-36,0 1 0,2 1-1,0 0 1,1 2-1,-24 39 1,39-58-11,-1 1 0,2-1 0,-1 0 0,0 0 0,0 1 0,1-1 0,-1 0 0,1 1-1,0-1 1,-1 0 0,1 1 0,0-1 0,1 4 0,-1-5 1,1 0 0,0 1 0,-1-1 0,1 0 0,0 1 0,-1-1 0,1 0 0,0 0 0,0 0 0,0 0 0,0 0 0,0 0 0,0 0 0,1 0 0,-1 0 0,0 0 0,0 0 0,1-1 0,-1 1 0,0-1 0,1 1 0,-1-1 0,0 1 0,3-1 0,10 3 38,0-1 0,1 0 0,-1-2 0,1 1 0,19-3 0,77-14 159,-97 14-174,234-47-497,-241 48 334,25-7-810,-31 8 880,0 0-1,0-1 1,0 1 0,0 0-1,0-1 1,0 1-1,0-1 1,0 1 0,0-1-1,0 1 1,0-1 0,-1 0-1,1 1 1,0-1 0,0 0-1,-1 0 1,1 1-1,-1-1 1,1 0 0,-1 0-1,1 0 1,0-2 0,-4-5-472,-11-1-186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18372,'9'-2'1968,"12"2"-1207,6-1-353,13-2 944,5 0-512,6 2-1000,3-1-584,-3 2 624,-3-1-240,-1 1-224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17116,'-15'26'2990,"11"-21"-2447,1 0 1,-1 1-1,1-1 0,0 1 0,1 0 1,0 0-1,0 0 0,0 0 1,-1 11-1,3-17-509,0 1 1,0-1-1,0 1 1,1-1-1,-1 1 0,0-1 1,0 1-1,0-1 1,1 1-1,-1-1 1,0 1-1,1-1 0,-1 1 1,1-1-1,-1 1 1,0-1-1,1 0 1,-1 1-1,1-1 0,-1 0 1,1 1-1,-1-1 1,1 0-1,-1 0 1,1 0-1,0 1 0,-1-1 1,1 0-1,-1 0 1,1 0-1,-1 0 1,1 0-1,0 0 0,-1 0 1,1 0-1,23-2 203,-22 2-201,40-9 75,44-14 1,-60 14-150,0 2 1,0 0-1,1 2 1,-1 1-1,50-1 0,-73 5 28,1 0 0,-1 1 0,0-1 0,0 1 0,0-1 0,1 1 0,-1 0 0,0 0 0,0 1 0,0-1 0,3 2 0,-5-2 13,0 0-1,0 0 1,0 0-1,0 1 0,0-1 1,0 0-1,-1 0 1,1 1-1,0-1 1,0 0-1,-1 1 0,1-1 1,-1 1-1,0-1 1,1 1-1,-1-1 0,0 1 1,0-1-1,0 1 1,0-1-1,0 1 0,0-1 1,0 1-1,0-1 1,-1 3-1,-6 22 126,5-20-64,0 1 1,0 0-1,1 0 0,-1 11 1,2-18-104,0 0 1,0 1 0,0-1 0,0 0 0,0 1 0,0-1 0,0 0 0,0 0-1,0 1 1,0-1 0,0 0 0,0 0 0,0 1 0,0-1 0,0 0 0,0 0 0,0 1-1,0-1 1,1 0 0,-1 0 0,0 1 0,0-1 0,0 0 0,0 0 0,1 0 0,-1 0-1,0 1 1,0-1 0,0 0 0,1 0 0,-1 0 0,0 0 0,0 0 0,1 1-1,-1-1 1,0 0 0,0 0 0,1 0 0,-1 0 0,0 0 0,0 0 0,1 0 0,-1 0-1,0 0 1,0 0 0,1 0 0,-1 0 0,0 0 0,0 0 0,1-1 0,0 1-11,-1 0 1,0 0 0,1-1 0,-1 1-1,1 0 1,-1-1 0,0 1 0,1-1-1,-1 1 1,0 0 0,1-1 0,-1 1-1,0-1 1,0 1 0,1-1 0,-1 1-1,0-1 1,0 1 0,0-1 0,0 1-1,0-1 1,0 1 0,0-1 0,0 0-1,0 1 1,0-1 0,0 1 0,0-1-1,0 0 1,-4-9-620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33 407 20692,'-2'0'147,"1"0"-1,-1 0 0,1 0 0,-1 0 0,0-1 0,1 1 1,-1 0-1,1-1 0,-1 1 0,1-1 0,-1 1 0,1-1 0,-1 0 1,1 0-1,0 0 0,-1 0 0,1 0 0,0 0 0,-1-1 1,1 2-90,1-1 1,0 1-1,0-1 1,-1 1-1,1-1 0,0 1 1,0-1-1,0 1 1,0-1-1,0 1 1,0-1-1,0 1 1,0-1-1,0 1 1,0-1-1,0 1 1,0-1-1,0 1 1,0-1-1,0 1 1,1-1-1,-1 0 1,1 0 40,0-1 0,0 1-1,0-1 1,0 1 0,0 0 0,1 0 0,-1 0 0,0 0 0,1 0 0,1-1 0,15-9 109,0 2 0,1 1 0,0 0 0,1 1 0,29-6 0,-15 6-185,1 1 0,50-1 0,-81 7-17,0 0 0,-1 0-1,1 0 1,-1 1 0,1-1 0,-1 1-1,1 0 1,4 1 0,-7-1-3,0-1 0,-1 1-1,1-1 1,0 1 0,0 0 0,0-1 0,-1 1 0,1 0 0,0-1 0,-1 1-1,1 0 1,0 0 0,-1 0 0,1 0 0,-1 0 0,0-1 0,1 1-1,-1 0 1,0 0 0,1 0 0,-1 0 0,0 0 0,0 0 0,0 0 0,0 0-1,0 0 1,0 0 0,0 0 0,0 0 0,0 0 0,0 0 0,-1 0-1,1 0 1,-1 2 0,-4 8-88,1-1-1,-2 1 1,0-1-1,0 0 1,0-1-1,-11 12 1,7-11-574,9-10 644,1 1 0,0-1 0,-1 0 0,1 0 1,0 0-1,-1 1 0,1-1 0,0 0 0,-1 0 1,1 0-1,-1 0 0,1 0 0,0 0 0,-1 0 1,1 0-1,-1 0 0,1 0 0,-1 0 0,1 0 1,0 0-1,-1 0 0,1 0 0,-1 0 0,1 0 1,0 0-1,-1 0 0,1-1 0,0 1 0,-1 0 1,1 0-1,0-1 0,-1 1 0,-3-7-383</inkml:trace>
  <inkml:trace contextRef="#ctx0" brushRef="#br0" timeOffset="1">145 1 18244,'5'9'1944,"11"-1"-1376,1 1-600,4 0 1177,5 1-881,3 2-72,9 7-336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20268,'-15'4'1330,"0"-2"0,-25 3 0,31-5-1048,0 0-1,0 1 0,0 0 0,0 0 1,0 1-1,1 1 0,-1-1 1,1 2-1,-1-1 0,1 1 1,-9 5-1,16-8-282,1-1-1,-1 0 1,1 0 0,0 1 0,-1-1-1,1 0 1,-1 1 0,1-1 0,0 1-1,-1-1 1,1 0 0,0 1 0,0-1-1,-1 1 1,1-1 0,0 1 0,0-1-1,0 1 1,0-1 0,0 1 0,-1-1-1,1 1 1,0-1 0,0 1 0,0-1-1,0 1 1,0-1 0,0 1 0,1-1-1,-1 1 1,0 0 0,1 0-14,0 0 1,-1 0-1,1 1 1,0-1-1,0 0 1,0 0-1,1 0 1,-1-1-1,0 1 1,0 0-1,2 1 1,41 15-413,-40-15 378,36 9-261,-27-8 225,0 1 0,-1 0 0,1 0 1,-1 1-1,0 1 0,-1 0 0,18 12 0,-28-17 88,0 0 1,0-1-1,0 1 1,0 0-1,0 0 1,0 0-1,-1 0 1,1-1-1,0 1 1,-1 0-1,1 0 1,-1 0-1,1 1 1,-1-1-1,1 0 1,-1 0-1,0 0 1,1 0-1,-1 0 1,0 0-1,0 1 1,0-1-1,0 0 1,0 0-1,0 0 1,0 2-1,-1-1 10,0-1 1,0 1-1,0 0 1,-1 0-1,1 0 1,0-1-1,0 1 0,-1-1 1,1 1-1,-1-1 1,0 1-1,1-1 0,-4 1 1,-4 4 70,0-1 0,-1-1 0,1 0-1,-19 5 1,17-6-108,-1-1-1,-1 0 0,1 0 0,-24-1 1,33-1 7,0 0 0,0 0 0,0 0 0,0-1 1,1 1-1,-1-1 0,0 0 0,0 1 0,1-1 0,-1 0 1,1-1-1,-1 1 0,1 0 0,-1-1 0,1 1 0,0-1 1,-1 0-1,1 0 0,0 0 0,0 0 0,1 0 1,-1 0-1,0-1 0,1 1 0,-1 0 0,1-1 0,-2-3 1,1-11-168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 18452,'4'0'931,"27"-1"4166,-31 1-5019,1 0 1,-1 0-1,1 0 1,-1 0 0,1-1-1,-1 1 1,1 0 0,-1 0-1,1 0 1,-1 0 0,1-1-1,-1 1 1,1 0-1,-1 0 1,1-1 0,-1 1-1,0 0 1,1-1 0,-1 1-1,1 0 1,-1-1 0,0 1-1,1-1 1,-1 1-1,0-1 1,0 1 0,1 0-1,-1-1 1,0 1 0,0-1-1,0 1 1,0-1 0,0 1-1,1-1 1,-1 0-1,0 1 1,0-1 0,0 1-1,0-1 1,0 1 0,-1-1-1,1 1 1,0-1 0,0 1-1,0-1 1,0 1-1,-1-1 1,1 0 0,-1 1-72,1-1 1,-1 1 0,0-1 0,1 1-1,-1 0 1,1-1 0,-1 1-1,0 0 1,0-1 0,1 1-1,-1 0 1,0 0 0,1 0 0,-1 0-1,0 0 1,0-1 0,1 1-1,-1 1 1,0-1 0,0 0 0,1 0-1,-1 0 1,0 0 0,0 0-1,1 1 1,-1-1 0,0 1-1,-21 8-21,13-4 12,0 2 0,1-1 1,0 1-1,0 0 0,-10 13 0,15-17 2,0 0 0,1 0 0,0 0 0,0 1 0,0-1 1,0 1-1,0-1 0,0 1 0,1 0 0,0 0 0,0 0 0,0-1 0,0 1 0,1 0 0,-1 0 1,1 0-1,0 6 0,1-8 1,-1 0 0,1 0 0,0-1 0,-1 1 1,1 0-1,0 0 0,0-1 0,0 1 0,1-1 1,-1 1-1,0-1 0,0 1 0,1-1 0,-1 0 1,1 1-1,-1-1 0,1 0 0,0 0 0,-1 0 0,1 0 1,0-1-1,0 1 0,-1 0 0,1-1 0,0 1 1,3-1-1,3 2-16,1-1 0,-1-1 0,0 1 0,16-3 0,-1-1-79,0-1 1,0-1-1,0-1 0,40-17 0,-26 7-173,67-42-1,-105 59 362,-20 22 335,21-22-420,0-1 0,-1 1 0,1-1 0,0 1 0,0-1 0,-1 1 0,1-1 0,0 1 0,0 0 0,0-1 0,0 1 0,0-1-1,0 1 1,0-1 0,0 1 0,0-1 0,0 1 0,0 0 0,0-1 0,0 1 0,0-1 0,0 1 0,1 0 0,0 0 0,-1-1 0,1 1 0,0-1 1,0 1-1,-1-1 0,1 1 0,0-1 0,0 0 0,0 0 0,0 1 0,0-1 0,-1 0 0,1 0 0,0 0 1,0 0-1,0 0 0,0 0 0,0 0 0,1 0 0,24-2-22,1 0 0,-1-2-1,35-10 1,-37 7-93,1 2-1,-1 1 1,1 1-1,26 0 1,-49 2 100,-1 1 0,0 0 0,1 0 0,-1 0 0,0 0 0,0 1 0,1-1 0,-1 0 0,0 0 0,1 1 1,-1-1-1,0 1 0,0-1 0,0 1 0,1 0 0,-1-1 0,0 1 0,0 0 0,0 0 0,0 0 0,0 0 0,0 0 1,0 0-1,1 2 0,-2-1 6,1 0-1,-1 0 1,0 0 0,0 0 0,0 0 0,0 0-1,0 0 1,0 0 0,-1 0 0,1 0 0,0 0 0,-1 0-1,0 0 1,1 0 0,-3 3 0,2-3-109,0 0 0,0 0 0,1 1-1,-1-1 1,0 1 0,1-1 0,-1 0 0,1 1 0,0 3 0,0-6 60,0 0 1,0 1-1,0-1 1,0 1-1,0-1 1,1 0-1,-1 1 1,0-1-1,0 0 1,0 1-1,1-1 1,-1 0-1,0 0 1,0 1-1,1-1 1,-1 0-1,0 0 1,0 1-1,1-1 1,-1 0-1,0 0 1,1 0-1,-1 1 1,1-1-1,15-1-422,4-6 29,4-4-214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18908,'31'-9'1556,"73"-17"1757,-89 24-2681,0 0 1,0 0 0,0 2 0,29 1-1,-42-1-584,0 0 1,0 0-1,0 1 0,0-1 0,0 1 0,0-1 0,0 1 0,-1 0 0,1-1 0,0 1 0,0 0 0,-1 0 0,1 0 0,-1 0 0,1 1 0,-1-1 0,3 3 0,-3-3-19,0 1 0,-1-1 0,1 0 0,-1 1 0,1-1-1,-1 0 1,0 1 0,0-1 0,0 1 0,0-1-1,1 1 1,-2-1 0,1 0 0,0 1 0,0-1 0,0 1-1,-1-1 1,0 3 0,-2 3 53,-1 0 1,0 0-1,0 0 0,0 0 0,-1 0 1,-10 10-1,-39 40 352,-85 101 509,135-152-911,-1 0-1,1 1 0,0 0 1,0 0-1,1 0 0,0 0 1,-4 13-1,7-18-72,-1-1 0,1 1 1,0 0-1,0 0 0,0 0 0,0 0 0,0 0 0,0 0 0,0 0 0,0 0 1,1 0-1,-1 0 0,1 0 0,0-1 0,-1 1 0,1 0 0,0 0 0,0-1 1,0 1-1,0 0 0,0-1 0,1 1 0,-1-1 0,0 1 0,1-1 1,-1 0-1,1 0 0,-1 0 0,1 1 0,0-1 0,0-1 0,-1 1 0,4 1 1,6 2-356,0-1 1,0 0-1,1-1 1,14 2-1,-10-2 97,17 2-386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2:4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24141,'-17'29'2329,"8"-7"-1513,3-7-352,11-12 1160,5-3-519,3-10-833,2-6-456,2-6 200,2-2-96,-3 1-169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1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16604,'4'-2'1856,"3"-5"-920,5 0-320,1-7 865,3 1-201,3-1-360,0-2-296,-1 0-944,-2 2-184,-6 0 424,-4 1-200,-5-2-176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16876,'3'-5'1576,"10"-5"-1024,2-6-256,4 0 760,1-3-376,2-2-688,3 2-384,-7-1 400,-1 2-136,-5 2-160</inkml:trace>
  <inkml:trace contextRef="#ctx0" brushRef="#br0" timeOffset="1">351 17 17212,'10'-1'1760,"-6"-1"-1168,1-1-240,0 2 736,6-2-215,-3 0-465,3 0-416,2 3-768,-2 0 2016,-8 6-1264,-4 3-40,-9 5-8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17788,'10'4'1720,"7"2"-1312,16-3-104,7 0 528,14 0-351,2 1-25,4 1-112,0-2-128,-3-3-96,-2 0-192,-8-5-680,-8-2 712,-8-5-112,-3 1-32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19732,'62'2'1759,"57"5"-51,-103-6-1538,0 2 0,-1 0 1,1 1-1,-1 1 1,19 8-1,-31-12-166,0 0 0,-1 0-1,1 1 1,0-1 0,-1 1 0,1-1-1,-1 1 1,0 0 0,1 0 0,-1 0-1,0 0 1,0 1 0,0-1-1,-1 0 1,1 1 0,0-1 0,-1 1-1,0 0 1,1-1 0,-1 1 0,0 0-1,-1 0 1,1 0 0,0 0 0,-1 0-1,0 0 1,1 0 0,-1 0-1,0 0 1,-1 0 0,1 0 0,0-1-1,-1 1 1,0 0 0,0 0 0,0 0-1,0 0 1,0-1 0,-3 6 0,-13 21-7,-1-1 0,-2-1 0,-1 0 0,-28 28 0,-35 44-669,38-28 384,37-53 121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16940,'3'7'2000,"0"8"-1256,-3 7-256,0 1 1193,-3 12-713,-1 6-176,1 12-312,1 1-72,1 1-232,-1 1-144,2-4-360,3-1-216,0-10-520,2-7-208,-5-18 904,0-15-281,-6-7-151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19212,'18'0'1768,"11"-3"-1103,3-1-217,16 0 800,6-4-216,12-1-432,2-4-48,2-4-287,-1-1-217,-11 2-897,-1 0 481,-16-4 232,-7-2-168,-20 1-88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16980,'-7'10'1592,"15"-3"-952,10-2-200,13-5 656,6-2-143,15-5-201,3-3-128,3-2-448,4-3-216,-10 1-752,-2-2 752,-14 6-192,-6-1-120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46 128 18396,'-2'5'1840,"1"9"-1384,-6 6-240,-1 5 1217,0 8-1089,0 5-216,2 5-440,4 0-304,-1-2-561,3-4 937,3-14-200,2-7-184</inkml:trace>
  <inkml:trace contextRef="#ctx0" brushRef="#br0" timeOffset="1">113 1 18324,'-6'0'1504,"3"13"-1120,0-2-288,2 3 8,1 0 569,7-1-561,3 0-80,6 1-104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17004,'-9'6'666,"0"0"1,-1 0-1,1-1 0,-20 8 1,19-9-370,0 1 0,0-1 1,0 2-1,-16 11 0,26-17-310,-1 1-1,1-1 1,0 0-1,-1 1 1,1-1-1,0 0 1,-1 1 0,1-1-1,0 0 1,-1 1-1,1-1 1,0 1 0,-1-1-1,1 1 1,0-1-1,0 1 1,0-1-1,0 1 1,-1-1 0,1 1-1,0-1 1,0 1-1,0-1 1,0 1 0,0-1-1,0 1 1,0-1-1,0 1 1,1 0-1,-1 0-10,1 0-1,0-1 0,-1 1 0,1 0 0,0 0 0,0-1 0,-1 1 0,1 0 0,0-1 0,0 1 0,0 0 0,0-1 1,1 1-1,40 11-468,-35-11 418,42 10-145,50 14 103,-86-21 123,0 1 0,0 0 0,0 1 0,24 15 0,-36-20 5,1 0 0,-1 0 0,1 0 0,-1 0 0,1 1 0,-1-1 0,0 0 0,0 1 0,1-1 0,-1 1 0,0-1 0,0 1 0,-1-1 0,1 1 0,0 0 0,0-1 0,-1 1 0,1 0 0,-1 0 0,0 0 0,1 2 0,-2-1 18,1-1 0,-1 0 0,1 1-1,-1-1 1,0 0 0,0 1 0,0-1 0,0 0-1,0 0 1,0 0 0,-1 0 0,1 0 0,-1 0-1,-1 2 1,-6 4 115,-1 0-1,1 0 1,-2-1-1,1 0 1,-13 6-1,2-2 165,0-1 1,-28 9-1,39-16-268,0 0 0,0-1 0,-1 0 0,1-1 0,0 0 0,-1 0 0,-13-2 0,22 1-93,0 0 0,0 0 0,0-1 0,0 1 1,1-1-1,-1 1 0,0-1 0,0 0 1,0 0-1,1 1 0,-1-1 0,0 0 0,1-1 1,-1 1-1,1 0 0,-1 0 0,1-1 1,0 1-1,-1-1 0,1 1 0,-2-4 1,2 1-7,-1 1 1,1-1 0,0 0 0,0 0 0,1 0-1,-1 0 1,1 1 0,0-1 0,0-7 0,3-21-363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19324,'0'4'260,"0"0"0,1 0-1,-1 1 1,-1-1 0,1 0-1,-1 0 1,0 1 0,1-1-1,-2 0 1,1 0 0,-3 5 0,-1 7 517,-17 62 411,2-9-905,-21 124 0,41-190-267,-1 0 1,1 0-1,0 1 0,0-1 1,0 0-1,0 0 1,1 1-1,-1-1 0,1 0 1,0 0-1,2 4 0,-3-5-6,1-1 0,0 0 0,0 0-1,0-1 1,0 1 0,0 0-1,0 0 1,0 0 0,0-1 0,0 1-1,0 0 1,0-1 0,1 1-1,-1-1 1,0 1 0,0-1 0,1 0-1,-1 0 1,0 1 0,1-1-1,-1 0 1,0 0 0,1 0-1,-1 0 1,0-1 0,0 1 0,1 0-1,-1 0 1,0-1 0,2 0-1,21-7 105,0 0 0,0-2-1,-1-1 1,27-17-1,13-5 26,4 3-96,-53 29-41,-11 9 1,-13 13-4,-10 8-40,-44 66 67,54-78-60,1 0-1,0 1 1,-10 32 0,18-46-58,0 0 0,0 0 1,0 0-1,1 0 0,-1 1 0,1-1 1,1 7-1,-1-11 87,0 1 0,0-1-1,0 0 1,0 1 0,0-1 0,1 1 0,-1-1-1,0 0 1,0 1 0,0-1 0,0 1 0,1-1 0,-1 0-1,0 1 1,0-1 0,1 0 0,-1 1 0,0-1-1,1 0 1,-1 0 0,0 1 0,1-1 0,-1 0-1,0 0 1,1 1 0,-1-1 0,1 0 0,1 0 15,-1 0 0,0-1-1,0 1 1,0 0 0,0-1 0,0 1 0,0-1 0,0 1 0,0-1 0,0 1 0,0-1 0,0 0-1,-1 0 1,1 1 0,0-1 0,1-1 0,17-20-173,2-7-45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14971,'0'0'62,"-1"0"0,1 1 0,0-1 0,0 0 0,0 1 0,0-1 0,0 0 0,0 1 0,0-1 0,0 1 1,0-1-1,0 0 0,0 1 0,0-1 0,0 1 0,0-1 0,0 0 0,0 1 0,0-1 0,1 0 0,-1 1 0,0-1 0,0 0 0,0 1 0,1-1 0,-1 0 0,0 1 0,0-1 0,1 0 0,-1 0 0,0 1 0,0-1 0,1 0 0,-1 0 0,0 0 0,1 1 0,-1-1 0,1 0 0,-1 0 0,0 0 0,1 0 0,-1 0 0,0 0 0,1 0 0,-1 0 0,0 0 0,1 0 1,-1 0-1,1 0 0,-1 0 0,0 0 0,1 0 0,-1 0 0,1 0 0,23-3 1609,-2-2-1037,-1-1 0,0-1 0,-1-1 0,0-1 0,0-1 0,-1-1 1,32-22-1,-38 20-252,-13 13-371,0 0 0,0 0 0,0 0 0,0 0 0,0 0 0,0-1 0,0 1 0,1 0 0,-1 0 1,0 0-1,0 0 0,0-1 0,0 1 0,0 0 0,0 0 0,0 0 0,0 0 0,0-1 0,0 1 0,0 0 0,0 0 0,0 0 0,0 0 0,0-1 0,0 1 0,0 0 0,0 0 0,0 0 0,-1 0 0,1-1 0,0 1 0,0 0 0,0 0 0,0 0 0,0 0 0,0 0 0,0 0 0,-1-1 1,1 1-1,0 0 0,-1 0 14,-1 0 0,0 0 0,1 0 1,-1 0-1,1 0 0,-1 1 0,1-1 1,-1 0-1,1 1 0,-1-1 0,1 1 1,0 0-1,-1-1 0,1 1 0,-3 2 1,-6 4 8,0 0 0,0 1 0,0 0 0,-9 11 0,15-15-35,0 0-1,1 0 0,0 0 0,0 1 0,0-1 0,0 1 0,1 0 1,0 0-1,0 0 0,0 0 0,0 0 0,-1 8 0,4-12 3,-1 1 0,0-1 0,0 1 0,0-1 0,1 1-1,-1-1 1,1 0 0,-1 1 0,1-1 0,-1 1 0,1-1-1,0 0 1,0 0 0,0 1 0,0-1 0,0 0 0,0 0 0,0 0-1,0 0 1,0 0 0,0 0 0,0 0 0,1-1 0,-1 1-1,0 0 1,1-1 0,-1 1 0,1-1 0,-1 1 0,1-1 0,-1 0-1,3 1 1,8 1-4,-1-1-1,1 1 1,14-2-1,-16 0-6,30 0-30,-22-1 12,0 1-1,0 1 1,0 0 0,0 2 0,31 7 0,-46-9 24,0 0 0,0 1 1,-1-1-1,1 1 0,-1-1 0,1 1 1,-1 0-1,1 0 0,-1 0 0,0 0 0,0 0 1,0 1-1,3 4 0,-4-6 16,-1 1 0,1-1 1,0 1-1,-1-1 0,1 1 0,-1 0 0,1-1 1,-1 1-1,0-1 0,0 1 0,0 0 0,0-1 0,0 1 1,0 0-1,0-1 0,0 1 0,-1-1 0,1 1 0,-1 0 1,1-1-1,-1 1 0,1-1 0,-1 1 0,0-1 0,0 1 1,0-1-1,-1 2 0,2-3-1,0 0 0,0 1 0,0-1 0,0 0 0,-1 1 0,1-1 0,0 0 0,0 1 0,0-1 0,-1 0 0,1 1 0,0-1 0,0 0 0,-1 0 0,1 1 0,0-1 0,0 0 0,-1 0 0,1 0 0,0 1 0,-1-1 0,1 0 0,0 0-1,-1 0 1,1 0 0,0 0 0,-1 0 0,1 0 0,0 0 0,-1 0 0,1 1 0,-1-1 0,1-1 0,0 1 0,-1 0 0,1 0 0,0 0 0,-1 0 0,1 0 0,0 0 0,-1 0 0,1 0 0,0-1 0,-1 1 0,1 0 0,0 0 0,-1 0 0,1-1 0,0 1 0,0 0 0,-1 0 0,1-1 0,0 1 0,0 0 0,0-1 0,-1 1 0,1 0 0,0-1 0,0 1 0,0 0 0,0-1 0,0 1 0,0 0 0,0-1 0,0 1 0,-1 0 0,1-1 0,0 1 0,1-1 0,-4-29 444,3 29-443,0-16-9,1 0-1,1 0 0,0 1 0,1-1 1,1 1-1,11-31 0,-14 46-109,0-1 0,0 0-1,0 1 1,0-1 0,1 1-1,-1-1 1,0 1 0,1 0 0,-1 0-1,1-1 1,-1 1 0,1 0-1,0 0 1,0 0 0,-1 1-1,1-1 1,0 0 0,0 1 0,0-1-1,0 1 1,-1 0 0,1-1-1,0 1 1,0 0 0,3 0-1,6 1-447,0 0 0,0 1 0,15 4 0,-7-2 398,24 3-710</inkml:trace>
  <inkml:trace contextRef="#ctx0" brushRef="#br0" timeOffset="1">873 161 17700,'13'4'2192,"11"-2"-1280,5-2-383,10-2 1703,5-2-1312,4-5-400,-1-1-112,4 0-344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86 15643,'3'-6'435,"1"0"0,-1 0 0,0-1 0,-1 1-1,0-1 1,2-7 0,-4 13-360,1-1 0,-1 1 0,0 0 0,0 0 0,0 0 0,0 0 0,0-1 0,0 1 0,0 0 0,-1 0 0,1 0 0,0 0 0,-1 0 0,1 0 0,-1-1 0,1 1 0,-1 0 0,1 0 1,-1 0-1,0 0 0,1 1 0,-1-1 0,0 0 0,0 0 0,0 0 0,0 1 0,0-1 0,0 0 0,0 1 0,0-1 0,0 1 0,0-1 0,0 1 0,0-1 0,0 1 0,0 0 0,0 0 0,-1-1 0,1 1 0,0 0 0,0 0 0,0 0 0,0 0 0,-1 0 0,0 1 0,-7 0 46,0 0 0,0 1 0,0 0 0,1 0 0,-1 1 0,1 0 0,-1 0 0,1 1 0,0 0 0,1 1 0,-12 7 0,1 2-92,0 0 1,1 1-1,-20 24 1,17-16-24,1 1 1,2 0 0,0 2-1,2 0 1,-15 33 0,24-44-10,-1 1 0,2 1 0,0-1 0,1 1 1,1-1-1,0 1 0,1 0 0,1 1 1,1-1-1,2 28 0,-1-38-5,1 0-1,-1 0 1,1 0-1,1 0 1,-1 0-1,1 0 1,0-1-1,1 1 1,-1-1 0,1 0-1,1 0 1,-1 0-1,1-1 1,9 9-1,-10-10 3,1-1 0,-1 0-1,1 0 1,0-1 0,0 0-1,-1 1 1,2-2-1,-1 1 1,0 0 0,0-1-1,1 0 1,-1 0 0,0-1-1,1 1 1,-1-1 0,1-1-1,-1 1 1,0-1 0,1 0-1,5-1 1,-3 0 19,0-1 0,-1 1-1,0-2 1,1 1 0,-1-1 0,-1 0-1,1 0 1,0 0 0,-1-1 0,0 0 0,0-1-1,-1 1 1,1-1 0,-1 0 0,0-1-1,-1 1 1,7-12 0,-8 12 16,-1 0 1,0 0-1,0-1 1,0 1-1,0 0 1,-1-1-1,0 1 1,-1 0-1,1-1 1,-1 1-1,-1-1 1,1 1-1,-1-1 1,0 1-1,0-1 1,-1 1-1,0 0 1,0 0-1,-1 0 1,1 0-1,-1 0 1,-4-6-1,2 7-2,1-1 0,-1 1 0,0 0 0,0 0 0,-1 1 0,1-1-1,-1 1 1,0 0 0,0 1 0,0 0 0,-1 0 0,-6-3 0,10 5-21,-1 0 1,1 0-1,-1 0 0,1 1 1,-1-1-1,0 1 0,1 0 1,-1 0-1,1 0 1,-1 1-1,-4 0 0,6 0-5,0-1 0,0 1 0,0 0 0,0 0 0,0 0 0,0 1 0,0-1 1,0 0-1,0 1 0,1-1 0,-1 1 0,0-1 0,1 1 0,0 0 0,-1 0 0,1 0 0,0 0 0,0 0 0,-1 2 0,1-2-1,0-1 0,0 1-1,1 0 1,-1-1 0,1 1 0,-1 0 0,1 0 0,0 0-1,0-1 1,0 1 0,0 0 0,0 0 0,0 0 0,0-1-1,0 1 1,1 0 0,-1 0 0,1 0 0,-1-1-1,3 4 1,-2-2-1,1-1 1,0 0-1,0 0 0,0 0 0,0 0 0,0 0 1,1 0-1,-1-1 0,1 1 0,-1-1 0,1 1 0,2 0 1,4 1-3,0 0 1,1 0 0,-1-1-1,0-1 1,1 1 0,18-1-1,1-3 5,-1-2 0,1-1 0,-1-1-1,0-1 1,-1-2 0,0 0 0,0-2 0,37-21-1,-63 31-1,0 0 0,0 0 0,0 1 0,1-1 0,-1 1 0,0-1 0,0 1 0,1-1-1,-1 1 1,0 0 0,1 0 0,-1-1 0,3 1 0,-4 1 0,1-1 0,-1 0 0,0 0 0,0 0 0,1 1-1,-1-1 1,0 0 0,0 0 0,0 1 0,1-1 0,-1 0 0,0 1 0,0-1 0,0 0 0,0 1-1,0-1 1,0 0 0,0 1 0,0-1 0,0 0 0,0 1 0,0-1 0,0 0 0,0 1 0,0-1 0,0 0-1,0 1 1,0-1 0,0 0 0,0 1 0,0-1 0,0 0 0,-1 1 0,-19 39-1,13-28 8,-47 106-505,29-64-4217,36-75 3773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16363,'18'3'1529,"-1"-7"-1073,-2-8-176,4-4 264,3-2-616,-2-2 248,-2 0-16,1 2-232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20004,'1'25'1737,"-11"7"-1209,-5 5-224,2 6 576,0 6-264,0 3-64,4 4-176,1 0-264,-1-2-112,4 0-208,2-4-192,1-8-688,-1-5 928,0-20-160,0-9-112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16243,'10'3'495,"0"0"-1,-1-1 1,1 0-1,0-1 0,0 0 1,0-1-1,0 1 0,0-2 1,0 0-1,0 0 0,0-1 1,0 0-1,13-5 1,-4 1-125,-1-2 0,0 0 0,0-1 0,-1-1 0,30-22 0,-43 29-347,-2 2-13,0 0-1,0-1 1,0 1-1,0-1 1,0 1-1,0-1 1,-1 0 0,1 0-1,-1 0 1,1 0-1,-1 0 1,1 0-1,-1 0 1,0 0-1,0-1 1,0 1 0,1-5-1,-2 6-9,-1 1 0,1 0 0,0-1 0,-1 1 0,1 0 1,0 0-1,-1-1 0,1 1 0,0 0 0,-1 0 0,1-1 0,0 1 0,-1 0 0,1 0 0,-1 0 0,1 0 0,0 0 0,-1-1 0,1 1 0,-1 0 0,1 0 1,-1 0-1,1 0 0,0 0 0,-1 0 0,1 0 0,-1 1 0,1-1 0,-1 0 0,1 0 0,0 0 0,-1 0 0,1 1 0,-1-1 0,1 0 0,0 0 1,-1 0-1,1 1 0,0-1 0,-1 0 0,1 1 0,-19 10-23,10-4 16,1 0 0,-1 1 0,1 0 0,0 1 0,1 0-1,0 0 1,1 0 0,0 1 0,0 0 0,1 0 0,0 0 0,1 1 0,0 0 0,1 0-1,0 0 1,0 0 0,-1 19 0,4-28 8,0 0 0,0 0 0,0 0 0,0 1 0,1-1 1,-1 0-1,0 0 0,1 0 0,0 0 0,-1 0 0,1 0 0,0 0 0,0 0 0,0 0 0,0 0 0,0 0 0,1 0 0,-1-1 0,1 1 1,-1 0-1,1-1 0,-1 1 0,1-1 0,2 1 0,-1 0 1,1-1-1,0 0 1,-1 0 0,1 0 0,0 0 0,0-1-1,-1 0 1,1 1 0,0-1 0,0-1-1,0 1 1,6-2 0,8-2 4,1-2 0,-1 0 0,0-1 0,23-12 0,20-16 6,-2-2-1,-1-2 1,75-68 0,-164 136-75,23-18 75,1 0 0,0 0 1,1 0-1,0 1 0,1 0 0,0 0 0,1 0 0,-4 19 1,8-28-3,-1 1 1,1 0 0,-1 0 0,1 0 0,1 0 0,-1-1 0,0 1-1,1 0 1,0 0 0,0 0 0,0-1 0,0 1 0,0 0 0,3 3-1,-2-5-2,0 1 0,0 0 0,0-1 0,1 0 0,-1 1 0,1-1 0,0 0 0,0 0 0,-1-1 0,1 1 0,0-1-1,1 1 1,-1-1 0,0 0 0,0 0 0,0 0 0,1 0 0,5 0 0,-3-1-57,0 0 1,0 0-1,-1-1 0,1 0 1,0 0-1,0 0 0,-1-1 1,1 1-1,-1-1 0,1-1 1,-1 1-1,0-1 0,0 0 1,0 0-1,0 0 0,-1-1 1,1 0-1,-1 0 1,0 0-1,0 0 0,0-1 1,3-5-1,14-24-210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17852,'-8'20'1408,"10"-8"-1256,2-2-440,5-3 696,6 4-32,-2-11-200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178 609 18332,'4'-2'596,"29"-16"1114,-32 17-1635,0 1-1,-1 0 1,1-1-1,0 1 1,0-1 0,-1 1-1,1-1 1,0 0-1,0 1 1,-1-1 0,1 0-1,-1 1 1,1-1-1,-1 0 1,1 0-1,-1 0 1,1 0 0,-1 1-1,0-1 1,1 0-1,-1 0 1,0 0 0,0 0-1,0 0 1,0 0-1,0 0 1,0 0 0,0 0-1,0 0 1,0 1-1,0-3 1,-1 2 7,-1 0 0,1 0 0,0 0 0,0 0 0,-1 0 0,1 0 0,-1 1 0,1-1 0,-1 0 0,1 1 0,-1-1 0,1 1 0,-1 0 0,1-1 0,-1 1 0,1 0 0,-1 0 0,0 0 0,1 0 0,-1 0 0,1 0 0,-1 1 0,1-1 0,-1 1 0,-2 0 0,-40 15 234,33-11-297,0 2-1,0-1 1,0 1-1,1 1 0,0 0 1,1 1-1,-12 12 0,16-15-17,0 1-1,0-1 0,0 1 0,1 0 0,0 1 0,0-1 0,1 1 0,0 0 0,0-1 0,1 1 0,0 0 0,-1 10 0,3-15-3,-1-1 0,1 1 0,0 0-1,0-1 1,0 1 0,1-1-1,-1 1 1,0-1 0,1 1 0,0-1-1,-1 0 1,1 1 0,0-1-1,0 0 1,1 1 0,-1-1-1,0 0 1,1 0 0,-1 0 0,1 0-1,0 0 1,0 0 0,-1-1-1,1 1 1,0-1 0,3 3 0,-1-3-26,0 1 1,0-1-1,0 0 1,1 0-1,-1 0 1,0 0-1,0-1 1,1 1 0,-1-1-1,0 0 1,0-1-1,1 1 1,-1-1-1,0 0 1,5-1-1,3-2-178,-2 0-1,1-1 1,0 0-1,-1 0 1,17-13-1,45-40-476,-66 53 649,33-29-393</inkml:trace>
  <inkml:trace contextRef="#ctx0" brushRef="#br0" timeOffset="1">632 1 17348,'-3'2'271,"0"1"0,0-1 0,0 1 1,0 0-1,1 0 0,-1 1 0,1-1 1,0 0-1,-2 5 0,-4 4 211,-19 30 269,2 1-1,1 2 1,2 0 0,3 1 0,1 1 0,-17 77 0,34-117-723,-3 7 63,2 0 0,0 0-1,-1 26 1,3-38-86,0 1 1,0-1-1,0 0 1,0 1-1,1-1 0,-1 0 1,0 0-1,1 1 1,0-1-1,0 0 1,-1 0-1,1 0 1,0 0-1,1 1 0,-1-2 1,0 1-1,1 0 1,-1 0-1,1 0 1,-1-1-1,1 1 1,0-1-1,0 1 0,0-1 1,0 1-1,0-1 1,0 0-1,0 0 1,0 0-1,0-1 1,3 2-1,2-2-37,1 1 1,-1-1-1,0-1 1,1 1-1,-1-1 1,0-1-1,0 1 0,0-1 1,0-1-1,0 1 1,0-1-1,-1 0 1,8-5-1,-4 3-70,1 0 0,0 1-1,20-6 1,-31 10 102,1 0 1,-1 0-1,0 0 0,1 0 0,-1-1 0,0 1 1,0 0-1,1 0 0,-1 0 0,0 0 1,1 0-1,-1 0 0,0 0 0,1 1 1,-1-1-1,0 0 0,0 0 0,1 0 0,-1 0 1,0 0-1,0 0 0,1 0 0,-1 1 1,0-1-1,0 0 0,1 0 0,-1 0 1,0 1-1,0-1 0,0 0 0,1 0 0,-1 1 1,0-1-1,0 0 0,-1 13 63,-12 18 109,10-26-136,-5 12 158,4-11-164,1 1-1,-1 0 0,2-1 1,-1 1-1,1 1 0,0-1 1,-2 12-1,5-15-10,2-3 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3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 17124,'0'-1'87,"0"0"0,0 0 0,0 1 0,-1-1 0,1 0 0,0 0 0,-1 1 0,1-1 0,0 0 0,-1 1 0,1-1 0,-1 0 0,1 1 0,-1-1 0,1 1 1,-1-1-1,0 1 0,1-1 0,-1 1 0,0-1 0,1 1 0,-1 0 0,0-1 0,0 1 0,1 0 0,-1-1 0,0 1 0,0 0 0,1 0 0,-1 0 0,0 0 0,0 0 1,0 0-1,1 0 0,-1 0 0,0 0 0,0 0 0,0 0 0,1 1 0,-1-1 0,0 0 0,0 0 0,1 1 0,-1-1 0,0 1 0,1-1 0,-1 0 0,0 1 0,1 0 0,-1-1 1,1 1-1,-1-1 0,0 2 0,-4 2 160,1 1 0,-1 0 0,1 0-1,0 1 1,-4 7 0,1 1-189,0-1-1,1 1 0,1 0 0,0 0 1,1 0-1,-3 22 0,6-30-51,1-1 0,0 0-1,0 0 1,0 0 0,0 0 0,1 0 0,0 0-1,0 0 1,4 9 0,-4-11 6,1 0 0,-1-1-1,1 1 1,0 0 0,0-1 0,0 0-1,0 1 1,0-1 0,1 0 0,-1 0 0,1 0-1,-1 0 1,1-1 0,0 1 0,0-1 0,-1 1-1,5 0 1,2 1 18,1-1 0,-1-1 0,1 1 0,-1-2 0,1 1 0,-1-1 0,1-1 0,0 0 0,-1 0 0,0-1 0,1 0 0,11-4 0,13-6 140,58-29 0,15-18 171,-52 28-145,-54 30-188,0 0 0,0 0 0,0 1 0,0-1 0,0 1 0,0-1 0,0 1 0,0-1 0,0 1 0,0-1 0,0 1 0,0 0 1,0 0-1,0-1 0,0 1 0,1 0 0,-1 0 0,0 0 0,0 0 0,0 1 0,0-1 0,2 0 0,-2 2 1,-1-1 0,1 1 0,0-1 1,0 1-1,-1-1 0,1 1 0,-1 0 0,0-1 0,1 1 1,-1 0-1,0-1 0,0 4 0,0-3-7,1-1 0,-1 1 0,0-1 0,1 1 0,-1-1 0,1 0 0,-1 1 0,1-1 0,0 0 0,0 1 0,-1-1 0,1 0 0,0 0 0,0 1 0,0-1 0,0 0 0,1 0 0,-1 0 0,0 0 0,2 0 0,0 1 5,1 0 0,-1-1 0,1 0 0,-1 0 0,1 0 1,-1 0-1,1 0 0,4-1 0,7 1 22,1-2 0,-1 0 0,16-3 0,-26 3-24,34-7-4,1-2 1,62-24-1,-4 1-309,-97 32 289,1 0 0,-1 1 0,1-1 0,-1 1 0,1 0 1,-1 0-1,1-1 0,0 1 0,-1 0 0,1 0 0,-1 0 0,1 1 1,0-1-1,-1 0 0,3 1 0,-2 0-3,-1 0 0,0 0 0,0 0 0,0 0 0,0 0 0,0 1 0,-1-1 0,1 0 0,0 0 1,-1 0-1,1 1 0,0 1 0,11 17-90,-7-15 97,1 0-1,-1-1 1,1 0-1,0 0 1,0 0-1,0-1 1,0 0-1,11 4 1,13 7-151,-14-5 70,0 1 0,-1 1 1,-1 0-1,0 0 0,0 2 0,-1-1 1,-1 2-1,0 0 0,-1 0 1,-1 1-1,0 0 0,8 18 1,-11-19 84,-1 0 0,-1 0 0,-1 1 0,0 0 0,0 0 0,-2 0 1,0 0-1,0 1 0,-2-1 0,0 1 0,0-1 0,-2 0 0,0 1 0,-6 23 1,3-23 90,0-1 0,-1-1 1,-1 1-1,0-1 0,-1 0 1,-1-1-1,-18 24 1,21-30-12,-1-1-1,0 1 1,0-1 0,0-1 0,0 1 0,-14 6 0,17-9-21,-1-1-1,-1 0 1,1 0-1,0-1 0,0 1 1,-1-1-1,1 0 1,0-1-1,-1 1 1,1-1-1,-11-1 1,13 1-35,1-1 0,-1 0 0,1 1 0,-1-1 0,0 0 1,1-1-1,0 1 0,-1 0 0,1-1 0,0 1 0,0-1 0,0 0 1,0 1-1,0-1 0,0 0 0,0-1 0,0 1 0,1 0 0,-1 0 1,1-1-1,0 1 0,0 0 0,0-1 0,0 0 0,0 1 0,0-1 1,0-3-1,-1-6 13,0 0 1,1 0-1,1 0 0,1-23 1,1 16-74,1 0 0,0 0 1,2 0-1,0 0 0,1 1 0,1 0 1,0 0-1,2 1 0,0 0 0,1 0 1,1 1-1,0 1 0,1-1 0,0 2 1,2 0-1,-1 0 0,2 1 0,0 1 1,0 1-1,22-13 0,32-11-126,5 3-50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13 411 16780,'-3'7'508,"1"-1"1,0 1-1,0 0 1,1-1-1,-2 12 1,23-31 1607,70-75-695,82-106 0,-126 139-1173,-21 26-181,-8 8-5,35-33-1,-51 54-58,-1-1-1,1 0 1,-1 1 0,1-1 0,0 1-1,-1-1 1,1 1 0,0-1 0,-1 1 0,1 0-1,0-1 1,0 1 0,-1 0 0,1-1 0,0 1-1,0 0 1,-1 0 0,1 0 0,0 0 0,0 0-1,0 0 1,0 0 0,1 0 0,-2 0-1,1 1 0,-1-1 0,1 1 0,0 0 0,-1-1-1,1 1 1,-1 0 0,0-1 0,1 1 0,-1 0 0,0-1 0,1 1 0,-1 0 0,0 0 0,0-1 0,1 1 0,-1 0 0,0 0 0,0 1 0,1 8 8,-1 1 0,-1-1 0,-1 11 0,1-11 1,-30 218 131,8-67-943,20-148 480,3-9 234,-1-1 0,0 1 0,1-1-1,0 0 1,0 1 0,0-1 0,0 1-1,0-1 1,2 5 0,-2-8 81,0 0 1,0 0-1,0 1 0,0-1 1,0 0-1,0 0 1,0 0-1,0 0 1,0 0-1,0 1 0,0-1 1,1 0-1,-1 0 1,0 0-1,0 0 1,0 0-1,0 0 0,0 1 1,0-1-1,0 0 1,1 0-1,-1 0 1,0 0-1,0 0 0,0 0 1,0 0-1,0 0 1,1 0-1,-1 0 1,0 0-1,0 0 0,0 0 1,0 0-1,0 0 1,1 0-1,-1 0 1,0 0-1,0 0 0,0 0 1,0 0-1,1 0 1,-1 0-1,0 0 1,0 0-1,0 0 0,0 0 1,0 0-1,0 0 1,1 0-1,-1-1 1,0 1-1,0 0 0,0 0 1,0 0-1,0 0 1,15-18-402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16075,'1'18'1825,"-1"11"-1265,-4 10-248,-2 5 1008,3 9-728,1 1-87,2-2-265,0-6-224,9-7-425,-4-5-215,3-18 496,1-8-80,-3-15-136</inkml:trace>
  <inkml:trace contextRef="#ctx0" brushRef="#br0" timeOffset="1">3 165 16764,'-3'-4'2152,"6"1"-1336,10 3-288,5 0 1401,10 3-889,2 1-216,10-2-768,3-2-552,3-2 496,-3-2-104,-3-3-184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19788,'-3'3'1649,"0"18"-1153,-2-1-200,-1 14 680,2 2-280,0 14-312,-2 1-136,2 3-328,1 0-288,1-6-464,-2-1-280,1-12 824,-3-7-184,-4-18-249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2 305 14155,'-1'-17'721,"1"0"0,0 0 0,1 0 0,5-27 0,-4 36-429,0 0 0,1 0 0,0 0 0,0 0 0,1 1 0,0-1 0,0 1 0,1 0 0,0 1 0,0-1 0,10-8 1,-4 4 1,1 1 0,1 1 1,0 0-1,0 1 0,0 1 1,1 0-1,0 0 0,1 2 1,0 0-1,18-4 0,-23 6-230,0 1 1,1 0-1,-1 1 0,1 0 0,-1 1 0,1 0 1,-1 1-1,1 0 0,-1 0 0,0 1 0,1 1 1,-1 0-1,0 0 0,-1 1 0,19 9 0,-24-10-53,0 0 0,0-1-1,0 1 1,-1 0 0,1 1-1,-1-1 1,0 1-1,0-1 1,0 1 0,0 0-1,-1 0 1,0 1 0,0-1-1,0 0 1,3 9-1,-4-7 5,0 0-1,-1 0 0,1 0 0,-1 0 0,0 0 0,-1 0 1,0 0-1,0 0 0,0 0 0,-4 11 0,-2 1 43,0-1 0,-2-1 0,0 1 0,-1-1 0,-1-1 0,-23 27 0,-9 2 115,24-26-14,-30 38 0,48-54-159,-1 1 0,1-1 0,-1 0 0,1 1 0,0-1 0,0 1 0,0-1 0,0 1 0,0-1 0,0 1 0,1 0 0,-1-1 0,1 1 0,0 5 0,0-6-45,1 0 0,0 0 0,-1 1 0,1-1 0,0 0 0,0 0 0,0 0 0,1 0-1,-1 0 1,0 0 0,1 0 0,-1 0 0,1-1 0,0 1 0,-1 0 0,1-1 0,4 3 0,3 1-228,0 1 0,0-1 1,1 0-1,0-1 0,0-1 1,1 1-1,-1-1 1,0-1-1,1 0 0,0-1 1,13 1-1,21-4-423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45 16956,'-1'0'91,"1"0"1,-1 1 0,1-1 0,-1 0 0,0 1 0,1-1 0,-1 1-1,1-1 1,-1 0 0,1 1 0,-1-1 0,1 1 0,-1 0 0,1-1-1,0 1 1,-1-1 0,1 1 0,0-1 0,-1 1 0,1 0 0,0-1-1,0 1 1,0 0 0,0-1 0,-1 1 0,1 0 0,0 0 0,0-1-1,0 1 1,1 0 0,-1-1 0,0 1 0,0 0 0,0-1 0,0 1-1,0 0 1,1-1 0,-1 1 0,0-1 0,1 1 0,-1 0 0,0-1-1,1 1 1,-1-1 0,1 1 0,0 0 0,1 2 46,0-1 0,0 0 0,0 0 0,0 0 0,1 0-1,-1 0 1,0 0 0,1 0 0,0-1 0,2 2 0,0-1-82,0-1-1,1 0 1,-1 0-1,0-1 1,0 0-1,1 0 1,-1 0 0,0 0-1,1-1 1,-1 0-1,0 0 1,0 0-1,6-3 1,-7 3 25,0 0 0,0-1 0,0 0 1,0 0-1,-1 0 0,1-1 0,-1 1 0,1-1 0,-1 0 1,0 0-1,0 0 0,0 0 0,0 0 0,0-1 1,-1 1-1,3-7 0,-4 9-53,0 0 1,-1 0-1,1 0 0,-1 0 0,0 0 1,1 0-1,-1 0 0,0 0 0,1 0 1,-1 0-1,0 0 0,0-1 0,0 1 1,0 0-1,0 0 0,0 0 0,-1 0 1,1 0-1,0 0 0,-1 0 0,1 0 1,0 0-1,-1 0 0,1 0 1,-1 0-1,1 0 0,-1 0 0,0 0 1,0 0-1,1 0 0,-1 0 0,0 1 1,0-1-1,0 0 0,0 0 0,1 1 1,-1-1-1,0 1 0,0-1 0,-1 1 1,1-1-1,0 1 0,0 0 0,0 0 1,0-1-1,-1 1 0,-3-1 6,0 1 0,1-1-1,-1 1 1,1 0 0,-1 1 0,0-1-1,1 1 1,-1-1 0,1 2-1,-6 0 1,2 2-27,0 1-1,1-1 0,-1 1 1,1 1-1,0-1 1,0 1-1,1 0 1,0 1-1,0 0 1,0 0-1,1 0 1,-7 13-1,6-11-115,1 1 0,1 0 0,0 0 0,0 0 0,1 0-1,0 1 1,0-1 0,1 1 0,1 0 0,0 11 0,0-20 24,1 1 0,0-1 1,0 1-1,0-1 0,0 1 0,1-1 0,-1 1 1,1-1-1,0 0 0,-1 1 0,1-1 1,0 0-1,0 1 0,1-1 0,-1 0 1,0 0-1,1 0 0,-1 0 0,1 0 1,0 0-1,-1-1 0,1 1 0,0 0 1,0-1-1,0 1 0,0-1 0,1 0 1,-1 0-1,0 0 0,0 0 0,1 0 1,-1 0-1,1-1 0,-1 1 0,0-1 0,1 0 1,-1 1-1,1-1 0,-1 0 0,1-1 1,-1 1-1,1 0 0,-1-1 0,4 0 1,32-9-837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16099,'0'0'32,"0"0"-1,0 0 0,0 0 1,-1 0-1,1 0 1,0 0-1,0 0 0,0 0 1,0 0-1,0 0 0,0 1 1,0-1-1,0 0 0,0 0 1,0 0-1,0 0 0,0 0 1,0 0-1,0 0 0,0 0 1,0 0-1,0 0 0,-1 0 1,1 0-1,0 1 1,0-1-1,0 0 0,0 0 1,0 0-1,0 0 0,0 0 1,0 0-1,0 0 0,0 0 1,0 0-1,0 0 0,1 0 1,-1 1-1,0-1 0,0 0 1,0 0-1,0 0 1,0 0-1,0 0 0,0 0 1,0 0-1,0 0 0,0 0 1,0 0-1,0 0 0,0 0 1,0 0-1,0 0 0,0 1 1,0-1-1,1 0 0,-1 0 1,0 0-1,0 0 0,0 0 1,0 0-1,0 0 1,0 0-1,0 0 0,0 0 1,0 0-1,9-3 1031,11-7 303,5-9-232,11-6-399,-36 24-732,1 1 1,-1 0-1,1 0 0,-1 0 0,1 0 0,-1 0 0,0 0 1,1 0-1,-1 0 0,1 0 0,-1 0 0,1 0 1,-1 0-1,1 0 0,-1 0 0,1 0 0,-1 0 1,1 1-1,-1-1 0,0 0 0,1 0 0,-1 1 1,1-1-1,-1 0 0,0 0 0,1 1 0,-1-1 1,0 0-1,1 1 0,-1-1 0,0 1 0,0-1 0,1 0 1,-1 1-1,0-1 0,0 1 0,0-1 0,0 1 1,1-1-1,-1 0 0,0 1 0,0-1 0,0 1 1,0-1-1,0 2 0,3 25 13,-3-23-3,7 104 19,2 147-1119,-12-245 240,3-10 828,-1 0 0,1 0-1,0 0 1,-1 0 0,1 0-1,0 0 1,-1 0 0,1 0-1,0 0 1,-1 0 0,1 0-1,0 0 1,-1 0 0,1-1-1,0 1 1,-1 0 0,1 0-1,0 0 1,-1-1 0,1 1 0,0 0-1,0 0 1,-1-1 0,1 1-1,0 0 1,0 0 0,-1-1-1,-6-9-467</inkml:trace>
  <inkml:trace contextRef="#ctx0" brushRef="#br0" timeOffset="1">50 300 15435,'7'-6'1841,"2"-1"-1161,6-6-272,4-3 872,5-3-544,6-1-344,-3-4-696,1-2 496,-5-3-256,-1-2-136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18148,'-5'0'248,"0"1"0,-1 0 0,1 0 1,0 1-1,0-1 0,1 1 0,-1 0 0,0 1 1,1-1-1,-1 1 0,1 0 0,0 0 0,-1 0 1,1 0-1,-4 6 0,-1 0 9,0 1-1,1 0 1,1 0 0,-1 1 0,-5 11 0,10-16-231,1 0 0,-1-1 0,1 1 0,0 0 0,1 0 0,0 0 0,-1 7 0,1-12-25,1 1 0,0 0 0,0-1 0,0 1 0,0 0 0,0-1 0,1 1-1,-1 0 1,0-1 0,1 1 0,-1 0 0,1-1 0,0 1 0,-1-1 0,1 1 0,0-1 0,0 0 0,0 1 0,0-1 0,0 0 0,0 1 0,1-1 0,-1 0 0,0 0-1,0 0 1,1 0 0,-1 0 0,1 0 0,-1-1 0,3 2 0,1-1-2,0 0 1,0 0-1,-1-1 0,1 0 0,0 0 1,0 0-1,0 0 0,0-1 0,0 0 0,-1 0 1,1 0-1,0 0 0,-1-1 0,1 0 1,-1 0-1,9-5 0,-1 0 38,0-1 0,0-1 0,-1 0 0,16-16 0,-18 16 68,1-1 0,-1 0 0,-1-1 0,0 0 0,-1 0 0,0-1 0,0 1-1,5-16 1,-10 13 160,-2 14-257,0-1-1,-1 1 1,1 0 0,0 0 0,0 0 0,0 0 0,0 0 0,0 0 0,0 0 0,0-1 0,0 1 0,0 0 0,-1 0 0,1 0 0,0 0 0,0 0 0,0 0 0,0 0 0,0 0 0,0 0 0,-1 0 0,1 0 0,0 0 0,0 0 0,0 0 0,0 0 0,0 0 0,-1 0 0,1 0 0,0 0-1,0 0 1,0 0 0,0 0 0,0 0 0,-1 0 0,1 0 0,0 0 0,0 0 0,0 0 0,0 0 0,0 0 0,-1 1 0,-1 0 27,0 1 1,0-1-1,0 1 0,0 0 0,1 0 1,-1 0-1,0 0 0,0 2 1,-4 5-48,0 0 0,1 1 0,1 0 0,-1 0 0,2 0 0,-1 0 0,2 1 0,-1 0 0,1-1 1,1 1-1,0 0 0,1 20 0,0-29-39,0 0-1,0 0 1,1 0 0,-1-1-1,1 1 1,-1 0 0,1 0-1,0-1 1,-1 1 0,1 0-1,0-1 1,0 1 0,0-1-1,1 1 1,-1-1 0,0 0-1,0 0 1,1 1 0,-1-1-1,1 0 1,-1 0 0,1 0-1,-1 0 1,3 0 0,-1 0 0,0 0 0,0 0 0,0-1 0,1 0 0,-1 0 0,0 0 1,0 0-1,0 0 0,0 0 0,0-1 0,0 1 0,0-1 1,6-2-1,22-13-436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18020,'0'0'50,"0"0"1,0 0-1,0 1 1,0-1-1,0 0 1,0 0-1,0 0 1,0 0-1,0 1 1,1-1-1,-1 0 1,0 0-1,0 0 1,0 0-1,0 1 1,0-1-1,0 0 1,0 0-1,0 0 1,1 0-1,-1 0 1,0 1-1,0-1 1,0 0-1,0 0 1,0 0-1,1 0 1,-1 0-1,0 0 1,0 0-1,0 0 1,0 0-1,1 0 1,-1 0-1,0 0 1,0 0-1,0 0 1,0 0-1,1 0 1,-1 0-1,0 0 1,0 0-1,0 0 1,1 0-1,-1 0 1,0 0-1,0 0 0,0 0 1,0 0-1,1 0 1,-1 0-1,0 0 1,0-1-1,0 1 1,0 0-1,0 0 1,0 0-1,1 0 1,-1 0-1,0 0 1,0-1-1,0 1 1,0 0-1,0 0 1,0 0-1,0-1 1,2 17 1148,-4 11-425,-1 0-1,-1 0 1,-14 43 0,5-14-393,1-7-115,4-18-150,1 0-1,1 0 1,2 0 0,1 1 0,1 31 0,2-59-128,1-1-1,-1 1 1,1 0 0,0-1-1,0 1 1,0-1 0,1 1-1,-1-1 1,1 0 0,-1 0-1,1 1 1,0-1 0,1 0-1,-1-1 1,4 5-1,-4-6 24,-1 1-1,1-1 1,0 0-1,0 0 0,0 0 1,-1-1-1,1 1 0,0 0 1,0-1-1,0 1 0,0-1 1,0 1-1,1-1 0,-1 0 1,0 0-1,0 0 1,0 0-1,0-1 0,0 1 1,0 0-1,0-1 0,0 1 1,0-1-1,0 0 0,0 0 1,-1 0-1,1 0 0,3-2 1,17-15-15,0-2-16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19668,'1'-1'120,"-1"-1"0,1 1 0,-1 0 0,1-1 0,0 1-1,-1 0 1,1-1 0,0 1 0,0 0 0,0 0 0,0 0 0,0 0-1,0-1 1,0 2 0,1-1 0,-1 0 0,0 0 0,1 0 0,-1 0 0,0 1-1,1-1 1,-1 1 0,1-1 0,-1 1 0,0 0 0,1-1 0,1 1-1,44-7 1657,-40 7-1577,0 0 0,-1 0-1,1 0 1,0 1 0,-1 0 0,12 3 0,-16-4-175,-1 1 1,1-1-1,-1 1 1,1 0-1,-1-1 1,0 1-1,1 0 1,-1 0-1,0 0 1,0 0-1,0 0 1,0 0-1,0 0 1,0 1-1,0-1 1,0 0-1,0 1 1,0-1-1,-1 0 1,1 1-1,0-1 1,-1 1-1,1-1 1,-1 1-1,0-1 1,0 1-1,1-1 0,-1 1 1,0 0-1,0-1 1,0 1-1,-1-1 1,0 4-1,0 2 9,-1 1-1,-1-1 1,0 0-1,0 0 1,0 0-1,-7 11 1,-31 39 22,25-37-22,-11 15-18,-20 27 6,41-54-25,2 0-1,-1 0 1,1 1 0,0-1-1,-5 17 1,9-24 3,0 0-1,-1 0 1,1 0 0,0 0 0,0 0-1,0 0 1,0 0 0,0 0 0,0 0-1,0 0 1,0 0 0,0 0 0,0 0-1,0 0 1,0 0 0,1 0 0,-1 0-1,1-1 1,-1 1 0,0 0 0,1 0-1,-1 0 1,1 0 0,0-1 0,-1 1-1,1 0 1,0 0 0,-1-1 0,1 1-1,0-1 1,0 1 0,-1-1 0,1 1-1,0-1 1,0 1 0,0-1 0,0 1-1,0-1 1,0 0 0,0 0 0,0 0-1,1 1 1,5-1-6,0 1 1,-1-1-1,1-1 0,13-1 1,-12 1-7,9 0-286,0-2 1,-1 0-1,1 0 1,-1-2-1,0 0 0,0 0 1,29-16-1,-29 5-86,-6-2-158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19972,'0'-5'1849,"13"5"-1257,4-1-264,14 1 944,4-2-368,12 2-992,2 0-512,-3 2 536,-1 1-120,-8 1-144</inkml:trace>
  <inkml:trace contextRef="#ctx0" brushRef="#br0" timeOffset="1">433 54 19580,'-2'6'438,"0"1"-23,1-1 1,-1 1 0,1 0-1,0 0 1,1 13 0,0-19-371,0 0-1,0 1 1,1-1 0,-1 0 0,0 0-1,1 0 1,-1 0 0,1 0 0,-1 0-1,1 0 1,-1 0 0,1 0 0,0 0 0,0 0-1,0 0 1,-1 0 0,1 0 0,0 0-1,0-1 1,0 1 0,0 0 0,0-1-1,0 1 1,0-1 0,1 1 0,-1-1-1,0 0 1,0 1 0,0-1 0,0 0-1,1 0 1,-1 0 0,0 0 0,0 0 0,0 0-1,1 0 1,-1 0 0,0 0 0,0-1-1,0 1 1,2-1 0,12-3 25,-1 0 0,1-1 1,-1-1-1,0 0 0,0-1 0,16-11 0,3-1-20,-5 4-18,-15 7-25,2 0 0,-1 0 0,1 2 0,0 0 0,0 0-1,18-3 1,-31 9-8,-1 0-1,0-1 1,1 1-1,-1 0 0,1 0 1,-1 0-1,1 0 1,-1 0-1,1 0 1,-1 0-1,0 1 0,1-1 1,-1 0-1,1 1 1,-1-1-1,0 1 1,1 0-1,-1-1 0,0 1 1,0 0-1,0 0 1,1 0-1,-1 0 1,0 0-1,0 0 0,0 0 1,0 0-1,-1 0 1,1 0-1,0 0 1,0 1-1,0 1 0,1 3-8,-1 0-1,0 1 0,0-1 0,0 0 1,-1 0-1,-1 9 0,2 12 4,-1-27 8,0 1 1,0-1 0,0 1-1,0 0 1,0-1-1,0 1 1,0-1 0,1 1-1,-1-1 1,0 1-1,0-1 1,1 1 0,-1-1-1,0 1 1,1-1 0,-1 1-1,0-1 1,1 1-1,-1-1 1,1 0 0,-1 1-1,1-1 1,-1 0 0,1 1-1,-1-1 1,1 0-1,0 1 1,17-3 28,23-19 5,-33 17-27,-1 0 2,69-34 16,-68 35-50,0 0 0,0 1 0,0-1 0,0 2 0,1-1 0,-1 1 0,16 0 0,-22 1 13,0 0 0,0 0 0,0 1 1,0-1-1,0 1 0,0-1 0,0 1 0,0-1 0,0 1 0,-1 0 0,1 0 0,0 0 0,-1 0 0,1 0 0,0 1 0,-1-1 0,0 0 0,1 1 0,-1-1 1,2 3-1,-1-1 10,-1 0 1,1 0 0,-1 0 0,0 1 0,0-1-1,0 0 1,0 1 0,-1-1 0,1 1 0,-1 5-1,0 3-261,-1-1 0,-1 1 0,0-1-1,0 1 1,-7 19 0,9-31 254,0 0 0,0 0 0,-1 0 0,1 0 0,0 0 0,0 0 0,0 1 0,0-1 0,0 0 0,0 0 0,0 0 0,0 0 0,0 0 0,0 0 0,0 0 0,-1 0 0,1 0 0,0 1 0,0-1 0,0 0 0,0 0 0,0 0 0,0 0 0,0 0 0,-1 0 0,1 0 0,0 0 0,0 0 0,0 0 0,0 0 0,0 0 0,0 0 0,-1 0 0,1 0 0,0 0 0,0 0 0,0 0 0,0 0 0,0 0 0,0 0 0,-1 0 0,1 0 0,0 0 0,0-1 0,0 1 0,0 0 0,0 0 0,0 0 0,0 0 0,0 0 0,-1 0 0,1 0 0,0 0 0,0 0 0,0-1 0,0 1 0,0 0 0,0 0-1,0 0 1,0 0 0,0 0 0,0 0 0,0-1 0,0 1 0,0 0 0,0 0 0,0 0 0,0 0 0,-2-13-342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14915,'8'8'1817,"-1"3"-1169,2 1-664,1 0 1816,8 1-2632,1-3 880,5 0-320,3-1-184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13387,'0'2'187,"1"-1"1,-1 1 0,0-1-1,0 1 1,0 0 0,0-1-1,0 1 1,0-1-1,-1 1 1,1 0 0,0-1-1,-1 1 1,1-1-1,-1 1 1,0-1 0,1 1-1,-1-1 1,0 0-1,0 1 1,0-1 0,-1 2-1,-29 26 2895,16-16-1932,15-13-1137,0 1 0,0-1 0,0 0 1,-1 0-1,1 0 0,0 0 0,0 1 0,0-1 0,0 0 0,0 0 0,-1 0 1,1 1-1,0-1 0,0 0 0,0 0 0,0 1 0,0-1 0,0 0 1,0 0-1,0 0 0,0 1 0,0-1 0,0 0 0,0 0 0,0 1 1,0-1-1,0 0 0,0 0 0,0 1 0,0-1 0,1 0 0,-1 0 0,0 0 1,0 1-1,0-1 0,0 0 0,0 0 0,0 0 0,1 1 0,-1-1 1,0 0-1,0 0 0,0 0 0,1 0 0,-1 0 0,0 0 0,0 1 1,0-1-1,1 0 0,-1 0 0,0 0 0,0 0 0,1 0 0,-1 0 0,0 0 1,0 0-1,1 0 0,-1 0 0,0 0 0,0 0 0,0 0 0,1 0 1,-1 0-1,1 0 0,19 1-11,-18-1 37,32 0-14,45 7-1,-63-4-17,0 0-1,-1 0 0,0 2 0,0 0 0,16 7 1,-28-10 28,-1-1-1,1 1 1,0-1 0,0 1 0,-1 0 0,1 0 0,-1 0 0,1 0 0,-1 0 0,0 1 0,0-1 0,0 1 0,0 0 0,-1-1 0,1 1 0,-1 0 0,1 0 0,0 4 0,-1-4 32,-1 0 0,0 0 0,0 0 0,0 0 0,0 0 1,0 0-1,-1 0 0,1 0 0,-1 0 0,0-1 0,0 1 0,0 0 0,0 0 0,0 0 0,-1-1 0,1 1 0,-1-1 1,-4 5-1,-1 3 208,-2-1 0,1 0 1,-1-1-1,-1 1 1,1-2-1,-20 12 1,24-16-239,-1 1 1,0-2 0,1 1 0,-2-1-1,1 0 1,0 0 0,0 0-1,0-1 1,-1 0 0,1-1 0,-1 1-1,1-1 1,-1 0 0,-11-3-1,15 3-14,0-1-1,0 0 0,0 0 0,0-1 0,0 1 0,1-1 0,-1 1 1,1-1-1,-1 0 0,1 0 0,0 0 0,-1 0 0,1 0 0,0 0 1,1-1-1,-1 1 0,0-1 0,1 1 0,-1-1 0,1 0 0,0 0 0,0 0 1,0 1-1,-1-6 0,-2-20-122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17828,'12'9'2320,"7"0"-1424,10-5-319,12-1 1783,15-1-1360,4-1-207,4-1-689,0 0-353,-9 0-823,-6-1-512,-19 2 1176,-6 3-256,-19-1-393</inkml:trace>
  <inkml:trace contextRef="#ctx0" brushRef="#br0" timeOffset="1">78 161 17868,'41'13'2376,"3"-3"-1535,7-8-361,3-2 1288,5-5-984,1-1-512,-7-7-24,-5 2-184,-13-4-288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6 507 19892,'-5'3'1577,"5"-6"-656,12-13-222,198-194 2997,-9 12-3265,-127 116-372,-93 131-60,-10 20-125,3 1 0,3 2 1,-16 84-1,38-145-270,-1-1 0,1 1 1,1 0-1,1 14 0,-1-25 380,0 1 1,0-1-1,0 1 1,0-1-1,0 1 1,0-1-1,0 1 0,0-1 1,0 0-1,0 1 1,0-1-1,0 1 1,0-1-1,0 1 0,0-1 1,1 0-1,-1 1 1,0-1-1,0 1 0,1-1 1,-1 0-1,0 1 1,1-1-1,-1 0 1,0 1-1,1-1 0,-1 0 1,0 1-1,1-1 1,-1 0-1,0 0 1,1 0-1,-1 1 0,1-1 1,-1 0-1,1 0 1,-1 0-1,0 0 1,1 0-1,-1 0 0,1 0 1,-1 0-1,1 0 1,-1 0-1,1 0 1,-1 0-1,1 0 0,-1 0 1,0 0-1,1 0 1,-1-1-1,1 1 1,-1 0-1,0 0 0,1-1 1,-1 1-1,1 0 1,-1 0-1,0-1 1,1 1-1,-1-1 0,15-20-621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17556,'0'0'1744,"0"10"-1048,0 3-304,-4 14 1041,-2 5-361,-1 10-440,-2 6-264,2 6-184,1 0 8,1-3-192,3-5-112,2-11-416,0-9-200,2-14-1561,1-8 1945,3-13-352,-3-8-264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20268,'11'12'1905,"11"-5"-1257,2 1-272,9-3 840,4 0-304,1-2-904,0-3-872,-8-6 832,1-4-200,-11-6-184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 15491,'-2'0'108,"1"0"0,-1 0 0,1 0 0,-1 0 0,1 1 0,-1-1 0,1 0-1,-1 1 1,1-1 0,-1 1 0,1-1 0,0 1 0,-1 0 0,1-1 0,0 1 0,-1 0 0,1 0-1,0 0 1,0 0 0,0 0 0,0 0 0,0 0 0,0 0 0,0 1 0,0-1 0,1 0 0,-2 2-1,-2 4 196,0 0 0,0 0-1,-4 14 1,4-9-144,1 1 1,0 1-1,1-1 1,1 0-1,0 1 1,1 13-1,0-21-145,0 0 0,1 0 0,-1 0 0,1 0 0,1 0 0,-1 0 0,1 0 0,0-1 0,1 1 0,-1-1 0,1 1 0,0-1 0,0 0 0,1 0 0,5 6 0,-7-9-11,0 0 0,0-1 1,0 1-1,0-1 0,0 1 0,1-1 0,-1 0 0,0 0 0,1 0 0,-1 0 0,1 0 1,-1-1-1,1 1 0,0-1 0,-1 1 0,1-1 0,4 0 0,-3-1 4,1 0-1,-1 0 1,1 0-1,-1-1 1,1 1-1,-1-1 1,0 0-1,0 0 1,6-4-1,-1-1 6,0-1-1,0 1 1,0-2-1,-1 1 1,0-1-1,-1 0 1,7-12 0,-9 14-9,-1-1 0,0 0 0,0 0 0,-1 0 0,0 0 0,0 0 0,-1-1 0,0 0 0,-1 1 0,1-17 0,-2 21-65,0 0 0,0 0-1,-1 0 1,0 0 0,0 1 0,0-1 0,0 0 0,-1 0-1,1 0 1,-1 1 0,0-1 0,0 1 0,0-1 0,-1 1-1,1 0 1,-1 0 0,0 0 0,0 0 0,0 1 0,0-1-1,0 1 1,-1 0 0,1-1 0,-1 2 0,-5-4 0,1 2-48,-1 0 1,0 0-1,-1 1 1,1 0 0,-18-1-1,-12 2-347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16339,'-6'19'5967,"0"16"-4607,3-4-560,-1-2-286,1 1 0,2 32 0,1-61-499,0 0-1,0-1 1,0 1-1,0 0 0,0 0 1,0 0-1,0 0 1,1-1-1,-1 1 1,0 0-1,1 0 1,-1 0-1,0-1 1,1 1-1,-1 0 0,1 0 1,-1-1-1,1 1 1,-1 0-1,1-1 1,0 1-1,-1-1 1,1 1-1,0-1 0,-1 1 1,2 0-1,-1-1 5,1 0-1,-1 0 0,1 0 1,-1 0-1,1 0 0,-1 0 0,1 0 1,-1 0-1,1 0 0,-1-1 1,1 1-1,-1-1 0,0 1 0,2-2 1,8-3 59,-1-1-1,0 0 1,11-10 0,-13 10-31,48-37 205,-31 23-159,0 1 1,2 1-1,30-16 1,-55 33-93,0 0 1,1 0 0,-1 0 0,1 0 0,-1 0 0,1 0 0,0 1 0,-1 0-1,1-1 1,0 1 0,-1 0 0,1 0 0,3 0 0,-5 1-1,0-1 0,0 1 0,0 0 0,0-1 0,0 1 0,0 0 0,0-1 0,-1 1 0,1 0 0,0 0 1,0 0-1,-1 0 0,1 0 0,0 0 0,-1 0 0,1 0 0,-1 0 0,0 0 0,1 0 0,-1 0 0,0 0 0,1 0 0,-1 1 0,0-1 0,0 0 0,0 0 1,0 0-1,0 0 0,0 0 0,-1 1 0,1-1 0,-1 1 0,-2 19 16,-1-1-1,0 0 1,-2 0-1,-11 25 1,-11 39-1527,35-96 1111,2-9 24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 18484,'-1'-1'141,"1"0"1,-1 0-1,1 0 0,-1 0 1,0 0-1,0 0 0,1 0 1,-1 1-1,0-1 1,0 0-1,0 0 0,0 1 1,0-1-1,0 0 0,0 1 1,0-1-1,0 1 0,0 0 1,0-1-1,0 1 0,0 0 1,-1-1-1,1 1 1,0 0-1,0 0 0,0 0 1,0 0-1,0 0 0,-1 0 1,1 1-1,0-1 0,-2 1 1,-2 0 137,0 0 0,0 0 1,1 1-1,-1 0 0,0 0 1,-6 4-1,-1 2-129,0 1-1,1 1 1,0 0-1,0 0 1,1 1-1,-11 15 1,15-17-148,0-1-1,0 1 1,1 0 0,1 0 0,0 1 0,0 0 0,0-1 0,1 1 0,-3 18 0,6-26-2,0 0 1,0 0-1,-1 1 1,1-1-1,0 0 1,1 0-1,-1 0 1,0 0-1,1 0 1,-1 0-1,1 0 1,0 0-1,-1 0 1,1 0-1,0 0 1,2 3-1,-2-4 2,0 0-1,0 0 1,0 0-1,0-1 1,1 1-1,-1 0 1,0 0-1,0-1 1,1 1-1,-1-1 1,0 1-1,1-1 1,-1 0-1,1 1 1,-1-1 0,1 0-1,-1 0 1,3 0-1,2-1 4,-1 0 0,1 0 0,-1 0 0,1-1 0,-1 0 0,1 0 0,-1 0 0,0-1 0,0 0 0,8-5 0,13-14 98,0-2 0,-2 0 0,31-40 0,20-21 545,-65 79-327,-14 16-221,-15 25-131,16-30 54,-24 42 9,27-46-32,6-14-32,-5 13 27,0-1 0,0 0 0,0 0 0,-1 0 0,1 0 0,-1 0 1,1 0-1,-1 0 0,1 0 0,-1 0 0,1 0 0,-1 0 0,0-1 0,1 0 0,-2 1-113,0 0-1,0 0 1,0 0 0,0 0 0,0 0 0,-1 1 0,1-1 0,0 0 0,0 0 0,0 1 0,-1-1 0,1 1 0,-2-1 0,-6-3-115,1 0-161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19 18572,'1'-17'2296,"-1"17"-2254,0 0-1,0 0 1,0 0 0,0 0-1,-1 0 1,1 0-1,0-1 1,0 1-1,0 0 1,0 0-1,0 0 1,0 0-1,-1 0 1,1 0-1,0 0 1,0 0-1,0 0 1,0 0 0,0 0-1,-1 0 1,1 0-1,0 0 1,0 0-1,0 0 1,0 0-1,0 0 1,-1 0-1,1 0 1,0 0-1,0 0 1,0 0-1,0 0 1,0 1 0,-1-1-1,1 0 1,0 0-1,0 0 1,0 0-1,0 0 1,0 0-1,0 0 1,0 0-1,0 1 1,-1-1-1,1 0 1,0 0-1,0 0 1,-19 28 2304,-18 47-1658,3 2 0,-35 120 0,28-52-648,36-122-36,1-1 0,1 1 0,1 0-1,1 35 1,1-57-4,0 0 1,0 1-1,0-1 0,1 0 0,-1 0 1,0 1-1,0-1 0,1 0 0,-1 1 1,1-1-1,-1 0 0,1 0 0,-1 0 0,1 0 1,0 1-1,1 0 0,-2-2-3,1 0-1,-1 1 0,1-1 1,-1 0-1,1 0 0,-1 0 1,1 0-1,-1 0 1,1 0-1,-1 0 0,1 0 1,-1 0-1,1 0 0,-1 0 1,1 0-1,-1-1 1,0 1-1,1 0 0,-1 0 1,1 0-1,-1-1 1,1 1-1,-1 0 0,0-1 1,1 1-1,-1 0 0,1-1 1,-1 1-1,4-5-45,0 1-1,0-1 0,-1 1 1,0-1-1,0 0 1,3-7-1,29-75-2562,44-171 0,-49 147 663,-16 60 1076,23-70-122,-30 109 1443,-6 12-431,-1 0 1,0 0-1,0-1 1,0 1 0,0 0-1,0 0 1,0 0-1,1 0 1,-1 0 0,0 0-1,0 0 1,0 0-1,0 0 1,0 0 0,0 0-1,1 0 1,-1 0-1,0 1 1,0-1 0,0 0-1,0 0 1,0 0-1,0 0 1,0 0 0,1 0-1,-1 0 1,0 0 0,0 0-1,0 0 1,0 0-1,0 0 1,0 1 0,0-1-1,0 0 1,0 0-1,0 0 1,0 0 0,0 0-1,1 0 1,-1 0-1,0 1 1,0-1 0,0 0-1,0 0 1,0 0-1,0 0 1,0 0 0,0 1-1,1 26 1301,-27 138 1813,5-39-2028,19-113-1011,-6 40 382,3 2 1,2 91-1,3-146-473,7 32 346,-7-31-330,0 0-1,0-1 1,0 1-1,1 0 1,-1-1-1,0 1 1,1-1-1,-1 1 0,1 0 1,-1-1-1,0 1 1,1-1-1,-1 1 1,1-1-1,0 1 1,-1-1-1,1 0 1,-1 1-1,1-1 1,0 0-1,-1 1 0,1-1 1,0 0-1,-1 0 1,1 1-1,0-1 1,-1 0-1,1 0 1,0 0-1,-1 0 1,1 0-1,0 0 1,0 0-1,-1 0 0,1 0 1,0-1-1,-1 1 1,1 0-1,0 0 1,-1-1-1,1 1 1,1-1-1,6-5 105,0 0-1,0-1 1,0 1-1,-1-2 0,0 1 1,-1-1-1,1 0 1,6-13-1,0 2 54,29-39 139,-2-2-1,-3-2 1,-2-1 0,36-96 0,-69 153-566,0 0 1,0 0-1,0 0 0,-1-1 0,0 1 1,0 0-1,-1-8 0,0 15-208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32 17532,'-11'-5'659,"1"0"-1,-1 1 1,1 0 0,-1 0 0,0 2 0,-1-1-1,-20-1 1,28 4-601,0 0 0,0 0-1,0 0 1,0 1 0,0-1 0,0 1-1,1 0 1,-1 1 0,0-1-1,0 0 1,1 1 0,-1 0-1,1 0 1,-1 0 0,1 0 0,0 1-1,0-1 1,0 1 0,0 0-1,0 0 1,1 0 0,0 0-1,-1 0 1,1 1 0,-3 6 0,2-3-23,0 0 0,0 1 0,1 0 0,0 0 0,0 0 0,1-1 1,0 1-1,1 1 0,-1-1 0,2 0 0,-1 0 0,1 0 0,2 9 1,-2-14-24,-1 1 0,1-1 0,0 0 1,0 0-1,1 0 0,-1 0 1,1 0-1,-1 0 0,1 0 1,0-1-1,0 1 0,0 0 1,1-1-1,-1 0 0,0 1 0,1-1 1,0 0-1,-1 0 0,1-1 1,0 1-1,0-1 0,0 1 1,0-1-1,0 0 0,0 0 1,1 0-1,-1 0 0,0-1 1,0 1-1,1-1 0,-1 0 0,0 0 1,1 0-1,2-1 0,1 0 28,-1-1 0,1 0 0,-1 0 0,0 0 0,1-1 0,-1 0 0,0 0 0,-1 0 0,1-1 0,0 0 0,-1 0 0,0-1 0,8-8 0,-7 6 33,0 0 0,-1 0 0,1 0 0,-2 0 0,1-1 0,-1 0-1,0 0 1,0 0 0,-1 0 0,2-10 0,-4 16-55,-1 0-1,0 1 0,1-1 1,-1 0-1,0 0 1,0 1-1,0-1 1,0 0-1,0 0 1,0 1-1,0-1 1,-1 0-1,1 0 1,-1 1-1,1-1 1,-1 0-1,0 1 0,-1-4 1,1 5-29,0-1-1,0 0 1,0 0 0,0 1-1,0-1 1,0 0 0,-1 1-1,1-1 1,0 1 0,0 0-1,0-1 1,0 1 0,-1 0-1,1 0 1,0-1 0,0 1-1,-1 0 1,1 0 0,0 0-1,-2 1 1,-2 0-225,1 0 0,-1 0 0,0 1 0,1-1 0,-1 1 1,1 0-1,0 0 0,0 1 0,-1 0 0,2-1 0,-1 1 0,-4 4 0,-10 17-1028,16-17 391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18412,'7'-3'657,"-1"1"-240,1 0 0,-1 0 1,1 1-1,8-2 0,-14 3-341,0 0 0,0 0 0,0 0 0,-1 0 0,1 0 0,0 0 0,0 0 0,0 0 0,0 0 0,0 0 0,0 1 0,-1-1 0,1 0 0,0 1-1,0-1 1,0 0 0,-1 1 0,1-1 0,0 1 0,0-1 0,-1 1 0,1-1 0,-1 1 0,1 0 0,0-1 0,-1 1 0,1 0 0,-1 0 0,1-1 0,-1 1 0,0 0 0,1 0 0,-1 0 0,0-1 0,0 1 0,1 0-1,-1 0 1,0 0 0,0 0 0,0 0 0,0 1 0,-1 8 121,-1 0 0,0 0-1,-1 0 1,0 0 0,-1 0 0,0-1 0,0 1-1,-9 12 1,6-8-124,0 1-1,-6 18 1,12-33-72,1 1 1,0 0 0,-1-1 0,1 1 0,0 0 0,0 0-1,0-1 1,-1 1 0,1 0 0,0 0 0,0-1 0,0 1-1,0 0 1,0 0 0,1-1 0,-1 1 0,0 0 0,0 0-1,0-1 1,1 1 0,-1 0 0,0-1 0,1 1-1,-1 0 1,1 0-1,0-1 0,0 0 0,-1 0 0,1 0-1,0 0 1,-1 1 0,1-1 0,0 0 0,0 0 0,-1-1-1,1 1 1,0 0 0,0 0 0,-1 0 0,1 0 0,0-1-1,-1 1 1,1 0 0,1-1 0,41-27 1,-35 22 4,15-9-5,-6 1 2,2 2-1,0 0 0,0 1 0,1 1 1,27-10-1,-45 20-4,0-1-1,0 0 1,0 1 0,0 0-1,0-1 1,0 1 0,1 0-1,-1 0 1,0 0 0,0 1-1,0-1 1,0 0-1,4 2 1,-5-2 1,0 1 0,0 0 0,0-1 1,-1 1-1,1 0 0,0-1 0,0 1 0,-1 0 0,1 0 0,0 0 0,-1 0 0,1-1 1,0 1-1,-1 0 0,0 0 0,1 0 0,-1 0 0,1 0 0,-1 2 0,1 3-2,-1 1 0,0-1-1,0 0 1,-1 1 0,1-1-1,-2 0 1,-1 7 0,3-12 3,0-1 0,0 1 0,-1-1 0,1 1 0,0 0 0,0-1 0,0 1-1,0-1 1,0 1 0,0-1 0,0 1 0,0-1 0,0 1 0,0 0 0,1-1 0,-1 1 0,0-1 0,0 1 0,0-1 0,1 2 0,8-3-2,18-19 1,-19 14 6,79-51 36,-77 51-38,0 1 0,1 0 0,-1 1 0,1 0 0,0 1 1,23-4-1,-33 7-5,0-1 0,1 1-1,-1 0 1,1 0 0,-1 0 0,1 0 0,-1 0 0,0 0 0,1 1 0,-1-1 0,0 0 0,1 1 0,-1-1 0,0 1 0,1-1 0,-1 1 0,0-1 0,0 1-1,1 0 1,1 2 0,-3-2 0,1 0 0,0 0 0,-1 0 0,1 0 0,-1 0 0,0 1-1,1-1 1,-1 0 0,0 0 0,0 1 0,0-1 0,0 0 0,0 1 0,0-1-1,0 0 1,0 0 0,0 1 0,-1 0 0,-2 8-2,-1-1-1,0 1 1,0-1 0,-9 12-1,10-15 13,-2 2 0,3-5-17,0 0 1,0 0-1,0 0 1,1 0-1,-1 1 1,-1 6-1,3-10-21,1 0 0,-1 0-1,0 0 1,0 1 0,1-1-1,-1 0 1,0 0 0,0 0-1,1 0 1,-1 0 0,0 0-1,0 0 1,1 0 0,-1 0-1,0 0 1,1 0 0,-1 0-1,0 0 1,1 0 0,-1 0 0,0 0-1,0 0 1,1 0 0,-1 0-1,0 0 1,0 0 0,1 0-1,-1 0 1,0 0 0,1-1-1,-1 1 1,0 0 0,0 0-1,0 0 1,1-1 0,-1 1-1,13-6-842,-13 5 789,64-37-2426,-38 21 1631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14435,'5'-4'673,"6"-3"2878,-15 14-290,-5 10-2207,1-3-761,1 0 0,0 1-1,1 0 1,1 0-1,0 1 1,-3 19 0,8-34-284,-1 1-1,1-1 1,0 0 0,0 0 0,0 0 0,0 0 0,0 0-1,0 0 1,0 0 0,0 1 0,0-1 0,1 0 0,-1 0 0,0 0-1,1 0 1,-1 0 0,1 0 0,-1 0 0,1 0 0,-1 0-1,1 0 1,0-1 0,0 1 0,-1 0 0,1 0 0,2 1 0,-2-2-5,1 1 1,0-1 0,0 1 0,-1-1 0,1 0 0,0 0 0,0 0-1,0 0 1,-1 0 0,1-1 0,0 1 0,0 0 0,-1-1 0,4-1 0,8-3-14,-1-1 1,0 0-1,15-11 1,-23 15 10,41-30-27,-26 18-14,1 1 0,30-16 0,-35 26 6,-10 8 11,-10 19-2,4-23 23,1 1 0,-1-1-1,0 1 1,1-1 0,0 1 0,-1 0 0,1-1 0,0 1 0,-1-1 0,1 1-1,0 0 1,0-1 0,1 1 0,-1 0 0,0-1 0,1 3 0,1-4 1,0 0 1,0 1-1,0-1 1,0 0-1,0 0 1,0-1-1,0 1 1,0 0-1,0-1 1,0 1-1,0-1 1,0 0-1,0 1 1,-1-1-1,4-2 1,-2 2-1,30-13 4,-13 5 5,32-10-1,-46 18-9,-1-1-1,1 1 0,-1 0 1,1 0-1,-1 1 1,1 0-1,0 0 1,-1 0-1,1 1 0,-1 0 1,7 1-1,-11-1 3,1 0-1,0 0 0,-1 0 1,1 0-1,-1 0 1,0 0-1,1 0 0,-1 0 1,0 0-1,0 1 0,1-1 1,-1 1-1,0-1 0,-1 1 1,1-1-1,0 1 1,0 0-1,-1-1 0,1 1 1,-1 0-1,1-1 0,-1 1 1,1 0-1,-1 3 1,0-3-40,0 0 1,0 1 0,0-1 0,0 0 0,0 1-1,0-1 1,-1 0 0,1 1 0,-1-1 0,0 0 0,1 0-1,-1 0 1,0 0 0,0 0 0,-1 0 0,1 0 0,0 0-1,-3 2 1,4-3 56,-1-1 0,0 0 0,1 0-1,-1 1 1,0-1 0,1 0 0,-1 0 0,0 0-1,1 0 1,-1 0 0,0 0 0,1 0 0,-1 0-1,0 0 1,1-1 0,-1 1 0,0 0-1,1 0 1,-1-1 0,0 1 0,1 0 0,-1-1-1,1 1 1,-1 0 0,1-1 0,-1 1 0,1-1-1,-1 1 1,1-1 0,-1 1 0,1-1 0,-1 0-1,1 1 1,0-1 0,-1 1 0,1-1 0,0-1-1,-9-12-37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16043,'12'7'1233,"-2"5"-1129,9 0-304,6-2-496,4 2 792,3-4-305,0 1-175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132 341 14883,'-16'9'1424,"1"1"0,0 0 0,-18 16 1,28-22-1141,0 1 1,0 0 0,0 1 0,1-1 0,0 1 0,0-1 0,1 1 0,-1 1 0,1-1 0,0 0 0,-2 11-1,4-16-240,1 1-1,-1-1 0,1 0 0,0 1 1,0-1-1,-1 0 0,1 1 0,0-1 0,0 0 1,1 1-1,-1-1 0,0 1 0,0-1 0,1 0 1,-1 1-1,0-1 0,1 0 0,-1 0 0,1 1 1,0-1-1,-1 0 0,3 2 0,-2-2-12,1 0 0,-1 0 0,1 0-1,-1 0 1,1-1 0,-1 1-1,1 0 1,0-1 0,-1 0 0,1 1-1,0-1 1,0 0 0,-1 0 0,1 0-1,2 0 1,6-1 5,0 0-1,0-1 1,-1 0-1,1-1 1,11-4-1,7-6-4,-1-1-1,0-2 0,-1 0 1,-1-1-1,0-2 0,38-37 1,-48 37-62,-13 14 3,-11 12-23,4-3 47,0 1-1,1 0 0,-1 0 1,1 0-1,0 0 0,0 0 1,1 1-1,0 0 0,0 0 1,0 0-1,0 0 0,1 0 0,0 1 1,1-1-1,-2 9 0,3-13 10,0-1 0,0 0 0,1 1-1,-1-1 1,0 0 0,1 0 0,-1 0-1,0 1 1,1-1 0,0 0 0,-1 0-1,1 0 1,0 0 0,-1 0 0,1 0-1,0 0 1,0 0 0,0 0-1,0 0 1,0-1 0,0 1 0,0 0-1,0 0 1,0-1 0,1 1 0,-1-1-1,0 1 1,0-1 0,0 0 0,1 1-1,-1-1 1,0 0 0,0 0-1,1 0 1,-1 0 0,2 0 0,5 0 24,1 0 1,-1-1 0,1 0 0,10-3 0,5-2 15,0-2 0,0-1 0,-1 0 0,0-2 0,-1 0 0,-1-2 0,0 0 0,35-29 0,-28 17-30,-1-1 0,-1-2-1,-1 0 1,-1-1-1,22-38 1,-39 56-8,23-42 9,-28 50-14,-1 0-1,1 0 0,-1 0 1,0-1-1,0 1 1,0-1-1,0 1 0,-1-1 1,0 1-1,1-1 1,-1 1-1,0-1 0,-1-4 1,1 7-2,-1 1 0,1-1 0,0 1 0,0-1 1,-1 1-1,1-1 0,0 1 0,-1-1 0,1 1 1,0 0-1,-1-1 0,1 1 0,0 0 0,-1-1 0,1 1 1,-1 0-1,1-1 0,-1 1 0,1 0 0,-1 0 1,1 0-1,-1-1 0,1 1 0,-1 0 0,1 0 0,-1 0 1,1 0-1,-1 0 0,0 0 0,1 0 0,-1 0 1,1 0-1,-1 0 0,0 0 0,-20 9 4,9 1 6,-1 0 0,2 0-1,-1 2 1,-18 23 0,-35 57 41,51-70-19,-20 42-1,31-58-49,0 2 0,0-1 1,1 0-1,0 1 0,0-1 0,1 1 0,0-1 1,0 1-1,1 0 0,0 10 0,1-16-130,-1 1 1,1-1-1,0 0 0,-1 1 0,1-1 0,0 0 1,1 1-1,-1-1 0,0 0 0,1 0 1,-1 0-1,1 0 0,-1 0 0,1 0 1,0-1-1,0 1 0,0-1 0,0 1 1,0-1-1,0 1 0,3 0 0,1 0-69,-1 0 1,1 0-1,-1 0 0,1-1 0,0 0 1,0 0-1,10 0 0,17-3-773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18004,'21'-7'896,"0"0"1,0 1 0,0 1-1,1 1 1,0 0 0,-1 2-1,1 1 1,26 1 0,-46 1-849,1-1 0,0 0 1,-1 1-1,1-1 1,-1 1-1,1 0 1,-1 0-1,1 0 0,-1 0 1,0 0-1,5 3 1,-7-3-43,1 0 0,-1-1 1,1 1-1,-1 0 0,1 0 0,-1 0 1,0-1-1,1 1 0,-1 0 1,0 0-1,0 0 0,0 0 0,1 0 1,-1-1-1,0 1 0,0 0 0,0 0 1,0 0-1,0 0 0,-1 0 1,1 0-1,0 0 0,0-1 0,-1 1 1,1 0-1,0 0 0,-1 0 1,1 0-1,-1-1 0,1 1 0,-1 0 1,1-1-1,-1 1 0,0 0 1,1-1-1,-2 2 0,-9 9 4,0-1 1,0 0-1,-1-1 0,0 0 0,-22 11 1,23-14-5,-1 1 0,1 0 0,1 1 0,-1 0 0,1 0-1,0 1 1,-15 20 0,24-28-4,0 0 0,0 0-1,0 0 1,1 0-1,-1 1 1,0-1-1,1 0 1,-1 0-1,1 1 1,-1-1-1,1 1 1,0-1 0,-1 0-1,1 1 1,0-1-1,0 1 1,0-1-1,0 0 1,0 1-1,1-1 1,-1 2 0,1-2-1,0 1 1,0-1-1,-1 0 0,1 0 1,0 0-1,0 0 1,0 0-1,0 0 1,1-1-1,-1 1 1,0 0-1,0 0 1,0-1-1,1 1 1,-1-1-1,0 1 1,3 0-1,6 1 8,0-1-1,0 0 0,0 0 0,15-1 0,-22 0-6,29-1-254,1-2 0,0-2 0,-1 0-1,0-2 1,0-2 0,60-25 0,-68 20-815,-23 14 1034,0-1 0,-1 1 1,1-1-1,-1 1 0,1-1 1,0 1-1,-1-1 1,0 0-1,1 1 0,-1-1 1,1 0-1,-1 1 0,0-1 1,1 0-1,-1 0 1,0 1-1,0-1 0,0 0 1,0 0-1,1 1 0,-1-1 1,0 0-1,0 0 1,0 0-1,-1 1 0,1-1 1,0 0-1,0 0 0,0 1 1,-1-1-1,1-1 1,-10-8-699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16412,'3'9'1968,"7"-2"-1352,15-2-272,6-1 1264,11-1-1191,5-2-489,2-1 192,4-1-112,-5-1-224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3572 29 10794,'-13'-5'115,"-1"0"0,1 0-1,-1 1 1,0 1-1,0 0 1,-1 1 0,1 1-1,-1 0 1,1 1-1,0 1 1,-1 0 0,1 1-1,-25 5 1,-2 5 73,0 1 0,0 2 0,-49 25 0,-98 56 84,-56 25-20,186-94-253,-77 34-18,-174 107 0,-28 62 8,109-71 30,104-72 29,4 6 0,4 5-1,-112 124 1,112-96 58,6 6-1,6 5 1,-116 197 0,68-34 397,88-169-174,20-38-80,3 2 0,5 1 0,-24 108 0,28-59 51,-23 257 0,40 152 394,15-455-666,0-28 58,9 85 0,-8-150-81,0 0-1,1 0 1,-1 0 0,1 0 0,5 10 0,-7-15-17,1-1-1,-1 1 1,0 0 0,1 0 0,-1-1-1,0 1 1,1 0 0,-1 0-1,1-1 1,0 1 0,-1 0 0,1-1-1,0 1 1,-1-1 0,1 1 0,0-1-1,-1 1 1,1-1 0,0 0-1,0 1 1,0-1 0,-1 0 0,1 0-1,0 1 1,0-1 0,0 0-1,0 0 1,-1 0 0,1 0 0,0 0-1,0 0 1,0 0 0,0 0 0,0 0-1,-1-1 1,1 1 0,0 0-1,0-1 1,0 1 0,-1 0 0,1-1-1,0 1 1,0-1 0,-1 1-1,1-1 1,0 1 0,-1-1 0,1 0-1,-1 1 1,1-1 0,-1 0 0,1 0-1,1-2-9,0 1 1,-1-1-1,0 1 0,1-1 0,-1 0 0,0 1 1,0-1-1,-1 0 0,1 0 0,0 0 0,-1 0 1,0 0-1,0-3 0,0-22-163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45 239 19924,'-8'11'1151,"-19"31"310,26-40-1352,-1 0 0,1 0 0,0 0 0,0 1 0,1-1 0,-1 1 0,0-1 0,1 0 0,-1 1 0,1-1 0,0 1 0,0-1 0,0 1 0,0-1 0,1 5 0,0-6-77,-1 0-1,1 0 1,0 0 0,0 0-1,-1 0 1,1 0 0,0 0-1,0 0 1,0-1 0,0 1 0,0 0-1,0-1 1,0 1 0,0-1-1,0 1 1,0-1 0,1 1-1,-1-1 1,0 0 0,0 1 0,0-1-1,1 0 1,-1 0 0,2 0-1,33-2 149,-33 2-155,38-7 29,0-3-1,0-1 0,67-28 0,-9 3-14,-95 35-38,0-1 0,0 1 0,0 0 0,1 0 0,-1 1 0,8-1 0,-12 1-1,1 0 0,-1 0 0,1 0 0,-1 0 0,1 1 0,-1-1 0,1 0 0,-1 0 0,1 0 0,-1 1 0,1-1 0,-1 0 0,0 0 0,1 1 0,-1-1 0,1 0 0,-1 1 0,0-1 0,1 1 0,-1-1 0,0 0 0,1 2 0,-1-1 0,0 0 1,1 0-1,-1 0 1,0 1-1,0-1 1,0 0-1,0 0 1,0 0-1,0 0 1,0 1-1,-1-1 1,1 0-1,-1 2 1,-18 50 160,19-52-157,0-1-1,0 0 0,0 0 1,0 1-1,0-1 0,0 0 1,0 0-1,0 1 0,0-1 1,0 0-1,0 0 0,0 0 1,0 1-1,1-1 0,-1 0 1,0 0-1,0 1 0,0-1 1,0 0-1,0 0 0,0 0 1,0 1-1,1-1 0,-1 0 1,0 0-1,0 0 0,0 0 1,0 0-1,1 1 0,-1-1 1,0 0-1,0 0 0,0 0 1,1 0-1,-1 0 0,0 0 1,0 0-1,1 0 0,-1 0 1,14-1 81,12-9 0,21-13-46,-30 14-160,2 0 0,-1 1 0,1 1 0,28-7-1,-46 13 104,0 1 0,0 0 0,0-1 1,0 1-1,0 0 0,0 0 0,0 0 0,0 0 0,0 0 0,0 0 0,-1 0 0,1 0 0,0 0 0,0 0 0,0 0 0,0 0 0,0 1 0,0-1 0,0 0 0,0 1 0,0-1 0,-1 1 0,1-1 0,0 1 0,0-1 0,-1 1 0,1 0 0,1 0 0,-2 1 12,0-1 0,0 0 0,0 1 0,0-1 0,0 0 0,0 1 0,0-1 0,0 0 0,0 1 1,-1-1-1,1 0 0,-1 1 0,1-1 0,-1 0 0,1 0 0,-2 3 0,-3 3-175,0 0 1,0 0-1,0 0 1,-1 0-1,-8 7 1,13-13 115,-14 7-305,11-8 122</inkml:trace>
  <inkml:trace contextRef="#ctx0" brushRef="#br0" timeOffset="1">615 1 15755,'0'1'1105,"0"2"-1121,1-3 944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31 17452,'7'-1'1288,"-5"0"-775,1 1-1,0 0 0,0-1 1,0 0-1,0 0 0,-1 0 0,1 0 1,0 0-1,-1 0 0,1-1 1,-1 1-1,5-4 0,-8 4-434,0 0 0,0 0 0,1 0 0,-1 1-1,0-1 1,0 0 0,0 1 0,0-1 0,0 1 0,0-1 0,0 1 0,0 0-1,0-1 1,0 1 0,0 0 0,-1-1 0,0 1 0,-12-1 406,0-1 0,1 2 1,-1 0-1,0 1 1,-18 2-1,-68 19-38,35 0-558,59-20 52,1 1 1,0-1-1,0 1 0,0 0 0,0 1 0,0-1 0,0 1 0,1 0 0,-5 5 1,9-9 37,-1 1 1,1-1 0,-1 0 0,1 1 0,0-1-1,-1 1 1,1-1 0,0 1 0,0-1-1,-1 1 1,1 0 0,0-1 0,0 1-1,0-1 1,0 1 0,0-1 0,0 1 0,0 0-1,0-1 1,0 1 0,0-1 0,0 1-1,0-1 1,0 1 0,0 0 0,0-1 0,1 1-1,-1-1 1,0 1 0,1 0 0,0 0-17,0 0 1,0 0 0,0 0 0,0 0 0,1-1 0,-1 1-1,0 0 1,1 0 0,-1-1 0,0 1 0,3 0 0,41 5-421,-44-6 449,65 0-272,-38 0 228,1 1 0,55 8 1,-83-9 53,0 0 0,0 0 0,1 0 0,-1 0 0,0 1 0,0-1 0,0 0 1,0 1-1,0-1 0,0 1 0,0-1 0,0 1 0,0-1 0,0 1 0,-1-1 0,1 1 0,0 0 0,0 0 1,0 0-1,-1-1 0,2 3 0,-2-2 2,0-1 0,-1 1 0,1 0 0,0 0 0,-1-1 0,1 1-1,0 0 1,-1-1 0,1 1 0,-1-1 0,1 1 0,-1 0 0,0-1 0,1 1 0,-1-1 0,1 1 0,-1-1 0,0 0 0,0 1 0,1-1 0,-2 1 0,-11 4 33,0 1 1,-15 3 0,26-9-36,-37 11-61,0-2-1,-1-2 1,0-1 0,-52 0 0,48-6-27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4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118 380 14091,'-34'9'927,"22"-6"-685,0 0 1,0 0-1,1 2 0,-1-1 0,-11 8 1,23-12-227,0 0 0,0 0 0,0 0 1,-1 0-1,1 0 0,0 0 0,0 0 1,0 0-1,0 0 0,0 0 1,0 0-1,0 0 0,0 0 0,0 1 1,0-1-1,-1 0 0,1 0 0,0 0 1,0 0-1,0 0 0,0 0 1,0 0-1,0 0 0,0 0 0,0 1 1,0-1-1,0 0 0,0 0 0,0 0 1,0 0-1,0 0 0,0 0 1,0 0-1,0 1 0,0-1 0,0 0 1,0 0-1,0 0 0,0 0 1,0 0-1,0 0 0,0 0 0,0 0 1,0 1-1,1-1 0,-1 0 0,0 0 1,0 0-1,0 0 0,0 0 1,0 0-1,0 0 0,0 0 0,0 0 1,0 0-1,0 0 0,1 0 0,-1 0 1,0 0-1,11 4 538,18-2 115,244-9 1784,-110 0-1803,534-6 254,622-25-848,67-66-31,-389 25 378,258-1 420,-252 17-43,-1000 62-1520,-12-3 264,-29-4 38,-5-3 173,-2-3-144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20 523 12587,'-5'10'915,"3"-6"-619,0-1-1,0 1 1,1 0 0,-1 0-1,1-1 1,0 1-1,0 0 1,0 0 0,0 8-1,1-12-241,0 0 0,0 0 0,0 0 0,0 1 0,1-1 0,-1 0 0,0 0 0,0 0 0,0 0 0,0 0 0,0 1 0,1-1 0,-1 0 0,0 0 0,0 0 0,0 0 0,1 0 0,-1 0 0,0 0 0,0 0-1,0 1 1,1-1 0,-1 0 0,0 0 0,0 0 0,0 0 0,1 0 0,-1 0 0,0 0 0,0 0 0,1 0 0,-1 0 0,0-1 0,0 1 0,0 0 0,1 0 0,-1 0 0,0 0 0,0 0 0,0 0 0,1 0 0,-1 0 0,0-1 0,0 1 0,0 0 0,0 0 0,0 0 0,1 0 0,-1-1 0,0 1 0,0 0 0,12-11 892,175-217 2762,-121 144-3146,-47 59-438,143-169 559,-158 189-671,-1 1 0,2 0 0,-1 0 0,0 0 0,1 0 0,-1 1 0,10-6 0,-14 9-11,1 0 0,-1 0 0,0 0 0,0 0 0,1 0-1,-1 0 1,0 0 0,0 0 0,1 0 0,-1 0 0,0 0 0,0 0 0,1 0 0,-1 0-1,0 0 1,0 1 0,1-1 0,-1 0 0,0 0 0,0 0 0,1 0 0,-1 0 0,0 0-1,0 1 1,0-1 0,0 0 0,1 0 0,-1 0 0,0 1 0,0-1 0,0 0 0,0 0-1,0 0 1,1 1 0,-1-1 0,0 0 0,0 0 0,0 1 0,0-1 0,0 0 0,0 0-1,0 1 1,0-1 0,0 0 0,0 0 0,0 1 0,-2 15 20,-44 120 39,15-49-26,13-31 0,-8 20 14,3 1 1,-18 109-1,41-172-442,4-11-179,7-19 129,1-14 169,1-7-98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17852,'0'0'94,"0"0"0,1 0 1,-1 0-1,0 0 0,1 0 1,-1 0-1,0 0 0,1 0 1,-1 0-1,0 0 0,0 0 0,1 0 1,-1 1-1,0-1 0,1 0 1,-1 0-1,0 0 0,0 0 1,1 1-1,-1-1 0,0 0 0,0 0 1,0 1-1,1-1 0,-1 0 1,0 0-1,0 1 0,0-1 1,0 0-1,1 1 0,-1-1 0,0 0 1,0 1-1,0-1 0,0 0 1,0 1-1,0-1 0,0 0 1,0 1-1,0-1 0,5 18 1101,-5-17-1083,34 199 1509,-15-71-1868,-18-127 186,2 20-686,-3-22 710,0 1 0,0-1-1,0 1 1,0-1-1,0 1 1,0-1 0,0 1-1,1-1 1,-2 1-1,1-1 1,0 1-1,0-1 1,0 1 0,0-1-1,0 1 1,0-1-1,0 1 1,-1-1-1,1 1 1,0-1 0,0 1-1,-1-1 1,1 1-1,0-1 1,-1 0 0,1 1-1,0-1 1,-1 0-1,1 1 1,-1-1-1,-6-4-332,-3-14-126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19092,'13'3'2113,"6"1"-1201,5-1-336,10 0 984,1-1-224,5 1-391,-3-3-353,3 0-960,-5-3 432,-4-5-72,-4 0-120,-14-4-56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 16612,'0'-9'4931,"3"34"-1519,-5 42-2464,-2 0 0,-16 79 0,1-13-1393,17-110 295,-7 44-1239,8-61 1189,0 0 0,-1 0 0,0 0 0,0 0 0,0-1 0,-1 1 0,0-1-1,-4 7 1,-10 2-425,-5-9-199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9 586 19572,'25'5'2049,"12"-5"-1121,2-2-336,11-7 944,4-2-199,0-4-401,0-4-240,-4 0-472,-2 3-272,-15 0-776,-4-1-489,-11-1 1073,-6 0-248,-12 1-208</inkml:trace>
  <inkml:trace contextRef="#ctx0" brushRef="#br0" timeOffset="1">1 123 19260,'19'-14'2121,"7"-2"-1217,2-3-312,10-2 1128,3 2-367,2 3-609,1 3-336,-4 9-832,-4 4-657,-5 9 921,-4 7-248,-6-6-120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20596,'1'0'127,"-1"0"-1,0 1 1,1-1-1,-1 1 1,0-1-1,0 1 1,1 0-1,-1-1 1,0 1-1,0-1 1,0 1-1,0-1 1,0 1-1,0-1 1,0 1-1,0 0 1,0-1-1,0 1 1,0-1-1,0 1 1,0-1-1,0 1 1,0-1-1,-1 2 1,-2 18 751,-4 11 223,3-15-909,1 0 0,0 0 0,1 0 0,0 22 0,2-37-188,0 0 0,0-1 0,0 1 0,0 0 1,0 0-1,0 0 0,0 0 0,1-1 0,-1 1 1,0 0-1,0 0 0,1-1 0,-1 1 0,1 0 0,-1 0 1,1-1-1,-1 1 0,1 0 0,-1-1 0,1 1 1,-1-1-1,1 1 0,0-1 0,-1 1 0,1-1 0,1 1 1,-1 0 0,1-1 0,-1 0 0,1 0 0,-1 0 0,0 0 0,1 0 0,-1 0 1,1-1-1,-1 1 0,1 0 0,-1-1 0,0 1 0,1-1 0,0 0 0,8-5 17,0 1 0,-1-2 0,11-8 0,-13 10-7,33-28 83,-27 21-48,1 0-1,1 1 1,-1 1 0,2 0 0,-1 1 0,19-8 0,-33 17-46,0-1 1,0 1-1,0 0 1,0-1-1,0 1 1,0 0-1,0 0 1,0-1-1,0 1 1,0 0-1,0 0 1,1 0-1,-1 0 1,0 1-1,0-1 1,0 0-1,0 0 1,0 1-1,0-1 1,0 0-1,0 1 1,0-1-1,0 1 1,0 0-1,-1-1 1,1 1-1,2 1 1,-2 0 2,0 0 1,0 0-1,0 0 1,-1 0-1,1 0 1,0 0-1,-1 0 0,1 0 1,-1 0-1,0 1 1,0-1-1,0 4 1,-1 7-88,0-1 1,-1 1-1,-6 18 1,-4-4-3569,17-34 2911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 15411,'0'0'40,"0"0"0,-1 0 0,1 1-1,0-1 1,0 0 0,0 0 0,0 0-1,0 1 1,0-1 0,-1 0 0,1 0 0,0 0-1,0 0 1,0 1 0,0-1 0,-1 0-1,1 0 1,0 0 0,0 0 0,-1 0-1,1 1 1,0-1 0,0 0 0,0 0 0,-1 0-1,1 0 1,0 0 0,0 0 0,-1 0-1,1 0 1,0 0 0,0 0 0,-1 0-1,1 0 1,0 0 0,0 0 0,-1 0 0,1 0-1,0-1 1,0 1 0,-1 0 0,1 0-1,0 0 1,0 0 0,0 0 0,-1 0-1,1-1 1,0 1 0,0 0 0,0 0 0,0 0-1,-1-1 1,1 1 0,0 0 0,0 0-1,0 0 1,0-1 0,0 1 0,0 0-1,0 0 1,0-1 0,0 1 0,-12 26 814,2 4 17,-86 288 4047,84-267-4571,2 1-1,2 1 0,3 0 0,1 66 0,5-103-275,-1 1-1,2-1 1,0 0 0,1 0-1,0-1 1,1 1 0,11 24-1,-15-40-68,0 1-1,0-1 1,0 0-1,0 0 1,0 0-1,0 0 1,0 0-1,0 0 0,0 0 1,0 0-1,0 0 1,0 1-1,0-1 1,0 0-1,0 0 1,0 0-1,0 0 0,0 0 1,0 0-1,0 0 1,0 0-1,0 0 1,0 0-1,0 1 1,1-1-1,-1 0 1,0 0-1,0 0 0,0 0 1,0 0-1,0 0 1,0 0-1,0 0 1,0 0-1,0 0 1,1 0-1,-1 0 0,0 0 1,0 0-1,0 0 1,0 0-1,0 0 1,0 0-1,0 0 1,0 0-1,1 0 1,-1 0-1,0 0 0,0 0 1,0 0-1,0 0 1,0 0-1,0 0 1,0 0-1,0 0 1,0-1-1,0 1 0,1 0 1,-1 0-1,0 0 1,0 0-1,2-10 37,-1-12 2,-7-25-17,-2 1-1,-3 1 0,-19-56 1,8 26-74,10 38 9,-7-29-127,75 100 121,-51-32 4,0-1 0,0 1 0,1-1-1,-1 0 1,0 0 0,0-1 0,1 1-1,-1-1 1,1-1 0,-1 1 0,0-1-1,0 0 1,1 0 0,-1 0 0,0-1-1,0 1 1,0-1 0,0-1 0,8-4-1,-2 0-132,-1 0 0,0-1-1,0-1 1,-1 1-1,0-1 1,0-1-1,8-13 1,11-17-246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11242,'-3'31'498,"0"0"0,2 0 0,1 0 0,1 0-1,2 0 1,9 41 0,-2-29-120,2 1 1,2-1-1,34 71 1,-33-84-163,35 52 0,-42-71-152,0-1 1,0 0-1,1 0 1,0-1-1,1 0 1,0-1-1,22 14 1,-30-20-29,0-1 1,0 0-1,0 0 0,1 1 1,-1-2-1,0 1 1,1 0-1,-1 0 0,1-1 1,-1 0-1,1 1 0,-1-1 1,1 0-1,0 0 0,-1 0 1,1-1-1,-1 1 1,1 0-1,-1-1 0,1 0 1,-1 0-1,0 1 0,1-1 1,-1-1-1,0 1 0,0 0 1,0-1-1,4-2 0,-1-1 39,-1 0 0,1-1-1,-1 1 1,-1-1-1,1 0 1,-1 0 0,0 0-1,0-1 1,3-8-1,84-346 425,-61 225-664,-9 48 54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20812,'-2'23'1937,"-8"14"-1241,-4 8-232,-2 9 840,-2 3-327,2 4-385,1 2-56,4-7-216,2-8-200,8-7-184,1-8-152,5-9-176,6-5-320,2-9-681,3-7 1169,6-12-168,4-6-120,6-8-72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17604,'-14'7'502,"1"1"1,0 0 0,0 0 0,1 1-1,0 1 1,1 0 0,0 1-1,1 0 1,0 0 0,0 1-1,1 0 1,1 1 0,0 0-1,1 1 1,-9 23 0,15-34-467,0-1 0,0 1-1,1-1 1,-1 1 0,1-1 0,0 1 0,0-1 0,-1 1 0,2-1 0,-1 1 0,0-1 0,0 1-1,1-1 1,0 1 0,-1-1 0,1 0 0,2 4 0,-2-5-25,0 0 1,0 1-1,0-1 1,0 0-1,1 0 1,-1 0 0,1 1-1,-1-2 1,1 1-1,-1 0 1,1 0-1,-1 0 1,1-1-1,0 1 1,-1-1-1,1 1 1,0-1-1,0 0 1,-1 1-1,1-1 1,0 0-1,0 0 1,0-1-1,-1 1 1,4-1-1,5-1 4,0 0-1,0-1 1,-1 0-1,1-1 1,0 0 0,-1 0-1,0-1 1,0 0-1,-1-1 1,14-11-1,-9 6 8,0-1-1,-1-1 1,0 0 0,-1 0-1,14-23 1,-24 34-19,0 1 0,-1-1-1,1 1 1,0-1 0,0 0 0,-1 1 0,1-1 0,-1 0 0,1 0 0,-1 1 0,0-4 0,0 5-3,0 0 0,0 0 0,0 0 0,0 0 0,0-1 0,0 1 0,0 0 0,0 0 1,0 0-1,0 0 0,0 0 0,0 0 0,0 0 0,0 0 0,0 0 0,0-1 0,-1 1 0,1 0 0,0 0 1,0 0-1,0 0 0,0 0 0,0 0 0,0 0 0,0 0 0,-1 0 0,1 0 0,0 0 0,0 0 1,0 0-1,0 0 0,0 0 0,0 0 0,-1 0 0,1 0 0,0 0 0,0 0 0,0 0 0,0 0 0,0 0 1,0 0-1,0 0 0,-1 0 0,1 0 0,0 0 0,0 0 0,-11 10-15,0 2-13,0 0 1,2 2 0,0-1 0,0 1-1,1 0 1,1 1 0,0 0 0,1 0-1,1 0 1,-7 31 0,12-45 0,0 0 0,-1 1 0,1-1 0,0 0-1,0 0 1,0 0 0,0 0 0,0 0 0,0 0 0,0 1 0,0-1 0,1 0 0,-1 0 0,0 0 0,1 0 0,-1 0 0,1 0 0,-1 0 0,1 0 0,-1 0 0,1 0 0,0 0 0,0 0 0,1 1 0,-1-2-25,0 1 0,1-1 1,-1 1-1,0-1 1,1 0-1,-1 0 0,1 0 1,-1 0-1,0 0 1,1 0-1,-1 0 0,0 0 1,1-1-1,-1 1 0,0 0 1,3-2-1,5-2-119,0 0-1,0-1 1,-1 0-1,10-7 1,14-13-315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37 21101,'-22'46'2094,"8"-18"-1479,-17 47-1,12-12-209,2 0 0,3 1 0,3 0-1,-5 103 1,16-164-397,1 26 45,-1-29-50,0 1 0,0-1-1,-1 1 1,1-1 0,0 1-1,0-1 1,0 1-1,0-1 1,1 1 0,-1-1-1,0 1 1,0-1 0,0 1-1,0-1 1,0 1 0,1-1-1,-1 1 1,0-1 0,0 1-1,1-1 1,-1 1-1,0-1 1,1 0 0,-1 1-1,0-1 1,1 0 0,-1 1-1,1-1 1,-1 0 0,0 1-1,1-1 1,-1 0 0,1 0-1,-1 0 1,1 1-1,-1-1 1,1 0 0,-1 0-1,2 0 1,-1-1 3,0 1-1,0-1 1,0 0-1,0 0 1,0 0 0,0 0-1,0 0 1,0 0-1,0 0 1,-1 0 0,1 0-1,0 0 1,-1 0 0,1-1-1,-1 1 1,1 0-1,-1 0 1,1-3 0,4-28 49,-4 24-41,3-21 31,-1 0 0,-1 0-1,-1 0 1,-7-49 0,5 72-39,1 4-6,0 1 1,0 0-1,0-1 1,0 1-1,0 0 1,-1-1 0,1 1-1,-1 0 1,1 0-1,-1-1 1,1 1-1,-1 0 1,0 0 0,0 0-1,-1-2 1,1 5-4,1 0 0,0 0 0,0 0 1,0 1-1,0-1 0,0 0 0,0 0 1,1 0-1,-1 0 0,1 0 0,0 4 0,1-2 2,0 0-1,1 0 0,-1 0 0,1 0 0,0-1 1,0 1-1,0-1 0,1 0 0,-1 1 0,1-1 0,0-1 1,-1 1-1,1-1 0,0 1 0,1-1 0,-1 0 0,0 0 1,1-1-1,-1 0 0,1 1 0,-1-1 0,1-1 1,-1 1-1,1-1 0,6 0 0,4 0 6,0-1 0,1 0 0,-1-2 0,0 1 0,0-2 0,22-8-1,-19 5 1,0-1 0,0-1 0,-1-1 0,23-17-1,56-52-43,-107 106 208,-11 14 64,4-11 92,1 1 0,2 1-1,-20 58 1,35-88-298,-1 0 0,1 0 0,-1 0 0,1-1 0,0 1 0,0 0 0,0 0 0,0 0 0,0 0 0,0 0 0,0 0 0,1-1 0,-1 1 0,2 3 0,-2-4-30,0-1-1,1 1 0,-1-1 1,1 1-1,-1-1 0,1 1 1,-1-1-1,1 1 1,0-1-1,-1 0 0,1 1 1,-1-1-1,1 0 0,0 1 1,-1-1-1,1 0 0,0 0 1,-1 0-1,1 0 1,0 1-1,0-1 0,-1 0 1,1 0-1,0 0 0,1-1 1,1 1-111,1-1 1,-1 0 0,1-1 0,-1 1-1,1-1 1,-1 1 0,0-1-1,1 0 1,-1 0 0,0-1-1,0 1 1,3-4 0,1-3-31,0 1-1,0-1 1,-1 0-1,5-10 1,7-18-340</inkml:trace>
  <inkml:trace contextRef="#ctx0" brushRef="#br0" timeOffset="1">512 1 19524,'-7'1'2057,"0"5"-1489,1 3-264,1 3 1296,5 1-1320,3-1-528,5 1-848,-1 1 936,3-1-232,3 3-152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16556,'1'2'238,"-1"-1"1,0 1-1,-1 0 1,1 0-1,0-1 1,-1 1 0,1 0-1,-1-1 1,1 1-1,-1 0 1,0-1-1,1 1 1,-1-1 0,0 1-1,-2 1 1,-20 22 1252,9-11-411,0 2-707,1 1 0,0-1 0,2 2 0,0 0 1,-9 20-1,19-37-366,1 0 1,-1 0-1,1 0 1,-1 1-1,1-1 1,0 0-1,-1 0 1,1 1-1,0-1 1,0 0-1,0 1 1,0-1-1,0 0 1,0 0-1,1 2 1,-1-3-5,0 1 0,0-1 1,1 0-1,-1 1 0,0-1 1,1 0-1,-1 1 0,0-1 1,1 0-1,-1 1 0,0-1 1,1 0-1,-1 0 0,1 0 1,-1 1-1,1-1 0,-1 0 0,0 0 1,1 0-1,-1 0 0,1 0 1,-1 0-1,1 0 0,-1 0 1,1 0-1,-1 0 0,1 0 1,4-1 4,0 0 0,-1-1 1,1 1-1,-1-1 0,1 0 0,4-3 0,58-34 20,-42 23-12,0 1-1,51-20 1,-74 34-5,1 0-1,0 0 1,-1 0-1,1 1 1,0-1-1,-1 1 1,1-1-1,0 1 1,0 0-1,-1 0 1,1 1-1,0-1 1,0 0-1,4 2 1,-6-1 10,1 0 0,-1 0 0,0 0 0,0 0 0,0 0 0,1 0 1,-1 0-1,0 0 0,0 1 0,-1-1 0,1 0 0,0 1 0,0-1 0,-1 1 0,1-1 0,0 1 0,-1-1 0,0 1 0,1-1 0,-1 1 1,0-1-1,0 1 0,0-1 0,0 1 0,0 0 0,0 2 0,-5 25 327,4-24-262,0 0 1,0 0-1,1 0 0,-1 0 1,1 0-1,1 9 0,-1-13-76,0-1 0,0 1 0,1-1 0,-1 1 0,0 0 0,1-1-1,-1 1 1,1-1 0,-1 1 0,1-1 0,-1 1 0,1-1 0,-1 1 0,1-1 0,-1 0 0,1 1-1,-1-1 1,1 0 0,0 1 0,-1-1 0,1 0 0,0 0 0,-1 0 0,1 1 0,0-1 0,-1 0 0,1 0-1,0 0 1,-1 0 0,2 0 0,23-3-155,-23 3 115,38-10-1983,-1-2-1,0-1 1,-1-2 0,-1-1-1,0-2 1,46-31-1,-79 47 1896,38-27-575,-39 26 983,0 1 1,0-1-1,0 1 0,0-1 0,-1 0 1,0 0-1,1 0 0,-1-1 1,0 1-1,2-5 0,-4 8-247,0-1 0,0 1 1,0 0-1,0 0 0,0-1 0,0 1 0,0 0 0,0 0 0,0-1 0,0 1 0,0 0 0,-1 0 0,1-1 0,0 1 0,0 0 0,0 0 0,0 0 0,0-1 1,0 1-1,0 0 0,-1 0 0,1 0 0,0-1 0,0 1 0,0 0 0,-1 0 0,1 0 0,0 0 0,0 0 0,0-1 0,-1 1 0,1 0 0,0 0 0,0 0 0,-1 0 1,1 0-1,0 0 0,0 0 0,-1 0 0,1 0 0,0 0 0,0 0 0,-1 0 0,1 0 0,0 0 0,0 0 0,-1 0 0,1 0 0,0 0 0,0 0 0,0 0 1,-1 0-1,1 1 0,0-1 0,0 0 0,-1 0 0,1 0 0,0 0 0,0 1 0,-16 4 1414,9-1-1139,0-1 0,0 1-1,0 0 1,0 1 0,1-1-1,-1 1 1,1 1 0,1-1 0,-1 1-1,1 0 1,0 0 0,0 1-1,1-1 1,-1 1 0,1 0 0,-2 8-1,5-14-308,1 1 0,0-1 0,0 0 0,-1 0 0,1 0-1,0 1 1,0-1 0,1 0 0,-1 0 0,0 1 0,0-1-1,1 0 1,-1 0 0,0 0 0,1 1 0,-1-1 0,1 0-1,0 0 1,-1 0 0,1 0 0,0 0 0,0 0 0,-1 0-1,1 0 1,0-1 0,0 1 0,0 0 0,0 0 0,0-1-1,0 1 1,0-1 0,1 1 0,-1-1 0,0 1 0,0-1 0,0 1-1,2-1 1,7 3-26,1-1 0,-1 1 0,17 0 0,-9-1-29,50 5-152,-47-6 118,-1 1 0,0 1-1,1 1 1,38 12 0,-59-15 94,1-1-1,0 0 1,0 0-1,-1 0 1,1 1-1,0-1 1,0 0 0,-1 1-1,1-1 1,0 0-1,-1 1 1,1-1-1,-1 1 1,1 0 0,0-1-1,-1 1 1,1-1-1,-1 1 1,1 0-1,-1-1 1,0 1 0,1 0-1,-1-1 1,0 1-1,1 0 1,-1 0-1,0-1 1,0 3 0,0-2 10,-1 0 1,1 0 0,-1 0 0,0 0-1,1 0 1,-1 0 0,0 0-1,0 0 1,0 0 0,0-1 0,0 1-1,0 0 1,0 0 0,0-1 0,0 1-1,-1 0 1,-10 4 203,0 0 1,-18 5-1,27-9-189,-24 6 142,-1 0 0,-30 2 0,47-7-190,0-2 1,-1 1 0,1-1-1,-1-1 1,1 0 0,-1-1-1,-21-6 1,26 4-196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17804,'-33'48'7076,"27"-38"-6485,-47 92 2324,47-87-2714,0 0 1,1 0-1,0 0 1,1 0-1,-2 19 0,6-30-163,0 0-1,0-1 0,0 1 0,0 0 1,1-1-1,0 1 0,-1 0 0,1-1 1,2 5-1,-3-8-35,0 1 0,1-1 1,-1 1-1,0 0 0,1-1 0,-1 1 1,1-1-1,-1 1 0,1 0 0,-1-1 1,1 0-1,-1 1 0,1-1 1,0 1-1,-1-1 0,1 0 0,-1 1 1,1-1-1,0 0 0,0 1 0,1-1-13,-1 0 0,0 0 0,0 0 0,0-1 0,0 1 0,0 0 0,0-1 0,0 1-1,0 0 1,0-1 0,0 1 0,0-1 0,0 1 0,0-1 0,0 0 0,0 0-1,1-1 1,3-3-125,-1 0 0,1-1 0,-1 0 0,-1 0 0,1 0 0,-1 0 0,0-1 0,0 1 0,-1-1 0,4-11 0,-1-6-657,5-41-1,-10 50 549,1 2 17,-1 11 190,1 5 90,0-1-116,-1 0-1,1 0 1,0-1-1,0 1 1,0 0-1,0-1 1,0 1-1,0 0 1,0-1-1,1 0 1,-1 1-1,0-1 1,1 0-1,-1 1 1,1-1-1,-1 0 1,1 0-1,0 0 1,0 0-1,-1-1 1,1 1-1,0 0 1,0-1-1,0 1 1,0-1-1,0 0 1,-1 1-1,4-1 0,3 0-348,0 1 0,0-2-1,1 1 1,-1-1-1,11-3 1,11-4-341,1-3-265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121 406 15547,'0'2'182,"0"-1"0,0 1-1,-1-1 1,1 1-1,-1-1 1,1 1-1,-1-1 1,1 1 0,-1-1-1,0 1 1,0-1-1,0 0 1,1 1 0,-1-1-1,-1 0 1,1 0-1,0 0 1,0 0 0,-3 2-1,0 1 316,-52 59 4073,50-55-4218,0 0 0,0 0 0,1 1 0,0 0 0,1 0 0,-5 12 0,9-21-348,-1 1 1,1-1-1,0 1 1,0-1-1,0 0 1,-1 1-1,1-1 1,0 1-1,0-1 1,0 1-1,0-1 1,0 1-1,0-1 1,0 1 0,0-1-1,0 0 1,0 1-1,0-1 1,0 1-1,1-1 1,-1 1-1,0-1 1,0 1-1,0-1 1,0 0-1,1 1 1,-1-1-1,0 1 1,1-1-1,-1 0 1,0 1-1,0-1 1,1 0-1,-1 1 1,1-1-1,-1 0 1,0 0-1,1 1 1,-1-1-1,1 0 1,-1 0 0,1 0-1,-1 0 1,0 0-1,1 1 1,-1-1-1,1 0 1,-1 0-1,1 0 1,-1 0-1,1 0 1,-1 0-1,1 0 1,0-1-1,2 1-65,0-1-1,0 0 0,0 1 1,0-1-1,0-1 1,5-2-1,5-5-157,0 0 1,-1-2-1,0 1 1,-1-2-1,-1 1 1,1-1-1,13-22 0,5-5 50,-32 66 797,3-26-610,-2 8 122,1 0 0,0 0 0,1 0 0,0 14 0,0-21-112,0 1-1,1-1 0,-1 1 0,1-1 1,0 1-1,0-1 0,0 0 0,0 1 1,0-1-1,0 0 0,1 0 0,-1 0 1,1 0-1,-1 0 0,1 0 0,0 0 1,0-1-1,0 1 0,0-1 0,0 1 1,4 1-1,0 0-2,0-1-1,0 0 1,1 0-1,-1-1 1,0 0 0,1 0-1,-1 0 1,1-1 0,0 0-1,-1 0 1,1-1-1,-1 1 1,1-2 0,11-2-1,-3-1-8,1-1-1,-1 0 1,0-1-1,25-16 1,-17 7-31,-1-1 0,-1-1 0,-1 0 0,-1-2 0,0 0 0,27-41 0,-13 11-45,-2-2 0,25-57-1,-51 98 56,22-53-7,-24 57 29,-1 0-1,0 0 0,0-1 1,-1 1-1,0-1 0,0-11 1,-1 19-15,0-1-1,0 1 1,1 0 0,-1 0 0,0 0-1,0-1 1,0 1 0,0 0 0,0 0 0,0-1-1,0 1 1,0 0 0,0 0 0,0 0 0,0-1-1,0 1 1,0 0 0,-1 0 0,1 0-1,0-1 1,0 1 0,0 0 0,0 0 0,0 0-1,0-1 1,0 1 0,-1 0 0,1 0 0,0 0-1,0 0 1,0 0 0,0-1 0,-1 1-1,1 0 1,0 0 0,0 0 0,0 0 0,-1 0-1,1 0 1,0 0 0,0 0 0,0 0 0,-1 0-1,1 0 1,0 0 0,0 0 0,-1 0 0,1 0-1,0 0 1,0 0 0,0 0 0,-1 0-1,1 0 1,0 0 0,0 0 0,0 0 0,-1 0-1,1 0 1,0 1 0,-11 9 64,2 4 15,0 1 1,2 0-1,-1 0 0,2 1 0,0 0 1,-7 33-1,6-19 11,3 0 0,0 1 0,2 32 1,2-42-134,2 1 0,1-1 0,1 0-1,0 0 1,2-1 0,0 1 0,1-1 0,1 0 0,1-1 0,1 0 0,1 0 0,15 20 0,-25-34-462,-8-8 305,-9-6 52,-5-8 5,1-1 0,0-2 0,-20-25 0,-45-68 75,76 99 112,2 6 26,2 0 0,-1 0-1,1 0 1,0-1 0,1 0-1,0 0 1,-4-13 0,8 21-51,-1 1 1,1-1 0,0 0 0,-1 0 0,1 0 0,0 0-1,0 0 1,0 0 0,0 0 0,0 1 0,0-1 0,0 0-1,0 0 1,1 0 0,-1 0 0,0 0 0,0 0 0,1 1-1,-1-1 1,1 0 0,-1 0 0,1 0 0,-1 1 0,1-1-1,-1 0 1,1 1 0,-1-1 0,1 0 0,0 1 0,-1-1-1,1 1 1,0-1 0,0 1 0,0-1 0,-1 1 0,1 0-1,0-1 1,0 1 0,0 0 0,0 0 0,0-1 0,-1 1-1,3 0 1,4 0 117,0 0-1,0 0 1,0 1-1,12 2 1,-10-2-59,6 2 164,186 22-151,-170-23-619,0-2 0,1-1 0,-1-1 0,47-10 0,2-8-36,-3-6-213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97 370 18020,'8'-2'379,"0"0"0,0-1 0,-1 1 1,1-1-1,-1-1 0,0 0 0,0 0 0,0 0 0,0-1 1,0 0-1,-1 0 0,0 0 0,9-12 0,-1 0-28,0 0-1,-2-2 1,20-36 0,-26 43-239,0 0 0,-1-1 0,-1 0 1,0-1-1,-1 1 0,3-19 0,-6 27-77,1 1 1,-1-1-1,-1 1 0,1-1 0,0 1 0,-1 0 0,0-1 0,0 1 1,-1 0-1,-1-6 0,1 7-12,1 1-1,-1 0 1,1 0 0,-1 0 0,1 0-1,-1 0 1,0 0 0,0 0-1,0 1 1,0-1 0,-1 1 0,1-1-1,0 1 1,0 0 0,-1 0 0,1 0-1,-1 0 1,1 0 0,-3 0 0,-1 0 1,1 1-1,-1 0 1,1 0 0,0 0 0,-1 1 0,1 0 0,0 0 0,0 0 0,-1 1 0,1-1 0,0 1 0,0 0 0,1 1-1,-1-1 1,0 1 0,1 0 0,0 0 0,-6 6 0,-4 2 8,1 2 0,1-1 0,0 2 0,-13 18 0,11-12 14,1 1-1,1 0 0,-13 32 0,21-44-26,1-1 0,0 1 0,1 0 0,0 0-1,0 0 1,1 1 0,0-1 0,0 0 0,1 1-1,0-1 1,1 0 0,2 10 0,-2-14-8,1-1 0,0 1 0,0-1 0,1 0 0,-1 1 0,1-1 0,0 0 0,0-1 0,1 1-1,-1 0 1,1-1 0,-1 0 0,1 0 0,0 0 0,0 0 0,0-1 0,1 1 0,-1-1 0,1 0 0,7 2 0,6 2-94,0-2 0,0 0 1,1 0-1,20 0 0,93-1-1639,-103-5 1323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1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42 313 15347,'-5'4'703,"-21"23"771,25-26-1383,0 0 0,0 0 0,0 1 0,0-1 1,0 1-1,1-1 0,-1 1 0,0-1 0,1 1 0,-1-1 1,1 1-1,-1-1 0,1 1 0,0 0 0,0-1 1,0 1-1,0 0 0,0 2 0,0-4-35,1 1-1,-1-1 0,0 1 1,1-1-1,-1 1 1,0-1-1,1 1 1,-1-1-1,1 1 0,-1-1 1,1 0-1,-1 1 1,1-1-1,-1 0 1,1 1-1,-1-1 0,1 0 1,0 0-1,-1 0 1,1 1-1,-1-1 1,1 0-1,0 0 1,-1 0-1,1 0 0,-1 0 1,1 0-1,0 0 1,-1 0-1,1 0 1,-1 0-1,1-1 0,0 1 1,0 0-1,22-7 710,-23 6-745,16-6 272,-2-1 1,1 0-1,-1-1 1,0-1 0,21-19-1,57-65 642,-82 83-825,128-160 603,-136 167-708,15-16 16,-17 20-20,0 0 0,0-1 0,0 1 1,1 0-1,-1 0 0,0 0 0,0-1 0,1 1 0,-1 0 0,0 0 0,0 0 0,1 0 0,-1 0 0,0-1 0,0 1 0,1 0 0,-1 0 0,0 0 0,0 0 0,1 0 0,-1 0 0,0 0 0,1 0 0,-1 0 0,0 0 0,0 0 0,1 0 0,-1 0 0,0 1 0,1-1 0,-1 0 0,0 0 0,0 0 0,1 0 0,-1 0 1,0 1-1,0-1 0,0 0 0,1 0 0,-1 0 0,0 1 0,0-1 0,0 0 0,1 0 0,-1 0 0,0 1 0,0-1 0,0 0 0,0 1 0,0-1 0,0 0 0,0 0 0,0 1 0,1-1 0,-1 0 0,0 0 0,0 1 0,0-1 0,0 0 0,0 1 0,-1-1 0,1 0 0,0 0 0,0 1 0,0-1 0,1 22-2,-1-1-1,-1 0 0,-1 0 1,-1 0-1,-9 32 0,2-3 10,-8 36 34,-7 46-990,25-117 796,4-12-41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16476,'-3'31'1472,"-3"10"-1064,-3 3-144,1 7 480,-1 1-152,0-2-136,2-3-200,4-8-448,0-5-296,2-14-432,1-7 752,1-7-136,3-5-120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18876,'-5'0'1816,"10"3"-1191,5-3-257,10 0 800,7-3-272,2 3-376,2 0-176,2 2-520,4 1-336,-8-2 440,-3 10-104,-8-1-72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3 273 14363,'-1'-7'169,"0"0"1,1 1-1,-1-1 1,1 1-1,0-1 0,1 0 1,-1 1-1,1-1 1,1 1-1,-1-1 0,1 1 1,0-1-1,1 1 1,0 0-1,0 0 0,0 0 1,5-6-1,4-6 64,0 2-1,1-1 1,1 2-1,19-19 1,-24 27-160,-1 0 0,1 0 0,0 1 0,1 0 0,9-5 0,-17 10-58,1 0-1,-1 0 0,0 0 0,0 1 0,1-1 0,-1 1 0,1-1 0,-1 1 0,0 0 0,1 0 1,-1 0-1,1 0 0,2 1 0,-4 0-9,1-1 1,-1 1 0,1 0-1,-1-1 1,0 1 0,1 0-1,-1 0 1,0 0-1,0 0 1,1 1 0,-1-1-1,0 0 1,0 0 0,0 1-1,-1-1 1,1 0-1,0 1 1,0-1 0,-1 1-1,1-1 1,-1 1 0,1 1-1,2 9 2,-1 0 0,0 0-1,-1 0 1,-1 0 0,0 0-1,-2 19 1,-15 77 18,12-83-20,-2 10-1,2-13-6,1 0 1,1 0 0,1 0 0,0 29 0,2-49 3,1 0-1,-1 0 1,0 0 0,0 0 0,1 1 0,-1-1 0,1 0 0,0 0-1,0-1 1,0 1 0,0 0 0,0 0 0,0 0 0,0 0-1,0-1 1,1 1 0,2 2 0,-3-3 0,1 0 0,0-1 0,-1 1 1,1 0-1,0-1 0,0 1 0,-1-1 0,1 1 0,0-1 1,0 0-1,0 0 0,0 0 0,0 0 0,-1 0 0,1 0 1,0-1-1,0 1 0,0-1 0,-1 1 0,5-2 0,5-3-16,-1-1 0,1 1-1,-1-2 1,0 1 0,0-2-1,0 1 1,13-15-1,-11 10 188,-1-1 0,0 0 0,-1-1 0,-1 0-1,8-15 1,-15 26-133,0-1 0,-1 1 0,1-1 0,-1 1 0,0-1-1,0 0 1,0 0 0,0 1 0,-1-1 0,0 0 0,0 0 0,0-6 0,-6-11 183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10 290 13835,'-2'4'406,"0"1"1,1-1-1,-1 1 1,1 0-1,0-1 1,0 8-1,1-12-336,0 1 0,0-1 0,0 1-1,0 0 1,0-1 0,0 1 0,0-1 0,1 1-1,-1-1 1,0 1 0,0-1 0,0 1-1,1 0 1,-1-1 0,0 1 0,1-1 0,-1 0-1,0 1 1,1-1 0,-1 1 0,1-1-1,-1 1 1,0-1 0,2 1 0,-1-1 55,0 0-1,0 0 1,0 0 0,1 0-1,-1 0 1,0 0 0,0 0 0,1 0-1,-1 0 1,0-1 0,0 1-1,0 0 1,0-1 0,0 1 0,1-1-1,-1 0 1,1 0 0,10-7 249,0 0 1,-1 0 0,0-1-1,0-1 1,-1 0 0,11-14-1,52-73 714,-69 91-1016,90-144 737,-88 144-782,-4 10-21,-2 12-7,-17 78 13,7-40-1137,-5 62 1,15-111 966,-1-4 123,1 0-1,0 0 0,0 1 0,-1-1 0,1 0 1,0 1-1,0-1 0,1 0 0,-1 1 0,0-1 0,0 0 1,1 1-1,-1-1 0,0 0 0,1 0 0,0 1 1,-1-1-1,1 0 0,1 2 0,7-1-581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17548,'-1'1'81,"-19"24"1089,2 1 0,-19 32-1,33-51-1077,0 1 0,1 0 0,0-1 0,0 1 0,0 0 0,1 1 0,1-1-1,-1 0 1,1 1 0,1-1 0,-1 1 0,1-1 0,2 11 0,-2-16-77,1 0 0,0-1 1,-1 1-1,1 0 0,0-1 0,1 1 1,-1-1-1,0 1 0,1-1 0,-1 0 1,1 1-1,0-1 0,0 0 1,-1 0-1,1 0 0,1 0 0,-1-1 1,2 3-1,0-2 18,0 0 1,0-1-1,0 1 1,0-1-1,0 0 1,0 0-1,0 0 0,1 0 1,-1-1-1,0 0 1,5 0-1,-1 0 95,0-1 1,0 0-1,1-1 0,-1 0 0,0 0 0,0 0 1,-1-1-1,1-1 0,-1 1 0,1-1 0,12-9 1,-16 10-33,-1 0 1,1 0-1,-1 0 1,0-1-1,0 1 1,-1-1-1,1 0 1,-1 0-1,0 0 1,0 0-1,0 0 1,0 0 0,-1 0-1,1-1 1,-1 1-1,0 0 1,0-1-1,-1-5 1,0 7-65,0-1 0,-1 0 0,1 0 1,-1 1-1,0-1 0,0 1 0,0-1 0,-1 1 1,1-1-1,-1 1 0,0-1 0,0 1 1,0 0-1,0 0 0,-1 0 0,1 1 0,-1-1 1,0 0-1,0 1 0,0 0 0,0-1 1,-3-1-1,0 1-219,0 0 1,0 0-1,0 1 1,0-1-1,0 1 1,-1 0-1,1 1 1,-1 0-1,1 0 1,-1 0-1,0 1 0,1 0 1,-1 0-1,0 1 1,1-1-1,-1 2 1,1-1-1,-1 1 1,1 0-1,0 0 1,0 0-1,-8 5 1,6 1-505,14-4-129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12995,'1'20'2774,"0"-16"-2323,-1 1 0,0 0 0,0 0 1,0 0-1,-1 0 0,0-1 0,0 1 0,0 0 0,-3 6 0,-11 19 348,-2-2-1,-1 0 1,-1-1 0,-37 41-1,44-53-638,-2 1 28,10-10-580,0 0 1,0 0 0,-1-1 0,0 1 0,0-1 0,-1-1 0,1 1 0,-1-1 0,0 0 0,-9 5 0,14-9 360,1 1 0,-1-1 0,1 0 0,0 0 0,-1 0 0,1 0 0,-1 0 0,1 0-1,0 0 1,-1 0 0,1 0 0,-1 0 0,1 0 0,-1 0 0,1 0 0,0 0 0,-1 0 0,1 0 0,-1 0 0,1-1 0,0 1 0,-1 0 0,1-1 0,-7-12-963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 15499,'-4'0'165,"0"1"0,1 0 0,-1 0 0,0 0 0,1 1 0,-1-1 0,1 1 0,0 0 0,-1 0 0,1 0 0,0 0 0,0 1 0,0-1 0,1 1 0,-1-1 0,-2 4 0,0-1 15,1 1-1,0-1 1,0 1 0,1 0-1,-1-1 1,1 2-1,0-1 1,-2 8-1,4-11-136,0 0-1,1 0 1,-1-1-1,1 1 1,0 0-1,-1 0 1,1 0-1,1 0 1,-1 0-1,0-1 1,1 1-1,-1 0 1,1 0-1,0-1 1,0 1-1,0 0 1,0-1-1,0 1 1,1-1 0,-1 1-1,4 3 1,-3-4 4,0-1 1,0 1-1,1-1 1,-1 1-1,1-1 1,-1 0 0,1 0-1,-1 0 1,1 0-1,0 0 1,-1-1 0,1 1-1,0-1 1,0 1-1,0-1 1,-1 0 0,1-1-1,0 1 1,0 0-1,0-1 1,-1 1-1,5-2 1,3-2 131,0 1 0,0-1 0,0-1 0,-1 0-1,0-1 1,0 1 0,12-11 0,-16 12-70,-1 1 1,1-1-1,-1-1 1,0 1-1,0-1 1,0 1-1,-1-1 1,1 0-1,-1-1 0,0 1 1,-1 0-1,1-1 1,-1 1-1,2-10 1,-4 14-80,0-1-1,0 1 1,0-1 0,0 1 0,0-1 0,0 1-1,0-1 1,0 1 0,-1-1 0,1 1 0,0-1 0,-1 1-1,0-1 1,1 1 0,-1 0 0,0-1 0,0 1 0,1 0-1,-1 0 1,0 0 0,0-1 0,0 1 0,-1 0-1,1 0 1,0 0 0,0 1 0,-1-1 0,1 0 0,0 0-1,-1 1 1,1-1 0,0 1 0,-1-1 0,1 1 0,-1-1-1,1 1 1,-1 0 0,1 0 0,-1 0 0,-2 0 0,-4 0 40,1 0 0,-1 1 0,1-1 0,-1 2 0,1-1 1,0 1-1,-8 3 0,5-1-54,0 0-1,1 1 1,0 1-1,0 0 1,0 0-1,1 1 1,0-1-1,0 2 1,-10 11-1,15-15-146,-1 0 1,1 0-1,0 0 0,1 0 1,-1 0-1,1 1 0,0-1 0,0 1 1,0 0-1,1-1 0,-1 1 1,1 0-1,0 0 0,1 0 0,-1 0 1,1 0-1,0 0 0,0 0 1,1 0-1,-1 0 0,1 0 0,2 6 1,-2-8 57,1-1 1,-1 1-1,1-1 1,0 1-1,-1-1 1,1 1-1,0-1 1,0 0-1,1 0 1,-1 0-1,0 0 1,1-1-1,-1 1 1,1-1-1,3 2 1,20 6-647</inkml:trace>
  <inkml:trace contextRef="#ctx0" brushRef="#br0" timeOffset="1">631 452 15539,'9'31'2042,"-6"-21"-1303,0-1 1,0 1-1,8 15 1,-11-24-687,1-1-1,-1 1 1,0 0-1,0-1 1,1 1-1,-1-1 1,0 1-1,1-1 1,-1 1-1,1-1 1,-1 1-1,1-1 1,-1 0-1,1 1 1,-1-1-1,1 0 1,-1 1-1,1-1 1,-1 0-1,1 1 1,-1-1-1,1 0 1,0 0-1,-1 0 1,1 0-1,0 0 1,-1 1-1,2-1 1,-1-1 23,0 1 0,0-1-1,0 0 1,0 1 0,0-1 0,0 0-1,0 1 1,-1-1 0,1 0 0,0 0 0,0 0-1,-1 0 1,1 1 0,1-3 0,0-3 219,1 1 0,0-1-1,-1 0 1,3-11 0,-4 9-85,0 1 0,-1-1 0,1 1 0,-1-1-1,-1 1 1,0-1 0,0 1 0,-4-14 0,5 19-190,-1 0 1,0-1 0,1 1-1,-1 0 1,0 0 0,0 0-1,-1 0 1,1 0 0,0 0-1,-1 1 1,1-1 0,-1 0-1,1 1 1,-1-1 0,0 1-1,0-1 1,0 1 0,0 0-1,0 0 1,0 0 0,0 0-1,0 0 1,0 1 0,0-1-1,-1 0 1,1 1 0,0 0-1,0-1 1,-1 1 0,1 0 0,0 0-1,0 0 1,-4 1 0,4 0-80,-1 0 1,0 0-1,0 0 1,0 0-1,1 0 1,-1 1 0,1-1-1,-1 1 1,1 0-1,-1 0 1,1 0-1,0 0 1,0 0 0,0 0-1,0 0 1,0 1-1,1-1 1,-1 1-1,1 0 1,-2 2 0,1-1-43,1 0 1,-1 0 0,1-1-1,0 1 1,0 0 0,0 0 0,1 0-1,-1 0 1,1 0 0,0 1-1,0-1 1,0 0 0,1 0 0,0 5-1,8 11-339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17716,'6'20'1784,"4"-8"-1304,25-5-184,11 2 753,15 0-441,8-2-112,8 0-472,0 1-264,-7 0-528,-7 3-185,-26-4 697,-17 6-208,-20-6-192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16155,'21'26'1993,"6"-4"-1241,15-3-264,8-4 864,10-4-367,2-3-185,3-4-632,-4-2-528,-14-2 368,-8 0-104,-17-11-168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2 316 17028,'0'0'66,"0"0"1,-1 0-1,1 1 1,0-1-1,0 0 1,0 0-1,0 1 1,0-1 0,0 0-1,0 0 1,-1 1-1,1-1 1,0 0-1,0 1 1,0-1-1,0 0 1,0 0 0,0 1-1,0-1 1,1 0-1,-1 1 1,0-1-1,0 0 1,0 0-1,0 1 1,0-1 0,0 0-1,0 0 1,1 1-1,-1-1 1,0 0-1,0 0 1,0 0-1,0 1 1,1-1-1,-1 0 1,0 0 0,0 0-1,1 0 1,-1 1-1,17 1 1245,20-9-248,-13-2-772,0-1 0,-1-1 0,0-2 0,-1 0-1,34-26 1,92-91 257,-112 88-452,-28 33-59,0-1 1,0 1-1,18-15 0,-26 24-36,0 0 0,0 0 1,0 0-1,0 0 0,0-1 1,0 1-1,0 0 0,1 0 0,-1 0 1,0 0-1,0 0 0,0 0 0,0 0 1,0 0-1,1 0 0,-1-1 0,0 1 1,0 0-1,0 0 0,0 0 1,1 0-1,-1 0 0,0 0 0,0 0 1,0 0-1,0 0 0,1 0 0,-1 0 1,0 0-1,0 0 0,0 0 0,0 1 1,1-1-1,-1 0 0,0 0 1,0 0-1,0 0 0,0 0 0,0 0 1,1 0-1,-1 0 0,0 0 0,0 1 1,0-1-1,0 0 0,0 0 0,1 0 1,-1 12 36,-7 19 9,7-29-42,-40 132 123,-15 65-1735,55-199 1598,1 0 0,-1-1 0,0 1 0,0 0 0,0 0 1,1 0-1,-1 0 0,0-1 0,0 1 0,0 0 0,1 0 1,-1 0-1,0 0 0,0 0 0,1 0 0,-1 0 0,0 0 1,0 0-1,1 0 0,-1 0 0,0 0 0,0 0 0,1 0 0,-1 0 1,0 0-1,0 0 0,1 0 0,-1 0 0,0 0 0,0 0 1,1 0-1,-1 0 0,0 1 0,0-1 0,1 0 0,-1 0 1,0 0-1,0 0 0,0 1 0,0-1 0,1 0 0,-1 0 1,0 0-1,0 1 0,0-1 0,0 0 0,0 0 0,0 1 0,1-1 1,-1 0-1,0 0 0,0 1 0,0-1 0,0 0 0,0 0 1,0 1-1,0-1 0,0 0 0,0 0 0,0 1 0,0-1 1,0 0-1,0 0 0,-1 1 0,1-1 0,0 0 0,0 0 1,0 0-1,0 1 0,17-10-395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16187,'-7'31'1809,"-2"7"-953,-3 4-320,1 5 1161,0 0-585,4-2-368,3-3-200,2-5-376,2-7-248,3-5-528,0-6-400,-1-10 776,-2-8-152,1 2-185</inkml:trace>
  <inkml:trace contextRef="#ctx0" brushRef="#br0" timeOffset="1">1 251 18740,'4'0'1808,"9"5"-1167,6-2-265,13 1 848,6-3-272,6-3-712,3-3-440,2 1 232,1 4-72,-8 0-144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 19156,'2'-11'3850,"-11"19"-1876,-11 19-662,5-5-891,-24 47 0,36-61-416,-1 0 0,1 1 0,1-1 0,-1 1 0,1-1 0,1 1 0,0 0 0,0 0 0,1 17 0,0-24-7,0 0-1,1 1 0,-1-1 0,1 0 0,-1 0 1,1 0-1,0 0 0,0 1 0,0-1 0,0 0 1,0 0-1,0-1 0,0 1 0,1 0 0,-1 0 0,1-1 1,0 1-1,-1-1 0,4 3 0,-2-2-4,0-1 0,0 0 0,1 1 0,-1-1 0,0 0 0,1 0 0,-1-1 1,1 1-1,-1-1 0,1 0 0,4 0 0,3-1-140,0 0 0,-1-1 0,1 0 0,-1-1 0,0 0 0,0-1 0,14-7 1,-16 7 51,1-1 1,-1-1-1,-1 1 1,1-1 0,-1 0-1,0-1 1,0 0-1,-1 0 1,0 0 0,0-1-1,-1 0 1,7-12 0,5-32-328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20788,'-8'10'2041,"7"5"-1481,4-4-760,1-1 2464,8-5-1791,1-4-1,0-2-264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14531,'8'-5'1384,"14"-3"-839,2-10-225,8-2 488,1-1-168,7-3-312,-4-4-272,-4-1 80,-4-4-112,-10-2-136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40 192 16980,'-28'-1'1487,"27"1"-1460,0 1 0,1-1 0,-1 0-1,1 0 1,-1 0 0,1 0 0,-1 0 0,1 1 0,-1-1 0,1 0 0,0 1 0,-1-1 0,1 0 0,-1 1 0,1-1 0,-1 0-1,1 1 1,0-1 0,-1 1 0,1-1 0,0 0 0,0 1 0,-1-1 0,1 1 0,0-1 0,0 1 0,0-1 0,-1 1-1,1-1 1,0 1 0,0 0 0,0-1 0,0 1 0,0-1 0,0 1 0,0-1 0,0 1 0,0-1 0,1 1 0,-1-1 0,0 1-1,0-1 1,0 1 0,1-1 0,-1 1 0,0-1 0,0 1 0,1-1 0,-1 1 0,0-1 0,1 0 0,0 1 0,1 2 87,0 0-1,0 0 1,1-1 0,0 1 0,-1-1 0,1 0 0,0 1 0,0-1 0,0 0 0,1-1 0,-1 1 0,7 2 0,49 13 652,-47-14-590,40 7 200,1-1 0,0-3 0,0-2 0,55-3 0,216-26 274,-299 23-610,294-34 240,365-33 133,-679 69-412,435-40 178,-326 24 59,203-56 0,-283 60-188,24-6 32,-54 17-74,1 0-1,0 0 1,0 0 0,0 0 0,0 1-1,0 0 1,0 0 0,7 2 0,-12-2-8,0 0 0,0 0 1,1 0-1,-1 0 0,0 0 1,0 0-1,1 0 0,-1 1 1,0-1-1,0 0 0,1 0 1,-1 0-1,0 0 0,0 1 1,0-1-1,1 0 0,-1 0 1,0 1-1,0-1 0,0 0 1,0 0-1,1 1 0,-1-1 1,0 0-1,0 0 0,0 1 1,0-1-1,0 0 0,0 0 1,0 1-1,0-1 0,0 0 1,0 1-1,0-1 0,0 0 1,0 0-1,0 1 0,0-1 1,0 0-1,-1 1 0,-4 10-19,-2-1-195,-1-1 0,0 0-1,-1 0 1,0-1 0,-13 9-1,19-14 103,-1 0 1,0 0-1,0-1 0,0 0 0,-1 1 1,1-1-1,0-1 0,-1 1 0,1-1 1,-1 1-1,0-1 0,1-1 0,-1 1 1,0-1-1,0 0 0,-6 0 0,-9-8-497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17812,'0'1'85,"0"-1"-1,0 1 1,0 0 0,0-1-1,0 1 1,0 0 0,0 0-1,1-1 1,-1 1 0,0 0 0,0-1-1,0 1 1,1-1 0,-1 1-1,0 0 1,1-1 0,-1 1 0,0-1-1,1 1 1,-1 0 0,1-1-1,-1 1 1,1-1 0,-1 0 0,1 1-1,0-1 1,0 1 0,0-1 4,0 0 0,1 1 0,-1-1 0,0 0 0,0 0 0,1 0 0,-1 0 0,0-1 0,1 1 0,-1 0 0,0 0 0,0-1 0,3 0-1,6-4 263,0 0-1,17-13 0,-20 13-116,32-22 386,-2-3-1,37-36 1,60-73 446,-105 107-802,-14 21-62,-15 11-199,0 0 0,1 0 0,-1 0 0,0 0 0,0 0 1,0 0-1,1 0 0,-1 0 0,0 0 0,0 0 0,0 1 0,0-1 1,1 0-1,-1 0 0,0 0 0,0 0 0,0 0 0,0 0 0,1 1 0,-1-1 1,0 0-1,0 0 0,0 0 0,0 0 0,0 1 0,0-1 0,0 0 1,0 0-1,1 0 0,-1 0 0,0 1 0,0-1 0,0 0 0,0 0 1,0 0-1,0 1 0,0-1 0,0 0 0,0 0 0,0 1 0,-6 32 119,4-22-93,-9 47-15,-5 24-162,-8 141 0,24-221 17,0 4 54,0-1-1,0 0 1,0 0 0,3 10 0,-3-14 78,0 0 0,0-1 1,0 1-1,1 0 0,-1-1 0,0 1 0,0 0 0,1-1 1,-1 1-1,1-1 0,-1 1 0,1-1 0,-1 1 0,1-1 1,-1 1-1,1-1 0,-1 1 0,1-1 0,-1 0 0,1 1 1,0-1-1,-1 0 0,1 1 0,-1-1 0,1 0 0,0 0 1,0 0-1,-1 0 0,1 0 0,0 0 0,-1 0 0,1 0 0,0 0 1,-1 0-1,1 0 0,0 0 0,-1 0 0,1 0 0,0 0 1,-1-1-1,1 1 0,0 0 0,-1-1 0,2 0 0,15-10-217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19876,'-2'21'1689,"-2"3"-1193,-2 7-216,-3 8 640,3 4-272,-2 5-136,-1 2-104,3-2-232,2-3-16,2-8-128,2-5-72,0-10-560,2-5-248,-2-15 8,-2 0 576,-2-10-176,-6-5-224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18964,'4'2'2201,"7"4"-1417,3 1-328,8 0 1288,10-2-832,6-1-183,3-5-361,4-1-264,2-5-729,-2-2 1434,-7 5-825,-3 2-24,-9 1-40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60 360 16932,'-5'3'285,"0"0"0,0 0 0,0 1 0,0 0 1,1 0-1,-1 0 0,1 0 0,0 1 0,1 0 1,-1 0-1,1 0 0,-4 8 0,7-13-257,0 0 1,0 1-1,0-1 0,-1 0 1,1 1-1,0-1 0,0 0 1,0 1-1,0-1 0,0 0 1,0 1-1,0-1 1,0 0-1,0 0 0,0 1 1,1-1-1,-1 0 0,0 1 1,0-1-1,0 0 0,0 1 1,0-1-1,1 0 0,-1 0 1,0 1-1,0-1 0,0 0 1,1 0-1,-1 0 0,0 1 1,0-1-1,1 0 0,-1 0 1,0 0-1,0 0 0,1 1 1,-1-1-1,0 0 0,1 0 1,-1 0-1,0 0 0,1 0 1,-1 0-1,0 0 0,0 0 1,1 0-1,-1 0 0,0 0 1,1 0-1,-1 0 0,0 0 1,1 0-1,-1 0 0,0 0 1,1 0-1,-1-1 1,0 1-1,0 0 0,1 0 1,-1 0-1,24-11 708,-2-3-492,-1-1 1,0-1-1,-1-1 1,0-1-1,-2 0 1,18-23-1,90-132 370,-124 170-603,23-38 60,-17 26-46,1 0 0,14-16 1,-23 31-26,0 0 1,0 0 0,0-1-1,1 1 1,-1 0 0,0 0-1,0 0 1,0 0-1,0-1 1,0 1 0,0 0-1,1 0 1,-1 0-1,0 0 1,0 0 0,0 0-1,0 0 1,1-1 0,-1 1-1,0 0 1,0 0-1,0 0 1,0 0 0,1 0-1,-1 0 1,0 0 0,0 0-1,0 0 1,1 0-1,-1 0 1,0 0 0,0 0-1,0 0 1,1 0-1,-1 0 1,0 0 0,0 1-1,0-1 1,0 0 0,1 0-1,-1 0 1,0 0-1,0 0 1,0 0 0,0 0-1,1 1 1,2 11 15,-1 13-9,-26 210-163,15-175-714,8-40 79,1-19 761,-1-1-1,1 1 0,0-1 0,0 0 0,0 1 0,0-1 0,0 1 1,0-1-1,0 1 0,0-1 0,0 1 0,0-1 0,0 1 0,0-1 1,0 1-1,0-1 0,1 0 0,-1 1 0,0-1 0,0 1 0,0-1 1,1 1-1,-1-1 0,0 0 0,0 1 0,1-1 0,-1 0 0,1 1 1,7-7-501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 18260,'0'0'34,"0"0"0,0-1 0,0 1 0,0 0 1,1 0-1,-1-1 0,0 1 0,0 0 0,0-1 0,0 1 0,0 0 0,0 0 1,0-1-1,0 1 0,0 0 0,0-1 0,0 1 0,0 0 0,0-1 1,0 1-1,0 0 0,0 0 0,-1-1 0,1 1 0,0 0 0,0-1 0,0 1 1,0 0-1,0 0 0,-1-1 0,1 1 0,0 0 0,0 0 0,-1 0 1,1-1-1,0 1 0,0 0 0,-1 0 0,1 0 0,0 0 0,0-1 0,-1 1 1,1 0-1,0 0 0,-1 0 0,1 0 0,0 0 0,0 0 0,-1 0 0,1 0 1,0 0-1,-1 0 0,1 0 0,0 0 0,-1 0 0,1 0 0,0 0 1,0 0-1,-1 1 0,1-1 0,0 0 0,-1 0 0,1 0 0,0 0 0,0 0 1,-1 1-1,1-1 0,0 0 0,-2 2 77,0-1 0,0 0 0,0 1-1,0-1 1,0 1 0,1-1 0,-1 1 0,-2 3 0,-3 9 212,0 0 0,1 0 0,-9 29 0,13-35-317,0 0 1,1 0 0,0 0-1,0 1 1,0-1 0,1 0 0,0 0-1,1 1 1,2 7 0,-3-14-6,0-1 1,0 1 0,1-1-1,-1 1 1,1-1 0,-1 1 0,1-1-1,0 0 1,-1 1 0,1-1 0,0 0-1,0 1 1,0-1 0,0 0-1,0 0 1,0 0 0,0 0 0,1 0-1,-1 0 1,0 0 0,1-1 0,-1 1-1,0 0 1,3 0 0,-1 0 4,0-1 0,0 0 0,-1 0 1,1 0-1,0-1 0,0 1 1,-1-1-1,1 1 0,0-1 0,-1 0 1,1 0-1,4-2 0,4-4 39,1 1 0,-1-2-1,0 0 1,15-15 0,-8 5 84,-1-2 1,22-31 0,-37 51 11,-1 8-97,-2 9-18,-9 25 17,-20 111 34,26-123-58,1-1-1,2 1 1,2 38-1,1-60 7,0 1 0,0 0 0,0 0 0,1-1 0,0 1 0,5 7 0,5 15 337,-13-30-329,1 0 0,-1 0 0,0-1-1,0 1 1,1 0 0,-1 0 0,0 0 0,0-1 0,0 1 0,0 0 0,0 0 0,0 0 0,0-1 0,0 1 0,0 0 0,0 0 0,-1 0 0,1 0 0,0-1 0,0 1 0,-1 0 0,1 0 0,-1-1 0,1 1 0,0 0 0,-1-1 0,0 1 0,1 0 0,-1-1 0,1 1 0,-1-1 0,0 1 0,1-1 0,-1 1 0,0-1 0,1 1-1,-1-1 1,0 0 0,0 0 0,1 1 0,-3-1 0,-2 1 145,-1 0 0,1 0 1,-1 0-1,-11-1 0,11-1-85,-20 0 136,1-1 0,0-1 0,0-2 0,0-1 0,-28-9 0,59 12-971,-1 0 0,1 1 1,0-1-1,0 1 0,8-1 0,5-3-75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19844,'0'8'2089,"3"5"-1489,0 4-296,0 7 1080,1 2-712,1 3-224,-2-1-832,0 0-456,-2-11 712,0-5-176,1-15-96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3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16964,'-1'6'322,"0"0"0,0 1 1,-1-1-1,1 0 0,-2 0 1,1 0-1,0 0 0,-4 5 1,-6 15 524,-1 7-123,6-16-490,0 1-1,1 0 1,1 0 0,-3 22 0,8-40-227,0 1 1,0-1-1,0 1 1,0-1-1,0 1 1,0-1-1,0 1 1,0-1-1,1 1 0,-1-1 1,0 1-1,0-1 1,1 1-1,-1-1 1,0 1-1,0-1 1,1 0-1,-1 1 1,1-1-1,-1 1 1,0-1-1,1 0 1,-1 1-1,1-1 0,-1 0 1,1 0-1,-1 1 1,0-1-1,1 0 1,-1 0-1,1 0 1,0 0-1,-1 0 1,1 1-1,-1-1 1,1 0-1,-1 0 1,1 0-1,-1 0 0,2-1 1,29-2 183,-16 1-116,-5 2-47,-1 0 1,0 1-1,1 0 0,-1 0 1,0 1-1,0 1 1,0-1-1,0 1 0,-1 1 1,1 0-1,7 5 1,-12-8-23,-1 1 0,0 0 0,0 0 0,0 0 1,-1 0-1,1 1 0,0-1 0,-1 1 0,0 0 0,1-1 1,-1 1-1,0 0 0,-1 0 0,1 0 0,0 1 1,-1-1-1,0 0 0,0 1 0,0-1 0,0 1 1,0-1-1,-1 1 0,1-1 0,-1 1 0,0-1 1,0 1-1,-1 0 0,1-1 0,-1 1 0,1-1 1,-3 6-1,0-3 47,0 0 0,-1 0 0,1 0 0,-1 0 0,-1 0 0,1-1 0,-1 0 0,0 0 0,0 0 0,0 0 0,-1-1 0,0 0 0,-10 6 0,8-6-111,0 0 0,0 0-1,0 0 1,0-1-1,-1-1 1,0 1-1,1-1 1,-1-1 0,0 0-1,-12 1 1,17-3 31,0 1 1,1 0 0,-1-1-1,0 0 1,1 0-1,-1 0 1,1 0 0,-1-1-1,1 1 1,0-1 0,0 0-1,0 0 1,-4-3-1,-8-17-294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16684,'10'0'2352,"5"0"-1432,7-3-432,2 0 2449,7-1-2145,4 2-488,2 1-1096,-2 1 792,-2-3-232,-2-3-96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91 18260,'1'-3'202,"0"1"1,0 0-1,0-1 0,0 1 0,0 0 1,0 0-1,0 0 0,1 0 1,-1 0-1,1 0 0,0 0 1,-1 0-1,1 1 0,0-1 0,0 1 1,0-1-1,0 1 0,0 0 1,0 0-1,1 0 0,1-1 1,0 0 25,0 1 0,0-1 1,0 1-1,0 0 1,1 1-1,-1-1 1,0 1-1,0-1 1,1 1-1,-1 0 1,7 2-1,-9-2-173,1 1-1,-1 0 1,1 0 0,-1-1-1,0 2 1,1-1-1,-1 0 1,0 0-1,0 1 1,0 0 0,0-1-1,0 1 1,0 0-1,-1 0 1,1 0 0,0 0-1,-1 0 1,2 3-1,-1 0-14,0 0-1,0-1 0,-1 1 1,0 0-1,0 0 0,0 0 1,0 0-1,-1 0 0,0 5 1,-1 5-16,0 1 1,-2-1 0,0 1 0,0-1-1,-8 17 1,-6 8 43,-1-1-1,-3-1 1,-1 0-1,-2-2 1,-39 47 0,63-83-65,-1 0 0,1 1 1,0-1-1,-1 0 1,1 1-1,0-1 1,-1 0-1,1 1 1,0-1-1,-1 1 1,1-1-1,0 1 1,0-1-1,0 1 1,-1-1-1,1 1 1,0-1-1,0 1 1,0-1-1,0 1 0,0-1 1,0 1-1,0-1 1,0 1-1,0-1 1,0 1-1,0 0 1,13-1-80,27-16-388,-35 14 340,110-54-2334,-87 43 1907</inkml:trace>
  <inkml:trace contextRef="#ctx0" brushRef="#br0" timeOffset="1">819 0 17108,'2'25'2064,"-2"8"-1352,-15 14-272,-4 7 953,-3 9-393,-3 0-240,0 1-288,2-4-120,4-12-360,0-10-288,6-15-832,3-13 1016,5-15-176,4-7-96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28 179 14723,'-11'42'1173,"7"-32"-1058,1 1 0,0-1 0,1 1 0,0 0 1,1 0-1,0 0 0,1 14 0,0-24-109,0 1 1,0-1 0,0 0-1,1 1 1,-1-1-1,0 0 1,1 0-1,-1 1 1,1-1-1,-1 0 1,1 0-1,0 0 1,-1 0-1,1 0 1,0 0-1,0 0 1,0 0-1,0 0 1,0 0-1,0 0 1,0-1-1,0 1 1,2 1-1,-2-2-28,1 0-1,0 1 0,0-1 0,0 0 0,-1 0 0,1 0 1,0 0-1,0 0 0,0-1 0,0 1 0,-1 0 0,1-1 0,0 1 1,2-2-1,4-2-253,-1 0 0,0 0 1,0-1-1,0 0 0,12-10 1,-7 1-278,1 0 0,-2 0 0,0-1 0,0 0 0,13-30 0,30-87 152,-39 92 2793,-14 63 263,-8 109-86,7-113-2522,1 0-1,1-1 1,0 1-1,11 35 1,-2-32-442,-13-28 271</inkml:trace>
  <inkml:trace contextRef="#ctx0" brushRef="#br0" timeOffset="1">97 185 16035,'4'4'1433,"7"-8"-921,2-5-208,6-4 552,0-5-168,10-2-400,1-2-320,6-4 704,-4-4-584,-2 6-80,1 2-8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36 17620,'-5'0'309,"1"0"0,0 0-1,0 1 1,0-1 0,0 1 0,0 0 0,1 0 0,-1 0 0,0 1 0,0-1-1,0 1 1,1 0 0,-1 0 0,1 0 0,0 1 0,0-1 0,-1 1 0,2 0 0,-1 0-1,-3 4 1,3-4-216,0 1 1,0 0-1,0 0 0,1 0 0,0 0 0,0 0 0,0 0 0,0 1 1,1-1-1,0 1 0,0-1 0,0 1 0,0-1 0,1 1 0,-1 0 1,1-1-1,1 8 0,-1-11-75,0 0 1,0 0-1,1 1 1,-1-1-1,0 0 1,1 0 0,-1 0-1,1 0 1,-1 1-1,1-1 1,-1 0-1,1 0 1,0 0-1,-1 0 1,1 0-1,0-1 1,0 1-1,0 0 1,0 0-1,0 0 1,0-1 0,0 1-1,2 0 1,-2 0 6,1-1 0,0 0 1,0 1-1,0-1 0,-1 0 0,1 0 1,0-1-1,0 1 0,-1 0 1,1 0-1,0-1 0,0 1 1,-1-1-1,3-1 0,3-1 65,-1 0-1,0-1 1,1 0-1,-2 0 1,1-1-1,8-8 1,-8 6 12,0 0 1,-1 0-1,0-1 1,-1 0-1,1 0 1,-1 0 0,4-15-1,-7 20-71,0 1 1,-1-1-1,1 0 0,-1 0 0,1 1 1,-1-1-1,0 0 0,0 0 1,-1 0-1,1 1 0,-1-1 0,-1-5 1,2 7-16,-1-1 1,0 0 0,0 1 0,0-1 0,-1 1 0,1 0 0,0-1-1,0 1 1,-1 0 0,1 0 0,-1 0 0,1 0 0,-1 0 0,1 0-1,-1 0 1,0 0 0,1 0 0,-1 1 0,0-1 0,0 1 0,-3-1-1,-1 1-5,-1-1 0,1 1 0,-1 1 0,1-1 0,0 1 0,-1 0 0,1 1 0,0-1 0,-1 1 0,1 1 0,0-1 0,0 1 0,1 0 0,-1 0 0,1 1 0,-1-1 0,-7 9-1,2-3-147,1 0-1,1 0 0,0 1 0,0 1 0,1 0 1,0 0-1,-9 19 0,13-22-154,1 1 0,0-1 0,0 1-1,-3 17 1,6-23 230,-1 0 0,1 0 0,0 0 0,0 0 0,0 1 0,0-1 0,0 0 0,1 0 0,0 0 0,-1 0 0,1 0 0,0 0 0,0 0 0,1 0 0,-1 0 0,1-1 0,2 5 0,15 10-578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16420,'14'47'2712,"-11"-35"-2230,0-1 1,1 1-1,0-1 1,0 0-1,2 0 1,-1-1-1,1 1 1,8 9-1,-13-19-439,-1 0 0,1 0 0,0 0 0,0-1 0,1 1 0,-1 0 0,0-1 0,0 1 0,0-1 0,0 1 0,1-1 0,-1 1-1,0-1 1,0 0 0,1 0 0,-1 1 0,0-1 0,1 0 0,-1 0 0,0 0 0,1-1 0,-1 1 0,0 0 0,0 0 0,1-1 0,-1 1-1,0-1 1,0 1 0,0-1 0,1 1 0,-1-1 0,0 0 0,0 0 0,0 1 0,0-1 0,0 0 0,0 0 0,0-1 0,5-4 146,-1 1 0,0-1 0,0 0 0,7-13 0,-6 8-23,-1 1 1,0-1-1,-1 0 1,0 0-1,5-21 1,-9 29-143,1 0 0,-1 0 0,0 1 0,0-1 0,0 0 0,0 0 0,-1 0 0,1 1 0,-1-1 0,0 0-1,1 0 1,-1 1 0,-2-4 0,2 5-15,0-1 0,0 1 0,0-1 0,-1 1 0,1 0-1,-1-1 1,1 1 0,-1 0 0,0 0 0,1 0 0,-1 0 0,0 0 0,0 0-1,1 1 1,-1-1 0,0 0 0,0 1 0,0 0 0,0-1 0,0 1-1,-2 0 1,-2 0-26,-1 0-1,1 1 1,0-1-1,-1 1 1,1 0-1,0 1 1,0 0-1,0 0 1,0 0-1,0 1 1,0 0 0,0 0-1,1 0 1,0 1-1,-1-1 1,-7 9-1,7-7-119,1 0-1,1 1 0,-1-1 1,1 1-1,0 0 1,0 0-1,0 0 1,1 0-1,0 1 1,0-1-1,1 1 1,0 0-1,0 0 0,1 0 1,-2 7-1,3 8-342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13371,'4'5'1888,"3"-2"-952,6-2-151,5 0 1103,11 1-384,5-2-103,8-3-265,5 0-152,-1 0-304,0-1-216,-5 2-592,-8-1-392,-8 2-200,-10-1 544,-14 2-168,2 5-168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16700,'10'8'1704,"8"4"-1088,4-3-232,9-2 736,5-1-231,5-3-361,1-2-296,-1-1-880,-1-4-1009,-4-2 1425,-1 0-280,-4-1-160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17964,'2'4'301,"0"0"0,1-1 0,-1 1 0,1-1 0,0 1 0,0-1 0,0 0 0,1 0 1,-1-1-1,8 6 0,45 20 1425,-21-11-848,-25-11-754,0 0 0,0 0 1,-1 1-1,0 0 0,15 14 1,-22-18-121,0-1 1,0 0-1,-1 1 1,1-1 0,0 1-1,-1 0 1,1 0-1,-1 0 1,0-1-1,0 1 1,0 0 0,-1 0-1,1 0 1,-1 0-1,1 1 1,-1-1-1,0 0 1,0 0 0,0 0-1,-1 0 1,1 0-1,-1 0 1,0 0 0,0 0-1,0 0 1,-2 4-1,-7 11 5,-1-1 1,-1 0-1,0-1 0,-1 0 0,-17 16 0,-6 7 14,-3 4-219,3 3 1,2 1 0,-56 100-1,66-89 60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16203,'4'0'309,"-1"0"-1,1-1 1,0 0-1,-1 0 1,1 0-1,-1 0 0,0-1 1,1 1-1,-1-1 1,0 0-1,0 0 1,0 0-1,0 0 1,4-4-1,5-7 294,21-24-1,-23 25-201,62-81 1332,83-142-1,-149 224-1648,-4 7-34,1-1 1,-1 1-1,1 0 1,0 0-1,0 0 1,1 0-1,3-4 1,-7 8-46,1 0 0,-1 0-1,0 0 1,0 0 0,1 0 0,-1 0 0,0 0-1,0 0 1,0 0 0,1 0 0,-1 0 0,0 0 0,0 0-1,1 0 1,-1 0 0,0 0 0,0 0 0,0 0-1,1 0 1,-1 0 0,0 0 0,0 0 0,0 0-1,1 0 1,-1 1 0,0-1 0,0 0 0,0 0-1,1 0 1,-1 0 0,0 0 0,0 1 0,0-1 0,0 0-1,0 0 1,0 0 0,1 1 0,-1-1 0,0 0-1,0 0 1,0 0 0,0 1 0,0-1 0,0 0-1,0 0 1,0 0 0,0 1 0,0-1 0,2 14 68,-2-13-70,1 51 95,-7 63 0,1-69-646,3 1-1,5 59 0,-3-104 495,0 0 0,1 0 0,-1 0-1,0 0 1,1 0 0,-1 0-1,1 0 1,0 0 0,-1-1 0,1 1-1,0 0 1,0 0 0,1 0 0,-1-1-1,0 1 1,0-1 0,1 1-1,-1-1 1,1 1 0,-1-1 0,1 0-1,0 0 1,-1 1 0,1-1 0,0-1-1,2 2 1,17 0-517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19492,'0'25'1625,"0"6"-1225,1-2-168,1 2 656,-2 1-232,1-1-600,0-4-432,-1-8-2505,2-6 2585,-2-11-328,4 5-264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17 386 16404,'-11'19'1536,"6"-13"-744,6-9 671,75-123 1941,-11 21-2246,-45 69-802,56-90 778,-76 125-1122,1 0 1,-1 0-1,0 0 0,1 1 1,-1-1-1,1 0 1,-1 0-1,1 1 0,0-1 1,-1 0-1,1 1 0,0-1 1,0 0-1,-1 1 0,1-1 1,0 1-1,0-1 1,0 1-1,0 0 0,-1-1 1,1 1-1,0 0 0,0 0 1,0-1-1,0 1 0,1 0 1,-1 1-5,0 0 0,0 0-1,-1 0 1,1 0 0,0 0 0,0 0 0,-1 0 0,1 0-1,-1 0 1,1 1 0,-1-1 0,0 0 0,1 0 0,-1 0 0,0 1-1,0-1 1,0 0 0,0 0 0,0 3 0,2 219-364,-3-119-1403,1-80 1333,0-24 413,0 0 0,0 1 0,0-1 0,0 0 0,0 0 0,0 1 0,0-1 0,0 0 0,0 1 0,0-1 0,1 0 0,-1 1 0,0-1 0,0 0 0,0 0 0,0 1 1,0-1-1,1 0 0,-1 0 0,0 1 0,0-1 0,0 0 0,1 0 0,-1 0 0,0 1 0,0-1 0,1 0 0,-1 0 0,1 0 0,7-4-486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47 20740,'-2'4'828,"-8"21"2018,10-24-2802,0-1-1,0 0 0,0 1 0,0-1 0,0 0 1,0 1-1,0-1 0,0 1 0,0-1 0,0 0 1,0 1-1,0-1 0,0 0 0,1 1 0,-1-1 1,0 0-1,0 1 0,0-1 0,0 0 0,1 1 0,-1-1 1,0 0-1,1 1 0,0-1 26,0 1-1,-1-1 1,1 0 0,0 0-1,0 0 1,0 0 0,0 1-1,-1-1 1,1 0 0,0 0-1,0-1 1,0 1 0,0 0-1,-1 0 1,3-1 0,1 0 16,1-1 1,0 0 0,-1 0 0,1 0-1,-1 0 1,1-1 0,-1 0 0,0 0-1,0 0 1,-1-1 0,1 1-1,0-1 1,-1 0 0,0 0 0,0 0-1,0 0 1,-1 0 0,1-1 0,-1 1-1,2-6 1,-4 9-71,0 1-1,0 0 1,0-1 0,0 1 0,1 0-1,-1-1 1,0 1 0,0 0-1,0-1 1,0 1 0,0 0 0,0-1-1,0 1 1,0-1 0,0 1-1,0 0 1,-1-1 0,1 1 0,0 0-1,0-1 1,0 1 0,0 0-1,0-1 1,-1 1 0,1 0 0,0 0-1,0-1 1,-1 1 0,1 0-1,0 0 1,0-1 0,-1 1 0,1 0-1,-13 1 247,-15 13-112,17-5-369,0 0 0,-12 15 1,-17 13-1486,38-36 1643,1 0-1,-1 1 0,0-1 0,1 0 0,-1 0 0,0 0 0,0-1 1,0 1-1,0 0 0,0-1 0,0 1 0,0-1 0,0 0 0,-2 1 1,-6-6-599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27 278 11474,'-3'5'320,"0"1"0,0-1 0,0 0 0,0 1 0,1 0 0,0 0 0,0-1 0,1 1 0,-1 0 0,1 0 0,1 1-1,-1-1 1,1 0 0,0 0 0,0 0 0,1 0 0,0 0 0,0 0 0,0 0 0,1 0 0,0 0 0,0 0-1,0-1 1,1 1 0,6 8 0,-9-13-257,0 0-1,1-1 0,-1 1 0,1-1 1,-1 1-1,1-1 0,-1 0 1,1 1-1,-1-1 0,1 1 0,-1-1 1,1 0-1,0 0 0,-1 1 1,1-1-1,0 0 0,-1 0 0,1 0 1,0 0-1,-1 0 0,1 0 1,0 1-1,-1-2 0,1 1 1,0 0-1,-1 0 0,1 0 0,0 0 1,-1 0-1,1 0 0,0-1 1,-1 1-1,1 0 0,0-1 0,19-16 852,-17 14-776,40-46 916,-2-2 0,67-107 1,-19 23-594,-70 111-422,-10 18-33,-4 12 0,-3 15 6,-2-18-8,2 130-161,3 47-1842,-4-161 1729,3 11-295,5-22 70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15619,'10'0'1329,"2"-2"-985,2-1-152,10-3 440,1-3-136,2 0-272,1-1-184,0 1-560,-5-1 464,-7-5-88,-8 1-56</inkml:trace>
  <inkml:trace contextRef="#ctx0" brushRef="#br0" timeOffset="1">97 173 15467,'12'6'1233,"1"-7"-913,3-4-152,10-5 296,4-2-240,5-2-488,1-2-800,-1-6 960,0-5-225,-1-6-167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17972,'-6'41'1504,"2"2"-1152,-1-2-96,2-6 240,2-3-608,1-12 240,4-8-128,5-19-160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97 16812,'3'-4'403,"0"0"1,-1 0 0,0 0-1,0 0 1,0-1 0,-1 1-1,1-1 1,-1 0 0,0 1-1,0-1 1,-1 0 0,1-5-1,-1 8-269,0 1 0,-1-1-1,1 1 1,0 0 0,0-1-1,-1 1 1,1-1-1,-1 1 1,0 0 0,1-1-1,-1 1 1,0 0 0,0-1-1,1 1 1,-1 0 0,0 0-1,-2-1 1,2 1-51,-1 0 0,0 0 0,1 0 1,-1 0-1,0 0 0,0 1 0,0-1 0,1 1 0,-1 0 1,0-1-1,0 1 0,0 0 0,0 0 0,0 0 1,0 0-1,-3 1 0,-1 0-27,-1 1 1,1 0 0,0 0-1,-1 1 1,1-1-1,0 1 1,1 1-1,-1-1 1,1 1-1,-1 0 1,1 0-1,0 1 1,1-1 0,-1 1-1,1 0 1,0 1-1,-6 8 1,4-4-60,0 0 0,1 0 0,0 0 0,0 1 0,1 0 0,1 0 0,0 0 0,0 0 0,-1 16 0,4-23-3,-1 0 1,1 0-1,1 0 0,-1 0 0,0 0 1,1 0-1,0-1 0,0 1 0,0 0 1,3 7-1,-3-10 4,0 1 0,0-1 0,1 1 0,-1-1 0,0 0-1,0 1 1,1-1 0,-1 0 0,1 0 0,-1 0 0,1 0 0,-1 0 0,1 0 0,0-1 0,-1 1 0,1 0-1,0-1 1,0 1 0,0-1 0,-1 0 0,1 1 0,0-1 0,0 0 0,0 0 0,2-1 0,3 0 5,0 0-1,-1-1 1,1 1 0,0-2 0,-1 1 0,1-1 0,-1 0 0,0 0-1,1-1 1,-2 1 0,1-1 0,8-8 0,2-3 29,-1 0 1,24-31-1,-22 17-23,-13 21-67,-8 27-7,-2 5 57,1 0-1,0 1 1,2-1 0,0 30 0,3-44 13,1 0 0,0-1 0,1 1 1,0-1-1,0 1 0,1-1 0,0 0 0,1 0 1,-1 0-1,2 0 0,-1-1 0,2 1 1,10 13-1,8 5 9,-16-20 4,0 1 1,-1 0 0,-1 1 0,1-1 0,9 20-1,-15-27-6,-1 0-1,1 0 0,-1 0 0,0 0 1,1 0-1,-1 0 0,0 1 0,0-1 0,0 0 1,0 0-1,0 0 0,0 0 0,0 0 0,0 0 1,0 1-1,-1-1 0,1 0 0,0 0 1,-1 0-1,1 0 0,-1 0 0,1 0 0,-1 1 1,-1 0 14,0-1 0,1 1 0,-1-1 0,0 1 0,0-1 0,1 0 0,-1 1 0,0-1 0,0 0 0,-5 1 0,-2 1 67,0-1 0,-1 0-1,1 0 1,-15 0-1,-56-2 384,72 0-487,0-1-1,0 0 1,0 0-1,0-1 1,1 0-1,-1 0 1,-13-7-1,21 9-37,0 0 1,-1 0-1,1 0 0,0 0 0,0-1 0,-1 1 0,1 0 0,0 0 0,-1 0 0,1 0 0,0-1 0,0 1 0,-1 0 0,1 0 1,0 0-1,0-1 0,0 1 0,-1 0 0,1-1 0,0 1 0,0 0 0,0 0 0,0-1 0,0 1 0,-1 0 0,1-1 0,0 1 1,0 0-1,0-1 0,0 1 0,0 0 0,0-1 0,0 1 0,0 0 0,0-1 0,0 1 0,0 0 0,1 0 0,-1-1 0,0 1 0,0-1 1,12-9-1374,-8 7 1234,7-3-570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6 306 13083,'-2'7'12405,"7"-11"-11316,-6 4-874,1 0-96,-1 0 28,-6 3 965,87-315 539,-82 330-1607,1-1 0,1 1 0,3 28-1,13 75-70,-6-70-282,20 62 1,-39-128-2281,7 8 1992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5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19764,'-1'1'160,"0"-1"0,0 1 0,0 0 0,1 0 1,-1 0-1,0 0 0,0 0 0,1 0 0,-1 0 0,0 0 0,1 0 0,-1 0 0,1 1 0,0-1 0,-1 0 0,1 0 0,0 0 0,0 1 1,-1 1-1,1 30 851,1-23-535,-2 8-336,2 0 0,0-1 0,5 25 0,-6-42-140,0 1 0,0-1 0,1 1-1,-1-1 1,0 1 0,0 0 0,1-1-1,-1 1 1,0-1 0,0 1-1,1-1 1,-1 1 0,1-1 0,-1 0-1,0 1 1,1-1 0,-1 1 0,1-1-1,-1 0 1,1 1 0,-1-1 0,1 0-1,-1 0 1,1 1 0,0-1 0,-1 0-1,1 0 1,-1 0 0,1 0-1,-1 0 1,1 0 0,0 0 0,-1 0-1,1 0 1,-1 0 0,1 0 0,0 0-1,-1 0 1,2-1 0,26-12-20,-9 4 10,-17 9 10,0-1-1,0 1 0,0 0 1,0 0-1,0 0 0,0 0 0,0 0 1,0 0-1,0 0 0,0 1 1,0-1-1,0 1 0,0-1 1,0 1-1,0 0 0,0 0 0,-1 0 1,1 0-1,2 1 0,-1 1 1,0 0-1,0 0 1,0 0-1,0 1 1,0-1-1,-1 1 1,0-1-1,4 8 1,-1 2 13,0-1 1,-1 1-1,-1 0 1,0 0-1,1 15 1,-3-21 52,0 0 1,-1 0-1,0 1 0,-1-1 1,0 0-1,0 0 0,0 0 1,-1 0-1,0 0 0,-3 8 1,4-12-35,0-1 0,-1 0 0,1 0 0,0 0 0,-1 0 0,0 0 0,1 0-1,-1 0 1,0 0 0,0-1 0,0 1 0,0-1 0,0 1 0,0-1 0,-1 0 0,1 0 0,0 0 0,-1 0 0,1 0 0,0 0 0,-1-1 0,1 1 0,-1-1 0,1 0 0,-1 0 0,1 0 0,-1 0 0,0 0 0,1 0 0,-1-1 0,1 1-1,-3-2 1,1 1-103,-1 0 0,1-1 0,0 1 0,1-1 0,-1 0 0,0 0 0,0-1 0,1 1 0,-1-1 0,1 0-1,0 0 1,0 0 0,0 0 0,0 0 0,1-1 0,-1 1 0,1-1 0,0 0 0,-2-5 0,-2-16-259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20516,'0'-1'2081,"7"-5"-1377,2-3-304,2 0 1160,4 1-471,2-1-585,2 0-288,0 3-768,2 0-497,-4 1 889,-1-4-176,-4-3-104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18492,'5'-2'477,"1"0"0,-1 1 0,0 0-1,1 0 1,-1 0 0,1 1 0,-1 0 0,1 0 0,6 1 0,-10 0-390,1 0 1,-1-1 0,0 1 0,0 0-1,1 0 1,-1 1 0,0-1-1,0 0 1,0 1 0,0-1-1,0 1 1,-1 0 0,1 0-1,0-1 1,-1 1 0,1 0 0,-1 1-1,0-1 1,0 0 0,1 0-1,-1 0 1,-1 1 0,2 2-1,1 6-47,-1 0 0,0 1 0,-1-1 0,0 1-1,0-1 1,-1 1 0,-1 0 0,0-1 0,-1 1-1,0-1 1,0 0 0,-7 15 0,-3 9 125,-2 0 0,-28 48 0,22-48 88,-1-1 0,-27 31-1,47-63-233,0-1 0,-1 1-1,1-1 1,0 1-1,0-1 1,0 1-1,0 0 1,0 0-1,1-1 1,-1 1-1,1 0 1,-2 3 0,2-5-15,0 1 0,1-1 0,-1 0 0,0 1 0,0-1 0,0 0 0,0 1 0,0-1 0,1 0 0,-1 0 0,0 1 0,0-1 0,0 0 0,1 0 0,-1 1 0,0-1 0,0 0 0,1 0 0,-1 0 0,0 1 0,0-1 0,1 0 0,-1 0 0,0 0 0,1 0 0,-1 0 0,18 1 45,1-3-216,0-1 0,-1-1-1,0-1 1,0 0 0,0-1-1,-1-1 1,1-1 0,23-15 0,-21 7-92,-2-2-67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81 19588,'-13'12'1945,"7"-8"-1185,2 3-320,7-10 1008,9-3-312,7 1-375,2-3-201,3 2-240,2 1-104,0 0-240,1-1-312,-3-4-1889,0-1 2017,-5-7-304,0-2-120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20524,'5'-17'1103,"0"0"0,2 0 0,13-26-1,0-1-218,83-209 691,-104 300-1226,0-36-397,-8 151 330,8-132-848,3 0 0,0 0 0,8 39 1,-9-66 480,-1-1 0,1 1 0,0-1 1,0 1-1,0-1 0,0 1 1,0-1-1,0 0 0,3 4 1,2-3-450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19244,'16'-8'1897,"5"4"-1145,3-5-296,11-2 1080,4-2-432,8-2-464,4 0-135,-3-1-433,-2 3-184,-10 0-569,-4 3-295,-13 1 744,-6 3-168,-14 0-216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18212,'8'3'1752,"16"-7"-1064,4-5-247,9-4 719,9-3-168,2-3-456,4-2-448,1 1 1152,-2 1-1056,-3 6-56,-1 1-8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20044,'10'-9'1609,"3"3"-1217,0-3-192,5 2 288,2 0-392,1 1-624,-2 0 512,-8 6-248,-2 3-112</inkml:trace>
  <inkml:trace contextRef="#ctx0" brushRef="#br0" timeOffset="1">74 159 16163,'4'2'2033,"2"-2"-1121,3-3-384,2-5 1129,4 0-473,1-3-624,-1 1-536,-5 4 128,-4 5-208,-11 5-144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17412,'2'4'1392,"-4"9"-1064,-1 8-136,2 5 560,0 5-216,1 5-328,4 1-80,3 1-152,2-2-152,0-4-312,1-3-168,0-7-296,0 0 912,-1-13-272,-2-5-160,2-12-24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3 402 19044,'-1'3'273,"0"1"1,1 0-1,0-1 1,-1 1-1,1-1 1,1 1-1,-1-1 0,0 1 1,2 4-1,-1 4 411,2 16-263,-2-4-352,1 1 0,1-1 0,1 0 0,1-1 0,12 32 0,-16-52-58,0-1-1,0 1 1,0-1 0,1 1 0,-1-1-1,1 0 1,0 0 0,-1 0-1,1 1 1,0-2 0,0 1 0,1 0-1,-1 0 1,0-1 0,0 1 0,1-1-1,-1 0 1,1 1 0,4 0-1,-3-1-12,0-1-1,0 1 0,0-1 0,0 0 0,0-1 0,0 1 0,-1-1 0,1 1 0,0-1 0,0 0 0,-1-1 1,7-2-1,2-2 117,-1-1 0,1 0 0,-1 0 1,-1-1-1,0-1 0,0 0 1,11-13-1,-15 15-61,0-1 0,0 1 0,-1-1 1,0 0-1,-1-1 0,0 1 0,5-14 0,-1-17 131</inkml:trace>
  <inkml:trace contextRef="#ctx0" brushRef="#br0" timeOffset="0.06">13 1 22669,'0'13'1824,"4"-3"-1368,2 0-208,0 2 601,1 1-585,-4-4 48,-3-18-424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15 243 14483,'-1'-1'319,"-1"0"0,1 0-1,0 0 1,0 0 0,0 0 0,0 0-1,0-1 1,0 1 0,1 0 0,-1-1-1,0 1 1,1-1 0,-1 1 0,1-1-1,-1 1 1,1-1 0,0 1 0,-1-1-1,1-2 1,1 1 45,0 1 0,0 0 0,0-1 0,0 1 0,1 0 0,-1 0 0,0 0 1,1-1-1,0 2 0,-1-1 0,5-3 0,15-15 1108,41-30-1,28-10-2280,-54 37-943,-33 21 1450,-2 2 227,0 0-1,-1-1 1,1 1 0,0 0 0,0-1 0,0 1 0,0-1 0,-1 1 0,1-1 0,0 0 0,-1 1 0,1-1 0,0 0 0,-1 1 0,1-1 0,-1 0 0,1 0 0,-1 0 0,1 1 0,-1-1 0,0 0 0,1 0 0,-1 0 0,0 0 0,0 0 0,0 0 0,0 0 0,1 0 0,-1 0 0,-1-1 0,-3-4-877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17508,'-5'13'2136,"7"-7"-1008,4-5-343,7-4 1247,5-5-528,4-1-367,3-3-193,1 1-480,5-1-256,-2 0-840,0 1-648,-7-4 1047,-8-1-167,-9-12-168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8 177 20788,'-1'-1'124,"0"-1"0,0 1 1,1 0-1,-1-1 0,0 1 0,1 0 0,-1-1 0,1 1 0,-1-1 0,1 1 0,0-1 0,0 1 0,0-1 0,0 1 0,0-1 0,0 1 0,0-1 0,0 1 0,1-1 0,-1 1 0,0 0 0,1-1 0,-1 1 0,1-1 0,0 1 0,-1 0 0,1-1 0,0 1 0,0 0 0,2-2 0,3-6 425,2 0 0,15-15-1,-21 22-329,9-9-9,-1 0 1,2 2-1,0-1 1,0 1-1,0 1 1,1 1-1,25-12 1,-38 19-208,1-1 0,1 1 1,-1-1-1,0 1 0,0 0 0,0-1 1,0 1-1,0 0 0,0 0 0,0 0 0,0 0 1,0 0-1,0 0 0,1 0 0,-1 0 0,0 0 1,0 1-1,0-1 0,0 0 0,0 1 1,0-1-1,0 1 0,0-1 0,0 1 0,0-1 1,0 1-1,0 0 0,-1-1 0,1 1 0,0 0 1,0 0-1,-1 0 0,1 0 0,0-1 1,-1 1-1,1 0 0,-1 0 0,1 0 0,-1 0 1,1 0-1,-1 1 0,0-1 0,0 0 0,1 0 1,-1 0-1,0 0 0,0 0 0,0 0 1,-1 2-1,1 6-1,-1-1 0,0 0 1,0 0-1,-1 0 0,-3 10 1,-4 6 16,-16 31 1,-5 12-70,29-65 44,1-1 1,-1 1-1,1-1 0,0 1 0,-1-1 1,1 1-1,0 0 0,0-1 0,0 1 1,0 2-1,0-3 1,0-1 0,1 1 1,-1-1-1,0 0 1,0 1-1,0-1 0,1 1 1,-1-1-1,0 0 0,0 1 1,1-1-1,-1 0 1,0 1-1,1-1 0,-1 0 1,0 0-1,1 1 0,-1-1 1,1 0-1,-1 0 0,0 1 1,1-1-1,-1 0 1,1 0-1,3 0-22,-1 0 1,1 0-1,-1 0 1,0 0-1,1-1 0,-1 0 1,6-1-1,3-1 11,-3 1-24,0 1 0,0 0 0,0 0 0,0 1 0,0 0-1,1 1 1,13 2 0,-20-2 29,0 0-1,0-1 0,0 1 1,0 1-1,-1-1 1,1 0-1,0 1 0,-1-1 1,1 1-1,0 0 0,-1 0 1,0 0-1,0 0 1,1 0-1,-1 1 0,-1-1 1,1 1-1,0-1 1,0 1-1,-1 0 0,0-1 1,1 1-1,-1 0 0,0 0 1,0 5-1,1 1 26,-1 0 1,-1 0-1,0 1 0,0-1 1,-1 0-1,0 0 0,-1 1 0,0-1 1,0 0-1,-1-1 0,0 1 0,0 0 1,-6 8-1,-3 5 155,0-1 0,-2 0 0,-26 30 0,32-40-49,-2-1-1,-12 10 1,20-18-163,-1 0 1,1 0-1,-1 0 1,1 0-1,-1-1 1,0 1-1,1-1 1,-1 0-1,0 1 1,0-2-1,0 1 1,0 0-1,0 0 1,0-1-1,-4 1 1,6-2-21,1 1 1,-1 0 0,1 0-1,-1 0 1,1-1-1,0 1 1,-1 0-1,1-1 1,-1 1-1,1 0 1,-1-1-1,1 1 1,0-1-1,-1 1 1,1 0 0,0-1-1,0 1 1,-1-1-1,1 1 1,0-1-1,0 1 1,0-1-1,-1 1 1,1-1-1,0 1 1,0-1-1,0 1 1,0-1-1,0 0 1,0 1 0,0-1-1,0 1 1,0-1-1,0 1 1,1-1-1,-1 1 1,0-1-1,0 0 1,7-20-624,6-3-29,8-8-233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14483,'1'0'129,"0"0"0,-1 0 0,1 0 0,0 0 0,0 0 0,0 0 0,-1-1 0,1 1 0,0 0 0,0 0-1,-1 0 1,1-1 0,0 1 0,-1 0 0,1-1 0,0 1 0,-1-1 0,1 1 0,0-1 0,-1 1 0,1-1 0,0 0 0,12-17 463,-9 13-208,11-20 886,-1 1-1,-1-2 0,18-48 0,17-85 1028,-38 120-1826,12-52 464,-20 80-758,-1-1 0,0 1 0,0-1 0,-1 1 0,-2-19 0,-4 48 214,2 45-334,2 0 0,3 0 0,15 104 0,-2-102-512,-12-59 190,0 0-1,0 0 1,1 0 0,0-1-1,0 1 1,0-1 0,1 0-1,5 6 1,-8-10 206,0 0-1,0 0 1,0 0-1,0 0 1,1 0 0,-1 0-1,0 0 1,1 0-1,-1-1 1,1 1 0,-1 0-1,1-1 1,-1 0 0,1 1-1,-1-1 1,1 0-1,-1 0 1,4 1 0,12-2-707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20324,'0'26'1825,"0"4"-1249,5-1-336,0 1 168,1 1-544,0-5 352,0-5-176,0-14-376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 21149,'9'-19'3865,"-12"41"-1412,-1-5-2318,-8 48 363,-13 80-192,23-126-298,1 1 1,0-1-1,2 1 1,0-1-1,6 27 1,-7-42-6,1 0 0,0 0 0,1 0 1,-1 0-1,1-1 0,0 1 0,0 0 0,0-1 0,0 1 1,0-1-1,1 0 0,0 0 0,-1 0 0,1 0 1,0 0-1,1-1 0,-1 1 0,0-1 0,1 0 1,-1 0-1,1 0 0,5 2 0,-3-2-6,-1-1 1,0 0-1,1-1 0,-1 1 0,1-1 1,-1 0-1,0 0 0,1 0 0,-1-1 1,1 0-1,-1 0 0,0-1 0,0 1 1,1-1-1,-1 0 0,7-4 0,-4 1-205,-1 0-1,1-1 0,-1 1 0,-1-1 0,1-1 0,-1 1 0,0-1 0,-1 0 0,1 0 0,-1-1 0,-1 0 0,1 0 1,-1 0-1,-1 0 0,0 0 0,0-1 0,0 0 0,-1 1 0,-1-1 0,1 0 0,-1 0 0,-1-16 0,-2-13-712</inkml:trace>
  <inkml:trace contextRef="#ctx0" brushRef="#br0" timeOffset="1">213 156 15667,'0'28'2137,"-2"8"-929,2 2-440,3 6 1441,2 0-553,2 0-592,2-4-392,4-5-992,0-4-472,0-15 656,0-6-216,3-11-176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 16275,'-2'1'239,"1"0"-1,0 0 0,0 0 1,-1 0-1,1 0 0,0 0 1,0 0-1,0 1 0,0-1 0,0 0 1,1 1-1,-1-1 0,0 1 1,0-1-1,1 0 0,-1 1 1,1 0-1,0-1 0,-1 4 1,-4 32 1896,5-34-1930,-1 2-112,1-1 0,0 0 0,0 0 0,0 0 0,1 0 0,-1 1-1,1-1 1,0 0 0,0 0 0,1 0 0,-1 0 0,1 0 0,0-1 0,0 1-1,0 0 1,0-1 0,1 1 0,4 4 0,-1-3-59,0 0 1,1 0-1,0-1 1,0 0-1,0 0 1,0 0-1,1-1 1,13 4-1,15 3-15,-19-5-12,0 0 0,0 0 0,0 2 0,27 15 0,-41-20-5,1 0 0,-1 0 0,0 1 0,0-1 0,0 1 1,0 0-1,0 0 0,-1 0 0,1 0 0,-1 1 1,0-1-1,0 1 0,0-1 0,0 1 0,-1 0 0,1 0 1,-1 0-1,0 0 0,0-1 0,-1 1 0,1 1 1,-1-1-1,0 0 0,0 0 0,0 0 0,-1 5 0,-1 0 8,-1 0-1,0 1 0,0-1 0,0 0 0,-1-1 0,-1 1 0,1-1 0,-2 0 1,1 0-1,-9 10 0,6-9 15,0 0 1,-1-1-1,0 0 1,0-1-1,0 1 1,-1-2-1,-21 12 1,28-17-15,-1 1 0,1-1 0,-1 0 1,1 0-1,-1 0 0,0 0 0,1-1 1,-1 1-1,0-1 0,0 0 1,1 0-1,-1 0 0,0-1 0,0 1 1,1-1-1,-1 0 0,1 0 0,-1 0 1,1-1-1,-5-1 0,5 0-2,-1 1 0,1-1 0,0 1 0,0-1 0,0 0 0,1 0 0,-1-1 0,0 1 0,1 0 0,0-1 0,0 0 0,0 1 0,1-1 1,-1 0-1,1 0 0,0 0 0,0 0 0,-1-6 0,0-2-8,1 1 1,1-1-1,0 0 1,1 0-1,0 0 1,0 1-1,1-1 1,1 1-1,0-1 1,1 1-1,0 0 1,1 0-1,0 0 1,0 1-1,9-13 1,10-10 44,2 0 1,1 2-1,33-29 1,-7 6 222,-44 45-175,-1-1-1,0-1 1,0 1 0,10-20-1,-17 28-66,0-1 0,0 0-1,0 1 1,0-1 0,0 0 0,0 0 0,-1 0-1,0 0 1,1 0 0,-1 0 0,-1-5-1,1 6-11,0 0-1,-1 1 1,0-1-1,1 1 1,-1-1-1,0 1 1,0-1-1,0 1 1,0-1-1,0 1 0,0 0 1,0-1-1,0 1 1,-1 0-1,1 0 1,0 0-1,-1 0 1,1 0-1,-1 0 1,1 1-1,-1-1 0,-1 0 1,-5-2-1,0 2 0,1-1 1,-1 1-1,0 0 0,0 1 0,1-1 1,-1 2-1,0-1 0,0 1 1,0 0-1,1 1 0,-1 0 0,-10 3 1,1 2-259,0-1 0,0 2 0,1 0 0,-26 18 0,42-26 242,-29 23-189,27-22 162,0 1 0,1 0 0,-1-1 0,1 1 0,0 0 0,-1 0 0,1 0 0,0 0 0,0 0 0,0 0 0,0 0 0,1 0 0,-2 4 0,2 7-349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23085,'0'12'1928,"-9"11"-1440,-4 8-183,-2 16 679,-1 8-264,-2 7-416,-1 2-136,3-3-272,0-3-264,6-11-456,0-7-281,4-16-447,3-9-1112,5-19 775,2-15 529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80 10882,'0'-3'285,"-1"1"1,1-1-1,-1 0 0,0 0 0,0 1 0,0-1 0,-1 0 0,1 1 1,-1-1-1,1 1 0,-1 0 0,0-1 0,0 1 0,0 0 0,0 0 1,0 0-1,-1 0 0,1 1 0,0-1 0,-1 1 0,0-1 0,1 1 1,-1 0-1,0 0 0,1 0 0,-1 0 0,0 0 0,0 1 0,0 0 1,0-1-1,0 1 0,0 0 0,1 0 0,-1 0 0,0 1 0,-6 1 1,1 0 5,0 2 1,-1-1-1,1 1 1,1 1 0,-1-1-1,0 1 1,1 0 0,0 1-1,1 0 1,-1 0 0,1 1-1,0-1 1,0 1-1,1 0 1,-7 13 0,4-7-116,1 2 1,0-1-1,1 1 1,0-1 0,2 2-1,-1-1 1,-3 31-1,7-41-145,1 0-1,0 0 0,0 0 1,0 0-1,1 0 1,-1 0-1,1 0 0,0 0 1,1 0-1,-1-1 0,3 6 1,-3-8-24,0-1 0,0 1 1,0-1-1,0 0 0,1 1 0,-1-1 1,0 0-1,1 0 0,-1 1 0,0-1 1,1 0-1,0 0 0,-1-1 0,1 1 0,-1 0 1,1-1-1,0 1 0,0 0 0,-1-1 1,1 0-1,0 0 0,0 1 0,0-1 1,-1 0-1,1 0 0,0 0 0,0-1 1,-1 1-1,1 0 0,0-1 0,0 1 1,-1-1-1,3 0 0,4-3 11,0 1 0,-1-1-1,0 0 1,1 0 0,-1-1 0,-1 0 0,1-1-1,-1 1 1,11-13 0,-4 3 13,0-2 1,19-33-1,-26 39-35,-1 0 0,0 0 0,-1 0 0,0-1 1,0 1-1,-1-1 0,-1 0 0,2-20 0,-4 28-50,0 1-1,1-1 1,-2 1 0,1-1-1,0 1 1,-1 0-1,0-1 1,1 1 0,-1 0-1,0-1 1,-1 1 0,1 0-1,-1 0 1,1 0 0,-1 0-1,0 0 1,0 0-1,0 1 1,-1-1 0,1 1-1,-1-1 1,1 1 0,-1 0-1,0 0 1,0 0 0,0 0-1,0 1 1,0-1-1,0 1 1,0 0 0,0-1-1,-1 2 1,1-1 0,-5-1-1,2 2-148,1-1-1,-1 1 0,0 0 0,1 0 1,-1 1-1,1 0 0,-1 0 0,0 0 1,1 0-1,0 1 0,-1 0 0,1 0 1,0 1-1,0-1 0,0 1 0,-6 5 1,2-1-69,0 0 0,1 1 0,0 0 0,1 0 0,-1 1 0,1 0-1,-7 13 1,-8 20-708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16996,'-2'1'104,"-1"0"1,1 0 0,0 0 0,1 0 0,-1 0 0,0 1 0,0-1-1,0 0 1,1 1 0,-1-1 0,1 1 0,-1 0 0,1 0 0,0-1 0,-1 1-1,1 0 1,-1 3 0,-17 35 491,16-29-514,1-1-1,-1 0 1,1 1 0,1-1-1,0 1 1,1 0 0,0-1-1,0 1 1,1 0 0,3 12 0,-3-18-76,0 1 1,1-1-1,0 0 1,0 0 0,0 0-1,0 0 1,1-1-1,0 1 1,6 7 0,-7-10 2,1 1 0,-1-1 0,1 0 0,-1 0 0,1 0 1,0 0-1,0-1 0,0 1 0,0-1 0,0 0 0,0 0 0,0 0 1,1 0-1,-1 0 0,0-1 0,0 1 0,4-1 0,-2 0 38,-1-1-1,1 0 0,-1 0 1,0 0-1,1-1 0,-1 1 0,0-1 1,0 0-1,0 0 0,0 0 1,0-1-1,0 1 0,-1-1 0,1 0 1,-1 0-1,0 0 0,0-1 0,0 1 1,0-1-1,3-5 0,3-5 215,-1 0-1,0-1 0,-1 0 1,7-22-1,-10 28-97,-2-1-1,1 0 0,-1 0 1,-1 0-1,0-1 1,0 1-1,-1 0 0,0-1 1,-3-16-1,2 23-157,1 1 0,-1 0-1,0 0 1,0 0 0,0 0-1,-1 1 1,1-1 0,-1 0 0,1 0-1,-1 1 1,0-1 0,0 1-1,0 0 1,0-1 0,-1 1 0,1 0-1,0 0 1,-1 0 0,0 1-1,1-1 1,-1 1 0,0-1 0,0 1-1,0 0 1,0 0 0,0 0-1,0 0 1,0 1 0,0-1 0,0 1-1,0 0 1,-1 0 0,1 0-1,0 0 1,-4 1 0,2 0-205,0 0 0,-1 0 0,1 0 0,0 1 0,-1-1 0,-5 4 0,9-4 149,0 0 1,1 0-1,-1 0 0,1 0 1,-1 0-1,1 0 0,-1 0 1,1 0-1,-1 1 0,1-1 0,0 1 1,0-1-1,0 1 0,0-1 1,0 1-1,0 0 0,0-1 1,0 1-1,1 0 0,-1 2 0,0 11-523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6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14291,'2'1'243,"0"0"-1,0-1 1,0 1 0,-1 0 0,1 0-1,0-1 1,0 2 0,-1-1 0,1 0-1,-1 0 1,1 0 0,-1 1-1,1-1 1,-1 1 0,0-1 0,0 1-1,0-1 1,0 1 0,0 0-1,1 2 1,-1-1 182,-1 0 0,0 1 0,0-1 0,0 0 0,0 1 0,0-1 1,-1 1-1,1-1 0,-1 0 0,-2 7 0,0 0 254,0-3-371,1 0 1,0 0 0,1 0-1,0 0 1,0 0-1,0 0 1,1 9-1,0-15-291,0-1 1,0 1-1,0 0 0,1 0 1,-1-1-1,0 1 0,1 0 0,-1-1 1,0 1-1,1 0 0,-1-1 0,1 1 1,-1-1-1,1 1 0,-1-1 1,1 1-1,-1-1 0,1 1 0,0-1 1,-1 0-1,1 1 0,0-1 0,-1 0 1,1 1-1,0-1 0,-1 0 1,1 0-1,0 0 0,0 1 0,-1-1 1,1 0-1,0 0 0,0 0 0,-1 0 1,1 0-1,0-1 0,0 1 1,-1 0-1,1 0 0,0 0 0,-1-1 1,1 1-1,0 0 0,0-1 0,35-16 236,-25 10-192,1-2 0,-1 0 0,-1 0 1,1-1-1,-2 0 0,14-18 0,-17 20-35,0-1 0,0 1 0,-2-1 0,1 0 0,-1 0 0,0 0 0,-1-1-1,0 1 1,0-1 0,1-10 0,-4 18-23,1 0-1,-1 0 1,0 1 0,0-1-1,0 0 1,0 0 0,0 1-1,0-1 1,-1 0 0,1 0-1,-1 1 1,1-1-1,-1 0 1,1 1 0,-1-1-1,0 1 1,0-1 0,0 1-1,0-1 1,0 1-1,0-1 1,0 1 0,-1 0-1,1 0 1,0 0 0,-2-2-1,0 2-14,1 1 0,-1-1 0,1 0 0,-1 1 0,1 0 0,-1-1 0,1 1 0,-1 0 0,1 0 0,-1 1 0,1-1 0,-1 0 0,1 1 0,-1 0 0,1-1 0,0 1 0,-1 0 0,-2 2 0,-5 2-158,0 1 0,1 0 0,-1 0 0,1 1 0,0 1 0,1 0 0,0 0 0,-7 9 0,-4 7-468,-28 45 0,29-35 108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16315,'0'0'84,"0"0"-1,0-1 1,1 1-1,-1 0 0,0-1 1,1 1-1,-1 0 0,0-1 1,1 1-1,-1 0 0,1 0 1,-1 0-1,0-1 0,1 1 1,-1 0-1,1 0 0,-1 0 1,1 0-1,-1 0 1,1 0-1,-1 0 0,0 0 1,1 0-1,-1 0 0,1 0 1,-1 0-1,1 0 0,-1 0 1,1 0-1,-1 0 0,9 13 1171,-1 24-430,-8-35-742,32 296 929,-19-161-947,-12-128-76,0 1 1,0-1-1,1 0 0,0 0 0,7 16 0,-9-24-1,0-1 0,1 1 0,-1-1-1,0 1 1,0 0 0,1-1 0,-1 1-1,0-1 1,1 1 0,-1-1 0,0 1-1,1-1 1,-1 1 0,1-1 0,-1 1-1,1-1 1,-1 0 0,1 1 0,-1-1 0,1 0-1,-1 1 1,1-1 0,0 0 0,-1 0-1,1 1 1,-1-1 0,1 0 0,0 0-1,-1 0 1,1 0 0,1 0 0,-1-1-38,0 1 0,1-1 0,-1 1 0,0-1 0,0 0 0,1 0 0,-1 0 0,0 0 1,0 0-1,0 0 0,0 0 0,0 0 0,0-2 0,4-4-385,0-1 0,-1 0 0,6-13 0,2-15-693,-2 0 0,5-43-1,-4 17 106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12419,'6'-26'3622,"-6"20"-716,-4 19-1137,0 6-1520,0-1-1,2 1 0,0 0 1,2 38-1,15 75-187,-1-15-1094,-15-106-289,0-17 162,0-6 612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15683,'-6'0'1601,"8"-6"-977,4-1-168,10-6 880,3-2-184,4-3-359,2 1-161,3-1-248,-2 2-64,-1 3-480,-3 3-440,-8 1 520,-1-1-144,-4 1-40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3102 14811,'1'0'96,"0"1"0,0-1-1,0 0 1,0 1 0,1-1-1,-1 0 1,0 0 0,0 0 0,0 0-1,0 0 1,0 0 0,0 0-1,0 0 1,1 0 0,-1-1 0,0 1-1,0 0 1,0-1 0,0 1-1,1-1 1,24-16 688,18-30 667,-13 11-884,238-263 1341,20-22-1522,6 2-349,132-138-30,-293 318-7,463-469 30,-328 330 4,16-15-14,-230 239-14,18-19 62,89-67-1,-162 140-67,25-20 258,-40 30-115,-1 2-411,11-8 37,0 0 1,0-1-1,0 1 1,0-1-1,0 0 1,-1-1 0,-6 3-1,3-4-200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16067,'0'0'46,"0"0"-1,0 0 0,0 0 0,-1 1 0,1-1 0,0 0 0,0 0 0,0 0 0,0 1 1,0-1-1,0 0 0,0 0 0,0 0 0,0 1 0,0-1 0,0 0 0,0 0 0,0 1 1,0-1-1,0 0 0,0 0 0,0 0 0,0 1 0,0-1 0,0 0 0,1 0 0,-1 0 1,0 1-1,0-1 0,0 0 0,0 0 0,0 0 0,0 0 0,1 1 0,-1-1 0,0 0 1,11 2 597,13-5-180,-22 3-339,26-6 302,-1-1 0,0-1 0,30-13-1,76-42 192,43-42-257,-88 50-190,-63 44-23,-25 11-141,0 0 0,1 0 1,-1 0-1,1 0 0,-1 0 1,1 0-1,-1 0 0,0 0 1,1 0-1,-1 0 0,1 0 1,-1 0-1,0 0 0,1 1 0,-1-1 1,0 0-1,1 0 0,-1 0 1,1 1-1,-1-1 0,0 0 1,0 0-1,1 1 0,0 0 5,-1 0-1,0 0 1,1 0-1,-1 0 0,0-1 1,0 1-1,1 0 1,-1 0-1,0 0 1,0 0-1,0 0 0,0 0 1,0 0-1,-1 0 1,1 1-1,-6 25 149,-1 0 1,-22 50-1,10-27-38,6-16 74,-9 24-620,3 2 0,-16 79 0,30-111 197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18772,'-4'9'1504,"1"11"-1152,-1 5-128,4 9 441,-2 5-225,2 5-184,0 4-120,2-1-312,1 0-192,-2-4-304,2-3-209,-5-5-1559,-2-3 1944,-3-9-320,-3-4-225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8 696 13779,'6'-3'1632,"6"-7"-776,1-4-279,9-7 1279,4-4-712,6-2-336,5-6-95,3 3-201,-3 1-168,-3 1-248,-4 7-176,-8 4-368,-4 4-232,-10 0-1049,-6 0 1417,-11-2-304,-6-3-160</inkml:trace>
  <inkml:trace contextRef="#ctx0" brushRef="#br0" timeOffset="1">10 139 17060,'-9'-5'1584,"13"1"-880,6-2-216,12-4 720,2 0-199,6-5-297,4-2-160,8-1-336,1 1-232,-4 0-552,-1 7-320,-6 3 1936,-3 4-1200,-8 6-72,-5 6-88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14235,'6'22'969,"-2"1"-1,-1 0 1,-1 1-1,-1 36 1,-1-33-120,1 0 0,7 44 0,-7-69-826,-1-1 0,0 1 1,0-1-1,1 0 0,-1 1 1,1-1-1,-1 1 0,1-1 1,0 0-1,0 1 0,-1-1 1,1 0-1,0 0 0,0 0 1,0 0-1,0 0 0,2 2 1,-2-3-10,0 0 0,0 1 0,-1-1 0,1 0 0,0 0 1,0 0-1,0 0 0,0 1 0,0-2 0,0 1 0,0 0 1,-1 0-1,1 0 0,0 0 0,0 0 0,0-1 0,0 1 0,0 0 1,-1-1-1,1 1 0,1-1 0,3-3 20,0 1-1,0-1 1,-1-1-1,0 1 1,0 0 0,0-1-1,5-7 1,22-40 109,-1-2 1,40-105-1,-50 111-124,-12 34-2,-6 24 15,-6 26-2,-1-16-64,2 1 0,1 0 0,0 0 0,2-1-1,0 1 1,5 32 0,4-32-939,-8-21 915,-1 1 0,0-1 0,1 1 0,-1-1-1,1 0 1,-1 1 0,1-1 0,-1 0 0,1 1 0,-1-1 0,1 0 0,-1 0 0,1 1 0,0-1 0,-1 0 0,1 0-1,-1 0 1,1 0 0,-1 0 0,2 0 0,0 0-17,0-1 0,0 0 1,0 0-1,0 0 0,0 0 0,0 0 0,0 0 1,0-1-1,-1 1 0,1-1 0,-1 1 0,1-1 1,-1 1-1,1-1 0,1-3 0,16-25-629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6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45 104 13059,'0'-72'3610,"0"41"1004,-12 76-1737,1 8-2690,2 1 1,2 0-1,1 108 0,7-158-187,-1 0 1,0 1-1,1-1 0,0 0 0,0 0 0,0 0 1,1 0-1,-1 0 0,4 7 0,-4-10 3,0 1 0,0-1 1,1 0-1,-1 1 0,0-1 0,0 0 0,1 0 0,-1 0 1,0 0-1,1 0 0,-1 0 0,1-1 0,-1 1 1,1 0-1,0-1 0,-1 1 0,1-1 0,0 1 0,-1-1 1,1 0-1,0 0 0,0 0 0,-1 0 0,1 0 0,0 0 1,-1 0-1,3-1 0,5-1 20,-1-1 0,0 0 1,0 0-1,0 0 0,0-1 0,0-1 0,11-7 0,2-4-1032,22-22 1,-42 36 863,1 1 0,-1-1 0,0 1-1,1-1 1,-1 0 0,0 0 0,0 0 0,0 1 0,0-1 0,-1 0 0,1 0 0,0 0 0,-1 0 0,1-1 0,-1-1 0,4-7-682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16484,'-4'12'1936,"1"-1"-1112,3-2-320,6-4 1137,4-2-441,7-6-440,5-5-216,5-2-584,3-4-272,0-1-512,-3 2-288,-5 1 832,-4 2-217,-14 8-215</inkml:trace>
  <inkml:trace contextRef="#ctx0" brushRef="#br0" timeOffset="1">81 125 14259,'-6'13'1840,"5"-5"-935,1 0-353,7-7 1624,6-1-1024,5-4-447,4-4-345,4-2-880,3-3 119,2 0 305,-5 1-136,8-4-160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19796,'-14'21'246,"2"1"1,1 1-1,0 0 0,2 1 0,1 0 0,0 0 0,2 0 0,1 1 1,1 0-1,1 0 0,1 1 0,2-1 0,2 36 0,-1-52-231,1-1-1,-1 0 1,1 0-1,0 0 1,1 0-1,0-1 0,0 1 1,6 9-1,-7-14-15,-1-1 0,1 0 0,-1 0 0,1 0-1,0 0 1,0-1 0,-1 1 0,1 0 0,0-1 0,1 1-1,-1-1 1,0 0 0,0 0 0,1 0 0,-1 0-1,0 0 1,1 0 0,-1-1 0,1 1 0,-1-1-1,1 1 1,-1-1 0,1 0 0,-1 0 0,1 0 0,-1-1-1,1 1 1,-1 0 0,1-1 0,4-1 0,-3 0 5,1-1 0,-1 1 0,0-1 0,0 0 0,0 0 0,-1 0 1,1 0-1,-1-1 0,0 1 0,1-1 0,-2 0 0,1 0 0,0 0 0,-1 0 1,3-5-1,-4 6 27,1-1-1,-1 1 1,1 0 0,-1-1 0,0 1 0,0-1 0,0 1 0,-1-1 0,1 1 0,-1-1 0,0 1-1,0-1 1,0 0 0,-1 1 0,1-1 0,-1 1 0,0-1 0,0 1 0,0-1 0,-2-5-1,2 8-8,0 0 0,0 0-1,0 0 1,-1 0-1,1 0 1,0 0-1,0 0 1,-1 0-1,1 0 1,0 1-1,-1-1 1,1 1 0,-1-1-1,1 1 1,-1-1-1,1 1 1,-1 0-1,1 0 1,-1-1-1,1 1 1,-1 0-1,1 0 1,-1 1 0,1-1-1,-1 0 1,1 0-1,-1 1 1,1-1-1,-1 1 1,1-1-1,0 1 1,-1 0-1,1 0 1,0-1 0,-1 1-1,0 1 1,0 0-161,-1-1 1,1 1-1,-1 0 1,1 0 0,0-1-1,0 2 1,0-1-1,0 0 1,1 0 0,-1 0-1,0 1 1,1-1-1,0 1 1,-1-1 0,1 1-1,0 0 1,0 0-1,0 4 1,1-7 118,0 0 0,0 0 0,0 0-1,0 0 1,1 1 0,-1-1 0,0 0 0,0 0-1,0 0 1,0 0 0,1 0 0,-1 0 0,0 0 0,0 0-1,0 0 1,1 0 0,-1 1 0,0-1 0,0 0-1,0 0 1,1 0 0,-1 0 0,0 0 0,0 0 0,0-1-1,1 1 1,-1 0 0,0 0 0,0 0 0,0 0-1,1 0 1,-1 0 0,0 0 0,0 0 0,0 0-1,0 0 1,1-1 0,-1 1 0,0 0 0,0 0 0,0 0-1,0 0 1,0-1 0,0 1 0,1 0 0,-1 0-1,0 0 1,0 0 0,0-1 0,0 1 0,0 0 0,13-13-681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22 17788,'-2'4'1400,"-13"19"-882,1 0-1,2 1 1,0 1 0,1 0-1,2 0 1,1 1-1,-7 35 1,13-49-444,1-1-1,0 1 1,1-1 0,1 0-1,-1 1 1,4 11 0,-4-21-65,0 0 1,1 1-1,-1-1 1,1 0-1,0 0 1,0 0 0,-1 0-1,2 0 1,-1 0-1,0 0 1,0 0-1,0 0 1,1 0-1,-1-1 1,1 1 0,0 0-1,-1-1 1,1 1-1,0-1 1,0 0-1,0 0 1,0 0 0,0 0-1,0 0 1,0 0-1,0 0 1,1-1-1,-1 1 1,0-1-1,0 1 1,1-1 0,-1 0-1,0 0 1,0 0-1,1 0 1,-1 0-1,3-1 1,2-1-3,0 0 0,0-1 1,0 0-1,0 0 0,-1 0 0,1-1 0,-1 0 1,0 0-1,0 0 0,0-1 0,0 0 1,-1 0-1,0-1 0,7-9 0,0-1 17,0-1 1,-2-1-1,0 1 0,8-23 0,-12 26-34,0-1 0,-2 0 0,0 0-1,-1 0 1,2-20 0,-4 31-61,-1-1 0,1 1 0,-1-1-1,0 1 1,0-1 0,-1 0 0,0 1 0,0-1 0,0 1 0,0-1 0,0 1 0,-1 0-1,0-1 1,0 1 0,0 0 0,0 0 0,-1 1 0,0-1 0,0 0 0,0 1 0,-6-7 0,6 9-14,0-1 0,0 1 1,1-1-1,-1 1 0,0 0 1,0 0-1,0 0 0,0 1 1,0-1-1,-1 1 1,1 0-1,0 0 0,-5 0 1,-42 10-535,48-10 573,-36 13-624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8431 12395,'-14'-23'181,"0"-1"0,2 0 1,0 0-1,2-1 1,-13-47-1,16 47-38,-181-749 1686,91 56-902,41-7-494,37 439-416,-38-974 93,52 1112-108,0-136 307,12 0 0,66-423-1,-56 619-188,3 1-1,5 1 0,3 1 0,3 2 0,64-119 0,-76 166-103,134-261 79,-27-13 62,-70 137 17,74-218 164,-85 265-260,58-171 52,-23-2 397,-58 160-181,-17 94-189,2 0-1,2 0 1,2 0-1,17-43 1,-23 72-152,-4 13-4,0-1 1,0 1-1,0 0 1,0-1-1,1 1 1,-1 0-1,1 0 1,0 0-1,2-3 1,-3 5-29,-1 0 0,1 1 0,-1-1 0,1 1 0,-1-1 1,1 0-1,-1 1 0,1-1 0,0 1 0,-1 0 0,1-1 1,0 1-1,-1-1 0,1 1 0,0 0 0,0 0 1,-1-1-1,1 1 0,0 0 0,0 0 0,0 0 0,1 0-47,4 0-66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15 390 13859,'-3'3'646,"-9"17"1087,12-15-916,10-7 33,5-8-553,-1-1 1,0 0-1,0-2 0,-1 1 0,-1-1 0,15-20 1,176-251 886,-200 280-1158,-1 0-1,1 0 1,0 1 0,0-1 0,5-4-1,-8 8-21,0 0 0,0 0 1,1-1-1,-1 1 0,0 0 0,0 0 0,0 0 0,1 0 0,-1 0 0,0 0 0,0 0 0,0 0 0,1-1 0,-1 1 0,0 0 0,0 0 1,0 0-1,1 0 0,-1 0 0,0 0 0,0 0 0,1 0 0,-1 0 0,0 1 0,0-1 0,0 0 0,1 0 0,-1 0 0,0 0 0,0 0 1,0 0-1,1 0 0,-1 0 0,0 1 0,0-1 0,0 0 0,0 0 0,0 0 0,1 1 0,1 18 122,-11 110 249,0 18-633,9-121-20,1-1 0,1 1 0,8 40 0,-4-50-8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13299,'7'6'1624,"-1"6"-824,0 1-320,-2 6 1537,2 1-1177,3 5-288,0 1-56,1 2-192,0-2-128,0-2-104,0-3-72,-1-2-256,-2-3-200,-4-4-344,-3-3 664,-8-3-136,-3 0-96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63 456 15747,'10'0'1673,"5"-10"-897,1-4-264,7-7 640,2-1-128,4-3-167,0 1-121,-4 0-416,-3 4-240,-7 2-528,-5 4-416,-10 2 712,-7 5-160,-14 4-89</inkml:trace>
  <inkml:trace contextRef="#ctx0" brushRef="#br0" timeOffset="1">6 173 12979,'-6'-3'1872,"6"2"-880,0-1-375,3-6 2015,6-3-1544,3-8-199,2 2-121,4-4-376,2 2-216,-1 2-408,2 1-408,-8 1 544,-3 5-152,-7-3-73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19140,'1'0'34,"-1"0"1,0 0-1,0-1 0,0 1 1,1 0-1,-1 0 0,0-1 0,0 1 1,0 0-1,0 0 0,1-1 1,-1 1-1,0 0 0,0 0 0,0-1 1,0 1-1,0 0 0,0 0 1,0-1-1,0 1 0,0 0 1,0-1-1,0 1 0,0 0 0,0 0 1,0-1-1,0 1 0,0 0 1,0-1-1,0 1 0,0 0 0,0 0 1,-1-1-1,1 1 0,0 0 1,0 0-1,0-1 0,0 1 1,-1 0-1,1 0 0,0 0 0,0-1 1,-1 1-1,1 0 0,0 0 1,0 0-1,-1 0 0,1-1 0,0 1 1,0 0-1,-1 0 0,1 0 1,0 0-1,0 0 0,-1 0 1,1 0-1,0 0 0,-1 0 0,1 0 1,0 0-1,0 0 0,-1 0 1,1 0-1,-1 0 0,-1 1 43,1-1-1,-1 1 1,0-1-1,1 1 0,-1 0 1,0-1-1,1 1 1,-1 0-1,1 0 1,-3 2-1,-2 4-45,0 0-1,0 0 1,1 0-1,0 1 1,0 0 0,1 0-1,0 0 1,1 0-1,-1 1 1,2-1-1,-1 1 1,1 0 0,-1 16-1,3-24-33,0 1 0,0-1 1,0 0-1,1 1 0,-1-1 0,1 1 0,-1-1 0,1 0 1,-1 1-1,1-1 0,0 0 0,0 0 0,-1 0 0,1 1 0,0-1 1,0 0-1,0 0 0,0 0 0,1 0 0,-1 0 0,0-1 0,0 1 1,0 0-1,1-1 0,-1 1 0,0 0 0,1-1 0,-1 0 1,1 1-1,1-1 0,7 3-30,1-2 0,0 1 0,14-1 0,9 2-24,-30-2 58,0-1 1,-1 2-1,1-1 1,-1 0-1,0 1 1,1 0-1,-1-1 1,4 4-1,-6-4 6,-1-1-1,1 1 1,0-1-1,-1 1 1,1 0-1,-1-1 1,1 1-1,-1 0 1,0-1-1,1 1 1,-1 0-1,0 0 1,1-1-1,-1 1 1,0 0-1,0 0 1,0 0-1,0-1 1,0 1-1,0 0 0,0 0 1,0 0-1,0-1 1,0 1-1,0 0 1,0 0-1,0 0 1,-1-1-1,1 1 1,0 0-1,-1 0 1,1-1-1,-1 1 1,1 0-1,0-1 1,-1 1-1,0 0 1,1-1-1,-1 1 1,1-1-1,-1 1 1,0-1-1,-1 1 1,-6 6-159,-1 0 0,1-1 0,-2 0 0,1-1 0,-11 4 1,20-8 133,0-1 1,-1 0 0,1 0-1,-1 0 1,1 0 0,0 0 0,-1 0-1,1 0 1,-1 0 0,1 0-1,-1 0 1,1 0 0,0 0 0,-1 0-1,1-1 1,-1 1 0,1 0-1,0 0 1,-1 0 0,1 0 0,0-1-1,-1 1 1,1 0 0,0 0-1,-1-1 1,0 0 0,1-5-293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17348,'2'3'1704,"1"11"-1112,-2 4-248,1 2 777,1 2-329,1 1-280,3-1-80,-1-1-304,1-4-128,-1-5-200,-1-3-120,-1-2-360,-1-1-281,-3-5 729,-7 2-224,-2-4-72</inkml:trace>
  <inkml:trace contextRef="#ctx0" brushRef="#br0" timeOffset="1">0 176 16404,'6'-4'1560,"4"-5"-1016,3-1-200,3-4 576,0-2-272,0-3-616,1 0-224,-6-4 232,-2-3-144,-2-9-144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17972,'0'0'1920,"4"0"-1312,3-6-256,5-1 1009,4-2-649,3 1-120,1-4-384,2 2-288,-1 1-656,-5 0 1184,-7 5-528,-8 4-48,1 1-80</inkml:trace>
  <inkml:trace contextRef="#ctx0" brushRef="#br0" timeOffset="1">75 211 16476,'9'7'1976,"1"-7"-1304,2-11-280,2-4 1024,2-4-1392,-1 0 377,-8 0-145,-1 3-136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15739,'0'19'1929,"0"0"-1249,0 5-304,0 2 1104,3 2-712,2 0-159,2 1-393,0-3-248,1-6-664,2-1-281,-4-11 769,7-5-184,0-5-200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17356,'0'-4'349,"0"-1"1,0 1-1,0 0 1,1 0-1,-1 0 1,1 0-1,0 0 1,1 1-1,2-7 0,-3 7-233,1 1 0,0 0 0,-1 0 0,1 0 0,1 0 0,-1 0 0,0 0 0,0 0-1,1 1 1,-1-1 0,1 1 0,-1-1 0,1 1 0,4-1 0,-2 0-69,0 0 1,0 0 0,0 1-1,1 0 1,-1 0-1,1 0 1,-1 1-1,0 0 1,1 0 0,-1 0-1,1 0 1,5 2-1,-9-1-46,0 0 1,1 0-1,-1 0 0,0 0 0,0 0 0,0 0 0,0 1 0,0-1 0,0 1 0,-1-1 0,1 1 0,0 0 0,-1 0 0,1-1 0,-1 1 1,0 0-1,0 0 0,1 1 0,-1-1 0,-1 0 0,1 0 0,0 0 0,0 1 0,-1-1 0,1 0 0,-1 1 0,0-1 0,0 1 1,0 3-1,-1 10 9,-1 0 1,0 1-1,-1-1 0,-1 0 1,0-1-1,-7 17 1,5-16 31,1 0 1,0 0-1,1 1 1,1 0-1,-1 23 1,3-38-33,1 0 1,0-1-1,0 1 1,0 0 0,0-1-1,1 1 1,-1 0-1,0 0 1,1-1 0,-1 1-1,1-1 1,-1 1-1,1 0 1,0-1-1,0 1 1,0-1 0,0 1-1,0-1 1,0 0-1,0 1 1,0-1 0,2 1-1,-1-1-56,-1 0-1,1-1 1,0 1-1,0-1 1,-1 0-1,1 1 1,0-1-1,0 0 1,0 0-1,-1 0 1,1-1 0,0 1-1,0 0 1,-1 0-1,1-1 1,0 1-1,2-2 1,5-2-199,-1 0 0,1-1 0,-1 0 0,0 0 0,0-1 0,11-10 1,6-12-187,0-5-155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15243,'-2'-37'3496,"5"65"118,-2-14-3460,1-1 0,6 26 1,-6-30-149,1 1 0,1-1 0,0 0 1,0-1-1,1 1 0,8 11 0,-12-19-3,1 1 0,-1 0 0,1-1 0,0 1 0,-1-1 0,1 1 0,0-1 0,0 0 0,0 1 0,0-1 1,0 0-1,1-1 0,-1 1 0,0 0 0,0-1 0,1 1 0,-1-1 0,0 0 0,1 1 0,-1-1 0,0 0 0,1 0 0,-1-1 0,0 1 0,1-1 0,-1 1 0,0-1 0,0 1 0,0-1 0,1 0 0,3-2 0,0-1 33,-1 0 1,1 0 0,-1-1 0,0 1 0,0-1 0,0 0 0,0-1 0,-1 1 0,0-1 0,0 0-1,-1 0 1,0 0 0,0 0 0,0 0 0,2-10 0,-4 13-18,0 0 0,0-1 0,0 1 0,-1 0 0,0-1-1,0 1 1,0-1 0,0 1 0,0 0 0,-1-1 0,1 1 0,-1 0 0,0-1 0,-1-3 0,1 5-27,-1 0 1,1 0 0,-1-1-1,0 1 1,1 0 0,-1 1-1,0-1 1,0 0 0,0 0-1,0 1 1,-1-1 0,1 1-1,0 0 1,-1-1 0,1 1-1,-1 0 1,1 1 0,-1-1-1,1 0 1,-4 0 0,0 0-36,0 0 1,0 1-1,1 0 1,-1 0 0,0 0-1,1 0 1,-1 1-1,0 0 1,1 0-1,-1 1 1,1-1 0,-1 1-1,1 1 1,0-1-1,-8 5 1,-14 16-206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79 10578,'-5'-15'1348,"3"17"-386,0 0-215,-2-15-7,2 6 285,0-1-1,0 0 1,1 0 0,0-16-1,4 30-822,2 25 410,41 377 431,39 178-913,-9-72-42,-66-430-86,118 802 128,108 173 132,-196-897-246,32 278-1,-34-138 67,11 143-347,-44-385 181,1 21-128,-13-90-749,-34-89-1686,35 80 2388,-22-50-477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3 600 14091,'-3'22'2000,"4"-21"-1026,1-5-77,11-35 1039,-11 32-2002,159-514 2457,-159 516-2376,13-32 131,-15 36-142,0 1-1,0-1 1,0 1-1,0-1 1,0 1-1,1-1 1,-1 1-1,0 0 1,0-1-1,1 1 1,-1-1-1,0 1 1,1 0 0,-1-1-1,1 1 1,-1 0-1,0-1 1,1 1-1,-1 0 1,1 0-1,-1-1 1,1 1-1,-1 0 1,0 0 0,1 0-1,-1 0 1,1 0-1,-1 0 1,1 0-1,-1 0 1,1 0-1,-1 0 1,1 0-1,-1 0 1,1 0-1,-1 0 1,1 0 0,-1 0-1,1 0 1,-1 0-1,1 1 1,-1-1-1,1 0 1,-1 0-1,0 1 1,1-1-1,-1 0 1,1 1-1,-1-1 1,0 0 0,1 1-1,-1-1 1,0 1-1,0-1 1,1 0-1,-1 1 1,0-1-1,0 1 1,1-1-1,-1 1 1,0-1 0,0 1-1,0-1 1,0 1-1,29 48 128,50 65 1,-50-76-391,-2 1 0,43 84 1,-64-110 187,-2-3 25,0 0-1,1-1 1,7 12 0,3-6-106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18460,'-1'11'1720,"2"8"-1112,2 4-255,1 5 719,1 2-200,2 4-360,0 0-136,1-7-280,-1 0-80,-1-11-96,-2-5-48,0-8-248,1-3-224,-4-10-440,-1-5-153,-3-7 849,-1-4-192,-6-12-184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16820,'0'-6'1840,"4"5"-904,3 2-304,5 1 1041,4-2-249,5-3-408,0-3-136,4-4-279,0-5-137,0 0-416,-2-1-200,-5 3-657,-2 3-343,-13 6 904,-3 1-208,-9 3-192</inkml:trace>
  <inkml:trace contextRef="#ctx0" brushRef="#br0" timeOffset="1">80 344 19036,'7'1'2281,"6"-8"-1209,5-9-472,0-8 1632,4-2-831,2 1-617,-1 1-272,-2 6-896,-2 6-440,-9 8-1201,-6 5 1681,-10 11-336,-4 4-288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17724,'4'7'2216,"9"-7"-1128,0-3-431,5-11 1639,1-5-832,6-5-783,0-3-425,-1 0-929,4 3-535,-6 0 952,0 2-272,-6-1-240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19204,'-2'36'1643,"-11"59"1,5-41-1909,6-38-112,2-11 113,0-1 0,-1 0 0,1 1-1,-1-1 1,0 1 0,0-1 0,0 0-1,-1 0 1,1 0 0,-4 6 0,4-9 195,1-1 0,-1 0 1,1 1-1,-1-1 0,1 0 1,-1 1-1,1-1 1,-1 0-1,1 0 0,-1 0 1,1 1-1,-1-1 0,1 0 1,-1 0-1,1 0 0,-1 0 1,1 0-1,-1 0 1,1 0-1,-1 0 0,1 0 1,-1 0-1,0 0 0,1-1 1,-1 1-1,1 0 0,-1 0 1,1 0-1,0-1 0,-1 1 1,1 0-1,-1-1 1,1 1-1,-1 0 0,1-1 1,-1 0-1,-15-16-1641,13 13 876,-22-21-1110,19 20 2186,0-1 0,0 0 0,1 0 0,-1-1 0,1 1 0,1-1 0,-7-11 0,11 17-164,0 1 0,0 0 0,0-1 0,0 1 0,0 0 1,0 0-1,0-1 0,0 1 0,0 0 0,0-1 0,1 1 0,-1 0 0,0-1 0,0 1 0,0 0 1,0 0-1,0-1 0,1 1 0,-1 0 0,0 0 0,0-1 0,0 1 0,1 0 0,-1 0 0,0 0 0,0 0 1,1-1-1,-1 1 0,0 0 0,0 0 0,1 0 0,-1 0 0,0 0 0,1 0 0,-1-1 0,0 1 1,1 0-1,-1 0 0,0 0 0,0 0 0,1 0 0,-1 0 0,0 0 0,1 1 0,-1-1 0,1 0 1,21 1 1510,-14 0-966,9 0-488,1-1 0,-1-1 1,0-1-1,-1 0 1,1-1-1,0-1 1,-1 0-1,28-12 0,-17 1-347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13731,'2'2'114,"-1"1"0,0-1 1,0 1-1,0 0 0,-1 0 0,1-1 0,-1 1 1,1 0-1,-1 3 0,1 2 23,58 306 706,-20-92-215,64 576 911,-94-701-1087,13 78 484,8-1 1,6-2 0,118 327-1,-72-270-490,78 347-1,-30 158-296,-31 3-187,-91-671 41,21 206 72,-29-272-106,1 1-1,-1 0 1,0-1-1,0 1 1,0 0-1,0-1 1,0 1-1,0 0 1,0 0-1,0-1 0,-1 1 1,1 0-1,0-1 1,0 1-1,-1 0 1,1-1-1,0 1 1,-1 1-1,0-2-3,1 0 0,0 0 1,-1 0-1,1 0 0,0 0 0,-1 0 0,1 0 0,0 0 0,-1 0 0,1 0 1,0 0-1,-1 0 0,1 0 0,0 0 0,-1-1 0,1 1 0,0 0 0,-1 0 1,1 0-1,0 0 0,0-1 0,-1 1 0,1 0 0,0 0 0,-1 0 1,1-1-1,-17-21-813,8 2 406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15571,'10'25'926,"-1"0"0,8 40 0,-10-34-308,15 40-1,-18-62-407,0 0 0,0 0 0,1 0 0,0-1 0,1 1 0,0-1 0,0-1 0,11 11 0,-15-16-116,0 0 1,1 0-1,0 0 0,-1 0 0,1 0 1,0-1-1,0 1 0,0-1 1,0 0-1,0 0 0,0 0 1,4 1-1,-5-2-39,0 0 0,0 0 1,0 0-1,0 0 0,0-1 1,0 1-1,0-1 0,0 1 1,0-1-1,0 0 0,0 1 0,0-1 1,0 0-1,0 0 0,-1-1 1,1 1-1,0 0 0,-1-1 0,1 1 1,1-3-1,4-4 86,0-2 0,0 1 1,-1-1-1,-1 0 0,0 0 0,0 0 0,4-16 0,20-82 216,-21 69-651,-1-1 0,-1 0 0,-3 0 0,-3-76 0,-7 64-98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4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13115,'-1'1'123,"1"0"-1,-1-1 1,0 1 0,0 0 0,1 0 0,-1-1-1,0 1 1,1 0 0,-1 0 0,1 0 0,-1 0-1,1 0 1,0 0 0,-1-1 0,1 1 0,0 0 0,0 0-1,-1 0 1,1 0 0,0 2 0,0 0 152,-6 25 159,1 0 0,2 0 0,1 1 0,1-1 0,1 1 0,2-1 0,8 42 0,-9-64-370,0 0-1,1 0 1,-1-1-1,1 1 1,1-1-1,-1 0 0,1 0 1,5 8-1,-7-12-25,0 0 0,0 1 0,0-1 0,0 0 0,1 0-1,-1 0 1,0 0 0,1 0 0,-1-1 0,0 1 0,1 0 0,-1 0-1,1-1 1,-1 1 0,1-1 0,-1 0 0,1 1 0,0-1 0,-1 0-1,1 0 1,-1 0 0,1 0 0,0 0 0,-1 0 0,1-1 0,-1 1-1,1 0 1,-1-1 0,1 1 0,-1-1 0,1 0 0,-1 1 0,1-1-1,-1 0 1,2-2 0,4-2 145,0 0 1,0-1-1,-1 0 0,0 0 0,0-1 1,-1 1-1,0-1 0,8-15 0,-4 6 95,-2 0-1,0-1 1,7-24-1,-11 30-169,-1-1 0,0 1 0,-1-1-1,0 0 1,-1 1 0,0-1-1,-4-21 1,4 28-97,-2 0 0,1 0 0,0 1 0,-1-1 0,0 1 0,0-1 0,0 1 0,-1 0 0,-4-6 0,5 7-53,0 1 0,-1 0 0,1 0 0,-1 0-1,1 0 1,-1 0 0,1 1 0,-1-1 0,0 1-1,0 0 1,0 0 0,0 0 0,0 0 0,0 0 0,0 0-1,-4 1 1,3 0-50,0 0-1,0 0 1,-1 1-1,1-1 0,0 1 1,0 0-1,0 1 1,0-1-1,0 1 1,0 0-1,0 0 1,0 0-1,1 0 0,-5 4 1,-9 6-336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20620,'7'-1'1873,"-2"10"-1305,-1 7-232,-1 10 872,1 5-336,1 8-375,1 3-201,-1 5-264,1 1-88,2-5-192,-1-7-81,-1-7-199,0-2-184,-2-10 1472,-4-4-960,1-4 16,-1-2 32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150 528 20044,'11'-3'1897,"8"-9"-1241,0-7-296,6-4 784,3-6-256,-1 0-448,0-1-368,-8 4-856,-2 4-424,-8 2 936,-5 4-208,-4 0-224</inkml:trace>
  <inkml:trace contextRef="#ctx0" brushRef="#br0" timeOffset="1">1 178 19156,'17'-2'2241,"7"-4"-1433,3-13-312,4-1 952,4-6-504,0-2-151,1 2-633,-2 2-392,-9 10-897,-6 2 969,-6 12-240,-1 6-168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20596,'12'67'2384,"-9"-48"-2074,0 0 0,8 24 0,-10-41-306,-1-1-1,1 1 0,-1-1 0,1 1 1,-1-1-1,1 1 0,0-1 0,0 0 0,0 1 1,0-1-1,0 0 0,0 0 0,0 0 1,0 0-1,1 0 0,-1 0 0,0 0 0,1 0 1,-1 0-1,0 0 0,3 0 0,-3-1-7,1 0 0,0 0 0,0 0-1,0 0 1,0 0 0,0 0 0,-1-1-1,1 1 1,0-1 0,0 1 0,-1-1 0,1 0-1,0 0 1,-1 0 0,1 0 0,0 0 0,-1 0-1,3-2 1,9-9-2,-1 0-1,0-1 0,0-1 1,15-23-1,-18 23 65,0 1 0,1 1 0,0 0 0,1 0 0,24-19 0,-34 30-51,-1 1 0,1 0 1,-1-1-1,1 1 0,-1-1 1,1 1-1,-1 0 0,1-1 1,0 1-1,-1 0 0,1-1 1,-1 1-1,1 0 0,0 0 1,-1 0-1,1 0 0,0 0 1,-1 0-1,1 0 0,0 0 0,-1 0 1,1 0-1,0 0 0,-1 0 1,1 0-1,-1 0 0,1 1 1,0-1-1,-1 0 0,1 0 1,-1 1-1,1-1 0,0 0 1,-1 1-1,1-1 0,-1 1 1,1 0-1,1 2 14,-1-1 0,1 1 1,-1 0-1,0 0 0,0 0 1,1 6-1,6 13 76,-7-21-93,-1-1-1,1 0 1,-1 1-1,0-1 1,1 0 0,-1 0-1,1 0 1,-1 1 0,1-1-1,-1 0 1,1 0 0,-1 0-1,1 0 1,-1 0-1,1 0 1,-1 0 0,1 0-1,-1 0 1,1 0 0,-1 0-1,1 0 1,-1 0-1,0-1 1,1 1 0,-1 0-1,1 0 1,-1 0 0,1-1-1,-1 1 1,0 0-1,1-1 1,-1 1 0,1 0-1,-1-1 1,0 1 0,1 0-1,-1-1 1,18-18 88,-15 15-66,4-4 6,-3 3 4,1-1 0,0 1 0,1 0 0,-1 0 0,9-6 0,-13 11-30,0-1-1,0 1 1,0-1-1,0 1 1,0 0-1,0-1 1,0 1-1,0 0 0,0 0 1,0 0-1,0 0 1,0-1-1,0 1 1,0 1-1,0-1 1,0 0-1,0 0 1,1 1-1,0-1-2,-1 1 1,0 0-1,0 0 1,0-1-1,0 1 1,0 0-1,0 0 0,0 0 1,0 0-1,0 1 1,0-1-1,-1 0 0,1 0 1,0 1-1,-1-1 1,1 0-1,0 2 0,10 47-148,-5-18-436,-6-32 574,0 1 1,0-1 0,0 0-1,0 1 1,0-1-1,0 0 1,0 1 0,0-1-1,0 0 1,1 1 0,-1-1-1,0 0 1,0 1 0,0-1-1,0 0 1,0 1-1,1-1 1,-1 0 0,0 0-1,0 1 1,0-1 0,1 0-1,-1 0 1,0 1 0,1-1-1,-1 0 1,0 0-1,0 0 1,1 1 0,-1-1-1,0 0 1,1 0 0,-1 0-1,0 0 1,1 0 0,-1 0-1,0 0 1,1 0-1,-1 0 1,1 0 0,-1 0-1,0 0 1,1 0 0,-1 0-1,0 0 1,1 0 0,0 0-1,10-8-189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17148,'0'-6'2184,"8"1"-1312,2 0-320,4-4 1177,4 0-649,2-1-168,5-2-304,0-2-256,3-1-512,1 2-288,-3 0-544,-2 4-272,-4 3 896,-5 0-248,-11 5-209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18572,'19'-4'2232,"0"-5"-1439,4-8-353,3 2 1080,2-1-672,-2 0-384,-1 3-1208,-3 1-2120,-3 8 2447,0 4-415,-7 7-344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21149,'0'13'1824,"2"4"-1304,1 2-240,1 8 816,2 0-376,3 7-391,0 1-217,1-4-392,0-4-249,-1-5-407,-2-3-272,-3-9 848,-2-8-264,2 1-112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15179,'10'-10'2968,"-10"10"-2911,0 0-1,0 0 0,0 0 0,0 0 1,0 0-1,1 0 0,-1 0 0,0 0 1,0 0-1,0 0 0,0 0 0,0 0 0,0 0 1,1 0-1,-1 0 0,0 0 0,0 0 1,0 0-1,0 1 0,0-1 0,0 0 1,0 0-1,0 0 0,1 0 0,-1 0 0,0 0 1,0 0-1,0 0 0,0 0 0,0 1 1,0-1-1,0 0 0,0 0 0,0 0 1,0 0-1,0 0 0,0 0 0,0 0 0,0 1 1,0-1-1,0 0 0,0 0 0,0 0 1,0 0-1,0 1 0,-2 25 3134,-1-12-3052,1 20 555,1 52-1,2-71-675,0 0-1,2 1 1,-1-1 0,2-1-1,9 27 1,-12-39 3,0 1 0,0-1 0,0 0 1,0 0-1,0 0 0,1 0 0,-1 0 0,1 0 1,-1 0-1,1-1 0,0 1 0,-1-1 0,1 1 0,0-1 1,0 1-1,0-1 0,0 0 0,0 0 0,1 0 1,-1 0-1,0-1 0,0 1 0,1 0 0,-1-1 1,0 0-1,1 1 0,-1-1 0,0 0 0,1 0 1,-1 0-1,0-1 0,1 1 0,-1-1 0,0 1 0,1-1 1,-1 0-1,0 1 0,0-1 0,0-1 0,0 1 1,0 0-1,3-2 0,3-3 105,0-1 0,-1 1-1,1-1 1,-1-1 0,-1 1 0,0-1 0,0 0 0,0-1-1,-1 0 1,7-15 0,-7 12 24,0 0-1,0-1 1,-1 0-1,-1 0 1,0 0 0,-1-1-1,0-20 1,-1 29-116,-2-1 0,1 0-1,-1 0 1,0 0 0,0 0 0,0 1 0,-1-1 0,0 1-1,0-1 1,0 1 0,-1 0 0,-5-9 0,5 11-122,1 0 1,0 1-1,0 0 1,-1 0-1,0 0 1,1 0-1,-1 0 1,0 0-1,0 1 1,0-1-1,0 1 0,0 0 1,0 0-1,0 0 1,0 0-1,-1 0 1,1 1-1,0 0 1,0-1-1,-1 1 1,1 0-1,0 1 1,-6 0-1,2 1-364,-1 0 0,1 0 0,0 1 0,-1-1 0,1 2 0,-12 6 0,3 1-522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19900,'1'3'1889,"4"-1"-1169,2 1-264,8-8 880,4 1-240,4-5-303,3-3-209,6 1-224,0-1-96,-1-3-232,-3 5-128,-6 1-400,-5 1-240,-8 3-713,-7 5 1161,-8-4-312,-9 2-160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18276,'21'1'2008,"3"-9"-1079,1-3-377,5-2 1032,2 0-344,-6-3-304,-3 0-287,-2 4-593,-5 2-344,-6 4-2113,-1 0 2153,-5 2-344,-2-2-184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18268,'1'0'212,"-1"1"1,1 0-1,0 0 1,-1 0-1,1 0 1,-1 0-1,1 0 0,-1 0 1,0 0-1,1 1 1,-1-1-1,0 0 1,0 0-1,0 0 1,0 0-1,0 0 0,0 0 1,0 1-1,0-1 1,0 2-1,-7 29 1652,5-22-1134,0 0-410,-2 7-255,1 0 0,1 1 0,0-1 0,1 22 0,2-39-86,-1 1 0,0 0 1,0 0-1,1 0 0,-1 0 0,1 0 0,-1-1 0,0 1 0,1 0 0,0 0 0,-1-1 1,1 1-1,-1 0 0,1-1 0,0 1 0,0-1 0,-1 1 0,1-1 0,0 1 0,0-1 0,-1 1 1,1-1-1,0 0 0,0 1 0,0-1 0,0 0 0,0 0 0,0 0 0,0 0 0,-1 0 1,1 0-1,0 0 0,0 0 0,0 0 0,2 0 0,42-9-277,-26 5 265,-14 3 43,1 1 0,-1 0 0,1 0 0,0 1-1,-1-1 1,0 1 0,1 1 0,-1-1 0,0 1-1,1 0 1,5 3 0,-9-4-3,0 0 1,-1 0 0,1 0-1,0 0 1,-1 1-1,1-1 1,-1 0-1,1 1 1,-1-1-1,0 1 1,1 0 0,-1-1-1,0 1 1,0 0-1,0 0 1,0 0-1,-1 0 1,1 0-1,-1 0 1,1 0-1,-1 0 1,1 0 0,-1 0-1,0 0 1,0 0-1,0 0 1,0 0-1,0 0 1,-1 0-1,1 0 1,-1 0-1,0 3 1,-2 2 38,0 0 0,-1 0 0,1-1-1,-1 1 1,-1-1 0,1 0 0,-1 0 0,0-1-1,-1 1 1,1-1 0,-1 0 0,-10 6 0,2-1 70,-2-1 1,1 0 0,-1-1-1,-21 7 1,30-13-158,0 1-1,0-1 1,0 0-1,-1 0 1,1-1-1,0 0 1,-1-1-1,-11 0 1,17 0-5,0-1-1,-1 1 1,1-1-1,-1 0 1,1 0-1,0 0 1,0 0 0,-1 0-1,1-1 1,0 1-1,0-1 1,0 1 0,1-1-1,-1 0 1,0 0-1,0 0 1,1 0 0,0 0-1,-1 0 1,1 0-1,0 0 1,0 0-1,0-1 1,0 1 0,0-1-1,1 1 1,-1 0-1,0-5 1,-3-28-365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12867,'0'0'124,"-1"1"0,1-1 0,0 0 0,-1 0 0,1 0 0,0 0 0,0 0 0,-1 1 0,1-1 0,0 0 0,0 0 0,-1 0 0,1 1 0,0-1 0,0 0 0,-1 0 0,1 1 0,0-1 0,0 0 0,0 0 0,0 1 0,0-1 0,-1 0 0,1 1 0,0-1 0,0 0 0,0 1 0,0-1 0,0 0 0,0 1 0,0-1 0,0 0 0,0 1 0,0-1 0,0 0 0,0 1 0,0-1 0,1 0 0,-1 0 0,0 1 0,0-1 0,0 0 0,0 1 0,0-1 0,1 0 1,-1 0-1,0 1 0,0-1 0,1 0 0,-1 0 0,0 1 0,0-1 0,1 0 0,-1 0 0,0 0 0,0 0 0,1 1 0,7 8 44,14 25 955,23 50-1,11 16-501,-47-86-521,0-1 0,1-1 0,1 1 0,0-2 0,17 14 0,287 256 1546,-234-206-1498,-44-40 50,-1 2 0,-2 1 0,-1 2 0,-3 1 0,47 83 0,-41-57-94,4-1-1,2-3 0,3-1 1,2-2-1,60 57 0,-95-104-85,143 146 172,-126-126-143,-2 2 0,-2 0 0,23 41 1,-2 11-6,46 77-30,-73-135-23,1 0-1,1-2 0,35 35 1,-1-10 40,56 59 7,-92-89-18,0 1 0,-2 0 0,20 36 0,4 25 4,51 152 0,-7-12-33,-52-152-3,2-3-1,4 0 0,75 99 1,-46-82-76,53 72 32,-30-42-844,-91-115 142,-4-5 516,-7-9 25,-15-10-196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18132,'13'0'2168,"0"-2"-1207,-1 2-441,5 2 1592,-1-2-816,6 2-663,-3-2-329,4 0-961,-1 0-407,-1-4 840,2-3-168,3-2-192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17972,'-5'13'476,"1"0"0,0 1 1,1 0-1,0 0 0,1 0 1,0 19-1,5 85 531,-2-112-970,8 67 248,-8-68-244,0 1 0,0-1-1,1 0 1,-1 0 0,1 0 0,0-1 0,1 1 0,-1 0-1,1-1 1,0 1 0,4 3 0,-6-7-24,0 0 0,0 0 0,-1-1-1,1 1 1,0 0 0,0-1 0,0 1 0,0-1 0,0 1 0,0-1 0,0 0-1,0 1 1,0-1 0,0 0 0,1 0 0,-1 0 0,0 0 0,0 0-1,0 0 1,0 0 0,0 0 0,2 0 0,-1-1 8,0 0 0,1 0 0,-1 0 0,0 0-1,0-1 1,0 1 0,0 0 0,0-1 0,3-3 0,2-3 86,-1 0 1,1 0-1,8-17 1,-4 5 129,-1 0 0,-1-1 0,9-31 0,-15 41-149,0 0 0,-1-1 0,0 1 0,-1 0 0,-1-1 0,1 1 0,-2-1 0,-2-20 0,2 28-71,0 0-1,0 1 0,0-1 1,-1 0-1,1 1 0,-1-1 1,0 1-1,0 0 1,0 0-1,0 0 0,0 0 1,-1 0-1,-4-5 0,4 7-58,1-1-1,-1 1 0,1-1 0,-1 1 0,1 0 0,-1 0 0,0 0 0,1 0 0,-1 1 0,0-1 0,0 1 0,1-1 0,-1 1 0,0 0 0,0 0 1,0 0-1,0 1 0,1-1 0,-5 2 0,-1 0-121,-1 1 1,1 1-1,0-1 1,0 1 0,0 1-1,1-1 1,0 1-1,-10 9 1,0 1-356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16299,'0'-1'27,"0"1"0,0 0 0,0 0 0,0 0 0,0 0 0,0 0 0,0 0 0,0 0 0,0-1 0,0 1 0,0 0 0,0 0 0,0 0 0,0 0 0,0 0 0,0 0 0,0 0 0,-1 0 0,1 0 0,0 0 0,0-1 0,0 1 0,0 0 0,0 0 0,0 0 0,0 0 0,0 0 0,-1 0 0,1 0 0,0 0 0,0 0 0,0 0 0,0 0 0,0 0 0,0 0-1,0 0 1,-1 0 0,1 0 0,0 0 0,0 0 0,0 0 0,0 0 0,0 0 0,0 0 0,0 0 0,0 1 0,-1-1 0,1 0 0,0 0 0,0 0 0,0 0 0,0 0 0,0 0 0,0 0 0,0 0 0,0 0 0,0 0 0,0 0 0,-1 1 0,2 9 492,7 15 63,5 4-201,2-1 0,1 0 0,39 49 0,71 68-152,-100-116-123,444 462 404,-199-212-4,-48-35-36,68 69-268,-247-269-204,108 112 107,-114-113 115,58 86 0,-22-5 242,52 75 249,-109-177-805,1 0 0,0-1 1,2-1-1,1-1 0,0 0 0,30 18 0,-71-65-1253,-8-5 938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115 576 12275,'-2'27'1117,"0"-14"-515,1 1 0,1-1 0,0 1-1,0-1 1,2 0 0,4 22 0,-3-31 531,0-11-393,-1-15 182,-3-59-129,-3 0-1,-4 0 0,-4 0 1,-3 1-1,-3 1 1,-50-131-1,113 271-428,-14-14-369,1-2 0,71 75 0,-79-96-1206,38 28 0,-59-50 1056,-2-1 103,0-1-1,0 1 0,0 0 1,0-1-1,0 1 1,-1 0-1,1 0 0,0 0 1,0-1-1,-1 1 1,1 0-1,-1 0 0,1 0 1,0 2-1,-1 3-568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20068,'2'29'1553,"2"3"-1249,5 3-120,7 1 400,4 2-192,7-1-80,0-1-128,3-4-152,-1-1-24,-1-6-40,-5-3-96,-6-9-344,-3 0-304,-9-9-368,-5-2 863,-3 2-175,-7-1-192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340 641 18700,'5'1'1928,"0"-2"-1367,3-6-265,2-5 824,9-5-408,3-4-160,6-2-280,1-1-64,1 1-128,0 1-40,-3 2-144,-3 2-152,-10-1-416,-3 2-288,-11-4 760,-5 4-192,-15-5-120</inkml:trace>
  <inkml:trace contextRef="#ctx0" brushRef="#br0" timeOffset="1">13 245 20044,'-11'2'1809,"9"-8"-1233,2-4-240,7-9 808,5-3-280,4-4-384,2-4-184,2 3-360,3 0-256,-1 4-704,2 3-152,-8 5 896,0 2-256,-5 4-168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18652,'1'3'381,"0"0"1,0 0-1,1 0 1,-1 0-1,1-1 1,0 1-1,0-1 1,4 5-1,-3-2 144,42 60 138,59 115 0,-96-170-1554,-6-20-312,-4-20-493,2 30 1694,-26-179-6684,7 58 6928,23 142 708,2 0 0,1 0 0,0-1 0,2 0 0,0 0 0,16 23-1,-1-5-911,2 0-1,38 40 1,-61-73-828,-9-5 500,-10-7 22,16 7 213,-18-10-376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16652,'0'-5'1888,"2"1"-1240,1-5-256,4 2 1024,-1-8-551,1-2-257,3-4-816,2 2-496,-7-1 664,0-4-160,0-2-153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15963,'0'-3'2321,"1"2"-1321,4-1-424,-1-1 1113,6 1-433,4-4-144,-1 0-504,4-1-384,2-2-824,-1-1-424,-8-1 848,0 4-176,-3 4-128</inkml:trace>
  <inkml:trace contextRef="#ctx0" brushRef="#br0" timeOffset="1">84 190 17532,'6'0'2176,"3"-6"-1400,-2-4-360,0 0 1369,9-5-1073,-2 0-488,-1 1-888,-2-1 704,3 5-288,0 0-136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18332,'-1'3'464,"0"-1"-1,1 1 1,-1 0 0,1-1-1,-1 1 1,1 0 0,0-1-1,0 1 1,0 0 0,1 4-1,11 40 742,-4-24-1266,0-1-1,15 26 1,-19-41 60,0-1-1,1 1 1,-1-1 0,1 0-1,1 0 1,6 7-1,-11-12 6,0 0 0,1 0 0,-1 0 0,0 0 0,0-1 0,1 1 0,-1 0 0,0 0 0,1-1 0,-1 1 0,1-1-1,-1 1 1,1-1 0,-1 0 0,1 1 0,-1-1 0,1 0 0,-1 0 0,1 0 0,-1 0 0,1-1 0,-1 1-1,1 0 1,-1 0 0,1-1 0,-1 1 0,1-1 0,-1 0 0,0 1 0,1-1 0,-1 0 0,0 0 0,1 0-1,-1 0 1,0 0 0,0 0 0,0 0 0,0 0 0,2-3 0,2-3 46,-1-1 0,0 0 0,0 0 0,0 0 0,-1 0 0,0-1 0,-1 1 0,0-1 0,0 0 0,-1 0 0,0-14 0,0 12 31,-1-1 0,0 1 0,-1 0 0,-1 0 0,0-1 0,0 1 0,-1 0 0,-7-17 1,8 24-62,0 1 0,0-1 0,0 1 0,0 0 0,0-1 0,-1 1 0,1 1 0,-1-1 0,0 0 0,0 1 0,0-1 0,-4-2 0,5 4-39,0 1 0,0-1 0,0 0 0,0 1 0,0-1 0,0 1 0,0-1 0,0 1 0,0 0 0,0 0 0,0 0 0,0 0 0,0 0 0,0 1 0,0-1 0,0 0 0,0 1 0,0 0 0,0-1 0,1 1 0,-1 0 0,0 0 0,0 0 0,-2 2 0,-2 1-159,1 1 0,-1 0 0,1 0 0,0 1 0,1-1 0,-1 1 0,1 0 1,0 1-1,0-1 0,1 1 0,0-1 0,0 1 0,1 0 0,-3 12 0,0 9-447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2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52 734 14707,'-3'19'1950,"0"-16"-741,2-12 62,4-160 3534,1 38-3635,-6 53-687,-3 0 0,-4 0-1,-22-96 1,30 171-470,0 0-1,0 1 0,1-1 1,-1 0-1,1 0 1,0 0-1,0 0 0,0-6 1,1 9-12,-1-1 0,0 1 0,0 0-1,0-1 1,0 1 0,1 0 0,-1-1 0,0 1 0,0 0 0,1-1 0,-1 1 0,0 0 0,1 0 0,-1-1 0,0 1 0,1 0 0,-1 0 0,0 0 0,1-1 0,-1 1-1,1 0 1,-1 0 0,0 0 0,1 0 0,18 3-17,-2 4 30,-1 1 1,0 0 0,-1 1-1,20 15 1,51 49 15,-23-19-681,-42-41-326,-20-13 960,0 0-1,0 0 1,-1 0-1,1 0 0,0 0 1,-1 0-1,1 0 1,0 0-1,-1 0 0,1 0 1,0 0-1,-1-1 1,1 1-1,0 0 0,-1 0 1,1-1-1,-1 1 1,1 0-1,0-1 0,-1 1 1,1-1-1,-1 1 1,1-1-1,-1 1 0,1-1 1,-1 1-1,0-1 1,1 1-1,0-2 0,5-13-382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12795,'0'-21'2565,"0"18"-1497,1 13-683,7 75-310,-3 113 0,-3-20-38,72 427 31,-55-484-63,34 367-22,-26 3 0,-22-388 19,4 121 15,15 249 17,-10 162-18,-15-516-21,5 0 0,35 213 0,-7-175 14,35 230-71,-50-174 114,-6-54 206,-10-150-238,0 1 0,1-1 0,0 0 0,1 1-1,0-1 1,0 0 0,1 0 0,0-1 0,1 1-1,0-1 1,0 0 0,0 0 0,1-1-1,13 14 1,-10-13-22,1-1-1,-1 0 0,1 0 1,1-1-1,-1 0 1,1-1-1,0 0 0,0-1 1,1 0-1,-1 0 0,18 2 1,69 5 29,1-4 0,120-7 0,-156-1-26,507-11-94,-187 3-64,188 0 39,466 44 170,-742-24 36,265-2-27,191 10-76,360 5 230,-433-17-174,-77 35 586,-127 42-470,-273-60-129,2-1 0,-22 4 59,252 4 1,-339-30-54,422 21 5,-61 26 266,-340-29 726,-107-18-766,-7-3-420,-10-6-536,1 0 686,-6-6-217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115 154 9242,'-15'-51'1039,"-2"-3"634,16 50-1279,-1 0 0,0 1 0,0-1 0,0 1 0,0 0 1,-1-1-1,1 1 0,-1 0 0,0 0 0,0 1 0,-5-4 1,-10 1 2636,13 3-1056,14 3-1330,465 48-627,-456-46-41,-1 0 1,1 2 0,0 0 0,-1 0-1,0 2 1,31 16 0,-45-21 23,-1 0 0,0 0 0,0-1 0,1 1 0,-2 1 0,1-1 0,0 0 0,0 0 1,-1 1-1,1-1 0,-1 1 0,1-1 0,-1 1 0,0 0 0,0-1 0,-1 1 0,1 0 0,0 0 0,-1-1 0,0 1 1,1 0-1,-1 0 0,0 0 0,-1 0 0,1 0 0,0-1 0,-1 1 0,0 0 0,1 0 0,-1 0 0,0-1 0,-2 4 1,-3 7 17,-1 0 0,0 0 0,-1-1 0,0 0 0,-12 13 0,-3 0 12,-2 0-1,0-2 1,-1-1-1,-1 0 1,-1-3-1,-46 26 1,-193 77 1,194-92-88,66-27-274,-1 0 1,1 0-1,-1 1 0,1 1 1,1-1-1,-12 10 1,22-21-177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17188,'4'3'2585,"-4"-3"-2489,1 1 0,-1-1-1,0 0 1,0 0 0,1 0 0,-1 0 0,0 1-1,0-1 1,0 0 0,1 0 0,-1 0 0,0 1 0,0-1-1,0 0 1,0 0 0,0 1 0,0-1 0,1 0 0,-1 0-1,0 1 1,0-1 0,0 0 0,0 0 0,0 1 0,0-1-1,0 0 1,0 0 0,0 1 0,0-1 0,0 0 0,0 1-1,0-1 1,0 0 0,-1 0 0,1 1 0,0-1 0,0 0-1,-3 26 750,-12 48 0,1-5-801,-2 27 0,-6 48-1635,20-174 1908,10 0-534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16996,'-4'21'434,"1"1"1,1-1 0,2 0 0,0 0 0,1 1 0,1-1 0,0 0-1,2 0 1,1 0 0,1-1 0,0 0 0,1 0 0,14 25 0,-17-38-402,0-1-1,0 1 1,0-1 0,1-1 0,0 1 0,1-1 0,-1 0 0,1 0 0,0 0 0,9 5 0,-12-8-19,0-1 0,0 1 0,0-1 0,0 0 0,0 0 0,0 0 0,0 0 0,1 0 0,-1-1 0,0 1 1,1-1-1,-1 0 0,0 0 0,0 0 0,1-1 0,-1 1 0,0-1 0,0 0 0,0 0 0,1 0 0,-1 0 0,0 0 1,0-1-1,-1 1 0,6-5 0,0 0 59,0-2 1,-1 1-1,0-1 1,-1 0-1,1-1 1,-1 0-1,-1 1 0,0-2 1,0 1-1,-1-1 1,0 0-1,3-15 1,1-6 205,-1-1 1,4-56-1,-11 85-264,3-75 320,-3 70-304,-1 0 1,1 0-1,-1 0 1,-1 0-1,0 1 1,0-1-1,-5-12 1,2 17-930,1 10-104,-2 14-519,5-18 1380,-1 4-563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17660,'-3'-10'2446,"-3"13"-1178,-5 17 88,8-10-1216,1 0-1,0 0 1,1 1 0,-1-1-1,2 0 1,1 21 0,-1-29-143,0 1-1,1 0 1,-1 0 0,1 0 0,0-1 0,0 1 0,0 0 0,0-1-1,1 1 1,-1-1 0,1 1 0,3 3 0,-4-4 10,1-1 0,-1 0 1,1 0-1,0 0 0,-1 0 0,1 0 1,0 0-1,0-1 0,0 1 0,-1-1 1,1 1-1,0-1 0,0 0 0,0 1 1,0-1-1,0 0 0,0 0 0,0-1 1,0 1-1,0 0 0,2-1 0,3-1 27,0 0 0,-1 0-1,1-1 1,-1 0 0,0 0 0,1 0-1,-1-1 1,6-5 0,45-41 262,-13 10-25,-44 40-270,0 0 0,0 0 0,1 0 0,-1 0 0,0 0 0,0 0 0,0 0 0,1 0 0,-1 0 0,0 0 0,0 0 0,0 0 0,1 0-1,-1 0 1,0 0 0,0 0 0,0 0 0,0 0 0,1 0 0,-1 0 0,0 1 0,0-1 0,0 0 0,0 0 0,1 0 0,-1 0 0,0 0 0,0 0 0,0 1 0,0-1-1,0 0 1,0 0 0,0 0 0,1 0 0,-1 1 0,0-1 0,0 0 0,0 0 0,0 0 0,0 1 0,0-1 0,0 0 0,0 0 0,0 0 0,0 1 0,0-1 0,0 0-1,0 0 1,0 0 0,0 0 0,0 1 0,0-1 0,-1 0 0,1 0 0,0 1 0,0 11 0,-4 14-12,2-19-8,0 1 0,1 0 1,0 0-1,0 0 1,1 0-1,0 1 0,0-1 1,1 0-1,3 14 0,-4-22 5,0 1 0,0-1 0,0 1 0,1-1 0,-1 1 0,0-1 0,0 0 0,1 1 0,-1-1 0,0 0 0,1 1 0,-1-1 0,0 0-1,1 1 1,-1-1 0,1 0 0,-1 0 0,0 1 0,1-1 0,-1 0 0,1 0 0,-1 0 0,1 0 0,-1 1 0,1-1 0,-1 0 0,1 0 0,-1 0 0,1 0 0,-1 0 0,0 0 0,1 0-1,-1 0 1,1-1 0,-1 1 0,1 0 0,-1 0 0,1 0 0,0-1 0,16-11-188,-4 0 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22077,'0'4'1816,"0"-8"-1424,3-5-256,7-3 392,2 1-688,1-4 216,6-2-192,7-1-176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17644,'-8'16'1760,"8"-8"-1144,0-5-272,0-1 849,2-2-849,1-6-128,3-6-152,2-1-152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17228,'3'-1'1992,"-2"4"-1192,2-2-344,1 2 1593,2 0-961,10 3-504,2-2-168,7 0-296,-2-1-24,2 0-144,0 0-144,-1-1-424,0 1-256,-11-3 696,-4 0-168,-2 2-112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18020,'1'6'1928,"8"-2"-1120,4-3-343,6-1 1007,0-1-384,6-1-760,0-2-528,-2 1 296,2 2-144,-2 1-192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4 291 20276,'0'1'171,"-1"0"0,1 0 0,-1 0 0,1 1 0,-1-1 1,1 0-1,0 0 0,0 0 0,-1 0 0,1 0 0,0 0 0,0 1 0,0-1 0,0 0 0,0 0 0,0 0 0,1 2 0,0-3-77,0-1-1,0 1 1,1 0 0,-1 0-1,0-1 1,0 1 0,0 0-1,0-1 1,0 1 0,0-1-1,0 0 1,0 1 0,0-1-1,0 0 1,0 1 0,0-1-1,0 0 1,1-2 0,24-20 339,-1-2 1,32-41 0,37-63-267,-68 91-74,-25 37-92,0 0 0,-1-1 1,1 1-1,0 0 0,0-1 0,0 1 0,0 0 0,0 0 0,1 0 0,-1 0 0,0 0 0,0 0 0,1 0 0,-1 0 0,1 1 0,-1-1 0,3-1 0,-3 2-1,-1 1 0,0-1-1,1 0 1,-1 0 0,0 0 0,1 0-1,-1 1 1,0-1 0,0 0 0,1 0-1,-1 1 1,0-1 0,0 0 0,1 0-1,-1 1 1,0-1 0,0 0 0,0 1-1,1-1 1,-1 0 0,0 1 0,0-1-1,0 1 1,0 0 0,2 19-10,-6 29 25,-16 81 0,10-80-345,-5 74-1,18-107-701,-3-17 987,0 0 0,0 0 0,0 0 0,0 0 0,0 1-1,1-1 1,-1 0 0,0 0 0,0 0 0,0 0 0,0 0 0,1 0-1,-1 1 1,0-1 0,0 0 0,0 0 0,1 0 0,-1 0-1,0 0 1,0 0 0,0 0 0,1 0 0,-1 0 0,0 0 0,0 0-1,0 0 1,1 0 0,-1 0 0,0 0 0,0 0 0,0 0 0,1 0-1,-1 0 1,0-1 0,0 1 0,0 0 0,1 0 0,1-2-195,1-1 1,0 1 0,-1 0 0,0-1-1,1 0 1,2-4 0,9-14-691</inkml:trace>
  <inkml:trace contextRef="#ctx0" brushRef="#br0" timeOffset="1">422 129 15643,'-1'10'492,"0"-1"-1,-1 0 0,0 0 0,0 0 0,-6 14 1,-4 12 660,6-12-495,1 0 0,-3 47 0,7-62-579,1 0 1,1 0 0,0 0 0,0 1 0,3 10 0,-3-16-47,1 1-1,-1-1 1,1 1 0,-1-1 0,1 1 0,0-1 0,0 0 0,1 0-1,-1 0 1,1 0 0,-1 0 0,5 3 0,-3-3 14,0-1-1,1 0 1,-1 0 0,1 0-1,-1-1 1,1 1 0,0-1 0,0 0-1,0 0 1,-1-1 0,1 1-1,0-1 1,0 0 0,0-1 0,0 1-1,0-1 1,-1 0 0,9-2-1,3-2 97,0-1 0,0 0 0,-1-1 0,16-9-1,-16 7 18,0-1-1,-1 0 0,-1-1 0,0 0 0,0-1 0,-1 0 0,0-1 0,17-26 0,-28 37-132,1 0-1,-1 0 1,0-1-1,1 1 1,-1-1-1,-1 1 1,1-1-1,0 1 1,0-1-1,-1 0 1,0 1-1,1-1 1,-1 0-1,0 1 1,-1-6-1,1 6-11,-1 0-1,0 1 0,1-1 1,-1 0-1,0 0 1,0 1-1,0-1 1,0 0-1,-1 1 1,1-1-1,0 1 0,-1-1 1,1 1-1,-1 0 1,1 0-1,-4-2 1,-1 0-75,0 0 0,-1 1 0,1-1 0,-1 2 0,0-1 0,1 1 1,-1 0-1,0 0 0,0 1 0,-12 0 0,6 1-476,1 0 0,-1 0 0,0 2 0,1 0 0,-1 0 0,1 1 0,0 0 0,-20 11 0,11 2-538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3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15939,'6'7'455,"0"1"0,-1 0-1,0 0 1,-1 0-1,0 1 1,0 0-1,-1-1 1,4 18 0,2 2 304,49 162 847,-9-28-1025,-53-175-1905,0 0 1098,0 1 0,-1 0 1,-6-11-1,-13-15-240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5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10 18228,'3'-10'2364,"-1"15"-768,0 19-179,5 162 199,-1-65-2485,-6-119 741,0-1 0,0 1 1,0 0-1,0-1 0,0 1 0,0 0 1,0 0-1,-1-1 0,1 1 0,-1 0 1,1-1-1,-1 1 0,0-1 0,0 1 0,-1 2 1,1-3 60,0-1 0,0 0 0,0 1 1,1-1-1,-1 0 0,0 0 0,0 0 0,0 0 0,0 1 1,0-1-1,1 0 0,-1 0 0,0-1 0,0 1 1,0 0-1,0 0 0,0 0 0,1-1 0,-1 1 1,0 0-1,0-1 0,0 1 0,1 0 0,-1-1 1,0 1-1,1-1 0,-1 1 0,0-1 0,1 0 1,-1 1-1,1-1 0,-1 0 0,0 0 0,-17-18-928,1 0 0,1-2 0,1 1 0,-17-32 0,1 3 4087,31 49-3010,0-1 0,-1 1 0,1 0 0,0 0 0,0 0 0,0-1-1,0 1 1,0 0 0,0 0 0,0 0 0,0-1 0,0 1 0,0 0 0,0 0-1,0 0 1,0-1 0,0 1 0,0 0 0,0 0 0,0 0 0,0-1 0,0 1 0,0 0-1,0 0 1,0 0 0,0-1 0,0 1 0,0 0 0,0 0 0,1 0 0,-1 0 0,0-1-1,0 1 1,0 0 0,1 0 0,9-5 1564,26 0-552,-14 2-602,15-3-1407,1-2-1,-2-1 1,1-2 0,57-27-1,-59 20-76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6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2 20892,'-1'-1'139,"0"1"0,0 0 0,-1 0 0,1-1 0,0 1 0,0 0 0,0 0 0,-1 0 0,1 1 0,0-1 0,0 0-1,0 0 1,0 1 0,-1-1 0,1 0 0,0 1 0,-2 0 0,-12 6 44,1 1 0,0 1-1,0 0 1,0 1 0,1 0 0,1 1 0,-1 0 0,2 1-1,0 1 1,-11 14 0,19-23-187,1-1 0,-1 1 0,1 0 1,0 0-1,0 0 0,0 0 0,1 0 0,-1 0 0,1 1 0,-1 5 0,2-8 1,0 0-1,0 0 0,0 0 0,0-1 1,1 1-1,-1 0 0,1 0 0,-1 0 1,1 0-1,0-1 0,-1 1 0,1 0 1,0-1-1,0 1 0,0-1 0,0 1 1,1-1-1,-1 1 0,0-1 0,0 0 1,1 1-1,-1-1 0,1 0 0,0 0 1,-1 0-1,3 1 0,27 13-27,-15-8 25,0 1 0,25 18-1,-37-24 9,-1 1-1,0-1 0,0 1 0,0 0 0,-1 0 0,1 0 0,-1 0 0,1 0 1,-1 1-1,0-1 0,0 1 0,0-1 0,-1 1 0,1 0 0,-1 0 0,0 0 1,1 6-1,-2-7 28,-1 1 0,1-1 0,-1 0 0,0 0 0,0 1 0,0-1 0,0 0 0,0 0 0,-1 0 0,1 0 0,-1 0 0,0 0 0,0 0 0,0-1 0,0 1 1,0-1-1,-1 1 0,1-1 0,-1 0 0,1 0 0,-1 0 0,0 0 0,0-1 0,-4 3 0,-3 1 132,-1 0 1,1-1-1,-1 0 1,0 0-1,-22 3 1,20-5 267,-18 3-1786,31-5 1329,1 0 0,-1 0 0,0 0 0,0 0 1,0 0-1,0-1 0,0 1 0,0 0 0,0 0 0,0 0 0,0 0 0,0 0 0,0 0 0,0 0 0,0 0 1,0 0-1,0 0 0,0 0 0,0 0 0,0 0 0,0 0 0,0 0 0,0 0 0,0 0 0,0-1 0,0 1 0,0 0 1,0 0-1,0 0 0,0 0 0,0 0 0,0 0 0,0 0 0,0 0 0,0 0 0,0 0 0,0 0 0,0 0 0,19-7-589,5-2-22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6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48 17660,'1'7'485,"0"-1"-1,0 1 1,-1 0 0,0-1 0,0 1 0,-1-1-1,1 1 1,-4 10 0,-18 52 1568,14-45-1394,-16 40 382,11-31-1002,-14 55 1,26-88-95,1 1 1,0 0-1,-1-1 1,1 1-1,0 0 0,0 0 1,-1-1-1,1 1 1,0 0-1,0 0 0,0-1 1,0 1-1,0 0 1,0 0-1,0-1 0,0 1 1,0 0-1,1-1 1,-1 1-1,0 0 1,0 0-1,1-1 0,-1 1 1,0 0-1,1-1 1,-1 1-1,1-1 0,-1 1 1,1 0-1,0-1-43,1 0-1,-1 0 0,0 0 1,0-1-1,0 1 0,0 0 1,0-1-1,0 1 1,0 0-1,0-1 0,0 0 1,0 1-1,0-1 0,0 0 1,0 1-1,1-2 0,35-36-1546,136-196-6245,-140 185 7666,-14 20 696,-12 19 125,-1-1 0,1 2 0,15-17 0,-22 26-574,0 0 1,0 0-1,0 0 1,0 0-1,0-1 1,0 1-1,0 0 1,0 0 0,0 0-1,0 0 1,0 0-1,0 0 1,0 0-1,1-1 1,-1 1-1,0 0 1,0 0-1,0 0 1,0 0-1,0 0 1,0 0-1,1 0 1,-1 0 0,0 0-1,0 0 1,0 0-1,0 0 1,0-1-1,0 1 1,1 0-1,-1 0 1,0 0-1,0 0 1,0 0-1,0 0 1,0 1 0,1-1-1,-1 0 1,0 0-1,0 0 1,0 0-1,0 0 1,0 0-1,1 0 1,-1 0-1,0 0 1,0 0-1,0 0 1,0 0-1,0 0 1,0 1 0,0-1-1,1 0 1,-1 0-1,0 0 1,0 0-1,0 0 1,0 0-1,0 1 1,0-1-1,0 0 1,0 0-1,-1 10 1313,-7 12 366,-16 34 0,-6 10-389,24-48-1239,-34 105 1373,36-107-1795,0 0 0,2 0 0,0 0 0,1 0 0,2 30 0,-1-45 333,0-1-1,0 0 1,0 0 0,0 0 0,0 0 0,0 0 0,0 0-1,0 1 1,0-1 0,0 0 0,0 0 0,0 0-1,0 0 1,0 0 0,0 1 0,0-1 0,0 0 0,0 0-1,0 0 1,0 0 0,0 0 0,0 0 0,0 1-1,0-1 1,0 0 0,0 0 0,0 0 0,0 0 0,0 0-1,-1 0 1,1 1 0,0-1 0,0 0 0,0 0-1,0 0 1,0 0 0,0 0 0,0 0 0,0 0 0,-1 0-1,1 0 1,0 0 0,0 0 0,0 1 0,0-1-1,0 0 1,-1 0 0,1 0 0,0 0 0,0 0 0,0 0-1,0 0 1,0 0 0,-1 0 0,1 0 0,0 0-1,0-1 1,0 1 0,0 0 0,-9-4-598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7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14947,'6'-2'2129,"6"5"-1241,8 0-392,5 3 2257,6 0-2417,2-5 728,7-4-800,-5-11 0,4-5-168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7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15931,'0'-3'1657,"0"-3"1663,0-4-3256,0-3-88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8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16388,'-2'7'1904,"-10"50"-779,3 1-1,-3 69 1,9 16-4915,3-155 3134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8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34 17748,'-1'0'1616,"1"3"-1080,0-2-184,6 3 793,2-1-241,7 0-312,3-1-136,3-1-176,7-1-120,1-3-400,2-1-360,0-3 1680,-1-2-1088,-8-4-32,-7-2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8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0 20100,'-1'9'1865,"-5"7"-1473,-8 9-184,-1 4 808,0 10-624,-1 7-104,5-1-192,0 2-120,6-7-128,-3-3-80,7-8-288,-4-5-256,5-11-344,2-12 247,1 2 457,0-15-160,-3-10-128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2:49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0 16307,'-16'25'2301,"1"3"-1910,0 2 0,2 0 0,2 1 0,0 0 0,-7 40 0,4 4-241,12-66-121,2 0-1,-1 0 1,1 0-1,0 0 0,1 0 1,2 10-1,-3-18-9,0 1 1,1-1-1,-1 1 0,0-1 0,1 0 0,-1 1 0,1-1 1,-1 0-1,1 1 0,0-1 0,0 0 0,-1 0 1,1 1-1,0-1 0,0 0 0,0 0 0,0 0 0,1 0 1,-1 0-1,0 0 0,0-1 0,0 1 0,1 0 1,-1-1-1,0 1 0,1-1 0,-1 1 0,1-1 0,-1 1 1,1-1-1,-1 0 0,1 0 0,-1 0 0,0 0 1,1 0-1,-1 0 0,1 0 0,-1-1 0,3 1 0,2-2 78,0-1 0,0 1 0,0-1 0,0 0-1,0-1 1,-1 1 0,9-8 0,4-4 238,0-1 1,-2-1 0,0-1-1,26-37 1,-32 40-150,-1 0 0,-1-1 0,0 0 0,-1-1 1,0 0-1,-2 0 0,5-20 0,-9 33-166,-1 1-1,1-1 0,-1 1 1,0-1-1,0 1 0,0-1 1,0 0-1,-1 1 1,1-1-1,-1 1 0,0-1 1,-2-5-1,2 8-72,0 0 0,0-1 0,0 1 0,0 0 0,0 0 0,0 0 0,0 0 0,0 1 0,0-1 0,-1 0 0,1 0 0,0 1 0,-1-1 0,1 1 0,0-1 0,-1 1 0,1-1 0,0 1 0,-1 0 0,1 0 0,-1 0 0,1 0 0,-1 0 0,1 0 0,0 0 0,-1 0 0,1 0 0,-1 1 0,1-1 1,0 1-1,-1-1 0,1 1 0,-2 0 0,-27 14-774,19-8 244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18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384 64 14211,'8'-8'1265,"-2"2"-583,0 1 0,-1-1 0,9-10 0,-14 15-601,1 1-1,-1-1 1,0 0-1,1 1 1,-1-1-1,0 0 1,0 1-1,1-1 1,-1 0-1,0 1 1,0-1-1,0 0 1,0 1-1,0-1 1,0 0-1,0 0 1,0 1-1,0-1 1,0-1-1,-1 1 17,1 1-1,-1-1 1,1 1-1,-1-1 1,0 1-1,1-1 1,-1 1-1,0-1 1,1 1-1,-1-1 1,0 1 0,0 0-1,1-1 1,-1 1-1,0 0 1,0 0-1,0 0 1,1-1-1,-1 1 1,0 0-1,-1 0 1,-7 0 131,0 1 0,-1 0-1,1 0 1,0 1 0,0 0 0,1 0 0,-1 1-1,0 0 1,-13 7 0,-7 5 60,-36 25 0,44-25-138,0 1 0,-29 28 0,42-36-114,0 1 0,0 1-1,0-1 1,1 2 0,1-1 0,0 0-1,-8 19 1,13-26-37,0 0 1,1-1-1,-1 1 0,0 0 0,1-1 1,-1 1-1,1 0 0,0 0 0,0 0 1,0-1-1,0 1 0,1 0 0,-1 0 1,1-1-1,0 1 0,-1 0 0,1-1 1,0 1-1,1-1 0,-1 1 0,0-1 1,1 1-1,-1-1 0,1 0 1,0 0-1,0 0 0,0 0 0,0 0 1,0 0-1,0 0 0,0-1 0,5 3 1,6 3-46,1 0 0,0-1 0,0 0 0,27 5 0,-20-4-15,-10-4 38,4 1-28,-1 1 0,24 11 0,-35-15 47,-1 1 0,1-1 0,-1 1 0,1-1 0,-1 1 0,1 0 0,-1 0 0,0 0 0,0 1 0,0-1 0,0 0-1,0 1 1,-1-1 0,1 1 0,-1-1 0,1 1 0,-1 0 0,0 0 0,1 5 0,-2-5 23,0 0 0,0 0 0,-1 0 0,1 0 0,-1 0 0,0 0 1,0 0-1,0 0 0,0 0 0,0 0 0,-1 0 0,0-1 0,1 1 0,-1-1 0,0 1 0,0-1 0,0 0 0,0 0 0,-3 2 1,-5 5 131,0-1 1,-1 0 0,-12 7-1,8-7 80,0 0 1,-1-1-1,0-1 0,-24 7 0,32-11-160,0 0 0,0-1-1,-1 0 1,1 0 0,0-1-1,-1 0 1,1 0 0,0-1 0,0 0-1,-1-1 1,-9-2 0,16 3-145,0 0 1,0 0 0,0 0 0,0 0 0,0-1 0,0 1-1,0-1 1,0 1 0,1-1 0,-1 0 0,-1-1-1,3 2 43,-1 1 0,1-1 0,0 0 0,-1 1 0,1-1 0,0 1 0,0-1 0,-1 1 0,1-1 0,0 0-1,0 1 1,0-1 0,0 0 0,0 1 0,0-1 0,0 1 0,0-1 0,0 0 0,0 1 0,0-1-1,0 0 1,1 1 0,-1-1 0,0 1 0,0-1 0,1 1 0,-1-1 0,0 0 0,1 1 0,-1-1 0,0 1-1,1-1 1,-1 1 0,1 0 0,-1-1 0,1 1 0,-1-1 0,1 1 0,-1 0 0,1-1 0,-1 1-1,1 0 1,0 0 0,-1 0 0,1-1 0,13-4-460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14683,'0'17'1416,"0"3"-1095,7 2-161,-4 1 1064,11 5-1064,8 2-48,9 8-32,2-2-32,0-3-32,1 1-16,-4-3-120,1 1-136,-11-5-296,-3 0-665,-14-8 985,-3 0-144,-6-6-192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19396,'9'0'1937,"6"-5"-1169,4-5-312,8-6 832,6-3-208,7-6-368,0-1-199,1-3-257,-6 1-136,-6 3-184,-6 5-72,-7 4-136,-1 6-185,-12 7-623,-2 3 1136,-1 4-312,5 3-96,-2 2-8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19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19068,'12'-6'2257,"-2"4"1919,-8 7-3215,3 2-625,3-1-424,3-2 168,-2 6-128,-2 2-104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19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27 21373,'-2'8'1936,"-4"-2"-1368,3-4 736,6-4-671,6-7-1146,-2-1 657,-5 0-256,-1-2-160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 15795,'19'-6'1248,"-12"8"259,-8 0-1281,1 0 0,-1 1 0,1-1 0,-1 0 0,0 0 0,0 1 0,0-1 1,0 0-1,-2 3 0,-4 10-135,-41 74 749,-113 162 0,157-246-903,-1 4-277,-2-1-1,1 0 1,-1 0-1,-12 11 0,19-19 299,0 0 0,-1-1 0,1 1 0,0 0 0,0-1 0,0 1 0,-1 0 0,1 0 0,0-1 0,0 1 0,0 0-1,0-1 1,0 1 0,0 0 0,0-1 0,0 1 0,0 0 0,0-1 0,0 1 0,0 0 0,0-1 0,0 1 0,0 0-1,0-1 1,0 1 0,0 0 0,0-1 0,0 1 0,1 0 0,-1 0 0,0-1 0,0 1 0,0 0 0,1 0 0,-1-1-1,11-24-541,6-6-193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31 12771,'7'-7'903,"-5"5"-730,-1 0-1,1 0 1,0 0 0,0 0 0,0 1 0,0-1 0,0 0-1,0 1 1,0 0 0,0 0 0,1-1 0,-1 1-1,0 0 1,5 0 0,-6 1-67,-1 1-1,1-1 1,0 1 0,-1 0-1,1-1 1,-1 1-1,1 0 1,-1 0 0,1-1-1,-1 1 1,1 0 0,-1 0-1,1 0 1,-1-1-1,0 1 1,0 0 0,0 0-1,1 0 1,-1 0-1,0 0 1,0 0 0,0 0-1,0 0 1,-1 1 0,2 0 143,0 44 287,-1-1-1,-10 69 1,3-39-439,6-59-128,-20 163-922,21-178 891,0 0-1,0 0 1,0 0 0,0 0-1,0 0 1,0 0-1,-1 0 1,1 0-1,0 0 1,-1 0-1,1 0 1,-1-1 0,1 1-1,-1 0 1,1 0-1,-1 0 1,0 0-1,1-1 1,-1 1-1,0 0 1,1-1 0,-1 1-1,0-1 1,0 1-1,-1 0 1,1-1-55,0 0 1,0-1 0,0 1-1,0 0 1,0-1-1,0 1 1,0-1 0,0 1-1,0-1 1,0 1-1,0-1 1,1 0-1,-1 1 1,0-1 0,0 0-1,1 0 1,-1 0-1,-1-1 1,-4-7-527,0-1 0,1 0 0,-5-11 1,-5-12-4,7 17 1120,1-1 0,0 1 1,1-1-1,-3-20 0,8 36-394,1 1-1,0-1 1,0 1-1,0-1 1,0 0-1,0 1 1,0-1 0,0 0-1,0 1 1,0-1-1,0 1 1,1-1-1,-1 0 1,0 1-1,0-1 1,0 1-1,1-1 1,-1 1 0,0-1-1,1 1 1,-1-1-1,0 1 1,1-1-1,-1 1 1,1-1-1,-1 1 1,1 0-1,-1-1 1,1 1 0,-1-1-1,1 1 1,-1 0-1,1 0 1,-1-1-1,1 1 1,0 0-1,-1 0 1,1 0-1,-1 0 1,1 0-1,0 0 1,-1 0 0,1 0-1,-1 0 1,1 0-1,0 0 1,-1 0-1,1 0 1,-1 0-1,2 1 1,40 10 266,-27-6-438,-10-3-38,9 2-472,0-1 0,0 0-1,-1-1 1,17 1 0,-26-3 330,0 0 0,1-1 0,-1 1 0,0-1 0,0 0 0,0 0 0,0 0 0,0 0 1,0-1-1,-1 0 0,1 0 0,0 0 0,-1 0 0,1 0 0,-1-1 0,0 0 0,0 1 0,5-6 0,17-28-209,-4 5 3608,-21 31-3080,0 0 1,0 0-1,0 0 0,1 0 0,-1 0 0,0 0 0,0 0 1,0 0-1,1 0 0,-1 0 0,0 0 0,0 0 0,0 0 0,0 0 1,1 0-1,-1 0 0,0 0 0,0 0 0,0 0 0,0 0 1,1 0-1,-1 0 0,0 0 0,0 0 0,0 1 0,0-1 0,0 0 1,1 0-1,-1 0 0,0 0 0,0 0 0,0 1 0,0-1 1,0 0-1,0 0 0,0 0 0,0 0 0,0 1 0,0-1 0,0 0 1,0 0-1,0 0 0,0 1 0,1-1 0,-2 0 0,1 0 1,0 0-1,0 0 0,0 1 0,0-1 0,0 0 0,0 0 0,0 0 1,0 0-1,0 1 0,1 12 906,-4 32 727,1-31-1476,0 1 0,2 0 0,0 0 0,0 0 0,5 24 0,-5-38-199,0 1 1,1-1 0,-1 0-1,0 0 1,1 0-1,-1 0 1,1 1 0,-1-1-1,1 0 1,0 0 0,-1 0-1,1 0 1,0 0-1,0 0 1,-1-1 0,1 1-1,0 0 1,0 0-1,0-1 1,0 1 0,0 0-1,0-1 1,0 1 0,1-1-1,1 1 1,-1-1 3,0 0 0,0 0 0,0 0 0,0 0 1,0 0-1,0-1 0,1 1 0,-1-1 0,0 0 0,0 0 0,-1 0 0,1 1 1,3-3-1,4-3 50,0-1-1,0 0 1,-1-1 0,9-9 0,63-89 1084,-79 114-734,-4 9-293,-1-5-62,0 3-101,0 0 1,1 0-1,1 1 1,-1 27-1,3-41 20,0-1-1,0 0 1,0 0-1,0 1 1,0-1 0,1 0-1,-1 0 1,0 1-1,1-1 1,-1 0-1,1 0 1,-1 0-1,1 0 1,0 0-1,0 0 1,-1 0-1,1 0 1,0 0-1,0 0 1,0 0-1,0 0 1,0 0-1,0-1 1,0 1-1,3 1 1,-2-2 35,0 1 1,0-1-1,0 1 0,1-1 1,-1 0-1,0 0 1,1 0-1,-1 0 1,0 0-1,1 0 1,-1-1-1,0 1 0,0-1 1,3 0-1,12-7-190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136 198 12707,'-27'87'4860,"-31"119"-1860,51-171-2943,-36 141 35,97-352 640,15-43-166,-46 155-208,42-81-1,-63 140-333,6-10 82,-1 2 0,14-18 1,-19 28-83,-1 1 0,2-1 0,-1 1 0,0-1 0,0 1 0,1 0 0,-1 0 0,1 0 0,0 0 0,0 1 0,0-1 1,0 1-1,0-1 0,0 1 0,0 0 0,0 0 0,5 0 0,-6 1-19,-1 0 0,0 0 1,1 0-1,-1 0 0,1 0 0,-1 0 0,0 1 0,1-1 1,-1 1-1,0-1 0,0 1 0,1-1 0,-1 1 0,0 0 1,0-1-1,0 1 0,0 0 0,0 0 0,0 0 0,0 0 1,2 2-1,-1 0-2,-1 0 1,1 0-1,-1 0 1,0 0-1,0 0 1,0 0-1,0 1 1,1 5 0,-1 4-3,-1 0 1,0 0-1,-3 23 1,-2-8 23,-9 28 0,7-32-20,2 0 0,-4 27 0,9-48-16,0 0-1,0-1 0,-1 1 0,2 0 1,-1-1-1,0 1 0,0 0 1,1-1-1,0 1 0,-1-1 0,1 1 1,0-1-1,0 1 0,1-1 1,-1 0-1,0 1 0,1-1 0,-1 0 1,4 4-1,-2-4-17,1 1 0,0-1-1,-1 0 1,1 0 0,0 0 0,0 0 0,0-1 0,0 1 0,1-1 0,-1 0-1,6 0 1,-9-1 31,0 1-1,0-1 0,0 0 1,0 0-1,0 0 0,0 1 1,0-1-1,0 1 1,-1-1-1,1 0 0,0 1 1,0 0-1,0-1 0,-1 1 1,1-1-1,0 1 1,0 0-1,-1 0 0,1-1 1,-1 1-1,1 0 0,-1 0 1,1 0-1,-1 0 0,1-1 1,-1 1-1,0 0 1,1 0-1,-1 0 0,0 0 1,0 0-1,0 0 0,0 0 1,0 0-1,0 0 0,0 1 1,0 1 21,-1-1 1,1 0-1,-1 0 1,1 0 0,-1 0-1,0 0 1,0 0-1,0 0 1,0 0-1,0-1 1,-1 1-1,1 0 1,0-1-1,-1 1 1,1-1 0,-3 3-1,-3-1 108,1 1 0,-1-1 0,0 0 0,0 0 0,0 0 0,-1-1 0,-12 2 0,-55 4 800,73-8-903,-39 4-336,44-1-2256,9 0 2474,-10-2-129,16 3-431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92 14707,'0'0'105,"-1"1"-1,0-1 1,0 1 0,1 0 0,-1-1-1,1 1 1,-1 0 0,1-1-1,-1 1 1,1 0 0,-1 0-1,1 0 1,0 0 0,-1-1-1,1 1 1,0 0 0,0 0-1,0 0 1,-1 0 0,1 0-1,0 0 1,0 0 0,1 0-1,-1-1 1,0 1 0,0 0-1,0 0 1,1 1 0,0-1 22,0 0 0,0 0 0,0-1 0,0 1 0,0 0 0,0-1 0,1 1 0,-1-1 0,0 1 0,0-1 0,1 1 0,-1-1 0,0 0 0,1 0 0,-1 0 0,2 0 0,6 0 233,0 0 0,0 0 1,-1-1-1,17-4 0,-16 2-184,0-1-1,0 0 1,0 0-1,-1 0 1,13-9-1,-19 11-135,1 0-1,-1 1 1,0-1-1,0 0 1,0-1-1,0 1 0,0 0 1,0 0-1,0-1 1,-1 1-1,1-1 0,-1 0 1,0 1-1,1-1 1,-1 0-1,-1 0 1,1 0-1,0 1 0,-1-1 1,1 0-1,-1-6 1,0 8-28,0 0 0,0 0 0,0 0 0,-1 0 0,1 0 0,0 0 0,0-1 1,-1 1-1,1 0 0,-1 0 0,1 0 0,-1 1 0,1-1 0,-1 0 0,0 0 0,0 0 0,1 0 1,-1 0-1,0 1 0,0-1 0,0 0 0,0 1 0,0-1 0,-1 0 0,0 1 6,0-1 0,0 0 0,0 1 0,0 0 0,0 0-1,0 0 1,0 0 0,-1 0 0,1 0 0,0 0 0,-4 1-1,0 1 5,-1 0 0,1 0 0,0 1 0,-1 0 0,1 0 0,0 0 0,-5 5 0,3-2-14,1 1 0,0 0 1,-9 12-1,14-17-9,0 0 1,1 0-1,-1 0 1,1 0-1,0 0 1,0 0-1,-1 0 1,1 1-1,1-1 1,-1 0-1,0 1 1,1-1-1,-1 0 1,1 1-1,0-1 1,-1 1-1,1-1 1,1 1-1,-1 3 1,1-5-2,0 1 0,0-1 0,-1 0 0,1 0 0,0 0 0,0 1 0,0-1 0,1 0 0,-1 0 0,0-1 0,0 1 1,0 0-1,1 0 0,-1 0 0,1-1 0,-1 1 0,0-1 0,1 1 0,-1-1 0,1 0 0,1 1 0,37 2-24,-32-3 19,33 0-10,-19 0 15,0 0 0,-1 1 1,1 1-1,0 1 0,35 10 1,-56-13 15,-1 1 1,1-1-1,-1 0 1,1 0-1,0 0 1,-1 0-1,1 0 1,0 0-1,-1 0 1,1 0-1,0 0 1,-1 0-1,1 0 1,0 0-1,-1 0 1,1 0-1,0-1 0,-1 1 1,1 0-1,-1 0 1,1-1-1,0 1 1,-1 0-1,1-1 1,-1 1-1,1-1 1,0-1 30,0 1-1,0-1 1,0 1 0,0-1 0,0 1-1,0-1 1,-1 1 0,1-1 0,0-3-1,3-42 788,-4 45-775,-2-83 1063,48 107-4327,-25-17 2671,4-4-143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157 209 15403,'-17'2'2054,"11"0"-1823,0 1-1,0 0 1,0 1 0,0-1-1,1 1 1,-1 0 0,1 1-1,0-1 1,-5 7 0,-3 4 203,1-1 0,-10 18 0,18-26-285,0-1 0,0 1 0,1 1 0,0-1 0,0 0 0,0 1 0,1 0 0,0-1 0,-1 10-1,3-16-132,0 1 0,-1-1-1,1 1 1,0-1 0,0 1-1,0-1 1,0 1-1,0-1 1,0 1 0,0-1-1,1 1 1,-1-1-1,0 1 1,0-1 0,0 0-1,0 1 1,0-1-1,1 1 1,-1-1 0,0 1-1,1-1 1,-1 0-1,0 1 1,0-1 0,1 0-1,-1 1 1,1-1 0,-1 0-1,0 1 1,1-1-1,-1 0 1,1 0 0,-1 1-1,1-1 1,0 0-1,0 0 8,1 0-1,0 0 0,-1 0 0,1 0 0,0 0 0,0-1 1,-1 1-1,1-1 0,0 1 0,2-2 0,39-22 107,-14 2-86,-1-1 0,-1-1 0,34-40 0,63-90 149,-65 68 58,-84 127-183,2 0 0,2 1 0,2 2-1,1 0 1,-15 64 0,33-107-80,-7 45-634,7-45 610,0 1 0,0 0-1,0-1 1,0 1 0,0 0 0,0 0 0,0-1 0,1 1 0,-1 0 0,0-1 0,1 1 0,0-1 0,-1 1 0,1 0-1,0-1 1,0 1 0,0-1 0,0 0 0,0 1 0,0-1 0,2 2 0,-2-2 18,0-1 0,-1 0 0,1 0 0,0 1 0,0-1 0,-1 0 1,1 0-1,0 0 0,0 0 0,-1 0 0,1 0 0,0 0 0,0 0 0,0 0 0,-1 0 0,3 0 1,14-9-405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15891,'0'2'141,"0"1"0,0-1 0,0 0 0,0 1 0,1-1 0,-1 0 0,1 0 0,-1 1 0,1-1 0,0 0 0,0 0 0,0 0 0,0 0-1,0 0 1,0 0 0,3 3 0,-2-3-23,0-1 0,1 1 0,-1-1 1,0 0-1,1 1 0,-1-1 0,0-1 0,1 1 0,-1 0 0,1 0 0,-1-1 0,1 0 0,0 1 0,-1-1 0,4 0 0,4-1 134,1 0-1,-1 0 1,0-1-1,0 0 1,0-1-1,0 0 1,0-1-1,-1 0 1,16-8-1,-12 4-139,-1 1 0,0-2 0,0 0 0,-1 0 1,-1-1-1,14-15 0,-21 21-87,0 0 1,0 0 0,-1-1-1,0 1 1,0-1 0,0 0-1,0 1 1,0-7 0,-2 11-20,1-1 1,-1 1 0,0-1 0,0 1 0,0-1-1,0 1 1,0-1 0,0 1 0,0-1 0,0 1-1,0-1 1,0 1 0,0-1 0,0 1 0,0-1-1,-1 1 1,1-1 0,0 1 0,0-1 0,-1 1 0,1-1-1,0 1 1,0-1 0,-1 1 0,1 0 0,-1-1-1,1 1 1,0 0 0,-1-1 0,-1 1 7,1 0 1,-1 0-1,1 0 0,-1 0 1,0 0-1,1 1 1,0-1-1,-1 0 1,1 1-1,-1 0 0,1-1 1,-1 1-1,1 0 1,0-1-1,0 1 0,-2 2 1,-7 3 75,1 2 0,0-1-1,1 1 1,0 0 0,0 1 0,-12 18 0,15-20-37,0 1 0,1 0 0,-1 0-1,2 0 1,-1 0 0,1 1 0,1-1 0,-1 1 0,-1 13-1,4-21-47,0 0 0,0 1-1,0-1 1,0 0 0,0 1-1,0-1 1,0 0 0,1 0-1,-1 0 1,1 1 0,-1-1-1,0 0 1,1 0 0,0 0-1,-1 0 1,1 0 0,0 0-1,-1 0 1,1 0 0,0 0-1,0 0 1,0 0 0,0 0-1,0 0 1,0-1 0,0 1-1,0-1 1,0 1 0,1 0-1,-1-1 1,0 0 0,0 1-1,0-1 1,1 0 0,-1 1-1,0-1 1,0 0 0,1 0-1,-1 0 1,0 0 0,2-1-1,6 1-24,0-1 0,0 0-1,-1-1 1,13-3 0,-19 4 8,29-9-112,-16 5 30,0 1-1,0 0 1,21-2 0,-35 6 85,0 0 1,0 0 0,0 0-1,0 0 1,0 0 0,0 0-1,0 0 1,0 0 0,0 0 0,1 0-1,-1 1 1,0-1 0,0 0-1,0 1 1,0-1 0,0 1-1,0-1 1,0 1 0,0 0-1,-1-1 1,1 1 0,0 0-1,0-1 1,0 1 0,-1 0 0,2 2-1,-1 0 14,0 0-1,0 0 1,0 0-1,-1 0 1,1 0 0,-1 0-1,0 5 1,0-4 19,0 0 1,1-1 0,-1 1 0,1-1-1,-1 1 1,1-1 0,2 6 0,-2-8-15,0 0-1,-1 0 1,1 1 0,0-1 0,0 0 0,0 0 0,0 0 0,1 0 0,-1 0 0,0-1 0,0 1 0,0 0 0,1 0-1,-1-1 1,0 1 0,1-1 0,-1 1 0,1-1 0,-1 0 0,0 1 0,1-1 0,-1 0 0,4 0 0,6 0 16,0-1 0,0 0 0,0-1 0,0 0 0,0 0 1,13-6-1,68-28-73,-66 24-20,-11 6 22,45-17-197,-54 21 184,0 0 0,0 0 1,0 1-1,1 0 0,-1 1 0,0-1 0,10 1 1,-15 1 47,0-1 1,0 0-1,0 0 1,0 0-1,0 1 1,0-1-1,0 0 1,0 1-1,0-1 1,0 1-1,0-1 1,0 1-1,-1 0 1,1-1 0,0 1-1,0 0 1,-1-1-1,1 1 1,-1 0-1,1 0 1,0 0-1,-1-1 1,1 1-1,-1 0 1,0 0-1,1 0 1,-1 0-1,0 0 1,0 0 0,1 0-1,-1 1 1,0 5 29,0-1 1,0 1 0,0-1-1,-3 9 1,2-11 18,1-1 0,-1 1 0,0-1 0,1 1 0,0 0-1,0-1 1,0 1 0,1 0 0,1 6 0,-2-9-139,1-1 0,-1 1 0,1 0 0,-1-1 1,1 1-1,0 0 0,-1-1 0,1 1 0,0-1 0,0 1 0,-1-1 0,1 1 1,0-1-1,0 1 0,0-1 0,-1 0 0,1 1 0,0-1 0,0 0 0,0 0 0,0 0 1,0 0-1,0 0 0,1 0 0,-1 0 90,7 0-506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16660,'-1'-1'3291,"5"-3"-1166,14-9-344,24-12-922,-18 13-491,53-24 205,-69 33-553,1 0 0,-1 0 0,1 1 0,0 0 0,0 0 0,17 0 1,-24 2-26,0 0 1,0 0-1,-1 0 1,1 0-1,0 0 1,0 1-1,-1-1 1,1 1-1,0-1 1,-1 1-1,1-1 1,0 1 0,-1 0-1,1 0 1,-1 0-1,1 0 1,-1 0-1,1 0 1,-1 0-1,0 0 1,0 0-1,1 1 1,-1-1 0,0 1-1,0-1 1,0 1-1,-1-1 1,1 1-1,0-1 1,0 1-1,-1 0 1,1-1-1,-1 1 1,0 0 0,1 0-1,-1-1 1,0 1-1,0 0 1,0 0-1,0-1 1,-1 1-1,1 3 1,-3 7-173,0 1 0,0-1 0,-1 0 0,-9 20 0,8-22-168,4-7 117,-6 18-54,9-15 366,7-8-240,5-6-161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17364,'-1'5'3557,"-3"8"-2957,0-1-1,2 0 1,-3 18 0,5-27-641,0 1-1,0 0 1,0-1-1,1 1 1,-1 0-1,1-1 1,0 1-1,1 3 1,-2-6 62,1 1 0,0-1 1,-1 0-1,1 1 0,0-1 1,0 0-1,0 0 1,0 0-1,0 0 0,0 1 1,0-2-1,0 1 1,1 0-1,-1 0 0,0 0 1,0 0-1,1-1 0,-1 1 1,0-1-1,3 1 1,2 0 7,0 0 0,0-1 1,0 0-1,0 0 0,0-1 1,0 1-1,0-1 0,0-1 1,0 1-1,0-1 0,0 0 1,10-5-1,6-4 184,35-25 0,-51 32-165,6-3 54,0-1 0,-1 0 0,0-1 0,-1 0 0,0-1 0,12-14 0,-22 22 86,-7 6-108,-7 11-24,7-6-38,0 1 0,1 0-1,0 1 1,-4 11-1,8-18-12,0 0 0,1 0-1,0 0 1,0 1-1,0-1 1,0 0 0,0 1-1,1-1 1,0 0 0,0 1-1,0-1 1,0 1 0,1-1-1,1 6 1,-1-8 0,0 0 0,0 0 1,0-1-1,0 1 0,0 0 1,0 0-1,0 0 0,1-1 1,-1 1-1,1-1 0,-1 1 0,1-1 1,0 0-1,-1 0 0,1 1 1,0-1-1,4 1 0,-2-1 9,-1 0-1,1 0 0,0 0 0,0 0 0,0-1 1,0 0-1,0 0 0,0 0 0,4-1 0,2-1 24,0 0-1,0-1 1,0 0-1,-1 0 1,0-1-1,17-9 1,-17 7-3,0 0 0,0 0 0,-1 0 1,0-1-1,-1-1 0,1 1 1,-1-1-1,-1 0 0,1-1 1,8-15-1,-15 24-34,-1 0 1,1 0-1,0 0 1,0 0-1,0 0 1,0 0-1,0 0 1,-1 0-1,1 0 1,0 0-1,0 0 1,0 0-1,0 0 1,-1 0-1,1 0 1,0 0-1,0 0 1,0 0-1,0 0 1,0 0-1,-1 0 0,1 0 1,0 0-1,0 0 1,0 0-1,0 0 1,0 0-1,-1 0 1,1 0-1,0 0 1,0-1-1,0 1 1,0 0-1,0 0 1,0 0-1,0 0 1,-1 0-1,1 0 1,0-1-1,0 1 1,0 0-1,0 0 1,0 0-1,0 0 0,0 0 1,0-1-1,0 1 1,0 0-1,0 0 1,0 0-1,0 0 1,0-1-1,0 1 1,0 0-1,0 0 1,0 0-1,0 0 1,0 0-1,0-1 1,0 1-1,0 0 1,0 0-1,1 0 1,-1 0-1,0 0 1,0-1-1,0 1 0,0 0 1,0 0-1,-10 6 22,7-3-17,0 1 0,0 0 1,1 0-1,0 0 0,-1 0 1,2 0-1,-1 1 0,0-1 1,1 0-1,0 1 0,0-1 1,0 1-1,0 9 0,1-13-2,0 0 0,0 0-1,0 1 1,1-1 0,-1 0-1,0 0 1,1 1 0,-1-1-1,1 0 1,-1 0 0,1 0-1,-1 0 1,1 0 0,0 1-1,0-1 1,-1-1 0,1 1-1,0 0 1,0 0 0,2 1-1,-1-1 1,0 0-1,0 0 1,0-1 0,0 1-1,1-1 1,-1 0-1,0 1 1,0-1 0,0 0-1,0 0 1,1-1-1,-1 1 1,0 0 0,0-1-1,0 1 1,4-2-1,4-2 3,0 0 0,0-1 0,-1 0 0,0 0 0,1-1-1,-2 0 1,1-1 0,-1 0 0,0 0 0,0-1 0,-1 0-1,0 0 1,-1-1 0,1 0 0,5-12 0,-9 14-2,-7 9 32,-7 12 5,11-13-39,-1 0-1,1 0 1,0 0-1,-1 0 0,1 0 1,0 0-1,0 0 1,0 1-1,0-1 1,0 0-1,0 0 0,0 0 1,0 0-1,0 0 1,0 0-1,1 0 0,-1 0 1,0 0-1,1 0 1,-1 0-1,1 0 1,-1 0-1,1 0 0,-1 0 1,1 0-1,0 0 1,-1-1-1,1 1 0,0 0 1,0 0-1,0-1 1,0 1-1,-1 0 1,1-1-1,0 1 0,0-1 1,0 0-1,0 1 1,0-1-1,0 0 1,0 1-1,3-1 0,5 2 0,0-1 0,0-1-1,0 1 1,13-3-1,-6 2 3,-7-1-19,0 1 1,0 1 0,0-1-1,0 1 1,0 1 0,0 0-1,0 0 1,0 1-1,-1 0 1,15 7 0,-21-9-106,0 0 0,0 0 0,0-1 0,0 1 1,-1-1-1,1 1 0,0-1 0,0 0 0,0 1 1,0-1-1,0 0 0,0 0 0,0-1 0,0 1 0,0 0 1,0-1-1,0 1 0,0-1 0,0 1 0,0-1 1,-1 0-1,1 0 0,2-1 0,-1 0-74,1-1-1,-1 1 1,0-1 0,0 1-1,0-1 1,-1 0-1,1 0 1,0-1 0,-1 1-1,3-5 1,5-15-654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4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15155,'6'32'4949,"14"23"-3010,-11-32-1595,-7-19-300,15 34 79,-16-37-114,0 0 0,-1 1 0,1-1 0,0 0 0,0 0 0,0 1 1,0-1-1,1 0 0,-1 0 0,0 0 0,0 0 0,1-1 0,-1 1 0,0 0 1,1 0-1,-1-1 0,1 1 0,-1-1 0,0 1 0,1-1 0,0 0 0,2 1 1,-3-2 13,1 0 0,0 0 0,0 1 0,-1-1 0,1 0 0,-1 0 0,1-1 0,-1 1 0,1 0 0,-1 0 0,0-1 0,1 1 0,-1-1 0,0 1 0,0-1 0,0 0 0,0 1 0,0-1 0,-1 0 0,1 1 0,-1-1 0,2-3 0,10-45 379,-11 48-375,1-9 100,4-19 404,-1-1 0,-1 1 0,0-41 1,-2 102-455,1-1 1,1 0 0,2 0 0,14 45 0,-7-49-756,-12-25 628,-1 0 1,1 0 0,-1 0 0,1-1 0,0 1-1,-1 0 1,1 0 0,0-1 0,0 1 0,-1 0-1,1-1 1,0 1 0,0-1 0,0 1 0,0-1-1,0 1 1,0-1 0,0 0 0,0 1 0,0-1-1,0 0 1,0 0 0,2 1 0,3-5-319,-5-4-115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13851,'-3'-7'1984,"0"3"-1055,3 2-409,6 2 1968,4 6-1904,6-2-160,5 1-119,11-2-305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102 168 19324,'-17'14'1203,"1"-1"-337,-23 22-1,36-32-704,0 0-1,0 0 0,1 0 1,0 0-1,-1 0 0,1 1 0,0-1 1,1 1-1,-1-1 0,1 1 0,-1 0 1,1 0-1,0-1 0,0 8 1,1-10-128,0 1 1,0-1 0,1 1-1,-1-1 1,1 0 0,-1 1 0,1-1-1,-1 0 1,1 0 0,0 0 0,-1 1-1,1-1 1,0 0 0,0 0-1,0 0 1,0 0 0,0 0 0,0 0-1,0-1 1,1 1 0,-1 0-1,0 0 1,0-1 0,0 1 0,1-1-1,-1 1 1,0-1 0,1 0-1,-1 1 1,1-1 0,-1 0 0,0 0-1,3 0 1,5 1-19,0-1-1,0 0 0,16-2 1,-13-1 2,0 0 0,0 0-1,0-1 1,0-1 0,-1 0 0,0 0 0,0-1 0,0-1 0,-1 0 0,14-11 0,-2-2 43,0-1 1,-1 0 0,21-29 0,4-14 72,-42 58-111,0-1 0,-1 1 0,0-1 0,0 0 0,0 0 0,0 0 1,2-14-1,-5 21-21,0 0 1,0 0-1,0 0 1,0 0-1,0 0 1,0-1-1,0 1 1,0 0-1,0 0 1,0 0-1,0 0 1,0 0 0,0-1-1,0 1 1,0 0-1,0 0 1,0 0-1,0 0 1,0-1-1,0 1 1,0 0-1,0 0 1,0 0-1,0 0 1,0 0-1,0-1 1,0 1-1,0 0 1,0 0-1,0 0 1,-1 0 0,1 0-1,0 0 1,0-1-1,0 1 1,0 0-1,0 0 1,0 0-1,0 0 1,-1 0-1,1 0 1,0 0-1,0 0 1,0 0-1,0 0 1,0 0-1,-1 0 1,1 0 0,0 0-1,0 0 1,0 0-1,-9 6 39,-7 14 7,7-4-222,0 1 0,1 0 0,1 1 0,0-1 0,2 2 0,0-1 0,1 0 0,1 1 0,0 0 0,1 32 0,3-17-211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14027,'-1'-1'124,"0"1"1,1-1-1,-1 0 1,1 1-1,-1-1 1,1 0-1,0 0 1,-1 1-1,1-1 0,0 0 1,-1 0-1,1 0 1,0 1-1,0-1 1,0 0-1,0 0 1,-1 0-1,1 0 0,1 0 1,-1 1-1,0-1 1,0 0-1,0 0 1,1-1-1,0-1 159,0 1 0,0-1 1,1 1-1,-1 0 0,0-1 0,1 1 0,0 0 1,2-2-1,0-1 184,1 1 0,-1 1 0,1-1 0,0 1 0,0-1 0,11-4 0,-12 7-316,0 0-1,0 0 1,0 0 0,1 0 0,-1 1 0,0 0 0,0 0 0,1 0 0,-1 0 0,0 1 0,0-1 0,0 1 0,1 0 0,6 3 0,-8-3-116,-1 1 1,1-1 0,-1 1-1,0-1 1,1 1 0,-1 0-1,0 0 1,0 0-1,0 0 1,-1 0 0,1 0-1,0 1 1,-1-1 0,1 0-1,-1 1 1,0-1-1,0 1 1,0 0 0,0-1-1,0 1 1,-1 0 0,1 0-1,-1 3 1,0 3-11,0 0 0,-1-1 0,0 1 0,0 0 0,-4 11 0,-4 27 16,9-47-41,0 1 1,0 0 0,0-1 0,1 1 0,-1 0 0,0-1 0,0 1 0,0 0 0,1-1-1,-1 1 1,0 0 0,0-1 0,1 1 0,-1-1 0,1 1 0,-1 0 0,0-1-1,1 1 1,-1-1 0,1 1 0,0-1 0,-1 0 0,1 1 0,-1-1 0,1 0 0,-1 1-1,1-1 1,0 0 0,-1 0 0,1 1 0,0-1 0,-1 0 0,1 0 0,0 0-1,-1 0 1,1 0 0,0 0 0,0 0 0,-1 0 0,1 0 0,0 0 0,-1 0-1,1-1 1,0 1 0,0 0 0,33-11 17,-13 2 50,-1-1-1,0-1 0,36-27 1,-49 32-42,0 1 1,0-1 0,-1 0-1,0-1 1,0 0 0,-1 0-1,1 0 1,-2-1 0,1 1-1,-1-1 1,0 0 0,0 0-1,2-10 1,-6 17-61,1 0-1,-1 0 1,0 0-1,0 0 1,1 0-1,-1 0 1,0 0 0,0 0-1,0 0 1,0 0-1,0 0 1,0 0-1,0-1 1,0 1-1,-1 0 1,1 0 0,0 0-1,-1 0 1,1 0-1,-1 0 1,1 0-1,-1 0 1,1 1-1,-1-1 1,0 0 0,1 0-1,-1 0 1,-1-1-1,2 3-29,-1-1 0,1 0 0,-1 0 0,1 0 1,0 0-1,-1 0 0,1 0 0,0 1 0,-1-1 0,1 0 0,0 0 0,-1 1 0,1-1 0,0 0 0,-1 0 0,1 1 0,0-1 0,0 0 0,-1 1 0,1-1 0,0 0 1,0 1-1,-1-1 0,1 1 0,0-1 0,0 0 0,0 1 0,0-1 0,0 1 0,0-1 0,0 0 0,0 1 0,0-1 0,0 1 0,0-1 0,0 1 0,0-1 1,0 0-1,0 1 0,1 0 0,2 20-861,7-4 181,5 0-138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4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16259,'2'-12'2180,"-8"10"-441,4 3-1526,1-1 0,-1 1 0,1-1 0,-1 1-1,1 0 1,0 0 0,-1 0 0,1-1 0,0 1 0,0 0 0,-1 0 0,0 3 0,0-2-85,0 0 0,1 0-1,-1 1 1,1-1-1,0 1 1,0 0 0,0-1-1,0 1 1,0 0 0,1-1-1,-1 1 1,1 0-1,0 0 1,0-1 0,0 6-1,0-6-114,1-1 0,-1 1-1,1-1 1,-1 1-1,1-1 1,-1 1 0,1-1-1,0 0 1,0 1-1,0-1 1,0 0 0,0 0-1,0 1 1,0-1 0,0 0-1,0 0 1,1 0-1,-1 0 1,0 0 0,1-1-1,-1 1 1,1 0-1,-1-1 1,1 1 0,-1-1-1,1 1 1,-1-1 0,1 0-1,1 1 1,10-1-10,1 1 1,-1-2 0,0 0 0,0 0-1,1-2 1,-1 1 0,14-6 0,-9 3-33,0 1 0,34-3 1,-50 7 26,-1 0 1,1 0 0,-1 0-1,1 0 1,-1 0 0,1 0-1,-1 0 1,1 1 0,-1-1-1,1 1 1,-1-1 0,1 1-1,-1-1 1,0 1 0,1 0-1,-1 0 1,0 0 0,1 0-1,-1 0 1,0 0 0,0 0-1,0 0 1,0 0 0,0 0 0,0 1-1,-1-1 1,1 0 0,0 1-1,0-1 1,-1 0 0,1 1-1,-1-1 1,1 3 0,3 5 27,-3-7-23,0-1 1,0 1-1,0 0 0,1-1 0,-1 1 1,1-1-1,-1 0 0,1 1 0,-1-1 1,1 0-1,0 0 0,0 0 1,-1 0-1,1 0 0,0-1 0,0 1 1,0 0-1,0-1 0,0 0 0,0 1 1,0-1-1,0 0 0,3 0 1,6 0-5,0 0 1,0-1-1,11-3 1,-13 3-20,62-14-172,-51 10 1,0 0 1,1 2-1,39-3 1,-59 6 167,0 0 1,0 0-1,1 0 1,-1 0-1,0 1 1,0-1-1,0 0 1,0 0 0,0 1-1,1-1 1,-1 0-1,0 1 1,0-1-1,0 1 1,0 0-1,0-1 1,0 1 0,0 0-1,0 0 1,-1-1-1,1 1 1,0 0-1,0 0 1,-1 0 0,1 0-1,0 0 1,-1 0-1,1 0 1,0 2-1,0 1-69,-1 1-1,0-1 1,1 0-1,-1 0 1,-1 1-1,0 6 1,0 7-37,2-8 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36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 14291,'-7'-3'952,"5"3"-920,0 3-176,2-1 368,4 7-64,8-4-168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0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7 15555,'5'-7'2898,"-1"8"-878,-2 15 52,-7 34-1141,5-45-597,-52 396 1347,54-376-1577,1-19-243,2-16-593,-3 0 274,0 0 1,-1 0-1,-1 0 0,0 0 1,0 1-1,-2-13 1,-4-12-324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0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52 15595,'-3'-4'876,"-11"-15"735,14 18-1531,0 1 1,-1-1-1,1 1 0,0-1 0,0 1 0,0-1 0,0 1 1,0-1-1,0 1 0,0 0 0,0-1 0,0 1 0,0-1 1,0 1-1,0-1 0,0 1 0,0-1 0,0 1 0,1-1 1,-1 1-1,0 0 0,0-1 0,1 1 0,-1-1 1,0 1-1,0 0 0,1-1 0,-1 1 0,0 0 0,1-1 1,-1 1-1,0 0 0,1-1 0,-1 1 0,1 0 0,-1 0 1,1-1-1,-1 1 0,0 0 0,1 0 0,-1 0 0,1 0 1,-1 0-1,2 0 0,27-5 871,0 1-1,0 2 1,1 1 0,35 3-1,-17-1-439,118 9 86,-85-5-4562,-76-5 3040,-7-1 119,-8-3-325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1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2 20956,'11'-1'1649,"-11"8"-1289,-6 7-160,-4 7 624,1 2-304,-4 8-248,0 1-120,0 3-152,0-1-16,3-4-88,1-3-96,4-10-248,5-4-128,5-13-408,5-7-208,8-11 823,-2-6-223,8-9-120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1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0 15659,'1'2'1873,"-1"4"-1177,-4 7-248,-2 3 1104,0 4-599,-3 4-193,2 3-328,3 4-120,1 0-160,0-1-80,0-3-136,1-1-88,2-7-344,0 0-240,0-10-313,-1-8 769,-9 0-152,-1-8-160</inkml:trace>
  <inkml:trace contextRef="#ctx0" brushRef="#br0" timeOffset="1">2 183 15323,'-1'-5'1729,"5"2"-889,5-1-256,10 3 880,4-2-271,7 0-465,-3 0-448,4 0-624,1-1 464,2 2-216,-1 1-192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2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17468,'4'12'6171,"1"7"-4091,-2 15-1169,-2 40 1,-1-45-1186,0-1-1,8 50 1,-8-77 208,0 0-1,0-1 1,0 1 0,1 0-1,-1-1 1,0 1 0,0 0-1,0-1 1,0 1 0,1-1-1,-1 1 1,0 0 0,1-1 0,-1 1-1,0-1 1,1 1 0,-1 0-1,1-1 1,-1 1 0,1-1-1,-1 0 1,1 1 0,-1-1-1,1 1 1,0-1 0,0 1-1,0-2 45,-1 1-1,0-1 0,1 1 0,-1 0 0,0-1 1,0 1-1,1-1 0,-1 1 0,0-1 0,0 1 1,0-1-1,0 1 0,0-1 0,1 1 0,-1-1 1,0 1-1,0-1 0,0 1 0,0-1 0,0 0 1,-1 1-1,1-1 0,0 1 0,0-1 0,0 1 1,0-1-1,-1 1 0,1-1 0,0 1 0,0 0 1,-1-1-1,1 1 0,-1-1 0,-6-12-293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5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3 133 17164,'-1'10'2120,"1"-1"-1160,-2-2-432,7-4 1465,5-6-697,7-2-408,4-9-192,6-4-367,3-6-121,-1 1-96,-1 1-8,-4 3-160,-3 1-232,-7 8-681,-2 4-167,-9 6 864,-4 3-216,-11 0-160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2.9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 17308,'-3'-2'1968,"3"1"-1128,5 1-296,8 0 1017,3 0-201,9 0-360,4 0-216,6 0-343,3 1-209,1 1-432,-2-2-433,-5 0 537,-1 1-112,-7-2-104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3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11 18916,'5'-3'928,"13"-5"2285,-17 8-3140,-1 1 0,1-1 0,-1 0 0,1 0 0,0 1 0,-1-1 1,1 0-1,-1 1 0,1-1 0,-1 1 0,1-1 0,-1 1 0,0-1 1,1 1-1,-1-1 0,1 1 0,-1-1 0,0 1 0,0-1 0,1 1 1,-1-1-1,0 1 0,0 0 0,0-1 0,0 1 0,1 0 1,-1-1-1,0 1 0,0 0 0,0 0 0,2 26 322,-1-1 0,0 1-1,-8 51 1,2-11-415,0-3-70,-1 26-3289,-16-114 175,7-2 2198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3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 17916,'0'-6'2352,"0"-1"-1463,7 1-321,6 0 1528,11 3-840,4-1-223,8 1-473,3-1-224,7-2-160,-2 2-72,-2-1-512,-3 2-384,-7 0 664,-1 2-137,-5 1-103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4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 19956,'-6'29'4968,"-9"53"-3157,15-80-1793,-1 7 4,1-1-1,-1 1 0,2 0 1,-1-1-1,3 11 0,-3-18-16,0 0-1,1 1 1,-1-1 0,1 0-1,-1 0 1,1 1-1,-1-1 1,1 0-1,0 0 1,-1 0-1,1 0 1,0 0-1,0 0 1,0 0-1,0 0 1,0 0 0,0 0-1,0 0 1,0-1-1,0 1 1,0 0-1,0-1 1,1 1-1,-1-1 1,0 1-1,0-1 1,1 0-1,-1 1 1,0-1-1,1 0 1,-1 0 0,0 0-1,1 0 1,-1 0-1,0 0 1,1 0-1,-1-1 1,0 1-1,1 0 1,-1-1-1,0 1 1,2-2-1,4-1 38,0 0 0,0-1 0,0 0 0,0 0-1,0-1 1,-1 0 0,0 0 0,0-1 0,8-9-1,44-61 315,-53 70-323,17-32 114,-28 48-239,2 0 1,-1 0-1,2 0 1,-1 1-1,1 0 1,1-1-1,0 1 0,0 0 1,1 0-1,1 0 1,0 15-1,1-24 82,0 0-1,-1 0 1,1 0-1,0 0 1,0 0-1,0 0 1,0 0-1,0 0 1,1 0-1,-1 0 1,1 0-1,-1-1 1,1 1-1,0-1 1,-1 1-1,1-1 1,0 0-1,0 1 1,0-1-1,0 0 1,4 1-1,12 3-291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20156,'5'6'1833,"-4"7"-1153,-1 3-288,-1 12 928,-2 4-288,-1 6-415,1 3-225,1 3-168,1-3-64,1-6-168,0-5-128,4-9-320,0-2-161,1-12-463,-2-8-768,-6-8 1176,-4-6-184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5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18068,'4'3'2208,"6"-2"-1399,9 1-257,2-2 1120,6 0-616,4-2-200,4-2-776,1-3-504,-6-11 440,-7-1-104,-5-4-224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7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17660,'5'-5'686,"-1"0"8,0 1 1,0 0-1,0 1 0,1-1 0,7-4 0,-12 8-610,1 0-1,-1-1 1,1 1 0,-1 0 0,1 0-1,-1 0 1,1 0 0,0-1 0,-1 1-1,1 0 1,-1 0 0,1 0 0,0 0-1,-1 0 1,1 0 0,-1 1 0,1-1 0,-1 0-1,1 0 1,0 0 0,-1 0 0,1 1-1,0-1 1,0 1 6,0 0 0,0 1 0,-1-1 1,1 0-1,0 0 0,-1 0 0,1 0 0,-1 1 0,1-1 0,-1 0 0,1 0 0,-1 1 1,0-1-1,0 0 0,0 3 0,1 23 100,-1 0 1,-2 0 0,-7 40-1,3-19-264,-16 146-3481,21-192 3473,1 1-60,0 0 0,0-1 0,-1 1 0,0 0 0,1-1-1,-1 1 1,0 0 0,-2 2 0,-2 2-629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8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31 565 16620,'0'14'1864,"10"-6"-992,7 0-288,7-3 889,4 1-185,9-1-288,3-1-192,0-1-384,1-2-208,-6-2-384,-5-2-288,-5-3-656,-9-1-8,-10-3 752,-6 1-248,-7-9-169</inkml:trace>
  <inkml:trace contextRef="#ctx0" brushRef="#br0" timeOffset="1">1 43 20316,'8'-7'1905,"10"-1"-1249,1 1-248,9 1 792,4 0-232,6 2-431,1 0-273,2 4-953,-2 0-335,-7 1 840,-4 5-216,-7 0-136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8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12 19460,'0'0'73,"0"-1"1,0 1-1,0-1 0,0 1 0,0 0 0,0-1 1,0 1-1,0 0 0,0-1 0,0 1 0,0-1 1,0 1-1,0 0 0,0-1 0,0 1 1,0 0-1,-1-1 0,1 1 0,0-1 0,0 1 1,0 0-1,-1 0 0,1-1 0,0 1 0,0 0 1,-1-1-1,1 1 0,0 0 0,-1 0 1,1-1-1,0 1 0,-1 0 0,1 0 0,0 0 1,-1 0-1,1 0 0,0-1 0,-1 1 0,1 0 1,0 0-1,-1 0 0,1 0 0,-1 0 1,1 0-1,0 0 0,-1 0 0,1 0 0,-1 0 1,1 1-1,0-1 0,-1 0 0,0 0 0,-22 7 1434,14-2-1290,0 0 1,0 1-1,0 0 1,1 1 0,-9 7-1,13-10-212,0 0-1,-1 1 1,2-1 0,-1 1-1,1-1 1,-1 1-1,1 0 1,0 0 0,1 1-1,-4 8 1,6-12-7,0-1 0,0 1-1,0-1 1,0 0 0,0 1 0,1-1 0,-1 1 0,0-1-1,1 0 1,-1 1 0,1-1 0,-1 0 0,1 1 0,0-1-1,-1 0 1,1 0 0,0 0 0,0 0 0,0 0-1,0 0 1,0 0 0,0 0 0,0 0 0,0 0 0,1 0-1,-1-1 1,0 1 0,0 0 0,1-1 0,-1 1 0,2 0-1,8 2-11,-1 1 0,0-2-1,13 3 1,-12-3-10,15 3-20,-11-2 27,0 0-1,-1 0 1,1 2 0,-1 0 0,20 9-1,-34-14 17,1 1 0,0-1 0,0 0 0,-1 1 0,1-1 0,0 1 0,-1-1 0,1 1 0,0-1 0,-1 1 0,1 0 0,-1-1 0,1 1 0,-1 0 0,1-1 0,-1 1 0,1 0 0,-1-1 0,0 1 0,1 0 0,-1 0 0,0 0 0,0-1 0,0 1 0,0 0 0,1 0 0,-1 0 0,0 0-1,0-1 1,-1 1 0,1 0 0,0 0 0,0 0 0,0-1 0,0 1 0,-1 0 0,1 0 0,0 0 0,-1-1 0,1 1 0,-1 0 0,1-1 0,-1 1 0,1 0 0,-1-1 0,1 1 0,-1 0 0,1-1 0,-1 1 0,0-1 0,0 1 0,0-1 0,-5 5 8,-1-1 1,1 0-1,-1 0 0,-8 3 1,-16 7 194,-53 15 0,70-26-112,0 1 0,0-2 0,0 0 0,0-1 0,0 0 1,-22-2-1,35 1-98,1 0 0,-1 0 0,0 0 1,1 0-1,-1 0 0,0 0 0,1 0 0,-1-1 1,0 1-1,1 0 0,-1 0 0,1-1 1,-1 1-1,1 0 0,-1-1 0,0 1 0,1-1 1,-1 1-1,1 0 0,0-1 0,-1 0 0,0 0-28,1 1-1,0-1 0,0 1 0,0-1 0,0 1 0,0-1 0,0 1 1,0-1-1,0 1 0,1-1 0,-1 1 0,0-1 0,0 1 0,0-1 1,1 1-1,-1-1 0,0 1 0,0-1 0,1 1 0,0-1 0,21-20-1616,-9 13 1274,1 0 1,18-9 0,8 0-389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59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10 16844,'1'-1'189,"0"1"0,-1-1 0,1 0 0,-1 1 0,1-1 0,0 0 0,-1 1 0,1-1 0,0 1 0,0-1 0,-1 1 0,1-1 1,0 1-1,0 0 0,0-1 0,0 1 0,0 0 0,0 0 0,-1-1 0,3 1 0,-3 1-27,1-1 0,-1 0 0,0 1 0,1-1 0,-1 1 0,0-1 0,1 1-1,-1-1 1,0 1 0,0-1 0,1 1 0,-1-1 0,0 1 0,0-1 0,0 1 0,0-1 0,0 1 0,1-1 0,-1 1 0,0 0 0,0-1-1,-1 1 1,1 0 0,-7 41 2138,-11 15-1842,-10 48-233,25-93-216,1 1 0,1 0 0,0-1 1,1 1-1,0 0 0,2 16 0,-1-26-12,0 0 0,1 0 0,-1-1 0,0 1 0,1 0 1,0 0-1,-1-1 0,4 4 0,-5-6-31,0 1 1,0-1 0,1 1-1,-1-1 1,0 0 0,0 1-1,1-1 1,-1 0 0,0 1-1,1-1 1,-1 0 0,0 1-1,1-1 1,-1 0 0,1 1-1,-1-1 1,0 0 0,1 0-1,-1 0 1,1 0-1,-1 1 1,1-1 0,-1 0-1,1 0 1,-1 0 0,1 0-1,-1 0 1,1 0 0,-1 0-1,0 0 1,1 0 0,-1 0-1,1 0 1,-1-1 0,1 1-1,-1 0 1,1 0 0,-1 0-1,0-1 1,1 1 0,-1 0-1,1 0 1,-1-1 0,0 1-1,1 0 1,-1-1 0,0 1-1,1 0 1,-1-1 0,0 1-1,0-1 1,1 1 0,-1 0-1,0-1 1,0 1-1,0-1 1,1 1 0,-1-1-1,0 1 1,0-1 0,0 0-1,1-2-292,-1 0-1,0 0 1,1 0-1,-1 0 1,0 0-1,-1-1 1,1 1-1,0 0 1,-1 0-1,0 0 1,0 0-1,0 0 1,0 0-1,0 0 1,0 0-1,-3-3 1,-4-7-1168,-19-25 1,19 27 1081,-12-13 139,13 18 885,1-1-1,1 0 1,-1-1 0,-8-15 0,14 22-528,0 1 0,0-1 1,0 1-1,0 0 1,0-1-1,0 1 1,0-1-1,0 1 1,0-1-1,0 1 0,0 0 1,0-1-1,0 1 1,0-1-1,1 1 1,-1 0-1,0-1 1,0 1-1,0-1 0,1 1 1,-1 0-1,0-1 1,0 1-1,1 0 1,-1-1-1,0 1 1,1 0-1,-1 0 0,0-1 1,1 1-1,-1 0 1,1 0-1,-1 0 1,0-1-1,1 1 1,-1 0-1,1 0 0,-1 0 1,0 0-1,1 0 1,-1 0-1,1 0 1,-1 0-1,1 0 1,-1 0-1,1 0 1,30 0 1337,-23 1-979,29 0 385,-23 0-956,0-1 1,0 0 0,0-1-1,27-4 1,-27-2-81,-3-3-78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5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20676,'17'0'2257,"0"-4"-1633,-1-8-272,4-1 1048,5-5-639,-2-1-153,2-1-560,-5 2-360,-2 2-697,-6 0-135,-2 9 840,-9 5-224,5-5-240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2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13467,'-1'0'102,"1"0"1,-1 0-1,1 0 0,-1 0 1,1 0-1,-1 1 1,1-1-1,0 0 0,-1 0 1,1 0-1,-1 1 1,1-1-1,0 0 0,-1 1 1,1-1-1,-1 0 1,1 1-1,0-1 0,0 1 1,-1-1-1,1 0 1,0 1-1,0-1 0,-1 1 1,1-1-1,0 1 1,0-1-1,0 1 0,0-1 1,0 1-1,0-1 1,0 1-1,0 0 56,1 0-1,0-1 1,-1 1 0,1-1-1,0 1 1,0 0 0,0-1-1,-1 1 1,1-1 0,0 0-1,0 1 1,0-1 0,0 0-1,1 1 1,39 5 1996,134-1 750,-8-1-2829,-146 0-1087,-21-4 967,-1 0 0,1 1 0,0-1 0,0 0 0,0 0 0,0 1 0,0-1 0,0 0 0,0 0 0,0 0-1,0 1 1,0-1 0,0 0 0,-1 0 0,1 0 0,0 1 0,0-1 0,0 0 0,0 0 0,-1 0 0,1 0 0,0 0-1,0 1 1,0-1 0,-1 0 0,1 0 0,0 0 0,0 0 0,0 0 0,-1 0 0,1 0 0,0 0 0,0 0-1,-1 0 1,1 0 0,0 0 0,0 0 0,-1 0 0,-38 8-1753,3-5 1007,-6 3-86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2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14019,'0'12'2200,"8"-6"-1151,12-6-289,9-2 1264,14-2-559,6-3-137,8 1-264,-1 0-208,-4 3-432,-4 1-192,-10 7-784,-6 1-328,-18-3 720,-28-3-640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8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347 48 14851,'10'-10'2211,"-8"8"-1555,1-1 1,-1 1-1,1-1 1,-1 0-1,0 1 0,3-6 1,-5 7-593,0 1 0,0 0 0,0-1 0,0 1 1,1 0-1,-1-1 0,0 1 0,0 0 1,0-1-1,0 1 0,0 0 0,0-1 0,0 1 1,-1 0-1,1-1 0,0 1 0,0 0 0,0-1 1,0 1-1,0 0 0,0-1 0,-1 1 0,1 0 1,0 0-1,0-1 0,0 1 0,-1 0 0,1-1 1,-17-4 1141,-4 6-1046,1 0 1,0 1-1,0 1 0,0 1 0,0 1 0,1 0 0,-1 2 1,2 0-1,-36 19 0,44-20-156,0 0 0,1 0 0,0 1 0,0 0 0,1 0 0,0 1 0,0 1 0,1-1 1,0 1-1,1 0 0,0 1 0,-8 14 0,12-18-3,0-1 0,0 1 0,0-1 0,0 1 0,1 0 0,0 0 0,0-1 0,1 1 0,0 0 0,0 0 0,0 0 0,1 0 0,-1-1 0,1 1 0,1 0 1,-1 0-1,1-1 0,0 1 0,0-1 0,1 0 0,0 1 0,0-1 0,0 0 0,0-1 0,6 7 0,-2-4-143,0-1 0,0 0 0,0 0 0,1 0 0,0-1 0,1 0 0,-1-1 0,1 1 0,0-2 0,0 1 0,0-1 0,0-1 0,0 0 0,1 0 0,-1-1 0,1 0 0,-1 0 0,1-1 0,-1-1 0,18-2 0,8-8-406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8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19 16900,'1'0'77,"-1"0"1,0 0 0,1 0 0,-1 0 0,0-1-1,1 1 1,-1 0 0,0 0 0,1-1-1,-1 1 1,0 0 0,1-1 0,-1 1 0,0 0-1,0 0 1,1-1 0,-1 1 0,0-1 0,0 1-1,0 0 1,0-1 0,1 1 0,-1 0 0,0-1-1,0 1 1,0-1 0,0 1 0,0 0-1,0-1 1,0 1 0,0-1 0,0 1 0,0 0-1,0-1 1,-1 1 0,1-1 0,0 1 0,0 0-1,0-1 1,0 1 0,-1 0 0,1-1 0,0 1-1,0 0 1,-1-1 0,1 1 0,0 0-1,0-1 1,-1 1 0,1 0 0,0 0 0,-1-1-1,1 1 1,0 0 0,-1 0 0,1 0 0,-1 0-1,1 0 1,0-1 0,-1 1 0,1 0 0,0 0-1,-1 0 1,1 0 0,-1 0 0,0 0-1,-3 0 210,1 0-1,-1-1 0,0 2 1,1-1-1,-1 0 0,-4 2 1,-1 1-180,1 0-1,-1 1 1,1 0 0,0 0-1,0 1 1,0 0 0,1 1 0,-1 0-1,-6 7 1,10-10-106,0 1 0,1 0 0,-1 0 0,1 1 0,-1-1 0,1 1-1,1-1 1,-1 1 0,1 0 0,-1 0 0,2 0 0,-1 0 0,0 1 0,1-1 0,0 0 0,0 9 0,1-12-1,0 0-1,0 0 1,1-1 0,-1 1 0,1 0 0,0 0 0,-1-1-1,1 1 1,0 0 0,0-1 0,0 1 0,0-1 0,0 1-1,1-1 1,-1 1 0,0-1 0,1 0 0,-1 0 0,1 0-1,-1 0 1,1 0 0,-1 0 0,1 0 0,0 0 0,2 0-1,6 3-6,1-1 0,-1-1 0,16 3 0,1-1-10,-22-2 11,0-1 0,0 1 0,0 0 0,0 0 0,-1 1 0,1 0 0,-1-1 0,1 1 0,-1 1 0,0-1 0,5 6 0,-7-7 3,-1 0 0,0-1 0,1 1 0,-1 0 0,0 0 0,0 0 0,-1 0 0,1 0 0,0 0 0,-1 0 0,1 0 0,-1 0 0,1 0 0,-1 1 0,0-1 1,0 0-1,0 0 0,0 0 0,0 0 0,-1 1 0,1-1 0,-1 0 0,1 0 0,-1 0 0,0 0 0,0 0 0,0 0 0,0 0 0,0 0 0,-2 2 0,-3 3 12,0 0-1,0 0 0,-1-1 0,0 0 1,0 0-1,0 0 0,-1-1 0,0 0 1,-13 5-1,1-1 21,0 0 0,-41 9 0,35-14-979,21-8-117,12-6 559,8-3 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08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2 16604,'1'0'216,"1"-1"-1,-1 1 1,1 0 0,-1 0 0,1-1 0,-1 1 0,1 0 0,-1 0 0,1 0 0,-1 1 0,1-1 0,2 1 0,-4 0-91,1 0 1,-1 0-1,1 0 1,-1 0-1,0 0 1,0 0-1,0 0 0,1 0 1,-1 0-1,0 0 1,0 0-1,0 0 0,0 0 1,-1 0-1,1 0 1,0 0-1,0 0 0,-1-1 1,1 1-1,0 0 1,-2 2-1,-9 34 1078,-28 115 418,35-130-1732,0 0 0,2 0 0,0 0 1,4 43-1,-2-61-149,0-1 1,1 0-1,-1 0 0,1 0 0,0 0 1,0 0-1,0-1 0,0 1 1,0 0-1,2 3 0,-18-44-5452,-37-40 2782,33 52 5459,-17-32 0,35 58-2479,1-1 1,0 1 0,-1-1-1,1 1 1,0-1 0,0 0-1,-1 1 1,1-1 0,0 1-1,0-1 1,0 1 0,0-1 0,-1 0-1,1 1 1,0-1 0,0 1-1,0-1 1,0 0 0,1 1-1,-1-1 1,0 1 0,0-1 0,0 0-1,0 1 1,1-1 0,-1 1-1,0-1 1,0 1 0,1-1-1,-1 1 1,0-1 0,1 1 0,-1-1-1,1 1 1,-1 0 0,1-1-1,-1 1 1,1-1 0,-1 1-1,1 0 1,-1 0 0,1-1 0,-1 1-1,1 0 1,-1 0 0,1-1-1,-1 1 1,1 0 0,0 0-1,-1 0 1,1 0 0,-1 0-1,1 0 1,0 0 0,-1 0 0,1 0-1,0 1 1,9-1 716,-1 0 0,1 1 1,9 3-1,-6-2-396,4 0-436,-6-1-96,0 1 1,0-1-1,0-1 0,0 0 0,0-1 0,0 0 0,16-3 1,2-8-127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1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8 16900,'1'0'241,"-1"-1"0,1 0 0,0 1 0,-1-1 0,1 0 0,0 1 1,0-1-1,0 1 0,-1 0 0,1-1 0,0 1 0,0-1 0,0 1 1,0 0-1,0 0 0,0 0 0,0 0 0,0-1 0,2 1 0,-6 19 2758,1-10-3039,-35 215 979,29-72-4338,4-173-437,-1-3 2687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2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15395,'0'1'2033,"0"2"-1193,6-1-192,7-1 1336,7 1-759,6-2-201,9 0-296,3-2-192,6-1-600,0-3-400,-6-1 432,-5 1-112,-5-1-144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2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15 19444,'11'-3'370,"-1"0"-1,1 0 0,-1 1 1,1 1-1,0 0 1,0 0-1,0 1 0,0 0 1,0 1-1,0 0 1,-1 1-1,1 0 1,0 1-1,-1 0 0,14 6 1,-22-8-339,0 0 0,0 0 0,0 0 0,0 1 0,0-1 0,0 1 0,0-1 0,0 1 0,0 0 0,-1 0 0,1 0 0,-1 0-1,1 0 1,-1 0 0,0 0 0,0 0 0,0 1 0,0-1 0,1 4 0,-2-3-19,0 0 0,0 0 0,0 1 0,0-1 0,-1 0-1,1 0 1,-1 0 0,0 0 0,0 1 0,0-1 0,0 0 0,0-1-1,-3 5 1,-5 7-21,-1 0-1,-1 0 0,0-1 0,-20 18 0,23-22 49,-35 32-25,20-21-8,2 1 1,0 2-1,-30 41 1,49-61-6,1-1 1,-1 1 0,1-1-1,0 1 1,0 0 0,0-1-1,0 1 1,1 0 0,-1 0-1,0 5 1,1-7-2,0 0 0,0-1 0,1 1 1,-1 0-1,0 0 0,0 0 0,1 0 0,-1 0 0,0-1 0,1 1 0,-1 0 0,1 0 1,-1-1-1,1 1 0,-1 0 0,1-1 0,0 1 0,-1 0 0,1-1 0,0 1 1,-1-1-1,1 1 0,0-1 0,0 1 0,-1-1 0,1 0 0,0 1 0,0-1 0,0 0 1,0 0-1,0 0 0,0 1 0,-1-1 0,1 0 0,2 0 0,10 0 4,-1-1-1,1 1 1,0-2 0,-1 0-1,25-7 1,-14 1-460,1 0-1,22-13 1,-44 20 465,0 1 0,0-1 1,-1 0-1,1 0 0,0 0 0,-1 0 0,1 0 0,-1 0 0,0 0 0,1 0 0,-1-1 0,0 1 0,1 0 0,-1-1 0,0 1 1,0-1-1,0 0 0,-1 1 0,1-1 0,0 0 0,0 0 0,-1 1 0,1-1 0,-1 0 0,1-2 0,-2-10-277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2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16604,'-4'4'1864,"8"-1"-944,5-1-328,7-1 1033,0 1-321,6 1-384,3-2-184,1 3-384,-1 1-352,-3-1-968,-2-1 904,-5 0-160,-3-3-112</inkml:trace>
  <inkml:trace contextRef="#ctx0" brushRef="#br0" timeOffset="1">505 47 16868,'5'11'1688,"-2"7"-960,-3 1-280,-8 12 792,-1 2-295,-4 9-289,-2 2-152,0-1-328,1-5-216,1-6-280,3-6-192,10-13-320,0-7-185,5-16 649,4-8-216,9-14-32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3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1 17692,'-3'13'1712,"-4"7"-1072,-5 5-224,1 10 769,-2 4-257,-1 7-360,3-1-64,-1 0-296,2-1-176,5-9-400,1-4-176,1-9-344,0-9-209,-6-12-2015,5-10 2128,-3-4-249</inkml:trace>
  <inkml:trace contextRef="#ctx0" brushRef="#br0" timeOffset="1">3 250 14139,'-3'-6'2144,"3"1"-1167,9 2-353,6 0 1552,5 3-967,5 1-121,3-1-904,-1 2-600,1-7 448,-2-2-112,-4-5-184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6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15 16548,'-1'-1'126,"1"0"1,-1 0 0,0 0 0,1 0 0,-1 0 0,0 0 0,1 0 0,-1 1-1,0-1 1,0 0 0,0 0 0,0 1 0,0-1 0,0 1 0,0-1 0,0 1-1,0-1 1,-1 0 0,1 1-54,0 0-1,1 1 0,-1-1 1,0 0-1,0 0 1,1 0-1,-1 1 0,0-1 1,1 0-1,-1 0 1,0 1-1,1-1 0,-1 1 1,1-1-1,-1 0 1,1 1-1,-1-1 0,1 1 1,-1 0-1,1-1 1,-1 1-1,-2 4 236,0 0 1,0 1-1,1-1 0,0 0 0,-3 10 1,0 5-202,0 1 1,2-1-1,0 1 1,1 0-1,1 0 0,1 0 1,1 0-1,0 0 1,2 0-1,1-1 1,0 1-1,2-1 1,8 23-1,-12-39-78,0 1 0,1-1 0,0 1-1,-1-1 1,1 0 0,1 0 0,-1 0 0,1 0-1,-1-1 1,5 4 0,-6-6-8,0 0 0,0 0 0,0 0 0,-1 0 0,1 0 0,0 0 0,0 0-1,0-1 1,1 1 0,-1-1 0,0 1 0,0-1 0,0 0 0,0 0 0,0 0 0,0 0 0,1 0 0,-1-1 0,0 1 0,0-1-1,0 1 1,0-1 0,0 0 0,0 0 0,0 0 0,0 0 0,1-1 0,2-2 43,0 0-1,-1 0 1,1 0-1,-1-1 1,0 1 0,0-1-1,-1 0 1,0 0-1,0-1 1,0 1 0,0-1-1,2-7 1,-3 9 13,-1-1 1,1 0 0,-1 1-1,0-1 1,0 0-1,-1 0 1,0 0 0,1 0-1,-1 0 1,-1 0-1,1 0 1,-1 0 0,0 1-1,0-1 1,-3-7-1,3 10-47,1 1 0,-1-1-1,0 0 1,0 1 0,0-1-1,0 1 1,0 0 0,0-1-1,0 1 1,0 0 0,-1-1-1,1 1 1,0 0 0,-1 0-1,1 0 1,-1 0 0,0 0-1,1 1 1,-1-1 0,1 0-1,-1 1 1,0-1 0,0 1-1,1 0 1,-1-1 0,0 1-1,0 0 1,1 0 0,-1 0-1,0 0 1,0 1 0,1-1-1,-1 0 1,0 1 0,-3 0-1,1 1-13,0 0 0,0 0-1,1 1 1,-1-1 0,0 1-1,1 0 1,0 0 0,-1 0-1,1 0 1,0 0-1,1 1 1,-1-1 0,-2 6-1,1-3-174,1 1 0,0 1 0,0-1 1,1 0-1,0 1 0,-1 7 0,2-10-32,1-1 0,0 0 0,-1 1 0,1-1 0,1 1 0,-1-1 0,1 0 0,0 1 0,0-1 0,0 0 0,0 0 0,2 5 0,5-1-435,3-6-111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5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 18580,'13'-1'1832,"-6"1"-1208,0 3-303,-8 10 1295,-3 3-840,-1 7-360,-1 5-176,2 5-264,-2 2-128,3-2-208,2-4-104,-1-4-304,2-4-184,-1-9-281,1-10 89,-9-4 600,2-8-176,-6-8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6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11 15803,'-6'-8'1705,"6"5"-945,6 3-216,7 5 856,5 1-127,10 1-297,2 2-216,8-1-304,2 1-208,2-2-792,-4-4 1424,-2-3-864,-1-4-16,-8-5-56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6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17308,'1'-1'2256,"-1"2"-1416,2 5-376,-2 3 2441,3 5-2249,-1 2-152,3 3-312,1 0-88,1 0-152,2 2-80,1-5-256,2 0-152,1-6-488,0-4-240,4-8 888,4-5-209,1-6-135</inkml:trace>
  <inkml:trace contextRef="#ctx0" brushRef="#br0" timeOffset="1">347 0 16748,'-21'26'2248,"-4"5"-1312,-8 10-320,-4 3 1489,-1 11-977,3 1-168,5 5-496,3-1-304,10-6-792,4-2-440,6-12 840,2-4-168,2-12-208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7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17884,'0'3'2008,"0"3"-1208,-2 1-351,-1 12 1007,-4 6-304,-2 7-400,-1 6-232,-2 7-352,-1 0-160,2-4-224,-3-3-200,9-12-352,3-7-216,8-13-320,6-7-41,5-21 721,2-5-272,7-10-32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7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9 13419,'5'-9'2024,"-3"11"-1088,-5 15-351,-6 10 1999,-3 9-1440,-2 5-191,-1 7-433,-1-1-104,2 0-304,2-8-200,5-7-504,1-5-312,3-11-281,0-8 841,1-8-248,-5-3-288</inkml:trace>
  <inkml:trace contextRef="#ctx0" brushRef="#br0" timeOffset="1">3 271 14283,'-3'-6'1760,"3"0"-847,12 3-249,0 0 960,4-1-184,7 1-303,2-2-369,4 1-1040,0-2-432,2-4 712,-5-5-232,-2-2-201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7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19948,'3'15'1625,"-9"8"-1201,-3 6-192,-2 14 696,-3 5-304,-2 7-344,-1 4-88,-1-2-240,-1-3-224,5-6-552,1-4-280,4-12 856,0-6-192,6-8-169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8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0 19292,'-42'45'5103,"12"-13"-4454,11-12-467,4-5-151,0 0 0,1 1 1,1 1-1,1 0 0,-16 29 0,28-45-32,-1 0-1,1 0 1,-1 0-1,1 0 0,0 0 1,-1 0-1,1 0 0,0 0 1,0 0-1,0 0 1,0 0-1,0 0 0,0 0 1,0 0-1,0 0 0,0 0 1,0 0-1,1 0 1,-1 0-1,0 0 0,1 0 1,-1 0-1,2 2 0,-1-2-1,0 0-1,1 0 1,-1 0-1,0 0 0,1 0 1,-1 0-1,1 0 0,0 0 1,-1-1-1,1 1 0,-1-1 1,1 1-1,3 0 0,7 0-28,1 0 0,-1-1-1,20-2 1,-16 1-17,-5 1 14,47 1-162,-55 0 167,1-1 1,-1 1-1,0 0 0,1 0 1,-1 0-1,0 0 1,1 0-1,-1 1 0,0 0 1,0-1-1,0 1 1,0 0-1,4 4 1,-7-5 18,1 0 0,0 0 0,-1-1 0,1 1 0,0 0 1,-1 0-1,1 0 0,-1 0 0,1 0 0,-1 0 0,0 0 1,1 0-1,-1 0 0,0 0 0,0 0 0,0 0 0,0 0 1,0 0-1,0 0 0,0 0 0,0 0 0,0 0 0,0 0 1,-1 0-1,1 0 0,-1 1 0,0 0 11,0 1 0,-1-1-1,1 0 1,-1 1 0,0-1 0,0 0-1,0 0 1,0 0 0,-4 2 0,-3 3 80,-2-1 1,1 0-1,-17 7 0,16-8-55,0-1 0,0-1 1,0 0-1,-1 0 0,1-1 0,-1-1 0,0 0 0,0 0 0,1-1 0,-15-2 0,25 2-89,-1 0-1,1 0 1,0-1-1,-1 1 1,1 0-1,0-1 0,-1 1 1,1-1-1,0 1 1,0-1-1,0 0 1,-1 1-1,1-1 1,0 0-1,0 0 0,0 0 1,0 0-1,0 0 1,1 0-1,-1 0 1,0 0-1,0 0 1,1 0-1,-1-1 0,0 1 1,1 0-1,-1-1 1,1 1-1,0 0 1,-1-1-1,1 1 1,0 0-1,0-1 1,0 1-1,0 0 0,0-1 1,0 1-1,0 0 1,1-1-1,-1 1 1,1-3-1,5-11-580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18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18260,'1'1'153,"0"-1"0,-1 1 0,1 0 0,0-1 0,0 1 0,-1 0 0,1 0 0,-1 0 0,1-1 0,-1 1 0,1 0 0,-1 0 1,1 0-1,-1 0 0,0 0 0,1 0 0,-1 0 0,0 0 0,0 0 0,0 0 0,0 0 0,0 0 0,0 0 0,0 2 0,-7 27 1321,4-18-869,-16 64 603,3-12-1028,-14 114-1,28-149-2545,-1-36 1877</inkml:trace>
  <inkml:trace contextRef="#ctx0" brushRef="#br0" timeOffset="1">0 201 18116,'9'-2'1848,"6"-4"-1056,4 3-295,9 3 911,1 1-240,6 2-456,0 2-240,-6-1-592,-3 2-472,-8-3 528,-8-3-136,-10-12-80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26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1202 9434,'-1'0'65,"1"0"-1,-1 0 1,1-1 0,0 1-1,-1 0 1,1-1-1,-1 1 1,1 0 0,0-1-1,-1 1 1,1 0-1,0-1 1,-1 1 0,1-1-1,0 1 1,0-1 0,0 1-1,-1-1 1,1 1-1,0-1 1,0 1 0,0-1-1,0 1 1,0-1 0,0 1-1,0-1 1,0 1-1,0-1 1,0 1 0,0-2-1,10-18 1463,20-13-268,20-9-873,2 1 0,1 3-1,68-36 1,2-3-311,-123 77-75,536-337 34,-479 305-33,433-272 8,-302 173 83,-111 78 33,-76 53-122,0-1-1,0 0 0,0 1 1,-1-1-1,1 1 1,0 0-1,0-1 0,0 1 1,0 0-1,0-1 1,0 1-1,0 0 0,0 0 1,0 0-1,2 0 1,-3 0-14,0 0-1,0 0 1,1 1 0,-1-1 0,0 0 0,0 1 0,0-1-1,1 0 1,-1 0 0,0 1 0,0-1 0,0 0 0,0 1 0,0-1-1,0 0 1,0 1 0,0-1 0,0 0 0,0 1 0,0-1-1,0 0 1,0 1 0,0-1 0,0 0 0,0 1 0,0-1 0,0 0-1,0 1 1,0-1 0,0 0 0,-1 1 0,1-1 0,0 0 0,0 0-1,0 1 1,-1-1 0,1 0 0,0 0 0,0 1 0,-1-1-1,1 0 1,0 0 0,-1 1 0,1-1 1,-1 1 0,1-1 0,0 1 0,-1-1 0,1 1 0,-1-1-1,1 0 1,-1 1 0,0-1 0,1 0 0,-1 1 0,1-1 0,-1 0 0,1 0 0,-1 1 0,0-1 0,1 0 0,-1 0-1,0 0 1,1 0 0,-1 0 0,0 0 0,1 0 0,-2 0 0,-9 0-137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0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37 555 10610,'-7'2'730,"5"-1"-583,0-1 0,0 1-1,0 0 1,0-1 0,0 1 0,0-1 0,0 0 0,0 0 0,0 0 0,0 0 0,0 0 0,-3-1 0,5 1-111,0 0 1,0-1 0,0 1-1,0-1 1,-1 1 0,1 0 0,0-1-1,0 1 1,0 0 0,0-1 0,1 1-1,-1 0 1,0-1 0,0 1 0,0-1-1,0 1 1,0 0 0,0-1 0,0 1-1,1 0 1,-1-1 0,0 1 0,0 0-1,1 0 1,-1-1 0,0 1 0,0 0-1,1 0 1,-1-1 0,0 1 0,1 0-1,-1 0 1,1-1 0,12-10 353,124-71 620,36-24-696,-87 37-190,94-96 1,-114 102-102,-64 61-26,7-7-28,0 1 1,0 0 0,1 0-1,16-9 1,-35 39-318,3-14 186,5-6 127,0 1-1,-1-1 1,1 0-1,-1 0 1,1 0-1,-1 0 1,0 0-1,0 0 1,0 0-1,0 0 1,-1-1-1,1 1 1,-4 1-1,-4-4-100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0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18420,'1'16'496,"0"0"1,1 0-1,0 0 1,2 0-1,0 0 1,11 28-1,-11-34-448,0-1-1,1 1 0,1 0 1,0-1-1,0 0 0,0-1 1,1 1-1,1-1 0,-1-1 1,1 1-1,9 5 0,-13-10-29,-1-1 0,1 0 0,-1 0-1,1 0 1,0 0 0,-1-1 0,1 1-1,0-1 1,0 0 0,0-1 0,0 1-1,0 0 1,0-1 0,0 0 0,1 0-1,-1 0 1,0-1 0,0 1 0,0-1-1,0 0 1,5-2 0,-5 1 55,0 0 0,0-1 0,0 1 0,-1-1 0,1 0 0,-1 0 0,0 0 0,1 0 0,-1 0 0,-1-1 0,1 0 0,0 1 0,-1-1 0,0 0 0,0 0 0,0 0 0,0-1 0,-1 1 0,1-5 1,0 1 82,0 0 1,-1 0 0,0 0 0,0 0 0,-1 0-1,0 0 1,0 0 0,-1 0 0,0 0 0,-1 0-1,0 0 1,0 0 0,0 0 0,-1 1-1,-5-9 1,6 11-175,-1 1-1,0-1 0,0 1 1,0 0-1,-1 0 1,0 0-1,1 0 0,-1 1 1,-1-1-1,1 1 0,0 0 1,-1 0-1,0 1 1,1-1-1,-1 1 0,0 0 1,0 0-1,0 1 0,-1 0 1,1-1-1,0 2 1,-1-1-1,-7 1 0,-52 4-543,32 0 121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5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17948,'-2'9'4096,"-6"19"-2524,-7 23-1005,3 1 1,2 0 0,-4 78 0,10-90-347,-1-49-3103,-1-18 2429,4 0-227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5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18044,'0'3'2104,"0"-1"-1328,6 1-199,5 0 1023,8 0-384,3 0-200,5 2-367,-1-3-121,-1 0-152,0 1-88,-5-2-176,-3 1-144,-6-2-608,-3 0-505,-8-3 977,-1-3-168,-5-3-160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6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40 16299,'2'-1'354,"19"-12"1627,-20 13-1867,0-1-1,0 1 1,-1-1-1,1 1 1,0-1 0,-1 1-1,1-1 1,-1 1-1,1-1 1,0 0-1,-1 1 1,1-1-1,-1 0 1,0 1-1,1-1 1,-1 0-1,0 0 1,1 1-1,-1-1 1,0 0-1,0 0 1,1 0-1,-1 0 1,0 1-1,0-2 1,-1 1 3,0 0-1,0 1 1,1-1-1,-1 1 1,0-1-1,0 1 1,0-1 0,0 1-1,0-1 1,0 1-1,0 0 1,0 0-1,1-1 1,-1 1 0,0 0-1,0 0 1,0 0-1,0 0 1,0 0-1,0 0 1,0 0 0,0 1-1,0-1 1,0 0-1,0 0 1,0 1-1,-1 0 1,-29 10 533,-7 5-249,-35 22-1,60-30-307,0 1 1,0 0-1,1 1 0,0 0 0,-19 21 0,29-29-83,1-1 0,0 0 0,0 0 0,0 1 0,0-1 0,0 1 0,0-1 0,0 1 1,0-1-1,1 1 0,-1-1 0,1 1 0,-1 0 0,1-1 0,-1 1 0,1 0 0,0 0 0,0-1 0,0 1 0,0 0 0,0 0 0,0-1 0,0 1 0,1 0 0,-1-1 0,1 1 0,-1 0 0,1-1 0,0 1 0,-1-1 0,1 1 0,0-1 0,0 1 0,0-1 0,0 1 0,1-1 0,0 2 0,6 2-16,-1 1 1,1-1-1,0 0 1,0-1-1,16 7 1,-9-5 8,6 4-45,46 23-90,-61-30 108,-1 1 1,1 0 0,-1 0-1,0 0 1,0 1-1,0-1 1,-1 1-1,7 10 1,-9-14 21,-2 1-1,1-1 1,0 1 0,0-1 0,0 1 0,-1 0 0,1-1-1,-1 1 1,1 0 0,-1 0 0,0-1 0,0 1 0,1 0-1,-1 0 1,-1 0 0,1-1 0,0 1 0,0 0 0,-1 0-1,1-1 1,-2 4 0,1-2 25,-1 0 0,0-1 0,0 1 0,0-1 0,0 1 0,0-1 0,-1 0 0,1 0 0,-1 0-1,1 0 1,-5 2 0,-7 3 193,-1 0 0,0-1 0,-30 8-1,38-12-132,-8 2 48,-7 3 55,-1-1-1,0 0 0,0-2 1,-28 1-1,59-7-540,1 0-1,-1-1 1,0 0 0,-1 0-1,1-1 1,9-6 0,-6 4 116,21-12-318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7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26 16748,'1'0'138,"0"-1"0,0 1 0,-1 0 0,1 0 0,0-1 0,0 1 0,-1-1 0,1 1 0,-1 0 0,1-1 1,0 1-1,-1-1 0,1 0 0,-1 1 0,1-1 0,0 0 0,-1 0-66,0 1 1,0 0-1,0-1 1,0 1-1,0 0 0,0-1 1,0 1-1,0 0 1,0-1-1,0 1 0,0 0 1,0 0-1,0-1 1,0 1-1,-1 0 0,1-1 1,0 1-1,0 0 1,0 0-1,-1-1 0,1 1 1,0 0-1,0 0 1,0-1-1,-1 1 1,1 0-1,-2-2 188,0 1 1,0 0-1,0 0 1,-1 0-1,1 0 0,0 0 1,0 1-1,0-1 1,-1 1-1,-2-1 0,-6 1-25,1 0 0,0 1 0,0 1 0,0-1 0,0 1 0,0 1 0,0 0-1,1 1 1,-1-1 0,1 2 0,-10 5 0,11-6-222,1 1 0,0 0 1,0 0-1,1 0 0,0 0 0,-1 1 0,2 0 1,-1 1-1,1-1 0,0 1 0,0 0 0,1 0 1,0 1-1,-3 7 0,6-12-17,0 0-1,1-1 1,-1 1 0,1-1-1,-1 1 1,1 0-1,0-1 1,0 1 0,0 0-1,0-1 1,1 1 0,-1-1-1,1 1 1,-1 0-1,1-1 1,0 1 0,0-1-1,0 0 1,1 1 0,-1-1-1,0 0 1,1 0-1,0 1 1,-1-1 0,1-1-1,0 1 1,0 0 0,4 2-1,5 4-40,1-1-1,0 0 1,0-1-1,21 7 1,8 4-73,-34-13 103,-1-1 0,0 1 0,1 1 0,-1-1 0,9 9 0,-15-12 17,1 0 0,0 0 0,0 0-1,0 0 1,-1 0 0,1 0 0,0 0 0,-1 0 0,1 0-1,-1 0 1,1 0 0,-1 1 0,0-1 0,1 0-1,-1 0 1,0 0 0,0 1 0,0-1 0,0 0 0,0 0-1,0 1 1,0-1 0,0 0 0,0 0 0,-1 0-1,1 1 1,0-1 0,-1 0 0,1 0 0,-1 0 0,0 0-1,1 0 1,-1 0 0,0 0 0,0 0 0,1 0 0,-1 0-1,0 0 1,0 0 0,0 0 0,-2 0 0,-5 5 77,-1 0 0,0-1 1,0 0-1,0 0 0,-18 5 0,-53 12 454,59-17-381,8-2-85,5 0-149,0-1-1,-1 0 1,1-1 0,0 0-1,-16 0 1,24-1 39,0 0 0,0 0-1,0 0 1,0 0 0,-1 0 0,1 0-1,0 0 1,0 0 0,0 0 0,0 0-1,0 0 1,0 0 0,0 0 0,-1 0 0,1 0-1,0 0 1,0 0 0,0 0 0,0 0-1,0 0 1,0 0 0,0 0 0,0-1-1,0 1 1,-1 0 0,1 0 0,0 0-1,0 0 1,0 0 0,0 0 0,0 0-1,0 0 1,0-1 0,0 1 0,0 0-1,0 0 1,0 0 0,0 0 0,0 0 0,0 0-1,0-1 1,0 1 0,0 0 0,0 0-1,0 0 1,0 0 0,0 0 0,0 0-1,5-8-620,10-6 193,-15 14 391,18-15-680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7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0 21653,'-1'11'780,"0"0"0,-1 0 1,-1 0-1,0 0 1,-4 11-1,-5 17-272,-34 209 152,41-139-3579,4-114 2302,-1 1 0,1-1 1,0 1-1,-1-1 0,0 1 1,0 0-1,-5-7 0,-2-4-486,-11-27-788,5 11 2313,-21-55 0,36 85-270,-1-1 0,1 1 0,-1-1 0,1 1 0,0-1 0,0 1 0,-1-1 0,1 0 0,0 1 1,1-1-1,-1 1 0,0-1 0,0 1 0,1-1 0,0-1 0,-1 2-5,1 0 1,0 0-1,0 0 0,-1 0 1,1 0-1,0 1 0,0-1 0,0 0 1,0 1-1,0-1 0,0 1 1,0-1-1,0 1 0,0-1 0,1 1 1,-1 0-1,0-1 0,0 1 1,0 0-1,3 0 0,30-3 1710,36 3 0,33-2-1671,-101 2-251,1 0-1,-1-1 1,1 1 0,-1 0 0,0-1 0,1 0 0,-1 1-1,1-1 1,-1 0 0,0 0 0,0 0 0,1-1-1,-1 1 1,0-1 0,0 1 0,0-1 0,0 1 0,-1-1-1,1 0 1,0 0 0,-1 0 0,3-4 0,4-13-333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39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17 17012,'0'1'78,"-1"0"1,1-1-1,0 1 1,-1 0-1,1-1 1,0 1 0,-1 0-1,1 0 1,0-1-1,0 1 1,0 0-1,0 0 1,0-1 0,0 1-1,0 0 1,0 0-1,0-1 1,0 1-1,0 0 1,0 0-1,0-1 1,1 1 0,-1 0-1,0 0 1,1-1-1,-1 1 1,0 0-1,1-1 1,-1 1-1,1 0 1,-1-1 0,1 1-1,-1-1 1,1 1-1,-1-1 1,1 1-1,0-1 1,-1 1 0,1-1-1,0 0 1,-1 1-1,1-1 1,0 0-1,0 0 1,-1 1-1,3-1 1,4 2 342,1 0 0,0-1 0,15 1-1,-17-2-122,501-7 3994,-406 2-4083,229-21-435,-173 12-195,-123 13 333,-52 9 136,-41 2 100,-89 2-1,-61-11-55,60-1-67,107 0-24,-227 8 12,194-2 10,-114 23 1,177-26-20,9-3-4,0 0 0,0 1 0,0 0 0,0-1 0,0 1 0,0 1 0,1-1 0,-1 0 0,-5 4 0,9-4-26,4 0 15,10-2-5,85-15-64,307-34 0,96 67-2056,-447-13 1297,-79-3 1060,1 0 0,-33 8 0,-7 0 239,-291 20 1348,261-27-1943,-167-18 1,245 14-203,0 0 0,1-1 0,-17-5 1,30 8 321,0 0 0,-1 0 1,1 0-1,-1-1 0,1 1 0,-1 0 1,1 0-1,-1 0 0,1-1 0,0 1 1,-1 0-1,1-1 0,0 1 1,-1 0-1,1-1 0,0 1 0,-1-1 1,1 1-1,0 0 0,0-1 1,0 1-1,-1-1 0,1 1 0,0-1 1,3-8-444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5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378 114 13971,'-3'-8'475,"-2"-1"0,1 0 1,-1 1-1,0 0 0,-1 0 0,1 1 0,-14-13 0,14 16-279,1 0-1,-2 0 0,1 1 1,0 0-1,-1 0 0,1 0 1,-1 1-1,0 0 0,0 0 1,0 0-1,0 1 0,0 0 1,-7 0-1,0 0-115,1 1-1,0 0 1,0 1-1,-1 1 1,1 0 0,0 1-1,0 0 1,1 1-1,-1 0 1,1 0 0,0 2-1,0-1 1,0 1-1,1 1 1,0 0 0,0 0-1,1 1 1,-15 15-1,23-21-76,0-1-1,-1 0 0,1 1 1,0-1-1,0 1 0,1-1 1,-1 1-1,0-1 0,0 1 1,1 0-1,-1-1 0,1 1 1,-1 0-1,1-1 0,0 1 1,0 0-1,0 0 0,0-1 1,0 3-1,0-2-1,1-1 0,0 0 0,-1 0 1,1 0-1,0 0 0,0 0 0,0 0 0,0 0 1,-1-1-1,1 1 0,0 0 0,1 0 0,-1-1 1,0 1-1,0 0 0,0-1 0,0 1 0,0-1 1,1 0-1,-1 1 0,0-1 0,0 0 0,1 0 0,-1 0 1,0 0-1,2 0 0,8 1-3,1-1-1,-1-1 1,0 0-1,0 0 1,0-1-1,0-1 1,14-5-1,73-34 27,-26 9 3,-64 32-29,-7 5 24,-7 9 28,-16 21 104,2 1 0,-30 68-1,42-81-61,1 0-1,0 0 1,1 0-1,2 1 1,0 0-1,0 34 1,4-57-95,0 0-1,0 0 1,0 0-1,0 0 1,0 0-1,0-1 1,1 1-1,-1 0 1,0 0-1,0 0 1,0 0 0,0 0-1,0 0 1,0 0-1,0 0 1,1 0-1,-1 0 1,0 0-1,0 0 1,0 0-1,0 0 1,0 0 0,0 0-1,1 0 1,-1 0-1,0 0 1,0 0-1,0 0 1,0 0-1,0 0 1,0 0-1,1 0 1,-1 0 0,0 0-1,0 0 1,0 0-1,0 0 1,0 0-1,0 0 1,0 1-1,1-1 1,-1 0-1,0 0 1,0 0 0,0 0-1,0 0 1,0 0-1,0 0 1,0 0-1,0 1 1,0-1-1,0 0 1,0 0-1,0 0 1,0 0 0,0 0-1,0 0 1,0 1-1,8-12 359,3-9-386,4-4-1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5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11 15939,'14'-8'1489,"-13"5"337,-3 4-1574,-1 0 1,1 0-1,-1 0 1,1 0 0,0 0-1,0 0 1,0 1 0,-4 2-1,-2 2-143,0 1 0,1-1 0,0 2 0,0-1 0,0 1 0,1 0 0,0 0 0,1 1 0,0-1 0,0 1 0,1 0 0,-5 16 0,8-24-108,1 1 1,-1 0-1,1 0 1,0 0 0,0 0-1,0 0 1,0-1-1,0 1 1,0 0-1,0 0 1,1 0 0,-1 0-1,0 0 1,1-1-1,0 1 1,-1 0 0,1 0-1,0-1 1,0 1-1,0-1 1,2 3 0,-1-3 6,0 1 1,0-1-1,0 1 1,0-1 0,0 0-1,1 0 1,-1 0 0,0 0-1,1 0 1,-1 0 0,1-1-1,-1 1 1,5-1-1,4 0 44,0 0-1,-1 0 0,1-1 1,0-1-1,-1 0 0,14-5 0,0 0 195,43-22 0,-60 26-191,0-1 1,0 0-1,-1 0 0,1-1 1,-1 0-1,0 0 0,0-1 1,-1 1-1,1-1 0,4-8 1,-9 13-51,0 0 0,0 0 0,-1 0 0,1-1 0,-1 1 0,1 0 0,-1-1 0,1 1 0,-1 0 0,1-1 0,-1 1 0,0 0 0,0-1 0,0 1 0,0-1 0,0 1 0,0 0 0,0-1 1,-1 1-1,1-1 0,0 1 0,-1 0 0,1-1 0,-1 1 0,1 0 0,-1 0 0,0-1 0,0 1 0,1 0 0,-1 0 0,0 0 0,0 0 0,0 0 0,0 0 0,0 0 0,0 0 0,-1 0 0,1 1 0,0-1 1,0 0-1,-1 1 0,1-1 0,-2 0 0,-3-1-170,-1-1 1,0 1 0,0 0 0,0 1-1,0 0 1,0 0 0,-9 0-1,5 2-28,-1-1-1,-19 5 0,10 1-174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6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27 12235,'1'-1'212,"-1"0"0,0 0 0,1 0 0,-1 0 0,0 0 0,1 0 0,-1 0 0,0-1 0,0 1 0,0 0 0,0 0 0,0 0 1,0 0-1,0 0 0,0 0 0,0 0 0,-1 0 0,1 0 0,0 0 0,-1 0 0,1 0 0,-1-1 0,0 1-93,0 1 0,0 0 0,0 0 1,0-1-1,0 1 0,0 0 0,0 0 0,0 0 0,0 0 0,0 0 0,0 0 0,0 0 0,0 1 0,0-1 0,0 0 1,0 0-1,0 1 0,1-1 0,-1 1 0,0-1 0,0 1 0,0-1 0,0 1 0,1-1 0,-2 2 0,-9 6 79,1 0 0,0 0-1,1 1 1,0 0 0,1 1-1,-1 0 1,2 0 0,-1 1 0,2 0-1,-8 16 1,6-10-95,1 0 0,0 0 0,2 1 0,0 0 0,1 0 0,-2 31 0,5-41-67,1 1 1,1-1-1,0 1 1,0 0-1,1-1 1,0 1-1,0-1 1,1 0-1,4 11 1,-6-17-26,0 1 1,0-1 0,1 0 0,-1 1 0,0-1 0,1 0-1,0 0 1,-1 0 0,1 0 0,0 0 0,0 0-1,0 0 1,1-1 0,-1 1 0,0-1 0,0 0 0,1 1-1,-1-1 1,1 0 0,-1 0 0,1-1 0,0 1-1,-1 0 1,1-1 0,0 0 0,-1 1 0,1-1 0,0 0-1,-1-1 1,1 1 0,0 0 0,-1-1 0,4 0-1,-2-1 29,1 0-1,-1 0 0,1-1 0,-1 1 0,0-1 0,0 0 0,0 0 0,0-1 0,0 1 0,-1-1 0,1 0 0,-1 0 0,0 0 0,0 0 0,-1 0 0,1-1 1,-1 1-1,0-1 0,0 0 0,-1 1 0,1-1 0,-1 0 0,0 0 0,0 0 0,-1 0 0,0-6 0,1 7-38,-1 1 0,0-1 0,0 1-1,0 0 1,-1-1 0,1 1 0,-1 0 0,0-1-1,0 1 1,0 0 0,0 0 0,-1 0-1,1 0 1,-1 0 0,0 0 0,0 0 0,0 0-1,0 1 1,0-1 0,-1 1 0,1 0 0,-1-1-1,1 1 1,-1 0 0,0 1 0,0-1 0,0 0-1,0 1 1,0 0 0,0-1 0,-1 1-1,1 0 1,0 1 0,-1-1 0,1 1 0,0-1-1,-1 1 1,-5 1 0,6-1-156,0 0 1,0 0-1,1 1 0,-1-1 0,0 1 1,1 0-1,-1 0 0,1 0 0,-1 0 1,-2 1-1,4-1 68,0 0 0,0 0 0,0-1 0,0 1 0,1 0 0,-1 0 0,0 0 0,0 0 0,1 0 0,-1 0 0,0 0 0,1 0 1,-1 0-1,1 0 0,-1 0 0,1 0 0,0 1 0,-1-1 0,1 0 0,0 0 0,0 0 0,0 1 0,0 1 0,4 6-636,8-3-213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47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10 18492,'0'-1'51,"0"1"1,0 0-1,0-1 1,0 1-1,0-1 1,-1 1-1,1 0 1,0-1-1,0 1 1,0 0-1,0-1 1,-1 1-1,1 0 0,0-1 1,0 1-1,-1 0 1,1-1-1,0 1 1,0 0-1,-1 0 1,1-1-1,0 1 1,-1 0-1,1 0 1,0 0-1,-1-1 1,1 1-1,0 0 1,-1 0-1,1 0 0,-1 0 1,1 0-1,-1 0 1,-16 4 582,-14 18 255,23-15-793,0 1 1,1 1-1,0-1 1,0 1-1,1 0 0,0 1 1,0-1-1,1 1 1,1 0-1,0 1 1,0-1-1,-2 12 1,5-16-107,-1-1-1,2 1 1,-1 0 0,1 0 0,0-1 0,0 1-1,0 0 1,1 0 0,0-1 0,4 12 0,-4-13 12,1-1 0,0 1 0,0-1 0,0 1 0,0-1 0,0 0 1,1 0-1,0 0 0,-1 0 0,1 0 0,0-1 0,1 1 0,-1-1 0,0 0 1,1 0-1,-1 0 0,5 2 0,-1-2 42,0 0 1,1 0-1,-1-1 0,0 0 1,1 0-1,-1 0 0,1-1 1,-1 0-1,1-1 0,-1 0 1,0 0-1,1 0 0,-1-1 0,0 0 1,0 0-1,0-1 0,0 0 1,7-4-1,-2 0 116,-1 0 0,0 0 0,0-1 1,-1 0-1,0-1 0,0 0 0,-1-1 0,0 0 0,10-15 0,-16 20-94,0 0 0,-1 0 0,0 0 0,0 0 0,0-1 0,0 1 0,-1-1-1,0 1 1,0-1 0,-1 0 0,1 1 0,-1-1 0,-1 0 0,1 0 0,-1 1 0,-1-7 0,1 9-125,1 0 1,-1 0-1,0 0 1,0 0-1,-1 0 0,1 1 1,0-1-1,-1 1 1,0-1-1,1 1 1,-1-1-1,0 1 0,0 0 1,-1 0-1,1 0 1,0 0-1,-1 0 1,1 1-1,-1-1 0,1 1 1,-1-1-1,0 1 1,0 0-1,1 0 1,-1 0-1,0 1 0,0-1 1,0 1-1,0-1 1,0 1-1,-4 0 1,-10 5-292,2 5-122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6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25 12867,'0'0'464,"-3"-1"-1496,2-7 1128,1 1-256,3-2-128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1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18 322 10594,'-5'6'250,"-7"12"2421,12-18-2637,0 0-1,0 0 0,0 0 1,0 0-1,0 0 1,0 1-1,0-1 0,0 0 1,0 0-1,0 0 0,0 0 1,0 0-1,0 0 1,0 0-1,0 1 0,0-1 1,0 0-1,0 0 0,0 0 1,0 0-1,0 0 1,0 0-1,0 0 0,0 0 1,0 1-1,1-1 1,-1 0-1,0 0 0,0 0 1,0 0-1,0 0 0,0 0 1,0 0-1,0 0 1,0 0-1,1 0 0,-1 0 1,0 0-1,0 0 0,0 0 1,0 0-1,0 0 1,0 0-1,1 0 0,-1 0 1,14-3 993,4-5-648,0-1-1,-1 0 1,-1-1-1,29-23 1,-12 8-173,28-18 118,209-138-3451,-220 154 2548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2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73 15395,'0'-1'109,"-1"0"0,1 0-1,-1-1 1,1 1 0,-1 0 0,1 0-1,0 0 1,0-1 0,-1 1-1,1 0 1,0 0 0,0-1 0,0 1-1,1 0 1,-1 0 0,0-1-1,0 1 1,1 0 0,-1 0-1,0 0 1,1 0 0,1-3 0,-1 2 32,1 0 1,0 0-1,0 0 1,0 0-1,0 0 1,0 1 0,0-1-1,0 1 1,1-1-1,2 0 1,6-3 172,-1 2 0,1-1 0,-1 1 0,16-2 0,-19 4-248,0 0-1,0 1 0,-1 0 1,1 0-1,0 0 1,0 1-1,9 2 0,-15-3-58,0 0 0,0 0 0,0 1 0,0-1 0,0 1 0,0-1 0,0 1 0,0-1 0,0 1 0,0 0 0,-1-1 0,1 1-1,0 0 1,0-1 0,-1 1 0,1 0 0,0 0 0,-1 0 0,1 0 0,-1 0 0,1 1 0,-1 0-2,1 0 0,-1 0 1,-1 0-1,1 0 1,0-1-1,0 1 0,-1 0 1,1 0-1,-1 0 0,1-1 1,-1 1-1,0 0 1,0-1-1,0 1 0,0-1 1,0 1-1,-2 1 0,-6 9 15,0-1-1,-1-1 0,0 0 1,-18 14-1,-53 33 53,35-26-30,20-13-32,-37 28 66,57-40-67,0-1 1,0 1-1,0 0 1,1 1-1,0-1 1,0 1-1,-3 7 0,7-13-7,0 0 1,1 0-1,-1 0 0,0 0 0,1 0 0,-1 0 0,1 1 0,0-1 0,-1 0 0,1 0 0,0 0 0,0 0 0,-1 0 0,1 1 0,0-1 0,0 0 0,0 0 0,1 0 1,-1 1-1,0-1 0,0 0 0,1 0 0,-1 0 0,0 0 0,1 0 0,-1 0 0,1 0 0,0 0 0,-1 0 0,1 0 0,0 0 0,0 0 0,-1 0 0,1 0 1,0 0-1,0-1 0,0 1 0,0 0 0,0-1 0,0 1 0,0-1 0,2 1 0,2 1-24,0-1 1,1 1-1,-1-1 0,1-1 0,-1 1 1,1-1-1,10-1 0,14-3-211,0-1 0,-1-2 1,0-1-1,0-2 0,-1 0 0,29-16 0,6-3-119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2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 15099,'-6'1'260,"1"0"-1,-1 0 0,1 1 1,0 0-1,-1 1 0,1-1 1,0 1-1,0 0 0,1 0 1,-1 0-1,0 1 0,1-1 1,0 1-1,0 0 1,0 1-1,0-1 0,1 1 1,0-1-1,0 1 0,0 0 1,0 0-1,-2 8 0,3-9-188,0 1-1,1-1 1,-1 1 0,1 0-1,0-1 1,0 1-1,0 0 1,1 0-1,-1 0 1,1 0-1,0-1 1,1 1-1,-1 0 1,1 0-1,0 0 1,0-1-1,1 1 1,-1 0 0,1-1-1,0 1 1,0-1-1,1 0 1,-1 0-1,1 0 1,6 7-1,-2-5-29,-1-2-1,1 1 0,0-1 0,1 0 1,-1 0-1,1-1 0,-1 0 1,1-1-1,0 1 0,0-1 1,0-1-1,0 0 0,0 0 1,0 0-1,9-1 0,-3-1 44,0 0 1,0 0-1,0-2 0,-1 1 0,1-2 1,-1 0-1,0 0 0,13-7 0,-20 8-22,-1 0 1,1 0-1,-1-1 0,0 0 1,0 0-1,0 0 0,-1 0 1,1-1-1,-1 1 0,0-1 1,-1 0-1,5-8 0,-6 10-51,-1 0 0,0 0-1,0 0 1,0 1 0,0-1-1,-1 0 1,1 0 0,-1 0-1,0-1 1,1 1 0,-1 0 0,-1 0-1,1 0 1,0 0 0,-1 0-1,0 0 1,1 0 0,-1 0-1,0 1 1,-1-1 0,1 0 0,0 0-1,-1 1 1,0-1 0,1 1-1,-1-1 1,-3-2 0,2 1-129,-1 0 0,0 1 0,0-1 0,-1 1 0,1 0 0,-1 0 0,0 0 1,1 1-1,-1-1 0,0 1 0,0 0 0,-1 1 0,1-1 0,0 1 0,-1 0 0,-5 0 0,-16 1-315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7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36 15931,'18'-27'3779,"-12"18"-1504,-11 20 695,-153 282-1491,155-288-1457,0 0 33,1 0 1,0-1-1,0 1 1,0 0 0,-2 10-1,3-14-39,1 0 0,0-1-1,0 1 1,0 0 0,0 0-1,0 0 1,1 0 0,-1 0-1,0 0 1,0 0 0,1 0-1,-1 0 1,0 0 0,1-1-1,-1 1 1,1 0 0,-1 0-1,1 0 1,-1-1 0,1 1-1,0 0 1,-1-1 0,1 1-1,0 0 1,0-1 0,-1 1 0,1-1-1,0 1 1,0-1 0,0 0-1,0 1 1,-1-1 0,1 0-1,0 1 1,0-1 0,0 0-1,0 0 1,2 0 0,13 2 117,1-1 1,-1 0 0,1-1-1,30-5 1,65-17 31,-104 20-235,45-13-256,-49 14 81,1-1-1,-1 0 0,0 0 1,0 0-1,-1 0 1,1 0-1,0-1 1,-1 0-1,6-5 1,-8 6 118,0 1 1,0-1 0,-1 0-1,1 1 1,0-1 0,-1 0 0,1 0-1,-1 1 1,0-1 0,1 0-1,-1 0 1,0 0 0,0 0-1,0 1 1,-1-1 0,1 0-1,0 0 1,-1 0 0,1 1-1,-1-1 1,1 0 0,-1 0-1,0 1 1,-1-3 0,-7-17-918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7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16444,'2'13'1920,"1"5"-904,-3-2-328,-2 7 1065,1 4-313,-7 5-288,2 3-160,1 3-327,-4 0-209,-1-2-528,1 1-392,2-8-745,1-3-191,6-11 1032,3-5-320,10-9-288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6:58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17932,'-21'43'4451,"4"13"-3284,11-31-1179,1 1 0,-1 38-1,5-60 21,1 0 0,0 0 0,0 0 1,1 0-1,-1 1 0,1-1 0,0 0 0,0 0 0,1-1 0,-1 1 0,1 0 0,-1 0 1,5 6-1,-3-8 12,-1 1 0,1 0 0,0-1 0,-1 0 0,1 1 0,0-1 0,0-1 0,1 1 0,-1 0 0,0-1 0,0 1 0,1-1 0,-1 0 0,1 0-1,-1 0 1,5 0 0,4 0 72,1 0-1,-1-1 0,0-1 0,1 0 1,-1 0-1,0-1 0,1-1 0,21-7 1,-24 7 13,0-1 0,-1 0 0,0-1 1,1 0-1,-2-1 0,1 1 0,-1-2 1,1 1-1,-2-1 0,15-15 1,-20 19-80,0 0 1,0 0-1,0-1 1,0 1-1,0 0 1,-1-1-1,0 1 1,0-1-1,0 1 1,0-1-1,0 0 1,0 0-1,-1 1 1,0-1 0,0 0-1,0 0 1,0 1-1,-2-6 1,1 3-5,-1 1 0,0 0 0,0 0 0,-1 0 0,1 0 0,-1 0 0,0 0 0,0 1 0,-1 0 0,1-1 0,-8-5 0,5 4-277,1 1 1,-2 1-1,1-1 1,0 1-1,-1 0 1,0 0 0,0 1-1,0 0 1,-1 0-1,1 0 1,-1 1-1,1 0 1,-1 1 0,0 0-1,1 0 1,-1 1-1,0 0 1,-8 0-1,-7 10-541,4 7-259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0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51 403 15155,'-50'36'5536,"68"-53"-2116,7-13-2679,-12 14-314,185-254 1109,-148 197-1460,-47 69-74,0-1-1,0 1 0,0 0 1,1 1-1,-1-1 1,6-3-1,-9 7-1,0 0 0,0-1 0,0 1-1,1 0 1,-1 0 0,0 0 0,0 0 0,0 0 0,1 0-1,-1 0 1,0 0 0,0-1 0,0 1 0,1 0 0,-1 0-1,0 0 1,0 0 0,1 0 0,-1 0 0,0 0-1,0 1 1,1-1 0,-1 0 0,0 0 0,0 0 0,0 0-1,1 0 1,-1 0 0,0 0 0,0 0 0,0 0 0,1 1-1,-1-1 1,0 0 0,0 0 0,0 0 0,0 0-1,0 1 1,1-1 0,-1 0 0,0 0 0,0 1 0,1 22-7,-10 30-55,-3 0 1,-21 59-1,-9 39-1385,42-150 1326,0 0 0,-1 0 0,1 0 0,0 0 1,0 0-1,-1 0 0,1 0 0,0 0 0,0 0 0,0 0 1,0 0-1,0 0 0,1 0 0,-1 0 0,0 0 0,0 0 1,1 0-1,-1 0 0,0 0 0,1 0 0,-1 0 0,1 0 0,0 1 1,0-2 46,0 0 1,0 0-1,0 0 0,0 0 1,0 0-1,0 0 1,0 0-1,0 0 0,0 0 1,0-1-1,-1 1 1,1 0-1,0 0 0,0-1 1,0 1-1,0-1 1,-1 1-1,1-1 1,0 1-1,0-1 0,-1 0 1,1 1-1,0-1 1,0-1-1,17-15-965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0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10 16235,'-7'12'608,"1"1"0,0 0 0,1 0 0,1 0 0,0 1 0,1-1 0,0 1 0,-1 19 0,3-26-496,1 1-1,0 0 0,1 0 0,0 0 0,0 0 1,0 0-1,1 0 0,0-1 0,4 10 0,-4-14-35,0 0-1,0 0 0,0 0 0,0 0 0,0-1 0,1 1 1,-1 0-1,1-1 0,0 0 0,-1 1 0,1-1 0,0 0 0,1-1 1,-1 1-1,0-1 0,0 1 0,1-1 0,-1 0 0,1 0 0,-1 0 1,1-1-1,6 1 0,-2 0 55,1-2 0,-1 1 0,0-1 0,0 0 0,0-1-1,0 0 1,0 0 0,0-1 0,0 0 0,-1 0 0,1-1 0,-1 0 0,0 0 0,10-8 0,-8 5-10,0-1 0,0 0 1,-1 0-1,0-1 1,0 0-1,-1 0 0,0-1 1,-1 0-1,9-17 1,-13 21-76,1 0-1,-2 0 1,1 0 0,-1 0 0,1 0 0,-2-1 0,1 1 0,-1 0 0,0 0 0,0-1 0,-2-8 0,2 13-42,-1-1 0,1 0 0,-1 1 0,0 0 0,0-1 0,0 1 0,0-1 0,-1 1 0,1 0 0,-1 0 0,1 0 0,-1 0 0,0 0 0,1 0 0,-1 0 1,0 1-1,0-1 0,0 0 0,-1 1 0,1 0 0,0 0 0,-1-1 0,1 1 0,0 1 0,-1-1 0,1 0 0,-1 0 0,1 1 0,-5-1 0,1 1-183,1 0 0,0 0-1,-1 1 1,1-1-1,-1 1 1,1 1-1,-9 2 1,11-3 73,1 0 0,0-1 0,0 1 0,-1 1 0,1-1 0,0 0 0,0 1 0,0-1 0,0 1 0,1-1 0,-1 1 0,0 0 0,1 0 0,-1-1 0,1 1 0,-1 1 0,1-1 0,-2 3 0,4 0-607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3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48 16964,'-9'4'2690,"14"-7"-953,18-9-216,18 3-704,1 2 0,65-4 0,-77 8-653,-15 2-98,15-2 38,0 1 1,0 2-1,34 3 1,-64-3-102,0 0 0,1 0 0,-1 0 0,1 0 0,-1 0 0,0 1 0,1-1 0,-1 0 0,0 0 0,0 0 1,1 0-1,-1 1 0,0-1 0,1 0 0,-1 0 0,0 1 0,0-1 0,1 0 0,-1 0 0,0 1 0,0-1 0,0 0 0,0 1 0,1-1 0,-1 0 0,0 1 0,0-1 0,0 0 0,0 1 1,0-1-1,0 0 0,0 1 0,0-1 0,0 1 0,0-1 0,0 0 0,0 1 0,0-1 0,0 0 0,0 1 0,0-1 0,0 0 0,-1 1 0,1-1 0,0 0 0,0 1 0,0-1 1,-1 0-1,1 1 0,0-1 0,0 0 0,-1 0 0,1 1 0,-1-1 0,-17 23 102,12-17-63,-44 52 259,13-17-196,2 1 1,1 2 0,-38 67 0,67-99-90,-3 6-1315,4-17-352,0-8-919,-7-30 379,2 14 776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3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18332,'16'0'1816,"8"-2"-1040,3-1-303,11-2 759,3-1-176,1 3-408,1-4-400,-4 4-1088,-7-2 880,0 10-256,-2 3-136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9:59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59 17908,'-2'5'1360,"2"3"-1072,0-3-120,-1-5 288,1-1-40,1-3-416,2-4-400,3-9 384,3-5-104,-5-3-72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3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45 16315,'1'-1'115,"0"0"-1,-1 0 0,1 0 0,-1 0 1,1 1-1,-1-1 0,1 0 0,-1 0 1,1 0-1,-1 0 0,0 0 0,0 0 0,1 0 1,-1 0-1,0 0 0,0-1 0,0 1 1,0 0-1,0 0 0,0 0 0,-1 0 0,1 0 1,0 0-1,0 0 0,-1 0 0,1 0 1,-1 0-1,1 0 0,-1 1 0,1-1 1,-1 0-1,1 0 0,-2-1 0,0 1 5,1 1-1,-1-1 1,0 1-1,1-1 1,-1 1 0,1 0-1,-1-1 1,0 1-1,0 0 1,1 0-1,-1 0 1,0 0-1,1 1 1,-1-1 0,0 0-1,1 1 1,-1-1-1,0 1 1,1-1-1,-3 2 1,-5 3 63,0 1 0,0 0-1,0 0 1,0 0 0,1 1 0,0 1 0,1-1 0,-9 12-1,1 0-18,1 0 0,-18 36-1,27-46-99,0 1-1,1-1 0,1 1 1,-1 0-1,2 0 1,-1 0-1,-1 16 0,4-24-33,0 1-1,0 0 1,0 0-1,0-1 1,0 1-1,1 0 0,-1 0 1,1-1-1,0 1 1,-1 0-1,1-1 1,0 1-1,1-1 1,-1 1-1,0-1 0,1 0 1,-1 1-1,1-1 1,0 0-1,0 0 1,0 0-1,0 0 0,0-1 1,0 1-1,1 0 1,-1-1-1,0 0 1,1 1-1,-1-1 1,1 0-1,-1 0 0,5 0 1,6 2 62,-1-1 0,1-1 0,0 0 0,0-1 0,-1-1-1,1 0 1,0 0 0,-1-1 0,1-1 0,-1 0 0,19-7 0,-11 2 64,1-1 0,-2 0 0,1-2 0,-1 0-1,32-26 1,-44 31-116,-1 0 0,0 0 0,0-1-1,0 0 1,-1 0 0,0 0 0,0-1-1,0 0 1,-1 0 0,-1 0 0,1 0-1,2-12 1,-5 16-44,0-1 0,0 1 0,-1-1 0,1 1 0,-1-1 0,0 1 0,-1-1 0,1 1 0,-1-1 0,0 1-1,0-1 1,0 1 0,0 0 0,-1-1 0,0 1 0,0 0 0,0 0 0,0 0 0,-1 1 0,0-1 0,1 0 0,-1 1 0,0 0 0,-1 0 0,-6-6-1,6 7-118,0-1 0,-1 0-1,1 1 1,-1 0-1,1 0 1,-1 0 0,0 1-1,0 0 1,0 0-1,0 0 1,0 0 0,0 1-1,0 0 1,0 0-1,0 0 1,0 1 0,0-1-1,-6 2 1,1 1-76,-1 0 0,1 1 0,0 0 1,0 0-1,0 1 0,1 1 0,-14 9 0,-16 18-532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6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42 15003,'13'-31'2928,"-5"21"-1235,-8 10-1611,0 0 1,1 0 0,-1 1-1,0-1 1,0 0 0,1 0-1,-1 1 1,0-1 0,0 0-1,0 1 1,1-1 0,-1 0-1,0 1 1,0-1 0,0 0-1,0 1 1,0-1 0,0 0-1,0 1 1,0-1-1,0 1 1,0-1 0,0 0-1,0 1 1,0-1 0,0 0-1,0 1 1,0-1 0,0 1-1,0-1 1,0 0 0,-1 1-1,-20 163 1860,5-55-1775,15-108-152,1 0 0,0 0 0,0 0 0,0 0 0,0 0 0,-1 0 0,1 0 0,0 0-1,1 0 1,-1-1 0,0 1 0,0 0 0,0 0 0,0 0 0,1 0 0,-1 0 0,0 0 0,1 0 0,-1-1 0,1 1 0,-1 0 0,1 0 0,-1-1 0,1 1 0,0 0 0,-1-1 0,1 1 0,0 0 0,-1-1 0,1 1-1,0-1 1,0 1 0,0-1 0,-1 0 0,1 1 0,0-1 0,0 0 0,0 1 0,0-1 0,0 0 0,0 0 0,0 0 0,0 0 0,0 0 0,-1 0 0,3 0 0,5-2 92,1 1 1,-1-1-1,0-1 1,12-4-1,-3 1 15,67-19 247,1 3 0,105-11 0,-120 26-1367,105 2-1,-169 5 666,14 0-1021,-20 0 1314,0 0 0,1 0 0,-1 0 0,0 0 0,1 0 0,-1 0 1,0 0-1,0 0 0,1 0 0,-1 0 0,0 0 0,1 0 0,-1-1 0,0 1 0,0 0 0,1 0 0,-1 0 0,0 0 0,0-1 0,0 1 0,1 0 0,-1 0 0,0-1 0,0 1 0,0 0 0,0 0 0,1-1 0,-1 1 0,0 0 0,0 0 0,0-1 0,0 1 1,0 0-1,0-1 0,0 1 0,0 0 0,0 0 0,0-1 0,0 1 0,0 0 0,0-1 0,0 1 0,0 0 0,0 0 0,0-1 0,0 1 0,-1 0 0,1-1 0,0 1 0,0 0 0,-6-9-731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06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20060,'34'-2'2416,"63"-11"1,-70 8-2077,0 1 1,-1 1-1,52 1 1,-75 2-338,1 1 0,-1-1 1,0 0-1,0 1 0,0 0 0,0 0 1,0 0-1,0 0 0,-1 0 1,1 1-1,0-1 0,0 1 0,-1-1 1,1 1-1,-1 0 0,0 0 0,1 1 1,-1-1-1,0 0 0,0 1 0,1 2 1,-1-1-5,0 0 1,-1-1-1,0 1 1,0 0 0,0 0-1,0 1 1,0-1-1,-1 0 1,0 0 0,0 0-1,0 0 1,-1 0-1,1 0 1,-1 1 0,-1 3-1,-3 8 7,0-1 0,-1 0-1,-1 0 1,0 0-1,-18 26 1,-55 62 30,-33 21-1245,109-119 1161,-1-1-1,1 0 1,-1 1-1,1-2 1,-1 1-1,0 0 1,0-1-1,-1 0 1,1 0-1,-9 2 1,-13 2-259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0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0 25806,'-2'10'221,"-3"10"-162,-3 35-1,8-53-57,0 0 0,0 0 0,0 0 0,0 0 0,0 0 0,1 1 0,-1-1 1,1 0-1,-1 0 0,1-1 0,0 1 0,0 0 0,0 0 0,0 0 0,0 0 0,0-1 0,1 1 0,-1-1 0,0 1 0,1-1 0,-1 1 0,1-1 0,0 0 0,-1 1 0,1-1 0,0 0 0,0 0 0,0-1 0,3 2 0,4 0-1,1 0 0,-1 0 0,1-2 0,-1 1 0,14-1 1,12 0-38,-29 1 24,-1-1 0,1 1-1,0 1 1,-1-1 0,1 1 0,-1 0-1,1 0 1,-1 1 0,0-1 0,0 1 0,0 0-1,0 1 1,-1-1 0,5 5 0,-6-6 4,-1 1 1,0-1-1,-1 1 1,1 0-1,0 0 0,-1-1 1,1 1-1,-1 0 1,0 0-1,0 1 1,0-1-1,-1 0 0,1 0 1,-1 0-1,1 0 1,-1 1-1,0-1 1,0 0-1,-1 0 0,1 1 1,-1-1-1,1 0 1,-1 0-1,0 0 1,0 0-1,-3 5 0,-1 2 73,0 0 0,-1-1 0,-1 0-1,0 1 1,0-2 0,-1 1 0,0-1-1,0-1 1,-15 12 0,2-4 253,-1-1-1,-1-1 1,-25 11 0,40-20-197,1-1 0,-1 0 0,0-1 0,0 0 1,0 0-1,0 0 0,-1-1 0,-8 0 0,15-1-202,0 0 1,0 0-1,0 0 0,0-1 0,0 1 0,0-1 1,1 1-1,-1-1 0,0 0 0,0 0 0,0 0 1,0 0-1,1 0 0,-1 0 0,0 0 0,1-1 1,-1 1-1,1 0 0,0-1 0,-1 1 0,1-1 1,0 0-1,0 1 0,0-1 0,0 0 0,0 0 1,0 0-1,1 0 0,-1 1 0,1-1 0,-1 0 1,1 0-1,0 0 0,-1 0 0,1 0 0,0 0 1,1-3-1,-2 0-345,2-1-1,-1 0 1,1 0 0,0 1 0,0-1 0,0 0 0,1 1 0,0-1-1,4-9 1,7-10-900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0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9 113 19244,'-2'-6'603,"1"3"-140,0 1 1,0 0-1,0-1 1,0 1-1,1-1 1,-1 1-1,1-1 0,-1 0 1,1-3-1,1 5-332,-1 0 1,1 0-1,-1 0 0,1 0 0,-1 0 0,1 0 0,0 1 0,-1-1 0,1 0 0,0 0 0,0 1 0,0-1 0,-1 0 0,1 1 0,0-1 0,0 1 1,0-1-1,0 1 0,0-1 0,0 1 0,0 0 0,0 0 0,0-1 0,0 1 0,1 0 0,-1 0 0,1 0 0,186-19 1578,1-1-4329,-187 20 2471,0 0-1,1-1 0,-1 1 0,0-1 0,1 1 0,-1-1 0,0 0 0,0 0 0,0 0 0,0 0 0,0 0 0,0 0 0,0 0 0,0-1 0,2-1 0,1-4-734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1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12 12411,'2'0'253,"-1"0"1,1 0 0,-1 0-1,1 0 1,-1 0 0,0 1-1,1-1 1,-1 0 0,0 1 0,1-1-1,-1 1 1,0-1 0,1 1-1,-1 0 1,0-1 0,0 1-1,2 1 1,-3 0 7,0-1 0,0 0 0,0 0 0,0 0 0,0 1 0,-1-1 0,1 0 0,0 0 0,-1 0 0,1 0 0,-1 1-1,1-1 1,-1 0 0,0 0 0,-1 1 0,-7 16 116,-11 27 1297,-20 60 0,34-83-1358,0 0 0,2 0 0,0 0 0,1 0-1,1 26 1,2-44-274,0-1 0,0 1-1,0-1 1,1 1-1,-1-1 1,1 0 0,0 1-1,0-1 1,0 0-1,0 0 1,1 1 0,-1-1-1,1 0 1,0 0-1,0-1 1,3 5 0,-2-5-24,-1 0 0,1-1 0,0 1-1,-1-1 1,1 1 0,0-1 0,0 0 0,0 0 0,0 0 0,0-1 0,0 1 0,0-1 0,0 1 0,1-1 0,-1 0 0,0 0 0,0-1 0,5 0 0,6-2 8,1 0 1,-1-1 0,1-1 0,-1 0 0,-1-1 0,1 0 0,-1-1 0,21-15 0,-5 1 71,-2-2 0,40-39 0,-55 49-46,0 0 1,-1 0-1,-1-2 0,0 1 1,-1-1-1,14-30 1,-22 40-37,1 0-1,-1 0 1,1 1 0,-1-1-1,-1 0 1,1 0 0,-1 0 0,0 0-1,0 0 1,0 0 0,0 0 0,-2-6-1,0 7-6,1 1 0,-1-1-1,1 1 1,-1 0-1,0 0 1,0 0 0,0 0-1,-1 0 1,1 0-1,-1 0 1,0 1-1,1-1 1,-1 1 0,0 0-1,-1 0 1,1 0-1,0 0 1,-5-1 0,-2-1-92,0 0 0,0 1 0,0 0 0,0 1 0,-1 0 0,1 1 0,0 0 0,-1 0 0,1 1 0,-1 1 0,-15 2 1,11 0-360,-1 0 1,1 2-1,-1 0 1,1 0-1,1 2 1,-25 13 0,28-13-321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29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12515,'108'89'3834,"45"57"-2223,-139-132-1476,389 443 997,-285-316-697,182 204 611,27-23-588,-234-237-410,-4 4 0,81 105 0,172 198 53,-315-366-306,-2 0-1,-1 2 0,40 59 0,-51-60-2589,-13-26 2736,0 0 0,1 0 0,-1 0-1,0-1 1,0 1 0,0 0 0,0 0-1,0 0 1,0 0 0,0-1-1,0 1 1,0 0 0,0 0 0,0 0-1,0-1 1,-1 1 0,1 0-1,0 0 1,0 0 0,-1-1 0,1 1-1,-1 0 1,1-1 0,-1 1 0,1 0-1,-1-1 1,1 1 0,-1 0-1,0-1 1,1 1 0,-1-1 0,0 1-1,0-1 1,-8 2-180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0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0 184 15411,'203'144'2532,"-147"-109"-2126,-2 3 1,-1 2 0,52 52 0,-85-70-148,-9-10 45,-1-1-1,23 17 1,-33-27-294,1-1-1,-1 1 1,1-1-1,-1 1 1,1-1-1,-1 1 1,1-1-1,-1 0 1,1 1-1,0-1 1,-1 0-1,1 1 1,0-1-1,-1 0 1,1 0-1,0 0 1,0 0-1,-1 1 1,1-1-1,0 0 0,-1 0 1,1-1-1,0 1 1,0 0-1,-1 0 1,1 0-1,0 0 1,-1 0-1,1-1 1,0 1-1,-1 0 1,1-1-1,0 1 1,-1 0-1,1-1 1,-1 1-1,1-1 1,-1 1-1,1-1 1,-1 1-1,1-1 1,-1 0-1,1 1 0,-1-1 1,0 1-1,1-1 1,-1 0-1,0 1 1,0-1-1,1 0 1,-1 1-1,0-1 1,0 0-1,0-1 1,1-6 94,0 0-1,0 0 1,-1-15 0,0 18-42,-6-74 527,-21-113 0,-4-30-1932,28 171 918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1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13 15083,'-1'-1'130,"0"0"0,0-1 0,0 1 1,-1 0-1,1 0 0,0 1 0,-1-1 0,1 0 0,-1 0 0,1 1 0,-1-1 0,1 1 0,-1-1 0,1 1 0,-1 0 0,0-1 0,1 1 1,-1 0-1,0 0 0,1 0 0,-1 0 0,1 1 0,-1-1 0,0 0 0,1 1 0,-1-1 0,1 1 0,-1-1 0,1 1 0,-1 0 1,1 0-1,0 0 0,-1-1 0,1 1 0,0 0 0,0 1 0,-1-1 0,1 0 0,0 0 0,0 0 0,0 1 0,-1 2 0,-4 7 164,1 0 1,0 1-1,0-1 0,1 1 0,1 0 0,0 1 0,-3 21 0,-1 90 382,7-113-616,0 9 1,1 51 122,-1-65-174,1 0-1,0 1 0,0-1 1,1 0-1,0 0 0,0 0 0,0 0 1,6 9-1,-7-14-9,0 1 1,0-1-1,0 1 1,1-1-1,-1 0 1,1 0-1,-1 1 1,1-1-1,-1 0 1,1 0-1,0 0 0,0-1 1,-1 1-1,1 0 1,0-1-1,3 1 1,35 2-29,-1 1 12,-36-4 20,0 1 0,0 0 0,0 0 1,0 0-1,0 1 0,0-1 0,0 1 0,-1 0 0,1-1 0,-1 1 0,1 0 0,-1 1 1,0-1-1,0 0 0,0 1 0,0-1 0,0 1 0,0-1 0,1 4 0,-2-2 35,1 1 1,-1-1-1,0 0 0,-1 1 0,1-1 0,-1 0 0,0 1 0,0-1 0,0 1 0,0-1 1,-1 0-1,-1 6 0,-1 1 96,0 0 1,-1-1-1,0 0 1,-1 0-1,0 0 0,-1-1 1,0 1-1,0-1 1,-1 0-1,-9 8 1,-13 5 276,21-16-3114,15-7 2899,-5 1-259,1 0 0,0-1 0,0 1 0,-1-1 0,1 0 0,0 0 0,-1 0 1,4-3-1,10-7-400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1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18836,'7'2'1600,"-4"18"-1120,0 7-223,3 11 655,3 5-248,0 7-312,2 3-104,-1-5-168,-1-3-104,1-13-296,-1-9-72,-2-23-280,-1-8-248,-1-20 655,-5-7-199,0-10-160</inkml:trace>
  <inkml:trace contextRef="#ctx0" brushRef="#br0" timeOffset="1">126 0 13371,'2'8'1856,"1"8"-1056,-1 13-215,2 6 1719,2 13-1248,1 3-136,4 2-183,0-4-97,2-3-184,1-7-104,-3-11-288,-1-6-216,-2-16-480,-2-5-288,-5-5 207,-1-8 417,-6-3-240,-1 1-152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1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0 17220,'0'0'92,"1"0"1,-1 1-1,0-1 1,1 0-1,-1 0 1,0 1-1,1-1 1,-1 0-1,0 1 1,1-1-1,-1 0 1,0 1-1,0-1 1,1 0-1,-1 1 1,0-1 0,0 0-1,0 1 1,1-1-1,-1 1 1,0-1-1,0 0 1,0 1-1,0-1 1,0 1-1,0-1 1,0 1-1,0 0 1,-2 16 147,2-13 40,-43 248 3143,-14 132-4104,58-365 70,-1-19 591,0 0 0,0 0 0,0 0-1,0 0 1,0 1 0,0-1 0,0 0-1,0 0 1,1 0 0,-1 0 0,0 0-1,0 0 1,0 0 0,0 0 0,0 1-1,0-1 1,0 0 0,0 0 0,0 0-1,1 0 1,-1 0 0,0 0 0,0 0-1,0 0 1,0 0 0,0 0-1,0 0 1,1 0 0,-1 0 0,0 0-1,0 0 1,0 0 0,0 0 0,0 0-1,0 0 1,1 0 0,-1 0 0,0 0-1,0 0 1,0 0 0,0 0 0,0 0-1,0 0 1,0 0 0,1 0 0,-1 0-1,0-1 1,0 1 0,0 0 0,0 0-1,0 0 1,0 0 0,0 0 0,16-28-1710,100-325-4964,-71 200 5817,-3 26 5813,-107 372-1138,50-162-3847,3 1 1,0 130-1,8-217 95,0-3-100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32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15 110 15947,'-7'-9'1825,"2"1"-953,2-3-320,5 1 912,2-3-215,5 0-473,1 0-400,2 1 760,3 3-904,-2 3-80,1 1-32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1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16732,'0'0'1960,"6"0"-1208,1-3-280,8-3 825,5-1-313,4-2-136,6-1-328,1 0-80,1 1-240,0 2-64,-1 0-112,-5-1-176,-2 5-440,-8-1-288,-5 2 696,-9 2-40,-4-1-128,-11 5-176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2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16035,'8'12'1857,"5"-9"-961,4-3-328,7-8 792,2 1-135,4-3-289,3-2-256,-1 0-752,-2 2-384,-3 3 832,-3-2-448,-5-3-88,-4-2-80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2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17604,'5'-18'2497,"-2"15"-1062,-1 13-99,-6 40-94,2-40-1196,1 1 0,0 1 0,1-1-1,0 0 1,3 15 0,-3-25-43,0 0 0,1 0 1,-1 0-1,0 0 0,1 0 0,0 0 0,-1 0 0,1 0 0,-1-1 0,1 1 0,0 0 0,0 0 1,-1-1-1,1 1 0,0 0 0,0-1 0,0 1 0,0-1 0,0 1 0,0-1 0,0 0 1,0 1-1,0-1 0,0 0 0,0 1 0,0-1 0,0 0 0,0 0 0,0 0 0,0 0 1,0 0-1,0 0 0,0-1 0,0 1 0,1 0 0,7-2-2,-1 0 0,0 0 0,11-5-1,-10 4 3,-2 0-20,1 1 1,0 0 0,0 0 0,0 0-1,0 1 1,13 0 0,-19 1 8,0 0 0,1 1 0,-1-1 0,1 1 0,-1-1 0,0 1 0,0 0 0,1-1 0,-1 1-1,0 0 1,0 1 0,0-1 0,0 0 0,0 1 0,0-1 0,-1 1 0,1-1 0,0 1 0,-1 0 0,1 0 0,-1 0 0,0 0 0,1 0 0,-1 0 0,0 0 0,0 0 0,0 3 0,2 2 21,-2 1 0,1-1 1,-1 1-1,0 0 0,-1 0 0,0-1 0,0 1 1,0 0-1,-1 0 0,0-1 0,-4 14 1,0-6 94,0-1 1,-1 0 0,0 0-1,-1-1 1,-9 15 0,14-25-77,-1 1 1,0-1-1,0 0 1,0 1-1,0-1 0,0 0 1,-1-1-1,1 1 1,-1-1-1,1 1 1,-7 2-1,8-5-64,0 1-1,0 0 1,1-1-1,-1 0 0,0 1 1,0-1-1,0 0 1,0 0-1,0 0 1,1 0-1,-1 0 1,0 0-1,0-1 1,0 1-1,0-1 0,1 1 1,-1-1-1,0 0 1,0 1-1,1-1 1,-1 0-1,0 0 1,1 0-1,-1 0 1,1-1-1,0 1 1,-1 0-1,1-1 0,-2-1 1,-2-6-17,0 0 0,1 0 0,-1 0 0,2-1 0,-1 1 0,1-1 0,1 0 0,-2-11-1,-2-20-359</inkml:trace>
  <inkml:trace contextRef="#ctx0" brushRef="#br0" timeOffset="1">61 96 17348,'4'-8'2264,"2"2"-1352,0 0-375,1 2 1359,6-1-696,2 2-272,7-1-528,4 1-280,6-4-688,6-1-368,1 3-568,-1-4-1065,-3-1 1937,-1 1-504,-6 0-304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52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0 14211,'-8'7'612,"0"0"0,1 0 0,0 1 0,0 0-1,0 0 1,1 1 0,0 0 0,-5 11 0,6-10-422,0 1-1,0 0 1,1 1 0,1-1-1,0 1 1,1-1 0,0 1-1,0 0 1,1 0 0,1 0-1,1 18 1,0-23-128,0-1 1,1 0-1,-1 0 0,1 0 1,1 0-1,-1 0 1,1 0-1,0 0 0,0-1 1,1 0-1,7 10 0,-9-13-30,0 0 1,1 0-1,-1 0 0,0 0 0,1 0 0,-1-1 0,1 1 0,0-1 1,0 0-1,0 0 0,-1 0 0,1 0 0,0 0 0,0 0 1,0-1-1,0 1 0,0-1 0,0 0 0,1 0 0,-1 0 0,0-1 1,0 1-1,0-1 0,0 1 0,0-1 0,4-2 0,1-1 74,0-1 0,-1 0 0,0 0-1,0 0 1,0-1 0,0 0 0,-1-1 0,0 0-1,0 1 1,-1-2 0,0 1 0,0-1 0,-1 1-1,0-1 1,0-1 0,-1 1 0,0 0-1,0-1 1,-1 0 0,0 1 0,1-19 0,-4 24-100,1-1 1,-1 0 0,0 0-1,0 1 1,0-1 0,0 0-1,-1 1 1,1 0 0,-1-1-1,0 1 1,0 0 0,0 0-1,-1-1 1,1 2 0,-1-1-1,1 0 1,-1 1 0,0-1-1,0 1 1,0 0 0,-1 0-1,1 0 1,0 0 0,-1 0-1,1 1 1,-5-2 0,0 1-83,0 0 1,1 0 0,-1 0 0,0 1-1,0 0 1,0 1 0,0 0 0,0 0-1,0 1 1,0 0 0,-14 3 0,-9 9-167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5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1353 17 9322,'0'0'217,"0"-1"0,1 0 0,-1 1-1,0-1 1,0 0 0,0 1 0,1-1 0,-1 0 0,0 0 0,0 1-1,0-1 1,0 0 0,-1 1 0,1-1 0,0 0 0,0 0 0,0 1-1,0-1 1,-1 0 0,1 1 0,0-1 0,-1 0 0,0 0 0,-3 2 1862,0 10-1983,-68 352 3222,53-264-2745,-29 212 120,36-189-521,-33 145 0,35-215-97,-5 102-1,-1 13-22,2-87-24,-43 138 0,46-186-90,-6 18 116,-26 52 1,-70 148 759,75-172-775,-115 250-4,115-234-5,-41 154-1,16-26 243,39-143-192,-106 319 200,72-259-280,13-35 11,32-63-2,1 2 1,1 0 0,-4 54-1,7-44 37,-22 77 0,19-91-35,1 0-1,2 0 0,2 1 0,1 0 1,1 49-1,-12 189-1,10-211 1,-26 165 259,21-181-198,1 0 0,3 1 0,3 0 0,1 1 0,3-1 0,9 72 0,0-21-22,-3 0 0,-10 106 0,6 107 52,0-59-82,-5-172 20,4 1-1,14 95 1,-9-152-30,2-1 0,1 0 1,1 0-1,2-1 0,18 31 0,-14-28-12,-2 1-1,0 1 1,12 46-1,-13-19 7,-2 0 0,-3 1 0,-3 0 0,-3 107 0,-4-134-6,1-1 0,2 1 0,6 35 0,-4-51 6,1 0-1,0-1 1,1 1-1,1-1 1,1-1-1,0 1 1,16 24-1,-2-5 6,-1 0 1,-3 2-1,0 0 0,14 52 0,-22-60 9,1-1-1,1 0 1,1 0-1,26 41 1,-36-66-97,0-1-1,-1 0 1,1 0-1,0 0 1,0 0-1,0 0 1,1 0 0,-1 0-1,0-1 1,1 1-1,-1-1 1,5 3-1,-6-4 11,-1-1-1,1 1 0,-1 0 0,0-1 0,0 1 0,1 0 0,-1-1 0,0 1 0,1 0 0,-1-1 0,0 1 0,0 0 0,1-1 0,-1 1 0,0-1 0,0 1 0,0 0 0,0-1 0,0 1 0,0-1 0,0 1 0,0-1 0,0 1 1,0 0-1,0-1 0,0 1 0,0-1 0,0 1 0,0-1 0,0 1 0,0 0 0,0-1 0,0 1 0,-1-1 0,1 1 0,0-1 0,-6-16-950,-1 3 299,-2-3-92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6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1 197 14035,'2'14'482,"1"0"0,0-1 0,1 0 0,1 0 1,0 0-1,0 0 0,2-1 0,-1 0 0,18 22 0,-2-4-173,2 0-1,2-2 1,0-1-1,47 37 1,-71-62-280,0 0 0,1-1-1,-1 1 1,1 0 0,-1-1 0,1 0 0,0 1 0,0-1-1,-1 0 1,1-1 0,0 1 0,0 0 0,0-1-1,0 1 1,6-1 0,-7-1 6,-1 1-1,1-1 1,0 1-1,-1-1 1,1 0 0,-1 0-1,1 0 1,-1 0-1,1 0 1,-1 0 0,0 0-1,0 0 1,1 0-1,-1-1 1,0 1 0,0-1-1,0 1 1,0-1-1,0 1 1,-1-1 0,1 1-1,0-1 1,-1 1-1,1-1 1,-1 0 0,0 0-1,1 1 1,-1-4-1,4-40 413,-1-1 0,-2 1 0,-7-59-1,0-28-1484,5 32-1631,2 66 2002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8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138 151 5921,'-3'-8'938,"0"0"-1,1 0 0,0 0 0,0 0 0,1-1 1,0 1-1,0-1 0,1 1 0,0-1 1,0 1-1,3-11 0,-1-18 3213,-2 37-4116,0 0 1,0 0-1,0-1 1,0 1-1,0 0 1,0 0 0,0 0-1,0 0 1,0-1-1,0 1 1,-1 0-1,1 0 1,0 0-1,0 0 1,0 0-1,0 0 1,0-1-1,0 1 1,0 0-1,0 0 1,0 0-1,-1 0 1,1 0-1,0 0 1,0 0-1,0 0 1,0-1-1,0 1 1,-1 0-1,1 0 1,0 0-1,0 0 1,0 0-1,0 0 1,-1 0-1,1 0 1,0 0 0,0 0-1,0 0 1,0 0-1,0 0 1,-1 0-1,1 0 1,0 0-1,0 0 1,0 0-1,0 0 1,0 1-1,-1-1 1,1 0-1,0 0 1,0 0-1,0 0 1,0 0-1,0 0 1,0 0-1,-1 0 1,1 1-1,0-1 1,-7 6 360,-9 20-25,1 1 0,1 1 0,-13 38 1,22-54-299,-5 14 63,-9 36-1,17-54-105,0 0 1,1 1 0,0-1-1,0 1 1,1-1-1,0 1 1,0 0 0,3 12-1,-2-18-29,0 0 1,1 0-1,-1-1 0,1 1 1,-1-1-1,1 1 0,0-1 1,0 1-1,0-1 0,0 0 0,0 0 1,1 0-1,-1 0 0,1-1 1,-1 1-1,1-1 0,0 1 0,-1-1 1,1 0-1,0 0 0,0 0 1,0 0-1,5 0 0,8 2-11,0-1-1,0-1 0,17-1 1,-28 0 9,2 0-1,0 1 1,0-1-1,-1 1 0,1 0 1,0 0-1,-1 1 1,1 0-1,10 5 0,-14-6 7,-1 1 0,1-1 0,-1 1 0,1 0-1,-1 0 1,0 0 0,0 0 0,0 0 0,0 0-1,0 1 1,0-1 0,-1 1 0,1-1 0,-1 1-1,1-1 1,-1 1 0,0 0 0,0 0-1,0 0 1,-1 0 0,2 5 0,-2-3 81,1 1 0,-1 0 0,0 0 0,-1-1 0,1 1 0,-1 0-1,0 0 1,-1-1 0,1 1 0,-1-1 0,0 1 0,-1-1 0,1 0 0,-1 0 0,0 0 0,0 0 0,-1 0 0,-5 6 0,-1-2 142,0 1 0,-1-1 1,-1-1-1,1 0 0,-1-1 0,-18 9 1,18-8-1173,22-6-664,24-6-773,-32 4 2390,17-4-947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8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4 18180,'-1'-3'4014,"-3"9"-2357,-1 12-879,2 1-461,-2 7-242,0-1 1,3 1-1,0 0 1,1 0-1,3 28 1,-2-52-75,1 0 0,-1-1 0,0 1 0,0 0 1,1-1-1,-1 1 0,1 0 0,0-1 0,-1 1 0,1-1 0,0 1 1,0-1-1,0 1 0,0-1 0,0 0 0,0 1 0,0-1 0,0 0 1,1 0-1,-1 0 0,0 0 0,1 0 0,-1 0 0,1 0 0,-1-1 1,3 2-1,2-1 1,-1-1 0,0 1 0,0-1 0,1 0 0,-1-1 0,0 1 0,5-2 0,15-1 11,-24 3-13,0 0-1,0 0 1,1 0 0,-1 0 0,0 0-1,0 0 1,0 1 0,1-1 0,-1 0-1,0 0 1,0 1 0,0-1 0,0 1-1,0-1 1,0 1 0,0 0 0,0-1 0,0 1-1,0 0 1,0 0 0,0 0 0,0 0-1,1 1 1,-1 1 7,0-1 1,0 0-1,0 1 0,0-1 1,-1 0-1,1 1 0,-1-1 0,0 1 1,1-1-1,-1 1 0,0 2 1,-1 4 55,0 1 1,-1-1-1,0 0 1,0 0-1,-5 11 1,2-9 1,2-1 12,-1 0-1,0 0 0,0-1 0,-1 0 1,-1 0-1,1 0 0,-2 0 0,-10 11 1,17-20-117,0 0 1,0 1 0,0-1 0,-1 0-1,1 1 1,0-1 0,0 0 0,-1 1-1,1-1 1,0 0 0,-1 0 0,1 0-1,0 1 1,-1-1 0,1 0 0,0 0-1,-1 0 1,1 0 0,-1 0 0,1 0-1,0 1 1,-1-1 0,1 0 0,-1 0-1,1 0 1,0 0 0,-1 0 0,1-1-1,-1 1 1,1 0 0,0 0-1,-1 0 1,1 0 0,0 0 0,-1 0-1,1-1 1,0 1 0,-1 0 0,1 0-1,0-1 1,-1 1 0,1 0 0,0 0-1,-1-1 1,1 1 0,0 0 0,0-1-1,0 1 1,-1 0 0,1-1 0,0 1-1,0 0 1,0-1 0,0 1 0,0-1-1,-2-23-1002,3 5 310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3:39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18436,'0'2'254,"1"-1"-1,0 0 1,-1 1-1,1-1 1,-1 1 0,1-1-1,-1 0 1,0 1-1,0-1 1,0 1 0,0-1-1,0 1 1,0 1 0,1 8 639,8 30-242,1-1 1,21 51 0,-23-71-624,2 0 1,0 0-1,1-1 0,1 0 1,0-1-1,17 18 0,-22-29-507,0 0 0,0-1 0,1 1 0,12 6 0,-56-45-4618,-5 2 3464,9 7 2639,-44-42 0,75 65-891,0 0 0,1-1 0,-1 0 0,1 1 0,-1-1 0,1 1 0,0-1 1,-1 1-1,1-1 0,-1 0 0,1 1 0,0-1 0,0 0 0,-1 1 0,1-1 0,0 0 0,0 0 1,0 1-1,0-1 0,0 0 0,0 0 0,0 1 0,0-1 0,0 0 0,0 1 0,0-1 0,0 0 0,0 0 1,1 1-1,-1-1 0,0 0 0,1 1 0,-1-1 0,0 0 0,1 1 0,-1-1 0,1 1 0,-1-1 1,1 1-1,-1-1 0,1 1 0,0-2 0,4-1 312,0-1 0,1 1 1,-1 0-1,9-3 0,1-2-95,1 0-28,-8 3-345,0 1 0,0-1-1,13-11 1,-19 14 21,0 0 0,0 0 0,-1 0 1,1 0-1,-1 0 0,1 0 0,-1 0 0,0 0 0,0 0 0,0-1 1,0 1-1,0 0 0,0-1 0,-1 1 0,1-1 0,-1 1 0,0-1 0,0 1 1,0-3-1,-2-20-190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1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17988,'1'-8'1952,"4"5"-1120,1-2-319,5 1 983,2-3-272,5-1-472,2 4-272,1-2-952,-1 0 120,-4-1 264,-3 0-136,-4 1-112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4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15 9586,'3'-14'13291,"-1"21"-10110,-1 7-3664,-13 108 1311,-1 27-1389,13-149 516,0 1 0,0-1 0,0 0 0,0 0 0,0 0 1,0 1-1,0-1 0,0 0 0,-1 0 0,1 0 1,0 1-1,0-1 0,0 0 0,0 0 0,0 1 1,0-1-1,0 0 0,0 0 0,1 1 0,-1-1 1,0 0-1,0 0 0,0 0 0,0 1 0,0-1 0,0 0 1,0 0-1,0 0 0,1 1 0,-1-1 0,0 0 1,0 0-1,0 0 0,0 0 0,1 1 0,-1-1 1,0 0-1,0 0 0,0 0 0,1 0 0,-1 0 1,7-10-1578,4-19 176,-2 1 600,-1-3-204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4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14603,'4'-12'1391,"-3"9"-1025,0 1 0,0-1 0,0 0 0,0 1-1,0-1 1,1 1 0,-1-1 0,1 1 0,-1-1 0,5-2 0,-6 5-277,1 0 0,-1 0 0,0 0-1,1 0 1,-1 0 0,1 0 0,-1 0 0,1 0 0,-1 0 0,0 1-1,1-1 1,-1 0 0,0 0 0,1 0 0,-1 1 0,1-1 0,-1 0-1,0 1 1,0-1 0,1 0 0,-1 1 0,0-1 0,0 0 0,1 1-1,-1-1 1,0 0 0,0 1 0,0-1 0,1 1 0,-1-1 0,0 0-1,0 1 1,0-1 0,0 1 0,0-1 0,0 1 0,0-1 0,0 1-1,2 23 616,-1-22-519,2 177 461,-3-125-2168,-2-58 801,2-12 278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5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18124,'0'0'1878,"-2"16"1002,-11 45 653,15-64-3423,0 1 0,0 0 0,0-1 0,0 1 0,0 0 0,1 0-1,-1 1 1,1-1 0,-1 0 0,1 1 0,4-3 0,1 1-66,1-1 1,-1 1-1,13-4 0,-17 6-42,1 1 0,-1-1 0,0 1 0,1 0 0,-1 0 0,1 1 0,-1-1-1,0 1 1,1 0 0,-1 0 0,0 0 0,8 4 0,-10-4 1,0 0 0,0 0 1,-1 0-1,1 0 0,-1 1 0,1-1 1,-1 0-1,1 1 0,-1-1 0,0 1 1,0 0-1,0-1 0,0 1 0,0 0 1,0 0-1,0-1 0,0 1 0,-1 0 1,1 0-1,-1 0 0,1 0 0,-1 0 1,0 0-1,0 0 0,0 0 0,0 0 1,0 0-1,0 0 0,-1 0 0,0 3 1,-4 11 129,0-1 0,-1-1 0,-1 1 0,0-1 0,-1 0 0,-1 0 0,0-1 0,0-1 0,-2 1 0,-12 11 0,22-22-124,-1-1 0,1 1 0,-1 0 1,0-1-1,0 1 0,0-1 1,0 0-1,0 0 0,0 0 0,0 0 1,0 0-1,0 0 0,0 0 0,-1-1 1,1 1-1,0-1 0,-1 1 0,1-1 1,0 0-1,-1 0 0,1 0 1,0 0-1,-1-1 0,1 1 0,0-1 1,-1 1-1,1-1 0,0 0 0,0 0 1,0 0-1,0 0 0,0 0 1,0 0-1,0 0 0,0-1 0,0 1 1,0-1-1,1 0 0,-1 1 0,1-1 1,-3-2-1,0-3-413,0 1 0,0-1 0,0 0 1,1 0-1,0 0 0,0 0 0,0 0 0,1-1 0,1 1 0,-1-1 1,0-11-1,3 0-452,2 3-166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6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1 143 18108,'4'-9'2552,"4"-1"-1391,-1-5-337,5 2 1648,1-2-823,4-1-233,2 0-440,2 2-200,-2 0-271,1 6-177,-1 2-416,0 0-225,-4 6-687,-2 0-488,-9 1 1168,-4 2-272,-4 0-248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26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32 16820,'0'1'100,"1"-1"1,-1 0-1,0 0 1,0 1-1,1-1 1,-1 0 0,0 0-1,0 1 1,1-1-1,-1 0 1,0 1-1,0-1 1,0 0-1,0 1 1,1-1 0,-1 0-1,0 1 1,0-1-1,0 0 1,0 1-1,0-1 1,0 0-1,0 1 1,0-1 0,0 1-1,0-1 1,0 0-1,0 1 1,0-1-1,0 0 1,-1 1-1,1-1 1,0 0 0,0 1-1,0-1 1,-1 1-1,-4 24 1431,4-19-784,-6 25 525,-1 35 0,7-54-1132,0 0 1,1 0-1,1 0 1,0-1-1,1 1 1,3 15 0,-4-25-115,-1-1 1,1 1 0,-1 0 0,1-1 0,-1 1 0,1-1 0,0 1 0,0-1-1,0 0 1,0 1 0,0-1 0,0 0 0,0 1 0,0-1 0,0 0 0,1 0-1,-1 0 1,0 0 0,1 0 0,-1-1 0,1 1 0,-1 0 0,1-1 0,-1 1-1,1-1 1,0 1 0,-1-1 0,1 0 0,0 1 0,-1-1 0,1 0-1,0 0 1,2-1 0,-1 1 50,1-1 0,0 0-1,-1-1 1,1 1 0,-1-1-1,0 1 1,1-1 0,-1 0-1,0 0 1,0-1 0,0 1-1,0 0 1,4-6 0,1-1 87,0-1 0,-1 1 0,-1-1 0,1-1 0,-2 1 0,1-1 0,-1 0 1,-1 0-1,0-1 0,-1 1 0,0-1 0,0 0 0,-2 0 0,1 0 0,-2 0 0,1 0 1,-3-17-1,2 26-154,-1 1 1,1-1 0,-1 0-1,0 0 1,0 1 0,0-1-1,0 1 1,-1-1 0,1 1-1,-1 0 1,1-1 0,-1 1-1,0 0 1,0 0 0,0 0 0,0 0-1,0 0 1,0 1 0,0-1-1,-1 1 1,1-1 0,-1 1-1,1 0 1,-1 0 0,1 0-1,-1 0 1,0 0 0,0 1-1,1-1 1,-6 1 0,5 0-150,0 0 0,-1 0 0,1 0 0,0 1 0,0-1 0,0 1 0,0 0 0,0 0 0,0 0 0,0 1 0,0-1 0,0 1 0,0-1 0,0 1 0,1 0 0,-1 0 0,1 0 0,0 1 0,-1-1 0,1 0 0,0 1 0,0 0 0,1-1 0,-1 1 0,0 0 0,-1 4 0,-3 16-579,3 6-199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36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63 18476,'1'-13'1413,"0"9"-1123,0 1-1,-1-1 0,1 0 1,-1 0-1,0 1 0,0-1 1,0 0-1,-1 0 0,1 1 0,-1-1 1,-1-5-1,0 10-127,1 0 0,0 0 0,0 1 0,0-1 0,0 0 1,1 0-1,-1 0 0,0 1 0,0-1 0,1 0 0,-1 1 0,0 1 0,-15 43 155,3 0-1,1 0 1,3 1 0,-5 57-1,13-93-285,-1 10 41,2 41 0,0-58-47,0 1-1,1-1 0,-1 1 1,1-1-1,0 1 0,1-1 0,-1 0 1,1 0-1,0 0 0,0 0 1,0 0-1,0 0 0,1 0 1,-1-1-1,6 6 0,-5-7 7,1 0-1,-1 0 0,1 0 1,-1-1-1,1 0 0,0 1 1,0-1-1,0 0 0,0-1 1,0 1-1,-1-1 0,1 0 1,0 0-1,0 0 0,0 0 1,0-1-1,0 0 0,0 1 1,0-2-1,6-1 0,7-3 63,0-1 0,-1 0 0,19-12-1,-1-1 3,0-3 0,-2 0 0,-1-2 0,0-2 0,-3 0 0,0-2 0,-1-1 0,-2-1 0,-2-2 0,33-57 0,-44 60-31,-10 23-15,-9 16 7,-9 27-48,0 1 0,3 0-1,1 1 1,1 1 0,-7 61 0,16-89-210,0 1 1,2 0 0,-1 0-1,2-1 1,-1 1 0,4 16-1,-3-24 99,1 1 0,-1 0 0,1-1-1,-1 1 1,1-1 0,0 0-1,1 0 1,-1 0 0,1 0 0,0 0-1,0 0 1,0-1 0,0 1 0,1-1-1,0 0 1,-1 0 0,1 0 0,6 3-1,20 6-538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2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2794 23 10962,'13'-18'1850,"-10"14"-201,-9 12-99,-89 111 1921,-66 43-2434,90-97-506,-92 111 0,19 23 261,13-15-698,109-158-80,-1-1 0,-45 37 0,-58 33 297,68-54-89,38-25-190,1 1 0,0 0-1,2 1 1,-30 39-1,-49 92-21,68-101 3,-2-2-1,-52 63 1,52-80 50,-1-2 0,-1 0 1,-59 36-1,-29 23 247,102-72-244,2 2 0,0-1-1,1 2 1,-22 30 0,-38 79-54,-14 20 15,76-129-22,0 0 0,-1-1 0,0-1 0,-1 0 0,-1-1 1,-20 13-1,-75 39 6,-15 10 101,112-66-92,0 1 0,0 1 0,2 0 0,0 1 0,0 0-1,-14 22 1,-70 131 249,27-41 88,65-118-292,-1 0 0,1 0 0,-2 0 0,1 0 0,-1-1 0,0 0 0,0 0 0,0-1 0,-1 0 1,0 0-1,0 0 0,0-1 0,-1 0 0,1 0 0,-1-1 0,0 0 0,0 0 0,0-1 0,-10 2 0,16-4-71,-1 1 0,1 0-1,-1 0 1,1 0 0,0 0-1,0 0 1,0 0 0,-1 1-1,1-1 1,0 1 0,1-1-1,-1 1 1,0 0 0,0 0-1,1 0 1,-1 0 0,1 0-1,-1 0 1,-1 4-1,-2 2-511,7-8 183,-1 1-1,0-1 1,1 0 0,-1 0-1,0 0 1,1 0 0,-1 0-1,0 0 1,1 0 0,-1-1-1,0 1 1,1 0 0,1-1 0,14-15-1142,-7 7 693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3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29 15291,'0'-2'161,"0"1"1,0-1-1,0 0 0,0 1 0,-1-1 0,1 1 1,-1-1-1,1 1 0,-1-1 0,1 1 0,-1-1 1,0 1-1,0-1 0,0 1 0,0 0 1,0-1-1,-1 0 0,2 2-124,-1 0 1,1-1-1,0 1 0,-1 0 1,1 0-1,0 0 1,-1 0-1,1 0 0,0 0 1,0 0-1,-1 0 0,1 0 1,0 0-1,-1 0 0,1 1 1,0-1-1,-1 0 1,1 0-1,0 0 0,-1 0 1,1 0-1,0 1 0,0-1 1,-1 0-1,1 0 1,0 0-1,0 1 0,0-1 1,-1 0-1,-8 18 787,-63 201 302,15-45-399,4-24 83,52-148-767,0 1-1,0 0 1,1-1 0,-1 1-1,1 0 1,-1 0-1,1 3 1,0-5-33,0-1 1,0 0-1,0 0 0,0 1 1,0-1-1,0 0 0,0 0 0,0 0 1,0 1-1,1-1 0,-1 0 0,0 0 1,0 1-1,0-1 0,0 0 1,0 0-1,1 0 0,-1 0 0,0 1 1,0-1-1,0 0 0,0 0 0,1 0 1,-1 0-1,0 0 0,0 0 1,1 0-1,-1 1 0,0-1 0,0 0 1,1 0-1,12-5 277,67-48 674,-47 30-1084,0 1-1,1 2 1,1 1 0,63-24 0,-91 41-131,1-1 1,0 0 0,-1 0 0,1-1-1,-1 1 1,0-2 0,10-7 0,3-7-443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88 18988,'-23'-3'1528,"-2"-7"-1368,1-4-96,4 3 104,3 2 1473,2-1-1401,-1-5-32,4-1 64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13035,'0'-4'1004,"-1"-19"1073,-1 17-631,-4 11 1312,0 10-2325,0-1-1,1 1 0,1 0 0,-4 23 1,2-9-227,-3 15 27,1-1 1,-3 80 0,10-118-215,1 0 0,1 0 0,-1 0 0,1 0 0,0 0 0,0 0 0,0 0 0,1 0 0,-1-1 0,1 1 0,1-1 0,-1 1 0,4 5 0,-5-9-9,0 0 0,1 1-1,-1-1 1,1 0-1,-1 0 1,1 1 0,-1-1-1,1 0 1,-1-1-1,1 1 1,0 0 0,0 0-1,-1-1 1,1 1-1,3 0 1,-2-1-2,0 0 0,0 0 1,0-1-1,0 1 0,0 0 0,0-1 1,0 0-1,0 0 0,0 0 0,-1 0 0,1 0 1,4-3-1,4-3 28,0-1 0,-1 0 0,0-1 0,0 0 0,-1 0 0,0-1 0,-1 0-1,13-22 1,-7 9 99,-1 0-1,-1-2 1,12-33-1,-14 20 167,-10 38-292,0 0-1,0 0 1,0 0 0,0 0-1,0 0 1,0 0-1,0 0 1,-1 0-1,1 0 1,0 0 0,0 0-1,0 0 1,0 0-1,0 0 1,0 0-1,0 0 1,0 0-1,0 0 1,0 0 0,0 0-1,0 0 1,0 0-1,0 0 1,0 0-1,0 0 1,-7 20 81,-3 14-64,2 0-1,-8 58 1,16-91-26,0 1 0,0-1 0,0 0 1,0 0-1,0 1 0,0-1 0,0 0 0,0 0 0,0 1 0,1-1 0,-1 0 1,1 0-1,-1 0 0,1 1 0,-1-1 0,1 0 0,0 0 0,1 1 0,-2-1 1,1 0 0,0-1 0,0 0-1,0 1 1,-1-1 0,1 0-1,0 1 1,0-1 0,0 0-1,0 0 1,0 0 0,0 1 0,0-1-1,0 0 1,0 0 0,0-1-1,0 1 1,-1 0 0,2 0 0,5-3 3,0 1 0,0-1 0,0 0 0,-1 0 0,7-5 0,-8 5-5,26-17 7,25-14 7,-51 32-10,0-1 0,1 1 0,-1 0-1,0 0 1,1 1 0,0 0 0,-1 0-1,9-1 1,-12 2-2,-1 0 0,1 1 0,-1-1 0,0 0-1,1 0 1,-1 1 0,0-1 0,1 0 0,-1 1 0,0 0 0,1-1 0,-1 1-1,0 0 1,0-1 0,0 1 0,0 0 0,0 0 0,0 0 0,0 0 0,0 0-1,0 0 1,0 0 0,0 1 0,-1-1 0,1 0 0,0 0 0,-1 1-1,1-1 1,0 3 0,1 4 3,-1 0 1,1 0-1,-2 1 0,1 9 0,3 20 30,-4-37-31,1-1-1,-1 1 0,0 0 0,1-1 1,-1 1-1,1 0 0,-1-1 0,1 1 1,-1 0-1,1-1 0,-1 1 0,1-1 1,-1 1-1,1-1 0,0 0 0,-1 1 1,1-1-1,0 0 0,0 1 0,-1-1 0,1 0 1,0 0-1,0 1 0,-1-1 0,1 0 1,0 0-1,0 0 0,0 0 0,-1 0 1,1 0-1,0 0 0,0-1 0,-1 1 1,1 0-1,0 0 0,0-1 0,-1 1 1,1 0-1,0-1 0,-1 1 0,2-1 0,31-20 135,-28 17-122,2-1 13,-2 1-7,0 0 0,0 0 0,0 1 0,0 0 1,1 0-1,-1 0 0,1 1 0,0-1 0,9-1 0,-14 4-21,-1 0 0,1 0 0,0 0 1,0 1-1,0-1 0,0 0 0,-1 0 1,1 1-1,0-1 0,0 0 0,-1 1 1,1-1-1,0 1 0,0-1 0,-1 1 1,1-1-1,-1 1 0,1 0 0,0-1 1,-1 1-1,1 0 0,-1-1 0,0 1 1,1 0-1,-1 0 0,1-1 0,-1 1 1,0 0-1,0 0 0,1 0 1,-1 0-1,0 1 0,2 32-527,-2-30 271,-3 27-2637,8-37 2208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15 378 15371,'-14'-13'1345,"17"4"-777,11-4-168,19 0 664,0-5-96,13-8-336,3-3-120,7-4-87,-2 0-113,-7-7-560,-5 2-401,-13-3 537,-5 3-96,-11 5-128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9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 18108,'4'-3'2480,"-5"-2"-1471,-5 5-401,3-1 1816,1 1-1352,1 3-127,1 4-305,0 2-288,0 4-776,-2 2-616,2 3 904,2-1-152,1-3-185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16740,'1'1'116,"-1"0"1,1-1 0,-1 1-1,0-1 1,0 1 0,1-1-1,-1 1 1,0 0 0,0-1-1,0 1 1,1-1 0,-1 1-1,0 0 1,0-1 0,0 1-1,0 0 1,0-1 0,-1 1-1,1 0 1,0-1 0,0 1-1,0-1 1,-1 2 0,-5 20 281,4-16 27,-57 210 4441,48-159-4444,-10 110-1,23-115-361,-8-82 25,-2-1 0,-1 2-1,-16-35 1,31 69-89,0-1 0,0 0 0,1 0 1,0-1-1,-1 0 0,1 0 0,0-1 0,1 1 0,-1-1 1,0-1-1,1 0 0,-1 0 0,1 0 0,-1-1 0,1 0 1,10-1-1,-8 0 4,0-1 0,1 1-1,-1-2 1,0 1 0,0-1 0,0-1 0,-1 0 0,1 0 0,-1-1 0,0 0-1,11-9 1,-18 13 3,0 0 0,0-1-1,-1 1 1,1-1-1,0 1 1,-1-1 0,1 0-1,-1 0 1,0 0-1,1 1 1,-1-1 0,0 0-1,0 0 1,-1-1-1,1 1 1,0 0 0,0 0-1,-1 0 1,0 0-1,1-1 1,-1 1 0,0-5-1,0 7-1,-1 0-1,1-1 0,0 1 0,-1 0 1,1-1-1,0 1 0,-1 0 1,1-1-1,0 1 0,-1 0 0,1 0 1,0 0-1,-1-1 0,1 1 1,-1 0-1,1 0 0,-1 0 0,1 0 1,-1 0-1,1 0 0,0 0 0,-1 0 1,1 0-1,-1 0 0,1 0 1,-1 0-1,1 0 0,-1 0 0,1 0 1,0 0-1,-1 0 0,1 1 1,-1-1-1,1 0 0,0 0 0,-1 0 1,1 1-1,-1-1 0,1 0 0,0 1 1,-1-1-1,1 0 0,0 1 1,0-1-1,-1 1 0,-17 16 14,13-11-14,-1-1 0,2 2 1,-1-1-1,1 0 0,0 1 0,0 0 1,0 0-1,1 0 0,1 0 0,-1 1 0,-1 9 1,4-16-1,0 0 0,0-1 0,0 1 0,0 0 1,0 0-1,0 0 0,0-1 0,0 1 1,0 0-1,1 0 0,-1-1 0,0 1 0,1 0 1,-1 0-1,1-1 0,-1 1 0,0 0 0,1-1 1,0 1-1,-1-1 0,1 1 0,-1-1 0,1 1 1,0-1-1,-1 1 0,1-1 0,0 1 0,-1-1 1,1 0-1,0 1 0,0-1 0,-1 0 0,2 0 1,31 2-25,-25-3 17,79-5-71,22-1-17,-96 7 76,1 0 1,-1 1-1,1 1 1,-1 0-1,24 8 1,-34-9 19,0 1 1,0-1-1,1 1 1,-1 0-1,-1 0 1,1 0-1,0 0 1,0 0 0,-1 1-1,1-1 1,3 5-1,-2-6 268,-1-8-107,1-11 25,-3 15-131,2-11 148,-1 0 1,2-29-1,-2 42-237,1 0 0,0 0 0,0 0 0,0 0 0,0 1 0,0-1 0,0 1 0,3 0 0,32-7-108,-31 6 136,0-1-1,0 1 1,0 0 0,13 1-1,-17 0 4,0 0 0,0 1-1,0 0 1,0-1 0,0 1-1,0 1 1,-1-1-1,1 0 1,0 1 0,-1-1-1,1 1 1,-1 0 0,0 0-1,1-1 1,2 5-1,-1-2 0,-1-1 0,0 1-1,0 0 1,-1 0 0,1 1-1,-1-1 1,1 0-1,-1 1 1,-1 0 0,1-1-1,-1 1 1,0 0 0,0 0-1,1 6 1,-1-11 3,0-1 1,0 1-1,1 0 1,-1-1-1,0 1 1,0-1-1,0 1 1,0-1-1,0 0 1,0 1-1,1-1 1,0-1-1,14-10-61,0 0-1,2 1 0,-1 1 0,2 1 0,-1 0 0,1 2 1,0 0-1,1 1 0,-1 0 0,24-2 0,-42 8 58,0 0 0,1-1 1,-1 1-1,0 0 0,0 0 0,1 0 0,-1 0 0,0 0 0,0 1 0,1-1 0,-1 0 0,0 1 1,0-1-1,0 0 0,1 1 0,-1-1 0,0 1 0,0 0 0,0-1 0,0 1 0,0 0 0,0 0 0,1 1 1,-1-1 17,-1 0 0,0 1 0,1-1 0,-1 0 1,0 0-1,0 0 0,0 1 0,0-1 0,0 0 1,0 0-1,0 0 0,0 1 0,0-1 1,-1 0-1,1 0 0,0 0 0,-1 0 0,1 1 1,-2 0-1,1 2-102,-1-1 0,0 0 0,0 0 0,0 0 1,-1 0-1,1 0 0,-1 0 0,1-1 0,-1 1 0,0-1 1,0 0-1,0 0 0,0 0 0,0 0 0,-6 2 0,-3-2-148,0-1-60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50 127 14579,'-1'0'116,"1"0"0,0 0 0,-1 0 0,1 0 0,0 0 0,-1 0 0,1 0 0,-1 0-1,1 0 1,0 1 0,-1-1 0,1 0 0,0 0 0,0 0 0,-1 1 0,1-1 0,0 0 0,-1 1 0,1-1 0,0 0 0,0 0 0,0 1-1,-1-1 1,1 0 0,0 1 0,0-1 0,0 0 0,0 1 0,0-1 0,-1 1 0,1-1 0,0 0 0,0 1 0,0-1 0,0 0-1,0 1 1,0-1 0,0 1 0,1-1 0,-1 0 0,0 1 0,18 4 2531,28-6-602,-36-2-1799,0 1 0,0-2 0,0 1 0,-1-1 0,1-1 0,16-10 0,-21 12-190,-1 0-1,0 0 1,0 0 0,0 0-1,0-1 1,-1 0 0,1 0-1,-1 0 1,0 0 0,0 0-1,-1 0 1,1-1 0,-1 0-1,0 1 1,0-1 0,1-6-1,-3 10-47,0 0 0,1 0 1,-1 0-1,0 0 0,0 0 0,0 0 0,0-1 0,0 1 0,0 0 0,-1 0 0,1 0 0,0 0 0,0 0 0,-1 0 0,1 0 0,-1 0 0,1 0 0,-1 0 0,1 0 0,-1 0 0,0 0 0,1 0 0,-1 0 0,0 1 0,0-1 1,0 0-1,0 0 0,0 1 0,1-1 0,-1 1 0,0-1 0,0 1 0,0-1 0,-1 1 0,1 0 0,0-1 0,0 1 0,0 0 0,0 0 0,0 0 0,0 0 0,0 0 0,-2 0 0,-3 0 4,1 0-1,-1 0 1,1 1-1,0 0 0,-1 0 1,1 1-1,-9 3 1,2 0-13,1 1 0,0 1-1,0 0 1,1 0 0,0 1 0,0 0 0,1 1 0,0 0 0,0 0 0,1 1-1,0 0 1,1 1 0,0 0 0,1 0 0,0 0 0,1 1 0,0 0 0,-4 18-1,8-27-11,0 0 0,1 0-1,0 0 1,0 0 0,0 1-1,0-1 1,0 0-1,0 0 1,1 0 0,0 0-1,-1 0 1,1 0 0,2 3-1,-2-4-24,0 0-1,0-1 1,0 1 0,0-1-1,1 1 1,-1-1-1,0 1 1,1-1 0,-1 0-1,1 0 1,0 1-1,-1-1 1,1-1 0,0 1-1,0 0 1,0 0-1,-1-1 1,1 1-1,0-1 1,0 1 0,4-1-1,3 1-352,-1-1-1,1-1 0,0 1 0,-1-1 1,1-1-1,-1 0 0,1 0 0,-1-1 1,0 0-1,13-6 0,-1-2-449,-1 0 0,35-28 0,-9 1-451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15227,'-8'6'562,"0"1"-1,0 0 0,0 0 0,1 1 1,0 0-1,0 0 0,1 1 0,-6 10 1,1-3 640,-5 8-452,1 1 0,-16 35-1,26-48-626,0 0 0,1 0 0,0 0 0,1 1 0,0-1 0,1 1-1,0 23 1,2-33-111,0-1-1,0 1 1,0 0-1,1 0 1,-1-1 0,1 1-1,0-1 1,0 1-1,0-1 1,0 1-1,0-1 1,1 1-1,-1-1 1,1 0-1,-1 0 1,1 1-1,0-1 1,0-1-1,0 1 1,0 0 0,0 0-1,0-1 1,1 1-1,-1-1 1,0 0-1,1 1 1,-1-1-1,1 0 1,0-1-1,-1 1 1,1 0-1,0-1 1,-1 0 0,4 1-1,4 0-3,0-1 0,1 0 0,-1-1 0,0 0 0,0 0 0,0-1 0,20-6 0,98-43 66,-126 51-74,0-1 0,-1 0 1,1 1-1,0 0 1,-1-1-1,1 1 0,0 0 1,0 0-1,0 0 0,-1 0 1,1 0-1,0 0 1,0 0-1,-1 0 0,1 1 1,2 0-1,-3 0 0,0 0 0,0 0 0,0 0 0,0 0 0,0 0 1,0 0-1,0 0 0,0 0 0,-1 0 0,1 0 0,0 0 0,-1 1 0,1-1 0,-1 0 0,1 1 0,-1-1 0,0 0 0,0 1 0,0-1 1,1 0-1,-1 1 0,-1 0 0,1 0 6,0-1-1,0 0 1,0 0 0,0 1 0,0-1 0,1 0-1,-1 0 1,0 1 0,1-1 0,-1 0 0,0 0 0,1 0-1,-1 0 1,1 1 0,0-1 0,-1 0 0,1 0-1,0 0 1,0 0 0,0 0 0,1 1 0,0-2 4,-1 0 0,1 1 1,-1-1-1,1 0 0,-1 0 1,1-1-1,-1 1 0,1 0 1,-1 0-1,1-1 0,-1 1 1,0 0-1,1-1 0,-1 0 1,1 1-1,-1-1 0,0 0 0,2-1 1,16-9 54,30-15 90,-46 24-152,1 1 0,-1 0-1,1 0 1,0 0 0,-1 0 0,1 1-1,0 0 1,-1-1 0,1 1 0,0 0-1,0 1 1,4 0 0,-6-1-4,-1 1 0,0-1 0,1 1 0,-1-1 0,0 1 1,0-1-1,1 1 0,-1 0 0,0 0 0,0-1 0,0 1 0,0 0 1,0 0-1,0 0 0,0 0 0,0 0 0,-1 0 0,1 1 0,0-1 0,0 2 1,5 27-6,-6-28 5,0 1 0,0 0 0,1-1 0,-1 1 0,1 0 1,-1-1-1,1 1 0,0-1 0,0 1 0,0-1 0,0 1 1,0-1-1,3 3 0,-3-4 7,0 0 0,0-1 0,1 1 0,-1 0 0,0-1 0,0 1 0,1-1 0,-1 0 0,0 1 0,1-1 0,-1 0 0,0 0 0,1 0 0,-1 0 0,0 0 0,1 0 0,-1 0 0,0 0 0,1 0 0,-1-1 0,3 0 1,31-14 41,-25 11-33,-4 1-13,5-2 3,0 0 1,1 1-1,-1 1 0,13-3 0,-21 5-4,0 1 0,-1 0-1,1-1 1,-1 1-1,1 0 1,0 0-1,-1 1 1,1-1 0,0 0-1,-1 1 1,1 0-1,-1 0 1,1-1-1,-1 2 1,0-1-1,1 0 1,-1 0 0,0 1-1,0-1 1,0 1-1,0-1 1,0 1-1,0 0 1,3 4 0,-4-4-3,1-1 1,-1 1 0,0 0 0,1-1 0,-1 0 0,1 1-1,0-1 1,-1 0 0,1 0 0,0 0 0,0 0-1,0 0 1,0 0 0,0 0 0,0 0 0,0-1 0,0 1-1,3-1 1,1 1-19,1-1-1,0-1 0,0 1 0,8-3 1,18 0-146,-17 1-2591,-7 1 2189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16099,'6'1'479,"0"-1"0,-1 0 0,1 0-1,0 0 1,0-1 0,0 0-1,0 0 1,-1-1 0,1 0-1,-1 0 1,1 0 0,8-5-1,4-3 140,0-1 0,19-15 0,1-6-181,-35 29-419,0 1-1,0-1 0,-1 0 1,1 0-1,-1 0 0,0-1 1,0 1-1,0 0 0,-1-1 1,3-5-1,-4 8-17,0 1 1,0 0-1,0 0 1,0 0-1,1 0 1,-1-1-1,0 1 1,0 0-1,0 0 1,0 0-1,0-1 0,0 1 1,0 0-1,0 0 1,0 0-1,0-1 1,0 1-1,0 0 1,0 0-1,0 0 1,0-1-1,-1 1 0,1 0 1,0 0-1,0 0 1,0-1-1,0 1 1,0 0-1,0 0 1,0 0-1,-1 0 1,1 0-1,0-1 1,0 1-1,0 0 0,0 0 1,0 0-1,-1 0 1,1 0-1,0 0 1,0 0-1,0 0 1,-1 0-1,1-1 1,0 1-1,0 0 0,0 0 1,-1 0-1,-12 6 3,-13 12 4,16-9 4,0 1-1,-13 17 1,21-25-5,0 1-1,0 0 1,0 0 0,0 0 0,1 0 0,-1 0 0,1 0 0,0 0-1,0 0 1,0 1 0,0-1 0,0 0 0,1 1 0,0-1 0,-1 6-1,2-8-1,-1 0-1,0-1 0,1 1 1,-1 0-1,0-1 0,1 1 1,-1 0-1,1-1 0,-1 1 1,1-1-1,-1 1 0,1-1 1,-1 1-1,1-1 1,0 1-1,-1-1 0,1 1 1,0-1-1,-1 0 0,1 1 1,0-1-1,0 0 0,-1 0 1,1 0-1,0 1 0,0-1 1,-1 0-1,1 0 0,0 0 1,1 0-1,23-3 38,-24 3-39,24-6-45,0-2 0,42-18 0,-44 16-92,-1 2 0,2 0 1,29-6-1,-52 14 124,0-1 1,0 1-1,0 0 0,0-1 1,0 1-1,0 0 1,0 0-1,1 0 0,-1 0 1,0 0-1,0 0 1,0 1-1,0-1 0,0 0 1,0 0-1,0 1 1,0-1-1,0 1 0,0-1 1,0 1-1,0-1 0,0 1 1,0-1-1,0 1 1,0 0-1,0 1 0,0 0 2,0 0 0,0 0 0,-1 0-1,0 0 1,1 0 0,-1 0-1,0 0 1,0 1 0,0-1-1,0 3 1,1 19 8,-1-23-50,1 0 0,-1 0-1,1 0 1,-1 0-1,1-1 1,0 1-1,0 0 1,-1 0-1,1-1 1,0 1 0,0 0-1,0-1 1,0 1-1,0-1 1,0 1-1,0-1 1,0 1-1,0-1 1,0 0-1,0 0 1,0 1 0,0-1-1,0 0 1,0 0-1,0 0 1,0 0-1,0 0 1,0 0-1,0 0 1,0-1 0,0 1-1,0 0 1,0-1-1,2 0 1,38-12-1208,-40 13 1262,28-12-526,3-2-160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18084,'-33'25'6472,"33"-25"-6480,0 1 0,-1-1 0,1 0 0,0 0 0,-1 1 0,1-1 0,0 0-1,0 0 1,-1 1 0,1-1 0,0 0 0,0 1 0,-1-1 0,1 0 0,0 1 0,0-1 0,0 1 0,0-1 0,0 0 0,0 1 0,-1-1 0,1 1 0,0-1 0,0 0-1,0 1 1,0-1 0,0 1 0,1-1 0,-1 0 0,0 1 0,0-1 0,0 1 0,0-1 0,13 14-831,31 11-1051,-34-19 1603,-3-3 109,0 1-1,-1 1 1,1-1-1,8 9 1,-15-13 211,1 1 0,0-1-1,-1 1 1,1 0 0,0-1-1,-1 1 1,1-1 0,-1 1-1,1 0 1,-1-1 0,0 1 0,1 0-1,-1 0 1,0-1 0,1 1-1,-1 0 1,0 0 0,0-1-1,0 1 1,1 0 0,-1 0 0,0 0-1,0-1 1,0 1 0,0 0-1,-1 0 1,1 0 0,0-1-1,0 1 1,0 0 0,-1 0 0,1 0-1,0-1 1,-1 1 0,1 0-1,0-1 1,-1 1 0,1 0-1,-1-1 1,0 1 0,1-1 0,-1 1-1,1 0 1,-1-1 0,0 1-1,1-1 1,-1 0 0,0 1-1,0-1 1,1 0 0,-1 1 0,0-1-1,0 0 1,1 0 0,-1 0-1,-1 1 1,-7 1 305,0 1 0,0-1-1,-1-1 1,1 0 0,0 0 0,-1 0-1,1-1 1,0-1 0,-1 0-1,1 0 1,-13-4 0,21 5-151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33 18060,'2'-1'346,"0"-1"0,-1 1 0,1-1 1,0 0-1,-1 1 0,0-1 0,1 0 1,-1 0-1,0 0 0,0 0 0,0 0 0,0 0 1,-1-1-1,2-3 0,-15 9 2026,-64 37-860,5-3-1422,44-22-133,16-6-99,12-9 137,0 0 1,0 0-1,0 0 1,1 0-1,-1 0 0,0 0 1,0 0-1,0 0 1,0 0-1,0 0 1,0 0-1,0 1 0,0-1 1,0 0-1,1 0 1,-1 0-1,0 0 1,0 0-1,0 0 0,0 0 1,0 0-1,0 0 1,0 0-1,0 0 1,0 0-1,0 1 0,0-1 1,0 0-1,0 0 1,0 0-1,0 0 1,0 0-1,0 0 0,0 0 1,0 0-1,0 0 1,0 1-1,0-1 1,0 0-1,0 0 0,0 0 1,0 0-1,0 0 1,0 0-1,0 0 1,0 0-1,0 0 0,0 1 1,0-1-1,0 0 1,0 0-1,0 0 1,0 0-1,0 0 0,0 0 1,-1 0-1,1 0 1,0 0-1,0 0 1,0 0-1,0 0 0,0 0 1,0 0-1,0 0 1,0 0-1,0 0 1,-1 1-1,114 11-1055,-98-10 805,1 2-1,-1 0 1,-1 0-1,1 1 1,18 10-1,-31-14 228,-1-1-1,1 1 0,-1 0 0,0-1 1,1 1-1,-1 0 0,0 0 0,0 0 1,1 0-1,-1 0 0,0 0 0,0 0 1,0 1-1,0-1 0,-1 0 0,1 0 1,0 1-1,0-1 0,-1 1 0,1-1 1,-1 0-1,1 1 0,-1 2 0,0-2 36,0 0-1,-1-1 1,1 1-1,-1-1 1,0 1-1,0-1 1,1 1-1,-1-1 0,0 1 1,0-1-1,-1 1 1,1-1-1,0 0 1,0 0-1,0 0 1,-1 0-1,-1 2 0,-8 3 218,1 0-1,-1 0 1,0-1-1,-19 6 0,18-7 47,0-1 0,0 0 0,-24 3 1,35-6-286,1 0 0,0 0 0,-1 0 0,1 0 0,0 0 0,-1 0 0,1 1 0,0-1 1,-1 0-1,1 0 0,0-1 0,-1 1 0,1 0 0,0 0 0,-1 0 0,1 0 0,0 0 1,-1 0-1,1 0 0,0 0 0,-1-1 0,1 1 0,0 0 0,0 0 0,-1 0 1,1-1-1,0 1 0,0 0 0,-1 0 0,1-1 0,0 1 0,6-9-884,16-7-645,39-16 223,-24 12 428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19124,'-1'3'292,"0"-1"-1,0 1 1,0-1-1,-1 1 1,1-1 0,-1 0-1,1 1 1,-1-1-1,-2 3 1,-5 6 632,7-7-765,-1 0 1,1 0 0,1 0 0,-1 1 0,1-1 0,-1 0-1,0 10 1,2-13-145,0 0 1,0 0-1,0 0 0,0-1 0,0 1 0,0 0 0,0 0 1,0 0-1,1 0 0,-1 0 0,0 0 0,0-1 0,1 1 1,-1 0-1,1 0 0,-1 0 0,1-1 0,-1 1 1,1 0-1,0-1 0,-1 1 0,1 0 0,-1-1 0,1 1 1,0-1-1,0 1 0,-1-1 0,1 0 0,0 1 1,0-1-1,0 0 0,0 1 0,0-1 0,-1 0 0,1 0 1,0 0-1,0 1 0,0-1 0,0 0 0,0-1 0,0 1 1,0 0-1,-1 0 0,1 0 0,0 0 0,0-1 1,1 1-1,6-2-77,0 0 1,1 0-1,-1-1 1,-1 0-1,1 0 1,13-9-1,41-31-584,-48 32 562,-4 7-329,-10 12 238,-11 18 112,9-23 32,0 3-11,-18 41 37,19-43-103,0-1 0,0 1 1,1-1-1,-1 1 0,1-1 1,-1 1-1,1 0 0,0-1 1,1 1-1,-1 0 0,1 3 1,-1-7 73,1 1-1,-1 0 1,0-1 0,0 1 0,0-1 0,1 1 0,-1-1 0,0 1 0,1-1 0,-1 0 0,0 1 0,1-1 0,-1 1-1,0-1 1,1 0 0,-1 1 0,1-1 0,-1 0 0,1 1 0,-1-1 0,1 0 0,-1 0 0,1 1 0,-1-1-1,1 0 1,-1 0 0,1 0 0,0 0 0,-1 0 0,1 0 0,-1 0 0,1 0 0,0 0 0,19-7-417,0-5-60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17700,'-1'7'337,"0"1"0,-1-1 1,0 1-1,0-1 0,-1 0 0,1 0 1,-1 0-1,-6 9 0,-7 18 822,10-19-804,1 0 0,0 0 0,1 0 0,1 0 0,0 1 0,-1 24 0,4-39-369,0 1 1,1-1-1,-1 1 1,1-1-1,-1 1 1,1-1 0,-1 1-1,1-1 1,0 0-1,-1 1 1,1-1-1,0 0 1,0 0 0,0 1-1,0-1 1,0 0-1,1 0 1,-1 0-1,0 0 1,0-1 0,1 1-1,-1 0 1,0 0-1,1-1 1,-1 1-1,1-1 1,-1 1 0,1-1-1,-1 0 1,1 1-1,2-1 1,8 1-333,-1 0 1,0-1 0,17-1-1,-12 0-90,-13 1 349,6-1-174,0 1 1,0 1 0,0 0 0,10 1-1,-18-1 260,0-1-1,0 0 0,0 0 0,0 0 0,1 1 1,-1-1-1,0 0 0,0 1 0,0-1 0,0 1 1,0 0-1,0-1 0,0 1 0,0 0 0,0-1 1,0 1-1,0 0 0,-1 0 0,1 0 0,0 0 1,-1 0-1,1 0 0,0 0 0,-1 0 0,1 0 1,-1 0-1,1 0 0,-1 0 0,0 0 0,0 1 0,1-1 1,-1 0-1,0 0 0,0 0 0,0 1 0,0-1 1,0 0-1,0 0 0,-1 0 0,0 3 0,0-1 106,-1 1 0,0 0-1,0-1 1,0 0-1,-1 1 1,1-1-1,-1 0 1,0 0-1,0 0 1,0-1-1,0 1 1,0-1 0,-1 1-1,1-1 1,-1 0-1,1-1 1,-6 3-1,0 0-3,1-1-1,0-1 0,-1 1 1,0-2-1,0 1 0,-16 0 1,23-2-142,-1 1 1,1-1-1,0 0 1,0 0-1,0-1 1,0 1-1,0 0 1,0-1-1,0 1 1,0-1-1,0 1 1,1-1 0,-1 0-1,0 0 1,0 0-1,0 0 1,1 0-1,-1-1 1,0 1-1,-1-2 1,-1-4-255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19644,'-12'16'1262,"2"1"-1,-12 23 1,19-34-1083,1 0 1,0-1-1,0 1 0,0 0 1,1 0-1,0 0 1,0 0-1,1 0 0,-1 0 1,1 1-1,2 10 0,-2-16-154,0 1-1,0 0 0,1-1 0,-1 1 0,1 0 0,0-1 0,-1 1 0,1-1 0,0 1 0,0-1 1,0 1-1,0-1 0,0 0 0,0 1 0,0-1 0,0 0 0,1 0 0,-1 0 0,1 0 0,2 2 1,-2-2-12,1 0 0,-1-1 1,1 1-1,-1-1 1,1 1-1,-1-1 0,1 0 1,-1 0-1,1 0 1,-1 0-1,1-1 0,4 0 1,0-1-2,1-1 0,0 0 0,-1 0 0,0 0 1,0-1-1,0 0 0,12-10 0,-13 9-5,0 0 0,0-1 0,-1 1 0,0-1 0,0 0 0,-1-1 0,1 1 0,-2-1 0,1 0 0,-1 0 0,0 0 0,0-1 0,0 1 0,-1-1 0,1-10 0,-3 16-8,0 1 0,0 0 0,0 0 0,0 0 0,0 0 0,0 0 0,0 0 0,0 0 0,-1-1 0,1 1 0,-1 0 0,1 0 0,-1 0 0,0-1 0,1 2 0,-1-1-1,1 1 1,0 0 0,-1-1 0,1 1 0,0 0 0,-1 0 0,1-1 0,-1 1 0,1 0 0,-1 0 0,1 0-1,-1-1 1,1 1 0,0 0 0,-1 0 0,1 0 0,-1 0 0,1 0 0,-1 0 0,1 0 0,-2 0 0,1 1-2,0-1 1,0 0 0,-1 1 0,1-1-1,0 1 1,0 0 0,0-1 0,0 1-1,0 0 1,0 0 0,0 0 0,0 0-1,0 0 1,0 0 0,1 0 0,-1 0-1,0 0 1,1 0 0,-1 0 0,1 0-1,-1 0 1,0 2 0,0 0 1,1-1 1,-1 1-1,1 0 1,-1-1-1,1 1 0,0 0 1,0 0-1,0-1 1,0 1-1,1 0 1,-1 0-1,1-1 0,0 1 1,-1 0-1,1-1 1,0 1-1,1-1 0,-1 1 1,0-1-1,1 0 1,-1 1-1,1-1 0,0 0 1,0 0-1,0 0 1,0 0-1,0 0 1,0-1-1,0 1 0,1-1 1,-1 1-1,5 1 1,2 1 5,-1-1 0,1 1 1,0-2-1,0 1 1,1-1-1,-1-1 0,0 1 1,15-1-1,-8-2-1,0 0 0,-1-1 0,1 0 0,-1-1 0,17-6 0,-22 6-16,0-1 0,-1 0 0,1-1 1,-1 0-1,1 0 0,-2-1 0,1 0 0,11-11 1,-22 19-20,-35 40-80,35-39 121,0 0 0,0-1 0,0 1 0,1 0 0,-1 0 0,1 0 0,0 0 1,-1 0-1,1 0 0,1 1 0,-1-1 0,0 0 0,1 0 0,0 1 0,-1-1 0,2 5 0,-1-7-3,1 0 0,-1 0 0,1 0-1,-1 0 1,1 0 0,0 0 0,0 0 0,-1 0 0,1-1 0,0 1-1,0 0 1,0 0 0,0-1 0,0 1 0,0-1 0,0 1 0,0-1 0,0 1-1,0-1 1,0 1 0,0-1 0,0 0 0,0 0 0,1 0 0,-1 1-1,0-1 1,0 0 0,0 0 0,2-1 0,34-3-5,-16-3-165,28-11 0,-33 11-26,0 1 0,0 1 0,26-5 0,-41 10 180,0-1-1,-1 1 0,1 0 1,-1 0-1,1 0 0,0 0 1,0 0-1,-1-1 0,1 1 1,0 0-1,-1 1 0,1-1 1,0 0-1,-1 0 0,1 0 1,0 0-1,-1 0 0,1 1 1,0-1-1,-1 0 0,1 1 1,-1-1-1,1 0 0,-1 1 1,1-1-1,0 1 0,-1-1 1,1 1-1,-1-1 0,0 1 1,1-1-1,-1 1 0,1-1 1,-1 1-1,0 0 0,0-1 1,1 1-1,-1-1 0,0 1 1,0 0-1,0-1 0,1 1 1,-1 0-1,0 0 0,0 0 1,6 17-160,-5-18 102,-1 1 0,1 0 0,0 0 0,0-1-1,0 1 1,0 0 0,0-1 0,0 1 0,1-1 0,-1 1 0,0-1 0,0 0 0,0 1 0,0-1 0,0 0-1,1 0 1,-1 0 0,0 0 0,0 0 0,0 0 0,1 0 0,-1 0 0,0-1 0,0 1 0,0 0-1,0-1 1,1 1 0,-1-1 0,0 1 0,1-2 0,34-18-699,-35 20 761,25-20-551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18028,'-2'12'635,"-1"-1"0,0 1 0,-1 0-1,-10 20 1,-3 9 585,6-8-144,-12 58-1,20-73-929,1-1 0,0 1 0,2-1 0,0 1 0,3 22 0,-3-37-144,1 1-1,0-1 1,0 0-1,0 1 1,0-1 0,1 0-1,-1 0 1,1 0-1,2 3 1,-4-6-3,0 1 0,1-1 0,-1 1 0,1-1 0,-1 1 0,1-1 0,-1 0 0,1 1 0,-1-1 0,1 0 0,-1 1 0,1-1 0,-1 0 0,1 0 0,0 1 0,-1-1 0,1 0 0,-1 0 0,1 0 0,0 0 0,0 0 1,0 0-2,0 0 0,0-1 0,0 1 1,0-1-1,0 1 0,0-1 1,0 1-1,0-1 0,0 0 1,0 0-1,-1 1 0,1-1 1,0 0-1,0 0 0,-1 0 1,1 0-1,0-1 0,8-15-3,-1-1-1,-1 0 1,-1-1-1,0 1 1,4-31-1,-9 46 4,0-2 3,0 0-1,0 0 1,0 0-1,0-1 0,-1 1 1,0 0-1,-1-10 0,0 15 3,1 0 0,-1 0-1,1 1 1,0-1 0,-1 0-1,1 0 1,0 0-1,-1 0 1,1 1 0,0-1-1,-1 0 1,1 0 0,0 1-1,0-1 1,-1 0-1,1 1 1,0-1 0,0 0-1,-1 1 1,1-1 0,0 0-1,0 1 1,0-1-1,0 0 1,0 1 0,0-1-1,-1 0 1,1 1 0,0-1-1,0 1 1,-1 3 5,1 0 1,-1-1-1,1 1 1,-1 0-1,1 0 1,0 0 0,0-1-1,1 1 1,-1 0-1,1 0 1,0-1-1,0 1 1,0 0-1,0-1 1,1 1-1,0-1 1,-1 1-1,1-1 1,0 0-1,1 0 1,-1 0 0,1 0-1,-1 0 1,1 0-1,0-1 1,0 1-1,0-1 1,0 0-1,0 0 1,0 0-1,1 0 1,-1-1-1,1 1 1,6 1-1,-1-1-3,0 0-1,-1 0 1,1-1-1,0 0 0,0-1 1,0 0-1,0 0 0,-1-1 1,1 0-1,0 0 0,0-1 1,-1 0-1,1-1 0,10-4 1,27-21 14,-43 26 3,0 0 0,0-1 0,0 0 0,0 1 0,0-1 0,-1-1 0,1 1 0,-1 0 0,0 0 0,0-1 0,2-4 0,-30 43 786,4 12-261,21-43-525,-1 0 0,1 0-1,0 0 1,0 0 0,1 0-1,-1 0 1,1 1 0,0-1-1,1 8 1,-1-12-34,0 1 0,0-1 0,0 1 0,0-1 0,0 0 0,0 1 0,0-1 0,1 1 0,-1-1-1,0 0 1,0 1 0,0-1 0,1 0 0,-1 1 0,0-1 0,0 0 0,1 0 0,-1 1 0,0-1 0,1 0 0,-1 0 0,0 1 0,1-1 0,-1 0 0,0 0 0,1 0 0,-1 0 0,1 0 0,-1 0 0,0 1 0,1-1 0,-1 0-1,0 0 1,1 0 0,-1 0 0,1 0 0,-1 0 0,0 0 0,1-1 0,-1 1 0,1 0 0,-1 0 0,0 0 0,1 0 0,-1 0 0,0-1 0,1 1 0,-1 0 0,0 0 0,1-1 0,-1 1 0,1 0 0,16-17 138,-4-5-282,1-5-44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09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16 19628,'-7'10'2121,"7"-2"-1329,0-7-312,5-1 1024,4-6-728,3-1-504,2 0 121,7-1-337,-1 1-168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17460,'-2'8'1544,"-1"14"-1040,2 5-304,1 3 432,3 2-400,6 3-104,-2 0-104,8-1-224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18180,'-13'4'1470,"2"-1"-549,0 1 0,0 0 0,0 0-1,1 1 1,-1 1 0,1-1 0,-17 14-1,27-19-903,0 0-1,-1 1 0,1-1 0,0 0 0,0 0 0,-1 0 0,1 0 0,0 1 0,0-1 1,0 0-1,-1 0 0,1 0 0,0 1 0,0-1 0,0 0 0,0 0 0,-1 1 0,1-1 1,0 0-1,0 1 0,0-1 0,0 0 0,0 0 0,0 1 0,0-1 0,0 0 0,0 1 1,0-1-1,0 0 0,0 0 0,0 1 0,0-1 0,0 0 0,1 1 0,9 1 52,18-7-350,19-11-345,38-10-413,-74 23 982,-1 1 0,1 1-1,-1 0 1,1 0 0,0 1-1,12 2 1,-21-2 91,0 0 1,0 0 0,0 1 0,0-1 0,0 1-1,0-1 1,-1 1 0,1 0 0,0 0-1,0 0 1,0 0 0,-1 0 0,1 0-1,0 1 1,-1-1 0,1 0 0,-1 1-1,3 2 1,-2 1 136,0-1 1,0 1-1,0-1 1,-1 1-1,1 0 0,0 5 1,-2-8-120,1-1-48,-1 0-1,0 0 0,1 0 1,-1 0-1,1 0 0,0 0 0,-1 0 1,1-1-1,0 1 0,-1 0 0,1 0 1,0-1-1,0 1 0,0 0 0,0-1 1,0 1-1,0-1 0,0 1 0,0-1 1,0 0-1,0 1 0,0-1 0,0 0 1,0 0-1,0 1 0,0-1 0,0 0 1,0 0-1,0 0 0,1-1 0,36-4-902,-35 5 798,44-12-1427,-30 7 480,0 0 0,0 1 0,0 2 0,0-1 0,24 1 0,-39 2 942,-1 1 1,0-1-1,0 0 0,0 1 0,1-1 0,-1 0 0,0 1 1,0 0-1,0-1 0,0 1 0,0-1 0,0 1 0,2 2 0,-2-3 147,-1 1 0,1 0 0,0 0 0,0-1 0,0 1 0,0 0 0,0-1 0,0 1 0,0-1 0,0 0 0,0 1-1,0-1 1,0 0 0,0 0 0,0 1 0,1-1 0,-1 0 0,0 0 0,2 0 0,27-10 517,-10 0-306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 15139,'3'12'5098,"-3"-12"-5027,0 0-1,0 0 0,0 0 0,0 0 0,0 0 1,0 0-1,0 0 0,0-1 0,0 1 0,0 0 1,0 0-1,0 0 0,0 0 70,0 0-69,1 0-1,-1 0 0,0 0 0,0 0 1,0 0-1,0-1 0,0 1 0,0 0 0,0 0 1,0 0-1,1 0 0,-1 0 0,0 0 0,0 0 1,0 0-1,0 0 0,0 0 0,0 0 0,0 0 1,1 0-1,-1 0 0,0 0 0,0 0 0,0 0 1,0 0-1,0 0 0,0 0 0,0 1 1,1-1-1,-1 0 0,0 0 0,0 0 0,0 0 1,0 0-1,0-1-70,0 0 0,0 1 0,0-1 0,0 0 0,0 0 0,0 1 0,0-1 0,0 0 0,0 0 0,-1 1 0,1-1 0,0 0 0,-1 1 1,1-1-1,0 0 0,-1 1 0,1-1 0,-1 0 0,1 1 0,-1-1 0,1 1 0,-1-1 0,1 1 0,-2-1 0,-20-8-66,14 7 65,1 1 0,0 1 0,-1-1 0,-10 2 0,11 0 69,-1 1-1,1 0 1,-1 0-1,1 1 0,0-1 1,0 2-1,-13 7 1,17-10-25,1 0 0,0 1 0,-1-1 0,1 1 0,0 0 0,0 0 0,0 0 0,0 0 0,0 0 0,1 0 0,-1 0 0,1 1 1,-1-1-1,1 0 0,0 1 0,0-1 0,0 1 0,0 0 0,0-1 0,1 1 0,-1 0 0,1-1 0,-1 1 0,1 0 0,0 3 0,1-4-20,0-1-1,-1 1 0,1 0 1,0-1-1,0 1 0,0 0 1,0-1-1,0 1 0,0-1 1,1 0-1,-1 1 0,0-1 0,1 0 1,-1 0-1,1 0 0,-1 0 1,1 0-1,0 0 0,-1 0 1,1-1-1,0 1 0,-1 0 1,1-1-1,3 1 0,5 1-50,0 0 0,21 0 0,-3-2-259,0-2 1,-1-1-1,0-2 1,35-9-1,50-7 376,-111 20-15,1 1 0,-1 0 1,1 0-1,-1 0 1,1 0-1,-1 0 0,1 0 1,-1 0-1,1 0 1,-1 0-1,1 1 1,-1-1-1,0 1 0,1-1 1,-1 1-1,0-1 1,1 1-1,-1 0 0,0 0 1,0 0-1,1-1 1,-1 1-1,0 0 0,0 1 1,0-1-1,0 0 1,-1 0-1,1 0 1,0 1-1,0-1 0,-1 0 1,2 2-1,8 13 619,-8-14-668,0 0 0,1 0-1,-1 0 1,1 0 0,-1-1-1,1 1 1,0-1-1,0 1 1,0-1 0,-1 0-1,1 0 1,0 0 0,1-1-1,-1 1 1,5 0 0,54-1-815,-45 0 510,16-3-405,-24 2 413,-1 0 0,1 0 0,0 1 0,-1 0 0,1 1 0,-1 0 0,1 0 1,-1 1-1,15 4 0,-23-6 256,1 0 0,-1 0 1,1 1-1,0-1 1,-1 0-1,1 0 0,-1 1 1,1-1-1,-1 1 0,1-1 1,-1 1-1,1-1 0,-1 0 1,1 1-1,-1 0 1,0-1-1,1 1 0,-1-1 1,0 1-1,0-1 0,1 1 1,-1 0-1,0-1 0,0 1 1,0-1-1,0 1 1,0 0-1,1-1 0,-1 1 1,0 0-1,-1-1 0,1 1 1,0 0-1,0-1 0,0 1 1,0 0-1,0-1 1,-1 1-1,1-1 0,0 1 1,-1-1-1,1 1 0,0 0 1,-1-1-1,1 1 1,0-1-1,-1 1 0,1-1 1,-1 0-1,1 1 0,-1-1 1,1 1-1,-1-1 0,0 0 1,0 1-1,-3 2 19,0 0-1,-1 0 1,1-1-1,-1 0 1,-6 3 0,-3-2-26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30 14979,'-2'-2'225,"-1"1"0,1 0-1,0 0 1,0 0 0,-1 0-1,1 0 1,-1 0 0,1 1 0,-1-1-1,1 1 1,-1 0 0,1 0-1,-1 0 1,1 0 0,-1 0-1,0 0 1,1 1 0,-1-1 0,1 1-1,-5 1 1,-1 1 294,0 1 1,0-1-1,0 1 1,-13 9-1,12-6-446,0 0-1,0 1 1,1 0-1,0 0 1,0 0-1,1 1 1,0 1-1,1-1 1,0 1-1,1 0 0,-1 0 1,2 1-1,0 0 1,-4 12-1,8-21-74,-1 0 1,1 0-1,-1 0 0,1 0 0,0 0 0,0 0 0,0 0 1,0 0-1,1 1 0,-1-1 0,0 0 0,2 3 0,-1-4 1,-1 0 1,0-1-1,1 1 0,-1 0 0,1 0 0,0-1 0,-1 1 0,1-1 0,0 1 1,-1 0-1,1-1 0,0 1 0,-1-1 0,1 0 0,0 1 0,0-1 0,0 0 1,-1 1-1,1-1 0,0 0 0,1 0 0,1 1-1,0-2 1,1 1-1,-1 0 0,0-1 0,0 1 0,0-1 0,0 0 0,0 0 1,0 0-1,0-1 0,0 1 0,0-1 0,0 1 0,3-4 1,10-7 51,0-2 1,-1 1 0,-1-2 0,19-24 0,-25 29 51,0-1-1,-1 0 1,0 0 0,-1-1 0,0 0-1,-1 0 1,7-25 0,-12 36-89,0 0 1,1 1-1,-1-1 1,0 1-1,0-1 1,0 0-1,0 1 1,0-1-1,0 0 1,0 1-1,0-1 1,0 1-1,0-1 1,0 0-1,0 1 1,0-1-1,-1 1 1,1-1-1,0 0 1,0 1-1,-1-1 1,1 0-1,-1 1-3,1 0-1,-1-1 0,1 1 0,-1 0 1,1 0-1,-1 0 0,1 0 1,-1 0-1,1 0 0,-1 1 0,1-1 1,-1 0-1,1 0 0,-1 0 1,1 0-1,-1 1 0,1-1 0,0 0 1,-1 0-1,1 1 0,-1-1 1,-23 23 167,16-10-154,-1 0 1,2 0-1,-10 22 1,15-29-21,0 0 0,0 0 0,0 0 0,1 0 1,-1 0-1,2 0 0,-1 0 0,0 1 0,1-1 1,1 0-1,0 10 0,0-13-9,-1-1 0,1 0 1,0 0-1,0 0 0,0 0 0,0 0 0,0 0 0,0 0 0,0 0 1,1 0-1,-1 0 0,1-1 0,-1 1 0,1 0 0,0-1 1,-1 0-1,1 1 0,4 1 0,-3-2-84,1 1 0,-1-1 0,1 0-1,-1-1 1,1 1 0,-1-1 0,1 0 0,-1 1 0,1-1-1,0-1 1,3 0 0,3-1-149,0 0 1,1-1-1,-1 0 1,-1-1-1,1 0 0,0 0 1,11-8-1,15-17-269,-3-7-178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15315,'3'0'1993,"-4"7"-1123,-7 13-134,7-17-479,-6 12 833,-10 21 488,1 0-1,-13 52 0,28-84-1506,0 0 1,0 1-1,1-1 0,-1 1 0,1-1 0,0 1 0,1 4 0,-1-8-67,0 0 0,0 1-1,1-1 1,-1 0 0,1 0-1,-1 0 1,1 0 0,-1 0 0,1 0-1,0 0 1,-1 0 0,1 0-1,0 0 1,0 0 0,0 0 0,0 0-1,0-1 1,0 1 0,0 0 0,0-1-1,0 1 1,0 0 0,0-1-1,0 0 1,0 1 0,0-1 0,1 0-1,-1 1 1,0-1 0,1 0-1,9 0-130,0 0-1,-1 0 1,16-3-1,25-1-416,-47 4 487,-1 0 0,0 0 0,1 1 0,-1-1 0,0 1 0,0 0 0,1 0 0,-1 0 0,0 0 0,0 1 0,5 2-1,-7-3 57,-1-1 0,1 0-1,0 1 1,0-1 0,-1 1-1,1 0 1,0-1 0,-1 1-1,1 0 1,0-1 0,-1 1-1,1 0 1,-1-1 0,1 1-1,-1 0 1,0 0 0,1 0-1,-1 0 1,0-1 0,0 1-1,1 0 1,-1 0 0,0 0-1,0 0 1,0 0 0,0 0-1,0 0 1,0 0 0,0 1-1,-1-1 27,0 1 0,0 0 0,0-1-1,-1 1 1,1-1 0,0 1 0,0-1-1,-1 0 1,1 1 0,-1-1 0,1 0 0,-1 0-1,-1 1 1,-7 3 184,0 0 0,0-1 0,-20 6 0,-37 4 653,60-13-818,0 0 0,0-1-1,0 1 1,0-2 0,0 1 0,0-1 0,-12-2 0,19 3-65,0 0 1,-1 0 0,1 0 0,0 0 0,0 0 0,-1 0 0,1 0-1,0-1 1,0 1 0,-1 0 0,1 0 0,0 0 0,0 0-1,-1 0 1,1 0 0,0 0 0,0-1 0,0 1 0,-1 0 0,1 0-1,0 0 1,0-1 0,0 1 0,0 0 0,-1 0 0,1 0-1,0-1 1,0 1 0,0 0 0,0 0 0,0-1 0,0 1 0,0 0-1,0 0 1,0-1 0,0 1 0,0 0 0,0-1 0,0 1-1,0 0 1,0-1 0,10-7-1167,19-4-712,35-2 296,-23 7 529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43 18708,'-2'-1'196,"0"0"1,0 1-1,0-1 1,-1 1-1,1 0 1,0 0-1,0-1 1,-1 1-1,1 1 1,0-1-1,-1 0 1,1 1-1,0-1 1,0 1-1,-3 1 0,-1-1 211,-8 2-20,-1 2-1,1-1 1,0 2 0,0 0-1,1 1 1,-1 0-1,1 1 1,1 0 0,0 1-1,-12 11 1,23-19-374,0 0-1,0 0 1,0 0-1,0 0 1,1 0 0,-1 0-1,0-1 1,1 2-1,-1-1 1,0 0-1,1 0 1,-1 0 0,1 0-1,-1 2 1,1-2-13,0 0 0,0-1 1,0 1-1,1-1 0,-1 1 0,0-1 1,0 1-1,0 0 0,1-1 1,-1 1-1,0-1 0,0 1 0,1-1 1,-1 1-1,0-1 0,1 1 0,-1-1 1,1 0-1,-1 1 0,1-1 1,0 1-1,4 2-48,0-1 1,0 0-1,0 0 1,0 0-1,8 1 1,7 2-124,-8 0 6,0 0-1,0 0 1,0 1 0,0 1 0,-1 0 0,0 0 0,-1 1 0,18 17 0,-24-20 145,0 0 0,0 0-1,0 0 1,-1 0 0,1 1 0,-2-1 0,1 1 0,0 0 0,-1 0 0,0 0-1,-1 0 1,1 0 0,-1 1 0,0-1 0,-1 0 0,0 1 0,0-1 0,0 0-1,0 1 1,-3 8 0,0-4 127,0 0-1,-1 0 1,0 0 0,-1 0-1,-1-1 1,1 0-1,-1 0 1,-1 0-1,-13 14 1,15-17-8,-1-1 0,-1 0 0,1 0 0,-1 0 0,0-1 0,0 0 0,-1 0 0,1-1 0,-1 0 0,0 0 0,0-1-1,0 0 1,-13 2 0,18-4-88,1-1-1,0 1 1,-1-1-1,1 0 1,0 0-1,-1 0 1,1 0-1,0 0 1,-1-1-1,1 1 1,0-1-1,-1 0 1,1 1-1,0-1 1,0 0-1,0 0 1,0 0-1,0-1 1,0 1-1,0 0 1,0-1-1,0 1 1,-2-4-1,2 2-23,1 1 1,-1-1-1,1 0 0,0 0 0,0 0 0,0 0 1,0 0-1,1 0 0,-1 0 0,1-1 0,0 1 1,-1 0-1,1 0 0,1 0 0,-1 0 0,0-1 1,2-2-1,1-6-65,1 0 0,1 0 0,-1 0 1,2 1-1,0 0 0,0 0 0,1 0 0,13-15 1,9-8-237,34-31 1,116-95-382,-87 81 563,-68 51 241,-21 17 2,-3 11-104,-1 0-1,1 0 1,-1 0-1,0 0 1,1 0-1,-1-1 1,1 1 0,-1 0-1,0 0 1,1 1-1,-1-1 1,1 0-1,-1 0 1,1 0-1,-1 0 1,0 0-1,1 1 1,-1-1 0,1 0-1,-1 0 1,1 1-1,-1-1 1,0 1-1,-13 7 79,1 1 0,0 0 0,0 1 0,1 0 0,0 1 0,1 1 0,0 0 0,-11 16 0,18-21-64,0-1 1,0 1 0,0 0 0,1 0 0,0 0 0,1 0 0,0 1 0,-2 8-1,3-15-64,1 1-1,0-1 0,0 1 0,-1 0 0,1-1 0,0 1 0,0 0 0,1-1 0,-1 1 0,0-1 0,0 1 1,1 0-1,-1-1 0,1 1 0,-1-1 0,1 1 0,0-1 0,0 0 0,0 1 0,0-1 0,0 0 0,0 1 1,0-1-1,0 0 0,0 0 0,0 0 0,1 0 0,-1 0 0,0 0 0,1 0 0,-1-1 0,1 1 0,-1 0 1,1-1-1,-1 1 0,1-1 0,-1 1 0,1-1 0,-1 0 0,1 0 0,0 0 0,-1 0 0,1 0 0,2 0 0,4-1-168,1 0-1,-1-1 0,0 0 0,0 0 0,0-1 0,-1 0 0,1 0 0,-1-1 0,1 0 1,12-9-1,17-11-576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17348,'-28'13'1615,"-46"23"975,67-32-2331,1-1-1,0 2 0,0-1 1,1 1-1,-1 0 0,1 0 1,0 0-1,-7 11 0,12-15-243,-1-1-1,1 1 0,-1 0 0,1 0 0,-1 0 0,1-1 0,0 1 0,-1 0 0,1 0 0,0 0 0,0 0 0,0 0 0,0 0 1,0 0-1,0-1 0,0 1 0,0 0 0,0 0 0,0 0 0,0 0 0,1 0 0,-1 0 0,0 0 0,1-1 0,-1 1 1,0 0-1,1 0 0,-1 0 0,1-1 0,-1 1 0,1 0 0,0-1 0,-1 1 0,1 0 0,0-1 0,0 1 0,-1-1 1,1 1-1,0-1 0,0 1 0,-1-1 0,1 0 0,0 1 0,0-1 0,0 0 0,1 0 0,6 3-34,1 0 0,0-1-1,15 1 1,-16-2 32,35 5-168,47 7-419,-80-11 437,0 1-1,0 0 1,-1 0 0,1 1 0,-1 0 0,13 8 0,-21-12 132,-1 1-1,1-1 1,0 0 0,0 1-1,-1-1 1,1 1 0,-1-1-1,1 1 1,0 0 0,-1-1-1,1 1 1,-1-1 0,1 1-1,-1 0 1,0 0 0,1-1-1,-1 1 1,0 0-1,1-1 1,-1 1 0,0 0-1,0 0 1,0 0 0,0-1-1,0 1 1,0 0 0,0 0-1,0 0 1,0 0 0,0-1-1,0 1 1,-1 1 0,0 0 32,0 0 0,0 0 0,-1 0 1,0 0-1,1 0 0,-1 0 0,0 0 1,0-1-1,0 1 0,-4 2 0,-7 3 261,0 0-1,-23 8 1,25-11-190,0 0 1,0-1-1,0 0 1,0-1-1,-20 1 0,27-3-154,1 0-1,-1 0 1,1-1-1,-1 1 1,1-1-1,-1 0 1,1 0-1,-1 0 1,1 0-1,-3-2 1,4 2 1,0-1-1,0 1 1,1 0 0,-1-1-1,1 1 1,-1-1 0,1 1 0,0-1-1,-1 0 1,1 1 0,0-1-1,0 0 1,0 0 0,0 0-1,1 0 1,-1 0 0,1 0-1,-1-2 1,-1-15-429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15963,'13'0'1241,"1"0"0,-1-1-1,22-5 1,-29 4-810,1 0 0,0 0-1,0-1 1,-1 0 0,0-1-1,1 1 1,-1-1 0,7-7 0,-11 10-350,21-20 372,-22 20-435,0 0-1,0 0 0,-1 0 0,1 1 0,0-1 0,-1 0 1,1 0-1,-1 0 0,1 0 0,-1 0 0,1 0 0,-1 0 1,1 0-1,-1 0 0,0 0 0,0-1 0,0 1 0,0 0 1,1 0-1,-1 0 0,-1 0 0,1-2 0,0 2-4,-1 1-1,0-1 1,1 1 0,-1-1-1,0 1 1,1-1 0,-1 1-1,0-1 1,0 1 0,1 0-1,-1-1 1,0 1 0,0 0-1,1 0 1,-1 0 0,0 0-1,0-1 1,0 1 0,0 0-1,1 0 1,-1 1 0,0-1-1,0 0 1,0 0-1,1 0 1,-1 0 0,0 1-1,0-1 1,0 0 0,1 1-1,-1-1 1,0 1 0,0 0-1,-28 15 232,13-4-161,0 0 0,0 1 1,-18 20-1,30-29-77,1 0 0,-1 0 0,1 0 0,0 1 0,0-1 0,0 1 0,1 0 0,0 0 0,0 0 0,0 0 0,0 0 0,1 1 0,0-1 0,0 0 0,0 1 0,1-1 0,0 10 0,0-13-23,0 0 0,1 0 0,-1-1 0,1 1 1,-1 0-1,1 0 0,0-1 0,0 1 0,0 0 0,0-1 0,0 1 0,0-1 0,0 1 1,0-1-1,0 0 0,1 1 0,-1-1 0,1 0 0,-1 0 0,3 2 0,0-2-121,-1 1 0,1-1 0,0 0 0,0 0 0,-1 0 0,1-1 0,0 1-1,0-1 1,6 0 0,0 0-178,0-1 0,0-1 0,0 0 0,0 0 0,-1-1 1,19-7-1,9-11-323,1-4-177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21229,'-18'17'728,"1"1"0,1 1 0,0 1 0,2 0 0,-19 35 0,25-41-539,2-1 0,0 1 0,1 1 0,0-1 0,1 1 0,1 0 0,0 0-1,1 0 1,0 0 0,1 20 0,2-33-174,-1 1 0,0 0 0,0-1 0,1 1 1,0-1-1,-1 1 0,1-1 0,0 1 0,0-1 0,3 5 0,-4-6-15,1 0 0,0 0 0,0-1 0,0 1 1,0 0-1,0 0 0,0 0 0,0-1 0,0 1 0,0 0 1,0-1-1,0 1 0,1-1 0,-1 1 0,0-1 0,3 1 0,-1-1-24,1 0-1,-1-1 0,1 1 1,-1-1-1,1 1 0,-1-1 0,0 0 1,1 0-1,-1-1 0,0 1 0,0-1 1,0 1-1,0-1 0,4-4 1,22-14-249,-14 8 109,0 1-1,1 1 1,0 0-1,19-8 1,-34 18 162,-1 0 1,1-1 0,0 1-1,0 0 1,-1-1 0,1 1 0,0 0-1,0 0 1,-1 0 0,1 0-1,0 0 1,0 0 0,0 0 0,-1 0-1,1 0 1,0 0 0,0 0-1,0 0 1,0 1 0,-1-1 4,1 0 0,-1 1 0,0-1 0,0 1 0,0-1 0,0 0 0,0 1 0,0-1 0,1 1 0,-1-1 0,0 1 0,0-1 0,-1 0 0,1 1 0,0-1 0,0 1 0,0-1 0,0 0 0,0 1 0,0-1 0,0 1 0,-1-1 0,1 0 0,0 1 0,-1-1 0,-21 33 226,18-26-197,-12 14 123,-34 52 356,44-63-411,1 0 1,0 0-1,1 1 0,0-1 0,-5 19 0,9-29-104,0 0 0,0 0 1,0 1-1,0-1 0,0 0 1,0 1-1,0-1 0,-1 0 0,1 1 1,0-1-1,0 0 0,0 1 0,0-1 1,0 0-1,0 1 0,1-1 0,-1 0 1,0 1-1,0-1 0,0 0 0,0 1 1,0-1-1,0 0 0,1 1 0,-1-1 1,0 0-1,0 0 0,0 1 1,1-1-1,-1 0 0,0 0 0,0 1 1,1-1-1,-1 0 0,0 0 0,0 0 1,1 1-1,-1-1 0,15-4-674,14-15 363,-29 19 320,41-33-246,-15 14-56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81 16203,'-2'1'369,"1"0"-1,0 0 1,-1 0 0,1 0-1,0 0 1,0 0-1,0 0 1,0 0-1,0 0 1,0 1-1,0-1 1,0 0-1,0 1 1,1-1-1,-1 0 1,1 1-1,-1-1 1,1 1-1,-1-1 1,1 4-1,0-4-301,0-1 1,0 1-1,0 0 0,0-1 0,0 1 0,0 0 0,0 0 1,1-1-1,-1 1 0,0-1 0,0 1 0,1 0 0,-1-1 1,1 1-1,-1-1 0,0 1 0,1-1 0,-1 1 0,1-1 1,-1 1-1,1-1 0,-1 1 0,1-1 0,0 1 0,-1-1 1,1 0-1,0 0 0,-1 1 0,1-1 0,-1 0 0,1 0 1,0 0-1,0 1 0,-1-1 0,1 0 0,0 0 0,-1 0 1,1 0-1,0 0 0,-1-1 0,1 1 0,0 0 0,-1 0 1,1 0-1,0-1 0,1 1 0,2-2-61,1 1 0,-1-1 0,0 0-1,1 0 1,-1 0 0,0-1 0,0 1 0,-1-1-1,1 0 1,0 0 0,-1 0 0,0-1 0,0 1-1,0-1 1,0 0 0,0 0 0,-1 0 0,1 0 0,-1 0-1,0 0 1,-1-1 0,1 1 0,-1-1 0,0 1-1,0-1 1,0 1 0,0-8 0,-1 11-16,0 0 0,0 0 1,0 1-1,0-1 0,0 0 1,0 0-1,0 1 0,0-1 1,0 0-1,0 0 0,0 0 0,-1 1 1,1-1-1,0 0 0,0 1 1,-1-1-1,1 0 0,-1 0 1,1 1-1,0-1 0,-1 1 1,0-1-1,1 0 0,-1 1 0,1-1 1,-1 1-1,0-1 0,1 1 1,-1 0-1,0-1 0,1 1 1,-1 0-1,0-1 0,1 1 0,-1 0 1,0 0-1,0 0 0,0 0 1,1-1-1,-1 1 0,0 0 1,0 0-1,0 0 0,1 1 1,-1-1-1,0 0 0,0 0 0,1 0 1,-2 1-1,-2 0-24,0 1 0,1-1 0,-1 1 1,1 0-1,-1 0 0,1 0 0,-1 0 0,-3 4 0,0 1 31,1 1 0,0-1 0,0 1 1,0 0-1,1 0 0,0 1 0,0-1 0,1 1 0,1 0 0,-1 1 0,1-1 0,1 1 0,-2 13 0,4-21 9,-1-1-1,1 0 1,0 0 0,1 0-1,-1 0 1,0 0-1,0 1 1,0-1 0,1 0-1,-1 0 1,1 0 0,-1 0-1,1 0 1,-1 0 0,1 0-1,-1 0 1,1 0-1,0 0 1,0 0 0,-1-1-1,1 1 1,1 1 0,0-1-4,0 0 0,-1 0 0,1-1 0,0 1 0,0 0 0,0-1 0,0 1 0,0-1 0,0 0 0,0 0 0,4 0 0,5-1-64,0 0 0,0-1 0,19-5 0,-21 5-31,79-25-609,-60 17 428,0 2 1,0 0-1,1 2 1,0 1 0,44-2-1,-71 7 288,1 0 1,0 1-1,-1-1 0,1 0 0,-1 1 1,1-1-1,0 1 0,-1 0 0,1 0 0,-1 0 1,1 0-1,-1 0 0,0 1 0,3 1 1,-4-1 29,0-1 0,0 0 0,0 1 0,0-1 0,0 0 0,0 1 0,0-1 0,-1 1 0,1 0 0,0-1 0,-1 1 0,1 0 0,-1-1 0,0 1 1,0 0-1,0-1 0,0 1 0,0 0 0,0-1 0,0 1 0,0 0 0,-1 2 0,-6 20 583,5-20-489,1 0 0,-1 0 0,1 1 0,0-1 0,0 0 0,1 1 1,0-1-1,0 9 0,0-13-134,0 0 0,0 1 0,0-1 1,0 1-1,0-1 0,0 0 0,0 1 0,1-1 0,-1 0 1,0 0-1,0 1 0,0-1 0,1 0 0,-1 1 1,0-1-1,0 0 0,1 0 0,-1 1 0,0-1 1,1 0-1,-1 0 0,0 0 0,0 0 0,1 1 0,-1-1 1,1 0-1,-1 0 0,0 0 0,1 0 0,-1 0 1,0 0-1,1 0 0,0 0 0,16-4-142,12-13-632,-17 9 369,-3 2-1888,-21 8 894,-3 3 861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5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26 305 12843,'-25'49'6932,"25"-49"-6884,0 0 0,0 0 1,0 0-1,1 0 0,-1 0 0,0 0 1,0 0-1,0 0 0,0 0 0,1 0 1,-1 0-1,0 0 0,0 0 0,0 0 1,0 0-1,1 0 0,-1 0 0,0 0 1,0 0-1,0 0 0,1 0 0,-1 0 1,0 0-1,0 0 0,0 0 0,0 0 0,1 0 1,-1 0-1,0 1 0,0-1 0,0 0 1,0 0-1,0 0 0,0 0 0,1 0 1,-1 1-1,0-1 0,0 0 0,0 0 1,0 0-1,0 0 0,0 1 0,0-1 1,0 0-1,0 0 0,0 0 0,0 0 1,0 1-1,0-1 0,0 0 0,0 0 1,0 0-1,0 0 0,0 1 0,0-1 1,0 0-1,0 0 0,0 0 0,0 1 1,0-1-1,0 0 0,0 0 0,-1 0 1,1 0-1,0 0 0,0 1 0,0-1 1,0 0-1,0 0 0,12-7 1129,18-19-130,-1-1 0,31-37 1,-25 25-641,27-31 14,-33 35-191,62-57 0,-87 91-168,-5 7-56,-8 15-7,-16 25-1,-2 6-16,3-2-263,-35 80 836,50-106-1371,0 0 0,2 1-1,-6 35 1,14-65-343,4-9 388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14643,'6'-4'354,"1"1"0,0 0 0,0 0 0,0 0 0,0 0 0,0 1 0,0 1 0,1-1 0,-1 1 0,0 0 0,1 1 0,-1 0 0,1 0 0,-1 0 0,1 1 0,-1 0 0,15 4 0,-18-4-275,0 1 0,1-1 0,-1 1 0,0-1-1,0 1 1,0 0 0,0 1 0,-1-1 0,1 1 0,-1-1 0,1 1-1,-1 0 1,0 1 0,0-1 0,0 0 0,-1 1 0,1 0 0,-1-1-1,0 1 1,0 0 0,0 0 0,0 0 0,-1 0 0,0 1 0,1-1-1,-2 0 1,1 1 0,0-1 0,-1 0 0,0 9 0,-2-2-38,0-1 0,0 0 0,-1 0 0,0 0 0,-1-1 0,0 1 0,-1-1 1,0 0-1,0 0 0,-1 0 0,-12 14 0,-10 7 342,-52 46-1,41-41 57,37-34-389,0 1 1,0 1-1,0-1 0,0 0 0,0 0 0,1 1 0,-1-1 0,-2 6 0,4-8-38,0 1 0,0-1 1,0 1-1,0-1 0,0 1 0,-1-1 1,1 0-1,0 1 0,0-1 0,1 1 1,-1-1-1,0 1 0,0-1 0,0 1 0,0-1 1,0 0-1,0 1 0,1-1 0,-1 1 1,0-1-1,0 0 0,1 1 0,-1 0 0,1-1-1,0 1 0,0 0 0,0-1 0,0 1 0,0-1 0,0 1-1,0-1 1,0 1 0,1-1 0,-1 0 0,0 0 0,0 1 0,1-1 0,25 2-349,-1-2 1,0 0 0,1-2 0,-1-1-1,0-1 1,36-10 0,-50 10-79,-8 2-160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18556,'-4'0'1896,"9"2"-1143,9-1-289,9 0 984,6 1-320,9 1-552,3-2-312,6 1-976,-2-2 736,-12 0-168,-3 3-120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 15835,'1'-12'2650,"-8"17"-61,-9 18 395,11-14-2868,1 0-1,0 0 0,0 0 0,1 0 0,1 0 1,-1 1-1,1-1 0,1 1 0,0 0 1,0-1-1,1 1 0,1 12 0,-1-20-114,1 0 0,-1 0 0,1 0 0,0-1 0,0 1 1,-1 0-1,1-1 0,0 1 0,1 0 0,-1-1 0,0 0 0,0 1 0,1-1 0,-1 0 0,1 1 0,-1-1 0,1 0 0,-1 0 0,1 0 0,0 0 1,-1-1-1,1 1 0,0 0 0,0-1 0,0 1 0,-1-1 0,1 1 0,0-1 0,0 0 0,0 0 0,0 0 0,0 0 0,2-1 0,4 1-2,0-1-1,0-1 1,0 1-1,-1-1 1,1-1-1,14-5 0,-1-4 9,0 0 0,0-1 0,-1-1 0,-1-1 0,0 0 0,24-27-1,-49 53-34,0 1 0,0 1 0,1-1 0,1 1-1,-4 20 1,-2 23-679,10-54 525,0 1 0,-1 0 0,1 0 0,0 0 0,1 0 0,-1-1-1,0 1 1,1 0 0,0 0 0,-1-1 0,1 1 0,0 0 0,0-1 0,1 1 0,-1-1 0,4 5 0,-4-6 121,0-1 0,0 1 0,0-1 0,0 1 1,0-1-1,0 0 0,0 1 0,1-1 0,-1 0 0,0 0 0,0 0 1,0 0-1,1 0 0,-1 0 0,0 0 0,0 0 0,0-1 0,0 1 1,1 0-1,-1-1 0,0 1 0,0-1 0,0 1 0,1-1 0,19-13-903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20708,'11'-3'2097,"6"3"-1297,1-2-312,8-1 1217,5 2-593,2 1-544,1-1-280,-2 2-520,-1 2-336,-9 1-729,-5-1 1033,-10 6-208,-2 0-192</inkml:trace>
  <inkml:trace contextRef="#ctx0" brushRef="#br0" timeOffset="1">5 122 14539,'-5'6'2273,"7"-1"-1201,12-3-440,7-1 2409,11 1-1985,6-2-216,9 0-720,2 1-480,1-2 400,-3 1-144,-5 0-144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5:1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 20116,'-7'1'230,"0"1"-1,0 0 0,0 1 0,0-1 1,1 2-1,-1-1 0,1 1 0,0-1 1,0 2-1,0-1 0,0 1 1,-8 9-1,12-11-163,-1-1 0,1 1 1,0 0-1,0 0 0,1 0 1,-1 0-1,1 0 0,-1 0 1,1 1-1,0-1 0,0 0 1,0 1-1,1-1 0,-1 1 1,1-1-1,0 1 0,0-1 1,0 1-1,0-1 0,1 1 0,-1-1 1,1 1-1,0-1 0,0 0 1,0 1-1,1-1 0,-1 0 1,3 5-1,0-3-32,1 1 0,-1 0 0,1-1 0,0 0 0,1 0-1,-1-1 1,1 0 0,0 0 0,0 0 0,0 0 0,0-1 0,1 0 0,-1 0 0,1-1 0,0 0 0,0 0-1,0-1 1,0 1 0,0-2 0,0 1 0,9-1 0,-4 0-28,1 0 0,-1-1 1,0 0-1,1-1 0,-1-1 0,0 0 0,0-1 0,0 0 1,0 0-1,-1-1 0,14-9 0,-20 11 4,0 0 0,-1-1 1,0 1-1,1-1 0,-1 0 0,-1 0 0,1-1 0,-1 1 0,1-1 1,-1 0-1,0 1 0,-1-1 0,1-1 0,-1 1 0,2-9 0,-3 11-15,-1-1 1,1 1-1,-1 0 0,0-1 0,0 1 0,-1-1 0,1 1 0,-1 0 1,1-1-1,-1 1 0,0 0 0,0 0 0,-1 0 0,1-1 0,0 1 0,-1 0 1,0 1-1,0-1 0,0 0 0,0 0 0,0 1 0,-1 0 0,1-1 0,-1 1 1,0 0-1,-4-3 0,1 1-73,-1 0 1,1 1-1,-1 0 1,0 0-1,0 1 0,0-1 1,-1 2-1,1-1 1,0 1-1,-1 0 0,1 0 1,-1 1-1,1 0 1,-1 0-1,1 1 1,-14 3-1,-6 7-237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74 250 12219,'-74'-6'3191,"578"14"-98,-352-9-2840,2048-40 104,-47-74-202,-2061 109-155,736-39-41,-806 45 20,-5 0-155,0 0 0,0-2 0,20-3 1,-36 5 168,0 0-1,-1 0 1,1 0 0,-1 0 0,1 0 0,0 0 0,-1-1 0,1 1 0,-1 0 0,1 0 0,-1-1 0,1 1 0,-1 0-1,1-1 1,-1 1 0,1 0 0,-1-1 0,1 1 0,-1-1 0,0 1 0,1-1 0,-1 1 0,0-1 0,1 1 0,-1-1-1,0 1 1,0-1 0,1 1 0,-1-1 0,0 0 0,0 1 0,0-1 0,0 1 0,0-1 0,0 0 0,0 1 0,0-1 0,0 1-1,0-1 1,0 0 0,0 0 0,-11-18-186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91 15003,'6'-2'425,"0"0"0,-1 0-1,1 1 1,0 0 0,0 0 0,0 0 0,11 0-1,-17 1-393,0 0 0,0 0-1,0 1 1,0-1 0,0 0 0,0 0-1,1 0 1,-1 0 0,0 0-1,0 0 1,0 0 0,0 0-1,0 0 1,0 0 0,0 0 0,0 0-1,0 0 1,0 0 0,0 1-1,0-1 1,0 0 0,1 0 0,-1 0-1,0 0 1,0 0 0,0 0-1,0 0 1,0 0 0,0 1 0,0-1-1,0 0 1,0 0 0,0 0-1,0 0 1,0 0 0,0 0 0,0 0-1,0 0 1,0 0 0,-1 1-1,1-1 1,0 0 0,0 0 0,0 0-1,0 0 1,0 0 0,0 0-1,0 0 1,0 0 0,0 0-1,0 0 1,0 0 0,0 1 0,0-1-1,-1 0 1,1 0 0,0 0-1,0 0 1,-6 6 675,-19 8-126,0-1-1,-1-1 0,-29 10 1,-3 1-419,20-7-94,62-40-207,-10 10 39,-1-1 0,-1 0 0,0-1 1,-1 0-1,-1-1 0,0 0 0,11-28 0,-18 35 87,-5 8 18,-3 7 24,5-5-25,-6 9 43,1 1-1,0-1 1,0 1-1,1 0 1,0 0-1,-4 21 1,4-8 43,0 1 0,0 26 0,4-38-52,0-1 1,1 1-1,0 0 0,1-1 1,0 1-1,1-1 1,0 0-1,1 0 0,0 0 1,8 14-1,-8-17-17,1 0-1,0 0 1,1-1 0,0 0-1,0 0 1,0 0 0,1-1 0,0 0-1,1 0 1,-1-1 0,1 0-1,0 0 1,13 6 0,-17-10-6,0 1 0,0-1 1,0 0-1,0 0 0,0 0 1,0-1-1,0 1 0,0-1 1,0 0-1,0 0 0,0-1 1,0 1-1,0-1 0,0 0 1,6-2-1,-8 2-8,0 0 0,1 0 0,-1 0 0,0-1 0,0 1-1,0-1 1,0 0 0,-1 1 0,1-1 0,0 0 0,-1 0 0,1 0 0,-1 0 0,0 0 0,1-1 0,-1 1 0,0 0 0,0 0 0,-1-1 0,1 1 0,0-1-1,-1 1 1,0-1 0,1 1 0,-1-1 0,0-3 0,-1-3-25,0 1 0,-1 0 0,0 0 0,0 0 0,0 0 0,-1 0-1,0 0 1,-1 1 0,0-1 0,-8-10 0,0-1-115,-2 2 1,-27-30-1,28 35 29,0 0 0,-1 1 0,0 0 0,-31-16 1,38 23 72,1 1 1,-1 0 0,0 0 0,0 1 0,0 0 0,0 0 0,0 0 0,-1 1 0,1 0 0,0 1 0,-1 0 0,1 0 0,-1 0 0,-9 3-1,15-3 25,1 0-1,0 0 0,0 1 0,0-1 1,-1 1-1,1-1 0,0 1 0,0-1 0,0 1 1,0-1-1,0 1 0,0 0 0,0 0 0,0 0 1,0-1-1,0 1 0,0 0 0,0 2 0,0-3 3,1 1 0,0 0 0,0 0 0,0-1 0,0 1 0,0 0-1,0 0 1,0-1 0,0 1 0,0 0 0,0 0 0,1-1 0,-1 1-1,0 0 1,0-1 0,1 1 0,-1 0 0,0-1 0,1 1 0,-1 0-1,1-1 1,0 1 0,2 3-9,0-1-1,1 0 1,-1 0-1,1 0 0,0 0 1,0 0-1,7 3 1,0-2 116,1 1 1,-1-2 0,18 4 0,-24-6-97,0 0 1,-1 0 0,1-1-1,0 0 1,0 0 0,0 0-1,0 0 1,0-1 0,-1 0-1,1 0 1,6-2 0,-11 3-50,1 0 1,-1 0-1,1-1 1,-1 1-1,1 0 1,-1 0-1,1-1 1,-1 1-1,1 0 1,-1-1-1,1 1 1,-1-1-1,0 1 1,1 0 0,-1-1-1,1 1 1,-1-1-1,0 1 1,0-1-1,1 1 1,-1-1-1,0 1 1,0-1-1,0 0 1,1 1-1,-1-1 1,0 1 0,0-1-1,0 1 1,0-2-1,-1 1-52,1-1-1,-1 1 1,1 0-1,-1 0 1,0-1-1,1 1 1,-1 0 0,0 0-1,0 0 1,0 0-1,0 0 1,-1-1-1,-4-3-319,-1 0 0,1 0 0,-11-5-1,15 9 355,-14-8-105,0 1 1,-1 1-1,0 0 0,-33-8 1,64 18 730,-1 1 0,0 0 0,14 7 0,11 4-87,36 9-438,105 19 1,-127-35-184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562 116 15595,'-1'-5'89,"0"0"-1,1 0 0,-2-1 0,1 1 1,-1 0-1,1 0 0,-2 0 1,1 0-1,0 1 0,-1-1 0,0 1 1,0-1-1,0 1 0,-1 0 1,1 0-1,-1 0 0,0 1 0,0-1 1,0 1-1,0 0 0,-1 0 0,0 1 1,1-1-1,-1 1 0,0 0 1,0 0-1,0 0 0,0 1 0,-1 0 1,-5-1-1,-2 1 4,-1 0 0,1 0 1,0 1-1,-1 1 0,1 1 0,-1 0 1,1 0-1,0 1 0,0 1 0,0 0 1,-13 7-1,5-1-46,2 1 0,0 0 0,0 1 0,1 2 0,0 0 0,1 0 0,1 2 1,0 0-1,1 1 0,1 0 0,1 1 0,-15 27 0,20-32-35,2 0-1,0 1 1,0-1 0,2 1-1,-1 1 1,2-1 0,0 0-1,1 1 1,0 0 0,1 0-1,1-1 1,0 1-1,1 0 1,0 0 0,2-1-1,-1 1 1,2-1 0,0 0-1,10 24 1,-5-22 6,0 0-1,0-1 1,2 0-1,0 0 1,0-1-1,1-1 1,1 0-1,0 0 1,1-1 0,1-1-1,0-1 1,0 0-1,1 0 1,32 13-1,-26-14 46,1-1 0,0-1 0,0-1 0,1-1 0,0-1 0,0-1 0,0-1 0,0-1 0,0-2 0,44-5 0,-38 0 58,-1-1 1,0-1 0,0-2 0,-1 0 0,0-2 0,-1-2 0,0 0 0,-1-2 0,-1 0 0,0-2 0,-1-1 0,38-40 0,-53 49-95,-1-1 0,0 0 0,-1 0 0,0-1-1,-1 0 1,0 0 0,-1-1 0,0 1 0,-1-1 0,0 0 0,-1 0 0,-1-1 0,1-15 0,-2 20-71,-1-1 1,-1 1 0,0-1 0,0 1 0,-1 0-1,0 0 1,0 0 0,-1 0 0,0 0 0,-1 0-1,0 0 1,0 1 0,-1 0 0,0 0-1,0 0 1,-1 1 0,0 0 0,0 0 0,-10-8-1,2 4-105,0 2-1,-1 0 0,0 1 0,0 0 1,0 1-1,-1 1 0,0 0 0,-1 1 0,1 1 1,-1 1-1,0 0 0,1 1 0,-1 1 1,0 1-1,-1 0 0,1 1 0,-28 5 1,-35 14-500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14195,'5'-1'191,"1"0"-1,-1 0 1,0 0 0,0-1 0,0 1-1,0-1 1,0-1 0,7-3-1,18-8-47,43-11-17,1 3-1,1 4 1,153-18 0,-105 27 280,-1-6 0,153-38 1,-100 7-135,246-31 0,151-3-35,-549 76-193,0 1 0,0 2 0,1 0-1,-1 1 1,43 6 0,-56-4 9,1 1 1,-1 0 0,0 0-1,0 1 1,-1 0-1,1 0 1,-1 1 0,0 1-1,0 0 1,-1 0-1,1 0 1,-1 1 0,-1 1-1,1-1 1,6 11 0,6 11 226,-2 1-1,-1 1 1,22 59 0,-11-26-43,-9-18-133,-2 0 0,20 94 1,3 101 2,-3-15 81,-1-40 63,27 123-12,-44-234-166,4-1 0,35 77 0,99 150 215,16 34-95,-25 53-72,-101-258-102,222 549 445,-166-403-243,27 59-120,-113-297-79,-3 0 0,-1 1-1,16 78 1,-20-58-229,-3 0 0,-2 65 0,-2-95-72,-1-20 10,-1 1 0,1-1 0,-1 0 0,-1 0 0,-3 17 0,4-25 45,-1 0 49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13659,'9'65'1654,"3"0"1,4-1-1,40 109 0,-53-163-1389,12 23 491,-14-31-673,0-1 0,0 1 0,0-1 0,0 0 0,0 1 0,0-1 0,1 0-1,-1 1 1,0-1 0,1 0 0,-1 0 0,1 0 0,-1 0 0,1-1-1,-1 1 1,3 1 0,-3-2-33,0 0-1,0 0 1,0-1 0,0 1-1,0 0 1,0 0-1,0 0 1,0-1 0,0 1-1,-1-1 1,1 1-1,0-1 1,0 1 0,0-1-1,-1 1 1,1-1-1,0 1 1,0-1 0,-1 0-1,1 0 1,-1 1-1,1-1 1,-1 0 0,1 0-1,-1 0 1,1 1-1,-1-1 1,0 0 0,1-2-1,11-33 712,-11 29-593,52-254 1652,4-13-4472,-52 252 2157,4-37 0,-4 19-201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5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46 17588,'9'-7'883,"-7"6"-622,0-1 1,0 1-1,0 0 0,1-1 0,-1 1 0,0 0 0,0 0 1,5-1-1,-25 31 3858,10-16-3931,0-1 0,1 1 0,0 1 0,1-1 0,0 1 0,2 0 0,-1 1 0,2-1 0,0 1 0,-2 21-1,5-34-181,0 1 0,0-1-1,1 0 1,-1 1 0,0-1-1,1 0 1,0 1 0,-1-1-1,1 0 1,0 0 0,0 0-1,0 1 1,1-1 0,-1 0-1,0 0 1,1-1 0,-1 1-1,1 0 1,0 0 0,-1-1-1,1 1 1,0-1 0,0 1-1,0-1 1,0 0 0,0 0-1,1 0 1,-1 0 0,0 0-1,0-1 1,1 1 0,-1 0-1,0-1 1,5 0 0,2 1 27,0-1 1,0 0 0,-1 0-1,1-1 1,0 0 0,0-1 0,-1 0-1,12-4 1,1-2 116,-1-1 1,-1 0-1,32-21 1,-42 24-78,-1 1 1,0-2 0,-1 1 0,1-1-1,-1-1 1,0 1 0,-1-1-1,0 0 1,0-1 0,5-10-1,-9 16-45,-1 0 0,1-1-1,-1 1 1,0-1 0,0 1-1,0-1 1,-1 1 0,1-1-1,-1 1 1,0-1 0,0 0-1,0 1 1,0-1 0,-1 1-1,0-1 1,1 1 0,-1-1-1,0 1 1,-1-1 0,1 1-1,-4-6 1,2 5-47,0 0 1,0 1-1,0 0 0,-1 0 0,1 0 1,-1 0-1,0 0 0,0 1 1,0-1-1,0 1 0,0 0 0,0 1 1,-1-1-1,1 1 0,0-1 1,-8 0-1,3 1-331,0-1-1,1 2 1,-14-1-1,20 1 303,1 0-1,-1 0 0,1 0 0,-1 0 0,1 1 0,-1-1 1,1 0-1,-1 1 0,1-1 0,-1 1 0,1 0 0,0-1 1,-1 1-1,1 0 0,0 0 0,0 0 0,-1-1 1,1 1-1,0 1 0,0-1 0,0 0 0,0 0 0,0 0 1,1 0-1,-1 1 0,0-1 0,0 2 0,-3 12-581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35 108 17460,'6'-9'320,"0"1"0,0 0 0,1 0 1,0 1-1,1 0 0,-1 0 0,1 1 0,0 0 0,1 0 1,0 1-1,0 0 0,0 1 0,0 0 0,1 0 1,-1 1-1,1 0 0,0 0 0,0 1 0,0 1 1,19-1-1,-26 2-303,-1 0 0,0 0 1,0 0-1,0 1 0,0-1 1,0 1-1,1-1 0,-1 1 0,0 0 1,0-1-1,-1 1 0,1 0 1,0 1-1,0-1 0,0 0 1,-1 0-1,1 1 0,0-1 0,-1 1 1,1-1-1,-1 1 0,0 0 1,1 0-1,-1-1 0,0 1 0,0 0 1,0 0-1,-1 0 0,1 0 1,0 0-1,-1 0 0,1 0 0,-1 1 1,0-1-1,0 4 0,0 3-10,0 1-1,-1-1 1,-1 0 0,1 0-1,-1 1 1,-1-1-1,-4 11 1,-21 42 119,-2-2 0,-54 80 0,-29 57 732,111-194-818,1 1-1,-1 0 1,1 0-1,-1 0 1,1 0 0,0 0-1,1 0 1,-1 6-1,1-8-30,0-1-1,0 0 1,0 0 0,0 0-1,1 0 1,-1 0-1,0 0 1,1 0-1,-1 0 1,1 0 0,-1-1-1,1 1 1,0 0-1,-1 0 1,1 0-1,0 0 1,-1-1 0,1 1-1,0 0 1,0-1-1,0 1 1,0-1-1,0 1 1,0-1 0,0 1-1,0-1 1,0 1-1,0-1 1,0 0-1,0 0 1,0 0 0,0 1-1,0-1 1,0 0-1,0 0 1,1-1-1,10 1 13,0 0 0,1-1 0,-1 0 0,0-1 0,13-4 0,61-22-93,-60 18-22,11-1-137,-20 6-230,-1 0 1,0-1-1,28-14 1,-36 12 68,-11 3-122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19164,'-1'-3'1856,"5"0"-1239,3-4-233,9-2 776,2 0-256,4 0-568,4 1-384,2 8-696,1 1-320,0 6 816,-2 5-256,-4 0-184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45 377 16516,'-9'17'1054,"1"0"0,-11 32 0,17-44-870,0 1 1,1-1 0,-1 0-1,2 1 1,-1-1-1,0 1 1,1-1 0,0 1-1,1-1 1,-1 1-1,1-1 1,0 1 0,3 10-1,-3-14-151,0-1 0,0 1 0,1 0 0,-1-1 0,0 1 0,1 0 0,-1-1 0,1 0 0,0 1 0,-1-1 0,1 0 0,0 0 0,0 0 0,-1 0 0,1 0 1,0 0-1,0-1 0,0 1 0,0 0 0,0-1 0,1 0 0,-1 1 0,0-1 0,0 0 0,0 0 0,0 0 0,0-1 0,0 1 0,0 0 0,0-1 0,3-1 0,5 0-5,-1-1 1,0 0 0,-1-1-1,1 0 1,13-8-1,-3-3 80,0 0 0,-1-1 0,-1 0 0,0-2 0,-2 0-1,22-31 1,-42 59 1,0 0 0,1 0-1,1 1 1,-5 21 0,3-13-67,2-11-75,-7 34-84,10-40 47,-1 0 0,1-1 0,0 1-1,0 0 1,0 0 0,0 0 0,0 0 0,0 0 0,0-1-1,1 1 1,-1 0 0,1 0 0,-1 0 0,1-1 0,0 1 0,-1 0-1,3 2 1,-3-4 50,1 0 0,-1 0 0,1 1 0,-1-1-1,1 0 1,-1 0 0,1 0 0,0 0 0,-1 0-1,1 0 1,-1 0 0,1 0 0,0 0 0,-1 0 0,1 0-1,-1 0 1,1-1 0,-1 1 0,1 0 0,0 0-1,-1-1 1,1 1 0,-1 0 0,1-1 0,-1 1-1,0 0 1,1-1 0,0 0 0,13-11-376</inkml:trace>
  <inkml:trace contextRef="#ctx0" brushRef="#br0" timeOffset="1">369 92 18308,'3'6'1952,"12"-10"-1079,4-6-345,9-6 1008,4 1-296,6-1-408,0 1-319,1 4-578,-4 2-391,-11 8-704,-7 1 968,-13 2-208,-5 1-160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19484,'15'16'2281,"2"-14"-1521,11-5-336,4-5 984,9 0-600,3-7-440,3 3-944,-2-4-448,-3-3 776,-2 0-256,-7-3-200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5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 18492,'0'0'48,"0"0"0,1 0 0,-1-1 0,0 1 0,0 0 0,0-1 0,0 1-1,0 0 1,0-1 0,0 1 0,0 0 0,0 0 0,0-1 0,0 1 0,0 0 0,-1-1 0,1 1 0,0 0 0,0 0 0,0-1 0,0 1 0,0 0-1,-1-1 1,1 1 0,0 0 0,0 0 0,0 0 0,-1-1 0,1 1 0,0 0 0,0 0 0,-1 0 0,1-1 0,0 1 0,-1 0 0,-12 2 535,-14 14 111,17-6-474,0 0 1,1 1-1,0 1 0,1-1 0,0 1 0,1 0 0,-11 25 1,11-19-83,1-1 0,1 1 1,0 1-1,1-1 0,-2 28 0,5-40-73,1 0-1,0 0 0,0 0 0,1 1 0,-1-1 0,1 0 0,1 0 1,-1 0-1,1-1 0,0 1 0,1 0 0,-1-1 0,1 1 0,3 4 0,-3-7-28,-1 0 0,0-1-1,1 1 1,0-1-1,-1 0 1,1 0-1,0 0 1,0 0-1,0-1 1,0 1-1,1-1 1,-1 0 0,0 1-1,1-2 1,-1 1-1,0 0 1,1-1-1,-1 1 1,1-1-1,-1 0 1,1 0-1,-1 0 1,1-1 0,-1 0-1,1 1 1,4-3-1,4-1 27,0 0 0,0-1 0,-1 0 0,0-1 0,0-1 0,0 1 1,-1-2-1,18-15 0,-15 11-2,0-1 1,-1 0 0,-1-1 0,0 0-1,16-29 1,-25 39-76,0-1 0,0 1-1,0-1 1,0 0 0,-1 0 0,0 0-1,0 0 1,0 0 0,-1 0 0,1 0 0,-1 0-1,0 0 1,-1 0 0,1 0 0,-1 0-1,-1-5 1,1 7-63,-1-1-1,1 1 0,-1 0 1,0-1-1,0 1 1,0 0-1,0 0 1,-1 1-1,1-1 1,-1 0-1,0 1 0,0-1 1,0 1-1,0 0 1,0 0-1,0 0 1,0 0-1,-1 1 1,1-1-1,-1 1 0,1 0 1,-7-1-1,-4-1-130,-1 2 0,1 0-1,-29 1 1,-1 4-358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53 14579,'12'-23'1957,"-7"16"-779,-7 13 1512,-80 192-77,49-100-2526,35-128-649,10-30-178,-4 24 405,-1 0 0,-2 0 0,1-68 0,-7 96 622,0 11 9,0 15 18,3-3-279,2 0 0,0 1 0,0-1 0,1 0 0,1-1 0,1 1 0,0-1 0,1-1 0,0 1 1,1-1-1,0-1 0,1 0 0,1 0 0,20 18 0,-31-30-30,0 0-1,0 0 1,1 1 0,-1-1 0,0 0 0,0 0 0,0 0-1,0 1 1,0-1 0,1 0 0,-1 0 0,0 0 0,0 0 0,0 0-1,0 1 1,1-1 0,-1 0 0,0 0 0,0 0 0,0 0-1,1 0 1,-1 0 0,0 0 0,0 0 0,1 0 0,-1 0 0,0 0-1,0 0 1,0 0 0,1 0 0,-1 0 0,0 0 0,0 0-1,1 0 1,-1 0 0,0 0 0,0 0 0,0 0 0,1 0 0,-1-1-1,0 1 1,0 0 0,0 0 0,1 0 0,-4-13 81,-10-15-74,-17-20-408,-1 2 0,-66-72-1,87 109 434,12 15 81,15 18 113,-7-16-215,-1-1 1,1 0-1,0 0 1,1-1-1,-1-1 1,1 0-1,0 0 1,1-1-1,-1 0 1,1-1-1,-1 0 1,1-1-1,24 1 1,-26-5-112,-5 0-10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15163,'-16'2'268,"0"1"-1,0 0 1,0 1-1,1 1 1,0 1 0,0 0-1,0 0 1,1 2-1,-26 17 1,5 0-111,1 3 0,-43 44 1,59-54-123,2 1 1,0 0 0,1 2 0,1-1 0,1 2 0,1 0-1,0 0 1,2 1 0,1 1 0,-7 24 0,13-34-17,0 0 0,0 0 0,1 0 0,1 1 0,0-1 0,1 0 0,1 0 1,0 1-1,1-1 0,1 0 0,0 0 0,0 0 0,2-1 0,0 1 0,0-1 0,1 0 0,1-1 1,0 1-1,10 12 0,-9-15 19,1 0 1,0 0 0,1-1 0,0 0-1,1-1 1,0 0 0,0 0-1,1-1 1,-1-1 0,2 0 0,-1-1-1,19 6 1,-14-6 35,0-2 1,1 1-1,-1-2 1,0-1-1,1 0 1,-1-1 0,1-1-1,-1 0 1,23-6-1,-10 0 112,1-2 0,-2-1 0,1-2 1,-1-1-1,42-25 0,-38 17 66,0-2 0,-2-1 0,0-1 0,28-31 0,-43 40-138,-2-1 1,0 0-1,-1-1 1,-1-1 0,-1 0-1,10-22 1,-17 32-100,-1 1 0,1-1 0,-2 0 0,1 0 0,-1 0 0,-1 0-1,0-1 1,0 1 0,-1 0 0,0-1 0,0 1 0,-1 0 0,-1-1 0,1 1 0,-1 0 0,-7-16 0,4 14-71,-1 0 0,-1 1 1,0-1-1,0 1 0,-1 1 0,-1 0 1,1 0-1,-1 0 0,-1 1 0,0 1 1,-13-9-1,4 4-183,-1 1-1,0 1 1,0 1 0,-1 1 0,-30-8-1,38 12 103,0 1 0,0 1 1,-1 0-1,1 0 0,0 1 0,-1 1 0,1 0 0,-1 1 0,1 1 0,-1 0 0,1 0 0,0 2 0,0-1 0,-21 10 1,-23 20-470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8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0 404 14747,'0'-12'1673,"10"-1"-873,2 10-224,10 0 1288,7-1-680,11-11-295,6-5-33,10-15-248,8-3-112,5-8-168,1 1-176,-3 0-504,-3 3-304,-11 5 552,-7 8-128,-11 13-80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8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162 409 15579,'-82'81'3604,"81"-80"-3491,0 0 1,0 0 0,0 0-1,0 0 1,0 0-1,0 0 1,0 0-1,0 1 1,1-1 0,-1 0-1,0 1 1,0 2-1,1-4-67,0 0-1,0 0 0,0 1 1,0-1-1,1 0 0,-1 0 1,0 1-1,0-1 0,0 0 1,0 0-1,1 1 0,-1-1 0,0 0 1,0 0-1,0 0 0,1 1 1,-1-1-1,0 0 0,0 0 1,1 0-1,-1 0 0,0 0 1,0 1-1,1-1 0,-1 0 1,0 0-1,0 0 0,1 0 0,-1 0 1,0 0-1,1 0 0,-1 0 1,0 0-1,0 0 0,1 0 1,-1 0-1,1 0 0,4-1 201,-1 0-1,1 0 0,0 0 1,0-1-1,0 1 0,6-4 0,95-56 1287,-23 13-963,437-223 735,-397 219-1263,12-7-87,-120 49-185,-35 13-368,-104 36-453,-141 66-1,-113 78 1133,242-107 262,-12 5 313,121-69-345,51-29-5,376-188-459,20 38-96,-144 74 311,-258 84-4,-35 13-30,-94 32 80,-105 51 0,-94 64 395,305-149-502,-9 6 15,23-11-111,222-101-931,27-11 136,-73 48 394,-175 64 482,-17 6 5,-28 9 1,28-9 8,-90 31-117,0 2-380,-175 40 1,209-66 298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5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185 52 16484,'3'-8'999,"-2"5"-763,1 0 1,-1 0 0,0 1-1,0-1 1,-1 0 0,1-1 0,0 1-1,-1 0 1,0 0 0,0 0-1,0-4 1,0 7-177,-1-1-1,1 1 1,0 0 0,0-1-1,-1 1 1,1 0 0,0 0 0,-1 0-1,1-1 1,0 1 0,-1 0-1,1 0 1,-1 0 0,1 0-1,0 0 1,-1-1 0,1 1-1,0 0 1,-1 0 0,1 0 0,-1 0-1,1 0 1,0 0 0,-1 0-1,1 1 1,-1-1 0,1 0-1,0 0 1,-1 0 0,1 0 0,0 0-1,-1 1 1,1-1 0,0 0-1,-1 0 1,1 0 0,0 1-1,-1-1 1,1 0 0,0 1-1,0-1 1,-1 0 0,1 1 0,-16 13 766,-12 20-505,1 1 1,1 1-1,3 1 0,-31 64 1,53-99-306,0 0 1,0 0-1,0-1 1,1 1-1,-1 0 0,1 0 1,-1 0-1,1 0 1,0 0-1,-1 0 1,1 0-1,0 0 1,0-1-1,1 1 0,-1 0 1,0 0-1,1 2 1,0-2-12,0-1 0,0 0 0,1 0 0,-1 0 0,0 0 1,0 0-1,1 0 0,-1 0 0,0 0 0,1-1 0,-1 1 0,1 0 1,-1-1-1,1 1 0,-1-1 0,1 0 0,-1 1 0,1-1 1,-1 0-1,4 0 0,45 3 4,-33-2-8,0 0-1,0 1 1,-1 0-1,25 7 1,-40-8 0,1-1 0,0 1 0,0-1 1,-1 1-1,1 0 0,0 0 0,-1 0 0,1 0 0,0 0 0,-1 0 1,0 0-1,1 0 0,-1 1 0,0-1 0,1 0 0,-1 1 1,0-1-1,0 1 0,0 0 0,0-1 0,-1 1 0,1 0 1,0-1-1,-1 1 0,1 0 0,-1 0 0,1 0 0,-1-1 1,0 1-1,0 0 0,0 0 0,0 0 0,0 0 0,0 0 1,-1-1-1,1 1 0,0 0 0,-1 0 0,0 0 0,1-1 1,-2 4-1,-4 6 82,-1 1 0,0-1 0,0 1 0,-15 16 0,13-17 18,-28 32 259,20-23-345,-24 33 1,48-56-2719,7-9 2300,4-7-217,4-5-148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6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5 477 14739,'-5'1'2433,"16"-4"-1833,15-7 752,22-15-144,8-5-151,12-14-241,7-4-176,5-6-448,2-2-320,-2-1-736,-3 0 784,-23 8-224,-2 5-136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7:46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5 18420,'-9'8'3262,"-6"6"-2823,7-3 109,1-1-1,0 1 1,1 1 0,0-1 0,-5 16 0,8-20-479,0 1 1,1 0-1,0 0 1,0 0-1,1 0 1,0 0-1,1 0 1,-1 0-1,3 13 1,-2-20-61,0 0 0,0 0 0,1 0 0,-1 0 0,0 1 0,1-1 0,-1 0 0,1 0 1,-1 0-1,1 0 0,0 0 0,-1 0 0,1 0 0,0-1 0,0 1 0,0 0 0,-1 0 0,1 0 0,0-1 0,0 1 0,0 0 0,0-1 0,3 1 0,-2 0 10,1 0-1,-1-1 0,1 0 0,-1 0 0,1 1 0,-1-2 0,1 1 0,0 0 0,-1 0 0,5-2 0,0 0 28,1-1 0,-1 0 0,1 0 1,-1 0-1,0-1 0,10-7 0,-2-2 35,0-1 0,0-1 0,-2 0 0,0-1-1,0 0 1,-2-1 0,0 0 0,-1-1 0,10-22 0,-15 27-33,-6 19-60,-4 13-8,4-11 58,-2 7-311,1 0 0,-1 24 0,3-37 223,0 1-1,0 0 1,0 0-1,1 0 1,-1-1-1,0 1 1,1 0 0,0 0-1,0-1 1,0 1-1,0 0 1,0-1-1,0 1 1,1-1-1,-1 0 1,1 1-1,0-1 1,-1 0 0,1 0-1,0 0 1,3 2-1,10 1-264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9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10 102 15491,'-9'8'4269,"17"-8"95,19-8-941,81-41-712,-4-3-4286,-115 55-2633,-10 4 3599,-3 5-412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9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8 103 16540,'-8'22'2104,"8"-6"-896,5-5-376,6-6 1233,4-5-169,7-9-391,4-6-209,0-1-456,2-3-216,-3-1-528,-2 1-296,-7 1-856,-1 4-360,-8 4 1080,-2 1-297,-4 1-247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50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73 20444,'0'8'814,"1"0"-1,-2 0 0,1 1 0,-1-1 1,0 0-1,-1 0 0,-4 13 0,-3 23 519,7-30-1094,-3 56 429,5-64-708,0 0 0,0 0 0,1-1 0,0 1 0,0 0 0,0 0 0,1-1 0,0 1 0,3 7 0,-5-13-25,1 1 1,-1 0 0,0-1 0,1 1-1,-1 0 1,1-1 0,-1 1-1,1 0 1,-1-1 0,1 1-1,0-1 1,-1 1 0,1-1-1,0 1 1,-1-1 0,1 0-1,0 1 1,-1-1 0,1 0-1,0 0 1,0 1 0,0-1-1,-1 0 1,1 0 0,0 0-1,0 0 1,0 0 0,-1 0-1,1 0 1,0 0 0,0 0-1,0 0 1,-1-1 0,1 1-1,0 0 1,0 0 0,-1-1-1,1 1 1,0-1 0,-1 1 0,1 0-1,0-1 1,-1 1 0,1-1-1,-1 0 1,1 1 0,-1-1-1,2-1 1,3-4-442,1 0 0,-1-1 1,7-12-1,-9 15 484,13-23-866</inkml:trace>
  <inkml:trace contextRef="#ctx0" brushRef="#br0" timeOffset="1">234 22 20636,'0'0'63,"0"0"0,-1 0 0,1 0 0,0 0 0,0-1 0,0 1 0,-1 0 0,1 0 0,0 0 0,0 0-1,0 0 1,-1 0 0,1 0 0,0 0 0,0 0 0,-1 1 0,1-1 0,0 0 0,0 0 0,0 0 0,-1 0-1,1 0 1,0 0 0,0 0 0,0 0 0,0 1 0,-1-1 0,1 0 0,0 0 0,0 0 0,0 0 0,0 1-1,0-1 1,-1 0 0,1 0 0,0 0 0,0 1 0,0-1 0,0 0 0,0 0 0,0 0 0,0 1 0,0-1-1,0 0 1,-9 13 324,1-1 240,2 1-1,0 0 0,1 0 0,-8 28 1,11-35-585,1 0 0,0 0 1,0 0-1,0 0 0,1 0 0,0 0 1,0 1-1,1-1 0,-1 0 1,1 0-1,1 0 0,-1 0 1,5 11-1,-5-15-17,0 0 1,1 0-1,-1 0 0,0 0 1,1-1-1,-1 1 0,1 0 1,0-1-1,-1 1 0,1-1 1,0 1-1,0-1 0,0 0 1,0 0-1,0 0 0,0 0 1,1 0-1,3 1 1,-3-2 9,1 1 1,0-1 0,-1 0 0,1 0 0,0 0 0,-1-1 0,1 1 0,0-1 0,-1 0 0,7-3 0,-2 1 20,-1 0 0,0-1 0,0 0 0,0 0 0,0-1 0,-1 0 0,0 0 0,0 0 0,0-1 1,6-8-1,-8 7-27,0 0 1,0 1 0,-1-1 0,0-1 0,0 1-1,-1 0 1,0-1 0,0 1 0,0-1 0,-1 0 0,0-14-1,-1 18-65,0 0-1,0 1 1,-1-1 0,1 0-1,-1 0 1,0 1-1,0-1 1,0 0 0,0 1-1,-1-1 1,0 1-1,1 0 1,-1-1-1,0 1 1,-1 0 0,1 0-1,0 0 1,-1 0-1,0 1 1,1-1 0,-1 1-1,0 0 1,-1 0-1,1 0 1,0 0-1,-5-2 1,5 3-25,1 0-1,-1 0 0,1 1 1,-1-1-1,0 1 1,1 0-1,-1-1 1,0 1-1,1 0 1,-1 1-1,0-1 1,1 0-1,-1 1 0,1 0 1,-1-1-1,0 1 1,1 0-1,0 0 1,-1 0-1,1 1 1,0-1-1,-1 1 1,1-1-1,0 1 0,0 0 1,-3 2-1,-16 23-452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2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15019,'-11'6'1539,"7"-4"-1160,0-1 1,1 1 0,-1 0-1,1 0 1,0 0 0,-1 0-1,1 0 1,0 1 0,0 0-1,-4 5 1,34-6 2332,8 0-1976,0 2 0,-1 1 0,41 12 0,-6-2-506,-52-12-181,142 35 184,-141-33-215,0 2 0,0 1 0,-1 0 0,0 1-1,-1 1 1,24 18 0,-27-19 10,-1 0 0,2-1 0,-1 0-1,27 10 1,60 16 147,-6-3-47,-58-17-119,8 5 14,1-2-1,0-3 1,77 15 0,-6-16-10,62 11 16,-44 6 17,131 23-74,-55-28 67,218 38-61,-330-43 5,290 65 23,-346-74 8,-1 2-1,-1 1 1,0 2-1,-1 2 1,51 32 0,-65-36-16,-1-1 0,2-2 1,-1 0-1,2-2 0,-1 0 1,1-2-1,0-1 1,50 4-1,133 16 82,-70-8-51,-66-9-2,-75-9-39,1 0 0,0 0 0,0 0 0,0 0 0,0 0 0,0 0 0,0 1 0,0-1 0,0 0 0,0 0 0,0 0 0,0 0 0,0 0 0,0 0 0,0 0 0,0 0 0,0 0 0,-1 0 0,1 0 0,0 1 0,0-1 0,0 0 0,0 0 0,0 0 0,0 0 0,0 0 0,0 0 0,0 0 0,0 0 0,0 0 0,0 0 0,0 1 0,1-1 0,-1 0 0,0 0 0,0 0 0,0 0 0,0 0 0,0 0 0,-12 0-2042,11 0 1930,0 0 0,0-1 0,0 1 0,1-1 1,-1 1-1,0-1 0,0 0 0,0 1 0,0-1 0,1 0 0,-1 1 0,0-1 0,1 0 0,-1 0 1,1 0-1,-1 1 0,1-1 0,-1 0 0,1 0 0,-1 0 0,1-1 0,-2-9-753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3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3 14051,'4'6'6947,"5"-4"-4019,17-6-2658,-13 2 582,31-1-315,57 2 0,-84 1-523,1 2 0,-1 1 1,0 0-1,0 1 0,0 0 0,21 9 1,-36-12-8,-1 0-1,1-1 1,0 1 0,-1 0 0,1 0 0,-1 0 0,1 0 0,-1 0 0,1 0 0,-1 0 0,0 0 0,0 1 0,1-1 0,-1 1 0,0-1-1,0 1 1,0-1 0,-1 1 0,1-1 0,0 1 0,-1 0 0,1-1 0,-1 1 0,1 0 0,-1 0 0,0-1 0,1 1 0,-1 0 0,0 0-1,0 0 1,-1-1 0,1 1 0,0 0 0,0 0 0,-1 0 0,1-1 0,-1 1 0,0 0 0,1-1 0,-1 1 0,-1 1 0,-4 6 64,0 1 0,0-1 0,-1-1 0,0 1 0,-13 11 0,-22 18 304,-2-1 1,-52 32-1,-103 55 457,157-99-707,31-18 86,-11 5-1241,17-7-176,7-4-484,6-1 1012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6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9 15699,'1'-1'213,"-1"1"-1,1-1 0,-1 0 0,1 1 0,-1-1 1,1 1-1,-1-1 0,1 1 0,-1 0 1,1-1-1,0 1 0,-1-1 0,1 1 0,0 0 1,-1 0-1,1-1 0,0 1 0,1 0 1,-1 10 2865,-12 21-999,-39 72-479,-42 107-238,90-205-1314,0 0 0,1 0 0,0-1 1,0 1-1,0 0 0,1 0 0,-1 8 0,1-12-26,0 0 1,1 0 0,-1 1-1,0-1 1,1 0 0,-1 0-1,1 1 1,0-1-1,-1 0 1,1 0 0,0 0-1,-1 0 1,1 0-1,0 0 1,0 0 0,0 0-1,0 0 1,0 0 0,0 0-1,0-1 1,1 1-1,-1 0 1,0-1 0,0 1-1,0-1 1,1 1 0,-1-1-1,0 0 1,0 0-1,1 1 1,-1-1 0,2 0-1,15 0 194,0-1 0,-1 0-1,1-1 1,-1-1 0,1-1 0,31-11-1,-17 6 5,101-34-1215,-132 43 783,1 0 1,-1-1-1,1 1 0,-1 0 1,0-1-1,1 1 0,-1-1 1,0 1-1,1-1 1,-1 0-1,0 0 0,1 1 1,-1-1-1,0 0 0,0 0 1,0 0-1,0 0 0,0 0 1,0-1-1,0 1 0,0 0 1,-1 0-1,1-1 0,0 1 1,-1 0-1,2-3 0,-2-8-1113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6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8 17820,'0'-1'193,"1"1"1,-1-1-1,1 1 0,0-1 1,-1 0-1,1 1 1,0-1-1,0 1 0,-1-1 1,1 1-1,0 0 1,0-1-1,-1 1 0,1 0 1,0-1-1,2 1 1,-3 0-92,0 0 1,1 0 0,-1 1 0,0-1 0,1 0-1,-1 0 1,0 0 0,1 1 0,-1-1 0,0 0-1,0 0 1,1 1 0,-1-1 0,0 0 0,0 0-1,0 1 1,1-1 0,-1 0 0,0 1-1,0-1 1,0 0 0,0 1 0,0-1 0,1 1-1,-1-1 1,0 1 0,0 32 2454,-1-29-2646,-10 85 882,-30 115-1,20-107-1532,16-86-714,-1-12-1404,-7-17 118,2-4 1312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7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1 152 14179,'1'-7'477,"-1"1"0,2-1 1,-1 1-1,1-1 0,0 1 0,0 0 0,1 0 0,0 0 1,0 0-1,0 0 0,1 0 0,-1 1 0,2 0 1,-1 0-1,0 0 0,1 0 0,0 1 0,0-1 0,10-5 1,-8 6-143,0 0 1,0 0 0,0 0 0,1 1 0,0 0 0,0 1-1,-1-1 1,1 2 0,0-1 0,1 1 0,-1 0-1,0 1 1,0 0 0,0 0 0,17 3 0,-24-3-319,1 1 0,0-1 0,0 1 0,-1-1 0,1 1 0,0-1 0,-1 1 0,1 0 0,0 0 0,-1 0 0,1 0 0,-1 0 0,0 0 0,1 1 0,-1-1 0,0 0 1,0 1-1,0-1 0,0 0 0,0 1 0,0 0 0,1 2 0,-1-1-6,0 0 1,-1 0 0,1 0-1,-1 0 1,0 0 0,0 0-1,0 0 1,-1 1-1,1-1 1,-1 0 0,1 0-1,-2 3 1,-3 8 37,-1 0 1,-1 0-1,0-1 1,-10 15-1,-13 16 197,30-43-245,0-1 1,0 0-1,0 1 0,0-1 1,0 0-1,0 1 1,0-1-1,0 0 1,0 1-1,0-1 0,0 1 1,0-1-1,0 0 1,0 1-1,0-1 1,0 0-1,0 1 1,0-1-1,1 0 0,-1 1 1,0-1-1,0 0 1,0 1-1,1-1 1,-1 0-1,0 0 0,0 1 1,1-1-1,-1 0 1,0 0-1,0 1 1,1-1-1,-1 0 0,0 0 1,1 0-1,-1 0 1,0 1-1,1-1 1,-1 0-1,0 0 0,1 0 1,-1 0-1,1 0 1,21 5-96,-16-4 61,7 3-86,0 0-1,0 1 1,-1 1 0,0 0 0,0 0 0,-1 1-1,1 1 1,-1 0 0,13 12 0,-19-15 93,0 0 0,0 0 0,0 1 0,0-1 0,-1 1 0,0 0 0,0 0 0,-1 1 0,0-1 0,0 1 0,0-1 0,-1 1 0,0 0 0,0 0 0,-1 0 1,0 0-1,0 0 0,-1 1 0,0 6 0,-1-7 106,0-1 1,-1 0 0,0 0-1,0 0 1,-1 0 0,0 0 0,0-1-1,0 1 1,0-1 0,-1 0-1,0 0 1,0 0 0,-1 0-1,1-1 1,-1 0 0,0 0-1,0 0 1,-9 5 0,1-1 127,-2 0 1,1-1 0,-1-1 0,0 0-1,0-1 1,-21 4 0,13-4 75,-41 2 0,57-7-433,0 0 0,1 0 1,-1 0-1,0-1 0,1 0 0,-1 0 1,1-1-1,-1 0 0,1 0 0,-12-5 0,14 2-3058,7 2 1791,15 1 757,-12 1-90,12-2-609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 22685,'0'0'62,"0"0"0,1 0 0,-1 0 0,0 0 0,0 0 0,0 0 0,0 0 0,0 0 1,0 0-1,0 0 0,1 0 0,-1 0 0,0 0 0,0 0 0,0 0 0,0 0 0,0 0 0,0 1 0,0-1 0,1 0 0,-1 0 0,0 0 1,0 0-1,0 0 0,0 0 0,0 0 0,0 0 0,0 0 0,0 1 0,0-1 0,0 0 0,0 0 0,0 0 0,0 0 0,0 0 1,1 0-1,-1 0 0,0 1 0,0-1 0,0 0 0,0 0 0,0 0 0,0 0 0,0 0 0,-1 0 0,1 1 0,0-1 0,0 0 0,0 0 1,0 0-1,13-4 791,2-3-665,1 1-1,0 0 0,0 2 0,0-1 0,1 2 0,0 0 0,0 1 1,33 1-1,-48 1-322,0 0-1,0 0 1,0 1 0,0-1 0,0 1 0,0 0 0,0-1 0,-1 1-1,1 0 1,0 0 0,0 0 0,0 0 0,2 3 0,-3-3 96,-1-1 1,0 0 0,0 1 0,1-1-1,-1 0 1,0 1 0,0-1-1,0 0 1,0 1 0,1-1-1,-1 1 1,0-1 0,0 0-1,0 1 1,0-1 0,0 1-1,0-1 1,0 0 0,0 1 0,0-1-1,0 1 1,0-1 0,0 0-1,0 1 1,-1 0 0,1 0 7,-1 0 0,0 0 1,1-1-1,-1 1 0,0 0 0,0 0 1,0-1-1,0 1 0,0 0 1,0-1-1,0 1 0,0-1 0,0 1 1,-1 0-1,-12 4-524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18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11731,'-22'10'2404,"21"-4"-766,13-2-573,30 0 198,65-3 1,-38-2-798,336 8 634,250 1-921,-389-23-650,-257 14 550,-25 3 362,-27 1-130,14-2-192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0:59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43 18140,'-11'22'2232,"17"-5"-1071,4-6-393,15-9 1624,7-2-727,11-11-521,5-1-152,1-2-504,0-4-192,-7 2-560,-3 1-504,-14 7 624,-7 8-136,-18 3-120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0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16764,'1'0'143,"0"1"1,0-1-1,-1 0 0,1 1 1,-1-1-1,1 1 1,0-1-1,-1 1 1,1-1-1,-1 1 1,1-1-1,-1 1 1,1-1-1,-1 1 0,0 0 1,1-1-1,-1 1 1,0 0-1,1-1 1,-1 1-1,0 0 1,0-1-1,0 1 1,1 0-1,-1 0 1,0-1-1,0 1 0,0 1 1,-2 29 1592,1-21-1092,-1 30 263,-5 288-1,6-317-1888,-3-10-271,-7-17 124,3-4 308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1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16588,'13'-4'1936,"5"3"-880,2-1-368,5-2 1065,3 2-273,4-2-216,-2-2-263,4 0-353,-3 0-160,-5-1-224,-3 0-128,-5 1-376,-4 2-192,-6 2-625,-2 2-631,-8 3 1128,-4 3-280</inkml:trace>
  <inkml:trace contextRef="#ctx0" brushRef="#br0" timeOffset="1">74 292 18308,'10'6'2064,"12"-11"-991,1-3-441,11-7 1072,-2 1-288,3-3-423,-3 3-265,-4 2-648,-3 3-336,-11 8-873,-3 1-143,-10 6 896,1 3-256,-4 1-208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1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1 422 18804,'1'9'2513,"8"-5"-1537,5-4-448,2-3 1792,6-3-1247,0-2-289,2-3-720,-1 0-472,-1-1-921,-2-1 1113,-1-3-224,-1-9-200</inkml:trace>
  <inkml:trace contextRef="#ctx0" brushRef="#br0" timeOffset="1">412 0 17652,'0'10'2000,"-4"14"-1192,-6 2-376,-5 13 1665,-1 5-1065,-3 7-568,0 0-88,0-1-352,2-2-120,2-10-328,2-4-232,3-14-480,-1-8 896,6-12-216,-1-6-112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2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 19140,'6'-2'1929,"2"2"-1121,3 3-336,3 2 1040,2-2-400,3 5-432,3 3-287,0 0-473,-2 1-257,-1 0-591,0-1-288,-3 0 880,-2-4-208,-4-7-288</inkml:trace>
  <inkml:trace contextRef="#ctx0" brushRef="#br0" timeOffset="1">315 45 19860,'8'12'2521,"4"-2"-1649,6-7-384,-2-3 2081,13-6-1921,-1-1-440,-1-5-1104,1 2-1257,-2-1 1745,1-3-320,-6 4-352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2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0 19196,'3'0'1985,"-1"9"-1217,-1 1-384,-1 6 1352,0 3-656,1 6-688,2 4-240,0 6-536,0 3-160,2 3-392,-1-2-104,0 1-368,-1-7 871,-1-5-247,-1-3-104</inkml:trace>
  <inkml:trace contextRef="#ctx0" brushRef="#br0" timeOffset="1">0 505 19388,'2'10'2337,"7"-5"-1449,7-7-352,6-5 1568,5-3-1103,4-3-209,3-3-272,1 0-288,-5 1-240,1-1-352,-6 0-552,-3 1-361,-6-5 953,-6-1-184,-7-3-328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2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20460,'13'-5'2177,"12"4"-1313,3-4-344,6 1 1152,5-2-575,0 0-649,-2-1-576,-8-2 208,-7 6-128,-9 2-176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3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17492,'11'19'8111,"0"11"-6238,4 32-1894,-12-46 113,-2-9-36,0-1 1,0 1-1,1-1 1,0 1-1,0-1 1,0 0-1,1 0 1,0 0 0,0 0-1,8 11 1,-11-17-42,1 1 1,-1-1 0,1 1-1,-1-1 1,1 0-1,-1 1 1,1-1 0,0 0-1,-1 0 1,1 1 0,-1-1-1,1 0 1,0 0 0,-1 0-1,1 0 1,0 0-1,-1 0 1,1 0 0,0 0-1,-1 0 1,1 0 0,-1 0-1,1 0 1,0 0-1,0-1 1,16-12 276,9-25 116,-24 34-354,70-123 878,-72 127-932,12-18 77,-12 18-76,0-1 0,0 1 0,0 0 0,0-1 1,1 1-1,-1 0 0,0 0 0,0-1 0,0 1 0,0 0 0,0 0 1,1-1-1,-1 1 0,0 0 0,0 0 0,1 0 0,-1-1 0,0 1 1,0 0-1,1 0 0,-1 0 0,0 0 0,0 0 0,1-1 1,-1 1-1,0 0 0,0 0 0,1 0 0,-1 0 0,0 0 0,1 0 1,-1 0-1,0 0 0,1 0 0,-1 0 0,0 0 0,0 0 0,1 0 1,-1 0-1,0 0 0,1 1 0,-1-1 0,0 0 0,0 0 1,1 0-1,-1 0 0,0 1 0,0-1 0,1 0 0,-1 0 0,0 0 1,0 1-1,0-1 0,1 0 0,-1 0 0,0 1 0,0-1 0,0 0 1,0 0-1,0 1 0,0-1 0,0 0 0,1 1 0,-1-1 1,0 0-1,0 0 0,0 1 0,0-1 0,2 21-11,0 0 1,-1 0-1,-4 29 0,2 1 9,3-42 33,3-12 25,5-13 24,15-43 90,-21 46-134,1 0 0,1 0 0,0 0 0,0 1 0,2 0 0,-1 0 1,10-10-1,-17 21-37,1 1 1,-1-1-1,0 1 1,0 0-1,1-1 1,-1 1 0,0 0-1,1 0 1,-1-1-1,0 1 1,1 0 0,-1 0-1,0-1 1,1 1-1,-1 0 1,1 0-1,-1 0 1,0 0 0,1 0-1,-1-1 1,1 1-1,-1 0 1,1 0-1,-1 0 1,1 0 0,-1 0-1,0 0 1,1 1-1,-1-1 1,1 0-1,-1 0 1,0 0 0,1 0-1,0 1 1,0 0-1,0 0 1,-1 0-1,1 0 1,0 0-1,-1 0 1,1 1-1,-1-1 1,1 0-1,-1 0 1,1 0 0,-1 3-1,4 43-31,-4-42 18,0 119-1854,3-133 1194,0-7 278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4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16 13739,'-11'4'1228,"2"0"455,0-1 0,0 2 0,0-1-1,-10 8 1,23-15-780,-1 1 0,1 0 0,0 1 0,-1-1 0,1 1 0,7-2 0,33-4 1019,48 6-2584,-86 1 740,8 1-611,30-2-1292,-41 1 1710,0 0-1,0-1 1,0 1 0,0-1-1,0 0 1,0 0 0,0 0-1,0 0 1,0-1 0,-1 1-1,4-3 1,5-9-745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4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63 20540,'3'5'3500,"-5"12"-2522,1-8 31,-5 84 1296,-10 122-3717,11-242-1798,1-58 131,-16-154 326,24 252 3938,0 0-1,11 22 0,-2-4-484,-4-8-223,0-1 0,2 0 0,0 0-1,1-1 1,20 25 0,-31-44-413,1-1 1,-1 1-1,0-1 0,0 0 1,1 0-1,-1 0 0,0 0 1,1 0-1,-1 0 0,1 0 1,0 0-1,-1 0 0,1-1 0,0 1 1,-1 0-1,1-1 0,0 0 1,3 1-1,-4-1-12,1-1-1,-1 1 1,1 0-1,-1-1 1,0 1-1,1-1 1,-1 0-1,0 1 1,1-1-1,-1 0 1,0 0-1,0 0 1,0 0-1,0 0 1,0 0 0,0 0-1,0 0 1,0-1-1,0 1 1,0 0-1,0-1 1,0-1-1,6-13 274,0 0 0,-2-1 0,0 1-1,-1-1 1,0 0 0,1-23 0,-2 1 248,-4-67 1,0 97-981,-2 8-1214,-1 15-507,5-3 1350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0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81 9410,'-18'-5'971,"11"3"-561,1 0 0,-1 1 0,1 0 0,-1 0 0,1 0 0,-1 1 1,-8 0-1,15 0-385,0 0 1,0 0 0,0 0 0,0 0 0,-1 0 0,1 0 0,0 0 0,0 0 0,0 0-1,0 0 1,-1 0 0,1 0 0,0 0 0,0 0 0,0 0 0,0 0 0,0 0-1,-1 0 1,1 0 0,0 1 0,0-1 0,0 0 0,0 0 0,0 0 0,-1 0-1,1 0 1,0 0 0,0 0 0,0 1 0,0-1 0,0 0 0,0 0 0,0 0 0,0 0-1,0 1 1,0-1 0,0 0 0,0 0 0,-1 0 0,1 0 0,0 1 0,0-1-1,0 0 1,0 0 0,1 0 0,-1 0 0,0 1 0,0-1 0,0 0 0,0 0 0,0 0-1,0 0 1,0 1 0,0-1 0,0 0 0,0 0 0,0 0 0,1 0 0,7 7 647,4-4-415,1 0-1,-1 0 1,1-1-1,0-1 1,0 0-1,0-1 1,17-2-1,-16 2-135,346-32 1210,-83 3-1149,318 14-123,-141 8-43,674-2 54,-751 11-18,-49-2 161,-279 2-134,0 3 0,0 1 0,92 26 0,-155-36 864,-9-2-849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5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 18972,'9'22'4973,"0"55"-2880,-6-44-1685,1-1 1,14 50-1,-18-81-382,0 0-1,1 1 1,-1-1-1,0 0 1,1 0 0,-1 1-1,1-1 1,0 0-1,-1 0 1,1 0-1,0 0 1,0 0 0,-1 0-1,1 0 1,0 0-1,0 0 1,0 0-1,0 0 1,0-1-1,0 1 1,1 0 0,-1-1-1,0 1 1,0-1-1,0 1 1,2 0-1,-1-2 6,0 1 0,0 0-1,0-1 1,0 1-1,-1-1 1,1 0-1,0 1 1,-1-1-1,1 0 1,0 0 0,-1 0-1,1 0 1,-1 0-1,1-1 1,-1 1-1,0 0 1,0-1 0,2-1-1,10-14 129,0 0-1,-1-1 1,-1-1-1,11-25 1,27-83 206,-43 109-380,-6 26-39,-1 10 39,1 0-9,-2-2 12,2 1 0,0 0 0,1-1 0,0 1 0,2-1 0,6 27 0,-9-42-4,0 0-1,0 0 1,1-1 0,-1 1 0,0 0 0,0 0 0,0-1 0,1 1 0,-1 0-1,0-1 1,1 1 0,-1 0 0,1-1 0,-1 1 0,1-1 0,-1 1 0,1 0-1,-1-1 1,1 1 0,0-1 0,-1 0 0,1 1 0,0-1 0,-1 1 0,1-1 0,0 0-1,-1 0 1,1 1 0,0-1 0,0 0 0,-1 0 0,1 0 0,0 0 0,0 0-1,-1 0 1,1 0 0,0 0 0,0 0 0,0 0 0,-1 0 0,2-1 0,0 0 8,0 0 1,-1-1 0,1 1 0,-1 0-1,0-1 1,1 1 0,-1-1 0,0 0-1,0 1 1,0-1 0,0 0 0,0 0-1,0 1 1,-1-1 0,1 0 0,0-3-1,1-19-141,-1-3-43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5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42 22085,'-2'-3'2104,"1"2"-1464,-1 0-336,2-1 785,3-1-993,2-3 168,-1 0-232,3 2-392</inkml:trace>
  <inkml:trace contextRef="#ctx0" brushRef="#br0" timeOffset="1">129 0 18476,'1'7'1928,"1"-1"-1215,-1-1 1151,2-4-952,-1-1-792,-2 1-376,1 2 1240,-2-1-1008,-7 4-40,-1-2-16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8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2 21653,'1'-1'42,"-1"1"0,0 0 1,1 0-1,-1 0 0,0 0 1,1 0-1,-1 0 0,0 0 1,1 0-1,-1 0 0,0 0 1,1 0-1,-1 0 0,0 0 1,0 0-1,1 0 0,-1 0 1,0 0-1,1 0 0,-1 0 1,0 0-1,1 1 0,-1-1 1,0 0-1,0 0 0,1 0 1,-1 1-1,0-1 0,0 0 1,1 0-1,-1 0 0,0 1 1,0-1-1,0 0 0,1 1 1,-1-1-1,0 0 0,0 0 1,0 1-1,0-1 0,0 0 1,0 1-1,0-1 0,0 0 1,1 1-1,-1-1 0,0 0 1,0 1-1,-1-1 0,1 0 1,0 1-1,0-1 0,0 0 1,0 1-1,-9 20 320,7-19-258,-49 94 965,3 1 1,-45 139-1,88-223-1047,3-5-13,-1-1 1,1 0-1,0 1 0,0 0 0,1-1 0,0 1 0,1 0 0,-1 0 0,2 8 1,-1-15-1,0 0 0,1 0 0,-1 0 0,0-1 0,1 1 0,-1 0 0,1 0 1,-1 0-1,1 0 0,-1-1 0,1 1 0,-1 0 0,1-1 0,0 1 0,-1 0 1,1-1-1,0 1 0,0-1 0,-1 1 0,1-1 0,0 1 0,1-1 0,1 1 14,-1 0 0,1-1-1,-1 1 1,1-1 0,0 0-1,-1 0 1,1 0-1,3 0 1,6-2 99,0 0-1,20-7 1,-26 7-70,287-88 170,-286 88-475,-4 2 155,0-1 0,0 0 0,0 1 0,0-2 1,0 1-1,0 0 0,0 0 0,0-1 0,0 0 1,-1 0-1,1 1 0,0-1 0,-1-1 0,4-3 0,4-13-460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9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5 20372,'6'-5'1929,"-1"7"-1329,-4 5-248,-1 6 968,0 3-392,0 9-495,0 4-217,-1 5-336,-2 2-217,-2 1-407,1-4-224,0-5 240,-2-5 384,-3-12-216,0-10-192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9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18380,'5'-7'346,"0"1"1,0-1 0,1 1-1,0 1 1,0-1-1,0 1 1,0 0-1,1 0 1,0 1-1,0 0 1,1 0 0,-1 0-1,1 1 1,-1 0-1,1 1 1,0 0-1,0 0 1,16-1-1,-15 2-152,1 0-1,0 1 0,-1 0 0,1 0 0,0 1 0,-1 0 1,1 1-1,0 0 0,-1 1 0,0 0 0,0 0 1,0 1-1,0 0 0,0 0 0,13 11 0,-19-14-183,-1 1-1,0 0 1,0 0-1,0 0 1,0 0-1,0 0 1,-1 0-1,1 1 1,0-1-1,-1 1 1,0-1-1,0 1 1,0-1-1,0 1 1,0-1-1,1 5 1,-2-5-4,0 1 0,0-1 0,-1 0 0,1 1 0,-1-1 0,1 0 0,-1 0 0,0 1 0,1-1 0,-1 0 0,0 0 0,0 0 0,-1 0 0,1 0 0,-3 3 0,-6 5-12,0-1 1,-1 0 0,1-1-1,-2 0 1,-17 10 0,3-2-89,24-15 82,1 0 0,-1 0 0,1 0 1,-1 0-1,1 0 0,0 0 0,-1 0 0,1 1 0,0-1 0,0 0 0,0 1 0,0-1 0,0 1 0,1 0 0,-1-1 0,0 1 0,1-1 0,-1 1 0,1 0 0,-1 2 0,1-2-9,1 0 0,-1 0 0,1 0-1,-1 0 1,1 0 0,0 0 0,0 0 0,-1-1 0,1 1-1,1 0 1,-1-1 0,0 1 0,0-1 0,1 1 0,-1-1-1,1 1 1,-1-1 0,3 2 0,16 11-255,38 21-1,-34-21 114,28 20-1,-45-29 140,-1 1 0,1 0 0,-1 0 0,0 0 0,-1 1 0,1 0 0,-1 0 0,5 9 0,-9-13 38,0-1 1,1 1-1,-1-1 1,0 1-1,0 0 1,-1-1-1,1 1 1,-1 0 0,1 0-1,-1-1 1,0 1-1,0 0 1,0 0-1,0 0 1,0-1-1,-1 1 1,1 0-1,-1 0 1,0-1 0,0 1-1,0 0 1,0-1-1,0 1 1,-1-1-1,1 1 1,-1-1-1,1 0 1,-1 0-1,0 1 1,0-1 0,0 0-1,0-1 1,0 1-1,-1 0 1,1-1-1,-4 2 1,-4 3 117,0-1 0,-1 0 1,0-1-1,0 0 0,0-1 0,0 0 1,-18 2-1,11-3 82,-1-1 1,0 0-1,1-2 1,-1 0-1,-22-5 1,32 5-259,1-1 0,0 0 0,0 0 0,0-1 0,0 0 0,0-1 0,1 0 0,-1 0 1,1 0-1,0-1 0,0 0 0,1 0 0,-12-12 0,18 16-40,-1 0-1,0 0 1,1 1 0,-1-1-1,0 0 1,1 0 0,-1 0-1,1 0 1,-1 0 0,1 0-1,-1 0 1,1 0 0,0 0-1,-1 0 1,1 0 0,0 0-1,0 0 1,0 0 0,0 0-1,0 0 1,0 0 0,0 0-1,0-1 1,1 1 0,-1 0-1,0 0 1,1 0 0,-1 0-1,0 0 1,1 0 0,-1 1-1,1-1 1,0 0 0,-1 0-1,1 0 1,0 0 0,-1 0-1,1 1 1,0-1 0,0 0-1,0 1 1,0-1 0,-1 1-1,1-1 1,2 0 0,11-9-794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0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22925,'3'6'1976,"-6"-2"-1464,-1 2-248,2 0 521,2-2-673,5 1 808,-1-4-792,0 2-160,1-1-96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0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17236,'-2'24'2416,"-4"-4"-1128,2-7-559,1-6 1991,1 1-1071,2-7-937,-1 1-504,1-4-1272,0-5 1048,-6-8-361,-1-1-127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1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22061,'3'0'1968,"-5"14"-1400,-4 0-224,-1 14 945,-3 6-417,0 9-544,-2 5-240,2 1-424,1-4-312,2-4-545,2-5-319,4-17 1048,1-17-288,3-8-192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1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17164,'6'-18'2168,"5"8"-1088,2 4-399,9 6 1343,4 0-336,9 5-711,3-1-337,7 3-376,0-1-192,-1 0-432,-4-2-288,-8-1-697,-9-1-39,-13-1 944,-5 1-320,-19 1-145</inkml:trace>
  <inkml:trace contextRef="#ctx0" brushRef="#br0" timeOffset="1">5 130 16940,'6'9'2352,"10"0"-1072,9-5-439,11-2 1775,3-2-887,5 0-665,-1 0-392,-4-2-944,-5 2-584,-17 0 744,-11 3-272,-22 3-177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2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1 264 20764,'16'15'2041,"13"-14"-1377,8-1-224,8-4 600,3 0-384,6-4-1264,-3-2-352,-1-5 752,-1-1-320,-3-4-224</inkml:trace>
  <inkml:trace contextRef="#ctx0" brushRef="#br0" timeOffset="1">690 0 20828,'-13'21'1705,"-11"9"-1305,-2 7-168,-3 5 600,1 3-280,2 2-360,3-5-240,4-8-680,3-5-296,7-14 816,7-14-200,-3-4-152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1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16668,'-4'32'7191,"-3"13"-5027,-7 49-1495,12-75-663,0 4-693,0 0-1,3 31 1,-7-71-1791,1-2 1621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2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16868,'11'10'2360,"2"0"-1320,4 2-392,4-1 1577,5 3-1017,3 0-304,5-2-944,1-2-632,0-4 648,0-3-224,-5-8-208</inkml:trace>
  <inkml:trace contextRef="#ctx0" brushRef="#br0" timeOffset="1">619 24 21437,'2'8'1832,"8"-4"-1272,2 0-264,8-2 736,5-2-415,6-2-641,2-4-473,1-2 497,1-4-144,-9-1-208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3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0 18964,'-14'6'2113,"-1"10"-1337,2 9-344,-2 6 2096,1 4-1712,3 4-720,1 5-224,6 0-648,2 1-336,2-4 856,0-5-240,2-6-192</inkml:trace>
  <inkml:trace contextRef="#ctx0" brushRef="#br0" timeOffset="1">0 399 20876,'24'7'2097,"9"-10"-1305,7-4-288,12-2 1033,8-1-441,4-2-392,3-1-232,-5 3-592,-10 0-296,-12 2-760,-8 4-337,-22-3 1113,-6-5-280,-11-1-232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3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18652,'17'-4'2384,"8"2"-1399,12 1-393,7-2 1584,11 2-1031,3-2-305,4 1-688,-5-1-352,-11 3-841,-8-1 889,-11 4-232,-7 1-168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3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18844,'1'3'419,"0"0"0,0 0 0,0 0 0,0 0 0,0 0 0,-1 1 0,1-1 1,-1 0-1,0 0 0,0 0 0,0 1 0,0-1 0,-1 0 0,0 4 0,-16 50 2041,8-29-1751,2-7-346,4-12-258,0-1 1,1 1-1,-1 0 1,2 0 0,-1 0-1,1 0 1,1 0-1,0 14 1,0-22-101,0 0 0,0 0 0,0-1 1,1 1-1,-1 0 0,0-1 1,0 1-1,1-1 0,-1 1 0,1 0 1,-1-1-1,0 1 0,1-1 0,-1 1 1,1-1-1,-1 1 0,1-1 1,-1 1-1,1-1 0,-1 0 0,1 1 1,0-1-1,-1 0 0,1 1 0,1-1 1,-1 0 0,1 1 0,0-1 0,-1 0 0,1 0 0,-1-1 0,1 1 0,0 0 0,-1 0 0,1-1 1,2-1-1,4-1 7,0-1 0,0-1 0,9-5 0,-16 9-9,31-24 43,31-28 1,-34 26-91,36-24 0,-64 50 35,0 1 0,0-1 0,0 1 0,-1-1 0,1 0 0,0 1 0,0 0 0,0-1 0,0 1 0,0 0 0,0-1 0,0 1 0,0 0 0,2 0 0,-3 0 4,1 0 0,-1 0 1,0 0-1,0 1 0,1-1 1,-1 0-1,0 0 0,0 0 1,1 1-1,-1-1 0,0 0 1,0 0-1,0 1 0,0-1 1,1 0-1,-1 0 0,0 1 1,0-1-1,0 0 0,0 1 1,0-1-1,0 0 0,0 1 0,0-1 1,0 0-1,0 0 0,0 1 1,0-1-1,0 0 0,0 1 1,0-1-1,-10 35-175,6-23 145,2-6 19,0 1-1,0-1 1,1 1-1,0 0 1,0-1-1,0 1 1,2 9-1,-1-14 18,0-1 0,0 0-1,1 0 1,-1 0 0,0 0-1,1 1 1,-1-1-1,1 0 1,-1 0 0,1 0-1,0 0 1,-1 0 0,1 0-1,0-1 1,0 1-1,0 0 1,0 0 0,0 0-1,1 0 1,0 0 3,0 0 0,0-1-1,0 1 1,0-1 0,1 1 0,-1-1 0,0 0 0,0 0 0,1 0-1,-1 0 1,0 0 0,0 0 0,0-1 0,3 0 0,19-6 36,-1-1 1,0-1-1,0-1 1,24-14 0,30-13-62,-74 35 10,0 1 1,0 0-1,-1 1 1,1-1-1,0 0 1,0 1 0,0 0-1,0-1 1,5 1-1,-7 1 7,0-1-1,-1 0 0,1 0 1,0 1-1,-1-1 0,1 0 1,-1 1-1,1-1 0,-1 0 1,1 1-1,0-1 0,-1 1 1,1-1-1,-1 1 0,0-1 1,1 1-1,-1-1 0,1 1 1,-1 0-1,0-1 0,0 1 1,1 0-1,-1-1 0,0 1 1,0 0-1,0-1 0,1 1 1,-1 0-1,0-1 0,0 1 1,0 0-1,0-1 0,0 1 1,-1 0-1,1-1 0,0 1 1,0 0-1,0-1 0,-1 1 1,1 0-1,0-1 0,-1 2 1,-4 12-315,-1 0 0,-1-1 0,0 0 0,-1 0 0,-10 14 1,10-19 24,8-8 286,0 0 0,0 0 1,0 0-1,0 0 0,0 0 1,0 0-1,0 0 0,-1 0 0,1 0 1,0 0-1,0 0 0,0 1 1,0-1-1,0 0 0,0 0 0,-1 0 1,1 0-1,0 0 0,0 0 0,0 0 1,0 0-1,0 0 0,0 0 1,-1 0-1,1 0 0,0 0 0,0 0 1,0 0-1,0-1 0,0 1 0,0 0 1,-1 0-1,1 0 0,0 0 1,0 0-1,0 0 0,0 0 0,0 0 1,0 0-1,0 0 0,0-1 1,-1 1-1,1 0 0,0 0 0,0 0 1,0 0-1,0 0 0,0 0 0,0 0 1,0-1-1,0 1 0,0 0 1,0 0-1,0 0 0,0 0 0,0 0 1,0 0-1,0-1 0,0 1 0,0 0 1,0 0-1,2-14-446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5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22293,'14'9'1672,"6"-2"-1376,0-7-152,11-4 296,4-2-520,5-3-896,-1-4 864,2-7-200,-3-1-184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5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0 17276,'-9'13'1912,"0"5"-1328,-1 4-280,0 5 1169,0 10-1033,0 1-336,2 6-656,2-1-329,2-3-471,1-2 960,2-10-288,1-9-224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5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15171,'3'17'574,"1"0"0,0-1 0,1 0-1,1 0 1,1 0 0,0-1 0,1 0-1,0 0 1,2-1 0,-1 0 0,2-1-1,16 18 1,-25-29-492,0 0 1,-1-1-1,1 1 0,0-1 1,0 1-1,0-1 0,0 0 1,0 1-1,0-1 0,0 0 1,0-1-1,0 1 0,0 0 1,1 0-1,-1-1 0,0 0 1,1 1-1,-1-1 0,0 0 1,1 0-1,-1 0 0,4-1 1,-3 0 32,0 0 1,0-1-1,0 1 1,0-1 0,-1 0-1,1 0 1,0 0-1,-1 0 1,1-1 0,-1 1-1,0-1 1,0 1-1,0-1 1,3-5 0,9-14 123,-2-1-1,0-1 1,-1 0 0,-2-1 0,-1 0 0,0 0 0,-2 0 0,-1-1 0,-1 0 0,-1 0 0,-1-31 0,-2 57-257,0-1 0,1 1 0,-1-1-1,0 1 1,0-1 0,0 1 0,0-1 0,0 1 0,0-1 0,-1 1 0,1-1 0,0 1 0,0 0-1,0-1 1,0 1 0,0-1 0,-1 1 0,1-1 0,0 1 0,0 0 0,-1-1 0,1 1-1,0-1 1,-1 1 0,1 0 0,-1-1 0,-7 9-838,-5 19 363,-1 16 22,7-18 37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6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6 454 19932,'-3'55'4751,"1"-37"-4275,1-1-1,1 1 1,3 23-1,-3-35-460,1-1-1,1 0 1,-1 0-1,1 0 1,0 0-1,0 0 1,0 0-1,0-1 0,1 1 1,0-1-1,0 1 1,0-1-1,1 0 1,0 0-1,5 5 0,-4-6 1,-1-1 0,0 1 0,1-1-1,0 0 1,-1 0 0,1 0 0,0 0-1,0-1 1,0 0 0,0 0 0,0 0-1,0-1 1,0 0 0,1 0 0,-1 0-1,0 0 1,0-1 0,0 0 0,0 0 0,0 0-1,0-1 1,0 0 0,5-2 0,3-2 67,1-1 0,-2 0 0,1-1 0,-1 0 0,0-1 0,20-20 0,-20 17 25,-1-1 1,0 0-1,13-20 1,-21 28-77,0 0 0,0-1 1,-1 1-1,1-1 0,-1 1 0,0-1 0,-1 0 0,1 0 1,-1 0-1,0 1 0,-1-1 0,1 0 0,-2-7 0,1 12-29,0 1-1,0-1 0,0 0 0,0 1 0,0-1 1,0 0-1,0 1 0,0-1 0,0 0 0,-1 1 0,1-1 1,0 0-1,0 1 0,-1-1 0,1 1 0,-1-1 1,1 0-1,0 1 0,-1-1 0,1 1 0,-1 0 1,1-1-1,-1 1 0,0-1 0,1 1 0,-1 0 0,1-1 1,-2 1-1,1 0-2,0 0-1,0 0 1,0 0 0,0 0 0,0 0-1,-1 1 1,1-1 0,0 1 0,0-1 0,0 0-1,0 1 1,0 0 0,0-1 0,1 1-1,-2 0 1,-3 4-13,0-1-1,1 0 1,-1 1 0,-6 9-1,8-8-27,0 0 1,0 1-1,0-1 1,0 1-1,1 0 0,0-1 1,-1 12-1,2-14-104,1 0-1,0-1 1,0 1 0,0-1-1,0 1 1,0 0-1,1-1 1,-1 1-1,1-1 1,0 1 0,0-1-1,0 1 1,1-1-1,-1 0 1,1 0 0,3 5-1,-5-8 111,0 1-1,1-1 0,-1 1 1,1-1-1,-1 1 1,1-1-1,-1 1 1,1-1-1,-1 1 0,1-1 1,0 1-1,-1-1 1,1 0-1,0 0 0,-1 1 1,1-1-1,0 0 1,-1 0-1,1 0 1,0 1-1,-1-1 0,1 0 1,0 0-1,0 0 1,-1 0-1,1 0 1,1-1-1,4-5-602</inkml:trace>
  <inkml:trace contextRef="#ctx0" brushRef="#br0" timeOffset="1">87 0 17700,'-16'8'2352,"13"2"-1295,-2-3-441,7 3 1992,-1 4-1191,4-1-1514,5-2-663,7-5 704,8-6-248,4-10-184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06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18900,'-9'13'2513,"-1"-2"-1233,0-5-520,2-2 1601,3 2-641,3-3-840,2 0-536,3-3-2040,7-5 1640,2-4-400,0-4-216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55 15939,'0'-6'1005,"0"0"0,0 0-1,-1 0 1,1 0-1,-4-8 1,4 13-880,0 0 0,0 1 0,0-1 0,-1 1 0,1-1 0,0 1 1,-1-1-1,1 1 0,0-1 0,-1 1 0,1-1 0,0 1 0,-1 0 0,1-1 0,-1 1 1,1 0-1,-1-1 0,1 1 0,-1 0 0,1-1 0,-1 1 0,1 0 0,-1 0 0,0 0 1,0-1-1,0 2 24,-1-1 0,1 0 0,0 1 0,-1-1 0,1 1 0,0-1 1,-1 1-1,1-1 0,0 1 0,0 0 0,0 0 0,-1 0 0,1 0 1,0 0-1,-1 1 0,-17 18 231,2 0 1,0 2-1,1 0 1,1 0-1,1 1 0,1 1 1,-18 48-1,28-65-377,1 0 0,0 0 0,0 1 0,1-1 0,0 1 0,0 8 0,1-14-11,0 0 0,0 1 0,0-1 0,0 0 0,1 0 0,-1 0 0,1 0 0,-1 0 0,1 0-1,0 0 1,0 0 0,0 0 0,0-1 0,0 1 0,0 0 0,1 0 0,-1-1 0,0 1 0,1-1-1,-1 1 1,1-1 0,0 0 0,-1 0 0,1 0 0,4 2 0,1-1-58,0 0 0,0 0-1,1-1 1,-1 0 0,1 0 0,-1-1 0,12 0 0,-14-1 16,1 1 0,0-1 0,0 2 0,-1-1 0,1 1 0,0-1 0,-1 2 0,1-1 0,0 0 0,-1 1 0,0 0 0,1 1 1,4 2-1,-9-4 42,1 1 0,-1-1 1,1 1-1,-1-1 0,0 1 1,0 0-1,0-1 0,0 1 1,0 0-1,0 0 1,-1 0-1,1-1 0,-1 1 1,1 0-1,-1 0 0,1 0 1,-1 0-1,0 0 0,0 0 1,0 0-1,0 0 1,-1 0-1,1 0 0,0 0 1,-1 0-1,1 0 0,-1 0 1,0-1-1,0 1 0,0 0 1,-1 2-1,-1 3-14,-1 0 0,0-1 0,-1 0 0,1 0 0,-1 0 0,-10 9 0,12-12-42,0 0 0,-1-1 1,1 1-1,-1-1 0,1 0 1,-1 0-1,0 0 0,0 0 1,0-1-1,0 0 0,0 0 0,0 0 1,0 0-1,0 0 0,-1-1 1,1 0-1,0 0 0,0 0 1,-8-1-1,8 0-6,1-1 0,-1 1 0,1 0 0,0-1-1,0 0 1,0 0 0,0 0 0,0 0 0,0 0 0,1 0 0,-1-1 0,1 0 0,-1 1 0,1-1 0,0 0 0,0 0-1,0 0 1,0 0 0,1 0 0,-1-1 0,1 1 0,0 0 0,0-1 0,-1-4 0,0-7-179,0 0 0,0 0 0,2 0 0,1-27 1,8-23-614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2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5 14299,'-6'-4'3313,"9"5"-2497,8 1 2305,4 1-1609,7 0-368,3-2-192,5 2-528,7-2-408,-1-1-1032,1 0 1000,-7-1-296,-3-1-136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2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17652,'9'0'2152,"0"3"-1008,1-1-495,9 1 1487,5-2-624,8 1-743,3 1-409,4-2-1025,2 2-575,-3-3 952,0 0-216,-7 0-240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0 15187,'-10'30'3028,"-14"28"0,-8 23-963,23-51-1737,1 0 0,1 0 0,2 0 0,-3 59 0,7-85-292,2 0 0,-1 0 0,0 0 0,1 0 1,0 0-1,0 0 0,0 0 0,0 0 0,1-1 0,-1 1 0,1 0 0,0-1 0,0 1 1,1-1-1,-1 0 0,0 0 0,6 5 0,-5-6 6,0 0 1,0 0-1,0 0 1,0-1-1,0 1 0,1-1 1,-1 0-1,0 0 1,1 0-1,-1 0 0,0-1 1,1 1-1,-1-1 1,1 0-1,-1 0 0,1 0 1,-1-1-1,1 1 1,-1-1-1,5-1 0,1-1 75,0 0 1,0-1-1,-1 0 0,1-1 0,-1 0 0,0 0 0,-1 0 1,1-1-1,-1 0 0,0-1 0,0 0 0,-1 0 0,0 0 1,-1-1-1,1 0 0,-1 0 0,4-9 0,-5 9-44,-1 1-1,1-1 1,-1 0-1,-1 0 0,0-1 1,0 1-1,0 0 1,-1-1-1,0 1 1,-1-1-1,0 1 1,0-1-1,-1 1 1,0-1-1,-1 1 1,1-1-1,-2 1 1,1 0-1,-5-9 0,5 13-100,-1 0-1,0 0 0,0 0 0,0 0 0,0 1 0,-1-1 0,1 1 0,-1 0 0,0 0 1,-8-5-1,11 8-82,-1-1 0,1 0 1,0 0-1,-1 0 1,1 1-1,-1-1 1,1 1-1,-1-1 0,1 1 1,-1 0-1,1-1 1,-1 1-1,0 0 1,1 0-1,-1 0 1,1 0-1,-1 1 0,1-1 1,-1 0-1,1 1 1,-1-1-1,1 1 1,-1-1-1,1 1 0,-1-1 1,1 1-1,0 0 1,-1 0-1,1 0 1,0 0-1,0 0 0,-1 0 1,1 0-1,0 0 1,-1 3-1,1-3 36,1 0-1,-1 0 1,1 0-1,-1 0 1,1 0-1,0 0 0,-1 0 1,1 0-1,0 0 1,0 0-1,0 0 1,0 0-1,0 0 1,0 0-1,0 1 1,0-1-1,0 0 1,1 0-1,-1 0 1,0 0-1,2 1 0,7 9-917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3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43 20116,'-3'3'2225,"3"-2"-1129,3-1-440,10 0 1249,5 0-305,2 0-544,3 0-192,5 0-592,1 0-264,-1 0-1048,-2-2 400,-4-7 392,-4-6-176,-5-5-200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3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24 20780,'47'-24'3820,"-43"25"-1683,-7 7-1335,-6 6-284,-17 21-253,2 1 1,2 1 0,-30 67 0,50-98-262,-1 0 0,1 1 1,1-1-1,-1 1 0,1-1 1,1 1-1,-1-1 0,1 12 1,0-16-19,0 1 1,1-1-1,-1 0 1,1 0-1,-1 1 1,1-1-1,0 0 0,0 0 1,0 0-1,0 1 1,1-1-1,-1 0 1,0-1-1,1 1 1,-1 0-1,1 0 0,0-1 1,-1 1-1,1-1 1,0 1-1,0-1 1,0 0-1,0 1 1,0-1-1,1-1 1,-1 1-1,4 1 0,-1-1-83,0 0 0,0 0 0,0-1-1,0 0 1,0 0 0,0 0-1,0-1 1,0 0 0,0 0-1,0 0 1,0 0 0,0-1 0,0 0-1,0 0 1,-1 0 0,1 0-1,-1-1 1,1 0 0,-1 0-1,0 0 1,0 0 0,-1-1-1,1 0 1,-1 1 0,0-1 0,1-1-1,2-4 1,14-23-489</inkml:trace>
  <inkml:trace contextRef="#ctx0" brushRef="#br0" timeOffset="1">242 154 16668,'-8'25'2416,"1"4"-1344,-5 2-400,2 1 1673,1 3-1121,2 0-344,6-5-840,1 0-368,8-9-832,5-6 1976,6-9-1088,5-6-96,1-9-192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4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67 15587,'5'-7'780,"-3"5"-532,0 0-1,-1 0 0,1-1 0,-1 1 1,1 0-1,-1 0 0,0-1 1,0 1-1,1-5 0,-2 7-219,0 0 1,0 0-1,0 0 1,0-1-1,0 1 0,0 0 1,0 0-1,-1 0 1,1 0-1,0 0 0,0-1 1,0 1-1,0 0 1,0 0-1,0 0 0,0 0 1,-1 0-1,1-1 1,0 1-1,0 0 0,0 0 1,0 0-1,-1 0 1,1 0-1,0 0 1,0 0-1,0 0 0,0 0 1,-1 0-1,1 0 1,0 0-1,0 0 0,0 0 1,-1 0-1,1 0 1,0 0-1,0 0 0,0 0 1,0 0-1,-1 0 1,1 0-1,0 0 0,0 0 1,0 0-1,0 0 1,-1 0-1,1 1 0,0-1 1,0 0-1,0 0 1,0 0-1,0 0 0,-1 0 1,1 1-1,0-1 1,-11 7 1182,1 2-680,1 0 1,1 0-1,0 0 1,0 1-1,1 1 1,0-1-1,-10 23 1,10-17-355,0-1 0,2 1 0,0 0 0,1 0 0,-4 25 0,8-37-141,-1 0 0,1 0-1,0 0 1,0 1 0,1-1 0,-1 0-1,1 0 1,0 0 0,0 0-1,0 0 1,0-1 0,1 1-1,-1 0 1,1 0 0,0-1 0,0 1-1,1-1 1,2 4 0,-2-5-9,0 1 1,0-1 0,0 0 0,0 0 0,0 0-1,1 0 1,-1-1 0,0 1 0,1-1-1,0 0 1,-1 0 0,1 0 0,0-1 0,-1 1-1,1-1 1,0 0 0,0 0 0,-1 0-1,1 0 1,4-2 0,1 1 15,0-1 1,-1 0-1,1-1 0,-1 0 0,1 0 1,-1-1-1,0 0 0,-1 0 0,1-1 1,-1 0-1,0-1 0,0 1 1,0-1-1,-1 0 0,0-1 0,0 0 1,-1 0-1,8-13 0,-9 14-93,-1-1-1,1 0 1,-2 0-1,1 0 1,-1 0-1,0 0 1,-1 0-1,1-1 1,-2 1-1,1 0 1,-1-1-1,0 1 1,0-1 0,-1 1-1,0 0 1,0-1-1,-1 1 1,0 0-1,0 0 1,-1 0-1,0 0 1,-6-11-1,5 11-107,-1 1-1,1-1 1,-1 1-1,0 0 1,-1 0 0,0 1-1,1-1 1,-2 1-1,1 0 1,-10-5-1,-14-3-444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5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20548,'14'1'1753,"8"2"-1273,3-2-240,4-1 776,3 2-384,2-2-696,0 0-416,-4-3 400,-2-4-112,-3-8-96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6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10 361 16532,'-9'14'2255,"9"-14"-2219,0 0 0,0-1 0,0 1-1,0 0 1,0 0 0,0 0-1,0 0 1,0 0 0,0 0-1,0 0 1,0 0 0,0 0 0,0 0-1,0 0 1,0 0 0,0 0-1,0 0 1,0 0 0,1 0-1,-1 0 1,0 0 0,0 0-1,0 0 1,0 0 0,0 0 0,0 0-1,0 0 1,0 0 0,0 0-1,0 0 1,0 0 0,0 0-1,0 0 1,1 0 0,-1 0 0,0 0-1,0 0 1,0 0 0,0 0-1,0 0 1,0 0 0,0 0-1,0 0 1,0 0 0,0 0-1,0 1 1,0-1 0,0 0 0,0 0-1,0 0 1,0 0 0,0 0-1,0 0 1,0 0 0,0 0-1,0 0 1,0 0 0,0 0 0,0 0-1,0 0 1,0 1 0,24-19 2934,-18 13-2772,46-39 417,-2-1 1,-1-3-1,-3-2 0,53-74 1,-95 118-614,0 1-5,-1 0 0,0 0 0,0 0 0,4-11-1,-31 52 22,8 0-34,2-1 1,2 2-1,1 0 0,1 0 1,3 1-1,-6 76 0,12-107-164,1 0 0,0 0-1,1 0 1,0 0 0,0 0-1,0-1 1,3 9 0,-3-13 87,-1 0 0,1-1 1,0 1-1,0 0 0,0-1 1,0 1-1,0-1 1,0 0-1,1 1 0,-1-1 1,0 0-1,1 1 0,-1-1 1,1 0-1,-1 0 0,1 0 1,-1 0-1,1-1 0,0 1 1,-1 0-1,1-1 0,0 1 1,0-1-1,0 0 0,-1 1 1,1-1-1,0 0 0,0 0 1,0 0-1,0 0 1,2-1-1,20-3-731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16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0 18244,'-5'2'322,"0"0"-1,1 0 1,-1 1 0,1 0-1,0-1 1,0 2 0,0-1-1,0 0 1,0 1 0,1-1-1,0 1 1,-5 8 0,-1 1 451,1 0 0,-12 26 0,15-26-581,0 0 0,1 0 0,1 0 0,0 0 0,1 1 0,0-1-1,1 1 1,1 14 0,0-23-158,1 0 0,-1 0 0,1 0 0,0 0 0,1 0 0,-1 0 1,1-1-1,0 1 0,0-1 0,0 1 0,4 4 0,-4-7-11,0 1 0,1-1 0,-1 0 0,1 0 1,-1 0-1,1 0 0,0 0 0,-1 0 0,1-1 0,0 1 0,0-1 1,1 0-1,-1 0 0,0 0 0,0 0 0,0 0 0,1-1 0,3 1 1,-1-1 5,0 0 1,-1 0 0,1 0-1,0-1 1,0 0 0,-1 0 0,1 0-1,-1-1 1,1 0 0,-1 0 0,0 0-1,0-1 1,0 1 0,0-1 0,0 0-1,0-1 1,-1 1 0,1-1 0,-1 0-1,0 0 1,-1 0 0,1-1-1,-1 1 1,1-1 0,-1 0 0,-1 0-1,1 0 1,-1 0 0,0-1 0,0 1-1,2-12 1,-1 8-158,-2 0 0,1 0 1,-1 0-1,-1 0 0,0 0 0,0 0 0,0 0 1,-1 0-1,-1 0 0,0 0 0,0 0 1,0 0-1,-1 0 0,-1 1 0,1-1 0,-1 1 1,-1 0-1,0 0 0,-8-10 0,7 11-125,0 1-1,-1 0 1,-10-7 0,3 5-373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3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19236,'-2'5'303,"-1"-1"0,1 0 0,0 1 0,1-1 0,-1 1 0,1-1 0,0 1 0,0 0 1,0-1-1,0 1 0,1 6 0,3 56 1191,-2-55-1308,2 10 9,10 35 0,-9-41-685,0 1 0,-1 0 0,2 28 1,-5-43 194,0 0 1,0 1-1,0-1 1,-1 0-1,1 0 1,-1 1-1,1-1 1,-1 0-1,0 0 1,0 0-1,-2 4 0,-3 1-718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4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 15371,'12'17'2089,"4"-4"-1177,10-7-296,5-3 1657,12-7-1057,3-5-152,3-5-280,0-4-136,-3 2-184,-6-2-151,-8 5-289,-4 2-265,-11 3-687,-4 4-312,-8-3 944,-4 1-240,-1-2-208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2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37 18524,'18'-7'682,"1"0"0,0 1-1,0 1 1,1 1 0,-1 1 0,1 0 0,0 2 0,0 0 0,-1 1-1,23 3 1,-40-2-656,0-1 0,0 0-1,-1 1 1,1-1 0,0 1 0,0-1-1,-1 1 1,1 0 0,0 0 0,-1-1-1,1 1 1,-1 0 0,1 1 0,-1-1-1,1 0 1,-1 0 0,0 1 0,2 1-1,-2-1-17,-1-1 1,0 0-1,1 1 0,-1-1 0,0 0 0,0 0 0,0 1 0,0-1 0,0 0 1,0 1-1,0-1 0,0 0 0,0 1 0,-1-1 0,1 0 0,-1 1 1,1-1-1,-1 0 0,0 2 0,-4 4-8,1 0 1,-1-1-1,-1 1 1,1-1-1,-1 0 1,-11 8-1,-52 38 29,44-36-8,1 2 1,0 1 0,-33 36 0,55-53-21,-1 1 1,1 0-1,0 0 0,0 0 1,1 0-1,-1 0 0,1 0 1,-1 1-1,1-1 1,0 0-1,0 1 0,0-1 1,1 1-1,-1-1 0,1 4 1,0-5-40,1 0 1,-1 0 0,0-1-1,1 1 1,0 0 0,-1-1-1,1 1 1,0-1 0,0 1 0,0-1-1,0 1 1,0-1 0,0 0-1,0 1 1,0-1 0,1 0-1,-1 0 1,0 0 0,1 0-1,-1 0 1,1 0 0,-1 0 0,1 0-1,0-1 1,-1 1 0,1-1-1,0 1 1,-1-1 0,1 0-1,0 1 1,2-1 0,4 1-264,0-1 0,1 0 1,-1 0-1,0-1 0,0 0 1,0 0-1,1-1 0,-2 0 1,1-1-1,0 0 0,0 0 1,9-5-1,15-9-625</inkml:trace>
  <inkml:trace contextRef="#ctx0" brushRef="#br0" timeOffset="1">550 29 17324,'9'0'2080,"-11"13"-1032,-6 4-375,-6 5 1455,-2 6-792,0 7-504,-4 1-63,4 1-417,0-2-264,7-3-376,3-4-152,3-9-361,3-3-215,6-15-1112,-2-7 1552,4-10-233,-1-3-159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4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1 189 17396,'15'-22'2064,"2"2"-1024,5-2-375,9-2 1239,1 1-352,6 1-568,3 2-151,-5 7-337,-1 2-208,-4 8-592,-5 3-432,-6 0 1280,-1 2-632,-2-4-40,-4-6-112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6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14 16131,'1'0'84,"-1"0"-1,0 0 1,0 0-1,1-1 1,-1 1-1,0 0 1,0 0-1,0-1 1,1 1-1,-1 0 1,0 0-1,0-1 1,0 1-1,0 0 1,0 0-1,0-1 1,1 1-1,-1 0 0,0-1 1,0 1-1,0 0 1,0-1-1,0 1 1,0 0-1,0-1 1,0 1-1,0 0 1,0 0-1,0-1 1,-1 1-1,1 0 1,0-1-1,0 1 1,0 0-1,0-1 1,0 1-1,-1 0 1,1 0-1,0-1 0,0 1 1,0 0-1,-1-1 1,-17 0 2141,-24 9-303,31-4-1729,0 1-1,0 0 1,-20 13 0,27-16-184,0 0 1,0 1-1,1 0 1,0 0-1,-1 0 1,1 0-1,0 1 1,0-1-1,1 1 1,-1 0-1,1 0 1,0 0-1,-4 7 1,6-10-10,0 0 1,0 0-1,0 0 1,0 0-1,0 0 0,0 0 1,0 0-1,0 0 1,1 0-1,-1-1 0,0 1 1,0 0-1,1 0 0,-1 0 1,1 0-1,-1 0 1,1-1-1,-1 1 0,1 0 1,-1-1-1,1 1 1,0 0-1,-1-1 0,1 1 1,0 0-1,-1-1 1,1 1-1,0-1 0,0 1 1,0-1-1,1 1 1,33 11 4,-22-9-4,-8-1 0,1 0 0,-1 0 1,0 0-1,0 1 1,0-1-1,0 1 0,0 1 1,-1-1-1,0 0 1,1 1-1,-1 0 0,0 0 1,-1 1-1,4 4 1,-4-5 20,-1 1 0,0-1 0,0 1 0,-1 0 0,0-1 0,1 1 0,-1 0 0,-1 0 0,1 0 0,-1 0 0,0 0 0,0 0 0,0 0 1,-1-1-1,0 1 0,-2 7 0,2-7 51,-1 0 0,0 1 0,-1-1 0,1 0 0,-1 0 0,0-1 0,0 1-1,-1 0 1,1-1 0,-1 0 0,0 0 0,0 0 0,-1-1 0,1 1 0,-1-1 0,-5 4 0,4-4-25,1 0 0,-1-1 0,0 1 0,1-1 0,-1 0 0,0 0 0,-1-1 0,1 0 0,0 0 0,0 0 0,0-1 0,-1 0 0,1 0 0,-8-1 0,14 1-98,-1-1-1,0 1 0,1 0 1,-1 0-1,1 0 1,-1-1-1,1 1 1,-1 0-1,1 0 1,-1-1-1,1 1 1,-1-1-1,1 1 0,0 0 1,-1-1-1,1 1 1,-1-1-1,1 1 1,0-1-1,0 1 1,-1-1-1,1 1 1,0-1-1,0 1 0,-1-1 1,1 1-1,0-1 1,0 0-1,0 1 1,0-1-1,0 1 1,0-1-1,0 0 1,0 1-1,0-1 0,0 1 1,0-1-1,1 1 1,-1-1-1,0 0 1,0 1-1,0-1 1,1 1-1,-1-1 1,1 0-1,16-28-558,-14 26 456,16-22-518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6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 18308,'1'7'1976,"-1"6"-1376,-4 3-287,1 5 1223,0 5-840,-1 3-240,-1 3-256,4 2-80,-2 0-144,2-4-80,2-1-464,-1-2-296,1-8-1977,-1-6 2433,0-12-400,-2 4-296</inkml:trace>
  <inkml:trace contextRef="#ctx0" brushRef="#br0" timeOffset="1">1 173 18012,'7'-4'1976,"3"2"-1368,5 2-264,7 0 1097,4 0-625,0 0-320,6 0-784,-3-1-448,-2-5 648,1-1-136,-7-3-120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7.0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1 16243,'4'6'2305,"0"4"-1377,-4 3-416,0 3 2401,0 8-2033,0-1-264,0 6-328,0 2-128,0-3-248,0-1-88,0-3-376,0-5-232,0-8 616,-4-3-152,1-10-112</inkml:trace>
  <inkml:trace contextRef="#ctx0" brushRef="#br0" timeOffset="1">6 121 16339,'-6'-5'1969,"6"2"-1081,2 5-352,9 2 1457,5 1-657,8-1-592,3 2-200,8 0-416,2-2-352,-1-4-2328,2 1 2336,2-1-313,-5-1-207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7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2 18324,'0'-2'1936,"0"4"-1168,3 4-319,1 7 1119,0 3-360,2 6-544,-2 2-176,-2 7-304,4 6 1,-5-1-113,-1 2-72,-1-1-169,-5-4-143,-1-2-600,1-6-224,-1-6 880,-4-5-248,1-8-160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7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3 488 16083,'6'7'1721,"7"-2"-969,5-2-232,11-5 1064,5-2-335,8-4-401,2 0-144,0-3-200,-4 1-208,-5 0-536,-5 3-344,-14-2 504,-5 2-144,-11-1-120</inkml:trace>
  <inkml:trace contextRef="#ctx0" brushRef="#br0" timeOffset="1">0 0 16876,'6'16'2192,"6"-1"-1304,5-6-288,5 1 1481,8-4-1001,5 0-184,-2-6-272,4 0-256,-8-9-1064,-3 0 752,-11-8-184,-5-1-80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8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15 14979,'3'-15'4740,"-6"27"-1190,-5 24-1668,-8 83-1127,14-104-744,2 0 0,0 0-1,1 0 1,0 0 0,7 28 0,-7-41-8,0 1 0,0 0-1,0 0 1,0 0 0,1-1 0,-1 1 0,1 0 0,3 3-1,-4-5 4,-1 0-1,1-1 1,0 1-1,0 0 1,0-1-1,0 1 0,-1-1 1,1 1-1,0-1 1,0 0-1,0 1 0,0-1 1,0 0-1,0 1 1,0-1-1,0 0 0,1 0 1,-1 0-1,0 0 1,0 0-1,0 0 1,0-1-1,0 1 0,0 0 1,0 0-1,0-1 1,0 1-1,0 0 0,0-1 1,1 0-1,4-3 38,-1 0-1,1 0 1,-1-1-1,0 0 1,0 0-1,0 0 1,-1 0-1,8-12 1,28-54 273,-37 65-293,58-124 145,-64 144-316,-2 7-843,2 1 1,-2 42-1,5-62 904,0-2 58,0 1 0,-1-1-1,1 1 1,0-1 0,0 1 0,0-1 0,0 1-1,0-1 1,0 1 0,0 0 0,0-1 0,0 1 0,1-1-1,-1 1 1,0-1 0,0 1 0,0-1 0,1 1-1,-1-1 1,0 1 0,1-1 0,-1 1 0,0-1-1,1 0 1,-1 1 0,0-1 0,1 1 0,-1-1-1,1 0 1,-1 1 0,1-1 0,9-6-607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9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 18500,'-7'19'2008,"3"1"-1439,2 3-281,2 1 1224,0 3-888,3 1-288,1-2-544,4-1-312,-2-6-512,-3-3-73,-1-10 753,-6-12-1008</inkml:trace>
  <inkml:trace contextRef="#ctx0" brushRef="#br0" timeOffset="1">8 36 15251,'-7'-6'1729,"10"6"-921,6 0-328,8 1 1080,7 4-408,9 0-415,4-2-217,3 2-568,3-1-528,-5-2 528,-3 2-88,-3-1-128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9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17300,'3'14'2168,"-3"4"-1352,-3 7-352,-1 2 1745,0 11-1305,-1 3-232,1 3-264,-2 0-144,2-2-96,-1-1-56,4-9-40,-1-4-64,2-9-440,0-5-344,-1-6 664,-8-7-472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0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1 465 17244,'11'12'2176,"4"-4"-1320,8-3-248,5 1 1273,9-5-705,-1 0-184,4-2-328,-1-5-199,-5-3-401,-5-2-336,-7-2-809,-3-2 1841,-11-1-896,-3 0-104,-7 0-72</inkml:trace>
  <inkml:trace contextRef="#ctx0" brushRef="#br0" timeOffset="1">56 20 18412,'0'1'3009,"8"-2"-2561,3 1 1656,7-3-1096,1 0-320,4 0-375,2 0-193,1 0-336,0 3-345,-4 0 497,-4-1-128,-8-2-80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14891,'148'137'3460,"-78"-78"-3084,100 64 0,-91-70-316,102 87 0,-139-101-43,-1 1 0,-2 3 0,55 77 0,-9 6-3,96 134 10,-14-50-12,144 193 11,33 108 4,-36 22 19,-258-434 116,4-3-1,104 140 1,175 142 696,-324-369-838,12 13 391,-1 0 0,-1 1 0,-1 1-1,18 32 1,-34-53-646,0 0 0,1 1 0,-1-1 0,1-1 0,0 1 0,3 3 0,-4-4 106,0-1 0,0 1 0,0 0-1,0-1 1,0 1 0,-1 0 0,1 0 0,-1 1-1,1-1 1,-1 0 0,0 0 0,0 1-1,0-1 1,1 5 0,-2-2 46,-4-4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22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 19988,'-4'1'352,"1"1"0,0 1 0,0-1-1,0 0 1,1 1 0,-1-1 0,0 1 0,1 0-1,0 0 1,-4 5 0,-17 35 701,19-35-1003,1 1-1,0-1 1,0 1 0,1 0 0,0 0 0,0 0 0,1 0 0,0 1 0,1 10-1,0-17-27,0 0-1,1-1 0,-1 1 0,1 0 0,0 0 0,0-1 0,0 1 0,0 0 0,0-1 0,0 1 1,1-1-1,-1 1 0,1-1 0,0 0 0,0 0 0,0 0 0,0 0 0,0 0 0,0 0 0,0 0 1,0-1-1,1 1 0,-1-1 0,1 0 0,0 1 0,-1-1 0,1 0 0,0-1 0,-1 1 1,1 0-1,0-1 0,0 0 0,5 1 0,1-1 56,0-1 0,0 0 0,0 0 0,-1 0 0,1-1 0,0-1 0,-1 1-1,1-1 1,-1-1 0,0 0 0,0 0 0,9-6 0,-8 4-12,-1 0-1,1 0 1,-1-1 0,-1 0-1,1 0 1,-1-1-1,0 0 1,-1 0 0,0-1-1,6-10 1,-11 16-53,1 1 0,-1-1-1,0 1 1,0-1 0,0 1 0,-1-1 0,1 0-1,-1 1 1,1-1 0,-1 0 0,0 0 0,0 1-1,0-1 1,0 0 0,0 0 0,-1 1 0,1-1-1,-1 0 1,0 1 0,0-1 0,0 1 0,-2-5-1,1 5-63,0 0 0,0 0-1,0 0 1,0 0 0,0 1-1,-1-1 1,1 1 0,0-1-1,-1 1 1,1 0 0,-1 0-1,0 0 1,1 0 0,-1 0-1,0 1 1,0-1-1,1 1 1,-1 0 0,0 0-1,0 0 1,-5 0 0,4 1-68,1-1-1,-1 0 1,0 1 0,1 0-1,-1 0 1,0 0 0,1 0 0,-1 1-1,1 0 1,0-1 0,-1 1-1,1 0 1,0 1 0,0-1 0,-4 4-1,-4 9-467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0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8 19444,'0'-1'134,"-1"1"1,1-1-1,-1 1 0,1-1 0,-1 1 0,1-1 0,-1 1 1,0-1-1,1 1 0,-1 0 0,1-1 0,-1 1 0,0 0 1,1 0-1,-1-1 0,0 1 0,0 0 0,1 0 0,-1 0 1,0 0-1,0 0 0,1 0 0,-1 0 0,0 0 0,1 0 1,-1 0-1,-1 1 0,0 0 30,1 0-1,0-1 1,0 1-1,0 0 1,0 1 0,0-1-1,0 0 1,0 0 0,0 0-1,0 1 1,0-1-1,0 3 1,-3 4 131,1 0 0,0 1-1,-2 12 1,3-10-271,0 0 1,1 0-1,0 0 1,1 0-1,1 15 0,0-23-23,-1-1-1,0 0 0,1 0 0,0 1 1,-1-1-1,1 0 0,0 0 0,0 0 1,0 0-1,1 0 0,-1 0 0,0 0 1,3 3-1,-2-4 9,-1 0-1,1 0 1,-1 0 0,1-1-1,-1 1 1,1 0-1,-1-1 1,1 1 0,0-1-1,-1 0 1,1 1 0,0-1-1,-1 0 1,1 0 0,0 0-1,-1 0 1,1 0 0,0-1-1,-1 1 1,1-1-1,2 0 1,3-2 33,0 0-1,0 0 0,-1 0 1,1-1-1,-1 0 1,0-1-1,0 1 1,-1-1-1,7-7 1,45-56 456,-40 46-281,-14 21-99,-2 6-91,-2 8-46,-6 13-87,1-2-858,0 1 1,1 0-1,-1 36 0,8-56 310,1-6-173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2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16211,'0'-1'119,"0"1"-1,0 0 1,1-1-1,-1 1 1,0-1-1,1 1 1,-1 0-1,0-1 1,1 1 0,-1 0-1,0-1 1,1 1-1,-1 0 1,1 0-1,-1-1 1,0 1-1,1 0 1,-1 0-1,1 0 1,-1 0-1,1 0 1,-1-1-1,1 1 1,-1 0-1,1 0 1,-1 0-1,1 0 1,5 12 1976,-4 31-218,-2-30-1505,21 296 698,-17-289-2237,-8-33-868,-3-5 1426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2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16868,'7'9'1752,"5"-3"-936,1-4-264,10 1 865,2-3-241,7-3-296,0-1-136,4-3-600,-4 1-416,-3-4 320,1-1-96,-6-6-152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3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 20084,'2'2'182,"-1"-1"0,0 1 0,1 0 0,-1 0 0,0 0 0,0 0 0,0 0-1,-1 0 1,1 0 0,0 0 0,-1 0 0,1 0 0,-1 0 0,0 1 0,0-1-1,1 0 1,-2 5 0,-5 43 966,4-40-775,-12 58 244,-25 72 1,3-17-232,34-116-372,1-2 22,-1 1 0,1-1 0,0 1 0,0-1 0,1 1 1,0 7-1,0-12-28,0 0 1,0 0-1,1 0 1,-1 0 0,0 0-1,1 0 1,-1 0-1,1 0 1,-1 0 0,1-1-1,0 1 1,-1 0-1,1 0 1,0 0 0,-1-1-1,1 1 1,0 0-1,0-1 1,0 1 0,0 0-1,0-1 1,0 1-1,0-1 1,0 0-1,0 1 1,0-1 0,0 0-1,0 0 1,0 1-1,0-1 1,0 0 0,0 0-1,0 0 1,0 0-1,0 0 1,0-1 0,0 1-1,2-1 1,23-3-322,0-2-1,0-1 1,-1-1 0,0-1 0,0-1-1,-1-1 1,-1-1 0,24-17 0,-10 5-253</inkml:trace>
  <inkml:trace contextRef="#ctx0" brushRef="#br0" timeOffset="1">543 11 17860,'1'2'1936,"-1"9"-1112,-1 5-335,-5 12 1231,0 6-496,0 9-552,-2 4-224,-1 3-312,0-2-136,2-4-416,-1-5-248,5-13-544,-1-4 2096,3-16-1104,1-4-152,-5-7 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53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15459,'3'-4'324,"0"0"-1,1 1 1,-1-1-1,1 1 0,0 0 1,0 0-1,0 1 1,1-1-1,-1 1 0,0 0 1,1 0-1,0 0 1,-1 1-1,1-1 0,0 1 1,0 0-1,6 0 1,6-1 663,1 1 0,-1 1 0,28 2 0,-33 0-710,1 0 0,-1 0-1,0 1 1,0 1-1,0 0 1,-1 0 0,14 8-1,-22-11-254,0 1-1,0 0 1,0 0-1,0 0 1,-1 0-1,1 0 1,-1 0-1,1 1 1,-1-1-1,0 1 1,0-1 0,0 1-1,0 0 1,0 0-1,-1 0 1,1 0-1,-1 0 1,0 0-1,0 1 1,0-1-1,-1 0 1,1 1-1,-1-1 1,1 0 0,-1 1-1,0-1 1,0 0-1,-1 1 1,1-1-1,-1 1 1,0 2-1,-2 0-17,1 0-1,-1-1 1,1 1-1,-2-1 1,1 0-1,0 0 1,-1 0-1,0-1 1,0 1-1,-1-1 1,1 0 0,-1 0-1,0 0 1,0-1-1,0 0 1,0 0-1,-1 0 1,1 0-1,-1-1 1,0 0-1,-7 2 1,12-4-8,1 0 1,0 0-1,-1 0 1,1 1 0,0-1-1,-1 0 1,1 0-1,0 0 1,-1 0-1,1 0 1,0 0 0,-1 0-1,1 0 1,0 0-1,-1 0 1,1 0-1,0 0 1,-1 0-1,1 0 1,0 0 0,-1-1-1,1 1 1,0 0-1,0 0 1,-1 0-1,1 0 1,0-1 0,-1 1-1,1 0 1,0 0-1,0 0 1,-1-1-1,2 1-5,-1-1 0,0 1 1,1 0-1,-1-1 0,1 1 0,-1 0 0,1 0 0,-1-1 0,1 1 0,-1 0 0,1 0 0,-1 0 0,1 0 0,0 0 0,-1-1 0,1 1 0,-1 0 0,1 0 0,-1 1 0,1-1 0,0 0 0,8 1-71,0 1 0,0 0 0,-1 0 1,1 1-1,-1 0 0,0 0 0,0 1 0,0 0 1,0 1-1,-1-1 0,1 2 0,8 7 0,-7-5-5,0 0 0,0 1 1,-1 0-1,-1 1 0,1-1 0,-2 1 0,1 1 0,7 17 0,-12-24 98,0 1 0,-1-1-1,0 0 1,0 1 0,0-1-1,0 1 1,-1-1 0,1 1 0,-1-1-1,0 1 1,-1-1 0,1 1-1,-1-1 1,0 1 0,0-1-1,-3 8 1,1-6 79,0-1 1,0 0-1,-1 0 0,1 0 1,-1 0-1,0 0 0,-1-1 1,1 1-1,-1-1 0,-10 7 1,0-2 153,-1-1-1,1-1 1,-2 0 0,1-1 0,-1 0 0,0-2-1,-30 5 1,24-6-52,-34 0 0,49-3-386,0 0 0,0-1 0,0 0 0,0 0 0,1-1 0,-1 0 0,-14-6 0,22 8 170,-1 0-1,1 0 1,0 0-1,-1 0 1,1 0-1,0 0 1,-1 0-1,1-1 1,0 1-1,-1 0 1,1 0-1,0-1 1,-1 1-1,1 0 1,0 0-1,0-1 1,-1 1-1,1 0 1,0 0-1,0-1 1,0 1-1,-1 0 1,1-1-1,0 1 1,0-1-1,0 1 1,0 0-1,0-1 1,0 1-1,0-1 1,8 0-445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1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39 17492,'1'-1'2770,"8"-6"-1927,3 2-44,0 0 0,0 0 0,0 1 0,1 1 0,0 0 0,13 0 0,-18 2-684,-1 0 0,1 1-1,0 0 1,0 0 0,0 1 0,0 0-1,-1 1 1,1 0 0,-1 0 0,1 0 0,8 5-1,-14-7-98,-1 1 0,1 0 0,0 0 0,-1 0-1,1 0 1,-1 0 0,1 0 0,-1 1-1,0-1 1,0 0 0,1 1 0,-1-1 0,0 1-1,0-1 1,0 1 0,-1 0 0,1-1 0,0 1-1,-1 0 1,1-1 0,0 4 0,-1-2 4,0 0 0,0-1 0,-1 1 0,1 0 0,-1-1 0,0 1 0,1-1 1,-1 1-1,0-1 0,0 0 0,-1 1 0,1-1 0,-3 3 0,-4 5 74,0 0 0,0-1-1,-2 0 1,-19 14 0,4-5 113,-2-1-1,0-1 1,-42 17 0,76-35-214,-1 0 1,0 1-1,1 0 1,-1 0-1,1 0 1,0 0-1,-1 1 1,1 0 0,0 1-1,-1-1 1,1 1-1,-1 1 1,1-1-1,-1 1 1,0 0-1,1 1 1,8 4-1,-12-5-6,1 0-1,0 0 1,-1 0-1,0 0 1,1 1 0,-1 0-1,0 0 1,0 0-1,0 0 1,-1 0-1,1 0 1,-1 1-1,0-1 1,0 1-1,0 0 1,0 0 0,0-1-1,-1 1 1,0 0-1,0 0 1,0 0-1,0 1 1,-1-1-1,0 0 1,1 0-1,-1 0 1,-1 0 0,1 1-1,-2 5 1,0-6 37,1 0 0,-1 0 1,0-1-1,0 1 1,0-1-1,0 0 0,-1 1 1,0-1-1,1 0 1,-1 0-1,0-1 1,0 1-1,-7 3 0,-3 3 125,0-1-1,-18 7 0,14-7-63,-1-2 0,1 0-1,-1-2 1,-24 5 0,-6-6-4729,50-3 4542,-1 0 1,1 0-1,-1 0 1,0-1-1,1 1 1,-1-1 0,1 1-1,-1-1 1,0 1-1,1-1 1,-1 0-1,1 0 1,3-2-185,15-10-710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2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35 20620,'-1'-2'138,"0"1"-1,1 0 0,-1-1 0,0 1 0,0 0 0,1 0 0,-1-1 1,0 1-1,0 0 0,-1 0 0,1 0 0,0 0 0,0 0 1,0 0-1,-1 0 0,1 1 0,0-1 0,-1 0 0,1 1 0,-1-1 1,1 1-1,-1 0 0,1-1 0,-1 1 0,1 0 0,-1 0 0,1 0 1,-1 0-1,1 0 0,-1 0 0,1 0 0,-1 0 0,-1 1 1,-2 0-4,1 0 1,0 0 0,0 0-1,0 1 1,0-1 0,1 1 0,-1 0-1,0 0 1,1 0 0,-1 1 0,-4 3-1,6-3-116,-1-1-1,1 1 0,0 0 0,0 0 1,0 0-1,0 0 0,0 0 0,0 0 0,1 1 1,0-1-1,0 0 0,0 1 0,0-1 1,0 1-1,1-1 0,-1 1 0,1 0 0,0-1 1,0 1-1,1-1 0,-1 1 0,1 0 0,-1-1 1,1 1-1,0-1 0,0 0 0,1 1 1,-1-1-1,1 0 0,0 0 0,0 0 0,0 0 1,0 0-1,0 0 0,0 0 0,1-1 1,0 1-1,-1-1 0,1 0 0,0 0 0,0 0 1,0 0-1,0 0 0,1 0 0,4 1 1,3-1 92,-1 0 1,1-1-1,-1 0 1,1 0 0,0-1-1,0-1 1,-1 0 0,1 0-1,-1-1 1,1 0-1,-1-1 1,0 0 0,0-1-1,0 0 1,0-1 0,-1 0-1,1 0 1,-1-1-1,13-11 1,-19 15-68,-1 0-1,0 0 1,0 0 0,0 0-1,-1 0 1,1-1 0,0 1-1,-1 0 1,1-1-1,-1 1 1,0-1 0,0 0-1,0 0 1,0 1 0,0-5-1,-1 5-21,0 0-1,0 0 1,0 0-1,-1 0 1,1 0-1,-1 0 1,1 0-1,-1 0 1,0 0-1,1 0 1,-1 0-1,0 1 1,0-1 0,-1 0-1,1 1 1,0-1-1,0 0 1,-1 1-1,1-1 1,-1 1-1,-2-2 1,-4-2-141,0 0 0,0 0 0,0 1 0,-1 0 1,1 1-1,-1 0 0,0 0 0,0 1 0,0 0 1,-15-1-1,17 2-74,0 1 0,0 0 0,1 0 1,-1 0-1,0 1 0,0 0 0,1 0 1,-1 1-1,1 0 0,-1 0 0,1 0 0,0 1 1,0 0-1,0 0 0,-7 6 0,-5 9-580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6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27 15523,'-3'-20'3668,"0"14"-1259,-1 14-543,-57 261 160,42-203-1716,6-21-3,-12 79 0,26-117-601,6-15-505,8-21-907,-13 25 1526,38-75-256,-24 49-56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7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41 15827,'4'-15'1504,"6"-10"3765,-12 40-3713,-32 147 690,-4 20-1750,31-155-1744,7-26 1195,0-1 1,0 0-1,0 0 1,-1 0-1,1 1 1,0-1-1,0 0 1,0 0-1,0 0 1,0 0-1,-1 1 1,1-1-1,0 0 1,0 0-1,0 0 1,0 0-1,-1 0 1,1 0-1,0 0 1,0 1-1,-1-1 1,1 0-1,0 0 1,0 0 0,0 0-1,-1 0 1,1 0-1,0 0 1,0 0-1,0 0 1,-1 0-1,1 0 1,0 0-1,-1-1 1,-9-11-1799,-20-42-1505,3 4 2626,-1 2 3640,28 48-2828,0 0 0,0-1 0,0 1 1,0 0-1,0 0 0,0 0 0,0-1 0,0 1 1,0 0-1,0 0 0,0 0 0,0-1 1,0 1-1,0 0 0,0 0 0,0 0 0,0 0 1,0-1-1,1 1 0,-1 0 0,0 0 0,0 0 1,0 0-1,0-1 0,0 1 0,1 0 1,-1 0-1,0 0 0,0 0 0,0 0 0,0 0 1,1 0-1,-1-1 0,0 1 0,0 0 0,0 0 1,1 0-1,-1 0 0,0 0 0,0 0 0,0 0 1,1 0-1,-1 0 0,0 0 0,0 0 1,0 0-1,1 0 0,-1 0 0,0 0 0,0 0 1,0 1-1,1-1 0,19 0 821,-8 1-419,49-13 286,-44 8-1469,33-4 1,-41 8 456,-5 3-110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8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59 13627,'0'-2'297,"1"0"-1,-1 1 1,0-1 0,0 0-1,0 0 1,1 0 0,-2 1-1,1-1 1,0 0 0,0 0-1,-1 0 1,1 1 0,0-1 0,-1 0-1,0 0 1,1 1 0,-1-1-1,0 0 1,0 1 0,-2-2-1,2 2-123,0 0-1,0 0 0,0 0 0,0 1 0,0-1 0,-1 1 1,1-1-1,0 1 0,0-1 0,-1 1 0,1 0 1,0 0-1,-1-1 0,1 1 0,-1 0 0,1 0 0,0 0 1,-1 1-1,1-1 0,0 0 0,-1 0 0,1 1 1,0-1-1,0 1 0,-1-1 0,1 1 0,0-1 0,-2 2 1,-4 3-19,-1 0-1,1 0 1,0 0 0,0 1 0,1 0 0,-1 1 0,1-1 0,1 1 0,-1 1 0,1-1-1,1 1 1,-1-1 0,1 1 0,0 1 0,-3 11 0,1-1-168,1 0 0,0 0 0,2 1 1,0 0-1,0 36 0,3-45 22,0 0 0,1 0 0,0 0 0,1-1 0,1 1 0,4 15 0,-6-24 7,0 1 1,0 0 0,0-1 0,1 1 0,-1-1 0,1 1 0,-1-1 0,1 0 0,0 0-1,0 0 1,0 0 0,0 0 0,0 0 0,0 0 0,1-1 0,-1 1 0,0-1-1,1 1 1,-1-1 0,1 0 0,0 0 0,-1 0 0,1 0 0,0-1 0,0 1 0,-1-1-1,1 0 1,0 0 0,0 0 0,5 0 0,1-2 64,0-1 0,1 1 1,-1-2-1,0 1 0,0-1 0,-1-1 1,1 0-1,-1 0 0,0 0 0,0-1 1,-1 0-1,8-8 0,9-10 274,-2-1-1,23-31 0,-34 40-177,0 0-1,0-1 0,-2 0 1,12-30-1,-18 40-131,-1-1-1,0 1 1,0-1-1,-1 1 1,0-1-1,0-11 1,-1 15-45,-1 0 0,1 0 0,-1 0 0,0 0 0,0 0 0,0 0 0,0 0 0,-1 1 0,1-1 0,-1 0 0,0 1 0,0 0 0,-4-5 0,4 5-123,-1 1 1,1 0-1,-1 0 0,1 0 0,-1 0 0,0 0 0,0 1 0,1-1 1,-1 1-1,0 0 0,0 0 0,-1 0 0,1 0 0,0 0 0,0 1 1,0 0-1,-1-1 0,1 1 0,0 0 0,0 0 0,0 1 0,-1-1 1,1 1-1,0 0 0,0-1 0,0 1 0,0 1 0,0-1 0,0 0 1,0 1-1,0 0 0,1-1 0,-1 1 0,0 0 0,1 0 0,0 1 1,-1-1-1,-1 3 0,-10 16-770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3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1540 11098,'-93'71'4048,"193"-148"1099,219-170-3334,251-192-1384,-40 40-340,-161 126-139,-296 218-204,87-49 0,-155 101 128,0 0 0,1 1 1,-1-1-1,11-2 0,-16 5 98,0 0 1,1-1-1,-1 1 0,0 0 0,1 0 1,-1 0-1,1 0 0,-1 0 0,0 0 0,1 0 1,-1 0-1,0 1 0,1-1 0,-1 0 1,0 0-1,1 0 0,-1 0 0,0 0 1,1 0-1,-1 1 0,0-1 0,1 0 1,-1 0-1,0 1 0,0-1 0,1 0 1,-1 0-1,0 1 0,1 0-41,-1 0-1,0 0 1,0 0 0,0 0-1,0 0 1,0 1 0,0-1-1,0 0 1,0 0 0,0 0-1,-1 0 1,1 0 0,0 0-1,-1 1 1,-21 36-847,12-16 396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29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66 16067,'-8'-19'2329,"6"14"-1512,1 0 0,-2 0 0,1 0-1,-1 0 1,0 1 0,-4-7 0,6 10-709,1 1 0,-1-1 0,0 0 0,1 1 0,-1-1-1,0 1 1,0 0 0,1-1 0,-1 1 0,0 0 0,0-1 0,1 1 0,-1 0 0,0 0 0,0 0 0,0-1 0,0 1 0,-1 0 0,0 1-56,1-1 0,-1 1 0,1-1 0,0 1 0,-1-1 0,1 1 0,-1 0 0,1 0 0,0 0 0,-1-1 0,1 1-1,0 1 1,-2 1 0,-9 10 18,0 1-1,2 0 0,-1 1 0,2 0 0,0 1 1,0 0-1,-9 27 0,8-13-82,0 1 1,2 1-1,-4 41 0,8-47 15,2 1 0,2 28 0,0-46 4,1 0 1,0 0 0,0 0 0,1-1 0,0 1-1,0-1 1,1 1 0,1-1 0,7 16 0,-10-23 2,0 0-1,0 0 1,-1 0 0,1 0 0,0 0 0,0 0 0,0 0 0,0 0 0,0-1 0,0 1 0,0 0 0,0 0 0,1-1 0,-1 1 0,0-1 0,0 1 0,1-1 0,-1 0 0,0 1 0,0-1 0,1 0 0,-1 0 0,0 0 0,1 0 0,-1 0 0,0 0 0,1 0 0,-1 0 0,0-1 0,1 1 0,-1 0 0,0-1 0,0 1 0,1-1 0,-1 0 0,0 1 0,0-1 0,0 0 0,0 1 0,0-1 0,0 0 0,1-1 0,3-3 71,0 0 0,0 0-1,0-1 1,0 1 0,-1-1 0,5-8 0,2-6 332,15-37 0,-23 50-329,-1-1 0,1 1 0,-2-1 0,1 0-1,-1 1 1,0-1 0,-1 0 0,1 0 0,-2-8-1,1 15-79,0 0-1,0 0 0,0 0 1,0 0-1,0 0 0,-1 0 0,1 0 1,0 0-1,-1 0 0,1 0 0,0 0 1,-1 0-1,1 0 0,-1 0 1,1 0-1,-1 0 0,0 1 0,1-1 1,-1 0-1,0 0 0,0 1 1,0-1-1,1 0 0,-1 1 0,0-1 1,0 1-1,0-1 0,0 1 1,0 0-1,0-1 0,0 1 0,0 0 1,0 0-1,0-1 0,0 1 0,0 0 1,-2 0-1,1 1-41,-1-1-1,1 1 1,0 0-1,0 0 1,-1 0 0,1 0-1,0 0 1,0 0-1,0 1 1,0-1-1,0 0 1,0 1 0,1 0-1,-1 0 1,-2 2-1,0 2-261,0 0 0,0 1 0,0 0 0,1-1 0,0 1 0,-3 13 0,5-16 10,-1 0-1,2 1 0,-1-1 1,0 1-1,1-1 1,0 1-1,0-1 1,0 1-1,1-1 1,-1 0-1,1 1 1,2 7-1,-2-11 235,-1 0 1,1 0-1,-1-1 0,1 1 1,-1 0-1,1 0 0,-1 0 1,1-1-1,0 1 0,-1 0 1,1-1-1,0 1 0,1 1 1,13 0-835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0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50 129 17956,'0'0'143,"0"-1"1,1 0-1,-1 1 0,0-1 1,1 1-1,-1-1 0,0 1 1,0-1-1,0 0 1,1 1-1,-1-1 0,0 0 1,0 1-1,0-1 0,0 1 1,0-1-1,0 0 0,0 1 1,0-1-1,0 0 1,-1 1-1,1-1 0,0 1 1,0-1-1,0 0 0,-1 1 1,1-1-1,-1 0 0,0 1-43,1 0-1,-1 0 0,1 0 0,-1 0 0,0 0 0,1 0 0,-1 0 0,1 0 0,-1 0 0,1 0 0,-1 0 0,0 1 0,1-1 1,-1 0-1,1 1 0,-1-1 0,1 0 0,-1 1 0,1-1 0,-1 0 0,1 1 0,0-1 0,-1 1 0,1-1 0,0 1 1,-1-1-1,1 1 0,0-1 0,-1 1 0,1-1 0,0 2 0,-6 8 38,1 0-1,1 0 1,0 1 0,1-1 0,-1 1-1,2 0 1,0 0 0,-1 16-1,2-20-140,1 1 0,0 0 0,0 0 0,1 0 0,0 0-1,0 0 1,1-1 0,0 1 0,0 0 0,1-1 0,0 0-1,6 12 1,-7-18 9,-1 1 0,0 0 1,1 0-1,-1-1 0,1 1 0,-1-1 0,1 1 0,0-1 0,-1 0 0,1 1 0,0-1 0,0 0 0,0 0 0,0-1 0,0 1 1,0 0-1,0-1 0,0 1 0,3 0 0,-1-1 21,0 0 0,0 0-1,0-1 1,0 1 0,0-1 0,0 0 0,0 0 0,0 0 0,6-4-1,3-1 116,-1-1 0,0-1-1,0 0 1,19-18-1,-13 10 96,-1-1 0,-1 0 0,0-1 0,-2-1 0,0-1 1,-1 0-1,-1 0 0,0-1 0,8-24 0,-19 42-211,0 0-1,0 0 1,0-1 0,-1 1 0,1-1 0,-1 1 0,0 0 0,1-1-1,-1 1 1,-1-1 0,1 1 0,-1-1 0,1 1 0,-1 0 0,0-1-1,-2-5 1,1 7-68,1 0 0,-1 0 0,1 1 0,-1-1 0,0 0 0,0 1 0,1-1 0,-1 1 0,0-1 0,-1 1 0,1 0 0,0 0 0,0 0 0,0 0 0,-1 0 0,1 0 0,0 1 0,-1-1 0,1 1 0,-1-1 1,1 1-1,0 0 0,-1 0 0,-3 1 0,1-1-275,0 1 0,-1-1 0,1 1 1,0 0-1,0 1 0,0-1 1,-7 4-1,9-4 174,1 1 0,0-1 1,-1 0-1,1 1 0,0 0 0,0-1 0,0 1 0,0 0 1,0 0-1,0 0 0,1 0 0,-1 0 0,1 1 1,-1-1-1,1 0 0,-1 4 0,-1 10-688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2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104 120 15227,'-6'1'632,"-46"4"1896,50-5-2357,0 1-1,0-1 0,0-1 0,0 1 0,-1 0 0,1 0 1,0-1-1,0 1 0,0-1 0,0 0 0,0 0 0,0 0 0,0 0 1,0 0-1,1 0 0,-1 0 0,0 0 0,0-1 0,1 1 1,-3-3-1,4 3-55,-1-1 0,1 1 0,-1-1-1,1 0 1,0 1 0,0-1 0,0 1 0,-1-1 0,2 0 0,-1 1 0,0-1 0,0 0 0,0 1 0,1-1 0,-1 1 0,1-1 0,-1 1 0,1-1 0,0 1 0,-1-1 0,1 1-1,0 0 1,0-1 0,0 1 0,0 0 0,0 0 0,1-1 0,-1 1 0,2-1 0,5-5 231,0 0 0,1 0 1,9-5-1,-10 8-164,0-1 0,0 1 0,0 1 0,0 0 1,1 0-1,16-4 0,-23 7-161,1-1 1,-1 1 0,0 0-1,0 0 1,0-1-1,1 1 1,-1 1-1,0-1 1,0 0 0,0 0-1,1 1 1,-1-1-1,0 1 1,0 0-1,0 0 1,0 0-1,0 0 1,0 0 0,0 0-1,-1 0 1,1 1-1,0-1 1,-1 1-1,1-1 1,0 1 0,-1-1-1,0 1 1,1 0-1,-1 0 1,0 0-1,0 0 1,0 0 0,1 4-1,0 2-1,-1-1-1,0 1 1,0 0-1,-1 0 1,0 0 0,0-1-1,-1 1 1,0 0-1,0 0 1,-5 13 0,-2 3 39,-22 47 1,14-40-4,0-1-1,-2 0 1,-39 47 0,54-73-40,0-1 0,0 0 0,1 1 0,0-1 0,-1 1 0,1 0 1,1 0-1,-1 0 0,0 0 0,1 0 0,0 0 0,0 0 0,-1 8 0,2-9-43,1-1-1,-1 1 0,1-1 0,-1 1 0,1-1 0,0 0 0,0 1 1,0-1-1,0 0 0,0 1 0,0-1 0,1 0 0,-1 0 0,1 0 0,-1 0 1,1 0-1,0 0 0,0-1 0,0 1 0,0-1 0,0 1 0,0-1 1,0 0-1,3 2 0,0-2-129,-1 1 0,1 0 0,-1-1 0,1 0 0,0 0 0,0 0 1,-1-1-1,1 0 0,0 1 0,0-2 0,-1 1 0,1-1 0,0 1 0,0-1 0,-1 0 0,1-1 1,-1 1-1,1-1 0,8-5 0,22-11-549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2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58 18212,'-7'10'407,"1"0"0,0 0 0,1 1 1,0 0-1,1 0 0,0 0 0,1 0 0,0 1 1,0-1-1,2 1 0,-1 0 0,1-1 0,1 1 1,2 17-1,-2-26-362,0-1 1,0 1-1,1 0 1,-1 0-1,1 0 0,0 0 1,0-1-1,0 1 1,0 0-1,1-1 0,-1 1 1,1-1-1,3 5 1,-4-6-9,0 0 1,0 0-1,0-1 1,1 1 0,-1 0-1,1 0 1,-1-1-1,0 1 1,1-1 0,-1 1-1,1-1 1,-1 1-1,1-1 1,0 0 0,-1 0-1,1 0 1,-1 0-1,1 0 1,-1 0-1,1 0 1,-1-1 0,1 1-1,-1 0 1,1-1-1,-1 1 1,1-1 0,1-1-1,4-2 100,0 0 0,-1 0-1,1-1 1,-1 0 0,0 0 0,0-1-1,-1 1 1,0-1 0,0-1 0,7-10-1,1-5 243,0 0 0,9-24 0,-19 38-324,0 1 1,0-1-1,-1 0 0,0 0 1,0 0-1,-1 0 1,0-1-1,0-12 0,-1 19-60,0 0 0,0 0 0,-1 0 0,1 0 0,-1 0 0,1 0 0,-1 0 0,0 0 0,0 1 0,0-1-1,0 0 1,0 0 0,0 0 0,-1 1 0,-2-4 0,2 4-31,0-1-1,-1 1 1,1 0 0,0 0 0,-1 0-1,1 0 1,-1 0 0,1 0 0,-1 1 0,0-1-1,1 1 1,-1 0 0,0 0 0,1 0-1,-5 0 1,-14 3-533,0 1 0,1 1 0,-1 1 0,-33 15-1,37-14 385,-22 10-505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57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1 233 11186,'53'-4'1886,"70"5"-1,-12 1-1819,664-50 1125,-697 40-1095,90-22 1,-135 22-109,0-1 0,-2-2-1,1-1 1,-1-2 0,39-24 0,8-16-47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58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15083,'41'0'1104,"6"-8"-1016,8-9-48,10 2 241,9 4-265,9-1-24,3 2-80,2 1-40,-3 3-145,-5 0-71,-7-4 232,-9-2-80,-17-4 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58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0 251 15347,'49'-18'1209,"8"1"-945,2-7-120,14 1 392,6-5-128,13-1-520,2 3-184,1-2 256,-2 2-80,-3-5-48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09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21709,'13'6'1904,"0"1"-1600,-7-3-136,-6-1 720,0 4-1160,0 2-512,0 1 704,-6-2-152,-4 3-160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0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19340,'-5'5'1785,"1"1"-1225,-4-3-248,7 2 816,1-3-304,1 1-728,-1-1-384,3-2 304,-1-2-120,-5 1-104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9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16660,'-6'22'2072,"13"-9"-968,8-7-384,14-4 1257,11-1-473,6-1-368,5-4-199,5-2-369,-2 3-176,-7 1-336,-6 0-128,-14 3-624,-9 3-561,-9 1 1009,-4-2-136,1-8-216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4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14 20628,'2'-4'324,"3"-6"1377,-6 14-118,-8 21 148,3 2-1228,1 0 1,-3 39-1,5 16-2692,-8-96-259,5 5 1613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2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387 53 14243,'1'-1'273,"0"-1"0,0 1 0,0 0 0,0-1 0,0 1 0,-1 0 0,1-1 0,0 1 0,-1-1 0,1 0 0,-1 1 0,1-1 0,-1 1 0,0-1 0,0 0 0,1-2 0,-2 3-89,1 0 0,0 0 0,-1 0 1,1 0-1,0 1 0,-1-1 0,1 0 0,-1 0 0,1 0 1,-1 0-1,0 0 0,1 1 0,-1-1 0,0 0 0,0 1 0,1-1 1,-1 0-1,0 1 0,0-1 0,-1 0 0,-1 0 38,-1 0-1,0-1 0,1 1 0,-1 1 1,0-1-1,0 0 0,0 1 1,0 0-1,1 0 0,-1 0 1,0 0-1,-6 2 0,-2 1-114,0 1-1,0 0 1,0 1 0,0 1-1,1 0 1,0 0-1,0 1 1,-16 14 0,7-4-74,0 2 0,1 1 0,-17 22 0,19-21-8,2 2-1,0 0 1,-17 38-1,26-47-3,0 1 0,1 0 0,0 0 0,1 0 0,1 0 0,1 0 0,-2 26 0,4-37-20,0-1 0,0 1 0,1 0 0,-1-1 0,1 1 0,0 0 0,0-1 0,0 1 0,0-1 0,0 0 0,1 1 0,0-1 0,-1 0 0,1 0 0,0 0 0,1 0 0,2 4 0,-1-4-67,0-1 0,0 1 1,0-1-1,0 0 0,0 0 0,0 0 0,0 0 1,1-1-1,-1 1 0,1-1 0,-1 0 0,1-1 1,8 1-1,3-1-351,0-1 1,0 0-1,0-1 1,0-1-1,0-1 0,-1 0 1,28-11-1,-6-1-368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3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64 18916,'0'5'413,"0"1"1,0 0-1,-1 0 0,1-1 1,-1 1-1,0-1 0,-4 11 1,-19 41 973,10-25-765,-4 11-232,9-25-397,2 0 1,0 0-1,1 1 1,-4 21-1,10-39-28,-1-1-1,1 1 0,0-1 1,0 1-1,0 0 1,0-1-1,0 1 0,0-1 1,-1 1-1,2-1 1,-1 1-1,0 0 0,0-1 1,0 1-1,0-1 1,0 1-1,0 0 0,0-1 1,1 1-1,-1-1 1,0 1-1,1-1 0,-1 1 1,0-1-1,1 1 0,-1-1 1,0 1-1,1-1 1,-1 0-1,1 1 0,0 0 1,0-1-59,0 0 1,1 0 0,-1-1-1,0 1 1,0 0-1,0 0 1,0-1 0,0 1-1,0-1 1,0 1-1,0-1 1,0 1 0,0-1-1,2-1 1,32-29-2361,17-30-1016,86-132 1,-90 120 6620,-33 56-1506,-16 29 370,-16 35 607,15-43-2633,-40 97 1816,12-31-1095,-25 85 0,54-151-750,0-1-39,0 0 0,0 0 0,0 1 0,0-1 1,0 1-1,1-1 0,0 1 0,0-1 1,0 1-1,0-1 0,0 1 0,2 6 0,-2-10 33,0 0 0,1 1-1,-1-1 1,0 0-1,1 0 1,-1 1 0,0-1-1,1 0 1,-1 0-1,0 0 1,1 0 0,-1 1-1,0-1 1,1 0-1,-1 0 1,0 0 0,1 0-1,-1 0 1,0 0-1,1 0 1,-1 0 0,0 0-1,1 0 1,-1 0-1,0 0 1,1-1-1,-1 1 1,1 0 0,-1 0-1,0 0 1,0 0-1,1 0 1,-1-1 0,0 1-1,1 0 1,-1 0-1,0-1 1,0 1 0,1 0-1,-1 0 1,0-1-1,0 1 1,0 0 0,1-1-1,-1 1 1,0 0-1,0-1 1,0 1-1,0 0 1,0-1 0,0 1-1,0 0 1,1-1-1,7-20-854,-6 4 185,-3-2-75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3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15 16484,'-1'-7'1840,"2"3"-992,7 1-288,3 3 945,4 3-201,1 1-416,5 0-296,-1-1-816,-1 0-584,-3 3 752,-3-2-192,-3 1-168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4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 14795,'6'-2'2377,"-1"2"-1265,-3 4-416,1 9 2329,-3 7-1753,-3 5-216,1 9-448,-2 1-136,1 4-224,0 1-95,2-8-177,-2-3-169,3-9-407,0-2-304,0-9 1096,0-8-408,-4-1-112,1-6-96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4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58 16460,'12'-3'1808,"7"3"-912,3 3-280,7-5 985,3 2-313,3-6-384,1 2-200,-3-3-696,2 2-528,-11-4 520,-6 1-168,-8-8-176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4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21 19924,'0'0'121,"0"-1"1,1 0-1,-1 0 0,0 1 0,0-1 1,0 0-1,0 0 0,0 1 0,0-1 1,0 0-1,0 0 0,0 0 0,0 1 0,0-1 1,0 0-1,-1 0 0,1 1 0,0-1 1,-1 0-1,1 1 0,0-1 0,-1 0 0,1 1 1,-1-1-1,1 0 0,-2 0 0,1 1-32,0-1 0,-1 1 0,1 0 0,-1 0 0,1 0-1,0 0 1,-1 0 0,1 1 0,0-1 0,-1 0 0,1 1 0,-1-1 0,1 1-1,0-1 1,0 1 0,-2 1 0,-10 4 60,0 2 0,1 0-1,0 1 1,0 0 0,-18 19 0,-45 60-165,57-65 29,2 0-1,-22 41 0,34-54-7,-1-1-1,1 1 1,0 0 0,1 0-1,1 0 1,-1 1-1,2-1 1,-1 1-1,1-1 1,1 13-1,0-19-33,1 0 0,0 0 0,0 0 0,0-1-1,0 1 1,0-1 0,1 1 0,0-1 0,0 1 0,0-1-1,0 0 1,0 0 0,1 0 0,-1 0 0,1 0 0,0-1 0,-1 1-1,1-1 1,1 1 0,-1-1 0,0 0 0,0 0 0,1-1-1,-1 1 1,1-1 0,0 0 0,-1 0 0,8 1 0,2 1-216,1-1 0,0-1 0,1 0 0,-1-1 0,0 0 0,21-4 0,4-3-254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5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46 17524,'0'-1'174,"1"0"1,0 0-1,0 0 1,-1 0-1,1 0 0,-1 0 1,1 0-1,-1 0 1,1 0-1,-1 0 1,0-1-1,1 1 1,-1 0-1,0 0 0,0 0 1,0-1-1,0 1 1,0 0-1,0 0 1,0 0-1,0-1 1,-1 1-1,1 0 1,0 0-1,-1 0 0,1 0 1,-1 0-1,1 0 1,-1 0-1,-1-2 1,1 2-19,0 0 1,0 0-1,-1 0 1,1 0-1,0 0 1,-1 1-1,1-1 0,-1 0 1,1 1-1,-1 0 1,1-1-1,-1 1 1,1 0-1,-1-1 1,1 1-1,-1 0 1,1 0-1,-1 0 1,0 1-1,1-1 1,-1 0-1,1 0 1,-3 2-1,-5 1 5,-1 1 0,1 1 0,0-1 1,1 2-1,-1-1 0,1 1 0,0 0 0,-8 10 0,5-6-160,1 1 0,1 0 0,0 1 0,0 0 0,-6 13 0,11-19-26,1 0 0,1-1 0,-1 1 0,1 1 0,-3 11 0,5-17 12,0 1 1,0-1 0,0 0-1,0 0 1,0 0-1,0 0 1,0 1 0,0-1-1,0 0 1,1 0 0,-1 0-1,0 0 1,1 1-1,-1-1 1,1 0 0,-1 0-1,1 0 1,0 0 0,-1 0-1,1 0 1,0-1 0,0 1-1,0 0 1,0 0-1,0 0 1,0-1 0,0 1-1,0 0 1,0-1 0,0 1-1,0-1 1,0 1-1,0-1 1,0 0 0,0 1-1,1-1 1,-1 0 0,0 0-1,2 0 1,10 1-102,1 0 0,-1-2 0,18-1 0,-20 0 57,1 2 1,0-1 0,0 1 0,18 3-1,-28-3 53,-1 0 0,0 0-1,1 1 1,-1-1 0,1 0-1,-1 1 1,0-1 0,1 1-1,-1 0 1,0-1 0,0 1-1,1 0 1,-1 0 0,0 0-1,0 0 1,0 0 0,0 0-1,0 0 1,0 0 0,1 2 0,-2-1 6,1-1 1,-1 0 0,0 1-1,0-1 1,0 0 0,0 1-1,0-1 1,0 1 0,0-1 0,0 0-1,-1 1 1,1-1 0,0 0-1,-1 1 1,1-1 0,-1 0 0,-1 2-1,-1 3 48,-2 0-1,1 0 1,-1 0-1,1 0 1,-2-1-1,-8 8 0,-1-1 146,-1-1-1,-32 17 0,41-24-226,0-1 1,1 0 0,-2-1-1,1 1 1,0-2 0,0 1-1,-1-1 1,1 0 0,-1 0-1,-10-1 1,17 0-32,0 0 0,0 0-1,0 0 1,0 0 0,1 0 0,-1 0 0,0-1 0,0 1 0,0 0 0,1 0 0,-1-1-1,0 1 1,0-1 0,1 1 0,-1 0 0,0-1 0,1 0 0,-1 1 0,1-1 0,-1 1-1,1-1 1,-1 0 0,1 1 0,-1-1 0,1 0 0,-1 1 0,1-1 0,0 0-1,-1 0 1,1 1 0,0-1 0,0 0 0,0 0 0,-1 0 0,1 0 0,0 1 0,0-1-1,0 0 1,0 0 0,1 0 0,-1 1 0,0-1 0,0 0 0,0 0 0,1 0 0,-1 1-1,0-1 1,1 0 0,-1 0 0,1 1 0,0-2 0,9-7-720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5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 19300,'1'0'83,"-1"0"-1,0 0 0,1 0 1,-1 0-1,0 0 1,1 1-1,-1-1 1,0 0-1,1 0 0,-1 0 1,0 0-1,0 1 1,1-1-1,-1 0 1,0 0-1,0 1 0,0-1 1,1 0-1,-1 0 1,0 1-1,0-1 1,0 0-1,0 1 0,1-1 1,-1 0-1,0 1 1,0-1-1,0 0 1,0 1-1,0-1 0,0 1 1,-3 14 1443,-12 22 91,11-30-1081,2-2-402,-20 42 445,1 0-1,-26 98 1,43-117-734,3-21 24,1 0 0,-2 0 0,1-1 0,-1 1 0,-3 10 0,4-16 120,1 0 0,-1 0 0,1-1 0,-1 1 0,1 0 0,-1 0 0,0-1 0,1 1 0,-1-1 0,0 1 0,1 0 0,-1-1 0,0 1 0,0-1 0,1 0 0,-1 1 0,0-1 0,0 1 0,-1-1 0,-8 1-237</inkml:trace>
  <inkml:trace contextRef="#ctx0" brushRef="#br0" timeOffset="1">1 220 17884,'13'-5'2328,"1"5"-1399,10 2-425,2-1 1936,6 1-1432,2 2-368,1 1-824,-2-1-624,-3 3 744,-6 2-208,-9 0-128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8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17 15035,'5'-6'1072,"7"-5"3911,-12 11-4910,1 0-1,-1 0 1,0 0-1,0 0 1,1 0-1,-1 0 1,0 1-1,1-1 1,-1 0-1,0 0 1,0 0-1,1 0 1,-1 0-1,0 1 1,0-1-1,1 0 1,-1 0-1,0 0 0,0 1 1,0-1-1,0 0 1,1 0-1,-1 0 1,0 1-1,0-1 1,0 0-1,0 1 1,0-1-1,0 0 1,1 0-1,-1 1 1,0-1-1,0 0 1,0 1-1,0-1 1,0 0-1,0 0 1,0 1-1,0-1 1,0 0-1,-1 1 1,1-1-1,0 0 1,0 0-1,0 1 1,0-1-1,-1 42 232,-2 1-1,-2-1 1,-16 67 0,12-65-621,-4 21-2679,13-65 2977,0-1-1,0 1 0,0 0 1,0 0-1,-1 0 0,1 0 0,0 0 1,0 0-1,0 0 0,0 0 1,0 0-1,0 0 0,0 0 0,-1 0 1,1 0-1,0 0 0,0 0 0,0 0 1,0 0-1,0 0 0,0 0 1,0 0-1,-1 0 0,1 0 0,0 0 1,0 0-1,0 0 0,0 0 1,0 0-1,0 0 0,-1 0 0,1 0 1,0 0-1,0 0 0,0 0 0,0 0 1,0 0-1,0 0 0,0 0 1,0 1-1,0-1 0,0 0 0,-1 0 1,1 0-1,0 0 0,0 0 1,0 0-1,0 0 0,0 0 0,0 1 1,0-1-1,0 0 0,0 0 0,0 0 1,0 0-1,0 0 0,0 0 1,0 1-1,0-1 0,0 0 0,0 0 1,0 0-1,0 0 0,0 0 1,0 1-1,-3-11-770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8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17924,'0'5'1672,"4"-1"-1008,3-1-232,9 0 809,6 1-249,6 1-320,3-3-96,5 0-352,2 2-360,2-4-824,-2-1 2016,-3-5-1136,-2-4-48,-1-6-72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5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19556,'2'4'2065,"12"-4"-1153,2-1-312,8-3 848,6-2-207,5-2-417,4 1-320,-1 1-1088,-3-1-393,-4 3 785,-6-1-248,-6 2-136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9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51 20228,'4'2'1697,"-4"8"-1257,0 5-192,-3 7 664,-1 7-264,0 6-312,-2 3-144,0 0-160,0 1-64,3-8-312,0-5-312,3-8 1656,2-10-1032,4-9-8,-2-14-16</inkml:trace>
  <inkml:trace contextRef="#ctx0" brushRef="#br0" timeOffset="1">2 50 16548,'-1'-13'2280,"4"3"-1120,5 1-472,5 2 1849,5 1-961,5 3-591,4 1-217,5 2-368,3 2-216,-2 2-392,2 1-248,-5 0-689,-3 0-271,-11-2 1064,-4 1-304,-13-1-264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39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38 21693,'19'2'2032,"8"-11"-1392,3 0-304,0 1 881,1-1-249,-5 6-640,-4 1-344,-10 7-1040,-5 1 928,-13-1-177,-5 1-87</inkml:trace>
  <inkml:trace contextRef="#ctx0" brushRef="#br0" timeOffset="1">0 199 19908,'9'7'2417,"9"-5"-1537,6-5-416,7-2 1352,7 1-727,3 0-265,3-2-648,-1 6-368,-5-3-824,-3 4-401,-7 2 1113,-9-1-288,-6-2-264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0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0 16588,'0'1'74,"0"-1"0,-1 0 0,1 1 0,0-1 0,0 0 0,0 0 0,0 1 0,0-1 0,0 0 0,0 1 0,0-1 0,0 0 0,0 0 0,0 1 0,0-1 0,0 0 0,0 1 0,0-1 1,0 0-1,0 0 0,0 1 0,0-1 0,0 0 0,0 1 0,0-1 0,1 0 0,-1 0 0,0 1 0,0-1 0,0 0 0,1 0 0,-1 0 0,0 1 0,0-1 0,0 0 0,1 0 0,-1 0 0,0 1 1,1-1-1,-1 0 0,0 0 0,0 0 0,1 0 0,-1 0 0,0 0 0,1 0 0,-1 0 0,0 0 0,0 0 0,1 0 0,-1 0 0,0 0 0,1 0 0,-1 0 0,0 0 0,0 0 0,1 0 0,-1 0 1,0 0-1,1 0 0,-1-1 0,0 1 0,1 0 0,-18 30 1866,11-22-1602,-221 369-521,224-375 677,1-8-477,2-8-208,4-12-50</inkml:trace>
  <inkml:trace contextRef="#ctx0" brushRef="#br0" timeOffset="1">35 95 16788,'4'0'2272,"2"8"-1352,1 5-376,6 7 1881,3 7-1321,0 0-280,5 7-352,-1 1-112,2-3-448,0 0-456,-3-7 504,0 0-64,-4-2-96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3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19892,'4'29'5030,"-4"33"-3983,0-27-700,4 61-216,0-24-1710,-3-24-2459,-1-48 4003,0 0 0,0 0 0,0 0 1,0-1-1,0 1 0,0 0 0,0 0 0,0 0 0,-1 0 1,1 0-1,0 0 0,0 0 0,0 0 0,0 0 0,0 0 1,0 0-1,0 0 0,0 0 0,0 0 0,0-1 1,0 1-1,0 0 0,0 0 0,0 0 0,-1 0 0,1 0 1,0 0-1,0 0 0,0 0 0,0 0 0,0 0 0,0 0 1,0 0-1,0 0 0,0 0 0,0 0 0,-1 0 1,1 0-1,0 0 0,0 0 0,0 0 0,0 0 0,0 1 1,0-1-1,0 0 0,0 0 0,0 0 0,0 0 0,0 0 1,0 0-1,0 0 0,-1 0 0,1 0 0,-5-10-1094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4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2 280 16540,'-1'-6'1872,"3"0"-1016,6 1-280,9 0 969,8 2-161,6-2-440,1 2-160,6 1-544,-3-3-384,-2 2 1224,0-3-975,-13-4-33,-3-2 8</inkml:trace>
  <inkml:trace contextRef="#ctx0" brushRef="#br0" timeOffset="1">726 1 21885,'4'0'1688,"-4"7"-1328,-2 5-160,-3 8 568,-1 3-184,0 8-376,-1 3-71,-2 7-225,-1-2-89,4 0-303,2-1-184,-2-3-504,3-5-200,-1-8 928,-2-2-297,2-8-71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4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55 513 16147,'4'0'2257,"8"0"-1257,8-2-328,4-1 1945,12-2-1393,4-1-208,5 0-400,2 1-135,-5 0-177,-4-1-184,-6 1-360,-6 2-305,-10-5-1943,-5-4 2160,-8-10-296,-3-3-232</inkml:trace>
  <inkml:trace contextRef="#ctx0" brushRef="#br0" timeOffset="1">1 35 18492,'9'-1'2096,"15"4"-1103,1 0-377,18-2 1344,6 1-792,8-2-287,5 0-169,-1-3-536,-4-3-376,-11 0-864,-3-6 927,-20 5-207,-5-2-88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5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24 17532,'1'0'276,"13"-12"1749,-14 12-1953,0 0-1,1-1 1,-1 1-1,0 0 0,1 0 1,-1-1-1,0 1 1,1 0-1,-1-1 1,0 1-1,0 0 1,1-1-1,-1 1 1,0 0-1,0-1 1,0 1-1,1 0 1,-1-1-1,0 1 1,0-1-1,0 1 1,0 0-1,0-1 1,0 1-1,0-1 1,0 1-1,0 0 1,0-1-1,0 1 1,0-1-1,0 0 1,-1 2 107,1-1 0,-1 0 1,1 1-1,-1-1 0,1 1 1,-1-1-1,1 1 1,-1-1-1,1 1 0,0 0 1,-1-1-1,1 1 0,0 0 1,-1-1-1,1 1 0,0 0 1,0-1-1,0 1 0,0 0 1,0-1-1,0 2 0,-4 18 559,0-3-330,-4 40-22,8-52-385,0 0 0,0 0 0,0 0-1,1-1 1,-1 1 0,1 0 0,0-1-1,1 1 1,1 5 0,-2-8-1,0-1 0,0 0 0,-1 1 0,1-1 1,0 0-1,0 0 0,0 0 0,0 0 0,0 0 0,1 0 0,-1 0 0,0 0 1,0 0-1,1-1 0,-1 1 0,0 0 0,1-1 0,-1 1 0,1-1 0,-1 1 1,0-1-1,1 0 0,-1 0 0,1 0 0,-1 0 0,1 0 0,-1 0 0,1 0 1,-1 0-1,1 0 0,-1-1 0,1 1 0,-1-1 0,1 1 0,-1-1 0,0 1 1,1-1-1,1-2 0,6-1 9,-1-1 0,0-1 0,0 1 0,10-12 1,-3 2 15,0 0 0,-2-1 1,0-1-1,0 0 0,19-37 1,-35 60-16,-40 96-14,38-89-180,1 0 0,1 1 0,0-1-1,1 1 1,1-1 0,0 21 0,1-30 147,0 0 1,1 0-1,-1-1 1,1 1 0,0 0-1,0-1 1,0 1-1,1-1 1,0 1-1,-1-1 1,1 1 0,3 3-1,14 14-330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47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1 18164,'-5'2'278,"-13"5"556,0 0 0,-18 11-1,35-18-795,1 0 0,0 0 0,0 0 0,-1 0 0,1 0 0,0 0 0,0 1 0,-1-1 0,1 0 0,0 0 0,0 0 0,-1 0 0,1 0 0,0 1 0,0-1 0,0 0 0,-1 0 0,1 0 0,0 1 0,0-1 0,0 0 0,0 0 0,0 0 0,0 1 0,-1-1 0,1 0 0,0 0 0,0 1 0,0-1 0,0 0 0,0 0 0,0 1 0,0-1 0,0 0 0,0 0 0,0 1 0,0-1 0,0 0 0,0 1 0,0-1 0,0 0 0,0 0 0,1 1 0,-1-1 0,15 7 658,25-2-135,411 6 423,-139-6-1131,-222-5-52,-285 12-148,-388 28 349,565-40-1,6 0 0,-1 0-1,1 0 0,-1-1 0,-18-5 0,30 7 0,1-1 0,0 0 0,0 0 0,0 0 0,0 0 0,0 0 0,0 0 0,-1 0 0,1-1 0,0 1 0,0 0 0,0 0 0,0 0 0,0 0 0,0 0 0,0 0 0,-1 0 0,1 0 0,0 0 0,0 0 0,0 0 0,0 0 0,0 0 0,0 0 0,0-1 0,0 1 0,0 0 0,0 0 0,-1 0 0,1 0 0,0 0 0,0 0 0,0 0 0,0-1 0,0 1 0,0 0 0,0 0 0,0 0 0,0 0 0,0 0 0,0 0 0,0-1 0,0 1 0,0 0 0,0 0 0,0 0 0,0 0 0,0 0 0,0 0 0,0-1 0,1 1 0,-1 0 0,0 0 0,0 0 0,0 0 0,0 0 0,0 0 0,0 0 0,0 0 0,0-1 0,0 1 0,0 0 0,1 0 0,8-4 0,9-1-5,0 2 0,35-2 0,-14 1 4,356-17-13,-188 15 4,-138 4 2,52-5-105,-291 21-154,-42 7 209,-327 27-407,531-47 610,-20 1 307,28-2-447,-1 0 0,0 0-1,0 0 1,0 0 0,0 0 0,0 0 0,0-1-1,0 1 1,0 0 0,0 0 0,0-1 0,1 1 0,-1 0-1,0-1 1,0 1 0,0-1 0,1 1 0,-1-1 0,0 0-1,1 1 1,-2-2 0,0-15-5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6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287 118 13235,'20'-20'1865,"-10"12"-856,-1-1 0,0 0 0,0-1 0,-1 0-1,0 0 1,8-16 0,-16 26-945,0 0 0,0-1 0,1 1 0,-1-1 0,0 1 0,0 0 1,0-1-1,0 1 0,1 0 0,-1-1 0,0 1 0,0-1 0,0 1 0,0-1 0,0 1 0,0 0 0,0-1 0,0 1 0,0-1 0,0 1 0,-1 0 0,1-1 1,0 1-1,0-1 0,0 1 0,0 0 0,-1-1 0,1 1 0,0 0 0,0-1 0,-1 1 0,1 0 0,0-1 0,-1 1 0,-15-3 968,-20 11-344,13 1-616,0 1-1,0 2 1,1 0 0,1 1-1,0 1 1,1 1-1,0 1 1,1 1-1,1 0 1,1 2 0,-23 31-1,34-42-78,0 1-1,0 0 1,1 0 0,1 1 0,0 0-1,0 0 1,-4 15 0,7-21-12,1 0 1,-1 0 0,1 0 0,0 0 0,0 0 0,0 1 0,1-1 0,0 0-1,-1 0 1,1 0 0,0 0 0,1 0 0,-1 0 0,1-1 0,0 1-1,0 0 1,0-1 0,0 1 0,1-1 0,-1 0 0,7 6 0,4 3-115,2-1-1,0-1 1,0-1 0,0 0 0,26 11 0,-22-12-12,-1 2 1,0 0-1,23 17 0,-39-26 145,-1 0 0,1 0 1,-1 0-1,1 0 0,-1 0 0,0 1 0,0-1 1,1 0-1,-1 1 0,0-1 0,0 1 1,0-1-1,-1 1 0,1-1 0,0 1 0,-1 0 1,1 0-1,-1-1 0,1 1 0,-1 0 0,0 0 1,1-1-1,-1 1 0,0 0 0,0 0 0,-1 0 1,1 2-1,-2-2 22,1 1 0,-1-1 0,1 1 0,-1-1 0,0 0 0,0 0 0,0 0 0,0 0 0,0 0 0,0 0 0,-1 0 0,1-1 0,-1 1 0,1-1 0,-1 0 0,-3 1 0,-5 3 79,-1-1 0,1-1-1,-1 0 1,0-1 0,0 0 0,0-1 0,-15 0-1,-85-9-456,101 6 109,36 1-304,-1 4 232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7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 16171,'2'1'1892,"-2"-1"-1824,0 0 0,0 0-1,0 0 1,0 0-1,0 0 1,0 0-1,0 0 1,0 1 0,0-1-1,0 0 1,-1 2 1554,1-2-1555,-7 12 2211,-19 25-1156,8-11-449,12-17-530,-30 53 533,33-56-612,1-1-1,-1 1 1,1 0 0,0 0-1,1 0 1,-1 0-1,1 1 1,0 10-1,1-16-55,0 0 0,0 0-1,0 0 1,0-1 0,0 1-1,0 0 1,0 0 0,1 0-1,-1 0 1,0-1 0,1 1-1,-1 0 1,0 0 0,1-1-1,-1 1 1,1 0 0,-1 0-1,1-1 1,0 1 0,-1-1-1,1 1 1,-1 0 0,1-1-1,0 0 1,0 1 0,-1-1 0,3 1-1,-1 0 2,0-1 1,0 1-1,0-1 0,1 0 0,-1 0 0,0 0 0,0 0 1,1-1-1,-1 1 0,4-2 0,3-1 11,0 0 0,0-1 0,0 0 0,10-7 0,10-8 32,-1-2-1,46-44 1,-83 75-15,1 1 0,1-1 0,0 1 0,0 1 0,-5 12-1,9-19-243,0 1 0,1-1 0,0 1 0,0-1-1,0 1 1,1 0 0,0-1 0,0 1-1,0 0 1,1 0 0,0 0 0,0 0-1,1 0 1,-1 0 0,1-1 0,1 1 0,1 8-1,-2-13 139,0 0 0,0 1 0,0-1 1,0 1-1,0-1 0,0 0 0,0 0 0,0 0 0,0 1 0,0-1 0,1 0 0,-1 0 0,0-1 0,1 1 0,-1 0 0,1 0 1,-1-1-1,1 1 0,-1-1 0,1 1 0,3-1 0,16 3-857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5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16908,'1'-2'187,"0"1"0,0-1 0,0 1 1,0 0-1,0 0 0,0-1 0,0 1 1,0 0-1,0 0 0,1 0 1,-1 0-1,0 0 0,1 1 0,-1-1 1,1 0-1,-1 0 0,1 1 0,-1-1 1,1 1-1,-1 0 0,1-1 0,-1 1 1,1 0-1,0 0 0,-1 0 1,1 0-1,-1 0 0,1 0 0,-1 1 1,4 0-1,8 1 802,0 1 0,23 8 1,-22-6-767,82 17 501,-62-15-665,-33-6-55,0-1 1,0 0-1,-1 0 0,1 0 0,0 0 1,0 1-1,0-1 0,0 0 0,-1 1 1,1-1-1,0 1 0,0-1 0,0 1 1,-1-1-1,1 1 0,0 0 0,-1-1 1,1 1-1,-1 0 0,1 0 0,-1-1 1,1 1-1,-1 0 0,1 0 0,-1 0 1,0-1-1,1 1 0,-1 0 0,0 0 1,0 0-1,0 0 0,0 0 0,0 0 1,0 0-1,0-1 0,0 1 0,0 0 1,0 0-1,0 0 0,0 0 1,-1 0-1,1 0 0,0 0 0,-1-1 1,1 1-1,-1 1 0,-4 7 47,1-1 1,-1-1-1,-12 15 1,8-11 2,-45 68 312,-72 137 0,122-233-2241,-2-157-7443,12 179 10122,0-1 0,0 0 0,1 0 0,-1-1-1,1 0 1,0 0 0,7 2 0,-2-2-642,-1-1 0,1-1 1,0 0-1,0 0 0,0-1 0,18-3 0,71-16-1095,-84 15 996,32-7-440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8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10 17308,'11'-10'4717,"-16"28"-1855,-2 1-2285,-9 37-232,3 1 0,3 0-1,-5 65 1,18-93-372,-3-28-33,-1 0-1,1-1 1,0 1-1,0 0 1,0-1-1,0 1 1,1-1-1,-1 1 1,0 0-1,0-1 1,0 1-1,0-1 1,1 1-1,-1 0 1,0-1-1,1 1 1,-1-1-1,0 1 1,1-1-1,-1 1 1,0-1-1,1 1 1,-1-1 0,1 0-1,-1 1 1,1-1-1,-1 0 1,1 1-1,0-1 1,-1 0-1,1 1 1,-1-1-1,1 0 1,0 0-1,-1 0 1,1 0-1,-1 0 1,2 0-1,-2 0 41,1 0-1,-1 0 0,0 0 1,0 0-1,0 0 1,0-1-1,1 1 0,-1 0 1,0 0-1,0 0 1,0-1-1,0 1 1,0 0-1,0 0 0,0 0 1,0-1-1,0 1 1,0 0-1,0 0 0,0-1 1,0 1-1,0 0 1,0 0-1,0 0 0,0-1 1,0 1-1,0 0 1,0 0-1,0-1 0,0 1 1,0 0-1,0 0 1,0 0-1,0-1 0,-1 1 1,1 0-1,0 0 1,0 0-1,0 0 1,0-1-1,0 1 0,-1 0 1,-4-7-619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9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17980,'9'2'2224,"3"-2"-1359,5 0-297,5-2 1168,9 1-624,5-1-192,4 1-335,-3 1-201,1 0-640,-4 0-457,-3 0 625,-1 0-160,-3-3-96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19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91 20252,'1'1'137,"0"0"0,-1-1 0,1 1 0,0 0 0,-1-1 0,1 1 0,-1 0 0,0 0 0,1-1 0,-1 1 0,0 0 1,1 0-1,-1 0 0,0 0 0,0 0 0,0-1 0,1 1 0,-1 0 0,0 0 0,0 0 0,0 0 0,-1 0 0,1 0 0,0 0 0,0-1 0,-1 2 0,-7 33 1075,5-23-656,-11 64-239,3 1-1,-1 97 1,14-127-2098,-13-71-452,6 1 1470</inkml:trace>
  <inkml:trace contextRef="#ctx0" brushRef="#br0" timeOffset="1">0 36 18284,'2'-2'1976,"8"2"-1007,6-3-305,15 2 1008,4-3-200,11-1-487,5-1-153,8 2-272,-2-2-104,-5 3-384,-3 2-224,-12 1-712,-6 0 1168,-10 4-384,-4-1-120,-7 0-88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0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7 16139,'3'1'5104,"-5"7"-2339,-8 13-899,7-15-1286,-2 3-355,1 1 0,1-1 0,-1 1-1,2 0 1,-3 13 0,4-21-212,1-1 0,0 1 0,0 0 0,-1 0 0,1 0 0,0-1 0,0 1 0,1 0 0,-1 0 0,0 0 0,1-1 0,-1 1 0,1 0 0,-1 0 0,1-1 0,0 1 0,-1-1 0,1 1 0,0 0 0,0-1-1,0 0 1,1 1 0,-1-1 0,0 0 0,0 1 0,1-1 0,-1 0 0,1 0 0,-1 0 0,1 0 0,-1 0 0,1-1 0,0 1 0,-1 0 0,1-1 0,0 1 0,0-1 0,2 1 0,4-1 7,-1 0 0,1 0 0,0-1 0,-1 0 0,1 0 0,-1-1 0,1 0 0,-1 0 0,12-5 0,63-36 91,-75 39-100,7-3 7,0-2 0,0 1 0,-1-2-1,0 0 1,-1 0 0,20-23-1,-26 21-21,-9 8 7,1 4-1,0 0-1,1 0 1,-1 1 0,0-1 0,1 1 0,-1-1-1,0 1 1,1-1 0,-1 1 0,1 0 0,-2 1-1,-6 5-146,0 0-1,1 0 1,0 1-1,0 0 1,1 0-1,0 1 1,1-1-1,0 2 1,0-1-1,1 1 1,0 0-1,1 0 1,0 0-1,0 0 1,1 1-1,0 0 1,-1 21-1,4-24-293,2-5-129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1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70 16988,'8'-23'2061,"-6"16"-1343,0 0 0,1 0 1,0 1-1,7-14 1,-10 21-607,1-1 0,-1 1 0,0-1 0,1 0 0,-1 1 0,0-1 0,0 1 0,1-1 0,-1 1 0,0-1 1,0 1-1,0-1 0,1 1 0,-1-1 0,0 1 0,0 0 0,0-1 0,0 1 0,0-1 0,0 1 0,0-1 0,0 1 0,-1-1 0,1 1 0,0 0 0,-1 24 630,-23 138 500,-7 59-3323,31-221 1976,0 0 0,0 0 0,0 0-1,0-1 1,0 1 0,0 0-1,0 0 1,0 0 0,0-1 0,-1 1-1,1 0 1,0 0 0,-1-1-1,1 1 1,-1 0 0,1-1 0,0 1-1,-1 0 1,-1 0 0,2-1 66,-1 0 1,0 0-1,0 0 1,1 0-1,-1 0 1,0 0-1,1-1 1,-1 1-1,0 0 1,1 0-1,-1-1 1,0 1-1,1 0 1,-1-1-1,1 1 1,-1-1-1,1 1 1,-1-1-1,1 1 1,-1-1-1,1 1 0,-1-1 1,0-1-1,-12-14-578,-2-5 20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2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15803,'4'-4'1857,"5"-1"-865,4 5-336,8 0 1129,5 0-345,8 0-496,4 2-248,5 1-632,3-2-464,-6 2 400,0 0-152,-1-7-120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2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18644,'-7'16'927,"2"1"1,0-1-1,1 1 0,-4 27 0,7-34-798,0-1-1,1 1 1,0 0-1,0 0 1,1 0-1,1 0 1,0-1-1,0 1 1,5 12-1,-6-19-161,-1-1-1,1 1 1,0-1 0,1 0-1,-1 0 1,0 1-1,1-1 1,-1 0 0,1 0-1,0-1 1,0 1 0,-1 0-1,1 0 1,0-1-1,0 1 1,1-1 0,-1 0-1,0 0 1,0 0-1,1 0 1,-1 0 0,1 0-1,-1 0 1,1-1-1,-1 1 1,1-1 0,-1 0-1,1 0 1,-1 0-1,1 0 1,-1 0 0,1 0-1,-1-1 1,1 1-1,-1-1 1,1 0 0,4-2-1,4-2-403,-1 0-1,1-1 1,-1-1-1,0 1 1,-1-2-1,16-14 1,-4 1-505,-2 0 1,0-1-1,-1-1 1,28-49-1,-46 72 962,-1 0-1,1 0 1,0 0 0,0 0-1,0 0 1,0 0 0,0 0 0,-1 0-1,1 0 1,0 0 0,0 0-1,0 0 1,0 0 0,0 0-1,-1 0 1,1 0 0,0 0 0,0 0-1,0 0 1,0 0 0,0 0-1,0 0 1,-1 0 0,1 0-1,0 0 1,0 0 0,0-1 0,0 1-1,0 0 1,0 0 0,0 0-1,-1 0 1,1 0 0,0 0-1,0-1 1,0 1 0,0 0 0,0 0-1,0 0 1,0 0 0,0 0-1,0 0 1,0-1 0,0 1-1,0 0 1,0 0 0,0 0 0,0 0-1,0 0 1,0-1 0,0 1-1,0 0 1,0 0 0,0 0-1,0 0 1,0 0 0,0-1 0,0 1-1,0 0 1,1 0 0,-7 5 308,1 1 1,-1 0 0,2 0 0,-1 0-1,1 0 1,0 1 0,-5 10-1,-1 1 246,-23 40 915,4 2 1,-41 115-1,11 31-2262,57-197 528</inkml:trace>
  <inkml:trace contextRef="#ctx0" brushRef="#br0" timeOffset="1">402 327 20844,'12'-3'1865,"-12"6"-1353,-1 7-216,-10 12 920,-3 2-344,-5 8-551,-2 1-241,-2 4-256,3-2-113,2-6-239,3-4-192,10-12-400,3-4-216,12-11-313,8-6 1041,5-13-200,3-2-192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3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9 16155,'9'-9'2049,"-2"9"-1257,-10 13-240,-4 8 1209,-6 8-593,-2 4-216,-2 5-448,1 3-160,0-1-104,0-5-88,5-8-248,3-2-128,2-9-456,1-3-240,1-5 1920,-2-5-1160,-1-6-64,-2-3-48</inkml:trace>
  <inkml:trace contextRef="#ctx0" brushRef="#br0" timeOffset="1">0 228 17460,'0'-6'1864,"2"0"-1104,5 2-336,6 2 961,3 1-249,5-1-776,0 2-520,6 0-680,-1-1 760,3 1-248,0-4-120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3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0 17108,'-9'30'1896,"-7"6"-1112,-3 0-336,0 8 1321,0 0-785,1 1-360,1 1-192,4-7-400,0-1-72,4-4-448,0-4-240,3-8-160,-1-4 632,7-7-208,0-5-121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4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3 16764,'0'0'95,"1"-1"0,0 1 1,-1 0-1,1 0 1,-1-1-1,1 1 1,0 0-1,-1 0 1,1 0-1,0 0 1,-1 0-1,1 0 1,-1 0-1,1 0 0,0 0 1,-1 0-1,1 0 1,0 0-1,-1 1 1,1-1-1,-1 0 1,1 0-1,-1 1 1,1-1-1,0 0 0,-1 1 1,1-1-1,-1 1 1,1-1-1,-1 0 1,0 1-1,1-1 1,-1 1-1,1-1 1,-1 1-1,1 0 0,-2 2 176,1 0 0,0 0-1,0-1 1,-1 1-1,0 0 1,1-1-1,-1 1 1,-2 4-1,-42 87 1037,28-61-669,-18 46-1,35-77-602,-1-1 0,1 0 1,-1 0-1,1 1 0,-1-1 0,1 0 0,0 0 1,0 1-1,0-1 0,0 0 0,0 1 0,0-1 1,0 0-1,0 1 0,0-1 0,0 0 0,1 0 0,-1 1 1,1-1-1,-1 0 0,2 2 0,-1-2-7,0 0 0,1 0-1,-1 0 1,0-1 0,1 1-1,-1 0 1,0-1 0,1 1 0,-1-1-1,1 0 1,-1 1 0,1-1-1,-1 0 1,1 0 0,-1 0 0,1 0-1,-1 0 1,1-1 0,1 1-1,10-2 25,-1-1 0,1 0 0,-1-1-1,0 0 1,0-1 0,14-8 0,66-44 21,-75 45-49,109-86 16,-83 63-33,-39 33-26,-5 5 6,-7 12 0,-16 19 19,-3 2 115,2 0-1,-30 56 1,54-90-139,0-1 1,0 1-1,0-1 1,0 1-1,1-1 0,-1 1 1,1 0-1,-1 0 1,1-1-1,-1 1 1,1 0-1,0-1 0,0 1 1,0 0-1,0 0 1,0-1-1,0 1 1,1 0-1,-1 0 0,1 1 1,0-2-123,0-1 0,0 1 0,1-1 1,-1 1-1,0-1 0,0 1 0,0-1 0,0 0 0,1 0 0,-1 0 1,0 1-1,0-1 0,1 0 0,-1 0 0,0-1 0,0 1 0,1 0 1,-1 0-1,0-1 0,0 1 0,0 0 0,0-1 0,0 1 1,1-1-1,-1 0 0,1-1 0,12-5-559,-1-1-258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6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0 16884,'-10'6'668,"-1"0"0,1 1 1,0 0-1,1 1 1,0 0-1,0 1 0,0-1 1,1 2-1,1-1 1,-9 13-1,11-13-565,0 0-1,0 0 1,0 1-1,1-1 0,1 1 1,0 0-1,0 0 1,1 0-1,0 1 1,1-1-1,0 0 1,0 12-1,1-18-65,1 0 1,-1 1-1,1-1 0,-1 0 0,1 0 1,0 0-1,1 0 0,-1 0 0,1 0 1,0 0-1,0-1 0,0 1 0,0-1 1,0 1-1,1-1 0,0 0 0,0 0 1,0 0-1,0 0 0,0 0 1,0-1-1,1 1 0,-1-1 0,1 0 1,0 0-1,0 0 0,0-1 0,0 1 1,0-1-1,0 0 0,0 0 0,0 0 1,0-1-1,6 1 0,-2-1 51,1 0 1,-1-1-1,1 1 0,-1-2 0,1 1 1,-1-1-1,0 0 0,0-1 1,0 0-1,0 0 0,0-1 0,-1 0 1,1 0-1,-1-1 0,0 0 0,8-7 1,-10 6-24,0-1 1,0 1-1,0-1 1,-1 0 0,0 0-1,0 0 1,-1-1-1,0 1 1,0-1-1,0 0 1,-1 0-1,1-10 1,-2 15-141,-1-1 1,1 0-1,-1 0 0,0 1 0,0-1 1,0 0-1,0 0 0,-1 1 0,0-1 1,1 0-1,-1 0 0,-1 1 1,1-1-1,0 1 0,-1-1 0,0 1 1,0 0-1,0 0 0,0 0 0,0 0 1,-1 0-1,1 0 0,-1 0 0,0 1 1,0-1-1,0 1 0,0 0 1,-4-3-1,4 5 8,1-1 1,0 0-1,0 0 0,-1 1 1,1-1-1,0 1 1,-1 0-1,1 0 0,0 0 1,-1 0-1,1 0 1,-1 0-1,1 1 0,-4 0 1,-9 8-596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5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19396,'0'0'53,"0"0"0,0 0 0,0 1 0,0-1 0,-1 0 0,1 0 0,0 1 0,0-1 0,0 0 0,0 1 0,1-1 0,-1 0 0,0 0 0,0 1 0,0-1 0,0 0 0,0 0 0,0 1 0,0-1-1,0 0 1,1 0 0,-1 1 0,0-1 0,0 0 0,0 0 0,0 0 0,1 1 0,-1-1 0,0 0 0,0 0 0,1 0 0,-1 0 0,0 1 0,0-1 0,1 0 0,-1 0 0,0 0 0,0 0 0,1 0 0,-1 0 0,0 0 0,0 0 0,1 0 0,-1 0 0,0 0 0,1 0 0,-1 0 0,0 0 0,0 0 0,1 0-1,-1 0 1,0 0 0,0 0 0,1 0 0,-1-1 0,0 1 0,0 0 0,1 0 0,-1 0 0,0 0 0,0-1 0,0 1 0,1 0 0,-1 0 0,0 0 0,0-1 0,0 1 0,0 0 0,1-1 0,-6 29 1248,3-22-946,1 0-216,-13 54 418,2 1 1,-6 115 0,18-173-595,-1 4-221,1 0 1,0 0 0,1 0-1,0 0 1,0-1 0,3 11-1,-4-17 216,0 0 1,0 0-1,0 0 0,0-1 0,0 1 0,1 0 0,-1 0-460,0 0 460,0 0 0,0 0 0,0 0 0,0 0 0,0 0 0,1 0 0,-1 0 0,0 0 1,0 0-1,0 0 0,0 0 0,0 0 0,0 0 0,0 0 0,0 0 0,0 0 1,0 0-1,0 0 0,0 0 0,0 0 0,0 0 0,0 0 0,1 0 0,-1 0-125,0-6-193,0-3-432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5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17348,'3'6'1920,"1"-4"-952,2-1-296,7 3 1033,6-2-153,3-1-424,2 2-223,3-1-233,4-2-240,0 0-432,-2 1-408,-6-2-576,-1-5 807,-4-12-183,1-4-136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6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17444,'1'2'555,"-1"1"1,1 0 0,0-1 0,-1 1-1,0 0 1,0 0 0,0-1-1,0 1 1,0 4 0,0-5-28,-16 147 3280,3-24-3679,6 24-2150,8-148 1922,-1 1 0,0-1 0,0 0 0,0 0 0,-1 0 0,1 0 0,0 0 0,0 0 0,-1 1 0,1-1 0,0 0 0,-1 0 0,1 0 0,-1 0 0,0 0 0,1 0 0,-1-1 0,0 1-1,1 0 1,-1 0 0,-1 1 0,-4 1-538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6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14963,'1'1'324,"0"0"-1,0 0 1,0 0-1,1 0 0,-1 0 1,0 0-1,0-1 1,1 1-1,-1 0 1,0-1-1,1 1 1,-1-1-1,0 1 0,1-1 1,-1 0-1,1 0 1,1 1-1,31-1 2493,-23-1-2097,159-13 2692,-2-20-4371,-167 34 847,1 0-1,-1 0 0,1-1 1,-1 1-1,0-1 1,1 1-1,-1-1 1,1 1-1,-1-1 1,0 0-1,1 1 1,-1-1-1,0 0 1,0 0-1,1 0 1,-1 0-1,0 0 1,0 0-1,0-1 1,-1 1-1,1 0 1,0 0-1,0-1 0,-1 1 1,1 0-1,0-1 1,-1 1-1,1-1 1,-1 1-1,0-1 1,1-2-1,-1-12-755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7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19620,'12'-1'2033,"1"1"-1241,5-2-320,10 2 1016,2 3-296,10-1-415,2 1-265,2 0-488,-5-2-280,-2 1-849,-7-2-119,-6-2 880,-4-1-224,-5 0-256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7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77 16932,'-7'7'2495,"-9"14"-1732,0 0-1,2 0 1,1 2 0,-20 44-1,-25 101-52,53-154-579,-5 23 190,10-34-268,-1-1-1,1 0 0,0 1 0,0-1 0,-1 1 1,2-1-1,-1 0 0,0 1 0,0-1 1,1 0-1,0 1 0,0 1 0,-1-3-36,0-1 0,1 0 0,-1 1 0,0-1 0,0 0-1,0 0 1,1 1 0,-1-1 0,0 0 0,0 0 0,0 0-1,1 1 1,-1-1 0,0 0 0,1 0 0,-1 0 0,0 0 0,0 0-1,1 0 1,-1 1 0,0-1 0,1 0 0,-1 0 0,0 0-1,1 0 1,-1 0 0,0 0 0,1 0 0,-1 0 0,0 0 0,1-1-1,-1 1 1,1 0 0,12-8 297,10-15 92,0-10-36,-2-2 1,34-73 0,-45 88-335,13-32 45,-3 0 0,24-93 0,-41 128-85,-8 25-9,-8 29-16,12-29 22,0 0 1,0 0 0,1 0 0,0 0 0,0 1 0,1-1 0,0 0-1,0-1 1,3 10 0,-3-15 6,0 0 0,0 0-1,0 0 1,0 0 0,0 0-1,1 0 1,-1 0 0,0 0-1,1-1 1,-1 1 0,1 0-1,0-1 1,0 1 0,-1-1-1,1 0 1,0 0 0,0 0 0,0 0-1,1 0 1,-1 0 0,0 0-1,0 0 1,0-1 0,1 1-1,-1-1 1,0 0 0,0 0-1,1 0 1,-1 0 0,0 0-1,0 0 1,1-1 0,-1 1-1,0-1 1,0 1 0,3-2 0,9-3 5,0-1 1,0 0 0,-1 0 0,0-2 0,20-14 0,4-2 10,-36 23-14,0 0 0,0 1 0,0-1 1,0 1-1,0-1 0,0 1 1,0-1-1,0 1 0,1 0 1,-1 0-1,0-1 0,0 1 1,2 0-1,-2 0-1,-1 0 1,0 1-1,1-1 0,-1 0 0,1 0 1,-1 0-1,0 0 0,1 1 1,-1-1-1,0 0 0,0 0 1,1 1-1,-1-1 0,0 0 1,0 1-1,1-1 0,-1 0 1,0 1-1,0-1 0,0 0 0,1 1 1,-1-1-1,0 0 0,0 1 1,0-1-1,0 1 0,0-1 1,0 5-3,0 0 1,0 0 0,0-1 0,-1 1 0,-2 8 0,-38 129-80,-1 0-410,37-118 481,1-1 0,1 1 1,0 0-1,2 27 0,4-18-92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29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16580,'-7'0'1840,"7"1"-944,1 2-320,13 2 1305,10-1-689,14 0-264,8 1-144,9-1-320,0-1-120,0 0-488,-6 0-312,-8-2-680,-10 1-120,-14-1 888,-15-1-248,-2 3-265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5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51 15699,'1'-2'257,"1"0"-1,-1 0 1,0 0-1,0-1 0,1 1 1,-2 0-1,1 0 1,0-1-1,0 1 1,-1 0-1,1-4 0,-1 5-177,0 0-1,0 0 1,0 0-1,0 0 1,-1 1-1,1-1 0,0 0 1,-1 0-1,1 0 1,0 0-1,-1 1 0,1-1 1,-1 0-1,1 0 1,-1 1-1,0-1 0,1 0 1,-1 1-1,0-1 1,1 1-1,-1-1 1,0 1-1,0-1 0,1 1 1,-1-1-1,0 1 1,0 0-1,0-1 0,0 1 1,0 0-1,0 0 1,1 0-1,-1 0 0,0 0 1,-1 0-1,-2 0 56,0 0-1,0 0 1,0 0-1,0 1 0,1 0 1,-1 0-1,0 0 1,0 0-1,1 0 0,-1 1 1,1-1-1,-1 1 1,1 0-1,0 0 1,-5 4-1,-2 3 31,-1 0 0,1 0 0,-9 13 1,9-10-65,0 2 1,0-1-1,1 2 1,1-1 0,1 1-1,0 0 1,1 1-1,0-1 1,2 1-1,-1 0 1,2 1 0,0-1-1,0 27 1,3-39-89,0-1 0,0 1 0,0-1 0,1 1 0,-1-1 0,1 1 0,0-1 0,0 0 0,1 1 0,-1-1 0,1 0 0,-1 0 0,1 0 0,0 0 0,0 0 0,0 0 1,0-1-1,1 1 0,3 3 0,-2-4 6,0 1 1,0-1 0,0 0 0,1-1 0,-1 1-1,0-1 1,1 0 0,-1 0 0,1 0 0,-1 0-1,1-1 1,-1 0 0,1 0 0,7-1 0,3 0 78,-1-1 1,0-1-1,27-8 1,-34 8-20,0 0 1,0 0-1,0-1 1,0 1-1,0-1 1,-1-1-1,0 1 0,12-12 1,-17 15-59,0 0 0,0 0-1,0 0 1,0 0 0,0 0 0,0-1 0,0 1 0,-1 0-1,1-1 1,0 1 0,-1 0 0,1-1 0,-1 1 0,1-1-1,-1 1 1,0-1 0,0 1 0,1-1 0,-1 1 0,0-1-1,0 1 1,-1-3 0,0 3-2,1-1 1,-1 1-1,0-1 0,0 1 1,0 0-1,0-1 0,0 1 0,0 0 1,-1 0-1,1 0 0,0 0 1,-1 0-1,1 0 0,-1 0 0,1 0 1,-1 1-1,-1-2 0,-3 0 9,-1 0 0,0 0 1,0 0-1,0 1 0,0 0 0,0 1 0,0-1 0,-11 2 0,10 0-28,-1 1-1,1 0 1,0 0 0,0 1-1,-11 5 1,15-6-106,0 1 1,0-1-1,0 1 1,0 0 0,0-1-1,0 2 1,1-1-1,-1 0 1,1 1 0,0 0-1,-3 4 1,6-8 70,-1 1 1,1 0 0,-1 0-1,1 0 1,-1-1 0,1 1-1,0 0 1,-1 0 0,1 0-1,0 0 1,0-1 0,0 1-1,0 0 1,0 0 0,0 0-1,0 0 1,0 0-1,0 0 1,0 0 0,0-1-1,0 1 1,1 0 0,-1 0-1,0 0 1,1 0 0,-1-1-1,0 1 1,1 0 0,-1 0-1,1-1 1,-1 1 0,2 1-1,0-1-13,0 0 1,0 0-1,0 1 0,0-1 0,0-1 1,0 1-1,1 0 0,-1 0 0,0-1 1,1 1-1,-1-1 0,3 0 0,23 1-507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5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19 18428,'0'-1'110,"1"1"-1,-2-1 1,1 0 0,0 0 0,0 0-1,0 1 1,0-1 0,0 0-1,-1 0 1,1 1 0,0-1 0,-1 0-1,1 0 1,0 1 0,-1-1 0,1 0-1,-1 1 1,1-1 0,-1 0-1,0 1 1,1-1 0,-1 1 0,0-1-1,1 1 1,-1 0 0,-1-1 0,1 1 4,0 0 1,0 0 0,0 0 0,-1 0 0,1 0 0,0 1 0,0-1 0,0 0 0,0 1 0,0-1-1,0 1 1,0-1 0,0 1 0,0-1 0,0 1 0,-1 1 0,-4 3 216,1 1 0,-1-1 1,1 1-1,-5 8 0,5-6-276,0 0 0,1 0 0,0 1-1,0-1 1,1 1 0,1 0 0,-1 0 0,1 0 0,1 0-1,-1 0 1,2 1 0,-1-1 0,1 0 0,1 0 0,0 1-1,2 13 1,-2-21-35,0 0 1,0 1-1,0-1 0,0 0 0,0 0 0,1 0 1,-1 0-1,1 0 0,-1 0 0,1 0 0,0 0 0,0-1 1,-1 1-1,1-1 0,0 1 0,0-1 0,1 0 1,2 2-1,-1-2 17,0 0 1,0 1-1,1-2 1,-1 1-1,0-1 1,0 1-1,1-1 0,-1 0 1,8-2-1,-1 0 46,0 0-1,0-1 0,0-1 0,0 1 1,-1-2-1,0 0 0,10-6 1,-10 5 22,-1-1 0,0 0 0,0 0 0,0-1 1,8-11-1,-15 17-87,0 0 1,0 0-1,-1 0 0,1 0 1,0-1-1,-1 1 1,0-1-1,0 1 0,0-1 1,0 1-1,0-1 1,0 1-1,0-1 1,-1 0-1,0 1 0,1-1 1,-1 0-1,0 0 1,0 1-1,-1-1 0,1 0 1,0 0-1,-1 1 1,0-1-1,1 0 1,-1 1-1,-2-4 0,1 4-62,0-1-1,0 1 0,-1 0 0,1 0 1,-1 0-1,1 0 0,-1 0 0,0 1 1,1-1-1,-1 1 0,0 0 0,0 0 0,0 0 1,0 0-1,0 0 0,-1 0 0,1 1 1,0 0-1,0 0 0,0 0 0,0 0 1,-7 1-1,-3 0-404,-1 2 0,1-1 1,-26 9-1,21-4-153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7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15947,'0'-3'247,"0"0"0,0 0 0,0 0 0,0 0 0,1-1 0,-1 1 0,1 0 0,0 0 0,0 0 1,0 0-1,0 1 0,1-1 0,-1 0 0,1 0 0,0 1 0,-1-1 0,1 1 0,0-1 0,1 1 0,-1 0 0,0 0 0,3-2 0,5-4 280,1 0 1,-1 1-1,1 1 1,17-9-1,-22 13-417,-1 0 0,1-1 0,0 2-1,-1-1 1,1 1 0,0 0 0,0 0 0,0 1 0,0-1-1,0 1 1,10 2 0,-14-2-91,0 1-1,0-1 1,0 1 0,0 0-1,0 0 1,0 0 0,-1 0-1,1 0 1,0 0 0,-1 0-1,1 0 1,-1 1 0,1-1-1,-1 0 1,0 1-1,1 0 1,-1-1 0,0 1-1,0 0 1,0-1 0,0 1-1,-1 0 1,1 0 0,0 0-1,-1 0 1,1 0 0,-1 0-1,0 0 1,1 0 0,-1 0-1,0 0 1,0 0 0,0 0-1,-1 3 1,0 3 2,-1 0 1,1 0 0,-1 0-1,-1 0 1,0 0-1,0 0 1,-5 8 0,-8 10 88,-1-1 1,-2 0-1,0-2 1,-33 31-1,14-13 295,37-41-389,1 0-1,0 0 1,-1 1 0,1-1-1,0 0 1,0 0-1,-1 1 1,1-1-1,0 0 1,0 0 0,0 1-1,-1-1 1,1 0-1,0 1 1,0-1 0,0 0-1,0 1 1,0-1-1,0 0 1,0 1 0,0-1-1,0 0 1,-1 1-1,2-1 1,-1 1 0,0-1-1,0 0 1,0 1-1,0-1 1,0 0-1,0 1 1,0-1 0,0 0-1,0 1 1,1-1-1,13 5 238,26-5-218,-36 0-41,13-1-103,1 0 0,-1-1 0,0-1-1,0-1 1,0 0 0,30-13 0,-19 1-51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8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24 17876,'-8'-3'3176,"5"2"-2543,11 1 1607,9 0-800,9 0-479,4-3-177,10 0-296,2 0-160,2 0-240,0 0-136,-9 0-352,-5 2-264,-12 2-456,-6 2-337,-14 0 985,-5 2-288,-15-4-96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8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0 168 18116,'2'1'203,"-1"0"0,1-1 0,-1 1 0,1 0 0,-1-1 0,1 0 0,0 1 0,-1-1 0,1 0 0,0 0 0,-1 0 0,1 0 0,0 0 0,0 0 0,-1 0 0,1 0 0,0-1 0,-1 1 0,1-1 0,-1 1 0,1-1 0,-1 0 0,1 0 0,-1 0 0,1 1 0,1-3 0,7-4 435,0 0 1,14-14-1,-15 13-272,49-51 672,2-1-593,-60 60-444,0 0 0,0 0 0,0 0 0,0-1 0,0 1 0,0 0 0,0 0 0,1 0 0,-1 0 0,0 0 0,0 0 0,0 0 1,0 0-1,0-1 0,1 1 0,-1 0 0,0 0 0,0 0 0,0 0 0,0 0 0,1 0 0,-1 0 0,0 0 0,0 0 0,0 0 1,0 0-1,1 0 0,-1 0 0,0 0 0,0 0 0,0 0 0,0 0 0,1 0 0,-1 0 0,0 1 0,0-1 0,0 0 0,0 0 1,0 0-1,1 0 0,0 8 20,-5 12 20,-23 50 15,10-32-185,2 2-1,-16 69 1,31-108 69,0 0 1,-1 0-1,1-1 0,0 1 1,0 0-1,0 0 0,0 0 1,0-1-1,0 1 0,0 0 1,0 0-1,0 0 0,0-1 0,0 1 1,0 0-1,0 0 0,1 0 1,-1-1-1,0 1 0,1 0 1,-1 0-1,0-1 0,1 1 0,0 1 1,0-2 0,0 0 0,0 0 0,-1 0 0,1 0 0,0 0 0,0 0 0,0 0 0,-1-1 0,1 1 0,0 0 0,0 0 0,-1 0 0,1-1-1,0 1 1,0-1 0,-1 1 0,1 0 0,0-1 0,0 0 0,37-33-1129,-36 32 1168,25-27-741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8:58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17980,'-12'29'2156,"5"-15"-1461,1 1 0,0 0 0,1 0 0,1 0 0,-3 17 0,6-29-645,1 1 1,0-1-1,0 0 0,0 0 1,0 1-1,0-1 1,1 0-1,-1 0 0,1 1 1,0-1-1,0 0 0,0 0 1,1 0-1,-1 0 0,1 0 1,-1 0-1,1-1 0,0 1 1,0 0-1,0-1 0,1 0 1,-1 1-1,0-1 0,1 0 1,0 0-1,-1 0 0,1-1 1,0 1-1,0-1 0,4 2 1,2 1 76,1-2 0,-1 1 1,1-1-1,-1-1 0,1 0 1,0 0-1,-1-1 0,1 0 0,0-1 1,-1 0-1,19-4 0,-15 2 52,0-1 0,0 0 0,-1-1 0,0 0 0,0-1 0,0 0 0,0-1 0,11-10 0,-21 16-161,1-1 1,-1 1-1,0-1 0,0 0 1,0 0-1,-1 0 0,1 0 0,0 0 1,-1 0-1,1 0 0,-1 0 1,0-1-1,0 1 0,0-1 1,0 1-1,0 0 0,0-1 1,-1 0-1,1 1 0,-1-1 1,1 1-1,-1-1 0,0 0 1,0 1-1,-1-1 0,1 0 1,0 1-1,-1-1 0,0 1 1,1-1-1,-1 1 0,0-1 1,0 1-1,0-1 0,-1 1 1,1 0-1,-1 0 0,1 0 1,-1 0-1,0 0 0,0 0 1,1 0-1,-1 0 0,-1 1 1,1-1-1,-3-1 0,-3-1-157,1 0-1,0 1 1,-1 0-1,1 0 0,-1 0 1,0 1-1,0 1 0,0-1 1,0 1-1,0 1 1,0-1-1,0 1 0,0 1 1,0-1-1,0 2 0,0-1 1,0 1-1,0 0 1,0 0-1,0 1 0,1 0 1,-8 5-1,-15 11-493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0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5 249 15483,'-1'2'268,"0"1"-1,0-1 1,1 1 0,0-1-1,-1 1 1,1-1-1,0 1 1,0 4 0,0-7-222,0 1 1,1-1 0,-1 0-1,0 1 1,0-1 0,0 0-1,0 1 1,0-1 0,1 0-1,-1 0 1,0 1-1,0-1 1,0 0 0,1 0-1,-1 1 1,0-1 0,0 0-1,1 0 1,-1 0 0,0 1-1,1-1 1,-1 0 0,0 0-1,0 0 1,1 0 0,0 0-1,14-4 1219,-1-6-662,0-1 0,0 0 1,-2-1-1,1 0 0,17-24 0,-9 12-187,112-136 1261,-133 160-1673,0 0 0,0 0 0,1 0-1,-1 0 1,0-1 0,0 1 0,0 0 0,1 0-1,-1 0 1,0 0 0,0 0 0,1 0 0,-1 0-1,0 0 1,0 0 0,1 0 0,-1 0 0,0 0-1,0 0 1,1 0 0,-1 0 0,0 0 0,0 0-1,1 0 1,-1 0 0,0 0 0,0 0 0,1 0-1,-1 1 1,0-1 0,0 0 0,0 0 0,1 0-1,-1 0 1,0 0 0,0 1 0,0-1 0,0 0-1,1 0 1,-1 0 0,0 1 0,0-1 0,0 0-1,0 0 1,0 1 0,0-1 0,0 0 0,0 0-1,0 0 1,1 1 0,-1-1 0,0 0 0,0 0-1,0 1 1,0-1 0,0 0 0,-1 0 0,1 1-1,0-1 1,0 9 21,0-1 0,0 1 0,-1-1 0,-1 1 0,0-1 0,-3 11 0,-2 11 4,-7 39-9,3-23-105,3-1 0,-3 50 1,11-94 40,0-1 0,0 1 0,0-1 0,0 1 0,0-1 0,0 1 0,0 0 0,0-1 0,0 1 0,0-1 1,0 1-1,0 0 0,0-1 0,0 1 0,0-1 0,1 1 0,-1 0 0,0-1 0,0 1 0,1-1 0,-1 1 1,0-1-1,1 1 0,-1-1 0,0 0 0,1 1 0,-1-1 0,2 1 0,-2-1-13,1 0 0,0 0 0,0-1-1,0 1 1,0 0 0,0-1 0,-1 1 0,1-1 0,0 1-1,0-1 1,-1 1 0,1-1 0,0 1 0,-1-1-1,1 0 1,0 0 0,28-40-901,-27 38 937,20-31-627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0.9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27 18436,'-5'19'976,"0"1"0,0-1 0,-1 32 1,5-46-865,1 1 0,0 0 0,1 0 0,0 0 0,0 0 0,0-1 0,0 1 0,1 0 0,0-1 0,0 1 0,1-1 0,-1 0 0,1 0 0,0 0 0,1 0 0,6 8 0,-6-9-44,0 0-1,0-1 0,1 0 1,-1 1-1,1-1 0,-1-1 1,1 1-1,0-1 1,0 0-1,1 0 0,-1 0 1,0-1-1,0 0 0,1 0 1,-1 0-1,1-1 1,-1 0-1,1 0 0,-1 0 1,1 0-1,-1-1 0,0 0 1,1 0-1,-1-1 1,0 1-1,0-1 0,0 0 1,0-1-1,0 1 0,5-4 1,-4 2 34,0 1-1,0-1 1,-1-1 0,1 1-1,-1-1 1,0 0 0,-1 0-1,1 0 1,-1-1 0,0 1-1,0-1 1,0 0 0,-1 0-1,0-1 1,0 1 0,-1-1-1,0 1 1,0-1 0,0 0-1,-1 0 1,0 0 0,-1 0-1,1-9 1,-2 10-58,0 0 0,0 0 0,0 0 0,-1 1 0,0-1 0,0 1 0,0-1 0,-1 1 0,0 0 0,0 0 0,0 0 0,-1 0 0,1 0 0,-7-5 0,8 8-107,-1 0 0,1 0 0,-1 0 1,0 0-1,1 0 0,-1 1 0,0-1 1,0 1-1,0 0 0,0 0 0,-1 0 1,1 0-1,0 0 0,0 1 0,0 0 1,-1-1-1,1 1 0,0 0 0,0 1 1,-1-1-1,1 0 0,0 1 0,0 0 1,0 0-1,0 0 0,-6 3 0,-56 34-2281,46-27 1578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9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28 15835,'3'-2'945,"-1"-1"-368,1 0 0,0 1-1,0-1 1,0 1 0,0 0 0,0 0 0,1 0 0,-1 0-1,1 1 1,5-3 0,-8 5-494,-1-1 1,1 1-1,-1 0 1,0-1-1,1 1 1,-1-1-1,0 1 1,1 0-1,-1-1 1,0 1-1,0-1 1,0 1-1,0 0 1,1-1-1,-1 1 1,0 0-1,0-1 1,0 1-1,0 0 1,0-1-1,-1 1 1,1 0-1,0-1 1,0 1-1,0 0 1,0-1-1,-1 1 1,1 0-1,0-1 1,-1 1-1,-8 22 257,9-23-323,-12 24 311,-30 43 1,29-48-214,1 0 0,0 1 0,-11 29 0,22-48-103,1 0 0,-1 0-1,1 1 1,-1-1 0,1 1-1,0-1 1,-1 0 0,1 1 0,0-1-1,0 1 1,0-1 0,0 0-1,0 1 1,0-1 0,1 1 0,-1-1-1,0 0 1,1 1 0,-1-1-1,1 0 1,-1 1 0,1-1 0,0 0-1,0 0 1,-1 1 0,1-1-1,0 0 1,0 0 0,0 0 0,0 0-1,0 0 1,1-1 0,-1 1-1,0 0 1,0 0 0,0-1 0,1 1-1,-1 0 1,0-1 0,1 0-1,-1 1 1,1-1 0,2 1-1,6 0-77,0 1-1,0-2 0,0 1 0,19-3 1,-18 2-268,0-1 0,0-1 0,0 0 0,0 0 0,-1-1 0,1-1 0,-1 0 0,1 0 0,-1-1 0,-1 0 0,11-7 0,-2-4-598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9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15347,'-3'3'1873,"0"7"-921,-2 5-336,1 4 1136,0 4-295,-1 3-441,-1 4-192,4-1-312,-1-1-288,0-7-880,3-2-320,3-13 832,7-4-200,10-8-168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0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7 15539,'-7'13'1068,"-3"5"-223,1 0 0,1 1 1,0 0-1,2 0 0,0 0 0,-4 29 0,9-43-702,0 0-1,1 0 1,0 0-1,0 0 1,1 0-1,-1 0 1,1 0-1,2 8 1,-2-11-98,-1-1 0,1 0 0,0 1 0,0-1 1,-1 0-1,1 0 0,0 0 0,0 1 0,0-1 0,0 0 1,0 0-1,1 0 0,-1-1 0,0 1 0,0 0 0,1 0 1,-1-1-1,0 1 0,1-1 0,-1 1 0,1-1 0,-1 1 1,1-1-1,-1 0 0,1 0 0,-1 0 0,1 0 0,-1 0 1,1 0-1,-1 0 0,1 0 0,-1-1 0,3 0 0,5-1 102,0-1-1,-1 0 1,1-1-1,-1 0 0,0 0 1,0-1-1,0 0 1,-1-1-1,1 1 0,-1-1 1,6-8-1,0 0 76,0 0 0,-2 0 0,0-1 0,14-26-1,-21 35-153,-1 0-1,-1 0 1,1-1 0,-1 0-1,0 1 1,1-9-1,-3 14-60,0-1 0,1 1 1,-1 0-1,0-1 0,0 1 0,0 0 0,0-1 0,0 1 0,0 0 0,-1-1 1,1 1-1,0 0 0,-1-1 0,1 1 0,-1 0 0,1 0 0,-1-1 0,0 1 1,1 0-1,-1 0 0,0 0 0,0 0 0,0 0 0,0 0 0,0 0 0,0 0 1,0 0-1,0 1 0,0-1 0,0 0 0,0 1 0,-1-1 0,1 0 1,0 1-1,0 0 0,-1-1 0,1 1 0,-2 0 0,-3-1-157,0 0-1,0 1 1,0 0 0,1 1-1,-1 0 1,0-1-1,0 2 1,1-1-1,-1 1 1,0-1 0,1 2-1,0-1 1,-1 1-1,1-1 1,0 1 0,0 1-1,1-1 1,-6 5-1,6-1-330,2 2-149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4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18228,'-3'1'3546,"1"9"-1711,1 19-752,0-18-591,-3 33 143,2-25-549,0-1 0,1 0 1,2 22-1,0-39-85,-1 0-1,0 0 1,0 0-1,1 0 1,-1 0-1,1-1 1,-1 1-1,1 0 1,-1 0-1,1 0 1,-1-1-1,1 1 1,0 0-1,-1-1 1,1 1-1,0 0 1,0-1-1,-1 1 1,1-1-1,0 1 1,0-1-1,0 0 0,0 1 1,0-1-1,-1 0 1,1 1-1,0-1 1,0 0-1,1 0 1,37 1-1,-11-1 3,-24 1-5,0 0 1,0 1-1,0-1 1,0 1 0,0 0-1,0 0 1,-1 0-1,1 0 1,-1 0 0,1 1-1,-1 0 1,0 0-1,0 0 1,0 0 0,0 0-1,-1 0 1,1 1-1,-1 0 1,0-1 0,0 1-1,0 0 1,0 0-1,-1 0 1,0 0-1,1 0 1,-2 0 0,1 0-1,0 8 1,0-7 39,-1 0 1,-1-1-1,1 1 0,0 0 1,-1 0-1,0-1 0,0 1 1,-1-1-1,1 1 0,-1-1 1,0 0-1,0 1 1,0-1-1,-1 0 0,1 0 1,-1-1-1,0 1 0,0 0 1,0-1-1,-1 0 0,1 0 1,-1 0-1,0 0 0,0 0 1,0-1-1,-5 3 0,4-3 25,0 0-1,0-1 1,0 1-1,0-1 1,0 0-1,0 0 1,-1 0-1,1-1 0,0 0 1,-1 0-1,1 0 1,-1-1-1,-6-1 1,9 1-182,0 0 0,1 0 1,-1 0-1,1 0 1,-1-1-1,1 1 0,0-1 1,-1 1-1,1-1 0,0 0 1,0 0-1,0 0 1,0 0-1,1 0 0,-1 0 1,1-1-1,-1 1 0,1-1 1,0 1-1,0-1 1,0 1-1,0-1 0,0 0 1,0 1-1,1-1 1,-1 0-1,1-4 0,-1-4-202,1 0 0,0-1 0,3-10 0,3-14-591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4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18436,'5'-2'1864,"0"2"-1047,6 0-281,2 2 984,1 1-344,5-2-408,2 2-111,1 2-281,1-1-208,-2 0-753,-1 2-543,-3-3 952,-3-3-184,-4-4-136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14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20 16099,'-8'12'1228,"0"0"0,1 1 0,0-1 0,-8 22 0,11-22-1045,0 0-1,1 1 1,0 0-1,1 0 1,0-1 0,1 1-1,0 1 1,3 21-1,-2-32-145,0 0-1,1 0 0,-1 0 1,1 0-1,-1-1 0,1 1 0,0 0 1,0 0-1,1-1 0,-1 1 0,0 0 1,1-1-1,0 0 0,-1 1 0,1-1 1,0 0-1,0 0 0,0 0 1,1 0-1,-1 0 0,0 0 0,1-1 1,-1 1-1,1-1 0,0 1 0,-1-1 1,1 0-1,3 1 0,0-2 54,1 1 0,-1 0 0,0-1-1,1 0 1,-1-1 0,0 0 0,1 0 0,-1 0-1,0 0 1,0-1 0,0 0 0,7-4 0,-1 1 82,0-1 1,-1 0-1,0-1 1,0 0-1,-1-1 1,0 0-1,0-1 1,0 0 0,12-17-1,-19 22-128,1 0 0,-2 0-1,1-1 1,0 1 0,-1-1-1,0 0 1,0 0 0,0 0 0,-1 0-1,1 0 1,-1 0 0,0 0-1,-1 0 1,1-1 0,-1 1 0,0 0-1,-1-1 1,1 1 0,-1 0-1,0 0 1,0 0 0,-1 0 0,1 0-1,-1 0 1,0 0 0,-4-6 0,3 6-114,-1 1 0,0-1 1,0 1-1,0-1 1,0 1-1,-1 0 1,0 1-1,0-1 0,0 1 1,0 0-1,0 0 1,-1 1-1,1 0 1,-1-1-1,-9-1 1,12 3-24,0 0 1,-1 1 0,1-1-1,-1 1 1,1-1 0,-1 1-1,1 0 1,-1 0 0,1 1-1,0-1 1,-1 1 0,1 0-1,0 0 1,-1 0 0,1 0 0,0 0-1,0 1 1,0-1 0,0 1-1,0 0 1,0 0 0,0 0-1,1 0 1,-1 1 0,1-1-1,-1 1 1,1-1 0,-2 4-1,-8 18-663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48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16315,'-3'16'2225,"3"-4"-1241,9-5-280,7-1 1169,9-4-505,4-2-160,6-5-360,0 1-207,-3-2-561,-1 0-376,-8 2 304,-11-1-72,-11 4-161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20.1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71 16155,'3'-5'741,"0"2"-305,0-1 0,-1 0 1,1 0-1,-1 0 0,0-1 1,0 1-1,-1 0 0,1-1 1,-1 1-1,2-9 0,-3 12-368,0 1 0,0-1-1,0 1 1,0-1 0,0 1-1,0-1 1,-1 1 0,1-1-1,0 1 1,0 0 0,0-1-1,0 1 1,-1-1 0,1 1-1,0 0 1,0-1 0,-1 1-1,1-1 1,0 1 0,-1 0-1,1-1 1,0 1 0,-1 0-1,1 0 1,-1-1 0,1 1-1,-1 0 1,1 0 0,0 0 0,-1 0-1,1-1 1,-1 1 0,1 0-1,-1 0 1,1 0 0,-1 0-1,1 0 1,-1 0 0,1 0-1,-1 0 1,1 0 0,0 0-1,-1 0 1,1 1 0,-1-1-1,1 0 1,-1 0 0,1 0-1,-1 1 1,-23 11 764,8-1-662,1 1 0,1 0 0,0 1 0,1 1 0,-22 30 0,-47 84 218,66-101-235,-16 41-1,27-58-113,2 1-1,-1 0 0,1 0 1,1 1-1,0-1 1,1 0-1,-1 14 0,2-22-26,0-1 0,0 1 0,1-1 0,-1 0 0,0 1 0,1-1 0,0 1 0,-1-1-1,1 0 1,0 0 0,0 1 0,0-1 0,1 0 0,-1 0 0,1 0 0,-1 0 0,1 0 0,-1 0-1,1-1 1,4 4 0,-3-3-1,1 0 1,-1-1-1,1 1 0,0-1 0,0 0 0,-1 0 1,1 0-1,0 0 0,0-1 0,0 0 0,0 1 0,4-2 1,4 0 41,-1 0 0,1-1 0,-1 0 0,0-1 0,0-1 0,0 0 0,0 0-1,12-7 1,-17 7 21,0 0 0,0 0-1,0 0 1,-1-1-1,0 0 1,0 0-1,9-11 1,-13 15-53,-1 0 1,1-1 0,0 1 0,-1 0-1,1 0 1,-1-1 0,1 1-1,-1 0 1,0-1 0,1 1-1,-1-1 1,0 1 0,0 0-1,0-1 1,0 1 0,0-1 0,0 1-1,-1-3 1,0 2-1,0 1-1,0-1 1,0 0 0,0 1 0,-1-1-1,1 1 1,0 0 0,-1-1 0,1 1-1,-1 0 1,0 0 0,1 0-1,-1 0 1,0 0 0,1 0 0,-1 1-1,-4-2 1,-3 0-127,0 0 1,0 1-1,0 0 0,-1 0 0,1 1 1,0 0-1,-1 1 0,1 0 1,0 1-1,0 0 0,0 0 0,0 1 1,0 0-1,0 0 0,1 1 0,0 0 1,-8 6-1,15-10 98,0 1 1,0 0-1,0-1 0,0 1 0,0 0 0,0-1 1,1 1-1,-1 0 0,0 0 0,0 0 1,1 0-1,-1 0 0,1 0 0,-1 0 1,1 0-1,-1 0 0,1 0 0,0 0 1,-1 2-1,1-2-12,1 0 0,-1 0 0,0 0 1,1-1-1,-1 1 0,0 0 0,1 0 0,-1 0 1,1-1-1,-1 1 0,1 0 0,0-1 0,-1 1 1,1 0-1,0-1 0,-1 1 0,1-1 0,0 1 0,0-1 1,0 1-1,-1-1 0,2 1 0,22 8-437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20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19 20316,'0'-1'85,"0"0"0,-1 0-1,1 0 1,-1 0-1,1 0 1,-1 0-1,1 0 1,-1 0 0,0 1-1,1-1 1,-1 0-1,0 0 1,0 0 0,0 1-1,1-1 1,-1 0-1,0 1 1,0-1 0,0 1-1,0-1 1,0 1-1,0 0 1,0-1 0,-1 1-1,1 0 1,0 0-1,0-1 1,0 1-1,0 0 1,0 0 0,0 0-1,0 1 1,0-1-1,-1 0 1,1 0 0,0 0-1,0 1 1,0-1-1,0 1 1,0-1 0,-1 2-1,-4 0 121,1 0 0,0 1 0,0 0 0,0 0 0,0 0-1,0 1 1,-4 4 0,2-1-118,0 2 1,0-1-1,1 1 0,0 0 0,1 1 0,0-1 1,0 1-1,1 0 0,1 0 0,-1 0 1,2 1-1,-1-1 0,1 1 0,0 12 1,1-19-73,1 1 1,0 0-1,0 0 1,1-1-1,-1 1 1,1 0-1,0-1 1,0 1-1,1-1 1,0 1-1,-1-1 1,1 1-1,0-1 1,1 0-1,-1 0 1,1 0 0,0-1-1,0 1 1,0 0-1,1-1 1,-1 0-1,1 0 1,-1 0-1,1 0 1,0-1-1,0 1 1,1-1-1,-1 0 1,0 0-1,1-1 1,-1 1-1,1-1 1,8 1 0,-4 0 39,1-1 1,-1 0-1,1-1 1,0-1-1,-1 1 1,1-1-1,16-4 1,-19 3-7,-1 0 0,1 0 0,-1-1 0,1 0 0,-1 0 0,0 0 0,0-1 0,0 0 0,-1 0 0,0 0 0,7-7 0,-10 9-26,0 0 0,-1 1 1,1-1-1,-1 0 0,0 0 0,1 0 1,-1-1-1,0 1 0,0 0 1,0 0-1,-1-1 0,1 1 1,0-1-1,-1 1 0,0 0 0,1-1 1,-1 1-1,0-1 0,-1-4 1,0 4-40,0 0 1,0-1-1,-1 1 1,1 0-1,-1 0 1,1 0-1,-1 0 1,0 1-1,0-1 1,-1 0-1,1 1 1,-5-4-1,-3-3-27,-1 2 0,0-1 0,-1 2 0,0-1 0,-25-8 0,-41-14-94,38 13-39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39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833 33 14715,'9'-7'1219,"21"-13"2264,-29 19-3171,1 0 0,-1 1 1,0-1-1,0 1 1,1-1-1,-1 1 1,0-1-1,1 1 1,-1 0-1,0 0 0,1-1 1,-1 1-1,1 0 1,-1 0-1,0 0 1,1 1-1,-1-1 1,1 0-1,2 1 0,-3 0-207,0 1-1,0-1 1,0 0-1,0 0 1,0 1-1,0-1 1,-1 1-1,1-1 0,0 1 1,-1-1-1,1 1 1,-1-1-1,1 1 1,-1-1-1,0 1 1,0 0-1,0-1 0,1 1 1,-2 0-1,1-1 1,0 4-1,-7 39 342,5-36-314,-12 49 245,8-39-259,2 1 0,0 0-1,-3 39 1,7-57-110,0-1 0,0 1 0,0 0 0,0 0 0,0-1-1,0 1 1,0 0 0,0 0 0,0 0 0,0-1 0,0 1 0,0 0 0,1 0 0,-1-1 0,0 1 0,0 0-1,1-1 1,-1 1 0,1 0 0,-1-1 0,1 1 0,-1 0 0,1-1 0,-1 1 0,1-1 0,-1 1 0,2 0 0,-1-1 0,0 0 0,-1 0 0,1-1 0,0 1 0,0 0 0,0 0 0,0-1 0,0 1 0,0 0 0,0-1 0,0 1 0,-1-1 0,1 1 0,0-1 0,0 1 1,-1-1-1,1 0 0,1 0 0,2-4 25,1 0 0,-1 0 0,0 0 0,0-1 0,4-7 0,-7 13-31,-1-1 0,0 1 0,0 0 0,1-1 0,-1 1 0,0-1 0,0 1 0,1-1 0,-1 1 0,0 0 0,0-1 0,0 1 0,0-1 0,0 1-1,0-1 1,0 1 0,0-1 0,0 1 0,0-1 0,0 1 0,0-1 0,0 1 0,0-1 0,0 1 0,0-1 0,-1 1 0,1-1 0,0 1 0,0-1-1,-1 1 1,1 0 0,0-1 0,0 1 0,-1-1 0,1 1 0,-1 0 0,1-1 0,0 1 0,-1 0 0,1 0 0,-1-1 0,1 1 0,0 0 0,-1 0 0,1 0-1,-1-1 1,1 1 0,-1 0 0,1 0 0,-1 0 0,1 0 0,-1 0 0,1 0 0,-1 0 0,1 0 0,-1 0 0,0 0 0,-39 7 24,24-4-15,-72 13 26,-86 27 0,110-25-22,-2-2 0,0-3 0,-81 5 0,63-21 33,58 1-20,-47 2 0,65 1-38,1 0 0,-1 0-1,0 1 1,1 0-1,-1 0 1,-13 7-1,23-10-946,2-1 521,1 0 1,-1-1-1,0 1 1,0-1-1,-1 0 1,1 0-1,0 0 1,3-5-1,7-10-399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0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103 387 10826,'-29'13'1724,"19"-8"-848,-1-1 0,1 1 0,0 1 0,1 0 0,-10 8 0,14-7 1515,13-7-1063,12-7-351,-2-2-525,0-1 0,-1-1 0,0-1 0,25-22 1,53-62 355,14-29-313,-89 99-308,-1 0 0,-2-1 1,15-31-1,-31 52 97,-6 11-151,-13 23 106,2 1-1,-14 32 0,5-7-68,-16 25 5,-66 143 361,103-212-513,1-3-20,0 0 0,1 0-1,0 0 1,0 0 0,-1 10-1,3-17-16,0 1 0,0-1 0,0 1 0,0-1-1,0 1 1,0 0 0,0-1 0,0 1 0,0-1-1,0 1 1,0-1 0,0 1 0,0-1-1,0 1 1,1 0 0,-1-1 0,0 1 0,0-1-1,1 1 1,-1-1 0,0 0 0,1 1-1,-1-1 1,0 1 0,1-1 0,-1 1 0,1-1-1,-1 0 1,1 1 0,-1-1 0,0 0 0,1 0-1,0 1 1,1-1-55,-1 0-1,1 0 1,0 0 0,-1 0 0,1 0-1,-1-1 1,1 1 0,-1 0-1,1-1 1,-1 0 0,1 1-1,1-2 1,6-3-605,0 0 0,15-13 0,-6 2 30,-1-2 0,0 0 0,-1-1 0,23-38 0,-33 48 444,36-54-973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41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2 13267,'12'-1'2193,"-10"7"-403,-16 17 659,3-5-1528,-2 11-575,1 0 0,2 1 0,0 1-1,2-1 1,2 2 0,0-1 0,0 33-1,6-58-288,0 0 0,0-1 1,0 1-1,1-1 0,0 1 0,0-1 0,1 1 0,-1-1 0,6 10 0,-6-13-25,0 0-1,0 0 0,1-1 1,-1 1-1,1 0 0,-1-1 1,1 1-1,0-1 1,0 1-1,0-1 0,-1 0 1,1 0-1,0 0 1,0 0-1,1 0 0,-1-1 1,0 1-1,0 0 0,0-1 1,0 0-1,1 1 1,-1-1-1,0 0 0,0 0 1,1 0-1,-1-1 1,3 1-1,3-2 67,1 0 0,0-1 0,-1 0-1,1 0 1,-1-1 0,0 0 0,0 0 0,0-1 0,11-9 0,3-4 249,35-37-1,-41 37-244,0 1 0,-1-2 0,-2 0 0,0-1 0,0 0 0,-2-1 0,-1 0 0,11-31 0,-20 48-84,0 1 1,0-1-1,0 0 0,-1 0 1,1 1-1,-1-1 1,0 0-1,0 0 0,0 0 1,-1 0-1,0 1 1,1-1-1,-1 0 0,-2-5 1,1 7-11,1 0 0,0 0 0,0 1 0,-1-1 0,1 1 0,-1-1 0,1 1 0,-1 0 0,1 0 0,-1-1 0,0 1 0,0 0 0,0 0 0,0 1 0,0-1 0,0 0 0,0 1 0,0-1 0,0 1 0,0 0 0,0-1 0,0 1 0,0 0 0,0 0 0,0 0 0,0 1 0,-4 0 0,-3 0-11,-1 1 0,1 1 0,-1 0 0,1 0 0,0 1 1,0 0-1,-10 6 0,-56 42-1425,54-36-214,-37 21 1,40-30 880,9-7-305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8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 14715,'1'-2'253,"12"-31"2424,-13 33-2607,1-1 0,-1 1 1,0-1-1,0 1 1,1 0-1,-1-1 0,0 1 1,1 0-1,-1-1 0,0 1 1,1 0-1,-1-1 1,1 1-1,-1 0 0,0 0 1,1-1-1,-1 1 0,1 0 1,-1 0-1,1 0 1,-1 0-1,1 0 0,-1 0 1,1 0-1,0 0 48,0 1 0,0-1 1,0 1-1,-1-1 0,1 1 0,0 0 0,0-1 1,-1 1-1,1 0 0,-1-1 0,1 1 0,0 0 1,-1 0-1,0 0 0,1 0 0,-1-1 1,1 1-1,-1 1 0,9 26 459,-1 0 0,-2 0 0,-1 0 0,-1 1 0,1 36 1,1 7-231,-3-44-268,-2-9-43,1 1 0,1-1 0,0 0 0,2 0 0,0-1 0,9 21 0,-14-37-14,1-1 0,0 0 0,-1 1 1,1-1-1,0 0 0,0 0 0,0 0 0,0 0 0,0 0 1,0 0-1,0 0 0,0 0 0,0 0 0,0 0 0,1 0 1,-1-1-1,0 1 0,1 0 0,-1-1 0,0 1 1,1-1-1,-1 0 0,3 1 0,-2-1 18,1-1 0,-1 1 0,0-1-1,0 1 1,0-1 0,0 0 0,1 0 0,-1 0 0,0 0 0,0 0 0,-1 0-1,1 0 1,3-3 0,5-6 199,-1 0 1,0 0-1,15-23 1,-21 29-177,40-60 678,-2-3 1,-3-1-1,52-131 1,-86 186-903,0 0 1,0 0-1,-1 0 1,1-18-1,-5 25-771,-3 7-404,-3 11 83,6 4 647,1 2-151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8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 9 16011,'1'-1'192,"0"0"0,0 1 0,0-1 0,0 0 0,0 1 0,0-1 0,0 0-1,0 1 1,0-1 0,1 1 0,-1 0 0,0-1 0,0 1 0,1 0 0,-1 0-1,0 0 1,2 0 0,-3 0-80,1 1-1,-1-1 1,0 0-1,1 1 1,-1-1-1,0 1 1,0-1-1,1 1 0,-1-1 1,0 0-1,0 1 1,0-1-1,1 1 1,-1-1-1,0 1 1,0-1-1,0 1 1,0-1-1,0 1 1,0-1-1,0 1 1,0 0-1,0-1 1,-1 1-1,1-1 0,0 0 1,0 2-1,-4 8 989,1 0-1,-9 17 0,10-23-1109,-26 46 866,-2-1 0,-66 82 0,15-23-555,-19 36-858,100-144 541,0 0-1,0 0 1,0 0 0,0 1 0,0-1-1,0 0 1,0 0 0,0 0 0,0 0-1,0 0 1,0 0 0,0 0 0,0 0-1,0 1 1,0-1 0,-1 0-1,1 0 1,0 0 0,0 0 0,0 0-1,0 0 1,0 0 0,0 0 0,0 0-1,0 0 1,0 0 0,0 1-1,0-1 1,0 0 0,-1 0 0,1 0-1,0 0 1,0 0 0,0 0 0,0 0-1,0 0 1,0 0 0,0 0-1,0 0 1,-1 0 0,1 0 0,0 0-1,0 0 1,0 0 0,0 0 0,0 0-1,0 0 1,0 0 0,0 0-1,-1 0 1,1 0 0,0 0 0,0 0-1,0-1 1,0 1 0,0 0 0,0 0-1,0 0 1,0 0 0,0 0-1,0 0 1,0 0 0,-1 0 0,1 0-1,0 0 1,0-1 0,1-6-682,3-6 323,1 1 0,1-1 0,0 1 1,0 0-1,14-18 0,-7 10 60,22-35-414,3-1-139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9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5 15211,'0'0'85,"1"-1"0,-1 1 0,0 0 1,1-1-1,-1 1 0,0 0 0,1-1 0,-1 1 0,1 0 0,-1 0 0,1-1 0,-1 1 0,0 0 0,1 0 0,-1 0 0,1 0 0,-1-1 0,1 1 0,-1 0 1,1 0-1,-1 0 0,1 0 0,-1 0 0,1 0 0,-1 0 0,1 1 0,-1-1 0,1 0 0,-1 0 0,0 0 0,1 0 0,0 1 0,0 0 64,-1 0 0,1 0 0,0 0 0,0 0 0,-1 0 0,1 0 1,-1 0-1,1 0 0,-1 1 0,0-1 0,1 0 0,-1 3 0,2 47 2030,-2-39-1704,-1 88 1509,-1-53-1580,3-1 0,1 0 1,11 57-1,-4-78-1164,-4-22-500,-3-16-147,-3 4 899,0-1-1,-1 1 1,0 0 0,0 0 0,-1 0 0,0 0 0,0 0 0,-1 1 0,0-1 0,-1 1 0,0 0 0,0 0 0,-1 1 0,-8-9 0,4 4-138,-1 1 0,-1 1 0,0-1 0,-14-8 0,14 12 1386,0 0-1,-16-7 0,28 14-665,0 0 1,0 0-1,0 0 1,-1 0-1,1 0 0,0 0 1,0 0-1,0 0 1,0 0-1,0 0 1,0 0-1,-1 0 0,1 0 1,0 0-1,0 0 1,0 0-1,0 0 0,0 0 1,0 0-1,-1 0 1,1 0-1,0 0 0,0 0 1,0 0-1,0-1 1,0 1-1,0 0 1,0 0-1,0 0 0,0 0 1,0 0-1,0 0 1,0 0-1,-1-1 0,1 1 1,0 0-1,0 0 1,0 0-1,0 0 0,0 0 1,0 0-1,0-1 1,0 1-1,0 0 0,0 0 1,0 0-1,0 0 1,0 0-1,0 0 1,1-1-1,-1 1 0,0 0 1,0 0-1,0 0 1,11-4 2322,26-1-435,-21 3-1239,18-5-670,55-18-1,-68 18-62,3 0-310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09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23109,'0'7'2288,"-3"-1"-1719,0-2-385,3 2 1280,1-2-1848,4-1-664,0-4 768,1-6-201,4-7-215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10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13723,'3'5'2080,"-1"-1"-1167,-1 0-249,1 2 1544,-1 0-880,1-2-135,-2 2-297,0-1-200,0-2-224,0-2-136,-3 0-1480,1-3 832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5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371 170 13275,'3'-4'434,"1"1"1,-1-1-1,0 0 1,0 0-1,-1 0 1,1 0-1,-1 0 1,0-1-1,0 1 1,0-1-1,-1 1 1,0-1-1,1 0 1,-2 0-1,1 0 1,0 0-1,-1 1 1,0-1-1,0 0 1,-1 0-1,1 0 1,-3-9-1,2 11-322,0 0 1,0 0-1,0 0 0,0 0 0,0 0 1,-1 0-1,0 1 0,1-1 0,-1 0 1,0 1-1,0 0 0,0-1 0,0 1 0,-1 0 1,1 0-1,-1 0 0,1 0 0,-1 0 1,0 1-1,0-1 0,0 1 0,1 0 1,-1 0-1,0 0 0,-1 0 0,1 0 0,0 1 1,0-1-1,0 1 0,0 0 0,0 0 1,-1 0-1,1 1 0,0-1 0,-6 2 1,-2 1-30,0 1 0,0 0 0,0 1 0,1 0 1,-1 0-1,1 1 0,1 1 0,-1 0 0,1 0 1,0 1-1,1 0 0,-1 0 0,2 1 0,-1 0 1,1 0-1,1 1 0,-11 20 0,16-28-68,0 0-1,0 0 1,0 0 0,1 0-1,-1 1 1,1-1 0,-1 0-1,1 0 1,0 0 0,0 0-1,0 1 1,0-1 0,0 0-1,0 0 1,2 4 0,-2-5-7,1 1 0,0-1 0,0 0 0,-1 0 0,1 1 0,0-1 0,0 0 0,0 0 0,0 0-1,1 0 1,-1 0 0,0 0 0,0-1 0,0 1 0,1 0 0,-1-1 0,0 1 0,2 0 0,2 0 2,1 0 0,-1 0 0,0 0 0,1-1 0,-1 0 0,0 0 0,1 0 0,-1-1 0,0 1 0,1-1 0,6-3 0,0 0-5,1-1 0,0-1 1,-1 0-1,0 0 0,13-11 1,-18 13-14,-1 0 0,-1-1 1,1 0-1,-1-1 1,1 1-1,-2-1 1,1 0-1,-1 0 1,1 0-1,-2-1 0,4-6 1,-21 29-81,2 9 74,1 0 1,2 1-1,0-1 1,1 2-1,2-1 1,1 1-1,-3 37 1,8-61 16,0 0 1,0 0-1,1 0 1,-1 0-1,1 0 0,0 0 1,0 0-1,0 0 1,0 0-1,0 0 0,1 0 1,-1-1-1,1 1 1,0 0-1,3 3 0,12 22 39,-15-23-38,-1-1 0,0 1 0,0 0 1,0 0-1,-1 0 0,1 0 0,-1 0 0,-1 0 1,1 0-1,0 0 0,-1 0 0,0 0 0,-1 0 0,1-1 1,-1 1-1,-3 7 0,1-4 56,0 0 0,0 0 0,-1-1 0,0 1 1,-1-1-1,0-1 0,0 1 0,-9 7 0,7-8 60,-1 0 0,1-1 0,-1 0 0,0 0 0,0-1 0,-1 0 0,1-1-1,-1 0 1,0-1 0,0 0 0,-11 1 0,8-2 16,0 0 1,-1-1-1,1-1 0,0 0 0,0-1 0,0 0 0,0-1 0,-13-5 1,14 1 68,11 1-929,17-9-2098,-4 7 1319,24-18-239,-9 9 639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1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 22909,'3'-2'2152,"-8"1"-351,8 2-1641,0 1-352,2-1-929,-2 3 985,2 5-256,-5 1-80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2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21877,'0'7'1864,"0"-8"-1336,2-4-312,1-2 704,1-2-664,3 4 457,-2-1-593,-1-2-208,-4 1 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3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59 16636,'7'-9'2267,"12"-17"530,-18 25-2487,0 0 0,0 0 0,-1 0 0,1-1 0,0 1 0,-1 0 1,1 0-1,-1-1 0,0 1 0,1 0 0,-1-1 0,0 1 0,0-1 0,0 1 1,0-2-1,0 2-235,-1 1 0,0 0 0,0 0-1,1-1 1,-1 1 0,0 0 0,0 0 0,1 0 0,-1 0 0,0 0 0,0 0 0,0 0 0,1 0 0,-1 1 0,0-1 0,0 0 0,1 0 0,-1 1 0,0-1 0,0 1 0,-17 6 312,-73 45 844,97-55-324,-5 3-907,0 0-1,0 0 1,1 0-1,-1 1 1,0-1-1,0 0 1,0 0-1,0 1 1,0-1-1,0 1 1,0-1 0,0 1-1,0-1 1,0 1-1,0 0 1,0-1-1,0 1 1,0 0-1,1 1 1,-2-2-148,10-25-2198,-9 24 2372,0-1-1,-1 1 1,1 0-1,0 0 1,-1-1 0,1 1-1,0 0 1,0 0-1,0 0 1,0 0 0,0 0-1,0 0 1,0 0 0,2 0-1,1 5 620,-4 12-347,-13 36 229,9-43-312,1 1 0,1-1 1,0 1-1,-2 19 0,8-43 839,-4 13-1058,1 0 1,-1 0-1,0 0 1,1 0 0,-1 0-1,1 0 1,0 0-1,-1 0 1,1 0 0,0 0-1,-1 0 1,1 1-1,0-1 1,0 0 0,0 1-1,0-1 1,0 0-1,0 1 1,1-1 0,-2 1-218,-2-19-10749,6 13 10143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3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400 51 10562,'1'-23'4677,"-1"12"-1196,0 0 5742,-11 7-7460,5 3-1711,1 1 0,-1 0 0,0 0 1,1 1-1,-1-1 0,0 1 0,1 1 0,-1-1 0,1 1 0,0 0 0,-1 0 0,1 0 0,0 1 0,0 0 0,0 0 0,-5 4 0,-2 2-43,1 1 0,-1 0-1,2 1 1,-1 0 0,-8 13 0,13-16-4,0 1 0,0-1 0,1 2 0,0-1 0,1 1 0,0-1 0,-4 16 0,8-22-12,-1 0 0,0 1 1,1-1-1,0 1 0,-1-1 1,1 1-1,1-1 0,-1 1 1,0-1-1,1 1 0,0-1 1,0 1-1,0-1 0,0 0 1,0 0-1,1 1 0,-1-1 1,1 0-1,0 0 1,0 0-1,0-1 0,1 1 1,-1 0-1,0-1 0,5 3 1,4 3-61,0-2 1,0 0-1,20 8 1,-21-10 28,-1 0 1,0 0-1,0 1 0,-1 0 0,1 1 1,10 8-1,-17-12 34,0 1 1,0 0-1,0 0 0,0-1 1,0 1-1,-1 0 0,1 1 1,-1-1-1,1 0 0,-1 0 1,0 1-1,-1-1 0,1 0 1,-1 1-1,1-1 0,-1 1 1,0-1-1,0 0 0,0 1 1,-1-1-1,1 1 0,-1-1 1,-1 4-1,1-2 20,-1 0-1,1 0 1,-1-1-1,0 1 1,-1-1-1,1 1 1,-1-1-1,1 0 1,-1 0-1,0 0 1,-1 0-1,1-1 1,-1 1-1,-6 4 1,3-3 33,0-1 1,-1 0-1,1 0 1,-1-1-1,0 0 1,0 0-1,-17 3 1,4-3 48,0-1 1,0 0 0,0-2-1,0-1 1,0 0-1,-24-6 1,39 7-229,0-1 0,0 0 0,0-1 0,0 0-1,0 0 1,1 0 0,-1-1 0,-8-4 0,14 6 98,-1 1 1,1 0-1,0 0 0,0 0 1,0 0-1,0-1 0,-1 1 1,1 0-1,0 0 0,0 0 0,0-1 1,0 1-1,0 0 0,0 0 1,0-1-1,0 1 0,0 0 1,-1 0-1,1 0 0,0-1 0,0 1 1,0 0-1,0 0 0,0-1 1,1 1-1,-1 0 0,0 0 1,0-1-1,0 1 0,0 0 1,0 0-1,0 0 0,0-1 0,0 1 1,0 0-1,1 0 0,-1 0 1,0-1-1,0 1 0,0 0 1,0 0-1,1 0 0,-1 0 0,0-1 1,0 1-1,0 0 0,1 0 1,-1 0-1,13-7-427,-12 7 433,17-7-627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4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14 18548,'1'0'100,"-1"-1"0,0 1-1,0-1 1,0 1 0,0 0 0,0-1 0,0 1-1,0-1 1,0 1 0,0-1 0,0 1 0,0-1-1,0 1 1,0 0 0,-1-1 0,1 1 0,0-1-1,0 1 1,0 0 0,-1-1 0,1 1 0,0 0-1,0-1 1,-1 1 0,1 0 0,0-1 0,-1 1 0,1 0-1,0 0 1,-1-1 0,1 1 0,0 0 0,-1 0-1,1 0 1,-1-1 0,1 1 0,-1 0 0,1 0-1,0 0 1,-1 0 0,1 0 0,-1 0 0,1 0-1,-1 0 1,1 0 0,0 0 0,-1 0 0,1 0-1,-1 0 1,1 0 0,-1 0 0,1 1 0,-1-1-1,-26 9 2258,17-4-2212,-1 1 1,2 0 0,-1 1-1,1 0 1,0 1-1,0 0 1,1 0 0,0 1-1,0 0 1,1 0 0,0 1-1,1 0 1,0 0-1,-6 14 1,12-23-152,-1 0-1,1 0 1,-1 0-1,1 0 1,-1 0-1,1 0 1,0 0-1,0 0 1,-1 0-1,1 0 1,0 0-1,0 0 1,0 1-1,0-1 1,0 0 0,0 0-1,1 0 1,-1 0-1,0 0 1,1 0-1,-1 0 1,0 0-1,1 0 1,-1 0-1,1 0 1,0 0-1,-1 0 1,1 0-1,0 0 1,-1 0-1,1-1 1,0 1 0,0 0-1,0 0 1,0-1-1,0 1 1,0-1-1,0 1 1,0-1-1,1 1 1,5 1-49,-1-1 0,1 0 0,0 0 1,0-1-1,11-1 0,-5 1 20,-1 0-20,1 1 1,-1 0-1,0 1 1,15 3-1,-23-4 45,-1 0-1,0 1 0,1-1 0,-1 1 1,0-1-1,0 1 0,0 0 1,5 4-1,-7-4 13,0-1 1,0 0 0,0 0-1,0 1 1,0-1-1,0 1 1,0-1-1,0 1 1,-1-1 0,1 1-1,-1 0 1,1-1-1,-1 1 1,0 0-1,1-1 1,-1 1 0,0 0-1,0-1 1,0 3-1,-1 0 24,0-1-1,0 0 1,0 0 0,-1 0-1,1 0 1,-1 0-1,1 0 1,-1 0 0,0 0-1,0-1 1,0 1 0,-1-1-1,1 1 1,0-1-1,-1 0 1,0 0 0,1 0-1,-1 0 1,-4 1-1,-2 2 65,0-1 0,0 1-1,0-2 1,-1 0-1,-12 3 1,15-4-86,1-1-164,0 1 0,-1-1 1,1 0-1,0-1 0,0 1 0,-1-1 1,1 0-1,-11-2 0,17 2 113,0 0 1,-1-1-1,1 1 0,-1 0 0,1 0 1,-1 0-1,1-1 0,0 1 1,-1 0-1,1 0 0,0-1 0,-1 1 1,1 0-1,0-1 0,-1 1 0,1 0 1,0-1-1,0 1 0,-1-1 1,1 1-1,0 0 0,0-1 0,0 1 1,-1-1-1,1 1 0,0-1 0,0 1 1,0 0-1,0-1 0,0 1 0,0-1 1,0 1-1,0-1 0,0 1 1,0-1-1,0 1 0,1 0 0,-1-1 1,0 1-1,0-1 0,0 1 0,0-1 1,1 1-1,-1 0 0,0-1 1,0 1-1,1 0 0,0-1 0,9-11-725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4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1 17916,'4'0'2280,"-4"10"-1207,-4 6-481,-4 9 2648,-2 2-1959,0 10-777,0 2-128,2 2-320,1-1-72,4-4-256,2-4-80,1-8-312,3-6-241,-1-12-415,4-3-240,-6-12 1024,-3-4-257,-1-7-71</inkml:trace>
  <inkml:trace contextRef="#ctx0" brushRef="#br0" timeOffset="1">10 155 15899,'-7'-8'2393,"4"0"-1329,9 5-296,8 2 1337,11-1-553,3 1-248,6-1-615,2 1-353,2-3-729,1-4 490,1-2-226,-8 1-47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5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22133,'0'13'1936,"-1"6"-1344,-2 3-288,0 6 905,3-1-377,-2 5-464,2 1-240,3-4-384,0-3-360,0-7-633,1-4-223,-4-11 992,-4-4-256,-8-7-256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5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14579,'13'6'2489,"5"3"-1249,8-4-360,6 1 2305,6-1-1689,1-1-272,2-1-696,0 0-584,-10 0 216,-8 1-71,-14 2-298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5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80 16636,'2'-4'573,"2"0"-61,0-1 0,-1 1-1,0-1 1,0 0 0,0 0 0,-1-1-1,1 1 1,-1-1 0,-1 1-1,3-11 1,-4 15-439,0 1 0,0 0 0,0-1 1,0 1-1,0 0 0,0-1 0,0 1 0,0 0 0,0-1 0,0 1 0,0 0 0,0-1 0,0 1 0,-1 0 1,1-1-1,0 1 0,0 0 0,0-1 0,0 1 0,-1 0 0,1 0 0,0-1 0,0 1 0,-1 0 1,1 0-1,0 0 0,0-1 0,-1 1 0,1 0 0,0 0 0,-1 0 0,1 0 0,0 0 0,-1 0 0,1-1 0,-16 5 1243,-13 13-358,10-2-882,1 0 0,1 1 0,0 1 0,1 0 0,1 1 0,1 1 0,0 0 0,1 1-1,2 0 1,0 1 0,-10 26 0,20-43-78,0-1 0,-1 0 0,2 1 0,-1-1-1,0 1 1,1-1 0,-1 1 0,1-1 0,0 1 0,0 0-1,0-1 1,1 1 0,1 5 0,-1-6-5,0-1 0,0 0 1,1 1-1,-1-1 0,1 0 0,0 0 1,-1 0-1,1 0 0,0 0 0,0 0 1,0-1-1,0 1 0,0-1 0,1 1 1,-1-1-1,0 0 0,1 0 0,-1 0 1,4 1-1,12 3-70,34 6 0,-36-8 31,0 0 0,31 11 0,-46-14 50,0 0 1,0 0-1,0 1 1,0-1-1,0 1 0,0-1 1,0 1-1,0-1 1,0 1-1,0 0 1,0 0-1,0-1 1,-1 1-1,1 0 1,0 0-1,0 0 1,-1 0-1,1 0 0,-1 0 1,1 0-1,-1 0 1,2 2-1,-3-2 11,1 0-1,0 0 1,0 0-1,0 0 1,-1 0-1,1 0 1,-1 0-1,1 0 1,0 0-1,-1 0 1,0 0-1,1 0 1,-1 0-1,0 0 1,1-1 0,-1 1-1,0 0 1,-1 1-1,-5 3 94,-1 0 0,1 0 0,-1-1 0,-12 5 1,-2 0 107,-40 10 0,51-17-1212,1 0-1,-21 1 1,38-3 387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6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5 21061,'0'-1'70,"0"1"1,-1 0 0,1-1 0,0 1 0,-1 0 0,1 0 0,0-1 0,0 1 0,-1 0 0,1 0 0,-1 0 0,1-1 0,0 1 0,-1 0 0,1 0 0,0 0 0,-1 0 0,1 0 0,-1 0 0,1 0 0,0 0 0,-1 0 0,1 0 0,-1 0-1,1 0 1,-1 0 0,1 0 0,0 0 0,-1 0 0,1 0 0,0 0 0,-1 1 0,1-1 0,-1 0 0,1 0 0,0 0 0,-1 1 0,1-1 0,-18 11 469,12-6-229,0 1 1,0 1-1,1-1 1,-1 1-1,2 0 1,-1 0-1,1 1 1,-5 9-1,1 2-195,0 1-1,-5 24 1,10-35-128,1-1 0,0 1 1,1 0-1,-1 1 0,2-1 1,-1 0-1,1 0 0,2 15 1,-1-23 9,-1 0 1,0 0 0,0-1 0,1 1 0,-1 0 0,0 0 0,1-1 0,-1 1-1,1 0 1,-1-1 0,0 1 0,1 0 0,0-1 0,-1 1 0,1-1 0,-1 1 0,1-1-1,0 1 1,-1-1 0,1 1 0,0-1 0,0 0 0,-1 1 0,1-1 0,0 0-1,0 0 1,0 1 0,1-1-1,0-1-1,1 1 0,-1 0 0,0 0 1,0-1-1,0 1 0,0-1 1,0 0-1,-1 1 0,4-3 1,4-2-6,0 0 0,-1-1 0,10-9 1,86-91 83,-40 39-35,-59 61-40,-4 5-1,0-1 0,0 1 1,0 0-1,0 0 0,0 0 0,0 0 0,0 0 1,0 0-1,0 0 0,1 0 0,-1 0 1,0 1-1,0-1 0,1 1 0,-1-1 0,1 1 1,-1-1-1,1 1 0,2-1 0,-4 1 0,0 0 0,0 0 0,1 0 0,-1 1 1,0-1-1,0 0 0,0 0 0,0 0 0,1 0 0,-1 0 0,0 1 0,0-1 0,0 0 0,0 0 0,0 0 0,1 0 0,-1 1 1,0-1-1,0 0 0,0 0 0,0 0 0,0 1 0,0-1 0,0 0 0,0 0 0,0 0 0,0 1 0,0-1 0,0 0 0,0 0 0,0 0 1,0 1-1,0-1 0,0 0 0,0 1 0,-2 12 2,-1 0 0,0 0 1,-1 0-1,-9 20 0,-5 16-38,13-32-47,-2 7-689,-7 42 0,15-53-314,5-13 486,15-21-104,2-7-87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5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21 18860,'0'-1'145,"0"0"-1,0 0 1,0 0-1,0 0 1,0 0-1,0 0 1,0 1-1,0-1 1,0 0-1,0 0 1,0 0-1,-1 0 1,1 0-1,0 1 1,0-1-1,-1 0 1,1 0-1,-1 1 1,0-2 0,1 1-66,-1 1 1,1 0 0,-1 0 0,0-1 0,1 1 0,-1 0 0,1 0 0,-1 0 0,0-1 0,1 1 0,-1 0 0,1 0 0,-1 0 0,0 0 0,1 0 0,-1 0 0,1 0 0,-1 0 0,0 1 0,0-1-1,-4 2 213,1-1 0,0 1 0,0 1 0,0-1 0,0 0-1,-4 5 1,-1 1-199,0 0 0,1 1 1,0 0-1,0 1 0,1 0 0,0 0 0,1 0 0,0 1 1,1 0-1,0 0 0,1 0 0,0 1 0,1-1 0,0 1 1,1 0-1,0 0 0,1 0 0,0 0 0,1 0 0,2 21 1,-1-30-85,-1 0 1,1 0 0,0 1-1,0-1 1,0 0 0,1 0-1,-1 0 1,1-1 0,0 1 0,-1 0-1,1 0 1,0-1 0,1 0-1,-1 1 1,0-1 0,1 0-1,-1 0 1,1 0 0,0 0 0,-1 0-1,1-1 1,0 1 0,0-1-1,0 0 1,0 0 0,1 0 0,-1 0-1,0-1 1,5 1 0,-1 0 26,0-1 0,0 0 1,0-1-1,0 0 0,0 0 1,0 0-1,-1-1 1,1 0-1,0 0 0,-1-1 1,0 0-1,1 0 0,5-4 1,-1-1 73,0-1-1,-1 0 1,0 0 0,0-1 0,-1 0 0,0-1 0,-1 0 0,13-23 0,-18 29-63,-1 0 1,0 0-1,0 0 0,0-1 1,-1 1-1,1 0 1,-1-1-1,-1 0 1,1 1-1,-1-11 0,0 12-31,-1 1 1,0-1-1,0 1 0,0-1 0,0 1 0,-1-1 0,1 1 0,-1 0 0,0 0 0,0 0 0,0 0 0,0 0 1,0 0-1,-1 0 0,1 1 0,-1-1 0,0 1 0,-3-3 0,1 2-159,0 0 1,1 1-1,-1 0 0,0-1 1,-1 2-1,1-1 0,0 1 1,0-1-1,-1 1 0,1 1 1,-1-1-1,1 1 0,0 0 1,-1 0-1,1 1 0,-9 1 1,2 1-356,0 0 1,0 1 0,1 0-1,-1 0 1,1 2 0,-14 8-1,-2 4-619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6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18428,'4'3'2536,"-1"7"-1535,0 3-393,-2 2 2000,1 4-1455,2 1-249,1 3-384,0 2-216,1-3-488,3 1-240,-2-5-488,1-3-265,-4-5-679,-4-9 1312,-2 2-360,-6-7-177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7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17420,'2'-2'1984,"16"2"-1056,4 0-384,13 0 1321,10-1-569,6-2-1048,5-2-560,4 2 400,-1 2-112,-5 1-256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7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9 22013,'-1'0'87,"0"-1"-1,1 0 1,-1 1 0,0-1 0,1 0 0,-1 1 0,0-1 0,0 1 0,1-1-1,-1 1 1,0-1 0,0 1 0,0 0 0,0 0 0,0-1 0,1 1-1,-1 0 1,0 0 0,0 0 0,0 0 0,0 0 0,0 0 0,0 0-1,0 0 1,0 0 0,0 0 0,0 1 0,1-1 0,-1 0 0,0 1 0,0-1-1,-1 1 1,-28 15 950,11-2-648,0 1 0,1 1 0,-22 24 0,31-29-386,1-1 1,-1 1-1,2 1 0,0 0 0,0 0 0,1 0 1,-5 17-1,10-28-6,0 1 0,1 0 0,-1 0 0,1-1 0,0 1 0,0 0 0,-1-1 0,1 1 0,0 0 0,0 0 0,1 0 0,-1-1 0,0 1 0,1 0-1,-1-1 1,1 3 0,0-3 2,0 0-1,-1 0 1,1 0-1,0 0 1,0 0 0,0 0-1,0 0 1,0 0-1,0-1 1,0 1-1,0 0 1,0-1-1,1 1 1,-1 0-1,0-1 1,0 0-1,2 1 1,5 0-8,0 0 0,0 0 1,1-1-1,-1 0 1,13-2-1,-7 1-17,18-1 0,-19 0 11,0 0 0,0 1-1,0 1 1,0 0 0,0 1 0,0 1 0,0 0-1,16 4 1,-27-5 16,-1-1 0,0 1 0,0-1 0,1 1 1,-1-1-1,0 1 0,0 0 0,0 0 0,0 0 0,0-1 0,0 1 0,0 0 0,0 0 0,0 0 0,0 0 1,-1 0-1,1 1 0,0-1 0,-1 0 0,1 0 0,0 0 0,-1 1 0,1 1 0,-1-1 13,0 0 0,0 0 0,-1 0 0,1 0 0,0 0 0,-1 0 0,0 0 0,1 0 0,-1 0 0,0 0 0,0 0 0,0-1 0,0 1 0,-2 1 0,-3 5 79,-1 0-1,0-1 1,-1 0 0,0 0 0,-9 6-1,3-3-38,-2 0-1,1 0 1,-1-2-1,-1 0 1,1-1-1,-1-1 1,0 0-1,-1-1 0,0-1 1,-17 2-1,14-9-677,20 3 614,1 0-1,0 0 1,-1 0-1,1 0 1,0 0 0,-1 0-1,1 0 1,0 0-1,-1 0 1,1 0-1,0 0 1,-1 0 0,1 0-1,0 0 1,-1-1-1,1 1 1,0 0-1,0 0 1,-1 0 0,1-1-1,0 1 1,0 0-1,-1 0 1,1-1-1,0 1 1,0 0 0,0 0-1,-1-1 1,1 1-1,0 0 1,0-1-1,0 1 1,0 0-1,0-1 1,0 1 0,-1 0-1,1-1 1,0 1-1,0 0 1,0-1-1,0 1 1,0 0 0,1-1-1,-1 1 1,0 0-1,0-1 1,0 1-1,0 0 1,0-1 0,0 1-1,0 0 1,1-1-1,-1 1 1,0 0-1,0 0 1,1-1 0,11-8-373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8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4 16347,'4'-2'1702,"7"0"4048,-11 3-5626,1-1 0,-1 1-1,0-1 1,1 1-1,-1-1 1,0 1-1,0-1 1,1 1 0,-1-1-1,0 1 1,0-1-1,0 1 1,0 0 0,0-1-1,1 1 1,-1-1-1,0 1 1,-1 0-1,1-1 1,0 1 0,0-1-1,0 2 1,-3 19 466,-2 1 1,0-1 0,-1 0-1,-13 31 1,6-19-350,-15 35 8,18-45-681,1 0-1,0 0 1,-7 38-1,31-85-3043,-4 0 2646,2-4-198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38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2 19580,'0'0'55,"0"0"-1,0 0 0,0-1 1,0 1-1,0 0 0,0 0 1,0 0-1,1 0 1,-1 0-1,0 0 0,0 0 1,0 0-1,0 0 0,0 0 1,0 0-1,0 0 1,1 0-1,-1 0 0,0 0 1,0 0-1,0 0 0,0 0 1,0 0-1,0 0 1,0 0-1,0 0 0,1 0 1,-1 0-1,0 0 0,0 0 1,0 0-1,0 0 1,0 0-1,0 0 0,0 1 1,0-1-1,1 0 0,-1 0 1,0 0-1,0 0 1,0 0-1,0 0 0,0 0 1,0 0-1,0 0 0,0 0 1,0 1-1,0-1 1,0 0-1,0 0 0,0 0 1,0 0-1,0 0 0,0 0 1,0 1-1,-3 9 1763,-13 23-353,7-16-926,-57 145 462,57-131-1312,0 0 0,2 0 0,-5 45 0,11-63-1784,3-24 684,-2-11 617</inkml:trace>
  <inkml:trace contextRef="#ctx0" brushRef="#br0" timeOffset="1">0 146 20604,'3'8'2001,"4"-1"-1185,2-1-352,9 1 1088,2-1-351,8-5-545,-2 1-96,5-4-392,-2-4-160,-3-1-744,1 0-176,-7-3 696,-1 1-176,-6 0-129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2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17636,'0'5'1728,"11"-1"-944,5-2-240,9-1 801,6-1-137,7-6-216,3 2-152,4-2-288,-3 2-71,-2-1-249,-8 1-136,-6 4-360,-6 0-273,-8 4-559,-6-1-224,-7 3 952,-8-2-288,-3 4-160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1:43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18052,'20'9'1832,"11"-6"-1048,4-1-271,7-2 815,2-3-224,0 0-304,-5-2-280,-4 2-816,-7 1 1401,-8 2-1025,-2 0-16,-8 1-16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5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20 222 15139,'0'0'151,"-2"3"264,0-1 1,0 1 0,0-1-1,0 1 1,1 0-1,-1-1 1,1 1-1,0 0 1,0 0 0,0 0-1,0 0 1,-1 6-1,3-9-320,-1 1-1,1-1 0,-1 0 0,1 1 0,-1-1 0,1 0 0,0 0 1,-1 1-1,1-1 0,-1 0 0,1 0 0,0 0 0,-1 0 0,1 0 1,0 0-1,-1 0 0,1 0 0,0 0 0,-1 0 0,1 0 0,-1 0 1,1 0-1,0-1 0,-1 1 0,1 0 0,-1 0 0,1-1 0,0 1 1,0-1-1,22-9 809,39-29 57,-1-2 1,103-92-1,-125 100-790,-39 32-163,1 1 0,-1-1 0,1 1 0,-1-1 0,1 1 0,0-1 0,-1 1 0,1-1 0,0 1 0,-1 0 0,1-1 0,0 1 0,0 0 0,-1-1 0,1 1 1,0 0-1,0 0 0,0 0 0,0 0 0,0 0-3,-1 0-1,0 1 1,1-1 0,-1 0 0,0 1 0,0-1 0,0 1 0,1-1 0,-1 0 0,0 1 0,0-1 0,0 1 0,0-1 0,0 1 0,0-1 0,0 1 0,0-1 0,0 0 0,0 1 0,0-1-1,0 1 1,0-1 0,0 1 0,-1 0 0,-11 37 80,10-33-84,-68 185 45,65-165-170,8-16-387,-3-9 458,1 0 0,-1 0 0,1 0 0,-1 0 1,1 0-1,-1 0 0,1-1 0,-1 1 1,1 0-1,-1 0 0,1 0 0,-1 0 0,1 0 1,-1-1-1,0 1 0,1 0 0,-1-1 1,1 1-1,-1 0 0,0 0 0,1-1 0,-1 1 1,1-1-1,31-30-714,-10 11 262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5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4 18972,'0'0'65,"0"-1"1,0 1-1,0 0 1,0 0-1,0 0 1,1 0-1,-1-1 0,0 1 1,0 0-1,0 0 1,0 0-1,0 0 1,0-1-1,0 1 0,0 0 1,1 0-1,-1 0 1,0 0-1,0 0 1,0 0-1,0 0 0,0 0 1,1-1-1,-1 1 1,0 0-1,0 0 1,0 0-1,0 0 0,1 0 1,-1 0-1,0 0 1,0 0-1,0 0 1,0 0-1,1 0 0,-1 0 1,0 0-1,0 0 1,0 0-1,1 0 1,-1 0-1,0 0 0,0 0 1,0 1-1,0-1 1,0 0-1,1 0 1,-1 0-1,0 0 0,0 0 1,0 0-1,0 1 1,-1 12 1958,-8 17-450,-1-4-1058,2-9-445,1 1-1,1 1 1,0-1 0,2 1-1,-4 25 1,8-43-86,0 0 0,0 1 0,0-1 0,0 0-1,0 0 1,0 1 0,0-1 0,0 0 0,1 0 0,-1 1 0,0-1 0,1 0 0,-1 0 0,1 0 0,-1 1 0,1-1 0,0 0 0,-1 0 0,1 0 0,0 0 0,0 0-1,0 0 1,0-1 0,-1 1 0,1 0 0,1 0 0,-1 0 0,0-1 0,0 1 0,0-1 0,0 1 0,0-1 0,1 1 0,-1-1 0,0 0 0,0 0 0,0 1 0,1-1-1,-1 0 1,0 0 0,1 0 0,-1 0 0,0 0 0,0-1 0,1 1 0,1-1 0,5-1-449,-1 0-1,1 0 1,0-1-1,-1 0 1,15-7 0,-12 2-377,0 1 1,0-1 0,0-1 0,-1 1 0,-1-2-1,15-18 1,-3-2 2013,-61 110 3836,30-54-4166,1 1 0,-11 49 1,20-74-879,0 1 0,1 0 0,0 0 0,-1 0 0,1-1 0,0 1 1,1 0-1,-1 0 0,0 0 0,2 3 0,-2-5-13,0-1 0,1 1 0,-1 0 0,1-1 0,-1 1 0,1-1 0,-1 1 0,1-1 1,0 1-1,-1-1 0,1 1 0,0-1 0,-1 1 0,1-1 0,0 0 0,0 1 0,-1-1 0,1 0 0,0 0 0,0 1 0,-1-1 0,1 0 0,0 0 0,0 0 0,0 0 0,-1 0 0,1 0 0,0 0 0,0-1 0,0 1 0,-1 0 0,1 0 1,0 0-1,0-1 0,-1 1 0,1-1 0,0 1 0,-1 0 0,2-2 0,7-3-146,0 0-1,-1 0 1,9-8 0,-4 4-60,23-18-490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9:06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0 15547,'-1'5'348,"0"-1"-1,0 1 0,-1-1 0,0 0 1,0 0-1,0 0 0,-1 0 0,1 0 1,-1 0-1,0 0 0,-5 4 0,-8 14 1356,10-14-1386,1 1 1,0 0-1,0 1 1,1-1 0,1 1-1,-1 0 1,1-1 0,1 2-1,0-1 1,1 0-1,-1 14 1,2-22-276,0 0-1,0 0 1,0 0-1,1 0 1,-1 0-1,1 0 1,-1 0-1,1 0 1,0 0-1,0 0 1,0 0-1,0 0 1,0 0-1,0-1 1,0 1-1,1 0 1,-1-1-1,1 1 1,-1-1-1,3 2 1,-1-2 4,-1 1 0,1-1 1,0 0-1,0 0 0,0 0 1,0 0-1,0 0 0,1-1 1,-1 0-1,0 1 0,0-1 1,4-1-1,3 1 64,-1-2-1,1 0 1,0 0 0,-1-1-1,1 0 1,-1 0 0,15-8-1,-9 2 89,0 0 0,-1-1 0,13-11 0,-23 17-135,1 0-1,-1-1 1,0 1-1,0-1 1,-1 0-1,1 0 1,-1 0-1,0 0 0,0 0 1,-1-1-1,4-11 1,-5 16-48,-1-1 0,1 1 0,-1 0 0,0-1 0,0 1 0,0-1 0,0 1 0,0-1-1,0 1 1,0 0 0,-1-1 0,1 1 0,0 0 0,-1-1 0,1 1 0,-1 0 0,1-1 0,-1 1 0,0 0 0,1 0 0,-1-1 0,0 1 0,-1-1 0,0 1-37,0-1 0,0 1 0,0 0 0,0 0 0,0 0 0,0 0 0,0 0 0,0 1 0,0-1 0,-1 1 0,1-1 0,0 1 0,-3 0 0,-1-1-111,1 1-1,-1 0 1,0 1 0,1 0-1,-1 0 1,1 0-1,-1 0 1,1 1-1,-1 0 1,-9 5 0,0 6-175,7 4-123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43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743 43 12251,'-2'-3'205,"1"0"0,0 1 0,-1-1 0,0 0 0,1 1-1,-1 0 1,0-1 0,0 1 0,0 0 0,-1 0 0,1 0 0,0 1 0,-1-1 0,0 0 0,1 1 0,-1 0 0,0-1 0,1 1 0,-1 0 0,0 0 0,0 1 0,0-1 0,0 1 0,0-1 0,0 1 0,-6 0 0,-5 1 46,-1 1 0,1 1 0,0 0 0,-20 6 0,10-2-179,-182 41 188,42-11 152,150-34-341,1 1 0,0 0-1,0 1 1,0 0 0,1 1 0,-14 9-1,20-11-46,0 1-1,1-1 1,-1 1-1,1 0 1,1 1-1,-1-1 1,1 1-1,0-1 1,0 2-1,1-1 1,-1 0-1,1 0 1,-3 13-1,0 3-24,2 0 0,0 1 0,2 0 0,0-1 0,2 1 0,0 0 0,2 0 0,0 0 0,2-1 0,0 1 0,2-1 0,0 0 0,16 35 0,-15-43-1,1-1 0,0 0-1,0 0 1,2 0 0,-1-1 0,2-1 0,0 0 0,0 0 0,1-1 0,0 0 0,0-1 0,1 0 0,21 10-1,-17-12 5,-1 0-1,1-1 0,0 0 0,1-2 1,-1 0-1,1 0 0,0-2 0,0-1 0,0 0 1,0-1-1,26-3 0,-34 2 2,0-1-1,0-1 1,0 0-1,0 0 1,0-1 0,-1 0-1,1 0 1,-1-1-1,-1 0 1,1-1-1,-1 0 1,1 0 0,-2-1-1,11-10 1,-1-4 16,-1-1 0,0-1 0,-1 0 0,14-32-1,161-376 1045,-187 425-1033,-1 0 0,0 0 0,0 0 1,-1-1-1,0 1 0,0 0 0,0-8 0,-1 12-25,0 0 0,0-1 1,-1 1-1,1 0 1,-1 0-1,1 0 0,-1 0 1,0 0-1,0 0 0,0 0 1,0 0-1,0 0 1,0 0-1,-1 1 0,1-1 1,-1 0-1,1 1 0,-1-1 1,1 1-1,-1 0 1,0-1-1,0 1 0,0 0 1,-3-1-1,-4-2-216,0 1 0,-1 0 0,1 0 0,-1 1 0,0 1 0,0 0 0,0 0 0,1 1 0,-1 0 0,0 0 0,0 1 0,0 1 0,1 0 0,-1 0 0,0 1 0,1 0 0,0 0 0,0 1 0,0 0 0,0 1 0,-15 11 0,-2 3-637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7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30 19036,'2'-2'518,"-1"0"-184,1-1-1,0 1 0,0-1 1,1 1-1,-1 0 1,0 0-1,1 0 1,0 0-1,-1 1 1,1-1-1,0 1 1,6-3-1,-9 5-229,1-1-1,-1 1 1,1-1-1,-1 1 1,1 0-1,-1-1 1,0 1-1,1 0 1,-1-1-1,0 1 1,1 0-1,-1-1 1,0 1 0,0 0-1,0 0 1,1-1-1,-1 1 1,0 0-1,0 0 1,0 0-1,0-1 1,0 1-1,-1 0 1,1 0-1,0-1 1,-1 2-1,-2 23 277,-48 215-1105,51-237 437,-6 19-97,6-22 377,0 0 0,0 1 0,0-1 0,0 0 0,-1 1 1,1-1-1,0 0 0,0 1 0,0-1 0,0 0 0,-1 0 0,1 1 1,0-1-1,0 0 0,0 0 0,-1 1 0,1-1 0,0 0 0,-1 0 1,1 0-1,0 0 0,0 1 0,-1-1 0,1 0 0,0 0 0,-1 0 1,1 0-1,0 0 0,-1 0 0,1 0 0,0 0 0,-1 0 0,1 0 1,0 0-1,-1 0 0,1 0 0,0 0 0,-1 0 0,1 0 0,0 0 1,-1 0-1,1-1 0,0 1 0,-1 0 0,1 0 0,0 0 0,0 0 1,-1-1-1,1 1 0,0 0 0,0 0 0,-1-1 0,1 1 0,-7-10-460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8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29 15131,'1'-3'558,"1"0"0,0 1 0,0-1 0,0 1 0,1-1 0,-1 1 0,0 0 0,1 0 0,5-3-1,-8 5-431,1-1 0,-1 1 0,1 0 0,0 0 0,-1 0 0,1 0 0,-1 0-1,1 0 1,-1 0 0,1 0 0,0 0 0,-1 0 0,1 0 0,-1 0 0,1 0-1,-1 1 1,1-1 0,-1 0 0,1 0 0,-1 1 0,1-1 0,0 1 0,0 0 19,1 0 1,-1 1 0,0-1 0,0 1 0,0-1-1,0 1 1,0-1 0,0 1 0,-1 0 0,2 2-1,3 20 629,-5-22-705,0 1-1,1-1 1,-1 1-1,1-1 1,-1 0 0,1 1-1,0-1 1,0 0 0,1 2-1,-1-3-60,0 0 0,-1 0 0,1-1 0,0 1 0,0-1 0,0 1 0,0 0 0,0-1 0,0 0 0,0 1 0,0-1 0,0 0 0,0 1 0,0-1 0,0 0 0,0 0 0,0 0 0,0 0 0,1 0 0,-1 0 0,0 0 0,0 0-1,0-1 1,0 1 0,1-1 0,11-1-1,-1 0-1,0 0 1,1 2-1,-1-1 0,1 2 1,-1-1-1,23 6 1,-31-6-3,-1 1 0,1 0 1,-1 0-1,0 0 0,1 0 0,-1 1 1,0-1-1,0 1 0,0 0 1,0 0-1,0 0 0,-1 0 1,1 1-1,0-1 0,-1 1 1,0 0-1,0-1 0,0 1 0,0 0 1,0 0-1,0 0 0,-1 0 1,1 1-1,-1-1 0,0 0 1,0 1-1,0-1 0,-1 1 1,1-1-1,-1 1 0,0-1 1,0 6-1,0-6 44,-1 0 0,0 1 0,0-1 0,0 0 0,0 0 1,0-1-1,-1 1 0,0 0 0,1 0 0,-1-1 0,0 1 0,0-1 0,0 1 1,0-1-1,-1 0 0,1 0 0,-1 0 0,1 0 0,-1-1 0,0 1 1,0-1-1,1 1 0,-5 0 0,-7 4 207,0-1 0,0-1 0,-23 5 0,10-4 140,-37 2 1,53-7-478,-1 1 0,1-2 0,0 0 1,0 0-1,-1-1 0,-10-3 1,19 4 44,1 0 0,-1 0 0,1 0 1,-1 0-1,1-1 0,-1 1 1,1-1-1,0 1 0,0-1 0,0 0 1,0 0-1,0 0 0,0 0 0,0 0 1,0 0-1,1 0 0,-1-1 0,1 1 1,0-1-1,0 1 0,0-1 1,0 1-1,-1-4 0,0-10-331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9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20164,'8'2'2305,"4"-2"-1489,5-2-280,5 2 1433,5-3-873,0-1-288,8 0-312,2-2-136,-2 0-272,-3 2-288,-3 1-920,-5 1-553,2-2 1337,-1-3-280,-6-4-248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39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18868,'-12'36'2499,"3"-12"-1400,1 1 0,1 1 0,-6 43 0,11-56-955,1-1-1,1 1 1,0 0 0,4 24-1,-4-35-106,1 1 0,-1-1 0,1 1 0,-1-1-1,1 0 1,0 1 0,0-1 0,0 0-1,0 0 1,1 0 0,-1 0 0,1 0 0,-1 0-1,1 0 1,0 0 0,-1 0 0,1-1 0,0 1-1,0-1 1,0 0 0,0 1 0,1-1-1,-1 0 1,0 0 0,0 0 0,1 0 0,-1-1-1,1 1 1,-1-1 0,0 1 0,1-1-1,3 0 1,3-1 74,0 0 0,-1 0 0,1-1-1,-1 0 1,1-1 0,-1 0-1,0 0 1,0-1 0,0 0 0,11-8-1,6-5 524,39-35-1,-55 44-457,0 0 0,0-1 0,-1 0 0,0-1-1,-1 0 1,8-13 0,-13 21-147,-1 0 0,0 0-1,0-1 1,0 1-1,0 0 1,0-1-1,-1 1 1,1 0 0,-1-1-1,1 1 1,-1-1-1,0 1 1,0-1 0,0 1-1,0-1 1,-1 1-1,1-1 1,-1 1-1,1-1 1,-1 1 0,0 0-1,0-1 1,0 1-1,0 0 1,0 0 0,-1 0-1,1 0 1,0 0-1,-1 0 1,0 0 0,1 0-1,-1 0 1,0 1-1,0-1 1,0 1-1,0-1 1,-4 0 0,-6-4-290,-1 0 1,-1 1-1,1 1 1,-1 0-1,1 1 1,-1 1-1,0 0 1,-27 0-1,26 1 89,-3-2-347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4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41 309 11434,'-5'4'1386,"1"0"-1,-1 0 1,1 1-1,1 0 0,-1-1 1,0 1-1,1 1 0,0-1 1,-3 8-1,27-31 218,-11 12-1415,41-36 80,-2-2-1,-2-2 1,-2-2-1,77-107 1,-122 155-265,0 0 0,0 0 0,0 0 0,0-1 1,0 1-1,0 0 0,0 0 0,0 0 0,0-1 1,0 1-1,0 0 0,1 0 0,-1 0 0,0 0 1,0-1-1,0 1 0,0 0 0,0 0 0,0 0 0,1 0 1,-1 0-1,0-1 0,0 1 0,0 0 0,0 0 1,1 0-1,-1 0 0,0 0 0,0 0 0,0 0 0,0 0 1,1 0-1,-1-1 0,0 1 0,0 0 0,0 0 1,1 0-1,-1 0 0,0 0 0,0 0 0,0 0 1,1 0-1,-1 1 0,0-1 0,0 0 0,0 12 89,-9 21-14,8-31-74,-42 122 265,-1 0 183,43-112-1191,8-13-2348,2-1 2320,2 0-53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4.4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81 18004,'-12'29'3924,"-5"33"-2184,14-51-1650,1 1 0,1-1 0,0 0 1,0 1-1,1-1 0,0 1 0,4 18 0,-4-28-50,1 0-1,-1 0 1,1-1-1,0 1 1,0 0-1,0 0 0,0 0 1,0-1-1,0 1 1,0 0-1,0-1 1,1 1-1,-1-1 1,1 1-1,-1-1 1,1 0-1,0 0 0,-1 0 1,1 0-1,0 0 1,0 0-1,0 0 1,-1 0-1,1-1 1,0 1-1,0-1 1,0 1-1,0-1 1,0 0-1,0 0 0,0 0 1,0 0-1,0 0 1,0 0-1,4-2 1,3 0 122,-1 0 1,1 0-1,-1-1 1,1-1-1,-1 0 1,13-7-1,-2-2 349,0 0-1,30-28 1,-41 34-288,0-1 1,-1 0-1,0-1 0,0 0 0,-1 0 1,-1 0-1,9-19 0,-12 25-171,-1 0 0,0 0-1,0-1 1,-1 1 0,1 0 0,-1-1-1,0 1 1,0 0 0,0-1-1,0 1 1,0 0 0,-1-1 0,1 1-1,-1 0 1,0 0 0,0-1 0,0 1-1,-2-3 1,0 1-2,0 1 1,0 0-1,0 0 0,0 0 1,-1 0-1,1 0 0,-1 1 0,0-1 1,0 1-1,-1 0 0,-4-2 1,3 2-267,0-1 0,1 2 0,-1-1 1,-1 1-1,1 0 0,0 0 0,0 1 1,-1 0-1,1 0 0,-1 0 0,1 1 1,-1 0-1,1 0 0,-1 1 0,1-1 1,-1 1-1,1 1 0,0-1 0,-8 4 1,-2 5-430,3 0-169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7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43 14715,'3'-33'4993,"3"24"60,-10 37-2866,-4-3-1758,-20 40-1,3-6-208,25-59-219,-1 1-1,1-1 1,0 1 0,0-1 0,0 1 0,0-1 0,0 1-1,0-1 1,0 1 0,0-1 0,0 1 0,0-1 0,0 1 0,0-1-1,0 1 1,0-1 0,0 1 0,0-1 0,0 0 0,1 1-1,-1-1 1,0 1 0,0-1 0,1 1 0,-1-1 0,0 0 0,0 1-1,1-1 1,-1 0 0,1 1 0,-1-1 0,0 0 0,1 1 0,-1-1-1,1 0 1,-1 0 0,1 1 0,-1-1 0,0 0 0,1 0-1,-1 0 1,1 0 0,-1 0 0,1 0 0,-1 0 0,1 0 0,-1 0-1,1 0 1,0 0 0,33-2 43,-22 1-37,-6 1-5,0 0-1,-1 1 1,1 0 0,0 0-1,0 0 1,0 1 0,-1-1-1,1 2 1,-1-1 0,1 0 0,-1 1-1,0 0 1,0 0 0,0 1-1,0 0 1,5 4 0,-8-5 1,0-1 1,0 0 0,-1 0-1,1 1 1,0-1 0,-1 1-1,1 0 1,-1-1 0,0 1-1,0 0 1,0 0 0,0 0-1,-1 0 1,1-1 0,-1 1 0,1 0-1,-1 0 1,0 0 0,0 0-1,-1 0 1,1 0 0,0 0-1,-1 0 1,0 0 0,0 0-1,0 0 1,0-1 0,0 1-1,-1 0 1,1-1 0,-1 1-1,1-1 1,-1 1 0,-3 2-1,1-1 98,-1 1 1,1-1-1,-1 0 0,0 0 0,-1-1 0,1 1 0,-1-1 0,0-1 0,1 1 0,-1-1 1,0 0-1,0 0 0,-10 1 0,5-1-106,0 0-1,-1-1 1,1 0 0,0-1 0,-1-1 0,-19-2-1,29 2-95,1 1-1,-1 0 0,1-1 0,-1 1 0,1 0 1,0-1-1,-1 0 0,1 1 0,-1-1 1,1 0-1,0 0 0,-1 1 0,1-1 1,0 0-1,0-1 0,0 1 0,0 0 0,0 0 1,0 0-1,0 0 0,0-1 0,1 1 1,-1-1-1,0 1 0,1 0 0,-1-1 1,1 1-1,-1-1 0,1 1 0,0-1 0,0 1 1,-1-1-1,1 1 0,0-1 0,0 0 1,1 1-1,-1-1 0,0 1 0,0-1 1,1 1-1,-1-1 0,1 1 0,0 0 0,0-3 1,12-17-801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8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19724,'3'-1'1793,"7"-1"-1185,3 0-248,3-4 848,3-2-344,3 4-360,4 0-128,-4 2-376,0-1-336,-3 0 1241,-3 2-881,-3 1 24,-1 1-16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2:48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37 16099,'-15'17'6452,"-5"2"-5259,1 0-1,1 2 0,-16 22 0,26-33-1104,2 1-1,0-1 1,0 1-1,1 0 1,0 1-1,1-1 1,0 1-1,1 0 1,-2 13-1,4-23-82,1 0 0,-1 0-1,1 0 1,0 0 0,0 0-1,0 1 1,0-1 0,1 0-1,-1 0 1,0 0 0,1 0-1,0 0 1,-1 0 0,1 0-1,0 0 1,0 0 0,0 0-1,0-1 1,0 1 0,1 0-1,-1 0 1,0-1-1,3 2 1,-2-1 3,1-1 1,0 0-1,-1 0 0,1 0 1,0 0-1,0 0 0,-1-1 1,1 0-1,0 1 0,0-1 1,0 0-1,0 0 0,0 0 1,-1-1-1,1 1 0,5-2 1,5-2 69,0 0 0,0-1 1,-1 0-1,1-1 0,-1 0 1,0-1-1,18-15 0,-11 8 120,-2-1 0,0-2 0,26-30-1,-36 38-110,-1-1 0,1 1 1,-2-1-1,1 0 0,-1 0 0,4-14 0,-8 21-73,0-1 1,0 1 0,0 0-1,0 0 1,-1-1-1,0 1 1,1 0-1,-1-1 1,0 1-1,0-1 1,-1 1 0,1 0-1,-1-1 1,0 1-1,0 0 1,0 0-1,0-1 1,0 1 0,-1 0-1,1 0 1,-1 0-1,0 1 1,0-1-1,0 0 1,-3-2 0,3 3-84,-1 0 1,0 1-1,1-1 1,-1 1-1,0-1 1,0 1-1,0 0 0,0 0 1,0 0-1,0 1 1,0-1-1,0 1 1,-1-1-1,1 1 1,0 0-1,0 1 1,0-1-1,0 0 1,-1 1-1,1-1 1,0 1-1,-4 2 1,-3 0-195,1 1 0,-1 1 0,1 0 0,-1 0 0,-10 8 0,-9 9-352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0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 11514,'25'-10'1121,"3"-3"-785,5-2-88,3 0 400,7 2-160,3 2-80,0 0-104,2 4-32,4 3-104,-1 1-96,6-2-232,4 4-256,2-6 344,4-8-48,3-10-32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1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12947,'0'0'1152,"0"-3"-920,1 0-128,5 3 392,3 5-208,4 5-112,6 2-128,9 4-48,7 1-192,7-1-144,15-7 280,6-6-56,20-12-32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7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16724,'2'-2'2104,"5"1"-984,2 0-440,5-2 1593,5 0-753,6-2-568,1 1-159,7-2-505,-4 0-456,1-1-913,1 1-223,-9-1 944,-6 1-216,-7 3-256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1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1 148 13547,'10'5'992,"16"-13"-800,12-1-104,21 2 296,8-3-136,14-2-112,10 1-72,13-3-240,4-2 800,10-3-600,-4-4 56,-13 0 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6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17 933 15427,'0'0'41,"-1"0"1,0 0-1,0 0 0,1 0 0,-1 0 0,0 1 1,0-1-1,1 0 0,-1 0 0,0 1 0,1-1 0,-1 0 1,1 1-1,-1-1 0,0 0 0,1 1 0,-1-1 1,1 1-1,-1-1 0,1 1 0,-1 0 0,1-1 0,-1 1 1,1-1-1,0 1 0,-1 0 0,1 1 0,0-1-12,1-1 0,-1 1-1,1 0 1,-1 0 0,1 0-1,-1 0 1,1-1 0,0 1-1,0 0 1,-1-1 0,1 1-1,0-1 1,0 1-1,0-1 1,0 1 0,-1-1-1,2 1 1,46 16 341,-48-17-354,24 7 218,0-2 1,0 0-1,32 1 0,-48-5-178,0-1 0,0 0 1,0-1-1,0 0 0,0 0 0,0 0 1,0-1-1,-1-1 0,1 1 0,-1-1 1,1 0-1,-1-1 0,0 0 1,10-7-1,-2-2 12,0-2-1,0 1 1,20-29 0,32-56 28,-64 93-95,54-87-375,56-130-1,18-108-262,-90 206 332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43:07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65 589 14291,'-22'10'1184,"2"-3"-880,4-2-120,10 4 369,6-1-81,9 4-152,7 0-40,9-2-56,7-3-8,10-11 56,5-9-16,14-19 16,8-15 8,21-32-248,12-16-240,8-25 232,2-2-16,-7-34-120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6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17 20780,'0'0'2201,"-8"-3"-1081,1 1-288,-2 1-752,2 0-272,0 1-672,-5 0 1032,5 0-584,0 0-200,7-9-232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7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15923,'-6'30'1673,"1"1"-1201,4 4-248,-2 6 2192,0-6-2512,6 1-88,4-3-208,1-4-192,-3-6-288,-2-2-1529,-6-11 1897,-1-1-400,-6-5-64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8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17772,'1'-5'216,"1"1"1,0 0-1,0 0 0,1 0 1,-1 0-1,1 0 0,0 0 1,0 0-1,0 1 0,0 0 1,0-1-1,1 1 1,0 0-1,-1 1 0,1-1 1,0 1-1,0 0 0,8-3 1,2-1 200,1 0 0,0 1 1,1 1-1,18-3 0,-12 4-175,0 1 0,1 1 1,-1 1-1,40 4 0,-49-2-224,0 0-1,0 1 1,0 1 0,-1 0 0,1 1-1,-1 0 1,0 1 0,0 0 0,14 10-1,-23-13-16,0 0-1,1-1 1,-1 1-1,0 0 1,0 0-1,-1 1 1,1-1-1,-1 1 1,1-1-1,-1 1 1,0 0-1,0-1 1,-1 1-1,1 0 1,-1 1-1,0-1 1,0 0-1,0 0 1,-1 0-1,1 1 1,-1-1-1,0 0 1,0 0-1,-1 1 1,1-1-1,-1 0 1,0 0-1,0 0 1,0 0-1,-1 0 1,-3 7-1,-2 2 9,0-1 0,-1 0-1,0-1 1,-1 0 0,-15 15-1,-1-3 12,-31 23 0,56-46-27,0 1 0,0-1 0,0 0-1,0 0 1,0 0 0,0 0-1,-1 0 1,1 0 0,0 0 0,0 0-1,0 0 1,0 0 0,0 0-1,0 1 1,0-1 0,0 0 0,0 0-1,0 0 1,0 0 0,-1 0-1,1 0 1,0 1 0,0-1 0,0 0-1,0 0 1,0 0 0,0 0 0,0 0-1,0 0 1,0 1 0,0-1-1,0 0 1,0 0 0,0 0 0,0 0-1,1 0 1,-1 0 0,0 1-1,0-1 1,0 0 0,0 0 0,0 0-1,0 0 1,0 0 0,0 1-1,9 3-283,26 2-181,-8-2 151,-14 0 196,-1 0-1,0 1 0,0 0 0,0 1 0,-1 1 0,13 8 0,-19-12 107,-1 1-1,1-1 1,-1 1-1,1 0 1,-1 0-1,-1 0 0,1 1 1,-1 0-1,1-1 1,-1 1-1,0 0 1,-1 1-1,1-1 1,-1 0-1,0 1 0,1 5 1,-3-7 41,0-1 1,0 0-1,0 0 1,-1 0-1,1 0 0,-1 1 1,0-1-1,0 0 1,0 0-1,0 0 0,0 0 1,-1 0-1,1-1 1,-1 1-1,0 0 0,0-1 1,0 1-1,0-1 1,0 1-1,0-1 0,-1 0 1,1 0-1,-1 0 1,0-1-1,-4 3 1,-7 4 213,0-1 0,-1 0 1,-25 7-1,36-13-189,-30 11 511,-2-1 1,1-2-1,-1-2 1,-54 5-1,86-12-561,1 0 0,-1 0 0,1-1 0,0 1 0,-1-1 0,1 0 0,-1 0 0,1 0 0,0 0-1,-5-3 1,7 4-7,1-1-1,-1 1 1,1 0-1,-1-1 1,0 1 0,1-1-1,-1 0 1,1 1-1,-1-1 1,1 1-1,0-1 1,-1 0-1,1 1 1,0-1-1,-1 0 1,1 1-1,0-1 1,0 0-1,0 1 1,-1-3-1,1 2 20,1 0 0,-1-1-1,0 1 1,1 0-1,-1-1 1,1 1-1,-1 0 1,1 0-1,0 0 1,-1-1-1,1 1 1,0 0-1,0 0 1,0 0 0,2-1-1,12-9-171,5 2-31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49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19356,'-9'32'1280,"5"4"-1120,0 1-80,-2 2 56,4 5-344,4-5 272,2-3-32,3-10-88,4-4-64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63 18412,'0'3'187,"0"1"1,0-1-1,0 0 0,0 1 1,-1-1-1,1 1 0,-1-1 1,0 0-1,0 0 0,0 1 0,0-1 1,-1 0-1,-3 5 0,-2 8 401,-23 69 178,19-51-1375,-1 0 0,-1-1 0,-2-1 0,-33 54 0,45-82 477,-1 0 1,1 0-1,0-1 1,-1 1-1,0-1 1,0 0-1,0 0 1,0 0-1,0 0 1,-1-1-1,1 0 1,-1 0 0,-7 2-1,9-3-77,0 0-1,0-1 1,1 0 0,-1 0-1,0 1 1,0-2 0,0 1 0,1 0-1,-1-1 1,0 1 0,0-1-1,1 0 1,-1 0 0,0 0-1,1 0 1,-1 0 0,1 0-1,-1-1 1,1 0 0,0 1-1,0-1 1,0 0 0,0 0-1,0 0 1,0 0 0,-2-3 0,0-2 159,0 0 1,0 0 0,0 0 0,1-1 0,1 1-1,-1-1 1,1 0 0,0 1 0,1-1 0,0 0-1,0 0 1,0 0 0,1 0 0,1 0 0,-1 0-1,1 0 1,1 0 0,4-15 0,-1 4 541,2 0-1,0 1 1,2 0 0,0 0-1,0 0 1,20-24 0,-19 29 148,1 1 1,0 0-1,0 0 1,1 1-1,1 1 1,0 0-1,24-13 1,-27 17-276,1 1 0,-1 0 0,1 1 0,0 1 0,0-1-1,0 2 1,0 0 0,0 0 0,1 1 0,-1 0 0,20 1 0,-28 0-309,-1 0 0,0 1 0,0-1 0,0 0 0,0 1 0,0-1 0,0 1 0,0 0-1,0 0 1,0 0 0,0 0 0,0 0 0,0 0 0,0 0 0,-1 0 0,1 1 0,0-1 0,1 3 0,-2-2-28,0 0 1,0-1 0,-1 1-1,1 0 1,-1-1 0,1 1-1,-1 0 1,0 0 0,0-1-1,1 1 1,-1 0 0,0 0-1,-1 0 1,1-1 0,0 1-1,-1 0 1,0 2-1,-2 4 12,0-1-1,0 0 0,-1 0 0,0-1 0,0 1 1,-1-1-1,1 1 0,-9 6 0,13-13-49,0 1-1,-1-1 0,1 0 1,0 0-1,0 0 0,-1 1 1,1-1-1,0 0 0,0 0 1,0 0-1,0 1 0,-1-1 1,1 0-1,0 0 1,0 1-1,0-1 0,0 0 1,0 1-1,0-1 0,0 0 1,-1 0-1,1 1 0,0-1 1,0 0-1,0 1 0,0-1 1,0 0-1,1 1 1,-1-1-1,0 0 0,0 0 1,0 1-1,0-1 0,0 0 1,0 1-1,0-1 0,0 0 1,1 0-1,-1 1 0,0-1 1,0 0-1,0 0 1,1 0-1,-1 1 0,0-1 1,1 0-1,17 8-619,1 0 233,-13-4 327,-1 1 0,0 1 0,0-1 0,-1 1 0,0 0 0,0 0 0,0 0 0,0 1 0,-1-1 0,0 1 0,-1 0-1,1 0 1,-1 0 0,-1 0 0,1 0 0,-1 0 0,0 15 0,0-11 123,-1 1-1,-1 0 1,0 0-1,-1-1 1,0 1 0,0 0-1,-1-1 1,-1 0-1,0 0 1,-8 17-1,6-20 74,0 0 0,0 1 0,0-2 1,-1 1-1,-1-1 0,1 0 0,-1-1 0,0 1 0,0-2 0,-1 1 0,0-1 0,0 0 0,0-1 0,-11 4 0,5-3 68,0-1 0,-1 0 0,1-1 0,-1-1 0,0 0 0,1-1 0,-1-1 0,-22-2 0,32 1-198,0 0 1,1 0-1,-1-1 0,0 1 1,1-1-1,-1-1 0,1 1 1,-8-5-1,13 6-34,-1 0-1,0 1 1,0-1 0,0 0-1,0 1 1,0-1 0,1 0-1,-1 0 1,0 0 0,1 0-1,-1 0 1,1 0 0,-1 0-1,1 0 1,-1 0 0,1 0-1,0 0 1,-1 0 0,1 0-1,0-2 1,0 2-56,1-1 1,-1 0-1,1 1 0,-1-1 1,1 1-1,0-1 1,-1 1-1,1 0 1,0-1-1,0 1 0,0 0 1,0-1-1,0 1 1,1 0-1,-1 0 0,0 0 1,0 0-1,3-1 1,12-9-679,1 2 1,23-10 0,-7 3 159,16-8-317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18916,'9'12'1984,"-12"8"-1407,-9 10-217,-1 3 832,-2 5-520,1 3-168,5-3-456,0-3-304,9-12-688,7-2-232,5-17 848,4-7-201,7-16-295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161 107 17692,'0'13'2000,"-13"9"-1360,-9 10-232,0 7 1321,1 13-1073,1 0-112,4 4-184,1 0-48,8-6-256,3-3-88,2-14-392,1-6-240,-1-16-432,2-9 872,-9-2-208,4-15-185</inkml:trace>
  <inkml:trace contextRef="#ctx0" brushRef="#br0" timeOffset="1">0 84 18436,'12'-10'314,"1"1"0,-1 0-1,2 1 1,-1 1 0,1 0 0,0 1-1,0 0 1,1 1 0,0 1 0,0 0 0,0 1-1,0 1 1,1 0 0,-1 1 0,0 0-1,1 2 1,-1 0 0,1 0 0,-1 2 0,29 8-1,-39-10-299,-1 0 0,0 1 0,0 0-1,-1 0 1,1 0 0,0 0 0,-1 1 0,1-1-1,-1 1 1,0 0 0,0 0 0,0 0 0,0 1-1,3 3 1,-5-4-12,0-1 1,0 0-1,-1 1 0,1-1 0,0 1 0,-1-1 1,0 1-1,1-1 0,-1 1 0,0 0 0,0-1 1,-1 1-1,1-1 0,-1 1 0,1-1 0,-1 1 1,0-1-1,1 1 0,-1-1 0,-1 0 0,1 1 1,0-1-1,0 0 0,-1 0 0,-3 4 0,-5 6 39,-2 0 0,1 0-1,-2-1 1,0 0 0,0-1-1,-25 14 1,-93 42 10,128-64-111,-34 11-316,36-12 365,-1-1 1,0 1 0,0-1 0,0 0 0,1 0 0,-1 0 0,0 0 0,0 0-1,0 0 1,1 0 0,-1-1 0,0 1 0,0-1 0,1 1 0,-1-1-1,0 0 1,1 1 0,-3-2 0,-5-9-141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8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15 21349,'7'-5'839,"12"-5"2149,-18 10-2925,-1 0 0,1 0 1,-1 1-1,1-1 1,-1 0-1,1 0 1,-1 0-1,1 0 0,-1 1 1,0-1-1,1 0 1,-1 0-1,1 1 1,-1-1-1,0 0 0,1 1 1,-1-1-1,0 1 1,1-1-1,-1 0 1,0 1-1,1-1 0,-1 1 1,0-1-1,0 1 1,0-1-1,0 1 0,1-1 1,-1 1-1,0-1 1,0 1-1,0-1 1,0 1-1,0-1 0,0 1 1,0-1-1,0 1 1,0-1-1,-1 2 1,1 10 43,0 1 1,-1 0-1,-1 0 1,0-1 0,-1 1-1,0-1 1,-8 17 0,-41 83-183,36-80 130,15-31-59,1 0-1,-1 0 0,1-1 1,-1 1-1,1 0 1,-1 0-1,1 0 0,0 1 1,-1-1-1,1 0 1,0 0-1,0 0 1,0 0-1,0 0 0,0 0 1,0 0-1,0 0 1,0 0-1,1 2 1,-1-2-15,1-1 0,-1 0 0,1 1 0,-1-1 0,1 0 1,-1 1-1,1-1 0,-1 0 0,1 0 0,0 0 0,-1 0 0,1 1 1,-1-1-1,1 0 0,0 0 0,-1 0 0,1 0 0,-1 0 0,1-1 1,0 1-1,-1 0 0,1 0 0,-1 0 0,2-1 0,3-1-404,0 0 0,0 0 0,0 0 0,0-1 0,0 0 0,6-5-1,10-16-743,-13 16 414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16956,'-2'27'1670,"-8"49"1,0-2-462,7-45-952,1-15-145,1 0 1,0 1-1,1-1 1,0 0 0,1 1-1,0-1 1,5 15 0,-6-28-103,0 0 1,0 0 0,1 0 0,-1 0 0,0 0 0,1 0 0,-1 0-1,1 0 1,-1 0 0,1 0 0,0 0 0,-1-1 0,1 1 0,0 0 0,-1 0-1,1-1 1,0 1 0,0 0 0,0-1 0,0 1 0,0-1 0,0 1-1,0-1 1,0 1 0,1 0 0,0-2 3,-1 1 0,0 0 0,1 0 0,-1-1 1,0 1-1,1-1 0,-1 1 0,0-1 0,1 0 0,-1 0 0,0 1 0,0-1 0,0 0 0,0 0 1,0 0-1,2-2 0,3-4 41,-1-1-1,1 1 1,-1-1 0,6-15 0,6-22 28,-2-1 1,-2 0 0,7-49-1,-14 68-77,1 9 6,-7 18-12,1 0 0,-1 0 1,0 0-1,0 0 0,1-1 0,-1 1 0,0 0 0,0 0 0,1 0 0,-1 0 0,0 0 0,0 0 1,1 0-1,-1 0 0,0 0 0,0 0 0,1 0 0,-1 0 0,0 0 0,0 0 0,1 0 0,-1 1 1,0-1-1,0 0 0,1 0 0,-1 0 0,0 0 0,0 0 0,1 1 0,-1-1 0,0 0 1,0 0-1,0 0 0,1 1 0,17 30 3,-10-16 11,-5-9-7,1-1 0,0 0 0,0 0-1,0-1 1,1 1 0,0-1 0,-1 0 0,2 0-1,-1 0 1,0-1 0,1 0 0,0 0 0,-1 0-1,13 3 1,-10-4 20,0-1-1,1 0 0,0 0 0,-1 0 1,1-1-1,-1 0 0,1-1 0,-1 0 1,1 0-1,10-4 0,-8 2 26,0 0 0,-1-1-1,1-1 1,-1 0 0,0 0-1,0-1 1,-1 0 0,1-1-1,-1 0 1,-1 0 0,0-1-1,0 0 1,0-1 0,-1 0-1,0 0 1,11-19 0,-17 26-48,-1 1 0,1 0 0,0-1 0,-1 1 0,1-1 1,-1 1-1,1 0 0,-1-1 0,0 1 0,0-1 0,0 0 1,0 1-1,0-1 0,0 1 0,0-3 0,0 4-1,-1-1-1,1 1 1,0 0-1,-1-1 1,1 1-1,0 0 1,-1-1-1,1 1 1,0 0-1,-1-1 1,1 1-1,-1 0 1,1 0 0,-1-1-1,1 1 1,-1 0-1,1 0 1,-1 0-1,1 0 1,-1-1-1,1 1 1,-1 0-1,1 0 1,-1 0-1,1 0 1,-1 0-1,1 0 1,0 1 0,-2-1-1,-1 1 6,-1 0 0,1 0 0,-1 0 0,1 0 0,0 1 0,-1 0 0,1-1 0,0 1 0,0 1 0,-5 3 0,-4 7 9,1 0 0,0 1 0,0 0 0,2 1 0,0 0 0,0 0 0,2 1 0,0 0 0,0 1 0,2-1 0,0 1 0,1 0 0,-3 21 0,7-34-55,0 0 1,-1 0-1,2 0 0,-1 0 1,0 0-1,1 0 0,0 0 1,0 0-1,0 0 0,0 0 1,0 0-1,1 0 0,0-1 1,0 1-1,3 4 1,-3-6-70,1 1 1,-1-1 0,1 0 0,-1 0 0,1 0 0,0 0 0,0 0 0,0-1-1,0 1 1,0-1 0,0 0 0,0 0 0,0 0 0,1 0 0,-1-1 0,0 1 0,1-1-1,-1 0 1,4 0 0,25-3-346,3-8-145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 18692,'-7'-2'232,"0"0"0,0 1-1,0-1 1,0 2 0,0-1 0,-1 1 0,1 0 0,0 1-1,0 0 1,0 0 0,0 0 0,0 1 0,0 0 0,0 0-1,1 1 1,-1 0 0,1 0 0,-7 5 0,3-2-141,1 1 0,0 1 0,0-1 0,1 1 0,0 1 0,0 0 0,1 0 0,0 0 0,0 1 0,-7 16 0,11-19-84,0 0 0,1 0 0,0 1 0,0-1 0,0 1 0,1 0 0,0-1 0,1 1 0,0 0-1,1 13 1,-1-16-6,1-1-1,-1 0 1,1 0-1,0 0 1,0 0-1,1 0 0,-1 0 1,1-1-1,0 1 1,0 0-1,0-1 1,0 1-1,1-1 0,-1 0 1,1 0-1,0 0 1,0 0-1,0 0 1,1-1-1,-1 1 0,6 3 1,-7-6 2,-1 1 1,0-1-1,1 1 0,-1-1 1,0 0-1,1 0 1,-1 1-1,1-1 0,-1 0 1,0 0-1,1-1 1,-1 1-1,1 0 0,-1 0 1,0-1-1,1 1 1,-1 0-1,0-1 0,1 1 1,-1-1-1,0 0 1,0 0-1,1 1 0,-1-1 1,2-2-1,2-2 28,1-1 0,-1 0 0,8-12 0,8-9 5,0 8 85,-1-1 1,-2-1-1,0 0 0,-1-2 1,-1 0-1,-1 0 0,13-28 1,-27 43 341,-6 9-215,-6 10-16,1 4-195,1 2 0,0-1 0,1 1 1,1 0-1,1 1 0,0-1 0,2 1 0,0 1 1,0-1-1,0 24 0,6-3-26,-2-38-42,0 0 0,0 0 0,0 1 0,1-1-1,-1 0 1,0 0 0,1 0 0,-1 0 0,1 0 0,-1 0 0,1 0 0,-1 0 0,1 0 0,0 0 0,-1 0-1,1 0 1,0 0 0,0 0 0,0 0 0,0-1 0,0 1 0,0 0 0,0-1 0,0 1 0,0-1-1,0 1 1,0-1 0,2 1 0,-2-1 14,0-1-1,0 1 0,1 0 0,-1-1 1,0 1-1,0-1 0,0 0 1,0 1-1,0-1 0,0 0 1,0 0-1,0 0 0,0 0 1,0 1-1,0-1 0,0 0 1,-1-1-1,1 1 0,0 0 0,-1 0 1,1 0-1,0-2 0,12-25-234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19004,'-2'4'2734,"-12"12"-2007,1-2 86,0 1 0,2 1 0,-11 17 0,11-14-680,1 1 1,0-1-1,2 1 0,1 1 1,0 0-1,1 0 1,2 0-1,-5 40 1,9-52-117,0 0 0,0 0 0,1 1 0,0-1 0,0 0 0,1 0 0,6 17 0,-7-22-30,1 0-1,0 0 0,0 0 1,1-1-1,-1 1 1,1-1-1,0 1 1,-1-1-1,1 0 1,1 0-1,-1 0 0,0-1 1,1 1-1,-1-1 1,1 0-1,0 0 1,0 0-1,0 0 1,5 1-1,-2-1-121,1-1 0,-1 0 0,0 0-1,0 0 1,1-1 0,-1 0 0,1 0 0,-1-1 0,0 0-1,0 0 1,8-3 0,3-2-33,0-1 0,0-1 0,17-10 0,19-13-340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14939,'0'0'1529,"6"4"-681,3-1-176,6 1 816,4 1-200,13-1-207,9-1-57,8 1-176,7-1-184,2-1-712,1 1-424,-3-2-680,-4 0 1480,-14-1-560,-8 2-176,-18 2-208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17492,'-10'11'1504,"17"-9"-912,14-3-184,27-5 496,15 0-175,10 2-273,4 0-200,6-1-544,-1 4-392,-8 1 560,-8 0-225,-21 1-95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16780,'-1'-1'92,"1"1"0,0-1 0,0 0 0,0 1 0,0-1 1,0 0-1,0 0 0,0 1 0,0-1 0,0 0 0,0 0 0,0 1 1,0-1-1,1 0 0,-1 1 0,0-1 0,1 0 0,-1 1 1,0-1-1,1 0 0,-1 1 0,1-1 0,-1 1 0,1-1 1,-1 1-1,1-1 0,-1 1 0,1-1 0,-1 1 0,1-1 0,0 1 1,-1 0-1,1-1 0,0 1 0,-1 0 0,1 0 0,0 0 1,0-1-1,0 1 0,5-1 177,0 1 0,0-1 1,0 1-1,8 1 0,3 0 217,10-1-26,136 1 796,-137 0-1364,0 2 0,0 1-1,-1 1 1,29 9 0,-53-13 78,1-1-1,0 1 1,-1-1-1,1 1 1,0 0-1,-1 0 1,1 0-1,-1 0 1,1 0-1,-1 0 1,1 0-1,-1 0 1,0 1-1,0-1 1,0 0-1,0 1 1,2 1-1,-3-1 12,0-1 0,1 0 0,-1 1 0,0-1 1,0 0-1,0 1 0,0-1 0,0 0 0,0 1 0,0-1 0,0 0 0,-1 1 0,1-1 0,0 0 0,-1 0 0,1 1 0,-1-1 0,0 1 0,-5 7-12,0-1 0,-1 0 0,1 0-1,-1-1 1,-10 8 0,0 1 141,-142 186 832,59-70-943,99-131-76,0 1 15,-1 0 0,1 0 0,-1 0 0,1 0 0,-1 0 0,0-1 0,0 1 0,0-1 0,-3 3 1,1-9-122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17548,'-13'27'1696,"2"2"-1288,-5 4-232,0 0 1145,1 10-1113,-1 0-56,6 0-136,1-1-200,3-8-529,0-4-183,3-11 704,-3-9-184,1-11-152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16195,'2'-9'279,"-1"0"0,2 0-1,-1 0 1,1 1-1,1-1 1,-1 1 0,2 0-1,-1 0 1,1 0-1,0 0 1,1 1-1,-1 0 1,1 0 0,1 0-1,-1 1 1,1 0-1,1 0 1,13-8 0,-6 6 21,0 0 0,0 1 1,1 0-1,0 1 0,0 1 1,0 1-1,1 0 0,-1 1 1,24-1-1,-31 3-226,0 1 0,0 1 0,0-1 1,0 1-1,0 1 0,0 0 0,0 0 0,0 1 1,10 4-1,-15-5-65,-1 0 1,1 0-1,-1 0 1,0 0-1,0 0 1,1 1-1,-2 0 1,1-1-1,0 1 1,0 0-1,-1 0 1,0 1-1,1-1 1,-1 1-1,0-1 1,-1 1-1,1-1 1,-1 1-1,0 0 1,0 0-1,0 0 0,0 0 1,0 4-1,-1 0-2,0 0 0,-1 0 0,0 0-1,-1 0 1,0 0 0,0 0-1,-1 0 1,1-1 0,-2 1-1,1-1 1,-1 0 0,0 0-1,-1 0 1,1 0 0,-2-1 0,-6 8-1,1-2 8,0-1 0,-1-1 0,0 0 0,-1 0 0,0-1 0,-1-1 0,-20 10 0,33-18-26,1 0 1,-1 0 0,1 0-1,-1 1 1,1-1-1,-1 0 1,1 0 0,-1 0-1,1 0 1,-1 1 0,1-1-1,0 0 1,-1 0-1,1 1 1,-1-1 0,1 0-1,0 1 1,-1-1-1,1 0 1,0 1 0,-1-1-1,1 1 1,0-1-1,0 0 1,-1 1 0,1-1-1,0 2 1,12 3-491,-3-2 423,0 0-4,-1 1-1,0 0 1,0 1 0,0 0 0,-1 0 0,1 1 0,-1 0 0,-1 0 0,1 0 0,-1 1 0,0 0 0,5 9 0,-8-12 72,-1 0 1,0 0 0,0 0-1,0 0 1,0 1 0,-1-1-1,1 1 1,-1-1 0,0 1 0,-1 0-1,1 5 1,-1-7 16,-1 0 1,1 1-1,-1-1 1,1 1-1,-1-1 1,0 0-1,0 0 1,-1 0-1,1 1 1,-1-1-1,1 0 1,-1-1-1,0 1 1,0 0-1,0 0 1,-5 3-1,-2 1 60,0 0-1,-1-1 1,0 0-1,0-1 1,0 0 0,0 0-1,-1-1 1,0-1-1,0 0 1,0 0-1,0-1 1,0-1 0,-1 0-1,1 0 1,0-1-1,-21-2 1,29 1-115,1 1 0,-1-1 0,0 1 0,0-1 0,1 0 0,-1 0 0,1 0 0,-1-1 0,1 1 0,-1 0 0,1-1 0,-4-3 0,5 4 7,0 0-1,1 0 1,-1 0-1,0 0 1,1-1-1,-1 1 1,1 0-1,-1 0 1,1 0-1,-1-1 1,1 1-1,0 0 1,0 0-1,0-1 1,0 1 0,0 0-1,0-1 1,0 1-1,0 0 1,0 0-1,0-1 1,1 1-1,-1 0 1,1 0-1,-1-1 1,1 1-1,-1 0 1,1 0-1,0 0 1,0-1-1,19-21-337,11 0-137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37 17980,'-10'36'1824,"-9"6"-1064,-4-2-296,-1 2 1049,1 3-721,5-2-128,5-7-192,7-9-688,5-4-384,4-10 496,4-7-136,8-5-88</inkml:trace>
  <inkml:trace contextRef="#ctx0" brushRef="#br0" timeOffset="1">494 0 18220,'6'19'1640,"-17"10"-1168,-13 0-200,-4 11 913,-1 2-601,2 5-368,2-2-96,7-5-376,2-4-192,6-5-272,0-5-233,1-7 673,0-3-240,0-7-88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15187,'15'-19'542,"1"1"-1,1 1 1,0 0-1,1 1 1,1 1-1,1 0 1,0 2-1,23-12 1,-31 19-298,0 0 0,1 1 1,0 1-1,0 0 0,0 0 0,0 2 0,1-1 0,-1 2 1,1 0-1,-1 0 0,1 1 0,0 1 0,-1 0 0,1 1 1,22 6-1,-30-5-196,1-1-1,-1 1 1,0 0 0,0 0 0,-1 0 0,1 1 0,-1 0 0,1 0-1,-1 1 1,-1-1 0,6 7 0,-8-8-35,1-1 1,-1 1-1,-1 0 1,1 0 0,0 0-1,-1 1 1,1-1-1,-1 0 1,0 1-1,0-1 1,0 1-1,-1-1 1,1 1-1,-1-1 1,0 1-1,0-1 1,0 1-1,0-1 1,-1 1 0,1-1-1,-1 1 1,0-1-1,-1 4 1,-2 0 24,0 0 0,0 0 0,0-1 0,-1 0 1,1 0-1,-2 0 0,1 0 0,-1-1 0,1 0 0,-1 0 1,-1 0-1,-11 6 0,-11 4 221,-52 21 0,63-29-154,-148 50 713,159-55-786,-8 5 46,15-7-77,0 0 1,-1 0-1,1 0 1,0 1-1,0-1 1,0 0 0,0 0-1,0 0 1,0 0-1,0 0 1,-1 0-1,1 1 1,0-1-1,0 0 1,0 0 0,0 0-1,0 0 1,0 0-1,0 1 1,0-1-1,0 0 1,0 0 0,0 0-1,0 0 1,0 1-1,0-1 1,0 0-1,0 0 1,0 0-1,0 0 1,0 1 0,0-1-1,0 0 1,0 0-1,0 0 1,0 0-1,0 1 1,0-1 0,1 0-1,23 11-46,60 18-675,-43-16-1958,-1-2-1,84 10 1,-91-19 1378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8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19164,'-1'5'6521,"-3"14"-4868,0-2-1349,-26 146 598,10-62-844,4-32 22,14-103-2556,4 25 1913,0 0 1,0 0-1,1 0 1,5-13-1,5 3-393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20132,'1'0'2125,"1"4"-699,0 15-102,0 23-800,0 93-280,-2-135-243,0 0-1,0 0 1,0 0 0,0 0-1,0 0 1,0 0 0,0 0-1,0 0 1,1 0 0,-1 0 0,0 0-1,0 0 1,0 0 0,0 0-1,0 0 1,0 0 0,0 0-1,0 0 1,1 0 0,-1 0 0,0 0-1,0 0 1,0 0 0,0 0-1,0 0 1,0 0 0,0 0-1,0 0 1,0 0 0,0 0 0,1 1-1,-1-1 1,0 0 0,0 0-1,0 0 1,0 0 0,0 0-1,0 0 1,0 0 0,0 0 0,0 0-1,0 1 1,0-1 0,0 0-1,0 0 1,0 0 0,0 0-1,0 0 1,0 0 0,0 0-1,0 0 1,0 1 0,0-1 0,0 0-1,0 0 1,0 0 0,0 0-1,0 0 1,0 0 0,0 0-1,0 0 1,0 0 0,0 1 0,0-1-1,-1 0 1,1 0 0,6-11 22,5-16 31,-5 5-19,-1-1 0,-1 1 0,-1-1 0,0-31 0,-2 54-37,-1 0 1,0-1 0,0 1 0,1 0-1,-1 0 1,0-1 0,1 1 0,-1 0-1,0 0 1,0 0 0,1-1 0,-1 1-1,0 0 1,1 0 0,-1 0 0,1 0-1,-1 0 1,0 0 0,1 0 0,-1 0-1,0 0 1,1 0 0,-1 0 0,0 0-1,1 0 1,-1 0 0,1 0 0,-1 0-1,0 0 1,1 0 0,-1 1 0,0-1-1,1 0 1,-1 0 0,1 1 0,24 7-27,-3 0 21,-3-4 6,1-1 1,0 0-1,0-2 1,0 0-1,0-1 1,0-1-1,0-1 1,0-1-1,0 0 1,35-13-1,-48 14 13,0-2 0,-1 1 1,12-8-1,-17 10-5,1 1 0,-1-1 0,0 0 0,0 0 0,0 0 0,0 0 0,0 0 0,0 0 0,0 0 1,0 0-1,0-1 0,0 1 0,0 0 0,-1 0 0,1-1 0,0 1 0,-1-1 0,1 1 0,-1 0 0,0-1 0,0 1 0,1-1 0,-1 1 1,0-4-1,-1 4-1,0 0-1,1 0 1,-1 0 0,0 0 0,0 0 0,0 1 0,0-1 0,1 0 0,-1 0 0,-1 1 0,1-1 0,0 0 0,0 1 0,0-1 0,0 1 0,0 0 0,0-1 0,-1 1-1,1 0 1,0-1 0,0 1 0,0 0 0,-1 0 0,1 0 0,0 0 0,0 0 0,-1 1 0,1-1 0,0 0 0,-2 1 0,-40 11 87,29-6-79,0 0 0,1 1 0,-1 0 0,-21 18 0,29-21-10,1 1 0,-1 0 0,1 0 0,0 0-1,0 1 1,1-1 0,0 1 0,0 0 0,0 0 0,1 1-1,0-1 1,-3 10 0,5-14-31,1 0 0,-1-1 0,1 1 0,0-1 0,-1 1 0,1 0 0,0-1 0,0 1 0,0 0 0,1-1 0,-1 1 0,0 0 0,0-1 0,1 1 0,-1-1 0,1 1 0,0-1 0,-1 1 0,1-1 0,0 1 0,0-1 0,1 2 0,0-1-63,0-1 0,0 1 1,1 0-1,-1-1 0,0 0 0,1 0 0,-1 1 0,1-1 1,-1-1-1,1 1 0,-1 0 0,5 0 0,6 0-183,0 0 0,0-1-1,0 0 1,18-3 0,13-4-338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79 13155,'8'-6'1343,"0"-1"-1,-1-1 1,0 1 0,0-1 0,-1 0-1,11-18 1,-13 18 1441,-9 11-1819,-9 14-653,-1 5-240,0 1 0,-2-2 0,0 0 0,-22 19 0,21-23-3,1 2 0,0 0 0,2 0 0,0 2 1,-17 30-1,23-30 33,1-1 1,0 1-1,2 0 1,0 1-1,2-1 1,0 1 0,0 22-1,3-43-93,1 0 0,0 0 0,0 0 0,0 0 0,0 0 0,0 0 1,0 0-1,0 0 0,0 0 0,0 0 0,0 0 0,1 0 0,-1 0 0,0 0 0,1 0 0,-1 0 0,1 0 0,-1 0 0,1 0 1,0 1-1,0-2-2,-1 0 1,1 0 0,0 0 0,-1 0-1,1-1 1,0 1 0,-1 0 0,1 0-1,-1 0 1,1-1 0,-1 1 0,1 0-1,0-1 1,-1 1 0,1-1 0,-1 1-1,0 0 1,1-1 0,-1 1 0,1-1-1,-1 1 1,1-2 0,24-38-54,-17 22-415,0 0 1,7-30 0,-12 39 375,-2 1 1,1-1-1,-1 0 1,0 0-1,-1 0 1,0 0-1,0 0 0,-2-9 1,-5-3-405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15379,'9'-18'987,"0"0"1,2 1-1,0 0 0,1 1 0,1 0 1,0 1-1,1 0 0,1 1 0,27-21 0,-20 20-579,0 0-1,1 2 0,0 0 0,1 2 1,1 0-1,47-12 0,-63 20-370,0 1 1,-1 1-1,1 0 1,0 0-1,0 0 1,0 1-1,0 1 1,0 0-1,14 3 1,-20-3-29,1 0 1,-1 0-1,1 0 0,-1 1 1,0 0-1,0 0 0,1 0 1,-1 0-1,-1 0 1,1 0-1,0 1 0,0 0 1,-1-1-1,0 1 1,1 0-1,-1 0 0,0 0 1,-1 0-1,1 1 0,0-1 1,-1 1-1,0-1 1,0 1-1,0-1 0,1 6 1,-1-1 16,0 1 1,-1-1 0,1 1-1,-2-1 1,1 1-1,-1-1 1,0 0 0,-1 1-1,0-1 1,-1 0-1,1 0 1,-1 0-1,-1 0 1,0-1 0,0 1-1,0-1 1,-1 0-1,-8 9 1,6-8 4,-1 0 0,0 0 0,0-1 0,-1 0 0,0-1 0,0 1 1,-1-2-1,0 1 0,0-2 0,0 1 0,0-1 0,-1-1 0,-18 4 0,-2-2 51,0-1-1,-57-1 1,69-4-131,0-1 0,0 0-1,0-1 1,1-1 0,-35-12-1,51 15 14,1 1-1,0 0 0,0-1 1,-1 0-1,1 1 0,0-1 0,0 0 1,-1 1-1,1-1 0,0 0 1,0 0-1,0 0 0,0 0 1,0 0-1,0 0 0,-1-2 0,2 2-17,0 1 0,0-1 0,0 1 0,0-1 0,1 1 0,-1-1 0,0 1 0,0-1 0,0 1 0,1-1 0,-1 1 0,0-1-1,0 1 1,1 0 0,-1-1 0,0 1 0,1-1 0,-1 1 0,1 0 0,-1-1 0,0 1 0,1 0 0,-1 0 0,1-1 0,-1 1-1,1 0 1,-1 0 0,2-1 0,3-1-294,1 0 0,0 1-1,0-1 1,0 1-1,11 0 1,12 1-393,1 4-97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 20188,'0'-3'103,"-1"1"0,1 0 0,-1 0 0,0 0 0,0 0 0,0 0 0,0 0 0,0 0 0,0 0-1,-1 0 1,1 1 0,-1-1 0,1 0 0,-1 1 0,0-1 0,1 1 0,-1 0 0,0-1 0,0 1 0,0 0 0,0 0-1,0 0 1,0 0 0,0 1 0,0-1 0,-1 1 0,1-1 0,0 1 0,0 0 0,0 0 0,-1-1 0,1 2 0,-3-1 0,-2 0 57,0 1 0,0 0 0,1 0 1,-1 1-1,0-1 0,0 1 1,1 1-1,-1-1 0,-9 7 1,8-4-108,1 1-1,0 0 1,0 0 0,0 0 0,1 1 0,0 0-1,0 0 1,-5 9 0,8-11-50,0 0-1,1 0 1,-1 0 0,1 0-1,0 1 1,0-1-1,0 1 1,1-1 0,0 1-1,0 0 1,1 0 0,-1-1-1,2 11 1,-1-15 0,1 1 1,-1 0-1,1 0 0,-1-1 1,1 1-1,0 0 0,0-1 1,0 1-1,0-1 1,0 1-1,0-1 0,0 0 1,1 1-1,-1-1 1,0 0-1,1 0 0,-1 0 1,1 0-1,0 0 0,-1 0 1,1 0-1,0 0 1,-1-1-1,1 1 0,0-1 1,0 1-1,-1-1 0,1 0 1,0 0-1,0 0 1,0 0-1,-1 0 0,3 0 1,6 0 16,0-1 1,0-1 0,-1 1 0,19-6 0,0-4 104,0-1 0,-1-2 0,-1 0 0,0-2 1,-1-1-1,0 0 0,38-38 0,-53 44-1,-10 7 47,-1 4-160,0 0 0,0 1 0,0 0 0,-1-1 0,1 1 0,0-1 0,0 1 0,0 0 0,0 0-1,0 0 1,0 0 0,0 0 0,0 0 0,-1 1 0,-8 9-36,1 1-1,0 0 1,-9 17 0,16-26-63,0 1 0,0-1 1,0 0-1,1 1 0,-1 0 1,1-1-1,0 1 0,0 0 1,0 0-1,1 0 0,-1 0 1,1 0-1,0-1 0,0 1 1,1 0-1,-1 0 0,1 0 1,1 4-1,-1-6 83,0-1 0,0 1 0,0-1 0,1 1 0,-1-1 1,1 1-1,-1-1 0,1 0 0,-1 0 0,1 0 0,0 0 0,-1 0 0,1 0 1,0 0-1,0 0 0,0-1 0,0 1 0,0-1 0,0 0 0,0 1 0,-1-1 1,1 0-1,0 0 0,0 0 0,2 0 0,21 0-370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19740,'-1'6'186,"1"-1"0,-2 1 1,1 0-1,-1-1 0,1 0 0,-2 1 0,1-1 0,0 0 0,-1 0 1,0 0-1,0 0 0,-1 0 0,1-1 0,-6 5 0,-6 10 206,-29 41 933,-59 81 606,80-105-1593,1 1 0,-17 40 0,35-68-302,0-1 0,1 1 0,1 0 0,-1 0 0,1 0 0,1 0 0,-1 1 0,1 9 0,1-16-39,0 0 0,1 0-1,-1 0 1,1 0 0,0 0 0,0 0 0,0 0-1,0 0 1,0 0 0,0 0 0,1-1 0,0 1-1,-1 0 1,1-1 0,0 0 0,0 1 0,0-1-1,1 0 1,-1 0 0,0 0 0,1 0 0,-1 0 0,1-1-1,0 1 1,0-1 0,0 0 0,3 2 0,0-1-17,0-1 0,0 1 1,1-1-1,-1 0 0,0 0 1,1-1-1,-1 0 0,1 0 1,-1 0-1,0-1 0,1 0 1,-1 0-1,0-1 0,0 0 1,0 0-1,0 0 0,0-1 1,7-4-1,7-6-117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21309,'35'-1'1912,"10"-7"-1328,6 1-232,16-2 736,4 1-255,-1 0-529,1 0-480,-14 3-857,-10 1 921,-34 5-200,-12 4-160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19548,'25'0'2217,"11"-2"-1489,7-5-376,5 0 1296,3 2-1080,-4 1-488,-5-2 120,-13 2-152,-13 1-184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17772,'8'0'1712,"-11"15"-1048,-3 1-280,-3 9 857,2 4-377,0 11-312,-1 2-192,7 5-488,-1-1-360,1-3-576,-2-3 63,-4-7 681,-4-10-240,-6-10-296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11674,'1'-11'475,"-1"0"0,2 0-1,-1 1 1,2-1-1,-1 0 1,1 1 0,5-12-1,-5 16-178,0 1-1,0-1 0,1 1 1,-1 0-1,1 0 1,1 0-1,-1 1 0,0-1 1,1 1-1,0 0 1,0 0-1,0 1 0,12-6 1,2 1 35,0 1 1,1 1-1,0 1 0,0 1 1,0 0-1,0 2 1,1 0-1,0 2 0,-1 0 1,1 1-1,-1 1 1,0 1-1,28 7 1,-43-8-293,1-1 0,-1 2 0,0-1 0,0 0 1,6 5-1,-10-6-35,0 0 0,0-1 1,0 1-1,0 0 0,0-1 0,0 1 1,0 0-1,-1 0 0,1 0 1,0 0-1,-1 0 0,1 0 0,0 0 1,-1 0-1,1 0 0,-1 0 0,0 0 1,1 0-1,-1 1 0,0-1 0,0 0 1,0 0-1,0 0 0,0 0 0,0 1 1,0-1-1,0 0 0,0 0 1,0 0-1,-1 0 0,1 0 0,-1 2 1,-2 1-1,1 0 1,-1 0-1,0 0 1,0-1-1,0 1 1,-1-1 0,1 0-1,-1 0 1,0 0-1,1-1 1,-6 3 0,-51 25 25,40-21-21,-10 4 3,13-5-6,-30 17 0,46-25-7,1 0 0,-1 0-1,1 1 1,-1-1 0,0 0-1,1 1 1,-1-1 0,1 0-1,-1 1 1,0-1 0,1 1-1,-1-1 1,1 1 0,0-1-1,-1 1 1,1-1 0,-1 1-1,1 0 1,0-1 0,-1 1-1,1 0 1,0-1 0,0 1-1,0-1 1,-1 1-1,1 0 1,0 0 0,0-1-1,0 1 1,0 0 0,0-1-1,0 1 1,0 0 0,1-1-1,-1 1 1,0 0 0,0-1-1,0 1 1,1 0 0,-1-1-1,0 1 1,1-1 0,-1 1-1,0 0 1,1-1 0,-1 1-1,1-1 1,-1 1 0,1-1-1,-1 1 1,1-1 0,-1 0-1,1 1 1,1 0 0,5 3-37,0 0 0,1 0 0,15 5 0,-8-4-13,5 5-29,-1 0 0,0 1 1,0 1-1,31 26 0,-44-32 62,0-1 0,0 1 0,0 1 0,-1-1 0,0 1-1,0 0 1,0 0 0,-1 0 0,0 1 0,-1-1 0,1 1 0,-1 0 0,-1 0 0,0 0 0,2 15 0,-3-19 30,-1 0-1,0-1 0,0 1 1,-1 0-1,1 0 1,-1-1-1,0 1 1,0 0-1,0-1 1,0 1-1,-1-1 0,0 0 1,1 1-1,-1-1 1,0 0-1,-3 4 1,1-3 28,0-1 1,0 1 0,0 0-1,-1-1 1,1 0 0,-1 0-1,0-1 1,0 1 0,0-1-1,-6 2 1,-3 0 94,-1-1 1,0 0-1,0-1 1,0 0-1,-1-2 1,1 1-1,-17-3 1,13 0 89,1-1-1,-33-9 1,46 10-290,0 1 0,0-1 0,0 0 0,0-1 0,0 1 0,0-1 0,0 0 0,1 0 0,0 0 0,-1-1 0,1 1 0,0-1 0,-6-8 0,10 11-29,-1 0 0,1 0 1,-1 1-1,1-1 1,0 0-1,-1 0 0,1 0 1,0 0-1,0 0 0,0 0 1,0 0-1,0 0 1,0 0-1,0 0 0,0 0 1,0 0-1,0 0 0,0 1 1,0-1-1,1 0 1,-1 0-1,0 0 0,1 0 1,-1 0-1,1-1 0,18-17-1424,-14 15 1369,11-10-876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21157,'-9'9'1784,"-2"6"-1336,-4 4-184,1 4 680,0 3-304,6 3-512,0 1-344,7-3-872,1-3-1096,7-16 1792,3-8-345,5-10-303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8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21 17676,'3'-3'631,"0"1"1,0 0-1,0 0 1,1 0-1,-1 0 1,1 1-1,0 0 1,-1-1-1,1 1 0,0 0 1,7 0-1,-11 1-555,1 1-1,-1-1 1,1 1-1,-1 0 1,1-1-1,-1 1 1,1-1-1,-1 1 1,0 0-1,1-1 1,-1 1-1,0 0 1,0 0-1,0-1 1,0 1-1,1 0 1,-1-1-1,0 1 1,0 0-1,0 0 1,0-1-1,-1 1 1,1 0-1,0 0 1,0-1-1,0 1 1,-1 0-1,1-1 1,-1 2-1,-7 25 270,7-25-278,-21 46 149,-49 81 0,26-50-135,44-77-76,-12 28 39,12-29-42,1-1 1,0 1-1,0-1 0,0 1 0,0-1 1,0 1-1,0 0 0,0-1 0,0 1 1,0-1-1,0 1 0,1-1 0,-1 1 1,0-1-1,0 1 0,0-1 1,1 1-1,-1-1 0,0 0 0,0 1 1,1 0-1,0-1 3,0 1 0,0-1-1,-1 0 1,1 1 0,0-1 0,0 0 0,0 0 0,-1 1 0,1-1-1,0 0 1,0 0 0,0 0 0,0 0 0,0 0 0,0-1 0,-1 1-1,1 0 1,1 0 0,18-7-268,0 0-1,0-1 1,-1-1 0,0-1-1,24-16 1,-5-5-449,-25 20 224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23 16844,'12'-12'1632,"0"1"331,-11 13-734,-5 9 268,-23 56-520,-27 108 1,17-50-2485,36-121 1341,-3 7-115,1 0 0,-1-1-1,-7 11 1,10-19 235,1 0-1,-1-1 0,0 1 0,0 0 0,-1-1 1,1 1-1,0-1 0,0 0 0,-1 1 0,1-1 1,-1 0-1,1 0 0,-1 0 0,1 0 1,-1 0-1,0 0 0,0 0 0,1 0 0,-1-1 1,0 1-1,0-1 0,0 0 0,0 1 0,0-1 1,-2 0-1,-15-5-679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12467,'3'-12'460,"1"-1"0,0 1 1,0 0-1,2 0 1,-1 0-1,10-14 0,-11 21-193,0 0-1,0 0 0,0 0 1,0 0-1,1 1 0,0 0 1,0 0-1,0 0 0,1 0 1,-1 1-1,1 0 1,0 0-1,-1 1 0,1-1 1,7 0-1,1 0 167,1 1 0,0 0-1,-1 1 1,1 1 0,0 1 0,0 0 0,0 0-1,-1 2 1,29 8 0,-24-5-256,1 1-1,-1 1 1,0 0 0,-1 2 0,0 0-1,26 20 1,-41-27-162,1 0 1,-1 0-1,0 0 0,0 0 0,0 1 0,3 4 0,-6-8-10,1 1 0,-1-1 0,1 1 0,-1 0 0,0-1-1,1 1 1,-1 0 0,0-1 0,0 1 0,0 0-1,0 0 1,1-1 0,-1 1 0,0 0 0,0-1-1,0 1 1,0 0 0,0 0 0,-1-1 0,1 1-1,0 0 1,0 0 0,0-1 0,-1 1 0,1 0 0,0-1-1,-1 1 1,1 0 0,-1-1 0,1 1 0,0-1-1,-1 1 1,1-1 0,-1 1 0,0-1 0,1 1-1,-1-1 1,1 1 0,-1-1 0,0 0 0,1 1-1,-1-1 1,0 0 0,-1 1 0,-6 2 46,-2-1 1,1 0-1,0 0 1,0 0-1,0-2 0,-19 1 1,-61-8 118,70 5-249,-14-3-1750,26 3-903,21 2 1303,6 3 229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15603,'1'5'2177,"7"-3"-1297,5-9-400,4-1 2337,7 4-2081,2-2-384,2 3-960,-2-4 648,-7-3-176,-7-4-104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18508,'-1'6'461,"0"0"0,0 0 1,-1-1-1,0 1 0,0 0 0,-1-1 0,1 0 1,-1 0-1,-4 7 0,-6 10 309,6-8-553,0 0 0,1 1 0,0 0 0,1 0-1,1 1 1,-3 20 0,6-34-210,1-1-1,0 0 1,0 0-1,0 1 1,0-1-1,0 0 1,0 0-1,0 1 1,0-1-1,0 0 1,0 0 0,1 1-1,-1-1 1,1 0-1,-1 0 1,1 0-1,-1 0 1,1 0-1,-1 1 1,1-1-1,0 0 1,0 0-1,0-1 1,-1 1-1,1 0 1,0 0 0,0 0-1,0-1 1,0 1-1,0 0 1,1-1-1,-1 1 1,0-1-1,0 1 1,0-1-1,0 1 1,1-1-1,-1 0 1,0 0-1,0 0 1,1 0 0,-1 0-1,0 0 1,0 0-1,1 0 1,-1 0-1,0 0 1,2-1-1,5-1 4,0 0 0,-1 0 0,1-1 0,0 0 0,-1 0 0,10-7 0,10-8 8,0-2 1,-2-1 0,0-1-1,-2-1 1,41-52 0,-73 88-26,1 0 0,0 1 1,0 0-1,2 0 0,0 0 1,0 1-1,-4 19 0,10-33 7,0 1 1,-1-1-1,1 1 0,0-1 0,0 0 0,0 1 0,0-1 1,0 1-1,0-1 0,0 1 0,1-1 0,-1 0 0,1 1 1,-1-1-1,1 0 0,-1 1 0,1-1 0,-1 0 1,1 0-1,1 2 0,-1-2-41,0 0-1,0 0 1,1-1 0,-1 1 0,0-1-1,0 1 1,1-1 0,-1 1 0,0-1-1,1 0 1,-1 1 0,0-1-1,1 0 1,-1 0 0,0 0 0,1 0-1,1 0 1,5-2-71,-1 1-1,1-1 0,-1 0 1,1-1-1,-1 0 1,8-4-1,1-2-72,31-22-1,-16 8-183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13451,'-22'15'3011,"16"-12"-2270,1 0 0,0 1 1,0-1-1,1 1 1,-1 0-1,1 1 0,-5 4 1,9-8-699,-1-1-1,1 0 1,0 1 0,0-1-1,-1 1 1,1-1 0,0 0 0,0 1-1,0-1 1,-1 1 0,1-1 0,0 1-1,0-1 1,0 0 0,0 1-1,0-1 1,0 1 0,0-1 0,0 1-1,0-1 1,0 1 0,0-1 0,0 0-1,0 1 1,1-1 0,-1 1 0,0-1-1,0 1 1,0-1 0,1 0-1,-1 1 1,0-1 0,0 0 0,1 1-1,-1-1 1,0 0 0,1 1 0,-1-1-1,0 0 1,1 0 0,-1 1 0,0-1-1,1 0 1,-1 0 0,1 0-1,-1 1 1,1-1 0,-1 0 0,0 0-1,1 0 1,-1 0 0,1 0 0,-1 0-1,1 0 1,-1 0 0,1 0-1,0 0 1,32 0 478,-29 0-480,43-6 72,-1-2-1,67-19 1,-45 9-44,-67 18-62,0-1 1,1 1-1,-1-1 0,0 1 0,0 0 0,0 0 0,0 0 0,0 0 1,0-1-1,0 1 0,0 1 0,0-1 0,0 0 0,1 0 1,-1 0-1,0 0 0,0 1 0,0-1 0,0 1 0,0-1 1,2 2-1,-3-1 15,1 0 1,-1 0-1,0 0 1,1 0-1,-1 0 1,0 0-1,0 1 1,1-1-1,-1 0 1,0 0 0,0 0-1,0 0 1,0 1-1,-1 0 1,1 0 12,0 1 1,0-1 0,0 1 0,0-1 0,0 1-1,1-1 1,-1 0 0,1 1 0,0 2 0,1-3-15,-1 0 1,0 0 0,1 0 0,-1-1 0,1 1-1,0 0 1,0-1 0,-1 0 0,1 1-1,0-1 1,0 0 0,0 0 0,0 0-1,0 0 1,1 0 0,-1 0 0,0-1-1,0 1 1,1-1 0,2 1 0,7 0 29,0-1 1,19 0-1,-26-1-43,38-5 30,10 0-24,-49 5-27,0 1 1,0 0-1,0 1 0,0-1 1,1 1-1,-1 0 1,0 0-1,0 0 1,5 2-1,-8-2-14,0-1 0,0 1 0,-1-1-1,1 1 1,0 0 0,0-1 0,-1 1 0,1 0-1,0 0 1,-1 0 0,1-1 0,-1 1 0,1 0-1,-1 0 1,1 2 0,1 2-1881,-4-14 1505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16788,'61'4'1886,"0"-2"1,79-10 0,-39 2-769,1475-27 2174,-1532 33-3325,382-17-1066,-393 12 681,-23 2-759,-13 0 537,-12 1-79,-61 4-219,23 0 421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178 108 19796,'0'23'2757,"-21"128"-103,12-105-3530,-18 57 1,23-94 295,1 0 1,-1 0 0,0-1 0,-1 1-1,-8 11 1,12-19 376,0 0 1,0 0-1,0 1 1,0-1-1,0 0 0,0 0 1,-1 0-1,1 0 0,0 0 1,-1-1-1,1 1 0,-1 0 1,1-1-1,-1 1 1,1-1-1,-1 1 0,-1-1 1,2 0 24,-1 0 0,1 0 1,-1-1-1,1 1 1,-1-1-1,1 1 0,0-1 1,-1 0-1,1 1 1,0-1-1,0 0 0,-1 0 1,1 0-1,0 0 1,0 0-1,0 0 1,0 0-1,0 0 0,0-1 1,1 1-1,-1 0 1,-1-3-1,-3-6-66,-1-1 0,2 0 0,-1-1 1,2 1-1,-1-1 0,2 0 0,0 0 0,0 0 0,0-23 0,2 13 879,1 1 0,1-1 0,1 1 0,10-36 0,-8 42 15,0 0 0,1 0 0,0 1 0,2 0-1,-1 1 1,2-1 0,0 1 0,0 1 0,17-17 0,-21 24-435,0 0 1,0 0-1,0 1 1,1 0-1,0 0 1,0 0-1,0 1 1,0-1-1,1 2 1,-1-1-1,1 1 1,-1 0-1,1 0 1,0 0-1,0 1 1,0 0-1,0 1 1,0 0-1,0 0 1,0 0-1,0 1 1,0 0-1,7 2 1,-10-2-161,0 0 0,1 1 0,-1-1 1,0 1-1,0 0 0,-1 1 0,1-1 0,0 0 1,-1 1-1,1 0 0,-1 0 0,0 0 1,0 0-1,0 1 0,-1-1 0,1 1 1,-1-1-1,0 1 0,1 0 0,-2 0 0,1 0 1,0 0-1,-1 1 0,0-1 0,0 0 1,0 7-1,0-5-40,-1 1 0,0-1 1,-1 0-1,1 1 0,-1-1 0,-1 0 1,1 1-1,-1-1 0,0 0 0,0 0 1,-1 0-1,0-1 0,0 1 0,0-1 1,-1 1-1,1-1 0,-9 8 0,2-4-24,-1 0 0,0 0-1,0-1 1,-1-1 0,0 0-1,-20 9 1,31-16-9,1 1 0,-1-1 0,1 0-1,0 0 1,-1 1 0,1-1 0,-1 0 0,1 0 0,0 1 0,-1-1 0,1 1-1,0-1 1,0 0 0,-1 1 0,1-1 0,0 1 0,0-1 0,0 0-1,-1 1 1,1-1 0,0 1 0,0-1 0,0 1 0,0-1 0,0 1 0,0-1-1,0 1 1,0-1 0,0 1 0,0-1 0,0 0 0,0 1 0,1-1 0,-1 1-1,0-1 1,0 1 0,0-1 0,1 1 0,-1-1 0,0 0 0,0 1-1,1-1 1,0 1 0,17 20-253,-11-14 126,2 4 87,0 1 0,0 0 0,-1 0-1,-1 1 1,7 14 0,-13-24 82,1 1 0,-1 0 1,0-1-1,0 1 0,0 0 0,-1 0 0,1 0 0,-1 0 1,0 0-1,0 0 0,-1 0 0,1 0 0,-1-1 0,0 1 1,0 0-1,0 0 0,0 0 0,0-1 0,-1 1 0,0-1 1,0 1-1,0-1 0,-5 6 0,-1 0 96,0 0 1,-1-1-1,-1 0 0,1-1 1,-1 0-1,0 0 0,-1-1 1,-14 6-1,16-8-75,-1 0 0,0 0-1,0-1 1,1-1 0,-2 0 0,1 0 0,0-1 0,0 0 0,-1-1 0,-10 0-1,20 0-92,0 0-1,-1 0 1,1 0-1,0 0 1,0-1-1,0 1 0,-1 0 1,1 0-1,0-1 1,0 1-1,0-1 1,0 1-1,0-1 1,0 1-1,0-1 0,0 0 1,0 1-1,0-1 1,0 0-1,0 0 1,0 0-1,0 0 0,1 0 1,-1 0-1,0 0 1,1 0-1,-1 0 1,1 0-1,-1 0 0,1 0 1,-1 0-1,1 0 1,0-1-1,0 1 1,0 0-1,-1 0 1,1 0-1,0-1 0,0 1 1,1 0-1,-1 0 1,0-1-1,0 1 1,1 0-1,-1-2 0,3-3-132,-1 0 0,1 0-1,0 0 1,1 0 0,0 0-1,7-9 1,14-14-547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17980,'3'3'1848,"-8"16"-1016,-7 2-303,-5 4 1199,-2 5-672,1 2-424,1 0-128,7-4-384,4-3-448,6-9 808,3-6-512,8-8-24,7-4-48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173 115 16412,'3'4'2360,"-3"10"-1312,-7 2-432,-2 1 2617,-3 8-2257,-1 4-248,-2 5-327,1 4-65,1 0-264,1-3-144,3-2-353,2-2-207,1-9-544,2-6 1968,-2-16-1000,0-5-144,-1-12 32</inkml:trace>
  <inkml:trace contextRef="#ctx0" brushRef="#br0" timeOffset="1">1 111 15155,'6'-9'418,"0"1"-1,1 0 0,0 0 0,0 0 1,1 1-1,0 1 0,0-1 0,0 1 1,1 0-1,0 1 0,1 0 1,-1 1-1,1 0 0,-1 0 0,1 1 1,0 0-1,1 1 0,15-2 1,-13 2-193,1 1 1,-1 1-1,0 0 1,0 0 0,1 2-1,-1-1 1,0 2 0,0 0-1,0 0 1,-1 1 0,1 1-1,-1 0 1,0 1 0,13 8-1,-22-12-211,1 1 0,-1-1 0,1 1-1,-1 0 1,0 1 0,0-1 0,-1 0-1,1 1 1,-1 0 0,1-1 0,-1 1-1,0 0 1,1 5 0,-2-7-2,-1 0 0,1 0 0,-1 0 0,0 1-1,1-1 1,-1 0 0,0 0 0,-1 0 0,1 0 0,0 0 0,-1 1 0,1-1 0,-1 0-1,1 0 1,-1 0 0,0 0 0,0 0 0,0 0 0,0 0 0,0-1 0,-1 1 0,1 0-1,0-1 1,-1 1 0,1 0 0,-1-1 0,0 0 0,-2 2 0,-7 4 98,-1 0 0,1-1 0,-1 0 0,-1-1 0,-23 7 0,-67 10 370,31-11-569,34-7-2729,46-4 2200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19180,'-4'2'2017,"0"2"-1433,7-3-272,7-4 1136,6-1-856,3 0-200,7-1-680,2-1-448,0-4 640,-4-1-160,-3-1-104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9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16540,'0'13'2648,"-2"5"-1472,-7 4-520,-2 1 2753,-1 3-2241,-1 3-271,1-1-593,-1 1-440,3-4-809,1-2-295,3-5 1096,2-3-240,3-10-256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17916,'2'0'1640,"-2"10"-1328,-6 4-120,1 3 760,-3 9-591,3 7-209,-2 9-280,0 3-168,1 5-497,0-4-119,0-3 648,-3-4-168,-2-13-248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12843,'3'-4'282,"-1"-1"1,1 1 0,-1 0-1,1 1 1,1-1-1,-1 0 1,0 1 0,1 0-1,0 0 1,-1 0-1,1 0 1,0 0 0,1 1-1,-1 0 1,0 0-1,1 0 1,-1 0 0,1 1-1,0 0 1,-1 0-1,1 0 1,8 0 0,5-1 281,1 2 1,-1 1 0,0 0-1,32 6 1,-37-4-448,0 0-1,-1 0 1,1 1-1,-1 0 1,0 1 0,0 1-1,-1 0 1,18 12-1,-25-15-107,1 1 0,-2-1-1,1 1 1,0 0 0,-1 0-1,1 0 1,-1 1 0,-1-1-1,1 1 1,0 0 0,-1-1-1,0 1 1,0 0 0,-1 0-1,1 0 1,-1 1-1,0-1 1,0 0 0,-1 0-1,0 1 1,0-1 0,0 0-1,0 1 1,-2 4 0,-1 2 12,0-1 0,-1 0 1,0 0-1,0-1 0,-2 1 1,1-1-1,-1 0 1,-1-1-1,1 1 0,-2-1 1,1 0-1,-1-1 0,-1 0 1,1 0-1,-1-1 0,-15 9 1,11-7 17,-1 0 0,-1-2 0,1 0 0,-1 0 0,0-1 0,-1-1 0,0-1 0,1 0 1,-1-1-1,-1 0 0,-18 0 0,34-3-78,-1 0 0,0 0 0,1 0 1,-1 0-1,0 0 0,1 0 0,-1 0 0,0-1 1,1 1-1,-1-1 0,1 1 0,-1-1 0,1 1 0,-1-1 1,1 0-1,-1 0 0,1 0 0,-1 0 0,1 0 1,0 0-1,-2-1 0,3 0 9,-1 0 0,1 1 0,0-1 0,0 0 0,-1 1 0,1-1 0,0 0 0,1 0 0,-1 1 0,0-1 0,0 0 0,1 1 0,-1-1 0,1 1 0,-1-1 0,1 0 0,0 1 0,0-1 0,0 1 0,1-3 0,16-22-313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15851,'3'2'269,"0"-1"0,0 0 1,0 0-1,0-1 0,1 1 0,-1-1 0,0 1 0,0-1 0,0 0 0,1 0 0,-1-1 0,0 1 0,0-1 0,0 1 0,0-1 0,1 0 0,-1 0 0,0 0 0,-1-1 0,1 1 0,0-1 0,0 1 1,2-4-1,4 0 123,-1-1 0,0 0 0,0-1 0,0 0 0,-1-1 0,7-9 0,-9 11-254,-1 0 0,-1-1-1,1 1 1,-1-1 0,4-12 0,-6 18-120,-1-1 0,1 1 0,-1 0 1,1-1-1,-1 1 0,0-1 1,0 1-1,1 0 0,-1-1 0,0 1 1,0-1-1,0 1 0,-1-1 1,1 1-1,0 0 0,0-1 1,-1 1-1,1-1 0,-1 1 0,1 0 1,-1-1-1,0 1 0,1 0 1,-1 0-1,0-1 0,0 1 0,0 0 1,0 0-1,0 0 0,0 0 1,0 0-1,0 0 0,-1 1 0,1-1 1,0 0-1,-2 0 0,1 0-13,0 1 0,-1 0 0,1 0 0,0 0-1,0 0 1,-1 0 0,1 0 0,0 1 0,0-1-1,-1 1 1,1-1 0,0 1 0,0 0 0,0 0-1,0 0 1,0 0 0,0 0 0,0 0 0,0 1 0,0-1-1,1 1 1,-1-1 0,1 1 0,-1 0 0,1-1-1,-1 1 1,1 0 0,-2 4 0,-3 3-9,1 0 1,1 0 0,-1 1-1,-5 19 1,9-23-2,-1 0-1,1 0 0,0 1 1,1-1-1,-1 11 1,1-16 4,0 1 0,0 0 0,1-1 0,-1 1 0,0 0 0,1-1 0,-1 1 0,1-1 0,-1 1 0,1 0 0,0-1 0,-1 0 0,1 1 0,0-1 1,0 1-1,0-1 0,0 0 0,0 0 0,1 0 0,-1 1 0,0-1 0,0 0 0,1-1 0,-1 1 0,1 0 0,-1 0 0,2 0 0,3 0-3,-1 0 0,0-1 0,0 1 0,1-1 0,-1 0 1,0-1-1,1 1 0,-1-1 0,0 0 0,0-1 0,0 1 0,8-4 0,11-5-5,29-18 0,-42 22 9,46-27 30,-2-2 0,-2-2 0,-2-3 0,61-59 0,-107 94-23,0 0 5,-1 1 0,0 0 1,0-1-1,0 0 0,0 0 0,4-7 0,-8 12-11,0-1 0,0 1 0,0 0-1,0 0 1,0 0 0,0-1-1,0 1 1,0 0 0,0 0-1,0 0 1,0-1 0,0 1 0,0 0-1,0 0 1,0 0 0,0-1-1,0 1 1,0 0 0,0 0 0,0 0-1,0 0 1,-1-1 0,1 1-1,0 0 1,0 0 0,0 0-1,0 0 1,0-1 0,0 1 0,-1 0-1,1 0 1,0 0 0,0 0-1,0 0 1,0 0 0,-1-1 0,1 1-1,0 0 1,0 0 0,0 0-1,-1 0 1,1 0 0,0 0-1,0 0 1,0 0 0,-1 0 0,1 0-1,0 0 1,0 0 0,0 0-1,-1 0 1,1 0 0,-13 3 23,2 2-19,-1 0 0,1 1 0,1 1 0,-1 0 0,-11 10 0,-48 47 30,48-41-30,1 2 1,1 0-1,1 2 0,1 0 1,2 1-1,0 0 0,2 1 1,2 1-1,0 0 0,2 1 1,-8 39-1,-28 118-153,60-198 98,6-10 43,385-474 151,-390 475-142,99-132-36,-190 246-117,59-69 147,1-1 1,0 2-1,2 0 0,1 1 1,2 1-1,0-1 0,-10 52 1,20-74-169,0-1 1,1 1 0,0-1-1,0 0 1,1 1 0,-1-1-1,1 1 1,0-1 0,1 0-1,2 10 1,-3-14 110,0 1 0,0 0 0,0-1 0,0 1 1,0-1-1,0 1 0,0-1 0,0 1 0,1-1 0,-1 0 0,1 0 0,-1 1 1,1-1-1,-1 0 0,1 0 0,0-1 0,-1 1 0,1 0 0,0 0 0,0-1 1,-1 1-1,1-1 0,0 0 0,0 1 0,0-1 0,0 0 0,-1 0 0,1 0 0,0 0 1,0-1-1,0 1 0,0 0 0,0-1 0,2 0 0,20-11-584,2-3-231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 17396,'-5'16'2064,"1"-7"-1216,1-11 1009,3-5-1161,1-9-128,5-9-48,3-7-456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18972,'6'1'1960,"-5"2"-1151,1 0-345,1 0 832,-1 2-280,6 0-384,-2-2-384,8-3 817,5 0-929,6-3-72,1-1 24</inkml:trace>
  <inkml:trace contextRef="#ctx0" brushRef="#br0" timeOffset="1">370 22 16852,'7'-16'1888,"-4"12"-1168,-3 2-264,-7 15 985,-3 9-217,-5 13-440,-4 6-176,-1 7-320,-3 6-96,-2 8-152,1 0-248,4 3-504,-1-6-320,10-6-304,2-3 959,8-20-279,5-9-272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42 17172,'-52'57'2948,"33"-38"-1802,-27 37 0,40-48-962,1 0 1,0 0 0,1 1-1,0-1 1,0 1-1,1 0 1,0 0 0,-2 15-1,4-23-158,1 1-1,-1 0 1,1-1 0,0 1-1,0 0 1,0-1-1,0 1 1,0 0 0,0-1-1,1 1 1,-1 0 0,0-1-1,1 1 1,-1-1-1,1 1 1,0 0 0,-1-1-1,1 1 1,0-1 0,0 0-1,0 1 1,0-1-1,0 0 1,0 1 0,1-1-1,-1 0 1,0 0 0,1 0-1,-1 0 1,0 0-1,1-1 1,-1 1 0,1 0-1,0-1 1,-1 1 0,1-1-1,3 1 1,1 0 29,1 0 0,-1-1 0,1 0 0,-1 0 0,1 0 0,-1-1 1,1 0-1,8-3 0,5-2 57,0-1 0,0-1 0,-1-1 0,0-1 0,0 0 0,-1-2 0,-1 0 0,0-1 0,25-23 0,-39 32-103,1 0 0,0-1-1,-1 1 1,0-1 0,0 0 0,0 1 0,-1-1 0,1-1-1,-1 1 1,0 0 0,-1 0 0,1-1 0,-1 1 0,0-1-1,-1 1 1,1-1 0,-1-7 0,-1 9-24,0 0 0,1 0 0,-1 1 0,0-1 1,-1 0-1,1 0 0,-1 1 0,0-1 0,0 1 0,0-1 1,0 1-1,0 0 0,-1 0 0,1 0 0,-1 0 0,0 0 1,0 1-1,0-1 0,0 1 0,-1 0 0,1 0 0,-1 0 1,1 0-1,-7-2 0,3 2-94,0 0 0,1 0 0,-1 0 1,0 1-1,0 0 0,0 0 0,0 1 0,0 0 0,0 0 1,0 0-1,0 1 0,0 0 0,1 1 0,-1 0 0,0 0 1,1 0-1,-12 6 0,-6 11-322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3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34 17716,'0'-1'138,"0"-2"197,0 1 0,0-1 1,0 1-1,0-1 0,-1 0 0,1 1 1,-1-1-1,-1-3 0,2 6-279,0-1-1,0 1 0,-1-1 1,1 1-1,0 0 1,-1 0-1,1-1 1,0 1-1,-1 0 0,1-1 1,0 1-1,-1 0 1,1 0-1,0 0 1,-1-1-1,1 1 0,-1 0 1,1 0-1,-1 0 1,1 0-1,0 0 1,-2 0-1,-15 6 1207,4 2-1099,1 0 0,-1 1 1,2 1-1,-1 0 1,1 1-1,1 0 1,0 0-1,0 1 0,1 0 1,1 1-1,0 0 1,0 1-1,2-1 0,-10 29 1,15-39-158,0-1 0,1 1 0,-1-1 0,1 1 0,0-1 1,-1 1-1,1-1 0,1 1 0,-1 0 0,0-1 0,1 1 0,-1-1 0,1 1 1,0-1-1,-1 0 0,1 1 0,0-1 0,1 0 0,-1 1 0,0-1 0,1 0 1,-1 0-1,1 0 0,0 0 0,0 0 0,-1-1 0,1 1 0,1 0 0,-1-1 0,0 0 1,0 1-1,0-1 0,1 0 0,-1 0 0,0 0 0,6 1 0,-2-1 11,1 1-1,-1-1 0,1 0 1,0-1-1,0 0 0,-1 0 0,1 0 1,0-1-1,-1 0 0,1 0 1,0-1-1,-1 0 0,9-4 1,-11 5-17,0-1 0,-1 0 0,1 0 0,-1 0 0,0 0 1,0-1-1,0 1 0,0-1 0,0 0 0,0 0 0,-1 0 0,1 0 1,-1 0-1,0-1 0,0 1 0,0-1 0,-1 1 0,1-1 0,-1 0 1,0 0-1,0 0 0,1-7 0,-1 4-159,-1 0 1,-1 0-1,0 0 0,1 0 0,-2 0 1,1 1-1,-1-1 0,0 0 0,-1 1 0,1 0 1,-1-1-1,-7-8 0,9 12 70,-1 0 0,0 0 0,0 0 0,0 0 0,-1 1 0,1-1 0,0 1 0,-1-1-1,-3-1 1,-5-2-476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21 311 16444,'-19'64'3323,"19"-64"-3278,-1 0 0,1 1 1,0-1-1,0 0 0,0 0 0,0 1 1,0-1-1,-1 0 0,1 0 0,0 1 1,0-1-1,0 0 0,0 1 0,0-1 1,0 0-1,0 0 0,0 1 0,0-1 1,0 0-1,0 1 0,0-1 0,0 0 1,0 0-1,1 1 0,-1-1 0,0 0 1,0 1-1,0-1 0,0 0 0,0 0 1,1 0-1,-1 1 0,0-1 0,0 0 1,0 0-1,1 1 0,-1-1 0,0 0 1,0 0-1,1 0 0,-1 0 0,0 0 0,0 1 1,1-1-1,-1 0 0,13-9 813,17-25-350,-2-1 1,37-63-1,-37 55-283,-4 6-54,47-66 221,-69 100-381,0 1 0,-1 0 1,1-1-1,1 1 0,-1 0 1,0 0-1,0 0 0,1 0 1,-1 1-1,1-1 0,3-1 1,-6 3-10,1 0 1,-1 0-1,0-1 0,1 1 1,-1 0-1,0 0 1,1 0-1,-1 0 1,1 1-1,-1-1 1,0 0-1,1 0 0,-1 0 1,0 0-1,1 0 1,-1 0-1,0 0 1,1 1-1,-1-1 0,0 0 1,0 0-1,1 0 1,-1 1-1,0-1 1,0 0-1,1 0 0,-1 1 1,0-1-1,0 0 1,0 1-1,1-1 1,-1 2 2,1 0 1,0 0-1,-1 0 1,0 0-1,0 0 1,1 0-1,-1 0 1,0 0 0,-1 3-1,-8 69-23,-18 72 1,4-27-887,21-110 684,1-5 107,0 1-1,0-1 0,1 0 0,0 0 0,-1 1 0,1-1 0,2 8 0,-2-12 108,0 0 0,0 0 1,0 1-1,0-1 0,0 0 0,0 0 0,0 0 0,0 0 0,0 0 0,0 1 0,0-1 0,1 0 0,-1 0 0,0 0 0,0 0 0,0 0 0,0 0 1,0 0-1,0 0 0,1 0 0,-1 1 0,0-1 0,0 0 0,0 0 0,0 0 0,0 0 0,1 0 0,-1 0 0,0 0 0,0 0 0,0 0 1,0 0-1,1 0 0,-1 0 0,0 0 0,0 0 0,0 0 0,0 0 0,0 0 0,1-1 0,-1 1 0,0 0 0,0 0 0,0 0 0,0 0 1,0 0-1,1 0 0,-1 0 0,0 0 0,0 0 0,0-1 0,0 1 0,0 0 0,0 0 0,0 0 0,16-16-435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70 17892,'-3'4'258,"0"0"0,0 0 1,0 1-1,0-1 0,1 1 0,0-1 1,0 1-1,-3 9 0,-6 41 709,9-44-783,1 0 1,0 0-1,1 0 0,0 0 0,1 0 1,4 20-1,-5-29-152,1 0 0,-1 1 0,1-1 1,0 0-1,0 0 0,-1 1 0,1-1 0,1 0 1,-1 0-1,0 0 0,0 0 0,1 0 0,-1 0 0,1 0 1,0-1-1,0 1 0,-1-1 0,1 1 0,0-1 1,0 1-1,0-1 0,0 0 0,1 0 0,-1 0 0,0 0 1,0-1-1,1 1 0,-1-1 0,0 1 0,1-1 1,-1 0-1,1 1 0,-1-1 0,0-1 0,1 1 1,4-1-1,1-1 113,0-1 0,0 0 1,0 0-1,-1-1 0,1 0 1,-1 0-1,0-1 0,0 0 1,0 0-1,-1 0 0,0-1 1,0 0-1,9-11 0,-5 4 154,-1-1-1,0 0 1,0 0-1,-1 0 0,-1-1 1,5-17-1,-10 25-191,0 0-1,0 1 0,0-2 1,-1 1-1,-1 0 1,1 0-1,-1 0 0,0 0 1,-2-13-1,1 17-119,1 1-1,-1 0 1,0-1-1,0 1 0,1 0 1,-1 0-1,-1 0 1,1 0-1,0 0 1,-1 0-1,1 0 1,-1 0-1,1 0 1,-1 0-1,0 1 1,0-1-1,1 1 1,-1-1-1,0 1 1,-1 0-1,1 0 0,0 0 1,0 0-1,0 0 1,-1 0-1,1 1 1,0-1-1,-1 1 1,1-1-1,-1 1 1,1 0-1,-4 0 1,2 1-243,-1-1-1,1 1 1,-1-1 0,1 2 0,-1-1 0,1 0-1,0 1 1,0 0 0,-1 0 0,1 0 0,0 0-1,1 1 1,-1-1 0,0 1 0,1 0 0,-1 0-1,1 1 1,-4 5 0,1 0-612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28 22189,'3'-3'315,"1"0"1,0 0 0,0 0-1,1 0 1,-1 0-1,8-2 1,-11 4-271,0 0-1,0 1 1,0 0 0,0-1 0,0 1-1,0 0 1,0-1 0,0 1 0,0 0-1,0 0 1,1 0 0,-1 0 0,0 0-1,0 0 1,0 0 0,0 0 0,0 1-1,0-1 1,0 0 0,0 0 0,0 1-1,0-1 1,0 1 0,0-1 0,0 1-1,0 0 1,0-1 0,0 1-1,-1 0 1,1-1 0,0 1 0,0 0-1,-1 0 1,1 0 0,-1 0 0,1 0-1,0 0 1,0 1 0,0 3 12,0-1 0,-1 0-1,1 0 1,-1 0 0,0 1 0,0-1 0,0 0 0,-1 0 0,1 0 0,-1 1-1,0-1 1,0 0 0,-1 0 0,-2 7 0,-3 2 65,1 0 0,-1-1 0,-10 13 1,0-4 240,0-1 0,-39 35 0,58-53-446,8-2-68,20-3-247,-15 1 151,-8 2 125,-1 0 0,1 0 1,0 0-1,0 1 0,0 0 0,-1 0 0,1 1 0,-1-1 0,12 6 0,-16-6 131,0 0 0,0 0 0,-1 0 0,1 1 0,0-1 0,-1 0 0,1 1 0,-1-1 0,0 1 0,1-1 0,-1 1 0,0 0 0,0 0 0,0-1 0,0 1 0,0 0 0,-1 0 0,1 0 0,-1 0 0,1 0 0,-1 0 0,0 0 0,1 0 0,-1 0 0,0 0 0,0 0 0,0 0 0,-1 0 0,1 0 0,-1 0 0,1 0 0,-1 0 0,1 0-1,-1 0 1,0 0 0,-2 3 0,-3 9 208,-2-1-1,1 1 0,-2-2 0,0 1 1,0-1-1,-1 0 0,-1-1 0,0 0 1,0-1-1,-1 0 0,0-1 0,-21 12 1,32-20-285,0-1 1,0 1 0,0-1-1,0 1 1,0-1-1,0 0 1,-1 1 0,1-1-1,0 0 1,0 0-1,0 0 1,0 1 0,0-1-1,-1 0 1,1-1-1,0 1 1,0 0 0,0 0-1,0 0 1,-2-1 0,2 0 2,1 0 1,-1 1-1,1-1 1,-1 0-1,1 1 1,0-1 0,-1 0-1,1 0 1,0 1-1,-1-1 1,1 0 0,0 0-1,0 0 1,0 1-1,0-1 1,0 0 0,0 0-1,0 0 1,0 1-1,0-1 1,0 0 0,0 0-1,0 0 1,1 1-1,-1-1 1,0 0 0,0 0-1,1 1 1,0-2-1,11-17-572,7-2-217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0:59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12 15227,'8'-10'1963,"-9"8"-293,-18 16 992,6-1-2355,0 0 0,2 1 1,-1 0-1,2 1 0,0 0 0,1 1 0,0 0 1,2 0-1,-1 1 0,-5 23 0,12-37-284,0 1-1,0-1 0,1 1 0,-1 0 0,1-1 0,0 1 1,-1 0-1,2-1 0,-1 1 0,0 0 0,1-1 0,0 1 1,0-1-1,0 1 0,0-1 0,0 1 0,1-1 1,2 4-1,-3-6 1,0 0 1,0 1-1,0-1 1,0 0-1,1 0 1,-1 0 0,1 0-1,-1 0 1,1 0-1,-1 0 1,1 0-1,-1-1 1,1 1-1,0 0 1,-1-1-1,3 1 1,-1-1 14,0 0 0,0 0 0,0 0 0,0 0-1,0-1 1,0 1 0,0-1 0,0 1 0,0-1 0,-1 0 0,6-3 0,8-4 141,-1-1 1,-1 0 0,0-1 0,0-1 0,23-23 0,-27 25-94,-1-2 0,-1 1 0,0-1-1,0 0 1,-1-1 0,0 0 0,-1 0 0,6-15 0,-11 24-148,-1 1-1,1 0 1,-1-1-1,1 1 1,-1 0-1,0-1 1,0 1 0,0-1-1,0 1 1,0 0-1,0-1 1,-1 1 0,1 0-1,-1-1 1,1 1-1,-1 0 1,0-1-1,0 1 1,0 0 0,0 0-1,-1 0 1,1 0-1,-1 0 1,1 0 0,-1 0-1,1 1 1,-1-1-1,0 1 1,0-1-1,0 1 1,0-1 0,0 1-1,0 0 1,0 0-1,0 0 1,-1 0 0,1 1-1,0-1 1,-1 0-1,1 1 1,0 0-1,-1-1 1,1 1 0,-1 0-1,1 0 1,0 1-1,-1-1 1,1 0 0,-1 1-1,1-1 1,0 1-1,0 0 1,-1 0-1,1 0 1,-3 2 0,-14 8-652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23141,'-16'35'1824,"-4"8"-1336,2-3-296,5-2 433,7-7-385,8-10-856,5-10-561,8-17 865,-1-10-184,8-11-328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5 244 18508,'-4'11'1687,"7"-7"-471,-1-4-1082,-1 0-1,1-1 1,-1 1-1,0 0 1,1-1-1,-1 1 0,0-1 1,0 1-1,1-1 1,-1 0-1,0 1 1,0-1-1,0 0 1,2-2-1,24-24 511,-1-2 1,-1 0-1,-2-2 1,23-39-1,-14 22-129,-21 33-257,-11 16-253,0-1 0,0 0-1,0 0 1,0 0 0,0 0-1,0 0 1,0 0-1,0 0 1,0 0 0,0 0-1,0 0 1,0 0 0,0 0-1,0 0 1,0 0-1,0 0 1,0 0 0,0 1-1,0-1 1,0 0 0,0 0-1,0 0 1,0 0 0,0 0-1,1 0 1,-1 0-1,0 0 1,0 0 0,0 0-1,0 0 1,0 0 0,0 0-1,0 0 1,0 0 0,0 0-1,0 0 1,0 0-1,0 0 1,0 0 0,0 0-1,1 0 1,-1 0 0,0 0-1,0 0 1,0 0-1,0 0 1,0 0 0,0 0-1,0 0 1,0 0 0,0-1-1,0 1 1,0 0 0,0 0-1,0 0 1,0 0-1,0 0 1,0 0 0,0 0-1,0 0 1,1 0 0,-9 24 357,6-17-367,-18 50 103,-39 134-1137,58-187 786,0-3 190,1 0-1,-1 0 0,1 0 1,0 0-1,-1 0 0,1 0 1,0 0-1,0 1 0,0-1 1,0 0-1,0 0 0,0 0 1,0 0-1,0 1 0,0-1 1,1 0-1,-1 0 0,0 0 1,1 0-1,-1 0 0,2 2 1,4-2-495</inkml:trace>
  <inkml:trace contextRef="#ctx0" brushRef="#br0" timeOffset="1">649 203 29150,'-1'-5'1985,"1"1"-1713,0-2-248,3 0 168,0 1-416,-2-6-3313,3 5 3169,1 4-472,-1-3-313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80 16628,'12'-22'1318,"-7"12"-637,0-1 0,7-18-1,-12 29-654,0 0-1,0 0 0,0 0 0,0-1 1,1 1-1,-1 0 0,0 0 0,0 0 1,0 0-1,0 0 0,0-1 0,0 1 1,0 0-1,0 0 0,0 0 0,0 0 1,0-1-1,0 1 0,0 0 0,0 0 1,0 0-1,0-1 0,0 1 0,0 0 1,0 0-1,0 0 0,0 0 0,0-1 1,0 1-1,0 0 0,0 0 0,0 0 1,0 0-1,0-1 0,0 1 0,0 0 1,-1 0-1,1 0 0,0 0 0,0 0 1,0 0-1,0-1 0,0 1 0,-1 0 1,1 0-1,0 0 0,0 0 1,0 0-1,0 0 0,-1 0 0,1 0 1,0 0-1,0 0 0,0 0 0,0 0 1,-1 0-1,1 0 0,0 0 0,-11 7 879,3 2-656,1 1 0,0 0 0,0 0 0,1 1 0,-9 19-1,-19 62 29,12-22-91,-13 81 0,27-108-48,3 0-1,1 1 1,3 52-1,2-85-138,-1 0-1,2-1 1,-1 1-1,1 0 0,1-1 1,6 17-1,-8-24-36,1 0-1,-1-1 0,1 1 1,0 0-1,-1-1 0,1 1 0,0-1 1,1 0-1,-1 0 0,0 0 1,1 0-1,-1 0 0,1 0 1,-1 0-1,1-1 0,0 1 1,0-1-1,0 0 0,0 0 1,0 0-1,0 0 0,0-1 1,0 1-1,0-1 0,0 0 0,6 0 1,28-4-203,6-6-91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3 399 19580,'-3'10'1775,"10"-12"-1029,12-15-17,14-21 240,44-71 0,19-49 193,-82 133-866,17-31 477,-27 53-479,-3 5-174,-2 8 12,-49 213 221,21-105-461,21-90-42,5-20-92,1 0 0,0 0 0,0 0 0,0 0 0,1 0 0,0 0 0,1 0 0,0 0 0,1 9 0,-1-16 181,0-1 0,0 1 0,1-1 0,-1 0 0,0 1 0,0-1 0,1 1 0,-1-1 0,1 1 0,-1-1 0,0 0 0,1 1 1,-1-1-1,1 0 0,-1 1 0,1-1 0,-1 0 0,1 0 0,-1 1 0,1-1 0,-1 0 0,1 0 0,-1 0 0,1 0 0,-1 0 0,1 0 0,-1 0 0,1 0 0,-1 0 0,1 0 0,0 0 0,-1 0 0,1 0 0,-1 0 0,1 0 0,-1 0 0,1-1 0,-1 1 0,1 0 1,-1 0-1,1-1 0,1 0-77,8-2-731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19980,'0'6'1873,"0"11"-1249,-3 2-288,1 14 1096,-3 2-584,1 4-400,1 5-199,0 1-265,3 0-121,0-7-271,1-3-152,2-10-424,2-3-264,-4-9 848,-1-11-232,0 6-89</inkml:trace>
  <inkml:trace contextRef="#ctx0" brushRef="#br0" timeOffset="1">3 283 18204,'-3'-6'2040,"8"3"-1199,2-2-369,6-3 1344,6 3-640,3-3-568,3 1-352,3 3-880,-2-2 352,-1-10 144,0 0-112,-6-8-88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41 103 15043,'-1'-3'225,"1"0"1,-1-1-1,0 1 0,1 0 1,0 0-1,0-1 0,0 1 0,0 0 1,1-1-1,-1 1 0,1 0 0,0 0 1,0 0-1,0 0 0,0-1 1,0 1-1,1 1 0,-1-1 0,1 0 1,0 0-1,0 0 0,0 1 0,0-1 1,0 1-1,1 0 0,-1 0 1,1 0-1,0 0 0,-1 0 0,1 0 1,0 1-1,0-1 0,0 1 0,0 0 1,6-2-1,-6 2-132,1 0 1,-1-1-1,1 2 1,0-1-1,0 0 0,-1 1 1,1-1-1,0 1 1,0 0-1,0 1 1,-1-1-1,1 0 0,0 1 1,0 0-1,-1 0 1,1 0-1,0 1 1,-1-1-1,0 1 0,1-1 1,-1 1-1,0 1 1,5 2-1,-5-1-69,0-1 1,0 1-1,0 0 1,0 0-1,-1 0 1,1 0-1,-1 1 0,0-1 1,-1 0-1,1 1 1,-1 0-1,0-1 0,0 1 1,0 0-1,0 0 1,-1-1-1,0 1 0,-1 9 1,-1 4-10,-1 1-1,0 0 1,-2-1 0,0 0-1,-1 0 1,-16 31-1,-64 97 33,9-18-9,76-125-36,-1-1 1,1 1 0,0 0 0,0-1 0,0 1 0,0 0 0,0 0 0,1 0 0,0 0 0,-1 0 0,1 0 0,0 3 0,1-5-3,-1 1 1,1-1 0,-1 1 0,1-1-1,-1 0 1,1 1 0,0-1-1,0 0 1,0 0 0,0 1 0,0-1-1,0 0 1,0 0 0,0 0-1,0 0 1,0 0 0,1 0 0,-1-1-1,0 1 1,1 0 0,-1-1-1,0 1 1,1-1 0,1 1 0,8 2-201,1 0 0,0-1 0,0-1 0,-1 0 0,1 0 1,0-1-1,22-3 0,81-19-2140,-87 15 1606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13755,'1'8'1872,"-1"5"-943,-1 1-321,-2 7 1512,-1 2-976,1 5-359,0 0-113,0-1-600,1 1-352,2-6 1640,0-4-1328,0-11 80,3-4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16564,'1'-1'296,"0"0"1,1 0-1,-1 0 1,1 0-1,-1 1 1,1-1-1,0 0 1,-1 1-1,1-1 1,0 1-1,-1 0 1,1 0-1,0 0 1,-1 0-1,4 0 1,10-1 812,51-17 788,-51 13-1663,-1 0 0,1 1 0,0 1 1,0 1-1,26-2 0,-40 4-220,0 0 0,0 0-1,0 1 1,1-1 0,-1 0 0,0 1 0,0-1 0,0 0 0,0 1 0,1-1 0,-1 1-1,0 0 1,0-1 0,0 1 0,0 0 0,0 0 0,-1-1 0,1 1 0,0 0 0,0 0-1,0 1 1,1 1 4,-1-1-1,0 1 1,0 0-1,0-1 1,0 1-1,0 0 1,-1 0-1,1-1 1,-1 4-1,0 7 33,0 1 0,-1-1 0,-3 16 0,4-25-29,-54 244 429,25-128-256,4-20-162,25-100-77,0 1 0,0-1 0,0 0 0,0 1 0,0-1-1,0 0 1,0 0 0,0 1 0,0-1 0,0 0-1,0 0 1,0 1 0,0-1 0,0 0 0,0 0 0,0 1-1,0-1 1,-1 0 0,1 0 0,0 1 0,0-1-1,0 0 1,0 0 0,-1 0 0,1 0 0,0 1 0,0-1-1,-1 0 1,1 0 0,0 0 0,0 0 0,0 0-1,-1 1 1,1-1 0,0 0 0,-1 0 0,1 0 0,0 0-1,-1 0 1,-8-10-1158,-9-29-5,14 30 984,-9-20-633</inkml:trace>
  <inkml:trace contextRef="#ctx0" brushRef="#br0" timeOffset="1">22 334 16131,'2'-6'1753,"5"5"-937,3 1-296,9 3 1008,0-2-287,11-1-441,2 0-344,3-1-696,0-3-312,0-4 504,-3-3-160,-1-10-144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18364,'3'10'1784,"-7"10"-1096,-7 5-255,-3 10 735,-1 7-216,-2 8-320,-2 3-192,3-1-320,0-5-280,2-8-600,4-7-320,4-19 848,1-10-208,5-19-152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 11098,'-1'-17'1646,"-4"-13"6457,4 30-8030,1-1-1,0 1 1,0 0-1,0 0 0,0 0 1,0-1-1,-1 1 1,1 0-1,0 0 1,0 0-1,0 0 1,-1 0-1,1 0 1,0 0-1,0-1 1,-1 1-1,1 0 1,0 0-1,0 0 1,0 0-1,-1 0 1,1 0-1,0 0 0,0 0 1,-1 0-1,1 0 1,0 0-1,0 0 1,-1 0-1,1 0 1,0 1-1,0-1 1,0 0-1,-1 0 1,1 0-1,0 0 1,0 0-1,0 0 1,-1 1-1,1-1 0,0 0 1,0 0-1,0 0 1,0 0-1,-1 1 1,1-1-1,0 0 1,0 1-1,-7 9 814,4-9-289,-1 1-521,0 0 0,0-1-1,1 1 1,-1 0 0,0 1 0,1-1-1,0 1 1,-6 5 0,3 4-70,1 0 1,0 0-1,0 1 1,1 0-1,1 0 1,0 0-1,1 0 1,0 0-1,1 1 1,1-1-1,0 1 1,1-1-1,4 25 1,-5-36-5,1-1-1,-1 1 1,1 0 0,-1-1 0,1 1 0,-1 0-1,1-1 1,0 1 0,0-1 0,-1 1 0,1-1-1,0 0 1,0 1 0,1-1 0,-1 0 0,0 0-1,0 0 1,1 0 0,-1 0 0,0 0 0,1 0-1,-1 0 1,1 0 0,0-1 0,-1 1 0,1 0 0,-1-1-1,1 0 1,2 1 0,0-1 10,-1-1 1,1 1-1,-1-1 1,1 0-1,-1 0 0,0 0 1,1 0-1,-1-1 1,0 1-1,0-1 0,0 0 1,0 0-1,4-3 1,5-6 100,0 1 1,-1-2 0,0 0 0,0 0-1,14-23 1,-21 29-68,0 0-1,-1 0 0,1 0 1,-1-1-1,-1 1 1,1-1-1,-1 0 1,-1 1-1,1-1 1,-1 0-1,0 0 1,0 0-1,-1 0 0,0-1 1,-2-8-1,2 14-56,0 0-1,-1 1 1,1-1-1,-1 0 1,0 0-1,0 1 1,1-1-1,-1 1 1,0-1-1,0 0 1,0 1-1,-1 0 1,1-1-1,0 1 1,-1 0-1,1 0 1,0-1-1,-1 1 1,0 0-1,1 1 1,-1-1-1,1 0 1,-1 0-1,0 1 1,0-1-1,1 1 1,-1-1-1,0 1 0,0 0 1,0 0-1,1-1 1,-1 1-1,0 1 1,0-1-1,0 0 1,0 0-1,-2 2 1,-2-1-177,0 1 1,0-1-1,0 2 1,0-1-1,1 1 1,-1-1-1,1 1 1,0 1-1,-10 7 1,11-7-26,-1 0 0,1 1 0,0 0 1,0 0-1,1 0 0,-1 0 0,1 0 0,0 1 0,0-1 1,1 1-1,0 0 0,0 0 0,0 0 0,1 0 0,0 0 1,-1 7-1,4 10-535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01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85 15203,'-6'9'1940,"10"-6"-624,18-5 82,-17 1-1243,195-31 2214,180-22-1051,-309 49-1302,-1 2 0,1 4 1,102 13-1,-146-10-13,-1 1 1,0 1 0,0 1-1,0 1 1,-1 2-1,41 20 1,-62-27 15,0-1-1,1 0 0,-1 0 1,1 0-1,0 0 1,5 0-1,-9-1-28,0-1 0,0 0 0,0 0 0,1 0 0,-1 0 0,0 0 0,0 0 0,0 0 0,1 0 0,-1-1 0,0 1 0,0 0 0,0-1 0,0 1 0,0-1 0,0 1 0,0-1 0,0 0 0,0 1 0,0-1 0,0 0 0,0 0 0,0 0 0,0 1 0,-1-1 0,1 0 0,0 0 0,-1 0 0,2-2 0,-2 2-17,0 1-1,0 0 0,0-1 0,0 1 0,0 0 1,0-1-1,0 1 0,0 0 0,-1-1 0,1 1 0,0 0 1,0 0-1,0-1 0,0 1 0,-1 0 0,1-1 1,0 1-1,0 0 0,0 0 0,-1 0 0,1-1 1,0 1-1,0 0 0,-1 0 0,1 0 0,0-1 1,-1 1-1,1 0 0,0 0 0,-1 0 0,1 0 0,0 0 1,-1 0-1,-5-1-256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129 107 14563,'3'5'385,"-1"1"0,0 0-1,0 0 1,-1-1 0,0 1 0,0 0-1,0 0 1,-1 0 0,0 10 0,-2 2 1221,-9 33 1,0 6-21,13-46-989,5-11 41,9-15 118,-9 3-555,-1 0-1,0 0 1,-1 0-1,0-1 1,0 0-1,-2 0 1,0 0-1,3-20 0,-5 25-155,0 0 0,-1 0 0,0-1 0,0 1 0,-1 0 0,0 0 0,0 0 0,-1 0 0,0 0 0,0 0 0,-1 0 0,0 0 0,0 1 0,-1 0 0,-5-8 0,8 12-44,-1 1 0,1 0 1,-1 0-1,0 0 0,1 1 1,-1-1-1,0 0 0,0 0 1,0 1-1,0 0 0,0-1 1,-1 1-1,1 0 0,0 0 1,-1 0-1,1 0 0,0 0 1,-1 1-1,1-1 0,-1 1 1,1 0-1,-1-1 0,0 1 1,1 0-1,-1 1 0,1-1 1,-1 0-1,1 1 0,-1-1 1,1 1-1,-1 0 0,1 0 1,0 0-1,-1 0 0,1 0 1,0 1-1,0-1 0,-4 3 1,0 2-18,0-1 1,0 1 0,1 0-1,-1 0 1,1 1 0,1-1 0,-1 1-1,1 0 1,0 1 0,-5 14 0,7-16-29,0-1 1,0 1-1,1 0 1,0 0-1,0 0 1,1 0-1,-1 0 1,1 0-1,1 0 1,1 10-1,-2-14-71,1 1 1,0 0-1,0 0 1,1-1-1,-1 1 0,1-1 1,-1 1-1,1-1 0,0 0 1,-1 1-1,1-1 0,1 0 1,-1 0-1,0 0 0,0-1 1,1 1-1,-1-1 0,1 1 1,-1-1-1,1 0 1,0 1-1,-1-2 0,6 2 1,-2 0-87,0-1 0,0 0 1,-1 0-1,2 0 0,-1-1 1,0 0-1,0 0 1,0-1-1,0 0 0,0 0 1,-1 0-1,1-1 1,10-3-1,23-14-669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15843,'6'0'1617,"10"6"-889,0 1-176,8 9 808,0 5-295,3 6-177,0 8-64,-6 12-264,-4 10-80,-11 21-168,-6 8-96,-17 10-32,-10 11-64,-21 21-424,-13 5 1320,-25 7-936,-5-7 48,-2-16 41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14331,'5'-9'3627,"1"13"-758,3 5-2790,16 12 397,52 34-1,-56-42-420,0 1-1,-1 2 0,0 0 0,29 31 1,39 66 69,-58-71-107,2-2 1,2-1-1,60 54 0,-32-45-30,98 58 1,79 26 3,-35-20 38,100 86-90,16 8 42,509 283 503,-464-254 21,-19 24 411,-217-138-265,-38-33-181,-91-88-479,0 0 0,0 0 1,0 0-1,0 0 0,0-1 1,0 1-1,0 0 1,0 0-1,0 0 0,0 0 1,0 0-1,1 0 0,-1-1 1,0 1-1,0 0 0,0 0 1,0 0-1,0 0 0,0 0 1,0 0-1,0 0 0,0-1 1,0 1-1,1 0 0,-1 0 1,0 0-1,0 0 1,0 0-1,0 0 0,0 0 1,0 0-1,1 0 0,-1 0 1,0 0-1,0 0 0,0 0 1,0 0-1,0 0 0,0 0 1,1 0-1,-1 0 0,0 0 1,0 0-1,0 0 0,0 0 1,0 0-1,1 0 1,-1 0-1,0 0 0,0 0 1,0 0-1,0 0 0,0 0 1,1 0-1,-5-13-65,-18-56-94,7 16 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17 599 12963,'-17'43'3250,"17"-40"-1273,5-8-951,4-12-6,13-40 520,-2-1 0,12-63 1,-21 65-1090,-3 1 0,-2-2 0,-2 1 0,-6-91 0,3 132-463,6 28-43,-2-1 48,16 30-281,2 0 0,2-1 0,2-2 0,2-1-1,1-1 1,44 42 0,-69-73 163,1-1 1,0 0-1,0-1 0,0 1 0,12 5 0,2-2-374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58 554 17004,'-6'6'584,"-1"-1"0,-1 1 0,1-1 0,-1-1 0,-14 7 0,33-29 2036,50-64-1649,-4-3 1,-4-2-1,49-109 1,-55 91-739,-39 87-173,-8 18-59,0 0 0,0 0 0,0 0 0,0 1 0,0-1 0,0 0 1,0 0-1,0 0 0,0 0 0,0 0 0,1 0 0,-1 0 0,0 0 0,0 0 0,0 0 1,0 0-1,0 0 0,0 0 0,0 1 0,0-1 0,0 0 0,0 0 0,0 0 1,0 0-1,0 0 0,0 0 0,0 0 0,0 0 0,0 0 0,0 0 0,0 0 0,1 0 1,-1 0-1,0 0 0,0 0 0,0 0 0,0 0 0,0 0 0,0 0 0,0 0 1,0 0-1,0 0 0,0 0 0,0 0 0,1 0 0,-1 0 0,0 0 0,0 0 0,0 0 1,0 0-1,0 0 0,0 0 0,0 0 0,0 0 0,0 0 0,0 0 0,0 0 1,-5 36 71,-26 114 32,12-64-789,-16 165 0,34-247 369,1 0 0,0 0 1,1 0-1,-1 0 0,2 7 0,-2-11 271,0 1 0,0-1-1,0 0 1,1 1 0,-1-1-1,0 0 1,0 1 0,0-1-1,0 0 1,1 0 0,-1 1-1,0-1 1,0 0-1,0 0 1,1 1 0,-1-1-1,0 0 1,1 0 0,-1 0-1,0 1 1,1-1 0,-1 0-1,0 0 1,0 0 0,1 0-1,0 0 1,0 0-9,-1 0 0,1 0 0,0-1-1,0 1 1,0 0 0,-1-1 0,1 1 0,0 0 0,0-1 0,-1 1 0,1-1 0,0 0-1,-1 1 1,1-1 0,0-1 0,11-11-860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 19868,'0'-1'70,"-1"1"0,0-1 1,1 1-1,-1-1 0,0 1 0,0-1 0,0 1 0,1 0 0,-1-1 0,0 1 0,0 0 1,0 0-1,0-1 0,1 1 0,-1 0 0,0 0 0,0 0 0,0 0 0,0 0 0,0 0 1,0 0-1,0 0 0,1 1 0,-1-1 0,0 0 0,0 1 0,0-1 0,0 0 0,1 1 1,-2 0-1,-25 19 273,13-3-156,0 1 0,1 0 0,1 1 1,1 0-1,0 1 0,2 0 0,0 1 1,1-1-1,1 2 0,2-1 0,0 1 0,-4 32 1,9-48-161,-1 0 0,1 1 0,0-1 0,1 0 0,0 0 0,0 0 0,0 0 0,0 0 0,4 8 0,-4-12-5,0 0 1,0 0 0,0 0 0,1 0 0,-1 0-1,1-1 1,-1 1 0,1 0 0,0-1 0,0 1-1,-1-1 1,1 0 0,0 0 0,0 0-1,0 0 1,0 0 0,1 0 0,-1 0 0,0 0-1,0-1 1,0 1 0,1-1 0,-1 0 0,0 0-1,0 0 1,1 0 0,3 0 0,3-2 74,0 1 1,0-1-1,0-1 1,0 0-1,-1 0 1,1-1 0,-1 0-1,0 0 1,0-1-1,-1 0 1,1 0-1,-1-1 1,0 0-1,0 0 1,11-14-1,-11 12 20,0-1-1,-1 0 0,0 0 1,0-1-1,-1 0 0,0 0 1,-1 0-1,0 0 0,0-1 1,-1 1-1,-1-1 0,3-21 0,-5 26-82,0 1 0,-1-1 0,1 0 0,-1 1 0,0-1-1,-1 0 1,1 1 0,-1-1 0,0 1 0,-4-6-1,5 9-78,0 0 0,0 0 0,0 1 0,0-1 0,0 1 0,-1-1-1,1 1 1,-1-1 0,1 1 0,-1 0 0,1 0 0,-1 0 0,0-1-1,0 2 1,1-1 0,-1 0 0,0 0 0,0 1 0,0-1 0,0 1 0,0-1-1,0 1 1,0 0 0,0 0 0,0 0 0,0 0 0,0 0 0,0 0-1,0 0 1,0 1 0,0-1 0,-2 2 0,1-1-58,1 0 0,0 0 0,-1 1 0,1-1 0,0 1 0,0 0 1,0-1-1,0 1 0,0 0 0,0 0 0,1 0 0,-1 0 0,1 1 0,-1-1 0,1 0 0,0 1 0,0-1 1,0 1-1,0-1 0,1 1 0,-1-1 0,0 1 0,1 4 0,-1 17-680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15843,'-8'14'2194,"7"-13"-2071,1 0 0,-1 0 0,0 0 0,1 0 0,-1 0 0,0 0 0,1 0 1,-1 0-1,1 0 0,-1 0 0,1 1 0,0-1 0,0 0 0,-1 0 0,1 0 0,0 1 0,0 0 0,-1 129 5599,1-130-5702,0 0 1,0 1 0,0-1 0,0 0-1,0 1 1,0-1 0,1 0 0,-1 1-1,1-1 1,-1 0 0,1 0 0,-1 1-1,1-1 1,0 0 0,-1 0 0,1 0-1,0 0 1,0 0 0,0 0 0,0 0 0,0 0-1,0 0 1,0 0 0,0-1 0,0 1-1,1 0 1,-1-1 0,0 1 0,0-1-1,1 1 1,-1-1 0,0 0 0,0 1-1,1-1 1,-1 0 0,3 0 0,5 0-54,0 0-1,0-1 1,1 0 0,12-4 0,-6 2 41,0 0-58,0 1 1,0 1-1,0 0 0,28 2 0,-40 0 46,-1-1 1,0 1 0,0 0-1,1 0 1,-1 0-1,0 0 1,0 0-1,0 1 1,0 0-1,0-1 1,0 1 0,4 4-1,-5-4 10,-1 0 0,1 0 1,-1 0-1,0 1 0,0-1 0,0 0 0,0 0 0,0 1 0,0-1 0,0 0 1,-1 1-1,0-1 0,1 1 0,-1-1 0,0 0 0,0 1 0,0-1 1,0 1-1,-1-1 0,0 3 0,0 3 44,-1-1-1,-1 0 1,0 0-1,1 0 1,-2-1-1,1 1 1,-1-1 0,0 1-1,-1-1 1,1 0-1,-1-1 1,0 1-1,-1-1 1,1 0 0,-9 6-1,1-2 111,-1 0 0,0-1-1,0-1 1,0 0 0,-1-1-1,-19 6 1,27-10-144,-1 0 0,0 0 1,-1-1-1,1 0 0,0 0 0,0-1 0,0 0 1,-1-1-1,1 1 0,-11-4 0,15 3-167,0 0 0,0-1 0,0 1 0,1-1 0,-1 0 0,1 0 1,-1 0-1,1-1 0,0 1 0,-1-1 0,2 0 0,-1 0 0,0 0 0,0 0 0,1 0 0,0-1 0,0 1 0,0-1 0,0 1 0,0-1 0,1 0 0,-3-7 0,2 0-80,0 1 0,0-1 0,1 1 0,1-1 0,0-12 0,5-22-662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18868,'14'-7'2096,"2"4"-1207,4 0-353,8 2 1208,5-1-440,11 2-807,0 0-505,4 0-1041,-3 2 993,5-2-256,-5 0-184</inkml:trace>
  <inkml:trace contextRef="#ctx0" brushRef="#br0" timeOffset="1">555 385 19148,'-7'44'1624,"2"-9"-1271,1-4-313,3-9 224,-1-5-432,4-14 528,2-6-440,5-11-192,1-4-153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 17228,'0'0'34,"0"0"1,0 0-1,0 0 1,0 0-1,0 0 1,0 0-1,0 0 1,0 0-1,0 0 1,0 0-1,0 0 1,0 0-1,0 0 1,0 0-1,0 0 1,0 0-1,-1 0 1,1-1 379,0 1-380,0 0 1,0 0-1,0 0 1,0 0-1,0 0 1,0 0-1,0 0 0,0 0 1,0 0-1,0 0 1,0 0-1,0 0 1,0 0-1,0 0 1,0 0-1,0 0 1,0-1-1,0 1 1,0 0-1,0 0 1,0 0-1,0 0 1,0 0-1,0 0 1,0 0-1,0 0 1,0 0-1,0 0 1,0 0 34,0 0-35,-8 3 678,-9 8-83,8-3-364,0 0 0,1 1 0,1 0 1,-1 0-1,1 1 0,1 0 0,0 0 0,1 1 0,-1-1 0,2 1 0,0 0 0,0 1 1,1-1-1,0 1 0,1-1 0,1 1 0,0 0 0,0 19 0,2-27-252,0 0 0,-1 0 0,2 0-1,-1-1 1,0 1 0,1 0 0,-1-1 0,1 0 0,0 1-1,1-1 1,-1 0 0,0 0 0,1 0 0,0 0 0,-1 0-1,1-1 1,0 1 0,0-1 0,6 3 0,6 4 17,1-1-1,1-1 1,19 6 0,-19-7 4,29 14 0,-41-17-32,-1 0-1,1 0 0,-1 0 1,0 0-1,0 1 1,0 0-1,-1 0 0,1 0 1,-1 0-1,4 5 0,-6-6 1,0-1-1,0 0 1,0 1-1,0-1 1,-1 0-1,1 1 0,0-1 1,-1 1-1,0-1 1,0 1-1,0 0 0,0-1 1,0 1-1,0-1 1,-1 1-1,1-1 1,-1 1-1,0-1 0,1 0 1,-1 1-1,0-1 1,-1 0-1,-1 4 1,-3 2 58,0-1 1,0-1 0,0 1 0,-1-1-1,0 0 1,0 0 0,0-1 0,-1 0-1,0 0 1,0-1 0,-12 5 0,12-6 34,0 0 1,-1 0-1,1 0 1,0-1-1,-1-1 1,0 0-1,1 0 1,-1 0 0,0-1-1,1 0 1,-1-1-1,-10-2 1,16 3-69,1-1 1,-1 0-1,1 0 1,-1 0 0,1 0-1,-1 0 1,1-1-1,0 1 1,-1-1-1,1 1 1,0-1 0,0 0-1,0 0 1,0 0-1,1 0 1,-1 0-1,0 0 1,-1-4 0,1 2-18,1 0 0,0 0 0,0 0 0,0 0 0,0 0 0,1 0 0,-1 0 0,1 0 0,0 0 0,1 0 1,0-6-1,1-1-32,1-1 0,0 1 0,1 0 0,0 0 0,1 0 0,0 0 0,12-18 0,7-1-40,1 1 0,42-39-1,-42 44 70,-1 0 0,-1-2-1,30-42 1,-51 65-6,0-1 0,0 1-1,0-1 1,-1 1 0,1-1 0,-1 0-1,0 1 1,0-1 0,-1 0 0,1 0-1,0-5 1,-1 8 1,-1-1-1,1 0 1,0 0-1,-1 1 1,1-1 0,-1 0-1,1 1 1,-1-1-1,0 0 1,1 1 0,-1-1-1,0 1 1,0-1-1,0 1 1,-1 0 0,1-1-1,0 1 1,0 0-1,-1 0 1,1 0 0,-1 0-1,1 0 1,-1 0-1,1 0 1,-1 0 0,-2 0-1,-3-1-27,0 0 0,0 0 0,-1 1-1,1 0 1,0 0 0,-1 0 0,1 1 0,0 1 0,-12 1-1,14-2-147,0 1 0,1 0 0,-1 0 0,0 1 0,1 0 0,-1-1 0,1 1 0,-1 1 0,1-1-1,0 1 1,0-1 0,0 1 0,0 0 0,1 1 0,-5 4 0,7-7 100,1-1 47,-1 0 0,1 1-1,0-1 1,-1 0 0,1 1 0,0-1-1,-1 0 1,1 1 0,0-1 0,-1 1-1,1-1 1,0 1 0,0-1-1,-1 1 1,1-1 0,0 1 0,0-1-1,0 1 1,0-1 0,0 1 0,0-1-1,0 1 1,0-1 0,0 1 0,0-1-1,0 1 1,0-1 0,0 1-1,0-1 1,0 1 0,1-1 0,-1 0-1,0 1 1,0-1 0,0 1 0,1-1-1,-1 1 1,0-1 0,1 1 0,10 4-743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16676,'-1'4'433,"0"-1"1,0 1 0,0-1-1,0 0 1,-1 0 0,0 0-1,1 0 1,-1 0 0,0 0 0,-5 5-1,-4 7 1370,6-6-1345,-1 0 1,2 0-1,-1 0 1,1 1-1,1 0 0,0 0 1,-3 16-1,6-22-448,-1-1-1,1 1 1,0-1-1,0 1 0,1-1 1,-1 1-1,1-1 1,0 1-1,0-1 1,0 0-1,0 1 1,1-1-1,-1 0 0,1 0 1,0 0-1,-1 0 1,2 0-1,-1 0 1,0-1-1,0 1 0,1-1 1,0 1-1,-1-1 1,1 0-1,0 0 1,4 2-1,38 21-79,-28-17 45,-1 0 1,0 2-1,0 0 0,-1 1 1,17 15-1,-29-23 24,0 1 1,0-1-1,0 1 0,-1-1 0,1 1 0,-1 0 1,0 0-1,0 0 0,0 0 0,-1 0 1,1 0-1,-1 1 0,0-1 0,-1 1 1,1-1-1,-1 0 0,1 1 0,-1-1 1,0 1-1,-1-1 0,1 1 0,-1-1 0,0 1 1,0-1-1,-1 0 0,-3 8 0,-1 1 56,-1-1-1,0 1 0,-1-2 1,-1 1-1,0-1 0,0 0 1,-1-1-1,0 0 1,-1-1-1,0 0 0,-17 10 1,24-17-21,0 0 1,1 0-1,-1-1 1,-1 1-1,1-1 1,0 0-1,0 0 1,-8 0-1,10-1-26,1 0-1,-1 0 1,1 0 0,-1 0-1,1 0 1,-1 0-1,1-1 1,-1 1-1,1-1 1,-1 1 0,1-1-1,-1 0 1,1 1-1,0-1 1,-1 0-1,1 0 1,0 0 0,0 0-1,0 0 1,0 0-1,0 0 1,0 0-1,0-1 1,0 1 0,0 0-1,0-1 1,0-1-1,-1-4-21,0 1 0,1-1 0,-1 0 0,2 1 0,-1-1 0,1 0 0,0 0 0,0 0 0,1 1 0,0-1 0,0 0 0,3-7 0,2-6-66,0 1 0,17-34 0,-1 15 42,1 1 0,3 1 1,1 1-1,39-40 1,1-1 155,-63 70-101,1 1-1,-1-1 0,0 0 0,-1 0 1,6-11-1,-8 16-14,-1 0 0,0 0-1,0 0 1,1 0 0,-1 1 0,0-1 0,0 0 0,0 0-1,0 0 1,0 0 0,0 0 0,0 0 0,0 0 0,-1 0 0,1 0-1,0 0 1,-1 1 0,1-1 0,0 0 0,-1-1 0,0 1-1,0 0 1,0 0 0,-1 1 0,1-1-1,0 0 1,0 0 0,-1 1 0,1-1-1,0 0 1,-1 1 0,1 0 0,0-1-1,-1 1 1,1 0 0,-1 0 0,1-1-1,-3 1 1,-9 1-214,0-1 0,-1 1 0,1 1 0,0 1 0,-16 4 0,-18 4-719,35-10 532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31:02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37 723 13971,'-11'9'1114,"-12"9"-189,20-15 65,12-7 911,319-174 2262,160-94-2800,-131 57-1733,-354 213 377,9-6-33,0 0 0,0-1 0,-1 0 0,14-16 0,-8 3-127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1 485 16075,'8'1'237,"1"0"0,-1-1-1,1 0 1,-1-1-1,1 0 1,-1 0 0,1-1-1,-1 0 1,0 0 0,11-5-1,4 0 235,238-68 1553,537-130-404,-227 121-2245,7 28-119,-290 30 1194,-231 20-127,5 0 724,77 1 0,-138 5-1013,1 0 0,0 0 0,0 1 0,-1-1 1,1 1-1,-1-1 0,1 1 0,0 0 0,-1 0 1,0 0-1,1 0 0,-1 0 0,2 1 1,-2-2-35,-1 1 1,0-1 0,0 0 0,1 0 0,-1 1 0,0-1 0,0 0-1,1 1 1,-1-1 0,0 0 0,0 1 0,0-1 0,0 0 0,0 1 0,0-1-1,1 0 1,-1 1 0,0-1 0,0 1 0,0-1 0,0 0 0,0 1-1,0-1 1,-1 0 0,1 1 0,0-1 0,0 1 0,0-1 0,0 0-1,0 1 1,0-1 0,-1 0 0,1 1 0,0-1 0,0 0 0,-1 1-1,1-1 1,0 0 0,0 0 0,-1 1 0,1-1 0,0 0 0,-1 0-1,1 0 1,0 1 0,-1-1 0,1 0 0,0 0 0,-1 0 0,1 0 0,0 0-1,-1 0 1,1 0 0,0 0 0,-1 0 0,1 0 0,-1 0 0,1 0-1,-1 0 1,1 0 2,0 0-1,-1 1 1,1-1 0,0 0-1,-1 0 1,1 0-1,0 0 1,-1 0-1,1 0 1,-1 0 0,1-1-1,0 1 1,-1 0-1,1 0 1,0 0-1,-1 0 1,1 0 0,0 0-1,0-1 1,-1 1-1,1 0 1,0 0-1,-1-1 1,1 1 0,0 0-1,0 0 1,-1-1-1,-3-5-66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0 594 16964,'1'9'1450,"4"-10"-258,9-13 246,-10 9-1293,272-349 4176,-226 284-3964,51-76 90,-91 134-399,-10 12-48,0 0 1,0 0-1,0 0 1,0 0-1,0 0 1,1 0 0,-1 0-1,0 0 1,0 0-1,0 0 1,0 0-1,0 0 1,0 0-1,0 0 1,0-1 0,0 1-1,0 0 1,0 0-1,0 0 1,1 0-1,-1 0 1,0 0-1,0 0 1,0 0 0,0 0-1,0 0 1,0 1-1,0-1 1,0 0-1,0 0 1,0 0-1,0 0 1,1 0-1,-1 0 1,0 0 0,0 0-1,0 0 1,0 0-1,0 0 1,0 0-1,0 0 1,0 0-1,0 0 1,0 0 0,0 0-1,0 0 1,0 1-1,0-1 1,0 0-1,0 0 1,0 0-1,0 0 1,0 0 0,0 0-1,0 0 1,0 0-1,0 0 1,0 0-1,0 0 1,0 1-1,0-1 1,0 0 0,0 0-1,0 0 1,0 0-1,-5 29 24,-45 139 27,24-89-625,-25 137-1,51-196-405,1-20 957,-1 1 0,0-1 0,1 1 0,-1-1 0,0 0 0,1 1-1,-1-1 1,1 0 0,-1 1 0,0-1 0,1 0 0,-1 1-1,1-1 1,-1 0 0,1 0 0,-1 0 0,1 1 0,0-1 0,-1 0-1,1 0 1,-1 0 0,1 0 0,-1 0 0,1 0 0,-1 0-1,1 0 1,-1 0 0,1 0 0,-1 0 0,1-1 0,0 1-1,-1 0 1,1 0 0,-1 0 0,1-1 0,0 1 0,22-11-540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 16516,'0'0'37,"-1"0"0,1 0 0,0 0 0,0 0 0,-1 0 0,1 0 0,0 0 0,0 0 0,0 0 0,-1 0 0,1 0 0,0 0 0,0 0 0,0 0 0,-1 0 0,1 0 0,0 0 0,0 0 0,0-1 0,-1 1 0,1 0 0,0 0 0,0 0 0,0 0 0,0-1 0,0 1 0,-1 0 0,1 0 0,0 0 0,0 0 0,0-1 0,0 1 0,0 0 0,0 0 0,0 0 0,0-1 0,0 1 0,0 0 0,0 0 0,0-1 0,0 1 0,0 0 0,0 0 0,0 0 0,0-1 0,0 1 0,0 0 0,0 0 0,0 0 0,0-1 0,0 1 0,0 0 0,0 0 0,0 0 0,1-1 0,-1 1 0,0 0 0,0 0 0,0 0 0,0 0 0,1-1 0,-1 1 0,0 0 0,-20 8 1034,13-2-825,1 0 0,0 0 0,0 1 0,1 0 0,-1 0 1,-5 11-1,-24 51 558,32-63-725,-12 27 271,1 1 1,2 0-1,1 1 0,2 0 1,1 1-1,-4 40 0,12-72-299,0 0 0,0 0 0,0 0 0,0 0 0,0 0 0,1 0 0,0 0 0,0-1 0,0 1 0,0 0 0,0 0 0,1-1 0,0 1 0,4 6 0,-5-8-25,1-1 0,0 1 0,0 0 0,0-1-1,0 0 1,0 1 0,1-1 0,-1 0 0,0 0 0,0 0-1,1 0 1,-1-1 0,1 1 0,-1-1 0,0 1 0,1-1 0,-1 0-1,1 0 1,-1 0 0,1 0 0,-1 0 0,1-1 0,-1 1-1,4-2 1,5-1 48,1-1-1,-1 0 0,0-1 0,0 0 1,-1-1-1,1 0 0,-1-1 1,-1 0-1,1 0 0,10-12 1,-1 1 118,-2-1 1,-1 0 0,26-41 0,-33 45-109,-1 0 1,0-1-1,-2 0 1,0 0-1,0 0 0,3-20 1,-7 27-70,-1-1-1,0 1 1,0-1 0,-1 0 0,0 1 0,-1-1 0,0 1 0,0-1 0,-1 1-1,0 0 1,-1-1 0,-5-12 0,6 18-122,1 1 0,-1-1 0,0 1 0,0 0 0,-1 0 0,1 0 0,-1 0 0,1 0-1,-1 0 1,0 1 0,0-1 0,0 1 0,0 0 0,-1 0 0,1 0 0,0 0 0,-1 0 0,0 1 0,1 0 0,-1 0 0,0 0-1,0 0 1,1 0 0,-1 1 0,0 0 0,0-1 0,0 1 0,0 1 0,0-1 0,0 1 0,1-1 0,-1 1 0,0 0 0,0 1 0,1-1-1,-1 1 1,-3 1 0,-5 6-605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 21613,'2'-1'299,"0"0"0,0 0 1,1 0-1,-1 0 0,0 0 0,0 1 1,1-1-1,-1 1 0,0-1 1,1 1-1,-1 0 0,1 0 1,-1 0-1,4 0 0,-5 1-233,0-1-1,0 0 0,1 0 1,-1 0-1,0 1 1,1-1-1,-1 1 0,0-1 1,0 1-1,0-1 1,1 1-1,-1 0 1,0-1-1,0 1 0,0 0 1,0 0-1,0 0 1,0 0-1,-1 0 1,1 0-1,0 0 0,0 0 1,-1 0-1,1 0 1,0 1-1,-1-1 1,1 2-1,0 3-41,0 0-1,-1 0 1,0 0 0,0-1-1,-1 1 1,0 0-1,0 0 1,0 0 0,0-1-1,-1 1 1,0 0 0,-3 6-1,-6 8 0,-25 37 1,25-42-28,2 0 0,-1 1 0,-7 19 1,16-34-4,1-1 1,0 1 0,-1-1-1,1 1 1,0 0 0,0-1-1,0 1 1,0 0 0,-1-1 0,1 1-1,0 0 1,0 0 0,0-1-1,0 1 1,0 0 0,1-1-1,-1 1 1,0 0 0,0-1-1,0 1 1,1-1 0,-1 1-1,0 0 1,1-1 0,-1 1-1,0-1 1,1 1 0,-1 0-1,1-1 1,-1 1 0,1-1-1,-1 0 1,1 1 0,-1-1 0,2 1-1,26 6-183,-7-3 61,-14-1 100,1 0 0,-1 1 0,0 0 0,0 0-1,0 0 1,-1 1 0,1 0 0,-1 0 0,0 1 0,-1 0 0,1 0 0,6 10 0,-10-13 57,0 0 1,0 0-1,-1 0 1,1 1-1,-1-1 1,1 0-1,-1 1 1,0-1-1,0 1 1,-1-1-1,1 1 1,-1-1-1,0 1 1,0 0-1,0-1 1,0 1 0,-1-1-1,1 1 1,-1 0-1,0-1 1,0 0-1,0 1 1,0-1-1,-1 0 1,0 1-1,1-1 1,-1 0-1,0 0 1,-5 5-1,0 0-10,1-1-1,-2 0 0,1-1 0,-1 1 0,0-1 0,0-1 0,-1 1 1,0-2-1,0 1 0,0-1 0,0 0 0,-1-1 0,1 0 1,-13 2-1,22-5-43,0 0 1,0 0 0,-1 0-1,1 0 1,0 0 0,0 0-1,0 0 1,0 0 0,0 0-1,-1 0 1,1 0 0,0 0-1,0 0 1,0 0 0,0 0-1,-1 0 1,1 0 0,0 0-1,0 0 1,0 0 0,0 0-1,0 0 1,-1-1 0,1 1-1,0 0 1,0 0-1,0 0 1,0 0 0,0 0-1,0 0 1,0 0 0,-1 0-1,1-1 1,0 1 0,0 0-1,0 0 1,0 0 0,0 0-1,0 0 1,0-1 0,0 1-1,0 0 1,0 0 0,0 0-1,0-1 1,5-7-322,11-7-158,3 1-132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21052,'-6'31'2009,"-10"-1"-1393,3 5-248,1-1 840,2-2-399,5-9-697,4-5-408,5-12-721,4-6 809,-3-6-184,0-6-192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22941,'0'-1'81,"0"0"0,-1 0 0,1 1-1,0-1 1,0 0 0,0 0 0,0 1 0,0-1 0,0 0 0,1 0 0,-1 1 0,0-1 0,0 0-1,0 1 1,1-1 0,-1 0 0,0 0 0,1 1 0,-1-1 0,1 1 0,-1-1 0,1 0-1,-1 1 1,2-1 0,0-1 43,0 1 0,0-1 0,0 1 0,0 0 0,0 0 0,0 0 0,1 0 0,2 0 0,8-2 155,0 1-1,18-1 1,-18 2-51,127-22-44,-140 23-184,1 0 1,-1 0-1,0 0 0,1 0 0,-1 0 0,0 0 0,1 0 1,-1 0-1,1 0 0,-1 0 0,0 1 0,1-1 1,-1 0-1,0 0 0,0 0 0,1 1 0,-1-1 0,0 0 1,1 0-1,-1 1 0,0-1 0,0 0 0,1 0 1,-1 1-1,0-1 0,0 0 0,0 1 0,0-1 0,0 0 1,1 1-1,-1-1 0,0 1 0,0-1 0,0 0 1,0 1-1,0-1 0,0 0 0,0 1 0,0-1 0,0 1 1,-3 17 30,-31 75 127,-12 42 65,21-49-776,-13 93-1,38-179 508,0 0 0,0 0-1,0 0 1,0 0-1,0 0 1,0 0 0,0 0-1,0 0 1,0 0 0,0 0-1,0 0 1,-1 0-1,1 0 1,0 0 0,0 0-1,0-1 1,0 1 0,0 0-1,0 0 1,0 0-1,0 0 1,0 0 0,0 0-1,0 0 1,0 0-1,-1 0 1,1 0 0,0 0-1,0 0 1,0 0 0,0 1-1,0-1 1,0 0-1,0 0 1,0 0 0,0 0-1,0 0 1,0 0 0,0 0-1,-3-11-157,-1-15-436</inkml:trace>
  <inkml:trace contextRef="#ctx0" brushRef="#br0" timeOffset="1">27 257 18804,'9'-1'2297,"7"-1"-1409,4-2-376,5-2 1360,3-1-912,4-2-279,0-1-873,2-2-609,-5-1 729,-3 0-248,-2 1-144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18068,'4'-4'581,"0"0"1,0 0-1,1 1 0,-1-1 1,1 1-1,0 0 0,0 1 1,0-1-1,0 1 0,1 0 1,-1 1-1,11-3 0,-7 2-112,1 0-1,-1 1 0,1 0 1,0 1-1,0 0 0,16 2 1,-23-1-421,0 0 0,0 0 0,0 0 0,0 0 0,0 0 0,0 0 0,0 1 0,0-1 0,-1 1 0,1 0 1,-1 0-1,4 3 0,-5-4-39,0 0 0,0 0 0,0 1 1,-1-1-1,1 0 0,0 1 0,-1-1 0,1 1 1,0-1-1,-1 1 0,0-1 0,1 1 0,-1-1 1,0 1-1,0-1 0,0 1 0,0 0 0,0-1 1,0 1-1,0-1 0,-1 1 0,1-1 0,0 1 1,-1-1-1,1 1 0,-1-1 0,-1 3 0,-4 6 9,-1 0-1,1 0 0,-2-1 0,1 0 0,-2-1 1,-12 12-1,-60 43 94,35-32-99,42-27-99,5-2-9,13-4-107,23-9-151,-33 10 317,14-4-179,1 0-1,0 1 1,1 1 0,-1 0 0,22 1-1,-34 3 121,0-1-1,0 1 0,0 0 0,0 0 1,0 1-1,0 0 0,10 5 1,-13-5 48,0 0 0,0 0 0,-1 0 0,1 1 0,-1 0 0,0 0 0,0 0 0,0 0 0,0 0 0,0 0 0,0 1 0,-1-1 0,3 7 0,-3-6 55,-1-1 0,1 1 1,-1 0-1,0 0 1,0 0-1,0-1 0,-1 1 1,0 0-1,1 0 0,-1 0 1,-1 0-1,1 0 1,-2 6-1,1-3 98,-1 0 0,-1 0 0,1 0 0,-1 0 0,-1-1-1,-7 13 1,2-7 177,-1 0-1,0-1 0,0 0 0,-1 0 0,-1-1 0,-19 13 1,16-14-6,1 0 1,-2-1-1,-19 7 1,32-13-302,-1-1 1,1 0 0,-1 1-1,1-1 1,-1 0-1,0-1 1,1 1 0,-1-1-1,0 0 1,0 0-1,1 0 1,-1 0 0,0 0-1,0-1 1,1 0-1,-1 0 1,0 0 0,1 0-1,-1-1 1,1 1-1,-4-3 1,5 2-89,0 0 0,1 0 1,-1 0-1,1 0 0,0 0 0,-1 0 0,1 0 0,0-1 1,0 1-1,0 0 0,1-1 0,-1 1 0,1-1 0,-1 1 1,1-1-1,0 1 0,0-1 0,0 1 0,0-1 0,0 1 1,1-1-1,-1 1 0,2-3 0,0-6-134,1 0 1,1 1-1,0 0 1,6-11-1,12-20-732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20556,'1'-1'112,"3"-3"505,0 1 1,0 0 0,0 0 0,0 0 0,10-5-1,-13 8-517,0-1-1,0 1 0,0 0 1,0 0-1,0-1 0,1 1 0,-1 0 1,0 0-1,0 0 0,0 0 1,0 0-1,0 1 0,1-1 1,-1 0-1,0 0 0,0 1 0,0-1 1,0 1-1,0-1 0,0 1 1,0-1-1,0 1 0,0 0 1,0-1-1,0 1 0,0 0 0,-1 0 1,1 0-1,0 0 0,-1-1 1,1 1-1,1 2 0,2 5 41,1 1 0,-1-1-1,3 10 1,-4-9-99,0-2 1,0 1-1,9 14 1,-10-20-38,0 0 0,-1 0 0,1 0 0,0 0 0,0 0 1,1 0-1,-1-1 0,0 1 0,0-1 0,1 1 0,-1-1 0,1 0 1,-1 0-1,1 0 0,0 0 0,2 0 0,14 3 20,-7-2-36,-1 0 0,1 1 0,-1 0 1,21 9-1,-28-10 8,-1 0 0,1 1 0,-1-1 0,0 1 0,0-1 0,0 1-1,0 0 1,-1 0 0,1 0 0,-1 1 0,0-1 0,1 0 0,-2 1 0,1 0 0,0-1 0,-1 1 0,1 0 0,0 6 0,-1-1 66,0-1 0,0 1 0,-1 0-1,0-1 1,-1 1 0,0-1 0,0 1 0,-1-1 0,0 1 0,-1-1-1,0 0 1,0 0 0,0 0 0,-1 0 0,-1-1 0,1 1 0,-7 7-1,3-5 126,1 0-1,-1-1 1,-1 0-1,0 0 0,0-1 1,0 0-1,-1-1 1,-1 0-1,1-1 0,-1 0 1,-17 7-1,26-12-214,0 0 0,0-1 0,0 1-1,0-1 1,0 1 0,0-1 0,0 0 0,0 0 0,0 0-1,0 0 1,0 0 0,0 0 0,0-1 0,0 1 0,0-1 0,-3 0-1,4 0-31,-1 0 0,1 0 0,0 0 0,0 0 0,-1 0 0,1 0 0,0 0 0,0-1 0,0 1 0,0 0 0,0-1 0,1 1 0,-1-1 0,0 1 0,1-1 0,-2-1 0,1-4-92,0 0 0,0 0 0,0 1 0,1-1 0,0 0 0,0 0 0,3-14 0,2-11-411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23805,'-8'4'2569,"5"2"495,14-12-2552,0 0-376,4-4 32,0 1-152,1 1-152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 17692,'6'-12'1085,"2"1"0,-1 0 0,17-18 0,-12 15-237,230-248 3384,-233 253-4134,1 0 0,16-11 0,-26 20-95,0 0-1,0 0 1,0 0 0,0 0 0,0-1 0,1 1-1,-1 0 1,0 0 0,0 0 0,0 0 0,0 0-1,0 0 1,0 0 0,0 0 0,0 0 0,0 0-1,0 0 1,0 0 0,0 0 0,1 0 0,-1 0-1,0 0 1,0 0 0,0 0 0,0 0 0,0 0-1,0 0 1,0 0 0,0 0 0,0 0 0,0 0-1,0 0 1,0 0 0,1 0 0,-1 0 0,0 0-1,0 0 1,0 0 0,0 1 0,0-1 0,0 0-1,0 0 1,0 0 0,0 0 0,0 0 0,0 0-1,0 0 1,0 0 0,0 0 0,0 0 0,0 0-1,0 0 1,0 0 0,0 1 0,0-1 0,0 0-1,0 0 1,0 0 0,0 0 0,0 0 0,0 0 0,0 0-1,-1 9 79,-6 9 13,-54 124 832,52-116-690,1 0 1,1 1-1,-6 47 1,13-70-315,-1 0 0,1 1-1,1-1 1,-1 1 0,0-1 0,1 0-1,0 1 1,2 5 0,-3-10 11,1 1 1,-1 0 0,0 0-1,1 0 1,-1-1-1,1 1 1,-1 0-1,1-1 1,-1 1-1,1 0 1,0-1-1,-1 1 1,1-1-1,0 1 1,-1-1-1,1 1 1,0-1-1,0 0 1,-1 1-1,2-1 1,0 0-12,-1 0 0,0 0 1,1 0-1,-1 0 0,0 0 0,1 0 0,-1-1 0,0 1 1,1-1-1,-1 1 0,0-1 0,0 1 0,0-1 1,1 0-1,-1 1 0,0-1 0,1-1 0,16-15-551,0-3-249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 16972,'0'-1'1696,"-1"17"-1176,-5 10-216,-13 10 1281,-6 11-1041,-1 7-272,-2 3-24,2 4-184,-2 1-48,3-2 8,-1-5-48,4-8-288,3-9-128,7-16-465,4-12 409,6-22 240,7-13-192,12-17-112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20084,'-9'0'350,"0"2"-1,0-1 0,0 1 1,0 0-1,0 1 0,0 0 0,1 0 1,-1 1-1,-7 5 0,0-1 281,1 2-1,0 0 1,-22 21-1,29-23-475,1-1 0,0 2 0,0-1 0,1 1 0,0 0 0,0 0 0,1 0 0,-5 13 0,9-20-130,0 1 0,1-1 0,-1 0 0,0 0 0,1 1-1,0-1 1,0 0 0,0 0 0,0 1 0,0-1 0,0 0-1,0 0 1,1 1 0,-1-1 0,1 0 0,0 0 0,1 4-1,0-4-13,0 0-1,0 0 0,0 0 1,0 0-1,0 0 0,0-1 1,0 1-1,1-1 0,-1 0 1,0 0-1,1 0 0,-1 0 0,1 0 1,0 0-1,-1-1 0,1 1 1,-1-1-1,1 0 0,3 1 1,4-1 1,-1-1 0,1 1 1,-1-2-1,1 1 0,-1-1 1,0 0-1,1-1 0,-1 0 1,-1-1-1,1 0 0,0 0 1,13-10-1,-11 7-1,-1-1 1,0 1-1,0-2 0,-1 1 0,0-1 0,0-1 0,-1 0 1,-1 0-1,8-13 0,-12 19-3,-1-1 0,0 0 0,0 0 0,-1 0 0,1 0 0,-1 0 0,0 0-1,-1 0 1,1 0 0,-1-8 0,0 11-6,0 0 1,0 0-1,-1 1 0,1-1 0,0 0 0,-1 1 0,0-1 0,1 0 0,-1 1 1,0-1-1,0 1 0,0-1 0,0 1 0,0-1 0,0 1 0,0 0 0,0 0 1,0-1-1,-1 1 0,1 0 0,-1 0 0,1 0 0,-1 0 0,1 1 1,-1-1-1,1 0 0,-1 1 0,0-1 0,1 1 0,-1-1 0,0 1 0,1 0 1,-4 0-1,0-1-135,-1 1 0,0 1 1,1-1-1,-1 1 0,1 0 1,0 0-1,-1 1 0,1 0 1,0 0-1,0 0 0,0 0 1,0 1-1,0 0 0,0 0 1,1 0-1,-1 1 0,1-1 1,0 1-1,0 0 0,1 0 1,-7 9-1,10-12 86,-1 0 1,0 0-1,1 0 0,0 0 0,-1 1 1,1-1-1,0 0 0,-1 0 1,1 0-1,0 1 0,0-1 0,0 0 1,0 0-1,0 1 0,0-1 0,1 0 1,-1 0-1,0 0 0,0 1 0,1-1 1,-1 0-1,1 0 0,1 2 1,13 8-715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 21020,'-22'14'1770,"-31"23"0,47-32-1513,0 1 0,0-1 0,1 1 0,-1 0 0,2 0 0,-1 1 0,0-1 0,1 1 0,-4 9 0,8-14-210,-1-1 0,0 1 1,1 0-1,-1-1 0,1 1 0,-1 0 1,1-1-1,0 1 0,-1 0 0,1 0 1,0-1-1,1 1 0,-1 0 0,0 0 1,0-1-1,1 1 0,-1 0 0,1-1 1,-1 1-1,1 0 0,0-1 1,0 3-1,1-2-11,0-1 1,0 1-1,0 0 1,0-1-1,0 1 1,0-1-1,0 1 1,1-1-1,-1 0 1,0 0 0,1 0-1,-1 0 1,4 0-1,7 2 7,1-2 0,-1 1 0,0-2-1,23-1 1,-11-1-33,-1-1 0,0-2 0,41-12-1,-50 12-6,0-1-1,0 0 0,0-1 0,-1-1 0,0 0 1,20-17-1,-30 22-17,-1 1 1,0-1-1,-1 0 1,1 0-1,-1 0 1,1 0-1,-1-1 1,0 1-1,0-1 1,0 1-1,-1-1 1,1 0-1,-1 0 1,2-5 0,-3 6-36,0 0-1,0 0 1,0 0 0,0 0 0,0 0 0,-1 1 0,1-1 0,-1 0 0,0 0 0,0 0 0,0 0 0,0 1 0,0-1 0,-1 0 0,1 1 0,-1-1 0,0 1 0,1 0 0,-5-4 0,-5-4-206,0 1 0,0 1-1,-1 0 1,-21-12 0,2 3-62,-11-10-217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13971,'1'-1'139,"-1"0"-1,1 0 1,0 0 0,0 0-1,0 0 1,0 0 0,0 0 0,0 0-1,0 1 1,0-1 0,0 0-1,0 1 1,0-1 0,0 1-1,1-1 1,-1 1 0,0-1 0,0 1-1,1 0 1,-1 0 0,0-1-1,1 1 1,-1 0 0,0 0-1,1 1 1,-1-1 0,0 0-1,0 0 1,1 1 0,-1-1 0,0 0-1,0 1 1,1-1 0,-1 1-1,0 0 1,0-1 0,0 1-1,0 0 1,0 0 0,0 0 0,0-1-1,0 1 1,1 2 0,19 20 298,-1 2 0,18 29 0,21 26-425,-26-43 28,1-2 0,2-1 0,1-2 0,1-2 0,2-1 0,1-2 0,1-1 0,1-3 0,48 19 0,21 0 15,181 42 1,127-2-25,112-19 82,5-32-34,-4 0-101,-117 3 12,349 25-50,0-33 116,-73-45 142,-389 7 217,287 26 1077,-566-13-1932,-35-9-665,-12-4 943,-20-6-222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10 774 13683,'0'1'100,"0"-1"1,0 0-1,0 0 1,0 1-1,0-1 1,0 0-1,-1 1 1,1-1-1,0 0 1,0 0-1,0 1 1,0-1 0,-1 0-1,1 0 1,0 1-1,0-1 1,-1 0-1,1 0 1,0 0-1,0 1 1,-1-1-1,1 0 1,0 0-1,0 0 1,-1 0-1,1 0 1,0 0-1,-1 1 1,1-1-1,0 0 1,-1 0-1,1 0 1,0 0-1,-1 0 1,1 0-1,0 0 1,-1-1-1,1 1 1,1-14 2130,10-23-327,-10 37-1868,68-232 4166,-51 156-3623,-3-1 0,7-128 1,-21 190-541,-1 0 1,-1-1-1,0 1 1,-1 0-1,0 0 1,-8-22-1,5 26-171,15 27 45,3-2-34,1-1 0,1 0 0,1-1 0,-1 0 0,36 18-1,-7-8 134,57 20 0,-33-20-98,4-3-66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17612,'1'-6'263,"0"1"0,1-1 0,-1 0 1,1 1-1,0-1 0,0 1 0,1 0 1,-1 0-1,5-6 0,4-9 156,22-50 1127,3-1-173,-3-3 0,30-100 0,-103 350-584,35-143-923,1 1 0,1 0-1,3 47 1,1-74-75,-1 1 0,1-1 0,1 0-1,-1 0 1,4 7 0,-5-13 139,0 0 0,1 0 0,-1 0 0,1 0 1,-1 0-1,1 0 0,-1 0 0,1 0 0,-1 0 0,1 0 0,-1-1 1,1 1-1,0 0 0,0-1 0,-1 1 0,1 0 0,0-1 0,0 1 1,0-1-1,0 1 0,0-1 0,0 1 0,0-1 0,0 0 0,0 0 1,0 1-1,0-1 0,0 0 0,0 0 0,0 0 0,0 0 0,0 0 1,0 0-1,0 0 0,0 0 0,0-1 0,0 1 0,0 0 0,0-1 1,0 1-1,0-1 0,-1 1 0,1-1 0,0 1 0,1-1 0,9-7-676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45 13675,'-22'-16'3578,"21"16"-3442,0-1-1,0 0 1,1 1-1,-1-1 1,1 0 0,-1 1-1,1-1 1,-1 0 0,1 0-1,-1 0 1,1 1 0,-1-1-1,1 0 1,0 0-1,0 0 1,-1 0 0,1 0-1,0 0 1,0 1 0,0-1-1,0 0 1,0 0 0,0 0-1,0 0 1,0 0 0,1-1-1,1 1-159,-1 1 0,1-1 0,0 1 0,-1 0 1,1 0-1,0 0 0,-1 0 0,1 0 0,0 0 0,-1 1 0,1-1 0,0 0 0,-1 1 0,3 1 781,-4-3-692,0 1 0,0-1 0,0 1 1,0 0-1,-1-1 0,1 1 0,0-1 1,0 1-1,-1 0 0,1 0 0,0-1 1,-1 1-1,1 0 0,0-1 0,-1 1 1,1 0-1,0 0 0,-1-1 0,1 1 1,0 0-1,-1 0 0,1 0 0,-1 0 1,1 0-1,-1 0 0,1 0 0,0-1 1,-1 1-1,1 0 0,-1 0 0,1 1 1,0-1-1,-1 0 0,1 0 0,-1 0 1,1 0-1,-1 0 0,1 0 0,0 0 1,-1 1-1,1-1 0,-1 0 1,-18 8 828,12-3-815,0 1 0,1 0 0,-1 0 0,1 1 0,0-1-1,1 1 1,-1 1 0,2-1 0,-1 1 0,1 0 0,0 0-1,-3 9 1,1-1-23,2-1 0,-1 1 0,2 0 0,0 0 0,-1 30 0,4-41-48,0 0 1,0 0 0,1 1 0,-1-1-1,1 0 1,0 0 0,1 0 0,-1 0-1,1 0 1,0 0 0,0 0 0,1 0-1,-1-1 1,1 1 0,0-1 0,6 7-1,-5-8 1,-1 0-1,1 0 0,0-1 0,0 1 0,0-1 0,0 0 0,0 0 0,0 0 0,1-1 0,-1 0 0,0 1 1,1-1-1,0-1 0,-1 1 0,1-1 0,-1 0 0,1 0 0,0 0 0,6-2 0,1 0 51,0-1-1,-1 0 0,1-1 0,-1-1 1,0 1-1,0-2 0,0 0 0,-1 0 1,1-1-1,-2 0 0,1-1 0,-1 0 1,0 0-1,-1-1 0,0 0 1,0 0-1,-1-1 0,11-20 0,-16 26-21,0 0-1,0-1 0,-1 1 1,0-1-1,0 1 1,0-1-1,-1 1 0,1-1 1,-1 1-1,0-1 0,-1 1 1,1-1-1,-1 0 1,1 1-1,-2-1 0,-2-8 1,2 8 6,-1 0 1,0 0-1,0 0 1,-1 0-1,0 0 1,1 1-1,-1 0 1,-1 0 0,1 0-1,-1 0 1,-9-6-1,6 5-92,-1 1 0,1 0 0,-1 0-1,0 0 1,1 1 0,-2 1 0,1 0-1,0 0 1,0 0 0,-1 1 0,1 1-1,-1 0 1,1 0 0,0 1 0,-1 0 0,-11 3-1,19-4-120,0 1-1,0 0 1,0 0-1,1 0 0,-1-1 1,0 2-1,1-1 1,-1 0-1,-2 2 0,3 5-1321,12-3 783,10-2-15,9-2-103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20908,'11'-8'594,"-1"0"-1,1 0 0,0 1 0,1 1 0,-1 0 0,21-7 0,-28 11-510,-1 1 0,1 1-1,-1-1 1,1 1-1,-1-1 1,1 1-1,-1 0 1,1 0-1,-1 0 1,1 1 0,-1-1-1,6 3 1,-6-2-50,-1 0 0,1 0 0,-1 1 0,0-1 0,0 1 0,0-1 0,0 1 0,0 0 0,0 0 0,0 0 0,0 0 0,-1 0-1,1 1 1,-1-1 0,0 0 0,0 1 0,0-1 0,2 5 0,-1 2-22,0-1-1,-1 0 1,0 1-1,0-1 0,-1 1 1,0 0-1,-1-1 1,1 1-1,-2-1 0,1 0 1,-1 1-1,0-1 1,-7 15-1,-1-1 101,0 0-1,-1-1 1,-25 34 0,16-30 230,-31 31 0,10-13 281,41-42-611,-1-1 1,0 1 0,1-1 0,-1 1-1,1 0 1,-1-1 0,1 1-1,-1 0 1,1-1 0,-1 1 0,1 0-1,0-1 1,-1 1 0,1 0-1,0 0 1,0 0 0,0-1-1,-1 1 1,1 0 0,0 0 0,0 0-1,0 0 1,0-1 0,0 1-1,1 0 1,-1 0 0,0 0-1,0-1 1,1 3 0,0-2-8,0 0 0,0 0 0,1 0 0,-1 0 0,0 0 0,1-1 0,-1 1 0,1 0 0,-1 0 0,1-1 1,-1 1-1,1-1 0,-1 0 0,3 1 0,8 1-130,-1-1 1,24-1-1,-34 0 105,21-1-654,-1-2 0,1 0 0,-1-1 0,0-1 0,23-9 0,-23 5-113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21669,'-11'9'2048,"6"11"-1424,-3 4-272,4 5 1233,-1 3-689,3 1-576,2 0-168,0-6-472,0-2-208,4-4-488,-1-5-185,1-9-319,-1-6-168,2-6 967,-1-7-391,3-7 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18444,'1'-2'298,"0"1"1,1 0-1,-1 0 0,1 0 1,0 0-1,-1 1 0,1-1 1,0 0-1,-1 1 0,1-1 1,0 1-1,0-1 0,-1 1 1,4 0-1,3-2 816,27-6-403,-1-3-1,0-1 1,-1-1-1,48-27 1,-81 40-708,0 0 0,0 0 0,0 0 0,0 0 0,0 0 0,0 0 0,0 1 0,-1-1 0,1 0 0,0 0 0,0 0-1,0 0 1,0 0 0,0 0 0,0 1 0,0-1 0,0 0 0,0 0 0,0 0 0,0 0 0,0 0 0,0 1 0,0-1 0,0 0 0,0 0 0,0 0 0,0 0 0,0 0 0,0 1 0,0-1 0,0 0 0,0 0 0,0 0 0,0 0 0,0 0 0,0 1 0,1-1 0,-1 0 0,0 0 0,0 0 0,0 0-1,0 0 1,0 0 0,0 0 0,0 0 0,1 0 0,-1 1 0,0-1 0,0 0 0,0 0 0,0 0 0,0 0 0,0 0 0,1 0 0,-1 0 0,0 0 0,0 0 0,0 0 0,0 0 0,0 0 0,1 0 0,-1 0 0,0 0 0,0 0 0,0 0 0,0 0 0,0 0 0,1 0 0,-6 13 33,4-12-25,-22 66 142,3 0 0,-16 102 0,33-157-130,-4 22 66,1 0 0,2 0 1,1 61-1,12-66-3,1-18-174,-10-11 71,0 1 0,1-1 0,-1 0 0,0 0 0,1 0 0,-1 0 0,0 0 0,1 0 0,-1 0 0,0 0 0,1 0 0,-1 0-1,0 0 1,1 0 0,-1 0 0,0 0 0,1 0 0,-1 0 0,0 0 0,1-1 0,-1 1 0,0 0 0,1 0 0,-1 0 0,0 0 0,1-1 0,-1 1 0,0 0 0,0 0 0,1-1 0,-1 1-1,0 0 1,0-1 0,2-1-256,-1 0 0,0-1-1,-1 1 1,1 0 0,0-1-1,-1 1 1,1 0 0,-1-1-1,0 1 1,0-1 0,0 1-1,0-1 1,0 1-1,0-1 1,-1 1 0,0-3-1,0 0-316,0 1-1,0-1 0,0 1 1,-1 0-1,0-1 0,0 1 0,-4-7 1,0 6-465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57 17540,'1'-2'240,"-1"0"1,0 0-1,0-1 0,-1 1 1,1 0-1,0 0 0,-1 0 1,1-1-1,-1 1 1,0 0-1,0 0 0,0 0 1,0 0-1,0 0 1,0 0-1,0 0 0,-1 1 1,1-1-1,-1 0 0,1 1 1,-1-1-1,0 1 1,1 0-1,-1-1 0,0 1 1,0 0-1,0 0 1,0 0-1,0 0 0,0 0 1,0 1-1,0-1 0,-1 1 1,1-1-1,-4 1 1,1 0-123,1 0 1,-1 0 0,1 0 0,0 1-1,-1 0 1,1 0 0,0 0 0,-1 1-1,1-1 1,0 1 0,0 0 0,0 0 0,0 1-1,1-1 1,-1 1 0,0 0 0,-5 5-1,-3 7-66,0 1 0,2-1 0,-1 2 0,2 0 0,0 0 0,1 1 0,1-1 0,-6 25 0,7-21-14,1 1-1,1-1 1,1 1 0,1 0 0,1 0 0,3 44 0,-1-61-28,-1-1 0,1 1-1,0-1 1,0 1 0,0-1 0,1 0 0,0 0 0,0 1 0,0-1 0,0 0 0,0-1 0,1 1 0,0 0 0,0-1 0,0 1 0,0-1 0,5 4 0,-3-4 2,0 0 1,0-1-1,0 0 0,0 0 0,0 0 0,0 0 1,0-1-1,1 0 0,-1 0 0,1 0 0,-1-1 1,1 1-1,-1-2 0,6 1 0,3-2 49,0 0-1,-1-1 0,0 0 0,1-1 1,-2-1-1,1 0 0,0 0 1,-1-1-1,0-1 0,0 0 0,-1-1 1,0 0-1,0-1 0,-1 0 1,0 0-1,-1-1 0,0-1 0,0 1 1,-1-1-1,-1-1 0,0 0 1,0 0-1,-1 0 0,-1-1 1,0 1-1,0-1 0,-2-1 0,5-26 1,-6 30-20,-1-1 1,-1 0 0,0 1-1,0-1 1,-1 0 0,-1 1 0,0-1-1,0 1 1,-1-1 0,-6-14-1,6 19-34,0 0-1,0 0 0,-1 0 0,0 1 0,0 0 0,-1-1 0,1 2 1,-1-1-1,0 0 0,0 1 0,-1 0 0,1 0 0,-1 1 1,0 0-1,0 0 0,0 0 0,-13-3 0,10 3-42,-1 1-1,0 0 1,-1 1-1,1 0 1,0 1-1,0 0 1,0 1-1,0 0 1,0 0 0,0 1-1,0 1 1,0-1-1,-10 6 1,15-7-174,-1 2-1,1-1 1,0 1 0,0 0 0,0 0-1,0 0 1,0 1 0,1-1 0,-1 1-1,1 1 1,0-1 0,0 0 0,1 1 0,-1 0-1,1 0 1,0 0 0,0 0 0,1 0-1,0 1 1,0-1 0,0 1 0,0-1-1,-1 11 1,3-14 30,0 0-1,-1 1 1,1-1-1,0 0 1,1 0-1,-1 0 1,0 0-1,0 0 0,1 0 1,-1 0-1,1 0 1,0 0-1,0 0 1,0 0-1,0 0 1,0 0-1,0-1 1,0 1-1,0 0 1,1-1-1,-1 1 1,1-1-1,-1 1 0,1-1 1,-1 0-1,4 2 1,13 3-1266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7:4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512 155 15371,'1'-3'170,"0"0"0,-1 0 0,1 0 0,-1 0 0,1 0 0,-1 0 0,0 0 0,0-1 0,0 1 0,0 0 0,-1 0 0,1 0 0,-1 0 0,-1-3 0,1 4-84,0 1 0,0-1-1,0 1 1,0-1 0,0 1 0,0-1-1,-1 1 1,1 0 0,-1 0 0,1 0-1,-1 0 1,1 0 0,-1 0 0,1 0-1,-1 0 1,0 1 0,0-1 0,1 0-1,-1 1 1,0 0 0,0-1 0,0 1-1,0 0 1,1 0 0,-1 0 0,-2 0-1,-5 1 49,1 0 0,-1 1 0,1 0 0,-1 0 0,1 1 1,0 0-1,0 0 0,0 1 0,0 0 0,1 1 0,-14 9 0,-4 6-20,-42 42 1,35-28-85,2 1 0,1 1-1,1 2 1,-22 42 0,34-51-25,2 0-1,0 1 1,3 0-1,0 1 1,2 1 0,-9 50-1,16-68-5,1 0-1,1 0 0,0 1 1,0-1-1,2 0 0,0 0 0,0 0 1,1 0-1,1 0 0,1 0 0,6 14 1,-8-21 0,1 1 0,0-1 0,1 0 1,0 0-1,0-1 0,1 1 0,-1-1 0,1 0 1,1-1-1,-1 1 0,1-1 0,0 0 0,0-1 1,0 0-1,1 0 0,0 0 0,-1-1 0,1-1 1,0 1-1,12 1 0,-1-1 36,0-2-1,-1 0 0,1-2 1,0 0-1,0-1 1,0 0-1,-1-2 1,1 0-1,-1-1 1,0-1-1,-1-1 1,19-9-1,-2-1 96,0-2-1,-2-2 1,0-1 0,56-50-1,-34 21 271,61-76 0,-91 97-220,-2 0 1,-1-2 0,-1-1 0,22-50-1,-36 68-129,-1 0-1,0 0 0,-1 0 1,0-1-1,-2 0 0,0 0 0,0 1 1,-2-20-1,0 25-63,-1 0 0,-1 0 1,0 0-1,0 0 0,-1 0 0,0 1 1,0 0-1,-1-1 0,-1 1 0,1 1 1,-1-1-1,-1 1 0,0-1 0,-7-6 1,4 4-127,-2 2 0,1-1 1,-1 1-1,0 1 0,-1 0 0,0 1 1,-1 0-1,1 0 0,-27-8 0,28 12 32,0 0 0,0 1 0,0 0 1,0 0-1,-1 2 0,1-1 0,0 1 0,-1 1 0,1 0 0,0 1 0,0 0 0,-20 6 0,-24 17-437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 17220,'18'-6'1776,"-5"6"-1280,-10 20-232,0 14 776,-3 10-431,-2 5-121,4 11-240,2 1-144,4-4-104,2 0-56,3-7-184,0-5-224,0-8-393,0-8-119,-5-16 688,-7-12-192,-8-8-128</inkml:trace>
  <inkml:trace contextRef="#ctx0" brushRef="#br0" timeOffset="1">0 191 20500,'4'4'1529,"11"10"-1257,8 3-104,17 0 304,8-2-472,10-5 1304,-2-9-1176,4 1 24,-2-2-16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19796,'-12'-7'3041,"12"7"-2983,0 0-1,-1 0 0,1 0 0,0 0 0,0 0 0,0 0 1,0 0-1,0 0 0,0 0 0,0-1 0,0 1 1,0 0-1,0 0 0,0 0 0,0 0 0,0 0 0,0 0 1,0 0-1,0-1 0,0 1 0,0 0 0,0 0 0,0 0 1,0 0-1,0 0 0,0 0 0,0-1 0,0 1 1,0 0-1,0 0 0,0 0 0,0 0 0,0 0 0,0 0 1,0 0-1,0 0 0,1-1 0,-1 1 0,0 0 1,0 0-1,0 0 0,0 0 0,0 0 0,0 0 0,0 0 1,1 0-1,21-6 2979,-9 4-3403,78-27 569,-43 13-207,-48 16 6,1 0 0,-1 0-1,1-1 1,0 1-1,-1 0 1,1 0 0,-1 0-1,1 0 1,0 0-1,-1 0 1,1 0 0,0 0-1,-1 0 1,1 0-1,0 0 1,-1 0 0,1 1-1,-1-1 1,1 0 0,0 0-1,-1 1 1,1-1-1,-1 0 1,1 1 0,-1-1-1,1 0 1,-1 1-1,1-1 1,-1 1 0,1-1-1,-1 1 1,0-1-1,1 1 1,-1-1 0,0 1-1,1 0 1,-1-1-1,0 1 1,0-1 0,0 1-1,1 0 1,-1-1-1,0 1 1,0 0 0,0-1-1,0 1 1,0-1-1,0 1 1,0 0 0,0-1-1,-1 1 1,1 1-1,-1 7 19,0 0-1,-1 1 0,-3 9 0,2-8 0,-21 92 151,3-21 29,4-1 0,-6 88 0,23-166-233,-1 8 71,0 0 1,3 18-1,-2-28-84,0 1 0,0-1 1,0 1-1,0-1 0,0 0 0,1 0 0,-1 1 0,0-1 0,1 0 0,-1 1 1,1-1-1,-1 0 0,1 0 0,0 0 0,0 0 0,-1 1 0,1-1 1,0 0-1,0 0 0,0-1 0,0 1 0,0 0 0,0 0 0,0 0 0,0-1 1,1 1-1,-1 0 0,0-1 0,0 1 0,1-1 0,1 1 0,-1-1-18,-1-1-1,0 1 1,1 0-1,-1-1 1,0 0-1,1 1 1,-1-1-1,0 0 1,0 1-1,0-1 1,0 0-1,0 0 1,0 0-1,0 0 1,0 0-1,0 0 1,0 0-1,0-1 1,-1 1-1,1 0 0,0 0 1,-1-1-1,1 1 1,-1 0-1,1-1 1,-1 1-1,0 0 1,0-1-1,0 1 1,1-1-1,-1-1 1,-1-20-588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18396,'2'2'2040,"9"-2"-1039,7-2-385,7-2 1032,4-2-288,5 0-399,4-4-305,-1 0-592,-1 1-496,-12-3 376,-8-2-96,-10-4-104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96 18820,'-18'11'1792,"6"-4"-1215,-4 3-241,9-3 664,10-2-120,12-5-216,4-6-160,10-7-264,6-3-80,4-2-104,5-1-104,3 0-568,-1 0-240,-11 6 688,-5 4-160,-14 5-136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0 608 17924,'21'-39'5512,"37"-71"-3681,-14 12-268,59-196 0,-98 263-1394,3-5 80,-16 55-257,2 0 0,0 0 0,2 0-1,-4 26 1,0 0-33,5-33-17,-20 118 205,20-109-469,2-1-1,0 1 1,1 0 0,5 28 0,-1-28-1537,-4-20 1252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64 19268,'-1'-5'310,"0"1"-1,0-1 1,-1 1-1,0 0 1,0 0-1,0-1 1,0 1-1,-1 1 1,1-1-1,-7-7 1,7 10-230,1 0 0,0 0 1,-1 0-1,1 0 0,-1 0 0,0 0 1,1 1-1,-1-1 0,0 0 0,1 1 0,-1 0 1,0-1-1,0 1 0,1 0 0,-1 0 1,0 0-1,0 0 0,0 0 0,1 0 1,-1 0-1,0 1 0,0-1 0,1 1 0,-1-1 1,0 1-1,1-1 0,-1 1 0,1 0 1,-1 0-1,-2 2 0,-4 4 55,0-1-1,0 1 1,1 1 0,0-1-1,1 1 1,-1 0-1,1 1 1,1 0 0,-8 15-1,2 0-95,1-1 0,-11 44 0,18-55-36,-1 1-1,2 0 1,0 0 0,1-1-1,0 1 1,0 0 0,2 0-1,2 22 1,-3-33 4,1 0 0,-1 0 0,0 0-1,1 0 1,0 0 0,-1 0 0,1 0 0,0 0 0,0 0-1,0 0 1,0 0 0,0 0 0,0-1 0,1 1 0,-1-1-1,1 1 1,-1-1 0,1 1 0,-1-1 0,1 0 0,0 0-1,0 0 1,0 0 0,-1 0 0,1 0 0,0 0 0,0 0-1,0-1 1,0 1 0,0-1 0,1 0 0,-1 1 0,0-1-1,0 0 1,0 0 0,0 0 0,0-1 0,0 1 0,0 0-1,0-1 1,0 0 0,0 1 0,4-3 0,1 0 69,1 0 1,-1-1-1,0 0 1,0-1-1,0 0 1,0 0-1,-1 0 1,0-1-1,11-12 1,-8 6 63,-1-1 0,0 0 1,-1 0-1,-1-1 0,0 1 1,0-1-1,5-27 1,-9 31-104,0 0 0,0 0 1,-2 0-1,1 0 0,-1 0 1,0 0-1,-1 0 0,0 0 1,-1 0-1,0 1 0,-1-1 1,-6-15-1,8 22-97,0 1-1,0-1 1,-1 1 0,1-1-1,-1 1 1,1 0-1,-1 0 1,0 0 0,0 0-1,0 0 1,0 0 0,-1 0-1,1 1 1,0-1 0,-1 1-1,1-1 1,-4 0-1,4 1-15,0 1 0,-1 0-1,1-1 1,-1 1 0,1 0-1,0 0 1,-1 0 0,1 1-1,0-1 1,-1 0 0,1 1-1,0 0 1,-1-1 0,1 1-1,0 0 1,0 0-1,0 0 1,0 1 0,0-1-1,-4 3 1,-15 18-445,9 6-168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19436,'1'0'117,"0"0"0,0 0 0,-1 1 0,1-1 0,0 0-1,-1 0 1,1 0 0,0 0 0,0 0 0,-1 0 0,1 0 0,0 0 0,0 0 0,-1 0-1,1-1 1,0 1 0,0 0 0,-1 0 0,1-1 0,0 1 0,-1 0 0,1-1-1,0 1 1,-1-1 0,1 1 0,-1-1 0,2 0 0,15-20 161,-12 15 132,205-262 4674,-157 199-4545,-89 174-271,-24 90-255,50-152-308,1 1 0,-4 69 1,13-107 76,-1 1 0,1-1 1,1 1-1,-1-1 0,3 12 0,-2-17 180,-1 0 0,1 0-1,-1 0 1,0 0-1,1 0 1,0 0-1,-1 0 1,1 0 0,0 0-1,-1 0 1,1 0-1,0-1 1,0 1 0,0 0-1,-1-1 1,1 1-1,0 0 1,0-1-1,0 1 1,0-1 0,0 1-1,0-1 1,1 0-1,-1 1 1,0-1 0,0 0-1,0 0 1,0 0-1,0 0 1,0 0-1,0 0 1,1 0 0,-1 0-1,0 0 1,0-1-1,0 1 1,0 0 0,1-1-1,22-9-608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3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13027,'-4'5'984,"4"-8"-736,0-6-432,0 0 2328,2 1-2040</inkml:trace>
  <inkml:trace contextRef="#ctx0" brushRef="#br0" timeOffset="1">48 43 13619,'-6'23'2707,"-9"30"1,9-39-1583,2 0-1,0 1 1,1 0 0,0-1 0,1 1-1,0 18 1,1 69 366,0-53-1453,4 49 0,-3-96-116,0 0 1,0-1-1,0 1 0,0-1 0,1 1 1,-1-1-1,0 1 0,1-1 0,-1 1 0,1-1 1,-1 1-1,1-1 0,0 0 0,0 1 1,0-1-1,1 2 0,-1-3 26,-1 0 0,1 0 0,-1 0-1,1 0 1,-1 0 0,1-1 0,0 1 0,-1 0 0,1 0-1,-1-1 1,1 1 0,-1 0 0,1-1 0,-1 1 0,0 0-1,1-1 1,-1 1 0,1-1 0,-1 1 0,0-1 0,1 1-1,-1-1 1,0 1 0,0-1 0,1 1 0,-1-1-1,0 0 1,6-11-407,-1 1-1,4-17 0,4-14-439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20308,'1'2'1622,"-1"-2"-1570,0 0 0,0 0 1,0 0-1,0 0 0,0 0 1,0 0-1,0 0 0,0 0 1,2 0 1254,-2 0-1254,-5 10 2076,-12 19-285,11-19-1357,-2 3-155,4-8-244,0 1-1,1 0 0,-1 0 0,-3 11 0,7-17-90,-1 1 0,1 0-1,0 0 1,-1 0 0,1 0-1,0 0 1,0 0 0,0 0-1,0 0 1,0 0 0,0 0-1,0 0 1,0 0-1,1 0 1,-1 0 0,0 0-1,0-1 1,1 1 0,-1 0-1,1 0 1,-1 0 0,1 0-1,-1 0 1,1-1 0,-1 1-1,1 0 1,0 0 0,-1-1-1,1 1 1,0-1 0,0 1-1,0 0 1,-1-1 0,1 0-1,0 1 1,0-1 0,0 1-1,0-1 1,1 0-1,14 5-102,1-2-1,0 0 0,29 1 0,-25-2-14,37 6-1,-51-6 100,0 0 1,0 0-1,0 1 0,0 0 0,-1 0 0,0 1 1,1-1-1,-1 1 0,6 6 0,-9-8 17,-1 0 1,0 0-1,0 0 0,0 1 0,-1-1 0,1 1 0,0-1 1,-1 1-1,0-1 0,1 1 0,-1 0 0,0-1 0,0 1 0,-1 0 1,1 0-1,-1 0 0,1 0 0,-1 0 0,0 0 0,0 0 1,0 0-1,0 0 0,-1 0 0,1-1 0,-1 1 0,0 0 1,0 0-1,0 0 0,0-1 0,0 1 0,-1 0 0,1-1 0,-1 1 1,-1 2-1,-5 4 6,1 1 0,-1-1 0,0 0 1,-1 0-1,0-1 0,-1 0 0,-10 6 0,9-6-42,0-1-1,-1-1 1,0 0-1,0-1 1,0 0-1,0 0 1,-1-2-1,-17 4 1,26-6-33,0-1 1,-1 0 0,1 1-1,0-2 1,-1 1-1,1 0 1,0-1-1,-1 0 1,1 0-1,0 0 1,0-1 0,0 1-1,0-1 1,0 0-1,0 0 1,0 0-1,1-1 1,-1 1-1,1-1 1,0 0 0,-1 0-1,1 0 1,1 0-1,-1-1 1,0 1-1,1-1 1,0 1 0,-4-8-1,-11-38-331,5-5-169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15587,'17'-3'2505,"2"0"-1297,5 0-528,2 0 2545,8 0-2097,2-1-480,3-1 713,-2-5-1009,2 1-128,4-4-64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19660,'-9'18'1426,"3"-9"-793,2 0 1,-1 0-1,1 1 0,-3 12 0,6-20-567,1 1-1,0-1 1,-1 1 0,1 0-1,0-1 1,0 1-1,0 0 1,0-1-1,1 1 1,-1-1 0,1 1-1,0-1 1,-1 1-1,1-1 1,0 1-1,1-1 1,-1 0 0,0 0-1,1 1 1,-1-1-1,4 3 1,2 2-49,0-1 0,0 0 0,1-1 1,0 0-1,0 0 0,0 0 0,14 4 0,68 20 4,-55-19 8,-4-1 6,65 23 48,-88-29-64,0 1-1,0-1 1,-1 2-1,1-1 1,-1 1-1,0 0 1,-1 1 0,1 0-1,5 6 1,-10-10-9,-1 0 0,1 0 1,-1 0-1,0 0 0,0 0 1,0 1-1,0-1 0,0 0 1,-1 0-1,1 1 0,-1-1 1,1 0-1,-1 1 0,0-1 1,0 1-1,0-1 1,0 0-1,-1 6 0,0-4 4,-1 1 0,1-1 0,-1 1 0,0-1 1,0 0-1,-1 0 0,1 0 0,-1 0 0,-3 4 0,-6 4 18,0-1 1,0 1 0,-1-2-1,-20 13 1,11-8 25,0-2 0,-34 14 0,47-23-44,-1-1 1,0 1-1,-1-2 1,1 1 0,0-2-1,-1 1 1,1-1-1,-18-1 1,24 0-16,0-1 0,1 1 0,-1-1-1,0 1 1,1-1 0,-1 0 0,1 0 0,-1-1 0,1 1-1,0-1 1,0 0 0,0 0 0,-1 0 0,2 0-1,-1 0 1,0-1 0,0 1 0,1-1 0,-1 0 0,1 0-1,0 0 1,0 0 0,0 0 0,0 0 0,1 0-1,-1-1 1,1 1 0,0-1 0,0 1 0,0-1 0,0 1-1,1-1 1,-1 0 0,1-5 0,0-2-28,1 0-1,0 0 1,0 0 0,1 1 0,0-1 0,1 0-1,0 1 1,1-1 0,0 1 0,9-15-1,-3 10 13,0 0 0,1 1-1,1 0 1,0 1 0,0 0-1,2 1 1,17-13 0,111-63 588,-112 71-338,-26 15-204,4-3 87,1 0 1,-1 0-1,0-1 1,7-7-1,-14 13-98,-1-1 1,1 0-1,0 1 0,0-1 1,0 0-1,-1 0 0,1 0 1,0 0-1,-1 1 0,1-1 1,0 0-1,-1 0 0,0 0 1,1 0-1,-1 0 0,1 0 1,-1-1-1,0 1 0,0 0 1,0 0-1,0 0 0,0 0 1,0 0-1,0 0 0,0 0 1,0 0-1,0 0 0,0-1 1,-1 1-1,1 0 0,0 0 1,-1 0-1,1 0 0,-1 0 1,1 0-1,-1 1 0,0-1 1,1 0-1,-1 0 0,0 0 1,0 0-1,0 1 0,1-1 1,-3-1-1,-4-2 17,0 0-1,0 0 1,-1 0 0,0 1-1,0 0 1,0 1-1,0 0 1,-10-2 0,-69-5-341,81 9 265,-19-2-122,0 2 1,0 0-1,0 2 0,-30 5 0,19 3-104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16900,'-8'33'1344,"-3"18"-1040,-2 6-136,-3 13 464,2 8-288,0 9-152,4 5 0,0 0-224,3-3-168,-1-10-304,-2-7-128,1-15-808,1-12 1128,-4-26-192,-3-18-233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1562 12683,'0'1'50,"1"0"0,-1 0 0,0-1 1,0 1-1,1 0 0,-1 0 0,1 0 1,-1-1-1,0 1 0,1 0 0,0 0 1,-1-1-1,1 1 0,-1-1 0,1 1 1,0 0-1,-1-1 0,1 1 0,0-1 1,0 1-1,-1-1 0,1 0 0,0 1 0,0-1 1,0 0-1,0 0 0,-1 1 0,1-1 1,0 0-1,0 0 0,0 0 0,0 0 1,0 0-1,0 0 0,-1 0 0,1 0 1,1-1-1,44-9 625,-41 9-541,292-95 3380,798-215 196,569-89-3642,-789 225 284,186-41 792,-40-44 397,-997 253-1508,319-72 239,-342 79-313,1 0 1,-1 0 0,0 0-1,0-1 1,1 1-1,-1 0 1,0 0-1,0-1 1,1 1-1,-1-1 1,0 1-1,0-1 1,0 1 0,0-1-1,0 0 1,0 0-1,0 1 1,0-1-1,2-2 1,-4 2 7,0 0-1,0 0 1,0 1 0,-1-1 0,1 0 0,0 1-1,0-1 1,0 0 0,-1 1 0,1 0 0,0-1-1,-1 1 1,1 0 0,0-1 0,-1 1-1,-1 0 1,-19-3-287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12 316 15339,'-12'54'3794,"14"-50"-1508,4-8-1232,6-11-206,22-38 276,48-97-1,-45 76-955,3-1-100,-36 72-48,-4 10-2,-4 13-1,3-19-17,-27 146 13,24-119-25,2 0 0,0 0-1,4 38 1,-2-64-11,0 0 1,1 0-1,-1 0 0,0-1 1,1 1-1,-1 0 0,1 0 1,0 0-1,-1-1 0,1 1 1,2 2-1,-3-4-55,0 0 0,1 1 0,-1-1 0,0 0 0,1 1 0,-1-1 0,1 0 0,-1 0 0,0 1 0,1-1 0,-1 0 0,1 0 0,-1 0 0,1 1 0,-1-1 0,1 0 0,-1 0 0,0 0 0,1 0 0,-1 0 0,1 0 0,-1 0 0,1 0 0,-1 0 0,1 0 0,-1-1 0,1 1 0,2-1-131,-1-1 1,0 1 0,0-1 0,0 1 0,0-1 0,0 0 0,0 0-1,-1 0 1,1 0 0,-1 0 0,1 0 0,-1 0 0,0-1-1,1-2 1,7-17-816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56 15595,'-9'-6'515,"-1"0"0,0 0 0,0 0 0,-1 1 0,1 1 0,-1 0 0,0 1 0,0-1 0,-18-1 0,23 5-287,-1-1 1,0 1-1,1 1 1,-1 0-1,0-1 1,1 2-1,-1-1 0,1 1 1,0 0-1,-1 0 1,1 1-1,0 0 1,0 0-1,1 1 1,-1-1-1,1 1 1,-10 8-1,5-2-121,1 0 0,0 1 0,1-1 1,0 2-1,0-1 0,1 1 0,1 0 0,0 0 0,1 1 0,0 0 0,1 0 0,0 0 0,1 0 0,1 1 0,0 0 0,0-1 0,2 23 0,0-33-101,0-1 0,0 0 0,1 1 0,-1-1 0,1 0 0,-1 1-1,1-1 1,0 0 0,0 0 0,0 1 0,0-1 0,0 0-1,0 0 1,1 0 0,-1 0 0,1-1 0,-1 1 0,1 0 0,0-1-1,2 2 1,-2-2 6,0 0 0,0 0 0,1 0 0,-1-1 0,0 1 0,0-1 0,1 0 0,-1 0 0,1 0 0,-1 0 0,0 0 0,1 0 0,-1-1 0,0 1 0,1-1 0,2 0 0,6-4 51,0 0 0,0 0 1,-1-1-1,1 0 0,-2-1 1,14-11-1,-5 2 87,-1 1 1,-2-2-1,23-28 0,-30 34-82,-1-1 0,0 0 0,-1 0 0,0 0 0,-1-1 0,0 1 0,4-19 0,-8 27-77,-1 1 0,1 0 0,-1-1 0,0 1 0,1 0 0,-2-1 0,1 1 0,0 0 0,-1-1 0,1 1 0,-1 0 0,0-1 0,0 1 0,0 0 0,-1 0 0,-1-4 0,1 5-50,1 1-1,0-1 1,-1 1-1,1 0 1,-1-1-1,0 1 1,1 0-1,-1 0 1,0 0-1,0 0 1,1 0-1,-1 1 1,0-1 0,0 1-1,0-1 1,0 1-1,0-1 1,0 1-1,0 0 1,0 0-1,0 0 1,0 0-1,0 1 1,0-1 0,0 0-1,0 1 1,0-1-1,-3 2 1,1 0 32,0 0 0,0 0-1,1 0 1,-1 0 0,0 1 0,1 0 0,0-1 0,0 1 0,0 0 0,0 0 0,0 1 0,0-1 0,1 1-1,0-1 1,-4 8 0,-5 13-459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17524,'15'-21'7468,"20"-38"-6338,-20 32-545,85-167-5,-96 187-503,-2 8-21,-5 19 7,-8 31 0,1-14-68,-1 0-86,2 0 0,2 1 0,1 0 0,-1 56 0,7-92-12,0-1-1,0 1 1,0 0 0,0-1-1,0 1 1,1-1 0,-1 1 0,1-1-1,-1 1 1,1-1 0,-1 1 0,1-1-1,0 0 1,0 1 0,1 1-1,-1-2 50,0-1 0,0 1 0,0-1 0,0 1 0,-1-1 0,1 0-1,0 0 1,0 1 0,0-1 0,0 0 0,0 0 0,0 0 0,0 0-1,0 0 1,0 0 0,0 0 0,0 0 0,0 0 0,0 0 0,0-1-1,0 1 1,0 0 0,0-1 0,1 0 0,14-7-653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22 376 18508,'3'4'2248,"-4"12"-1343,-4 2-393,-2 2 2072,1 3-1319,3 2-1065,0-1-368,6-5-737,5-3-335,3-14 952,4-4-288,5-14-176</inkml:trace>
  <inkml:trace contextRef="#ctx0" brushRef="#br0" timeOffset="1">373 0 20580,'-44'53'4233,"34"-39"-3912,0 1 0,1 0 0,1 0 0,-13 33 0,21-47-318,-1 0-1,1 0 1,0 0 0,-1-1 0,1 1 0,0 0 0,0 0 0,0 0 0,0 0 0,0 0 0,0 0-1,0 0 1,0 0 0,0 0 0,0 0 0,1 0 0,-1 0 0,0 0 0,1 2 0,0-3-5,-1 1 0,1-1 0,0 0 0,-1 1 0,1-1 0,0 0 0,-1 1 1,1-1-1,0 0 0,-1 1 0,1-1 0,0 0 0,-1 0 0,1 0 0,0 0 1,0 0-1,-1 0 0,1 0 0,0 0 0,1 0 0,6-2-51,0 0 0,0-1 0,16-6-1,-5 2-42,-13 5 69,1 0 0,-1 1 0,1 0 0,-1 0 1,1 1-1,-1 0 0,1 0 0,-1 0 0,1 1 0,-1 0 0,1 0 1,10 4-1,-13-3 14,0 0 0,0 0 0,-1 0 0,1 0 0,-1 1 0,1-1 0,-1 1 1,0 0-1,0 0 0,0 1 0,0-1 0,-1 0 0,1 1 0,-1 0 0,0-1 0,0 1 0,0 0 0,-1 0 1,1 0-1,0 7 0,-1-4 49,0 0 0,-1-1 1,1 1-1,-2 0 0,1 0 1,-1 0-1,0 0 0,0-1 1,-1 1-1,0 0 1,0-1-1,-1 0 0,1 1 1,-1-1-1,-1 0 0,1 0 1,-1-1-1,0 1 0,-1-1 1,-4 6-1,0-2 97,0 0 1,0-1 0,0 0-1,-1 0 1,0-1-1,-1 0 1,0-1 0,0 0-1,0-1 1,-16 6-1,24-10-193,0 0-1,1 0 0,-1-1 1,0 1-1,0-1 0,0 1 1,1-1-1,-1 0 0,0 0 1,0 0-1,0-1 0,1 1 1,-1-1-1,0 0 0,0 1 1,1-1-1,-1 0 0,1 0 1,-1-1-1,1 1 0,-1-1 1,-3-2-1,3 0-29,0 1 1,0-1-1,1 0 0,-1 0 1,1 0-1,0 0 0,1 0 1,-1 0-1,1 0 0,-1-1 0,1 1 1,0-1-1,1 1 0,-1-6 1,0-39-569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20348,'9'0'2209,"6"-3"-1385,-1-1-376,8-3 1432,3-2-759,4-1-1057,2-2-456,2-4 416,4-1-216,-3 0-120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6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 17716,'-14'8'977,"0"1"1,0 1-1,1 0 1,-12 14 0,21-21-790,0 1 1,1 0 0,0 0-1,0 0 1,0 1 0,0-1-1,1 1 1,-1-1 0,1 1 0,0 0-1,1 0 1,-1 0 0,1 0-1,0 0 1,0 0 0,1 0 0,0 6-1,0-8-171,1-1-1,-1 1 1,1 0-1,0 0 1,0-1-1,0 1 1,1-1-1,-1 1 1,1-1-1,-1 0 1,1 0-1,0 1 0,-1-1 1,1 0-1,1 0 1,-1-1-1,0 1 1,0 0-1,1-1 1,-1 1-1,5 1 1,7 3-62,1 0 0,26 7 0,-20-7 37,-1 0-1,-1 1-1,0 0 0,29 17 1,-43-21 11,0 0 0,0 1 1,-1-1-1,1 1 0,-1 0 1,0 0-1,0 1 0,0-1 0,0 1 1,-1 0-1,0 0 0,0 0 1,0 0-1,-1 1 0,0-1 0,0 1 1,2 8-1,-3-8 36,0 0 0,-1 0 1,0 0-1,0 1 0,-1-1 0,0 0 0,0 0 0,0 0 1,-1 0-1,0 0 0,0 0 0,0 0 0,-1-1 1,0 1-1,0-1 0,0 1 0,-1-1 0,0 0 1,0-1-1,-7 8 0,-2 0 169,0-1 0,0 0-1,-1-1 1,-1 0 0,0-1 0,-20 9 0,26-14-72,-1 0 0,0-1 0,0 0 0,0 0-1,0-1 1,-14 1 0,21-3-100,-1 0 0,1 0 0,-1 0 0,1-1 0,-1 1 0,1-1 0,0 0 0,-1 0 0,1 0 1,-4-2-1,6 2-29,-1 0 0,0 0 0,1 0 0,-1-1 0,1 1 0,-1-1 0,1 1 0,0-1 0,-1 1 0,1-1 0,0 1 0,0-1 0,0 0 0,0 0 0,1 0 0,-1 0 0,0 1 0,0-5 0,0-1-30,1 0 1,-1 0-1,1-1 0,1 1 0,-1 0 1,1 0-1,0 0 0,1-1 0,0 1 1,3-8-1,5-11-108,18-31 1,-24 50 110,35-61-138,62-80 0,-44 69 261,-54 74-84,0 1 1,0-1 0,0 0-1,-1 0 1,0 0 0,0 0-1,0 0 1,1-8 0,-3 12-16,0 0 1,0-1-1,0 1 1,0-1-1,0 1 1,0 0 0,0-1-1,-1 1 1,1 0-1,0-1 1,-1 1 0,0 0-1,1 0 1,-1-1-1,0 1 1,1 0-1,-1 0 1,0 0 0,0 0-1,0 0 1,0 0-1,0 0 1,0 0 0,0 0-1,0 0 1,0 1-1,-1-1 1,1 0-1,0 1 1,-1-1 0,1 1-1,0-1 1,-1 1-1,1 0 1,0 0-1,-1-1 1,-1 1 0,-10-1-211,-1 0 1,1 1-1,0 1 1,0 0-1,0 0 1,0 2-1,-21 5 1,-19 3-386,20-7 150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8:2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17220,'2'0'16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19852,'-1'-1'1513,"1"-1"-1225,-2 2-128,-1 3 392,3 5-272,3 0-528,0 1-448,0-2 544,1-2-120,1-12-97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14987,'-1'1'155,"0"-1"-1,1 0 1,-1 0 0,1 1-1,-1-1 1,0 0-1,1 1 1,-1-1-1,1 1 1,-1-1 0,1 1-1,-1-1 1,1 1-1,-1-1 1,1 1 0,-1-1-1,1 1 1,0-1-1,-1 1 1,1 0 0,0-1-1,0 1 1,0 0-1,-1-1 1,1 2-1,-5 20 794,4-18-568,-8 69 538,4 0 1,6 132 0,2-69-1776,-9-183-1364,3 23 1613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13115,'36'-5'753,"1"1"0,0 3 1,55 3-1,55-2-225,-52-11-470,-1-5 0,-1-3 1,115-41-1,-192 55-71,-8 2 5,0 0 0,0 1 1,0 0-1,0 0 0,11 0 0,-18 2 9,-1 0 1,1 0 0,0 0-1,-1 0 1,1 0-1,-1 0 1,1 0-1,-1 1 1,1-1 0,0 0-1,-1 0 1,1 1-1,-1-1 1,1 0-1,-1 1 1,1-1-1,-1 0 1,1 1 0,-1-1-1,0 1 1,1-1-1,-1 1 1,0-1-1,1 1 1,-1-1 0,0 1-1,1-1 1,-1 1-1,0 0 1,1 19 72,-5 22 156,-3 1 0,-12 43 0,4-20 93,-18 115 970,-16 339 1,49-508-1414,-5 44-206,5-52 302,-1 0 0,0-1 0,0 1 0,0 0 0,0 0 0,-1-1 0,1 1 0,-1-1 0,0 1 0,0-1 0,-4 4 0,4-6-4,1 1 0,-1-1 0,0 1 0,0-1 0,-1 0 0,1 0 0,0 0 0,-3 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23 103 16484,'4'-7'290,"0"1"0,0-1 0,1 1 0,0 0 0,0 1 0,0-1 0,1 1 1,0 0-1,0 1 0,0-1 0,1 1 0,0 0 0,-1 1 0,1 0 1,8-3-1,-1 1-22,0 1 1,0 1-1,0 0 0,1 1 1,-1 0-1,1 1 1,14 1-1,-24 0-232,-1 0-1,1 1 1,0-1 0,-1 1 0,1 0-1,-1 1 1,1-1 0,-1 1-1,1 0 1,-1 0 0,0 0 0,0 0-1,4 4 1,-6-4-29,0 0 1,0 0 0,0 1-1,0-1 1,0 1-1,-1-1 1,1 1-1,-1-1 1,0 1-1,1 0 1,-1 0-1,-1 0 1,1 0-1,0 0 1,-1 0-1,1 0 1,-1 0-1,0 0 1,0 0-1,0 0 1,-1 5-1,-1 3 9,0-1 0,-1 1 0,0 0-1,-1-1 1,0 0 0,-11 19 0,-41 57 131,17-30-44,36-51-99,1-2 2,0 1 0,0-1 0,0 0 0,0 1 0,1 0 0,-3 7 0,4-10-7,0 0 0,0 0 0,0 0 0,0 0 0,0 0 0,1 0 0,-1 0-1,0 0 1,0 0 0,1 0 0,-1 0 0,1 0 0,-1 0 0,0 0-1,1-1 1,0 1 0,-1 0 0,1 0 0,0 0 0,-1-1 0,1 1 0,0 0-1,0-1 1,0 1 0,-1-1 0,1 1 0,0-1 0,0 1 0,0-1-1,0 1 1,1-1 0,38 15-120,-22-9 13,0 1 1,21 11-1,-35-16 85,0 1 1,-1-1-1,1 1 0,0-1 1,-1 1-1,0 0 0,1 1 1,-1-1-1,-1 0 0,1 1 1,0 0-1,-1-1 0,0 1 1,3 7-1,-4-8 27,0 1-1,-1-1 1,0 0-1,1 1 1,-1-1-1,0 0 1,-1 1-1,1-1 1,-1 0-1,0 0 1,1 1-1,-1-1 1,-1 0-1,1 0 1,0 0-1,-1 0 1,1 0-1,-1 0 1,0 0-1,0-1 1,0 1-1,-1-1 1,-2 4-1,-6 4 128,0-1-1,0 1 1,0-2 0,-15 8 0,9-6 130,0-1 0,-1 0 0,0-2 0,-31 9 0,41-13-168,1-2 1,-1 1 0,0-1 0,0 0 0,0 0 0,0-1 0,0 0 0,0-1 0,0 0 0,0 0 0,0-1 0,0 1 0,-14-7 0,19 7-100,1-1-1,-1 1 1,1-1 0,0 1-1,-1-1 1,1 0-1,0 0 1,0 0 0,1 0-1,-1 0 1,0 0-1,1-1 1,-1 1 0,1 0-1,0-1 1,-1 1 0,0-6-1,2 6-124,-1 1 0,1 0 0,0-1 1,0 1-1,1-1 0,-1 1 0,0-1 0,0 1 0,1 0 0,-1-1 0,1 1 0,-1 0 0,1-1 0,-1 1 1,1 0-1,0-1 0,0 1 0,0 0 0,0 0 0,0 0 0,0 0 0,0 0 0,0 0 0,0 0 0,0 0 0,0 1 1,1-1-1,-1 0 0,0 1 0,0-1 0,1 1 0,-1-1 0,1 1 0,-1-1 0,3 1 0,32-3-1778,-16 3 751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20988,'5'-14'2276,"-6"17"-591,-9 25-426,-33 274-777,26-156-518,16-123-498,4-17-702,5-13-743,11-20 611,-6 5 427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18964,'10'16'2024,"-9"4"-1423,-8 13-249,-6 5 992,-2 8-720,1 4-128,-2 2-232,-2-1-264,5-8-536,3-5-264,1-12-432,2-6 1904,-5-11-984,-2-3-160,-2-7-8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18916,'9'-7'295,"1"1"0,0 0 0,0 0-1,1 1 1,0 0 0,-1 1 0,1 0 0,1 1 0,-1 0 0,0 1-1,1 0 1,0 1 0,-1 0 0,1 1 0,19 2 0,-18-1-246,-1 1 0,1 0 1,-1 1-1,0 1 1,0 0-1,0 0 0,0 1 1,-1 0-1,1 1 1,-1 1-1,-1 0 0,1 0 1,-1 1-1,11 12 1,-17-16-48,0 0 0,0 0 1,-1 1-1,0 0 1,0 0-1,0 0 1,0 0-1,-1 0 1,0 0-1,0 1 1,0-1-1,-1 1 0,0 0 1,0-1-1,0 1 1,-1 0-1,1-1 1,-2 1-1,1 0 1,0 0-1,-1-1 1,-3 12-1,1-9 25,0 0 1,-1 0-1,0 0 0,0-1 1,-1 1-1,0-1 0,0 0 1,-1-1-1,1 1 1,-1-1-1,-1 0 0,1-1 1,-1 1-1,-11 6 0,-1-1 97,-1-1 0,-20 8 0,34-15-133,0-1 0,0 0 0,0 0 0,0-1 0,0 1 1,-1-1-1,1-1 0,0 1 0,-1-1 0,1 0 1,-9-2-1,14 2 5,0 0 0,1 0 1,-1-1-1,0 1 0,1 0 1,-1 0-1,0-1 0,1 1 1,-1 0-1,0-1 0,1 1 1,-1-1-1,1 1 0,-1-1 1,1 1-1,-1-1 0,1 1 1,-1-1-1,1 0 0,-1 1 0,1-1 1,0 0-1,-1 1 0,1-1 1,0 0-1,0 1 0,-1-2 1,1 0 16,0 0 1,0 0 0,1 0 0,-1 0 0,0 0-1,1 1 1,-1-1 0,1 0 0,0 0-1,1-3 1,3-3-6,0 1 1,0-1-1,10-10 0,18-15-111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19020,'35'11'1496,"1"-9"-1112,-2-2-223,7-2 135,-3-1 976,3-7-1000,-6-6-40,-8-9-168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18836,'-10'16'1784,"1"6"-1384,-2 11-167,1 8 959,-1 10-768,4 3-136,3 5-336,-1-5-240,2-7-400,2-7-224,-6-13 671,-2-7-119,-9-10-176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78 18340,'16'-11'327,"0"1"0,1 1 0,0 1 0,0 1 0,1 0 0,0 1 0,1 1-1,-1 0 1,1 2 0,0 0 0,0 1 0,0 1 0,0 1 0,0 0 0,0 2 0,0 0 0,-1 1 0,37 11 0,-48-12-324,0 1 0,0 0 1,-1 1-1,1-1 0,-1 1 0,0 0 0,0 1 1,-1-1-1,1 1 0,-1 1 0,0-1 1,0 1-1,0-1 0,-1 1 0,0 1 0,0-1 1,2 7-1,-3-5-8,-1-1 1,0 1-1,0-1 0,-1 1 1,0-1-1,0 1 0,-1 0 1,0 0-1,0-1 0,-1 1 1,0 0-1,0-1 0,-1 1 1,0 0-1,0-1 0,-4 8 1,-3 3 66,0 0-1,-1-1 1,-1 0 0,-1-1 0,0 0 0,-1-1 0,0 0 0,-1-1 0,-1-1 0,-31 22 0,18-16 125,-1-2-1,0-1 1,-1-1 0,-1-2 0,-54 17-1,73-26-265,-1-1-1,1 0 0,0 0 1,-1-1-1,0-1 0,-23-1 1,26-4-1239,14-3 463,14-5 262,14 0-11,15 1-228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15483,'1'3'308,"-1"0"1,1 0-1,0 0 0,-1 0 0,0 0 0,0 0 1,0-1-1,0 1 0,0 0 0,-1 6 0,1-9-254,-1 0 0,1 1 0,0-1 0,0 0 0,0 1 0,0-1-1,0 0 1,0 1 0,0-1 0,0 0 0,0 1 0,0-1 0,0 0-1,0 0 1,0 1 0,0-1 0,1 0 0,-1 1 0,0-1 0,0 0 0,0 0-1,0 1 1,1-1 0,-1 0 0,0 1 0,0-1 0,0 0 0,1 0-1,-1 0 1,0 1 0,0-1 0,1 0 0,-1 0 0,0 0 0,1 0-1,-1 0 1,1 1 0,14-4 757,14-13-381,-13 5-371,-1 0 1,-1-1-1,0-1 1,19-23 0,-26 27-58,0 1 0,-1-1 0,-1-1 0,1 1 0,-1-1 0,-1 0 0,0 0 0,0 0 0,2-15 0,-5 24-2,-1 0 0,0-1 0,1 1 0,-1-1 0,0 1 0,0 0 0,0-1 0,0 1 0,0-1 0,-1 1 0,1 0 0,0-1-1,-1 1 1,1 0 0,-1-1 0,1 1 0,-2-1 0,2 1 1,-1 1 0,0-1 0,0 1 0,1-1 0,-1 1 0,0 0 0,0-1 0,0 1 0,0 0 0,0 0 0,0 0 0,0 0 0,0 0 0,1 0 0,-1 0 0,0 0 0,0 0 0,0 0 0,0 0 0,0 1 0,0-1 0,0 0 0,1 1 0,-1-1 0,0 0 0,0 1 0,0-1 0,1 1 0,-2 0-1,-7 5 11,0 0 0,1 1-1,0 0 1,0 0-1,1 1 1,0 0-1,0 0 1,-10 16-1,-1 6 48,-20 44 0,38-73-56,-5 9 25,0 0 1,1 1 0,1 0-1,-4 17 1,6-26-24,1-1 1,-1 1-1,1-1 0,0 1 0,0-1 0,0 0 0,0 1 1,0-1-1,0 1 0,0-1 0,0 1 0,1-1 0,-1 1 1,0-1-1,1 0 0,-1 1 0,1-1 0,0 0 0,-1 1 1,1-1-1,0 0 0,0 0 0,0 1 0,0-1 0,0 0 1,0 0-1,0 0 0,0-1 0,1 1 0,-1 0 0,0 0 1,0 0-1,1-1 0,-1 1 0,0-1 0,1 1 1,-1-1-1,1 0 0,-1 1 0,1-1 0,-1 0 0,1 0 1,-1 0-1,0 0 0,1 0 0,2-1 0,5 0-1,1-1-1,-1 0 0,0 0 1,0-1-1,0 0 0,-1-1 1,1 0-1,-1 0 0,0-1 1,8-6-1,13-10-184,33-31 1,-44 35 11,-1 0 0,0-1 0,-2-1 0,27-40 0,-38 53 165,-6 8 167,-5 3 225,5-6-229,3-8-83,7-18 49,2 1 0,0-1 1,25-43-1,10-22-189,-40 78 82,0 0 0,0 0 1,-2 0-1,4-27 0,-7 41-13,0-1-1,0 1 1,0 0 0,0 0-1,0 0 1,0-1-1,0 1 1,0 0-1,0 0 1,0 0-1,0-1 1,0 1 0,0 0-1,0 0 1,0 0-1,0-1 1,0 1-1,0 0 1,0 0 0,0 0-1,0-1 1,-1 1-1,1 0 1,0 0-1,0 0 1,0 0-1,0 0 1,-1-1 0,1 1-1,0 0 1,0 0-1,0 0 1,0 0-1,-1 0 1,1 0 0,0 0-1,0 0 1,0 0-1,-1 0 1,1 0-1,0 0 1,0 0-1,0 0 1,-1 0 0,1 0-1,0 0 1,0 0-1,0 0 1,-1 0-1,1 0 1,0 0 0,0 0-1,0 0 1,-1 0-1,1 0 1,0 0-1,0 1 1,0-1-1,0 0 1,-1 0 0,1 0-1,-12 10 51,-7 15 154,1 2 0,1 0-1,-22 53 1,24-49-43,-20 45 313,4 2-1,3 2 1,-33 159-1,61-237-483,-29 119 97,25-109-264,0 0 0,-1 0 0,0 0 0,-1 0 0,-1-1 0,1 0 0,-14 15 0,19-25 47,1 0-1,-1 0 1,0 0 0,0-1-1,0 1 1,0 0 0,1 0 0,-1-1-1,0 1 1,0 0 0,0-1-1,0 1 1,0-1 0,-1 0-1,1 1 1,0-1 0,0 0 0,0 1-1,0-1 1,0 0 0,0 0-1,-1 0 1,1 0 0,0 0-1,0 0 1,-2-1 0,1 0-21,0 0 0,0 0 0,0-1-1,0 1 1,1 0 0,-1-1 0,0 1 0,1-1 0,-1 0 0,1 0 0,-1 1 0,-1-4 0,-8-17-1067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14531,'28'-14'1024,"-2"-7"-304,4-11-824,3-9 753,3-17-337</inkml:trace>
  <inkml:trace contextRef="#ctx0" brushRef="#br0" timeOffset="1">531 0 16860,'-141'194'3475,"120"-160"-2976,1 0 0,2 1 1,2 1-1,-13 39 1,15-18-184,13-52-349,1 0 0,-1 0 0,1 0 0,0 0 0,0 0 0,1 0 0,0 0 0,0 0 0,2 7 0,-3-11-21,0-1 0,1 1-1,-1 0 1,1 0 0,-1 0-1,1-1 1,-1 1 0,1 0-1,0 0 1,-1-1 0,1 1 0,0-1-1,-1 1 1,1-1 0,0 1-1,0-1 1,0 1 0,-1-1-1,1 1 1,0-1 0,0 0-1,0 0 1,1 1 0,0-1-78,0 0-1,1 0 1,-1 0-1,0 0 1,1-1 0,-1 1-1,0-1 1,5-1 0,2-1-167,0-1 0,0-1 0,9-6 0,16-12-310,5-6-122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14691,'-29'33'2384,"19"-21"-1761,-1 0 0,1 0 0,1 1 0,-13 24 0,21-36-577,1 0 1,-1 0 0,0 1-1,1-1 1,-1 0 0,1 1-1,-1-1 1,1 1-1,0-1 1,0 0 0,0 1-1,0-1 1,0 1 0,0-1-1,0 1 1,0-1 0,0 1-1,1-1 1,0 3 0,0-3-25,-1-1 1,1 1 0,0 0 0,0-1 0,-1 1 0,1 0 0,0-1 0,0 1 0,0-1 0,0 0 0,0 1-1,0-1 1,0 0 0,0 1 0,0-1 0,0 0 0,0 0 0,0 0 0,0 0 0,0 0 0,1 0 0,8-1 52,0-1 0,0 0 0,0 0 0,12-6-1,-18 7-48,7-4 6,0 1 0,16-11 0,9-4-100,-39 28 62,-5 14 239,8-22-226,-1-1 0,1 0 0,0 1 1,0-1-1,0 0 0,0 1 0,0-1 0,0 1 0,0-1 0,0 1 0,0-1 0,0 0 0,0 1 0,0-1 0,0 1 0,0-1 0,0 0 0,0 1 0,0-1 0,1 1 1,-1-1-1,0 0 0,0 1 0,0-1 0,1 0 0,-1 1 0,0-1 0,0 0 0,1 0 0,-1 1 0,0-1 0,1 0 0,-1 0 0,0 1 0,1-1 0,-1 0 0,1 0 0,-1 0 1,0 0-1,1 1 0,-1-1 0,1 0 0,0 0 0,7-1-165,1 1 0,0-2-1,0 1 1,0-1 0,0-1 0,-1 0 0,1 0 0,-1 0 0,0-1 0,0 0-1,0-1 1,-1 0 0,9-7 0,4-1-313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18804,'0'-9'1656,"19"-5"-1080,7-2-167,18-2 607,10 1-216,15-2-280,4 0-280,4 3-504,-1 1-472,-6 8 640,-4-2-208,-14-4-120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16548,'-33'50'1472,"2"0"0,-39 89 0,-22 118 1913,86-236-3395,4-13-5,0 0-1,0 0 0,-1-1 0,0 1 1,0-1-1,-5 9 0,7-32-317,8-40-275,-1 7-362,0-52 1,-4 103 923,0 1 1,0-1 0,0 0 0,0 1-1,1-1 1,-1-1 0,0 1 0,1 0-1,0 0 1,-1-1 0,1 0 0,0 1-1,3 0 1,5 3-307,1 0 1,21 6-1,-18-8 122,1-2 1,0 0-1,0 0 0,0-2 0,29-3 0,0-3-271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2:5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16 179 13619,'1'4'295,"0"1"1,0-1-1,0 0 0,-1 1 1,0-1-1,0 1 1,0-1-1,0 0 0,-1 1 1,0-1-1,0 0 0,0 1 1,0-1-1,-4 7 1,4-6-112,-1-1 1,0 1 0,1 0-1,0-1 1,0 1 0,0 0-1,1 0 1,0 0 0,0 0-1,0 0 1,1 6 0,0-11-165,-1 1 0,0 0 0,1-1 0,-1 1 0,1 0 0,-1-1 0,1 1 0,0-1 0,-1 1 0,1-1 0,0 1 0,-1-1-1,1 1 1,0-1 0,-1 0 0,1 1 0,0-1 0,0 0 0,-1 0 0,1 0 0,0 1 0,0-1 0,0 0 0,-1 0 0,1 0 0,0 0 0,0 0 0,0 0 0,-1-1 0,3 1 0,25-7 264,-9 0-279,0 0 1,-1-1 0,0-1 0,0-1 0,24-18 0,-35 23-20,-1-1-1,0 1 1,0-1 0,-1 0-1,0-1 1,0 1-1,5-10 1,-8 13 22,0-2 0,0 1 1,-1 0-1,1 0 0,-1 0 0,0-1 1,0 1-1,-1-1 0,1 1 0,-1 0 1,0-1-1,0 1 0,0-1 0,-2-4 1,0 4 287,0-1 1,-1 1 0,0 0-1,0 0 1,0 0 0,0 0 0,-1 1-1,0 0 1,0-1 0,0 1 0,-8-5-1,56 14 4,-1-2 1,66-3-1,-74-1-581,-21 1 247,0-2 0,1 0 0,-1 0 0,0-1-1,0-1 1,-1 0 0,1-1 0,24-14-1,3-6-149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19252,'28'0'1841,"9"-3"-1401,9-6-352,13-2 816,9-3-1632,1 3-257,-8-4 857,-8 2-264,-18 3-272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16652,'6'14'1728,"17"-6"-960,12 0-240,15-3 664,5 1-127,8-3-457,1 0-488,-4-1 152,-9 0-128,-16 0-192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17884,'6'-10'1960,"-2"7"-1432,-7 6-216,-4 9 1049,-3 7-889,0 4-312,-2 8-768,0 1-328,-4-3 687,2-1-151,-1-5-216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18556,'13'-10'260,"1"0"1,-1 0-1,2 2 1,-1 0-1,1 0 1,0 1-1,1 1 1,0 1-1,0 0 0,0 1 1,0 1-1,1 0 1,-1 1-1,1 1 1,-1 0-1,22 3 1,-33-2-219,1 1 0,0 0 1,0 0-1,-1 0 1,1 1-1,0 0 1,-1 0-1,1 1 0,-1-1 1,0 1-1,0 0 1,0 0-1,8 8 1,-10-8-38,-1-1 1,0 1 0,0 0 0,0 0 0,0-1-1,-1 1 1,1 1 0,-1-1 0,1 0-1,-1 0 1,0 0 0,0 1 0,-1-1 0,1 1-1,-1-1 1,0 0 0,1 1 0,-1-1 0,-1 1-1,1-1 1,-1 1 0,1-1 0,-1 0 0,-2 7-1,0-2 0,-1 0 1,0 0-1,0 0 0,-1-1 0,0 1 0,0-1 0,0 0 0,-1-1 0,-7 7 0,-9 6-20,-33 23-1,21-18-116,34-24 126,0 0 0,0 0 0,0 0 0,0 0 0,0 0 0,0 0 0,0 0 0,0 0 0,0 0 0,0 0 0,0 0 0,0 0-1,-1 0 1,1 0 0,0 0 0,0 0 0,0 1 0,0-1 0,0 0 0,0 0 0,0 0 0,0 0 0,0 0 0,0 0 0,0 0 0,0 0 0,0 0-1,0 0 1,0 1 0,0-1 0,0 0 0,0 0 0,0 0 0,0 0 0,0 0 0,0 0 0,1 0 0,-1 0 0,0 0 0,0 0 0,0 0 0,0 0-1,0 0 1,0 1 0,0-1 0,0 0 0,0 0 0,0 0 0,0 0 0,0 0 0,0 0 0,0 0 0,1 0 0,-1 0 0,0 0 0,0 0-1,0 0 1,0 0 0,10 3-256,20 1-94,-13-2 139,-10 0 149,1 0 0,-1 0 1,0 0-1,0 1 0,-1 0 0,1 0 1,0 1-1,-1 0 0,11 8 0,-15-10 70,-1-1-1,1 1 0,-1-1 1,1 1-1,-1 0 1,0 0-1,0-1 0,0 1 1,0 0-1,0 0 1,0 0-1,-1 0 0,1 0 1,-1 0-1,1 0 0,-1 3 1,0-3 22,0 1 0,-1-1 0,1 1 0,-1-1 0,0 1 0,1-1 0,-1 0 0,0 1 0,-1-1 0,1 0 0,0 0 0,-1 0 0,1 0 0,-1 0 0,1 0 0,-1 0 0,-2 1 0,-6 6 183,-1-1 0,0 0 0,0 0-1,-1-2 1,-23 11 0,-67 21 1036,74-29-923,7-4-146,18-4-246,-1-1-1,0 1 1,1 0-1,-1 0 0,0 1 1,1-1-1,0 1 1,-7 3-1,8-1-774,7-3 471,16-5 26,-17 3 235,24-5-456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 17396,'22'-5'1936,"-14"7"-1096,-9 4-352,-9 1 1433,-2 5-817,0 2-544,-1 4-272,0-1-584,1 2-344,6-1-576,4-5 952,3-7-240,-2-5-161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 19364,'5'-10'2241,"-10"13"-1977,1 10 824,-3 3-272,-2 7-432,-1 4-280,-1 2-328,0 3-184,-1-1-352,2-1-128,-2 1-273,2-3-103,-2-6 672,1-5-224,-1-10-40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14539,'6'-13'387,"0"1"0,1 0 0,0 0 1,0 1-1,1-1 0,1 2 0,0-1 0,0 1 0,1 1 0,1 0 0,-1 0 1,1 1-1,15-8 0,-16 10-174,0 1 1,1 0-1,0 0 0,0 1 1,0 1-1,1 0 0,-1 1 1,1 0-1,0 0 1,-1 1-1,1 1 0,0 0 1,0 0-1,-1 1 1,20 5-1,-27-5-183,1 0 0,-1 0 0,0 1 0,1 0 0,-1 0 0,0 0 0,0 0 0,0 1 0,0-1 0,-1 1 0,1 0 0,-1 0 0,0 0 0,1 1 0,-2-1 0,1 1 0,3 5 0,-5-6-22,1 0 1,-1 0 0,-1 0 0,1 0-1,0 0 1,-1 0 0,1 0-1,-1 0 1,0 0 0,0 0-1,0 0 1,-1 0 0,1 0 0,-1 0-1,0 0 1,1 0 0,-1 0-1,-1 0 1,1 0 0,0-1 0,-1 1-1,1 0 1,-1-1 0,0 1-1,0-1 1,-3 4 0,-6 5 102,0-1 0,0 0 0,-1 0 0,-1-1 0,0-1 0,0 0 0,-20 8 0,-7 1 340,-57 16 1,59-24-1332,36-9-299,7-3 769,9-2-18,5 0-249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10458,'1'1'376,"-1"0"0,1 0 0,-1 0 0,0 0 0,1-1 0,-1 1 0,0 0 0,0 0 0,1 0 0,-1 0 0,0 0 0,0 0 0,0 0 0,0 0 0,0 0 0,0 0 0,0 0 0,-1 0 0,1-1 0,0 1 1,-1 0-1,1 1 0,-11 23 1577,8-19-1267,-12 22 644,-31 43 1,-1 1-415,46-71-902,1 0 0,-1 1 0,0-1 0,1 0 0,-1 0 0,1 0 0,0 0 0,-1 0 1,1 1-1,0-1 0,-1 0 0,1 0 0,0 1 0,0 0 0,0-1-10,1-1 0,-1 0 0,0 0 0,0 1 0,0-1 0,1 0 0,-1 0 0,0 0-1,0 1 1,1-1 0,-1 0 0,0 0 0,0 0 0,1 1 0,-1-1 0,0 0 0,1 0 0,-1 0 0,0 0 0,1 0-1,-1 0 1,0 0 0,0 0 0,1 0 0,-1 0 0,0 0 0,1 0 0,-1 0 0,0 0 0,1 0 0,-1 0 0,1 0 0,4-2 7,1 0 1,-1 0-1,0 0 1,8-5-1,42-25 20,-5 2-4,1 2-1,1 3 0,64-23 1,-86 43-16,-30 5-10,0 0 0,1 0 0,-1 0 0,0 0 0,1 0 0,-1 0 0,0 0 0,1 0 0,-1 0 0,0 0 0,1 0 0,-1 1 0,0-1 0,1 0 0,-1 0 0,0 0 0,0 0 0,1 1 0,-1-1-1,0 0 1,0 0 0,1 1 0,-1-1 0,0 0 0,0 0 0,0 1 0,1-1 0,-1 1 1,0 0-1,0 0 1,-1 0-1,1 0 1,0 0 0,0-1-1,0 1 1,-1 0-1,1 0 1,0 0-1,-1-1 1,1 1 0,-1 0-1,1-1 1,-1 1-1,0 1 1,-8 9 21,-1-1 1,-17 15-1,17-16 5,-1 1 0,-13 17 1,24-27-28,0 0 0,0 0 1,0 0-1,0 0 1,0 0-1,0 0 1,0 1-1,-1-1 1,1 0-1,0 0 0,0 0 1,0 0-1,0 0 1,0 1-1,0-1 1,0 0-1,0 0 0,0 0 1,0 0-1,0 1 1,0-1-1,0 0 1,0 0-1,0 0 0,0 0 1,0 0-1,0 1 1,1-1-1,-1 0 1,0 0-1,0 0 1,0 0-1,0 0 0,0 1 1,0-1-1,0 0 1,0 0-1,1 0 1,-1 0-1,0 0 0,0 0 1,0 0-1,0 0 1,0 0-1,0 1 1,1-1-1,-1 0 0,0 0 1,0 0-1,0 0 1,15 2 30,17-4-188,-30 2 131,3 0-120,20-2-501,-25 2 515,1 0 1,0 0 0,0 0 0,0 0 0,0 0-1,0 1 1,0-1 0,-1 0 0,1 0 0,0 1 0,0-1-1,0 0 1,0 1 0,-1-1 0,1 1 0,0-1 0,0 1-1,-1-1 1,1 1 0,1 1 0,-2-2-502,0 2-112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16396,'-1'70'2129,"2"78"607,1-118-2415,1-1 0,2 0 1,7 28-1,-11-53-270,0 0 0,0-1 1,1 1-1,0 0 0,-1 0 0,1-1 0,0 1 1,1-1-1,-1 0 0,4 4 0,-5-6-25,0 0 0,0-1 0,0 1 0,0 0 0,0-1 0,1 1 0,-1-1 0,0 1 0,1-1 0,-1 0 0,0 1 0,1-1 0,-1 0 0,0 0 0,1 0 0,-1 0 0,0 0 0,1 0 0,-1 0 0,0-1 0,1 1 0,-1 0 0,0-1 0,0 1 0,1-1 0,-1 0 0,0 1 0,0-1 0,0 0 0,0 1 0,0-1 0,0 0 0,0 0 0,2-2-1,9-8 133,-1-1 0,1 0 0,-2-1 0,10-15 0,37-63 352,-32 49-301,112-184 286,-120 203-795,-12 18 162,-9 11 560,1-2-405,-1 0 0,1-1 1,-1 1-1,0-1 1,-8 6-1,11-9-15,-22 16-44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20316,'-32'18'1739,"18"-11"-1426,1 1 1,0 0 0,0 1-1,0 0 1,1 1-1,0 0 1,1 1 0,-13 16-1,23-26-307,0 0 0,1 0 0,-1 0 0,1 0 0,-1 0 0,0-1 0,1 1 0,0 0 0,-1 0 0,1 0 1,-1 0-1,1 1 0,0-1 0,0 0 0,0 0 0,0 0 0,0 0 0,0 0 0,0 1 0,0-1 0,1-1 0,-1 1 0,0-1 1,1 1-1,-1-1 0,1 1 1,-1-1-1,1 1 0,-1-1 0,1 0 1,-1 1-1,1-1 0,-1 0 0,1 0 1,0 1-1,-1-1 0,1 0 0,-1 0 1,1 0-1,0 0 0,-1 0 1,1 0-1,0 0 0,6 0 24,-1 0 1,0-1-1,0 0 1,0 0-1,8-3 1,103-45-113,-86 34 44,2 1 1,43-12-1,-99 49 107,17-19-48,4-3-12,0 0 0,0 1 0,0-1-1,1 0 1,-1 1 0,0-1 0,1 1-1,0-1 1,-1 1 0,1 0 0,0 0-1,0 0 1,0 0 0,-1 2-1,2-4-4,0 1-1,1 0 1,-1-1-1,0 1 1,1-1-1,-1 1 1,1-1-1,-1 0 1,1 1-1,-1-1 1,1 1-1,-1-1 1,1 0-1,-1 1 1,1-1-1,-1 0 1,1 0-1,0 1 1,-1-1-1,1 0 0,0 0 1,-1 0-1,1 0 1,-1 0-1,1 0 1,0 0-1,-1 0 1,1 0-1,0 0 1,-1 0-1,1 0 1,0-1-1,27-1-12,116-28-621,-52 8-12,-65 21 303,-23 6 257,-10 7 150,-8 5 127,10-12-79,-1 0-1,1 0 1,0 1-1,0-1 1,-5 13 0,9-18-103,0 1 1,-1-1 0,1 1-1,0 0 1,0-1 0,0 1-1,0-1 1,0 1 0,0 0-1,0-1 1,0 1 0,0-1-1,0 1 1,1 0 0,-1-1-1,0 1 1,0-1-1,0 1 1,1-1 0,-1 1-1,0-1 1,1 1 0,-1-1-1,0 1 1,1-1 0,-1 1-1,1-1 1,-1 0 0,1 1-1,-1-1 1,1 0 0,-1 1-1,1-1 1,-1 0 0,1 0-1,-1 1 1,1-1 0,-1 0-1,1 0 1,0 0 0,-1 0-1,1 0 1,-1 0 0,1 0-1,0 0 1,-1 0 0,2 0-1,30-2 218,1-6-231,-1-2-1,44-18 0,0-1-355,-65 29 164,-11 7 175,-17 21 283,3-5 13,13-22-266,1 0 0,-1 0 0,1 1 1,0-1-1,-1 0 0,1 0 0,0 0 0,0 0 1,0 1-1,0-1 0,0 0 0,0 0 0,0 0 1,0 1-1,0-1 0,1 0 0,-1 0 0,0 0 1,1 0-1,-1 0 0,1 0 0,-1 0 0,1 0 1,0 0-1,-1 0 0,1 0 0,0 0 0,0 0 1,-1 0-1,1 0 0,0-1 0,0 1 0,0 0 1,0-1-1,0 1 0,0 0 0,0-1 0,0 1 1,1-1-1,-1 0 0,0 1 0,0-1 0,0 0 1,0 0-1,1 0 0,1 0 0,5 1-57,0-1 0,-1 0 0,1-1 0,0 0 0,14-3 0,5-4-1014,38-15-1,-4-6-4356,-67 31 3145,1 1 1920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21613,'-1'1'119,"-11"7"841,0 0 0,1 1 0,0 1-1,-10 11 1,19-18-926,-1 0 0,1 1 0,-1-1 0,1 1 0,0 0 0,0 0-1,1 0 1,-1 0 0,1 0 0,0 0 0,0 0 0,0 0 0,1 0 0,0 0 0,-1 1-1,1-1 1,1 0 0,0 5 0,-1-9-64,0 0 0,0 0 0,0 1 0,0-1 0,0 0 0,0 0 0,0 0 0,0 0 0,0 1 0,0-1 0,0 0 0,0 0-1,0 0 1,0 0 0,0 1 0,0-1 0,0 0 0,0 0 0,1 0 0,-1 0 0,0 0 0,0 0 0,0 1 0,0-1 0,0 0 0,1 0 0,-1 0 0,0 0 0,0 0 0,0 0-1,0 0 1,0 0 0,1 0 0,-1 0 0,0 0 0,0 0 0,0 0 0,0 0 0,1 0 0,-1 0 0,0 0 0,0 0 0,1 0 0,8-6-1186,7-11-1001,-15 16 2044,9-11-1545,25-23 0,-13 18 679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16612,'1'0'145,"0"-1"1,-1 1-1,1 0 1,-1 0-1,1 0 1,0 0 0,-1 0-1,1 0 1,0 0-1,-1 0 1,1 1-1,-1-1 1,1 0-1,0 0 1,-1 0 0,1 1-1,-1-1 1,1 0-1,-1 1 1,1-1-1,0 0 1,-1 1 0,0-1-1,1 1 1,-1-1-1,1 1 1,-1-1-1,1 1 1,-1-1 0,0 1-1,1 0 1,-1 1 174,0 0 0,0 0 0,-1 0 1,1 0-1,0 0 0,-1-1 0,0 1 0,1 0 1,-1 0-1,-1 2 0,-17 35 1705,12-27-1787,1 0-1,0 1 0,1 0 0,-5 19 0,10-32-248,-1 0-1,1 0 0,0 1 0,0-1 0,0 0 1,0 0-1,0 1 0,0-1 0,0 0 1,0 0-1,0 1 0,0-1 0,0 0 0,0 0 1,0 1-1,0-1 0,0 0 0,0 0 1,0 1-1,0-1 0,0 0 0,0 0 0,0 1 1,0-1-1,0 0 0,1 0 0,-1 1 1,0-1-1,0 0 0,0 0 0,0 0 0,1 1 1,-1-1-1,0 0 0,0 0 0,0 0 1,1 0-1,-1 0 0,0 1 0,0-1 0,1 0 1,12-5-788,13-16-863,-25 20 1522,60-55-688,-38 38 297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126 312 13035,'-6'2'2611,"-23"10"3117,-7 7-3468,32-16-2115,0-1 0,-1 1 0,1 0 0,0 1 0,0-1 0,1 1 0,-1-1-1,1 1 1,-1 0 0,1 0 0,1 1 0,-1-1 0,-4 10 0,7-14-130,0 1 0,0 0-1,0-1 1,0 1 0,0 0 0,0 0 0,0-1 0,0 1-1,0 0 1,0 0 0,0-1 0,0 1 0,0 0 0,0-1-1,1 1 1,-1 0 0,0-1 0,1 1 0,-1 0 0,0-1 0,1 1-1,-1-1 1,1 1 0,-1-1 0,1 1 0,-1-1 0,1 1-1,0-1 1,-1 1 0,1-1 0,-1 0 0,1 1 0,0-1-1,-1 0 1,1 0 0,0 1 0,-1-1 0,1 0 0,0 0 0,0 0-1,-1 0 1,1 0 0,0 0 0,0 0 0,37 0-18,-34-1 23,18-1-58,-1-1 0,-1 0 0,1-2-1,0-1 1,-1 0 0,0-2-1,-1 0 1,1-1 0,-2-1 0,1-1-1,-1 0 1,-1-1 0,0-2 0,-1 1-1,24-27 1,-25 21-2,-2 0 0,0 0 1,-1-1-1,-1-1 0,-1 0 0,0 0 0,-2-1 0,-1 0 0,9-45 0,-17 55-49,-5 12 18,-8 13 51,-8 16 162,1 0 0,2 2 0,1 0 0,1 1 1,-17 48-1,31-72-106,0-1 1,1 1 0,0 0-1,1-1 1,0 1-1,0 0 1,0 0 0,2 9-1,-1-14-29,0 1 0,1-1 0,0 0 0,0 0-1,0 1 1,0-1 0,0 0 0,1 0-1,-1 0 1,1 0 0,0 0 0,0 0-1,0-1 1,0 1 0,1-1 0,-1 1-1,1-1 1,-1 0 0,1 0 0,0 0 0,4 2-1,0-1-73,0 0 0,-1 0 0,1-1 0,0 0 0,0-1-1,1 0 1,-1 0 0,0 0 0,0-1 0,0 0 0,1 0-1,-1-1 1,12-2 0,-5-3-148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17500,'39'5'996,"0"-1"0,1-1 0,51-4 0,-26 0-115,759 3 2600,742-3-5815,-390-37 2021,-757 21 1070,-392 14-740,-22 2-45,0 1 0,1-1 0,-1 1 1,0 0-1,0 0 0,0 1 0,9 1 0,-45 4 787,-10 0-784,-13-3-6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23925,'-1'1'1728,"3"1"-1431,9-4-241,5-6-272,6-1 440,-2 2-200,3-2-80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4 408 16812,'0'0'194,"-1"1"0,1 0 0,0 0 1,-1-1-1,1 1 0,0 0 1,0 0-1,-1 0 0,1 0 1,0-1-1,0 1 0,0 0 0,0 0 1,0 0-1,0 1 0,0-1-121,1-1 0,-1 0 0,0 0 0,0 1 0,0-1-1,1 0 1,-1 0 0,0 1 0,1-1 0,-1 0-1,0 0 1,0 0 0,1 1 0,-1-1 0,0 0 0,1 0-1,-1 0 1,0 0 0,1 0 0,-1 0 0,0 0 0,1 0-1,-1 0 1,1 0 0,-1 0 0,1 0 0,31-8 1769,-20 4-1442,28-11-172,0-1 0,-1-1-1,-1-3 1,-1-1 0,-1-2-1,0-1 1,-2-2 0,-1-1-1,-2-2 1,34-37 0,-56 56-264,0-1 1,0 1 0,-1-1 0,0-1-1,-1 0 1,-1 0 0,0 0 0,8-22-1,-14 34 34,0-1-1,0 1 0,0 0 0,0 0 1,0 0-1,0 0 0,0-1 1,0 1-1,0 0 0,0 0 0,0 0 1,0 0-1,0-1 0,0 1 0,0 0 1,0 0-1,0 0 0,0 0 1,0-1-1,0 1 0,-1 0 0,1 0 1,0 0-1,0 0 0,0 0 1,0-1-1,0 1 0,0 0 0,-1 0 1,1 0-1,0 0 0,0 0 0,0 0 1,0 0-1,0 0 0,-1 0 1,1 0-1,0-1 0,0 1 0,0 0 1,0 0-1,-1 0 0,1 0 0,0 0 1,0 0-1,0 0 0,0 0 1,-1 0-1,1 0 0,0 1 0,0-1 1,0 0-1,0 0 0,-1 0 1,1 0-1,0 0 0,0 0 0,0 0 1,0 0-1,-1 0 0,1 0 0,0 1 1,0-1-1,0 0 0,0 0 1,0 0-1,0 0 0,-1 1 0,-12 9-70,-12 22 1,1 0 0,2 1 0,2 1 0,1 2 0,1 0 0,-14 41 0,27-63-97,1 0 1,0 0-1,1 0 0,0 1 1,0 16-1,2-28 84,1 0-1,0 0 1,0-1-1,0 1 1,1 0-1,-1-1 1,1 1-1,-1 0 1,1-1 0,0 1-1,0-1 1,0 1-1,0-1 1,0 1-1,1-1 1,-1 0 0,1 1-1,0-1 1,-1 0-1,1 0 1,0 0-1,0-1 1,0 1 0,1 0-1,-1-1 1,0 1-1,1-1 1,-1 0-1,0 0 1,1 0-1,0 0 1,-1 0 0,1 0-1,-1-1 1,4 1-1,35-1-605,2-6-205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75 15731,'-31'26'1424,"9"-9"-454,1 1 1,-19 23 0,35-36-801,1-1 0,0 2 0,0-1 0,1 0 0,0 1 0,0-1 0,0 1 0,0 0 1,1 0-1,0 0 0,0 0 0,1 1 0,0-1 0,-1 9 0,2-12-117,0 0 1,0-1-1,1 1 0,-1 0 0,1 0 0,0 0 0,-1-1 1,1 1-1,1-1 0,-1 1 0,0 0 0,0-1 1,1 0-1,0 1 0,-1-1 0,5 4 0,-2-3-3,0 1 0,0-1 0,1 0 0,-1 0 0,1-1 0,0 0 0,0 1 0,7 1 0,6 0 37,0 0 0,0-1 0,0-1 0,21 1 0,-21-3 10,0-1 1,0 0 0,0-1 0,0-1-1,0-1 1,0 0 0,-1-1-1,1-1 1,27-15 0,-37 17-39,0-1 1,-1 0-1,1 0 1,-1-1-1,0 0 0,-1 0 1,0-1-1,0 1 1,7-12-1,-9 12-29,-1 0 0,0 0-1,0 0 1,-1 0 0,1-1-1,-1 0 1,-1 1 0,0-1-1,0 0 1,0 0 0,0 0-1,-1 1 1,-1-12 0,0 10-70,-1 0 1,0 0-1,0 0 1,0 0-1,-1 0 1,0 1 0,0-1-1,-1 1 1,0 0-1,-1 0 1,-7-9-1,9 12-94,0 0-1,-1 1 0,1-1 1,-1 1-1,0 0 0,0 0 0,0 0 1,-1 0-1,1 1 0,-1 0 1,1 0-1,-1 0 0,0 0 1,0 1-1,1 0 0,-1 0 0,0 0 1,0 1-1,-9-1 0,-6 6-430,10 5-75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3:1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20244,'-10'2'340,"-1"0"0,1 2 0,0-1 0,0 1 0,0 1 0,1 0 0,-1 0 0,1 1 0,0 0 0,-14 13 0,12-9-194,0 0 0,1 1 1,0 0-1,1 1 1,1 0-1,-1 0 0,-6 16 1,13-24-126,0 1 1,0-1 0,0 1 0,1-1 0,-1 1-1,1-1 1,1 1 0,-1 0 0,0 0 0,1-1-1,0 1 1,0 0 0,1 0 0,-1-1 0,1 1-1,0 0 1,0-1 0,4 8 0,-3-7-15,1-1 0,0 0 1,0 1-1,0-1 0,0-1 1,1 1-1,0 0 0,0-1 0,0 0 1,0 0-1,0 0 0,0 0 1,1-1-1,0 0 0,-1 0 1,1 0-1,5 1 0,2 0 7,0 0 1,0-1-1,0-1 0,0 0 1,0 0-1,0-1 0,0-1 1,0 0-1,0 0 0,0-2 0,22-6 1,-29 7-23,0 0 1,0 0 0,0 0-1,-1-1 1,1 0 0,-1 0-1,1 0 1,-1 0-1,0-1 1,0 0 0,-1 0-1,5-6 1,-5 6-36,-1 0-1,0 1 1,-1-1-1,1-1 1,-1 1 0,0 0-1,0 0 1,0 0-1,0-1 1,-1 1 0,0 0-1,0-1 1,0 1-1,0 0 1,-1-1-1,1 1 1,-3-6 0,1 3-85,-1 0 0,0 1 0,0-1 0,0 0 0,-1 1-1,0 0 1,0 0 0,-1 0 0,1 0 0,-1 1 0,-1 0 0,1 0 0,-1 0 0,0 1 0,0 0 0,0 0 0,0 0 0,-1 1 0,0 0 0,-11-4 0,-28-7-589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8:3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16412 178 12531,'-29'-9'879,"0"2"1,-1 1 0,0 1-1,0 1 1,-33 1-1,-150 15-871,167-8 145,-419 18-138,245-15 14,-55 0 122,-192 12 360,168 0-500,240-19 2,0-2 1,0-4-1,-62-13 1,-43-17-26,-131-27 32,245 52 1,-76-29 0,77 23-10,-68-14 0,99 28-14,0 0 1,0 2-1,0 0 0,0 1 1,0 0-1,0 2 0,-31 6 1,-68 25-1,77-19 1,1-3-1,-2-2 1,-49 6 0,10-9-8,-2-1 12,-150 30-1,223-33-9,-1 1 1,1 0-1,0 0 0,1 1 1,-1 1-1,1-1 1,0 1-1,0 1 0,0-1 1,0 1-1,-12 14 0,17-16-3,0 0-1,-1 0 0,2 1 0,-1-1 0,0 1 1,1 0-1,0-1 0,0 1 0,1 0 0,-1 0 1,1 0-1,0 0 0,0 1 0,1-1 0,-1 0 1,1 0-1,1 0 0,-1 1 0,1-1 0,-1 0 1,2 0-1,-1 0 0,3 7 0,5 10-18,15 26-1,-17-35 31,-1-1 1,0 1 0,0 0 0,-1 0-1,-1 0 1,0 1 0,2 21-1,-5-21 17,0 0 0,-2-1 0,0 1 0,0-1 0,-1 1 0,-1-1 0,0 1 0,-1-1 0,0 0-1,-1-1 1,0 1 0,-2-1 0,1 0 0,-1 0 0,-13 15 0,13-20 28,0 0 0,0-1 1,-1 0-1,0-1 0,0 1 0,0-1 1,-1-1-1,0 0 0,0 0 0,-12 3 1,-12 2 132,-55 7 0,43-9-34,-512 67 393,92-25-543,-87 7 17,-4-31-147,-902-97-687,4-86 386,1128 120 404,-374-26-222,-4 21-239,345 23 206,-1499-23 275,1175 11 24,249-4-139,-1 24-16,-110 68 118,449-42 23,-151 44-1,211-47-10,2 1 0,-1 2 0,2 2 0,0 1 1,1 1-1,0 2 0,-40 33 0,62-44 2,1 0 0,-1 1-1,1 0 1,1 0 0,0 1 0,1 0 0,-9 16 0,14-22 2,-1 0 0,1 0 0,0 0 0,1 1-1,0-1 1,-1 1 0,2-1 0,-1 1 0,1-1 0,-1 1 0,1-1 0,1 1 0,-1-1 0,1 1-1,0-1 1,1 1 0,-1-1 0,1 0 0,4 11 0,1-5-14,1 0 0,0-1 0,0 1 0,1-2 0,0 1 0,0-1 0,1 0 0,1-1 0,-1 0 0,1-1 0,1 0 0,21 9 0,11 2-21,1-1-1,53 10 1,-91-25 40,67 15-28,1-3 1,87 5-1,153-7 27,1246-66 15,-826 9 22,-677 41-33,669-47-415,262-12 257,1121 10 146,-1313 34-18,418-4 104,686 94-180,-970-33 150,212 16-28,-892-28 41,138 11-45,2-30-53,266-65 92,-435 35-69,911-150 32,-1037 154-7,92-22-33,-145 29 11,0-1 0,51-24 1,-85 33 18,-1 0 0,0-1 0,0 1 1,0-2-1,0 1 0,-1-1 1,0 0-1,0-1 0,0 1 0,-1-1 1,0-1-1,-1 1 0,1-1 0,-1 0 1,-1 0-1,0 0 0,0-1 0,0 0 1,-1 0-1,-1 0 0,1 0 0,-1 0 1,-1 0-1,0 0 0,0-14 0,0-20 205,-2 0-1,-2 0 1,-16-83-1,16 115-174,0 1 0,-1-1 0,-1 1 0,0 0-1,0 0 1,-1 1 0,0-1 0,0 1 0,-1 0 0,0 1 0,-1 0 0,0 0 0,0 0 0,-1 1 0,0 1 0,-15-10-1,1 4-222,0 1-1,-1 1 1,0 1-1,-1 1 0,1 2 1,-30-5-1,10 1-25,1-1-93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18916,'1'19'1304,"-14"19"-1104,-9 7-88,-4 14 288,-5 5-231,1 6-41,-1-3-32,5-5-168,2-8-145,5-16-415,3-12 2033,8-22-1401,5-8 72,7-28 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8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5107 908 8386,'19'-137'1108,"-11"95"-564,-2 1 0,2-53 0,-8 82-390,-1 0 0,1 0 0,-2 0 0,0 0-1,0 1 1,-1-1 0,-1 1 0,0-1-1,0 1 1,-1 0 0,-1 1 0,-8-14-1,1 8-6,0 0 0,-1 2 0,-1-1 0,-1 2-1,0 0 1,0 1 0,-20-11 0,-131-64 154,166 87-300,-89-41 21,-1 4 0,-1 4 1,-2 5-1,-1 3 0,-1 5 1,-1 4-1,-108-5 0,40 20-18,1 6 0,-241 40 0,-316 104-41,346-41-173,288-77 113,1 4 1,-93 54 0,-344 242-525,441-268 412,-79 78 0,-63 86-205,154-148 405,4 3 1,3 2 0,5 3 0,3 2-1,-66 146 1,60-91 112,6 3-1,7 2 0,-30 160 1,46-147-86,8 1 0,-6 306 1,32-352-18,5 1 0,5-2 1,5 1-1,58 204 0,-48-242 10,2-2-1,5-1 1,2-2-1,70 107 1,-63-119 1,2-3 0,3-1 0,2-3 0,2-2 0,73 57 1,-39-47-8,3-4 1,2-5-1,2-3 1,128 50-1,411 118 19,-474-169-19,-100-32-6,291 89 10,6-29-1,-247-65 19,1-6 0,0-3 1,0-6-1,0-4 1,-1-6-1,0-3 1,-1-6-1,-1-4 1,123-47-1,-157 45 10,-2-4 0,-1-3 0,-2-2 0,-1-4-1,-2-2 1,62-54 0,-58 36-20,-2-3-1,-3-3 0,-3-2 1,91-137-1,-14-17 5,117-261 1,60-259-75,-259 590 6,37-167 0,-67 201 139,-4 0 0,5-136-1,-23 165 33,-4 0 0,-4 0 1,-24-132-1,14 149-10,-3 2 1,-3 0-1,-3 2 1,-61-120 0,51 126-140,-3 1 0,-2 2 0,-3 1 0,-89-94 1,31 55-31,-5 5 1,-139-96 0,55 65-9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17516,'1'0'100,"-1"0"0,1 1-1,-1-1 1,1 0 0,-1 1 0,0-1 0,1 0 0,-1 1 0,0-1 0,1 1 0,-1-1 0,0 1-1,0-1 1,0 1 0,1-1 0,-1 1 0,0-1 0,0 1 0,0-1 0,0 1 0,0-1 0,0 1-1,0-1 1,0 1 0,0-1 0,0 1 0,0 0 0,-5 17 284,3-15-157,-64 176 3479,-44 84-2497,109-262-1206,-6 14-81,1 0 0,-2 0 0,0-1 0,-1 0 0,-18 21-1,27-34 3,-1-1-1,0 1 0,0 0 0,1 0 1,-1-1-1,0 1 0,0 0 0,0-1 1,0 1-1,0-1 0,0 1 0,0-1 1,0 1-1,0-1 0,0 0 0,0 0 1,0 1-1,-2-1 0,3 0 37,-1-1 0,0 1 0,1 0 1,-1 0-1,1-1 0,-1 1 0,0 0 0,1-1 0,-1 1 0,1-1 0,-1 1 0,1-1 0,-1 1 0,1-1 0,-1 1 1,1-1-1,0 1 0,-1-1 0,1 0 0,0 1 0,-1-2 0,-1-4-128,0-1 1,1 1-1,0-1 1,-1-12-1,-1-36-610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16011,'10'22'1745,"3"9"-905,6 4-312,6 10 832,3 0-135,3 6-305,1-4-160,4-2-520,4-5-424,1-11 216,2-1-24,4-14-128</inkml:trace>
  <inkml:trace contextRef="#ctx0" brushRef="#br0" timeOffset="1">974 31 21645,'22'6'1736,"0"1"-1368,5-4-144,10 1 616,2 1-360,8-1-440,-3 2-248,-2 0-680,-2 0-312,-11-2 928,-7 0-264,-12-2-184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18004,'32'23'1904,"6"-14"-1200,1-9-312,8-5 1057,-2 0-721,0-6-904,-4 1 440,-6-10-296,-6-4-152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17508,'26'-11'725,"0"1"-1,1 2 1,0 0 0,0 2 0,1 0 0,0 2-1,0 2 1,0 0 0,49 4 0,-74-2-675,0 1 0,0-1 0,0 1 0,0-1 0,0 1 0,0 0 0,-1 0 0,1 0 0,0 1 0,-1-1 0,1 1 0,0-1 0,-1 1 0,0 0 0,0 0 0,3 2 0,-4-2-35,0-1 1,-1 1-1,1-1 1,-1 1-1,1-1 1,-1 1-1,0 0 1,1-1-1,-1 1 1,0 0-1,0-1 1,0 1-1,0 0 1,0-1-1,-1 1 1,1-1-1,-1 1 1,1 0-1,-1-1 1,1 1-1,-1-1 0,0 1 1,1-1-1,-1 1 1,0-1-1,0 0 1,0 0-1,-3 3 1,-9 11 61,-1-1 0,-1 0 0,0-2-1,-26 18 1,22-17-65,0 2-1,-27 26 1,45-41-24,0 1 0,0 1 1,0-1-1,0 0 0,0 0 1,0 0-1,0 1 0,0-1 1,0 0-1,1 1 0,-1-1 1,0 0-1,1 1 0,0-1 1,-1 1-1,1-1 0,0 1 1,-1-1-1,1 1 0,0-1 1,0 1-1,0-1 0,1 1 1,-1 0-1,0-1 0,1 1 1,-1-1-1,0 0 0,1 1 1,0-1-1,-1 1 0,1-1 1,0 0-1,0 1 0,0-1 1,1 2-1,4 3-63,1-1 0,0 0-1,-1 0 1,1 0 0,13 5 0,-1 1-56,-1 0 7,71 48-368,-81-52 457,1-1 0,-2 1 0,1 1 0,-1 0 0,0 0 0,-1 0 0,11 18 0,-16-24 56,0 0-1,0 0 1,0 0 0,0 1-1,0-1 1,-1 0-1,1 0 1,-1 1 0,0-1-1,0 0 1,0 1 0,0-1-1,0 0 1,0 1 0,0-1-1,-1 0 1,1 1 0,-1-1-1,0 0 1,0 0 0,0 0-1,0 0 1,0 0 0,0 0-1,0 0 1,-1 0-1,1 0 1,-1 0 0,1 0-1,-1-1 1,0 1 0,1-1-1,-1 1 1,0-1 0,0 0-1,0 0 1,0 0 0,-3 1-1,-5 3 132,0-1 0,-1 0-1,0 0 1,0-1 0,0-1-1,-18 2 1,26-3-137,-9 0-156,1 1 0,-1-2 0,0 1 0,0-2 0,1 1 0,-20-5 0,30 5 142,1 0 0,0 0 1,0 0-1,-1 0 1,1 0-1,0 0 0,0-1 1,-1 1-1,1 0 0,0 0 1,0 0-1,0 0 0,-1 0 1,1 0-1,0-1 1,0 1-1,0 0 0,0 0 1,-1 0-1,1-1 0,0 1 1,0 0-1,0 0 0,0 0 1,0-1-1,0 1 1,0 0-1,-1 0 0,1-1 1,0 1-1,0 0 0,0 0 1,0-1-1,0 1 0,0 0 1,0 0-1,0 0 1,0-1-1,0 1 0,1 0 1,-1 0-1,0-1 0,0 1 1,0 0-1,0 0 0,0-1 1,0 1-1,0 0 0,0 0 1,1 0-1,-1-1 1,0 1-1,0 0 0,0 0 1,1 0-1,-1 0 0,0 0 1,0-1-1,0 1 0,1 0 1,-1 0-1,0 0 1,0 0-1,0 0 0,1 0 1,-1 0-1,0 0 0,19-10-280,12-1-124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61 498 17764,'0'40'2136,"-6"1"-1408,-9-6-312,-1-2 1577,4-3-1609,4-6-488,5-15-1816,3-6 1728,8-16-353,4-10-215</inkml:trace>
  <inkml:trace contextRef="#ctx0" brushRef="#br0" timeOffset="1">418 1 19756,'-11'18'3152,"8"-12"-2683,1-2-190,-66 119 3119,60-107-3348,1 1 1,0 0-1,1 0 1,2 1-1,-6 30 1,10-46-45,-1 0 0,1 1 1,0-1-1,0 1 1,0-1-1,0 0 1,0 1-1,1-1 0,-1 1 1,1-1-1,0 0 1,-1 0-1,1 1 0,0-1 1,0 0-1,1 0 1,-1 0-1,0 0 1,1 0-1,-1 0 0,3 2 1,-1-2-4,-1 0 0,1-1 0,0 1 0,0-1 0,0 0 0,0 0 0,0 0 0,1 0 0,-1 0 0,0-1 0,0 1 0,0-1 0,7 0 0,3-1-291,1-1-1,-1 0 1,0-1-1,0-1 0,0 0 1,19-8-1,-18 5-196,1 0 1,-2-1-1,1-1 1,16-13-1,-10 2-359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77 234 17652,'-14'21'2008,"-2"14"-1136,-2 3-368,4 6 1161,3 1-417,7 0-512,4-4-368,12-10-856,5-7-368,14-24 696,4-11-160,6-20-152</inkml:trace>
  <inkml:trace contextRef="#ctx0" brushRef="#br0" timeOffset="0.06">444 1 16051,'-19'32'2184,"2"1"0,2 1-1,-13 39 1,26-69-2041,-4 11 194,1 1-1,1-1 0,0 1 1,-2 18-1,6-30-305,-1 0-1,1 0 1,1-1 0,-1 1 0,0 0-1,1 0 1,0-1 0,0 1 0,0-1-1,2 7 1,-2-8-28,1-1-1,-1 1 1,0 0 0,1 0 0,-1-1-1,1 1 1,-1-1 0,1 1-1,0-1 1,-1 0 0,1 0-1,0 0 1,0 0 0,0 0 0,0 0-1,0 0 1,0 0 0,0-1-1,4 1 1,4 0-183,-1-1 0,0 1 1,0-2-1,0 0 0,0 0 0,0 0 0,0-1 1,-1-1-1,1 1 0,0-1 0,9-5 0,-3 0-431,0 0-1,0 0 0,-1-2 1,0 1-1,14-14 0,-5 0-303,-5-2-181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15307,'-7'14'2097,"-2"2"-1169,-1 10-280,0 3 1216,1 10-511,3 4-209,1 1-432,2 1-312,1-7-1056,2-5 752,7-19-192,2-14-96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87 295 11530,'-2'2'185,"-11"5"579,1 2 0,0-1 0,0 1 0,1 1 0,-12 12 0,23-22-712,0 0-1,0 1 1,0-1-1,-1 0 0,1 0 1,0 1-1,0-1 1,0 0-1,0 0 0,0 1 1,0-1-1,-1 0 1,1 1-1,0-1 0,0 0 1,0 1-1,0-1 0,0 0 1,0 0-1,0 1 1,0-1-1,1 0 0,-1 1 1,0-1-1,0 0 1,0 1-1,0-1 0,0 0 1,0 0-1,1 1 0,-1-1 1,0 0-1,0 0 1,0 1-1,1-1 0,-1 0 1,0 0-1,0 0 1,0 1-1,1-1 0,-1 0 1,0 0-1,1 0 1,-1 0-1,0 0 0,0 0 1,1 0-1,-1 1 0,0-1 1,1 0-1,-1 0 1,0 0-1,1 0 0,19 3 842,-17-3-700,44 1 946,0-2 0,0-2 0,86-17-1,-80 12-636,415-73 1440,228-34-1502,152 19-638,3 51 35,-347 58-980,-486-13 945,-18-1 192,1 1 0,-1 0 0,0 0 0,0 0 1,1 0-1,-1 0 0,0 0 0,0 0 0,0 0 0,1 0 0,-1-1 0,0 1 1,0 0-1,0 0 0,0 0 0,0 0 0,1-1 0,-1 1 0,0 0 1,0 0-1,0 0 0,0-1 0,0 1 0,0 0 0,0 0 0,0 0 1,1-1-1,-1 1 0,0 0 0,0 0 0,0-1 0,0 1 0,0 0 0,0 0 1,0 0-1,0-1 0,-1 1 0,1 0 0,0 0 0,0 0 0,0-1 1,0 1-1,0 0 0,0 0 0,0 0 0,0-1 0,-1 1 0,1 0 0,0 0 1,0 0-1,0 0 0,0-1 0,-1 1 0,1 0 0,0 0 0,0 0 1,0 0-1,-1 0 0,-10-11-276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16988,'4'-1'200,"-1"0"1,0 0 0,0 0 0,0 0-1,-1 0 1,1-1 0,0 1-1,0-1 1,-1 0 0,1 0 0,4-4-1,24-29 154,-23 26-70,58-79 1850,68-119-1,-88 132-1471,-45 74-659,21-30 391,-22 30-387,0 1-1,0 0 1,1 0-1,-1-1 1,0 1-1,0 0 1,0 0-1,1 0 0,-1 0 1,0-1-1,0 1 1,0 0-1,1 0 1,-1 0-1,0 0 1,0 0-1,1 0 0,-1-1 1,0 1-1,0 0 1,1 0-1,-1 0 1,0 0-1,0 0 1,1 0-1,-1 0 0,0 0 1,1 0-1,-1 0 1,0 0-1,0 1 1,1-1-1,-1 0 1,3 17 137,-32 196 177,5-46-777,21-147 93,2-15 176,0 0 0,0 1 0,0-1 0,1 0-1,0 0 1,0 1 0,1-1 0,-1 0 0,3 10-1,-3-15 175,0 0 0,0 0 0,0 1 1,1-1-1,-1 0 0,0 0 0,0 0 0,0 1 0,0-1 0,1 0 0,-1 0 0,0 0 0,0 1 0,0-1 0,1 0 0,-1 0 0,0 0 0,0 0 0,0 0 0,1 0 1,-1 1-1,0-1 0,0 0 0,1 0 0,-1 0 0,0 0 0,0 0 0,1 0 0,-1 0 0,0 0 0,1 0 0,-1 0 0,0 0 0,13-9-568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 15155,'20'-5'1953,"-5"8"-1201,-15 16-320,-7 10 1816,-2 17-1559,-4 6-129,-3 8-168,0 0-64,2 1-192,3-5-56,1-8-48,4-7 8,3-15-344,3-9-320,0-14 552,1-6-120,-4-10-48</inkml:trace>
  <inkml:trace contextRef="#ctx0" brushRef="#br0" timeOffset="1">0 295 20524,'18'3'1841,"7"-4"-1297,-1-5-240,10-3 456,2-4-488,-2 0-640,-3-3 536,-8-6-336,-7 1-168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16908,'0'46'1880,"-6"1"-1280,-3 0-296,0-4 1177,8-6-1185,1-5-568,7-17 344,4-11-176,8-14-137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78 16412,'-1'-1'114,"1"0"0,-1 0 1,1 0-1,-1 0 0,1 0 1,-1 0-1,0 0 0,0 0 1,1 0-1,-1 0 0,0 0 1,0 0-1,0 0 0,0 1 1,0-1-1,0 0 0,0 1 1,0-1-1,0 1 0,-1-1 1,-1 0-1,2 1-21,0 0 0,0 1-1,0-1 1,0 0 0,0 0-1,-1 1 1,1-1 0,0 1-1,0-1 1,0 1 0,0-1-1,0 1 1,1 0 0,-1-1-1,0 1 1,0 0 0,0 0-1,-1 1 1,-2 3 124,1 1 0,-1-1 0,1 1 0,0 0 0,0 0 0,-3 10 0,0 5-2,0 1 0,-3 35-1,8-49-189,1 0 0,0 0-1,0 0 1,0 0 0,1 0-1,0 0 1,0-1-1,1 1 1,0 0 0,6 11-1,-8-17-5,1-1 0,0 1 0,-1-1 0,1 1 0,0-1 0,0 0 0,0 1 0,0-1 0,1 0 0,-1 0 0,0 0 0,0 0 0,1 0 0,-1 0 0,1 0 0,-1 0 0,0 0 0,1-1 0,0 1 0,-1-1 0,1 1 0,-1-1 0,4 1 0,-3-1 19,1-1-1,0 1 1,-1-1 0,1 1 0,-1-1 0,1 0-1,-1 0 1,0 0 0,1 0 0,-1-1 0,0 1-1,0-1 1,3-2 0,5-4 150,-1-1 1,-1-1-1,1 0 1,12-20-1,-10 13 102,-1-2 0,-1 1-1,11-32 1,-17 40-178,0 0 0,0 0 0,-1-1 0,-1 1 0,1-1 0,-2 0 0,0 1 0,-1-19 0,0 27-179,1 0-1,0 0 0,-1 0 0,1 0 0,-1 0 0,0 0 0,1 0 0,-1 0 0,0 0 0,0 1 0,0-1 0,-1 0 0,1 1 0,0-1 1,-1 1-1,1-1 0,-1 1 0,1-1 0,-1 1 0,0 0 0,1 0 0,-1 0 0,0 0 0,0 0 0,0 0 0,0 1 0,0-1 0,1 1 1,-1-1-1,-1 1 0,1 0 0,0-1 0,0 1 0,0 0 0,0 1 0,0-1 0,0 0 0,0 0 0,0 1 0,0-1 0,0 1 0,0 0 1,1 0-1,-1-1 0,0 1 0,-3 2 0,1 2-575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18348,'9'-1'716,"-1"2"0,0-1 0,0 1 1,12 2-1,-18-2-519,0-1-1,1 0 1,-1 1 0,1 0 0,-1 0 0,0 0 0,0 0 0,0 0 0,1 0 0,-1 0-1,0 1 1,-1-1 0,1 1 0,0-1 0,0 1 0,-1 0 0,1 0 0,2 3-1,-4-4-146,0 1 0,1-1 0,-1 0 0,0 0 0,0 1 0,0-1 0,0 0 0,0 1 0,0-1 0,-1 0 0,1 0-1,0 1 1,-1-1 0,1 0 0,-1 0 0,1 0 0,-1 1 0,1-1 0,-1 0 0,0 0 0,-1 2 0,-22 20 258,19-17-196,-23 16 180,21-18-259,1 1 0,0 0-1,0 1 1,0-1 0,0 1-1,1 1 1,-7 9 0,11-15-47,1 0 0,-1 1 0,1-1-1,0 0 1,-1 0 0,1 0 0,0 0 0,0 1 0,0-1 0,0 0-1,0 0 1,0 0 0,0 1 0,0-1 0,1 0 0,-1 0 0,0 0-1,1 0 1,-1 1 0,1-1 0,-1 0 0,1 0 0,0 0 0,-1 0-1,1 0 1,0 0 0,0 0 0,-1-1 0,1 1 0,0 0 0,0 0 0,0 0-1,0-1 1,0 1 0,0-1 0,0 1 0,2 0 0,5 3-81,-1-1 1,2 0-1,15 4 1,-20-6 65,35 8-167,-15-5 144,30 11-1,-49-13 56,0-1 0,0 1 0,0 1 0,0-1 0,-1 1 0,1 0 0,-1 0 0,0 0 0,0 0 1,0 1-1,6 6 0,-9-8 7,1 0 1,-1 0 0,0 0 0,0 1-1,0-1 1,-1 0 0,1 0 0,0 0 0,-1 1-1,1-1 1,-1 0 0,0 1 0,0-1-1,0 0 1,0 1 0,0-1 0,-1 4-1,0-2 27,-1 1 0,1-1 0,-1 0 0,0 1 0,0-1-1,0 0 1,-1 0 0,-4 5 0,1-2 49,0 0 1,0 0-1,-1-1 1,0 0-1,-1 0 0,1-1 1,-1 0-1,-10 5 1,14-8-108,-1 0 0,0-1 0,1 1 0,-1-1 0,0 0 0,0 0-1,0-1 1,0 1 0,0-1 0,0 0 0,0-1 0,0 1 0,-9-3 0,11 2-59,1 0 0,-1 0 1,1 0-1,0 0 0,-1 0 0,1-1 0,0 1 0,0-1 0,0 0 0,0 1 0,0-1 0,0 0 0,1 0 0,-1 0 0,1 0 0,-1-1 0,1 1 0,0 0 1,0-1-1,0 1 0,0-1 0,0 1 0,1-1 0,-1 1 0,1-1 0,-1 1 0,1-5 0,1-19-507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19532,'8'-5'465,"-1"-1"0,0-1 0,0 1 0,-1-1 0,0 0 0,0 0 1,9-17-1,4-3 626,36-47 805,46-55-238,-95 124-1540,-4 9-81,-5 9-39,-4 7-60,-40 123 275,41-121-455,2 0 0,0 1-1,1-1 1,1 38 0,4-46-823,1-13 530,0-8 123,1-8-162</inkml:trace>
  <inkml:trace contextRef="#ctx0" brushRef="#br0" timeOffset="1">511 192 20068,'5'7'2497,"4"2"-1545,-2-6-448,-1 0 2033,-1-2-729,-7-2-1696,-3-4-576,-5-5 464,0 0-128,-6-3-64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17756,'1'0'114,"0"0"1,0 0 0,0 0-1,0 0 1,0 0-1,-1 0 1,1 0 0,0 0-1,0 0 1,0-1-1,0 1 1,0 0 0,0-1-1,-1 1 1,1-1 0,0 1-1,0-1 1,-1 1-1,1-1 1,0 1 0,-1-1-1,2-1 1,18-21 283,-12 14 6,23-28 837,259-326 3535,-290 363-4774,0 0-1,0 1 1,0-1 0,0 0-1,0 0 1,0 0-1,0 0 1,0 0 0,1 0-1,-1 0 1,0 0-1,0 0 1,0 0 0,0 0-1,0 0 1,0 0-1,0 0 1,0 0 0,0 0-1,0 0 1,1 0-1,-1 0 1,0 0 0,0 0-1,0 0 1,0 0-1,0 0 1,0 0 0,0 0-1,0 0 1,0 0-1,0 0 1,1 0 0,-1 0-1,0 0 1,0 0-1,0 0 1,0 0 0,0 0-1,0 0 1,0 0-1,0 0 1,0 0 0,0-1-1,0 1 1,0 0 0,0 0-1,0 0 1,0 0-1,1 0 1,-1 0 0,0 0-1,0 0 1,-2 14 9,-7 20-28,-6 13-74,2-10-439,2 1 1,-11 71-1,22-108 511,0-1-1,0 1 1,0 0 0,-1-1-1,1 1 1,0-1 0,0 1-1,0 0 1,0-1 0,0 1-1,0-1 1,0 1 0,1-1-1,-1 1 1,0 0 0,0-1-1,0 1 1,0-1 0,1 1-1,-1-1 1,0 1 0,1-1-1,-1 1 1,0-1 0,1 1-1,-1-1 1,1 1 0,-1-1-1,0 0 1,1 1 0,-1-1-1,1 0 1,-1 1 0,1-1-1,0 0 1,13 1-460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13547,'6'10'4185,"1"5"-2729,-2 10-448,-3 4-472,-2 5 2017,-1 1-1249,-2 4-816,-1-4-640,-1-7 208,-1-9-64,6-12-160,0-10-24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49 17300,'0'-1'113,"-1"-25"1728,1 26-1802,0-1 0,-1 1 0,1-1 0,0 0 0,-1 1 0,1-1 0,0 1 0,-1-1 0,1 1 0,-1 0 0,1-1 1,-1 1-1,1-1 0,-1 1 0,1 0 0,-1 0 0,1-1 0,-1 1 0,0 0 0,1 0 0,-1-1 0,0 1 1,1 0-1,-1 0 0,1 0 0,-1 0 0,0 0 0,1 0 0,-1 0 0,0 0 0,1 0 0,-1 0 0,1 1 0,-1-1 1,0 0-1,1 0 0,-1 1 0,1-1 0,-1 0 0,1 1 0,-2-1 0,-5 4 234,1 0-1,-1 0 1,0 0-1,1 1 0,0 0 1,0 0-1,1 0 1,-1 1-1,1 0 1,0 0-1,1 0 1,-6 9-1,0 4-164,0 0 1,1 0-1,-9 27 1,13-31-85,0 0 0,2 0-1,0 0 1,0 1 0,0 26 0,3-38-12,0 0 1,0-1-1,0 1 0,0 0 0,1 0 0,0-1 1,0 1-1,0 0 0,0-1 0,0 1 0,1-1 1,0 1-1,-1-1 0,1 0 0,1 0 0,-1 0 1,0 0-1,1 0 0,-1 0 0,1-1 0,0 1 1,0-1-1,0 1 0,0-1 0,0 0 0,1-1 1,-1 1-1,1 0 0,3 0 0,2 0 46,0 0 0,0-1 0,1 0-1,-1-1 1,0 0 0,0-1 0,0 0 0,0 0 0,0-1-1,0 0 1,0 0 0,0-1 0,0 0 0,-1-1 0,0 0-1,0 0 1,0-1 0,8-6 0,1 0 80,-1-2 0,-1 0 0,0 0 1,-1-1-1,-1-1 0,0-1 0,14-21 1,-20 25-43,0 0 1,-1-1-1,0 0 1,-1 0 0,6-23-1,-10 30-90,1-1 0,-1 0-1,0 1 1,-1-1-1,0 0 1,0 0 0,0 1-1,-1-1 1,0 0 0,0 1-1,-1-1 1,1 0 0,-5-7-1,5 12-53,0 0-1,0 0 0,0 0 0,-1 0 1,1 0-1,-1 0 0,1 0 0,-1 0 1,0 1-1,0-1 0,0 1 0,0-1 1,0 1-1,0 0 0,0 0 0,0 0 1,0 0-1,0 0 0,-1 0 0,1 1 1,0-1-1,-1 1 0,1-1 0,-1 1 1,1 0-1,0 0 0,-1 0 0,1 0 1,0 1-1,-1-1 0,1 1 0,-1-1 1,1 1-1,0 0 0,-3 1 1,-5 2-265,0 1 1,0 0 0,0 1-1,0 0 1,-16 13 0,-8 13-318,4 4-118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21341,'10'-8'592,"-1"0"1,1 0 0,0 1-1,1 0 1,20-9 0,-24 13-420,0 1 0,-1 0 0,1 0 1,0 0-1,0 1 0,0 0 0,0 0 0,0 1 1,0 0-1,0 0 0,12 2 0,-16-1-157,-1-1-1,1 1 1,-1-1-1,0 1 1,1 0 0,-1 0-1,0 0 1,1 0-1,-1 0 1,0 0-1,0 1 1,0-1-1,0 1 1,0 0 0,-1-1-1,1 1 1,0 0-1,-1 0 1,1 0-1,-1 0 1,0 0 0,0 0-1,0 1 1,0-1-1,0 0 1,0 1-1,0-1 1,-1 0 0,1 1-1,-1-1 1,0 1-1,0-1 1,0 1-1,0-1 1,0 1 0,0-1-1,-1 4 1,-1 3-13,0 0 0,-1 0 0,0-1 0,0 1 0,-1-1 0,0 1 1,0-1-1,-1-1 0,-6 8 0,-55 58 47,9-12 11,56-60-58,1-1 1,-1 1 0,0 0-1,0 0 1,1 0 0,-1 0-1,0 0 1,1 0 0,-1 0-1,1 0 1,0 0 0,-1 0-1,1 0 1,0 0 0,-1 0-1,1 1 1,0-1 0,0 0-1,0 0 1,0 2 0,1-2-16,-1 0 1,1-1 0,-1 1 0,1 0-1,-1-1 1,1 1 0,-1-1 0,1 1-1,0-1 1,-1 1 0,1-1 0,0 1-1,0-1 1,-1 1 0,1-1 0,0 0-1,0 0 1,0 1 0,-1-1 0,3 0-1,5 1-196,0 0-1,0-1 0,-1 0 0,11-2 1,50-10-292,-27 3 139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17828,'0'0'66,"0"0"0,0 0 0,0 0 0,0 0 1,0 1-1,0-1 0,0 0 0,0 0 0,0 0 0,0 0 1,0 1-1,0-1 0,0 0 0,0 0 0,0 0 0,0 0 0,1 0 1,-1 1-1,0-1 0,0 0 0,0 0 0,0 0 0,0 0 1,0 0-1,0 0 0,1 1 0,-1-1 0,0 0 0,0 0 0,0 0 1,0 0-1,0 0 0,1 0 0,-1 0 0,0 0 0,0 0 1,0 0-1,0 0 0,1 0 0,-1 0 0,0 0 0,0 0 0,14 1 1120,12-5 620,144-36 1490,-129 29-3112,-39 11-178,0-1-1,1 0 1,-1 1-1,1-1 1,-1 1-1,0 0 1,1 0-1,-1 0 1,1 0-1,-1 0 1,1 1-1,-1-1 1,3 2-1,-4-2-3,-1 0 0,1 1-1,-1-1 1,1 0 0,-1 1 0,1-1-1,-1 1 1,0-1 0,1 1 0,-1-1-1,0 1 1,1-1 0,-1 1 0,0-1-1,1 1 1,-1-1 0,0 1 0,0 0 0,0-1-1,1 2 1,-5 19 19,-20 39 85,-40 70 0,-8 18 49,30-33-1937,41-114 1446,1-4 15,0-3-161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1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21677,'17'-6'2032,"8"1"-1360,7-3-272,10 1 937,5-2-361,3 3-608,-2-1-640,-4-2 304,-5 1-96,-13-7-104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23909,'0'0'1600,"-1"0"-1712,1-1-312,10-4 1625,2-3-993,1-4-152,0-4-56</inkml:trace>
  <inkml:trace contextRef="#ctx0" brushRef="#br0" timeOffset="1">252 72 20388,'4'17'1665,"-5"-13"-1265,1 2-216,4-6 40,-2-5 1392,-2-9-1264,0-8-64,-6-7-144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54 190 15627,'-3'0'296,"0"1"0,0-2-1,0 1 1,0 0-1,0 0 1,0-1 0,0 0-1,0 0 1,1 1 0,-1-1-1,0-1 1,-4-1-1,6 1-157,0 1-1,0 0 1,0 0-1,0-1 1,0 1-1,0-1 1,1 1-1,-1 0 1,0-1-1,1 0 1,-1 1-1,1-1 1,0 1-1,-1-1 1,1 0-1,0 1 1,0-1-1,0 1 1,0-1-1,0 0 1,0 1-1,1-1 1,-1 0-1,2-2 1,-2 0-59,1-1 1,1 1-1,-1 0 1,1-1-1,0 1 1,-1 0 0,2 0-1,-1 0 1,0 0-1,1 1 1,0-1 0,0 1-1,0-1 1,0 1-1,1 0 1,-1 0-1,1 1 1,-1-1 0,1 1-1,0 0 1,0 0-1,0 0 1,1 0-1,-1 1 1,0-1 0,1 1-1,-1 0 1,1 1-1,5-1 1,4 0-69,0 1 0,1 1 0,-1 0 0,1 1 0,-1 0 0,0 1 0,26 10 0,-31-10-12,7 3 3,0-1 0,0 0 1,0-1-1,17 2 0,-28-6-3,-1 0 1,1 0-1,-1 0 0,1 0 0,-1-1 1,1 1-1,-1-1 0,1-1 0,-1 1 0,0 0 1,0-1-1,0 0 0,0 0 0,0 0 0,0-1 1,0 1-1,0-1 0,-1 0 0,6-5 0,2-6-591,0 0 0,16-28 0,-24 61 817,-3 2-478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15 168 13627,'-1'1'88,"1"-1"0,0 1 0,0-1 0,-1 0 0,1 1 0,0-1 0,-1 0 0,1 0 0,-1 1 0,1-1 0,0 0 1,-1 0-1,1 1 0,-1-1 0,1 0 0,0 0 0,-1 0 0,1 0 0,-1 0 0,1 0 0,-1 0 0,1 0 0,-1 0 0,1 0 0,0 0 0,-1 0 0,1 0 0,-1 0 0,0 0 0,0-13 1214,12-22 1175,-5 24-2139,1 1 0,1-1 1,-1 1-1,2 1 0,-1-1 0,1 1 1,0 1-1,1 0 0,19-13 0,-25 19-315,0-1-1,0 1 0,1 0 0,-1 0 0,0 1 0,1-1 1,-1 1-1,1 0 0,0 0 0,-1 1 0,1-1 0,0 1 1,-1 0-1,1 0 0,0 1 0,0 0 0,-1-1 0,1 1 1,-1 1-1,1-1 0,-1 1 0,1 0 0,-1 0 0,0 0 1,0 0-1,0 1 0,0-1 0,0 1 0,3 4 0,28 32 13,-27-27-27,1-2 0,1 1 0,19 16 1,-26-25 3,-1 0 1,1 0 0,0-1 0,-1 1-1,1-1 1,0 1 0,0-1 0,0 0-1,0 0 1,0-1 0,0 1-1,0-1 1,0 1 0,0-1 0,0 0-1,0 0 1,1 0 0,-1-1 0,0 1-1,0-1 1,0 1 0,4-3 0,4-2 48,0 0 0,0-1 0,-1-1 0,0 0 0,17-15 0,40-45-273,-64 64 104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18372,'0'-1'96,"-1"1"0,1-1-1,0 0 1,0 1 0,0-1 0,0 0 0,0 0 0,0 1 0,-1-1-1,2 0 1,-1 0 0,0 1 0,0-1 0,0 0 0,0 1 0,0-1-1,1 0 1,-1 0 0,0 1 0,1-1 0,-1 1 0,0-1 0,1 0-1,-1 1 1,1-1 0,0 0 0,14-18 438,-8 12-194,0 1 0,1 0 1,0 0-1,0 1 0,0 0 0,12-5 1,-15 7-241,0 1 0,0 0-1,0 1 1,0-1 0,0 1 0,1 0 0,-1 0 0,0 0 0,1 1 0,-1 0 0,0 0 0,11 2 0,-14-2-82,0 1 0,0 0 0,0 0 0,0 0 0,0 0 0,0 0 0,0 0 0,0 0 0,0 1 0,-1-1 0,1 1 0,0-1 0,-1 1 0,1 0 0,-1-1 0,0 1 0,0 0 0,2 2 0,-1 1 3,-1-1 0,1 1 1,-1 0-1,0-1 0,0 1 1,0 0-1,0 0 0,-1 5 1,-1 6 27,0 0 1,-1 0 0,0 0 0,-6 17 0,-6 8 71,9-30-70,1 1 1,1-1-1,-4 22 0,7-32-48,0 0-1,0 0 1,0 0-1,0 0 1,0 0-1,1 1 1,-1-1 0,0 0-1,1 0 1,-1 0-1,1 0 1,-1 0-1,1 0 1,-1-1-1,1 1 1,0 0-1,0 0 1,-1 0-1,1 0 1,0-1-1,0 1 1,0 0 0,0-1-1,0 1 1,0-1-1,0 1 1,0-1-1,0 1 1,0-1-1,1 1 1,42 7-66,-25-5-6,-9 0 29,1-1 1,-1 2-1,1 0 0,-1 0 1,0 1-1,-1 0 0,1 0 0,12 11 1,-18-13 42,-1-1 0,0 1 1,0 0-1,0 1 0,0-1 1,-1 1-1,1-1 0,-1 1 0,0 0 1,0 0-1,0-1 0,-1 2 1,1-1-1,-1 0 0,0 0 1,0 0-1,-1 0 0,1 1 0,-1-1 1,0 0-1,0 1 0,0-1 1,-1 0-1,0 6 0,-2 1 89,0-1-1,-1 0 0,0-1 1,-1 1-1,0 0 0,0-1 1,-1 0-1,0-1 1,-9 10-1,5-7 102,0 0 0,-1-1 0,0 0 0,-1-1-1,-25 16 1,35-24-205,0 0-1,0 0 0,0 0 0,0-1 1,0 1-1,-1-1 0,1 1 1,0-1-1,0 1 0,-1-1 1,-2 0-1,5 0-15,0 0-1,-1 0 1,1 0 0,0 0 0,0 0 0,-1-1-1,1 1 1,0 0 0,-1 0 0,1 0 0,0 0-1,0 0 1,-1-1 0,1 1 0,0 0 0,0 0-1,-1 0 1,1-1 0,0 1 0,0 0 0,0 0-1,0-1 1,-1 1 0,1 0 0,0 0 0,0-1-1,0 1 1,0 0 0,0-1 0,0 0-67,0 0 1,0 0 0,0 0-1,0 0 1,1 0-1,-1 0 1,1 0-1,-1 0 1,0 0 0,1 0-1,0 0 1,-1 0-1,2-1 1,3-4 2,0 0-1,1 0 1,0 1 0,0 0 0,0 0 0,8-4-1,8-6-443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19820,'-2'7'1929,"8"14"-1265,-3 0-256,6 10 936,1 3-328,5 4-504,-2 1-79,1-4-417,1-3-208,-3-8-793,-4-8-1591,3-18 2216,-1-8-376,-3-12-265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20684,'-1'-8'335,"0"0"0,1 0 0,0 0-1,0 0 1,1 0 0,0-1 0,1 1-1,0 1 1,0-1 0,0 0 0,5-9-1,-5 13-239,-1 1 0,1-1-1,0 1 1,0 0-1,0 0 1,1 0-1,-1 0 1,1 0 0,0 0-1,0 1 1,0-1-1,0 1 1,0 0-1,0 0 1,0 0 0,1 0-1,-1 0 1,1 1-1,0 0 1,-1 0 0,1 0-1,0 0 1,0 0-1,-1 1 1,7-1-1,-7 1-69,-1 1-1,1-1 0,-1 0 0,1 1 0,-1-1 0,1 1 0,-1 0 1,0 0-1,1 0 0,-1 0 0,0 0 0,0 1 0,0-1 0,0 0 1,0 1-1,3 3 0,-2-2-6,0 0 0,-1 1 1,1 0-1,-1 0 0,0-1 1,0 1-1,-1 1 0,3 6 1,-1 3 1,0 0 1,-1-1 0,-1 1 0,-1 28-1,-4-3 55,-2 1 1,-1 0-1,-3-1 0,-22 58 0,-11 51 316,42-147-377,1 1-1,-1-1 1,1 1-1,0-1 1,0 1-1,0-1 1,0 1-1,0-1 1,0 1-1,0-1 1,0 1-1,1-1 1,-1 1-1,1 2 1,0-3-9,-1-1-1,1 0 1,-1 1 0,0-1-1,1 1 1,-1-1 0,1 0 0,-1 1-1,1-1 1,-1 0 0,1 1-1,0-1 1,-1 0 0,1 0 0,-1 0-1,1 1 1,0-1 0,-1 0 0,1 0-1,-1 0 1,1 0 0,0 0-1,-1 0 1,1 0 0,0-1 0,6 0 1,-1-1 0,0 0 1,0-1-1,0 0 1,8-4-1,1-1-55,59-24-335,-22 10-724,-1-2 0,74-46 0,-76 34 372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20548,'-3'7'421,"0"0"-1,0-1 1,1 2-1,1-1 1,-1 0-1,1 0 1,0 0-1,1 1 1,0 12-1,-1-4 256,1-4-378,-1-3-154,0 0 1,1 0 0,0 0-1,1-1 1,1 10 0,-1-16-137,-1-1 0,0 0 0,1 0 0,-1 1 1,1-1-1,-1 0 0,1 0 0,-1 0 0,1 0 0,0 0 1,-1 0-1,1 0 0,0 0 0,0 0 0,0 0 0,0 0 1,0 0-1,0 0 0,0-1 0,0 1 0,0 0 0,0-1 1,1 1-1,-1-1 0,0 1 0,0-1 0,1 0 0,-1 1 1,0-1-1,0 0 0,1 0 0,-1 0 0,0 0 0,1 0 1,-1 0-1,0-1 0,0 1 0,1 0 0,-1 0 0,0-1 1,2 0-1,68-25 79,-53 19-112,1 0 0,0 0 0,0 2 0,0 0 0,0 2 0,26-2 0,-38 4-3,0 2 1,0-1-1,0 1 0,-1 0 1,1 1-1,0-1 1,0 1-1,-1 1 0,1-1 1,-1 1-1,0 0 1,1 1-1,8 6 1,-12-7 20,0-1 1,0 1 0,0 0-1,-1 0 1,1 0 0,-1 0-1,0 1 1,0-1 0,0 1-1,0-1 1,-1 1 0,1 0-1,-1-1 1,0 1 0,0 0-1,-1 0 1,1 0 0,-1 0-1,0 0 1,0 0 0,0 0-1,0 0 1,-1 0 0,1-1-1,-3 7 1,-1 4 85,-1 0 0,-1 0 0,-1-1 1,0 0-1,0 0 0,-1 0 0,-10 11 0,-1-2 198,0 0 0,-38 32 0,47-46-289,0 0-1,0 0 0,-1-1 1,0-1-1,-1 0 0,0 0 1,-23 7-1,31-12-39,1 0 0,-1 0 0,0 0 0,1-1 0,-1 1 0,1-1 0,-1 0 0,0 0 0,1-1 0,-1 1 0,0-1 0,1 1 0,-1-1 0,1 0 0,0-1 0,-1 1 0,1-1 0,0 1 0,-1-1 0,1 0 1,0 0-1,0 0 0,1-1 0,-1 1 0,0-1 0,1 1 0,0-1 0,-1 0 0,1 0 0,0 0 0,0 0 0,-1-4 0,-15-33-466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21197,'11'-19'2280,"10"-4"-1368,7-2-376,13-4 1065,6-3-313,8-2-520,-1 1-328,0 7-736,-7 1 240,-9-2-24,-7-2-88,-18-4-24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9:0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5112 11050,'0'-1'43,"0"0"-1,0 1 0,-1-1 0,1 0 0,0 1 0,0-1 0,0 0 1,0 1-1,0-1 0,0 0 0,0 0 0,0 1 0,0-1 1,0 0-1,0 1 0,0-1 0,1 0 0,-1 1 0,0-1 0,0 0 1,1 1-1,-1-1 0,1 1 0,-1-1 0,0 1 0,1-1 1,0 0-1,12-19 214,24-21 216,1 1 0,64-52 0,19-17-207,54-80-133,71-69-126,-69 99 6,202-138 1,-261 213-6,297-204 2,-244 177 7,244-148 15,217-111-126,-60 34 7,-39 43 69,-272 155-58,421-159 0,-342 168 34,192-71-7,11 31 53,200-2 63,-57 14-13,-499 110-50,453-112 35,5 28-7,269-3-36,-156 25-29,255-18 168,-1007 127-132,499-82 247,-202 27-216,-239 46 9,-64 9-64,0 0-1,0 0 0,0 0 0,0 0 0,0 0 0,0 0 0,0 0 0,-1-1 1,1 1-1,0 0 0,0 0 0,0 0 0,0 0 0,0 0 0,0 0 1,0-1-1,0 1 0,0 0 0,0 0 0,0 0 0,0 0 0,0 0 0,0-1 1,0 1-1,0 0 0,0 0 0,0 0 0,0 0 0,0 0 0,0-1 1,0 1-1,0 0 0,0 0 0,0 0 0,0 0 0,0 0 0,0 0 0,0-1 1,0 1-1,0 0 0,1 0 0,-1 0 0,0 0 0,0 0 0,0 0 0,0 0 1,0 0-1,0-1 0,0 1 0,1 0 0,-1 0 0,0 0 0,0 0 1,0 0-1,0 0 0,1 0 0,-20-10-657,9 5 555,-6-6-252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9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13843,'25'-5'288,"0"1"-1,1 1 1,-1 1 0,41 2 0,-14 1-165,-14-3-72,-19 1-8,-1 0-1,1 1 1,0 1-1,-1 1 1,30 6-1,-47-8-39,0 1 1,0-1-1,0 0 0,0 0 0,0 1 0,0-1 0,0 0 0,0 1 0,0-1 1,0 1-1,0 0 0,0-1 0,0 1 0,0 0 0,-1-1 0,1 1 0,0 0 1,0 0-1,-1 0 0,1 0 0,-1 0 0,1 0 0,-1-1 0,1 1 0,-1 0 1,1 1-1,-1-1 0,0 0 0,0 0 0,1 0 0,-1 0 0,0 0 0,0 0 0,0 0 1,0 0-1,0 0 0,0 0 0,-1 0 0,1 1 0,0-1 0,-1 0 0,1 0 1,0 0-1,-1 0 0,1 0 0,-1 0 0,0-1 0,0 3 0,-5 5 16,0 1 0,-1-1-1,0-1 1,-10 10 0,11-12-18,-44 41 8,-1-3-1,-113 71 1,75-66-7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39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69 9194,'-2'-6'452,"0"0"1,0 0-1,0 0 1,-1 0-1,0 0 1,0 1-1,-1-1 1,0 1-1,0 0 1,-5-5-1,9 9-421,-1 1 0,1 0 0,-1 0 1,1 0-1,-1-1 0,0 1 0,1 0 0,-1 0 0,1 0 0,-1 0 1,0 0-1,1 0 0,-1 0 0,1 0 0,-1 0 0,0 1 0,1-1 0,-1 0 1,1 0-1,-1 0 0,1 1 0,-1-1 0,0 0 0,1 1 0,-1-1 1,1 0-1,-1 1 0,-15 12 189,15-11-178,-35 35 136,1 2 0,-31 47 0,-52 92 42,112-169-169,0 1 0,1 0-1,-7 20 1,12-30-49,0 0 0,0 0-1,0 0 1,0 0 0,0 0 0,0 1-1,0-1 1,0 0 0,0 0 0,-1 0 0,1 0-1,0 0 1,0 0 0,0 0 0,0 0-1,0 0 1,0 1 0,0-1 0,0 0-1,0 0 1,0 0 0,0 0 0,1 0-1,-1 0 1,0 0 0,0 0 0,0 0 0,0 1-1,0-1 1,0 0 0,0 0 0,0 0-1,0 0 1,0 0 0,0 0 0,0 0-1,0 0 1,0 0 0,0 0 0,1 0-1,-1 0 1,0 0 0,0 0 0,0 1 0,0-1-1,0 0 1,0 0 0,0 0 0,0 0-1,0 0 1,1 0 0,-1 0 0,0 0-1,0 0 1,0 0 0,0 0 0,0 0-1,0 0 1,0 0 0,0-1 0,0 1 0,1 0-1,9-4 29,9-10-15,19-14-32,0 2 0,2 2 0,1 2-1,0 1 1,2 2 0,0 2 0,62-15 0,-39 13-13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18164,'0'13'1568,"-2"11"-1264,1 20-160,-2 13 560,0 24-479,0 13-161,-3 17-168,-1 3-65,1-8-31,-3-4-80,-4-17-184,4-9-152,-7-31 456,-3-17-64,-7-28-32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13939,'-1'0'164,"1"0"0,-1-1 1,1 1-1,-1 0 0,1 0 0,-1-1 1,1 1-1,-1 0 0,1-1 0,0 1 1,-1-1-1,1 1 0,-1 0 0,1-1 0,0 1 1,0-1-1,-1 1 0,1-1 0,0 1 1,0-1-1,-1 1 0,1-1 0,0 1 0,0-1 1,0 0-1,0 1 0,0-1 0,0 1 1,0-1-1,0 1 0,0-1 0,0 0 1,0 1-1,0-1 0,0 0 0,1-1 221,1 0 0,-1 0 0,0 0 0,0 0 0,1 0 0,-1 1 0,1-1 0,-1 0-1,3-1 1,4-4 336,1 1 0,-1 1-1,12-7 1,-18 11-669,0 0 0,0 0 0,0 0 0,0 0 0,0 0 0,1 1 0,-1-1 0,0 1 0,0-1 0,1 1 0,-1 0 0,0 0 0,0 0 0,1 0 0,3 1 0,-5 0-42,0-1 0,0 1 0,0 0-1,0 0 1,0 0 0,0 0 0,0 1 0,-1-1 0,1 0 0,0 0-1,-1 0 1,1 1 0,-1-1 0,1 0 0,-1 1 0,1-1 0,-1 0-1,0 1 1,0-1 0,0 1 0,0-1 0,0 0 0,0 1 0,0-1-1,-1 3 1,-1 15 20,-1-1-1,0 0 0,-2 0 1,0 0-1,-10 23 0,-13 43-18,28-84-14,0 1 0,0-1 0,0 0 0,0 1 0,0-1 0,0 0 0,0 1 0,0-1 1,0 0-1,0 1 0,0-1 0,1 1 0,-1-1 0,0 0 0,0 1 0,0-1 0,0 0 0,0 1 0,1-1 0,-1 0 0,0 1 0,0-1 1,1 0-1,-1 0 0,0 1 0,0-1 0,1 0 0,-1 0 0,0 0 0,1 1 0,-1-1 0,0 0 0,1 0 0,-1 0 0,0 0 0,1 0 0,-1 0 1,0 1-1,1-1 0,-1 0 0,1 0 0,22-1-76,-6 1 54,-14 0 21,-1 1-1,1 0 0,0-1 0,0 1 1,0 0-1,-1 0 0,1 1 1,-1-1-1,1 1 0,-1-1 0,1 1 1,-1 0-1,0 0 0,0 0 1,0 0-1,0 0 0,0 0 0,0 0 1,0 1-1,-1-1 0,1 1 1,-1-1-1,0 1 0,0 0 0,2 4 1,-2-2 12,0 0 0,-1 0 0,1 0 0,-1 0 0,0-1 0,0 1 0,-1 0 0,1 0 0,-1 0 0,0 0 0,-1-1 0,1 1 0,-1 0 0,-3 6 0,-4 5-41,-1-1 1,0-1-1,-1 1 1,-1-2 0,0 1-1,-18 13 1,26-24-2275,4-7 1569,5-6 261,5-5-374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18628,'3'29'2192,"-3"3"-1479,0 1-321,0-1 1152,0 1-648,0-2-344,1-6-856,3-3-416,2-14 864,0-2-296,-3-4-144,0-2-104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20348,'6'-5'533,"0"-1"0,1 1 0,-1 0 0,1 1 0,0 0 0,1 0-1,-1 0 1,1 1 0,7-3 0,-13 6-480,0-1 0,0 0 0,1 1 0,-1-1 0,0 1 0,0 0 0,1 0 0,-1 0 0,0 0 0,0 0 0,1 0 0,-1 0 0,0 1 0,0-1-1,1 1 1,-1 0 0,0 0 0,0-1 0,0 1 0,0 1 0,0-1 0,0 0 0,0 0 0,-1 1 0,1-1 0,0 1 0,-1 0 0,1-1 0,-1 1 0,0 0 0,1 0 0,-1 0 0,0 0 0,0 0 0,0 0 0,1 4 0,0 1-45,-1-1 0,0 1 0,0 0 0,0 0 0,-1-1 0,0 1 0,-1 0 0,1 0 0,-1-1 0,-3 13 0,-4 7 1,-14 34-1,17-47 1,-56 128 42,61-140-48,-1 0-1,1 0 1,-1 1-1,1-1 1,-1 0 0,1 0-1,0 0 1,0 1-1,0-1 1,0 0 0,0 1-1,0-1 1,0 0-1,0 0 1,0 1 0,0-1-1,1 0 1,-1 0-1,0 0 1,1 1 0,-1-1-1,1 0 1,1 2-1,-1-3 0,0 1 0,0 0 0,0-1-1,0 1 1,0-1 0,1 1 0,-1-1-1,0 0 1,0 1 0,1-1 0,-1 0-1,0 0 1,1 0 0,-1 0 0,0 0-1,1 0 1,-1 0 0,0 0 0,0-1-1,1 1 1,-1 0 0,2-2 0,27-7-309,0-3 1,-1 0-1,0-2 1,33-22-1,-36 18 23,-1-2-79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2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18932,'-2'3'532,"0"1"0,1 0 0,-1 0 0,1 1 0,0-1 1,0 0-1,0 7 0,0-6 235,1-5-736,-3 15 321,0 0 0,1 0 1,1 0-1,0 1 0,1-1 0,3 22 0,-3-36-362,1 0-1,-1 0 0,1 0 0,-1 0 1,1 0-1,0 0 0,-1 0 1,1 0-1,0 0 0,-1 0 0,1 0 1,0 0-1,0 0 0,0-1 0,0 1 1,0 0-1,0 0 0,0-1 1,0 1-1,0-1 0,0 1 0,0-1 1,1 0-1,-1 1 0,0-1 1,2 0-1,40 1-368,-39-2 324,1 1-1,0 0 1,0 0 0,-1 0 0,1 0 0,0 1 0,7 1 0,-10 0 42,-1-1 0,1 0 0,0 1 0,0-1 1,-1 1-1,1-1 0,-1 1 0,0 0 0,1-1 0,-1 1 1,0 0-1,0 0 0,0 0 0,0 0 0,0 0 0,-1 0 1,1 0-1,-1 1 0,1-1 0,-1 0 0,0 0 0,0 0 1,1 0-1,-2 1 0,1-1 0,0 3 0,-1 4 70,-1 1 0,0-1 0,0 0 0,-6 16 0,6-20-39,-23 50 409,24-52-444,-1 0 0,0 0 1,0 0-1,0-1 0,0 1 0,0-1 0,0 1 0,-1-1 0,0 0 0,1 1 0,-1-2 0,0 1 0,0 0 0,-5 2 0,7-4 13,0 1-1,0-1 1,0 0-1,0 0 1,0 0-1,0 0 1,0 0-1,0 0 1,-1 0-1,1-1 1,0 1-1,0 0 0,0 0 1,0-1-1,1 1 1,-1-1-1,0 1 1,0-1-1,0 1 1,0-1-1,0 0 1,0 1-1,1-1 1,-1 0-1,0 0 1,1 1-1,-1-1 1,0 0-1,1 0 1,-1 0-1,1 0 1,-1 0-1,0-2 1,-7-26-174</inkml:trace>
  <inkml:trace contextRef="#ctx0" brushRef="#br0" timeOffset="1">33 63 20604,'8'-9'2137,"5"0"-1329,0 1-352,7-1 1216,2-1-535,3 1-705,0 0-664,-6 9 224,-3 3-72,-6 4-128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7566 12875,'-5'-4'181,"-1"-2"-164,1 1 1,-1-1-1,1 0 1,-1 0-1,2-1 1,-1 1-1,1-1 1,0 0-1,0 0 1,1 0-1,-3-10 1,-5-26-75,2-2 1,-7-74-1,8-94 149,7 152-81,-9-245 365,-2-227 49,12 460-419,-5-493 74,-34 2-14,-20 120-59,-18-157 168,68 509-132,-80-598 120,43 473-172,-50-303-7,56-144 204,76 1 0,-14 485-224,62-239 0,-10 188 8,-69 216 41,1 1 0,0 0 0,1 0-1,0 1 1,0 0 0,2 0 0,-1 1-1,1 0 1,0 0 0,1 1 0,17-12 0,-5 7 13,-1 0 1,2 2 0,0 1 0,0 0 0,28-7 0,-33 13 91,0 2 0,0 0 0,0 1 0,0 1 0,0 0 0,35 4 0,9 0 480,-54-4-530,17-1 359,-17 3-423,-7 4-372,-2-4 357,0-1-1,1 1 1,-1-1 0,0 1 0,0-1 0,1 1-1,-1-1 1,0 1 0,0-1 0,0 0-1,1 1 1,-1-1 0,0 0 0,0 0-1,0 0 1,0 0 0,0 0 0,-1 0 0,-11-1-130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2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12171,'-4'7'2825,"5"-8"-2786,0 0 0,0 1 0,-1-1 0,1 0 0,0 1 0,0-1 0,0 1 0,0-1 0,0 1 0,-1 0 0,1-1 0,0 1 0,0 0-1,0 0 1,2-1 0,2 1 58,0 1 0,-1-1 0,1 1 0,0 0 0,0 0 1,0 0-1,-1 1 0,1-1 0,6 4 0,14 5 42,6-2-126,-2 2 1,1 2-1,-2 0 1,0 2-1,0 1 1,-1 2-1,35 27 1,52 35-34,-114-79 30,1 1 0,-1-1-1,0 0 1,0 0 0,1 1 0,-1-1 0,0 0-1,0 1 1,0-1 0,1 1 0,-1-1 0,0 0-1,0 1 1,0-1 0,0 0 0,0 1 0,0-1-1,0 1 1,0-1 0,0 0 0,0 1 0,0-1 0,0 1-1,0-1 1,0 0 0,0 1 0,0-1 0,-1 0-1,1 1 1,0-1 0,0 0 0,0 1 0,0-1-1,-1 0 1,1 1 0,0-1 0,0 0 0,-1 1-1,1-1 1,-1 0 0,-15 15 198,12-12-139,-224 199 923,169-143-1227,-84 109 1,43-33 7,55-84 79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16596,'7'-10'4738,"88"-124"-900,-51 74-3460,48-60-199,-91 118-180,0 1-1,0 0 1,0 0-1,0 0 1,0 0-1,0 0 1,0 0-1,1 0 1,-1 0-1,0 0 1,1 0-1,-1 1 1,1-1-1,-1 1 1,1-1-1,2 0 1,-3 2 0,0-1-1,0 0 1,0 1 0,0-1 0,-1 1 0,1-1 0,0 1-1,0 0 1,0-1 0,0 1 0,-1 0 0,1-1 0,0 1-1,-1 0 1,1 0 0,-1 0 0,1 0 0,-1 0-1,1 0 1,-1 0 0,0 0 0,1-1 0,-1 1 0,0 1-1,0-1 1,1 1 0,5 31-14,-1 1 0,-1-1 0,-2 1 0,-1 0 0,-5 43 1,2 16-3874,2-88 2980,0-10 128,0-4-263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18276,'1'0'98,"-1"-1"0,0 1 0,0 0 0,0 0 0,0-1 0,0 1 0,1 0 0,-1 0 0,0-1 0,0 1 0,0 0 0,1 0 0,-1-1 0,0 1 0,1 0 0,-1 0 0,0 0 0,0 0 1,1-1-1,-1 1 0,0 0 0,1 0 0,-1 0 0,0 0 0,1 0 0,-1 0 0,0 0 0,0 0 0,1 0 0,1 9 1831,-7 24-226,3-27-1545,-3 23-188,1 0 1,1 0-1,2 0 1,1 1-1,1-1 1,1 0-1,13 57 1,-9-70-1198,-3-12 336,-3-8-472,-3-9 509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18132,'-5'-3'3553,"10"3"-1841,6 1-432,8 1-480,4-2-167,12 0-505,6 0-296,13-3-729,-2 0-239,4-4 896,-2-1-192,1-2-176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22901,'5'-9'239,"0"1"-1,0-1 1,1 2 0,0-1 0,0 1 0,0-1-1,1 2 1,0-1 0,1 1 0,0 0 0,-1 1-1,2-1 1,-1 2 0,1-1 0,-1 1 0,16-5-1,-22 9-232,-1-1 0,1 1 0,-1 0 0,0-1 0,1 1 0,-1 0 0,1 0 0,-1 0 0,0 0 0,1 0-1,-1 0 1,1 1 0,-1-1 0,0 0 0,1 1 0,-1-1 0,0 1 0,1-1 0,-1 1 0,0-1 0,0 1-1,1 0 1,-1 0 0,0 0 0,1 1 0,-1 0-6,0-1 1,0 1-1,-1 0 0,1 0 0,-1 0 0,1 0 1,-1 0-1,1 0 0,-1 0 0,0 0 0,0 0 1,0 0-1,0 0 0,-1 0 0,0 3 0,-1 5-10,-1 0-1,0 0 1,0 0-1,-1-1 0,-9 16 1,-8 5 75,0-2 1,-44 44-1,44-50-11,21-22-54,0 0 0,0 0 0,-1 0 0,1 1 0,0-1 0,0 0 0,-1 0 0,1 1-1,0-1 1,0 0 0,0 0 0,-1 1 0,1-1 0,0 0 0,0 1 0,0-1-1,0 0 1,0 1 0,0-1 0,0 0 0,0 1 0,0-1 0,0 0 0,0 1-1,0-1 1,0 0 0,0 1 0,0-1 0,0 0 0,0 1 0,0-1 0,0 0-1,0 1 1,1-1 0,-1 0 0,0 0 0,0 1 0,0-1 0,0 0 0,1 0-1,-1 1 1,0-1 0,0 0 0,1 0 0,-1 1 0,0-1 0,1 0 0,-1 0-1,0 0 1,0 0 0,1 0 0,-1 1 0,0-1 0,1 0 0,-1 0 0,0 0-1,1 0 1,-1 0 0,0 0 0,1 0 0,-1 0 0,0 0 0,1 0 0,0 0 0,33 1-152,-18-1 47,-6 1 29,0 0-1,-1 1 1,1 0-1,0 1 1,-1 0-1,0 1 1,0 0-1,0 0 0,0 0 1,-1 1-1,12 9 1,-16-11 67,0 1 1,-1-1-1,0 0 1,0 1 0,0 0-1,0 0 1,0 0-1,-1 0 1,0 0 0,1 0-1,-2 1 1,1-1-1,0 1 1,-1-1-1,0 1 1,0 0 0,0-1-1,-1 1 1,0 0-1,1 0 1,-2 0 0,1-1-1,-1 1 1,1 0-1,-3 6 1,-1 1 122,0 0 0,-1-1 0,-1 1-1,1-2 1,-2 1 0,0 0 0,0-1 0,-10 10 0,11-12-10,0-1 0,-1-1 1,0 1-1,-1-1 0,1 0 1,-1-1-1,0 0 0,-1 0 0,1-1 1,-1 1-1,-10 2 0,17-7-122,1 1 0,0 0 0,-1-1 1,1 0-1,-1 1 0,1-1 0,-1 0 0,1 0 0,-1 0 0,1 0 0,-1 0 0,1 0 0,0 0 0,-1-1 0,1 1 0,-1 0 0,1-1 0,-1 1 0,1-1 0,0 0 0,-1 1 0,1-1 0,0 0 0,0 0 0,0 0 0,-1 0 1,1 0-1,0 0 0,0 0 0,0 0 0,1 0 0,-1 0 0,0 0 0,0-1 0,1 1 0,-2-3 0,1 0-12,0 0 0,1 0 0,-1 0 0,1-1 0,0 1 0,0 0 0,0 0 0,1 0 1,0 0-1,-1 0 0,1 0 0,2-5 0,8-19-282</inkml:trace>
  <inkml:trace contextRef="#ctx0" brushRef="#br0" timeOffset="1">510 495 20396,'-3'31'1777,"2"2"-1233,-2 4-272,1 7 832,2-1-520,0 4-296,0-3-240,3-6-560,-3-8-344,0-6 1736,4-8-1016,2-10-96,0-6-88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14827,'9'-11'124,"1"0"-1,-1 0 1,2 1 0,0 0-1,0 1 1,0 0-1,1 1 1,1 0 0,-1 1-1,1 0 1,0 1 0,23-7-1,155-20-73,-67 14-260,334-100-131,-327 81 515,-115 34-148,10-4 46,0 1-1,1 1 0,36-3 0,-55 9-34,0 0 1,0 0-1,0 1 0,-1 0 1,1 0-1,15 5 0,-19-4-9,0 0-1,0-1 1,0 2 0,0-1-1,0 0 1,-1 1-1,1 0 1,-1 0-1,1 0 1,-1 0-1,0 0 1,0 1-1,2 4 1,1 2 37,-1 0 0,0 1 0,0 0 0,-2 0 0,1 0 0,1 13 0,9 74 368,-12-84-373,35 792 1882,-41-601-1976,1-154-80,-19 98 1,20-140 110,0-1 1,0 1 0,-1 0 0,0-1 0,-1 0 0,1 1-1,-10 12 1,12-20-5,-1 1 0,0-1-1,0 1 1,0-1 0,0 0 0,0 0-1,0 0 1,0 0 0,0 0-1,-4 0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8 268 18996,'-2'4'344,"1"0"1,0 0-1,0 1 0,0-1 1,1 1-1,-1 5 0,1-10-310,0 1-1,0-1 1,0 0-1,0 1 1,0-1-1,0 0 1,0 1-1,0-1 1,0 0-1,1 1 1,-1-1-1,0 0 1,0 0-1,0 1 1,0-1-1,1 0 1,-1 0-1,0 1 1,0-1-1,0 0 1,1 0-1,-1 1 1,0-1-1,0 0 1,1 0-1,-1 0 1,0 0-1,1 1 1,-1-1-1,0 0 1,1 0-1,-1 0 1,1 0-1,0 0 57,1-1 0,-1 1 0,1-1 0,-1 1 0,1-1 0,-1 1 0,1-1 0,-1 0 0,1 0 0,-1 0 0,0 0-1,2-1 1,46-42 1110,47-52 0,-55 52-599,77-63 1,-116 106-587,-1 0 0,1-1 0,-1 1 1,1 0-1,-1 0 0,1 1 1,0-1-1,0 0 0,-1 0 0,3 0 1,-3 1-13,-1 0 0,0 0 0,1 0 1,-1 0-1,0 1 0,0-1 0,1 0 0,-1 0 1,0 0-1,0 0 0,1 0 0,-1 0 0,0 0 1,0 1-1,1-1 0,-1 0 0,0 0 0,0 0 1,0 0-1,0 1 0,1-1 0,-1 0 0,0 0 1,0 1-1,0-1 0,0 0 0,0 0 0,1 1 1,-1-1-1,0 0 0,0 0 0,0 1 0,0-1 1,0 0-1,0 0 0,0 1 0,0-1 0,0 1 1,-1 4 16,1 0 1,-1 1 0,-1-1 0,1 0-1,-3 6 1,-6 20 1,-43 137 353,43-132-508,2 1 1,-5 59 0,13-84-421,-1-15 140,0-8 289,-3-13-170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 17732,'10'-3'1760,"-10"11"-1056,-7 6-272,-6 9 881,-3 7-305,-4 11-192,-2 5-96,-5 10-272,1-1-88,3 1-128,-1-4-72,7-9-448,2-8-328,5-18 504,1-14-16,6-19-120,2-10-96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16051,'-6'10'446,"-13"25"1580,-22 52 0,37-76-1795,0 1 0,1-1 0,0 1 0,1-1 0,0 1 0,1 0 0,1-1 0,-1 1 1,3 15-1,-2-26-207,0 1 0,0-1 0,0 0 0,0 0 0,0 0 0,1 1 0,-1-1 1,0 0-1,1 0 0,-1 0 0,1 0 0,-1 1 0,1-1 0,0 0 1,-1 0-1,1 0 0,0 0 0,0 0 0,0-1 0,0 1 0,0 0 0,0 0 1,1 0-1,0 0 8,-1-1 0,0 0 0,0 0 0,1 0 0,-1 0 0,0 0 0,0-1 0,1 1 0,-1 0 0,0-1 0,0 1 0,1 0 0,-1-1 0,0 0 0,0 1 0,0-1 0,0 0 0,2 0 0,3-5 149,0 1 0,0-1 0,0 0 0,-1 0 0,9-13 0,-5 5 158,-1-1-1,-1 0 0,11-30 0,-16 39-262,-1 0-1,1 1 0,-1-1 0,0 0 1,0 0-1,-1 0 0,1 0 0,-1 0 1,-1-1-1,1 1 0,-1 0 0,0 0 1,0 1-1,-3-8 0,3 12-62,1 0 0,-1-1 0,1 1 0,-1 0 0,0 0 0,0 0 0,0-1-1,0 1 1,0 0 0,0 0 0,0 0 0,0 0 0,0 0 0,0 1 0,0-1 0,0 0 0,-1 0 0,1 1-1,0-1 1,-1 1 0,1-1 0,-1 1 0,0-1 0,-1 1-17,1 1 0,-1-1 0,1 0-1,0 0 1,-1 1 0,1 0 0,0-1 0,-1 1 0,1 0 0,0 0-1,0 0 1,-4 2 0,0 2-183,-1 0 1,1 1-1,-1-1 0,1 1 1,1 0-1,-10 14 0,11-14-10,0 0-1,0 0 1,1 1-1,0 0 1,0 0-1,1-1 1,0 2-1,0-1 1,1 0-1,0 0 1,-1 11 0,4 12-513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225 196 19532,'0'-5'199,"-1"1"-1,1 0 1,-1 0-1,0-1 1,0 1-1,0 0 1,-1 0-1,1 0 1,-1 0-1,0 0 1,0 0-1,-1 1 1,1-1-1,-1 1 1,1-1-1,-1 1 1,0 0-1,0 0 1,-1 0-1,1 1 1,-1-1-1,1 1 1,-1 0-1,0 0 1,0 0-1,0 0 1,-8-2-1,7 3-139,0 0 1,-1 0-1,1 1 0,0 0 1,-1 0-1,1 0 0,0 1 0,-1-1 1,1 1-1,0 0 0,0 1 1,0-1-1,0 1 0,0 0 0,0 1 1,0-1-1,1 1 0,-1 0 1,1 0-1,0 0 0,0 0 0,-5 6 1,5-5-64,1 0 0,0 0 0,0 1 0,1-1 0,-1 0 0,1 1 0,0 0 0,0 0 0,0 0 0,1 0 0,-1 0 0,1 0 0,1 0 0,-1 0 0,1 0 1,0 0-1,0 0 0,1 8 0,-1-11 2,1 0 1,-1 1-1,1-1 1,0 0-1,0 0 1,0 0 0,0 1-1,0-1 1,0 0-1,1 0 1,-1 0-1,1-1 1,-1 1-1,1 0 1,0 0 0,3 2-1,-2-3 4,0 0 1,-1 1-1,1-1 0,0 0 1,0-1-1,0 1 0,0 0 1,0-1-1,0 0 0,0 0 1,0 0-1,0 0 0,0 0 1,1 0-1,-1-1 0,3 0 1,4-2-4,0-1 0,0 0 0,-1 0 0,0-1 0,1 0 0,-2 0 0,1-1 0,-1 0 0,0-1 0,0 0 0,0 0 0,-1 0 1,0-1-1,8-13 0,-10 14-90,-1 0 0,0 0 0,-1 0 0,1-1 0,-1 1 0,-1-1 1,0 0-1,3-12 0,-5 14-27,1 1-1,-1-1 1,0 1 0,-1 0 0,1-1-1,-1 1 1,0 0 0,0 0 0,-1-1-1,1 1 1,-1 0 0,0 0 0,-5-7-1,-7-7-414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18044,'26'27'3188,"35"48"0,-44-51-2517,-2 0 0,19 40-1,-24-41-618,-1-1 0,-1 1 0,-2 1-1,0-1 1,-1 1 0,-2 0-1,0 0 1,-2 46 0,-4-26-136,-2-1 0,-2 0 0,-2-1-1,-2 0 1,-2 0 0,-25 56 0,16-49-278,-3-1 0,-2-1 0,-2-1 0,-60 72 0,1-26-60,1-24-186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13 14611,'0'0'58,"0"-1"-1,0 1 0,0-1 1,0 1-1,0-1 1,0 1-1,0 0 1,0-1-1,0 1 1,0-1-1,0 1 0,0-1 1,0 1-1,-1-1 1,1 1-1,0 0 1,0-1-1,-1 1 1,1-1-1,0 1 0,0 0 1,-1-1-1,1 1 1,0 0-1,-1-1 1,1 1-1,-1 0 1,1 0-1,0-1 0,-1 1 1,1 0-1,-1 0 1,1 0-1,-1-1 1,1 1-1,-1 0 1,1 0-1,0 0 0,-1 0 1,1 0-1,-1 0 1,1 0-1,-1 0 1,1 0-1,-1 0 1,1 0-1,-1 1 0,1-1 1,-1 0-1,0 0 1,-1 1 149,-1 0-1,1 1 1,-1-1 0,1 0 0,-1 1-1,1-1 1,0 1 0,-3 2-1,-4 8 166,1-1 0,0 1-1,1 1 1,0 0-1,0 0 1,2 0-1,-8 26 1,4-15-74,-108 352 1995,93-276-1945,-19 188 0,40-252-311,2-1-1,5 60 0,-3-82-221,2 0 0,-1 1 0,2-1 0,-1 0-1,2 0 1,0 0 0,0-1 0,1 0-1,1 0 1,9 12 0,-14-20-21,1 0 0,1 0 0,-1-1 0,1 1 0,-1-1 0,1 0 0,0 0 0,0 0 0,0-1 0,1 1 0,-1-1 0,0 0 0,1 0-1,0 0 1,-1-1 0,1 0 0,0 0 0,0 0 0,6 0 0,20-6-954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38 407 18612,'-14'24'1339,"10"-18"-1088,0 0-1,1 0 1,-1 1 0,1-1 0,-2 10-1,4-16-227,1 0 0,0 0-1,0 0 1,0 1 0,0-1-1,0 0 1,0 0 0,0 0-1,0 0 1,0 1 0,0-1-1,0 0 1,1 0 0,-1 0-1,0 0 1,0 0 0,0 1-1,0-1 1,0 0 0,0 0-1,0 0 1,0 0 0,0 0-1,0 1 1,1-1 0,-1 0-1,0 0 1,0 0 0,0 0-1,0 0 1,0 0 0,0 0-1,1 0 1,-1 0 0,0 0-1,0 1 1,0-1 0,0 0 0,1 0-1,-1 0 1,0 0 0,0 0-1,0 0 1,0 0 0,1 0-1,-1 0 1,0 0 0,0 0-1,0 0 1,0-1 0,0 1-1,1 0 1,-1 0 0,0 0-1,0 0 1,0 0 0,0 0-1,1 0 1,11-6 562,19-17-186,-2 0 0,32-32 0,49-61-254,-101 106-105,190-205 307,-175 187-218,-14 22 12,-6 13-3,-7 14 34,3-20-168,-39 136 555,13-51-389,20-65-135,-27 116-1029,32-135 935,1-1 41,-1 0 0,1 1 0,0-1 0,-1 0 1,1 0-1,0 0 0,0 0 0,0 0 0,0 0 0,0 0 0,0 0 0,0 1 0,0-1 0,0 0 0,1 0 0,-1 0 0,0 0 0,1 0 0,-1 0 0,0 0 0,1 0 0,1 1 0,7-5-262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 12827,'9'-7'12242,"-7"11"-12542,0 3 371,0 1 0,-1-1 0,1 1 1,-2 0-1,1 0 0,-1-1 0,0 1 0,-2 9 0,2-2 55,-5 35 270,-2 0 1,-2 0-1,-17 51 1,3-8-88,3-12-476,18-80-555,1-6 327,0-9-280,4-18-682,-3 1-1,-3-47 1,-4 36 434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15235,'7'6'2185,"4"6"-969,0-3-448,7-1 2017,1 0-1321,10-3-480,-1 0-120,4-5-575,-1 0-410,-2-3 970,-3-1-809,0-1-8,-1 1-16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36 103 16299,'9'-13'695,"2"2"-1,-1-1 0,2 2 0,0-1 1,0 2-1,14-10 0,-22 17-547,-1 0-1,1 0 1,0 0 0,0 0-1,0 1 1,0-1 0,0 1 0,0 0-1,0 0 1,0 1 0,1-1-1,-1 1 1,0 0 0,0 0 0,0 0-1,1 1 1,-1-1 0,0 1-1,0 0 1,0 0 0,0 1-1,0-1 1,0 1 0,0 0 0,-1 0-1,1 0 1,4 4 0,-4-3-90,0 1 0,0-1 0,0 1 0,0 0 0,0 1 0,-1-1 0,0 1 0,0-1 0,0 1 0,-1 0 0,1 0 0,-1 0 0,0 0 0,2 9 0,-3-7-34,-1 0-1,1 0 1,-1 1 0,0-1 0,-1 0-1,0 0 1,0 0 0,0 0 0,-1 0-1,-3 7 1,-3 6 1,-2 0-1,0-1 1,-1 0 0,-1-1-1,-1 0 1,-18 21 0,-40 35 201,42-46 10,-44 58 1,71-84-226,0 0 1,1 1 0,-1-1-1,1 0 1,0 1-1,-1-1 1,1 1 0,0-1-1,1 1 1,-1 0-1,0-1 1,1 1 0,0 0-1,-1-1 1,1 1-1,1 5 1,-1-6-30,1-1 0,0 1 0,0 0-1,0-1 1,0 1 0,0-1 0,0 0 0,0 1 0,0-1 0,1 0 0,-1 0-1,1 1 1,-1-1 0,1 0 0,-1 0 0,1-1 0,-1 1 0,1 0-1,0 0 1,0-1 0,-1 1 0,1-1 0,0 0 0,0 1 0,2-1-1,9 1-345,1-1 0,-1 0 1,0-1-1,0 0 0,0-1 0,0-1 0,0 0 0,-1 0 0,1-2 0,-1 1 0,14-8 0,13-7-479</inkml:trace>
  <inkml:trace contextRef="#ctx0" brushRef="#br0" timeOffset="1">427 419 17460,'-3'29'2200,"-1"5"-1368,-5 8-352,0 2 1241,2 1-841,1 1-440,3-7-1048,3-4 736,6-16-296,4-10-168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7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14651,'-1'-13'2105,"10"19"-1153,4 5-663,7 1-48,1-1 0,0-1 1,0-1-1,44 13 0,2 1 156,-29-8-241,-1 1 0,-2 2-1,1 1 1,-2 2 0,-1 1-1,0 2 1,35 34 0,26 34 47,102 93 137,19-4 16,288 268 237,111 228-303,-375-402-208,360 467 52,-540-660-118,207 295 149,-25 13 62,-198-307-160,-4 2 1,36 114 0,26 185 980,-71-267 102,-29-116-812,-2-1-381,1 0 0,-1 1 1,1-1-1,-1 0 0,0 0 0,1 0 0,-1 0 1,1 0-1,-1 0 0,1 0 0,-1 0 1,1 0-1,-1 0 0,1 0 0,-1 0 0,1 0 1,-1-1-1,1 1 0,-1 0 0,1 0 1,-1-1-1,1 1 0,-1 0 0,0-1 0,-12-2-1808,9 5 1258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17124,'-5'17'1264,"14"-11"-920,12-6-88,25-8 456,10-6-184,23-3-120,5-4-8,17 0-207,8-3-297,4 1 184,-4 2-40,-14 5-96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19740,'10'-5'4016,"15"1"-3052,-23 4-660,186-22 1474,-167 19-1717,-8 1-36,0 0 0,0 1 1,0 1-1,0 0 0,17 3 0,-29-3-24,0 0 1,0 1 0,0-1-1,0 0 1,0 1-1,0 0 1,0-1 0,0 1-1,-1-1 1,1 1-1,0 0 1,0 0 0,-1 0-1,1-1 1,0 1 0,-1 0-1,1 0 1,-1 0-1,1 0 1,-1 0 0,0 0-1,1 0 1,-1 0-1,0 0 1,0 0 0,1 0-1,-1 1 1,-1 33 48,0-31-35,-3 31 179,-3 0-1,-16 55 0,-34 66 433,6-16-911,50-135-9,-1-1 1,1 1 0,-1-1 0,0 0 0,-4 6 0,6-10 236,-1 0 0,1 0 1,0 0-1,-1 0 0,1 0 1,0-1-1,-1 1 1,1 0-1,-1 0 0,1 0 1,0 0-1,-1-1 0,1 1 1,0 0-1,-1 0 1,1 0-1,0-1 0,0 1 1,-1 0-1,1-1 0,0 1 1,0 0-1,0-1 1,-1 1-1,1 0 0,0-1 1,0 1-1,0 0 0,0-1 1,0 1-1,-1 0 1,1-1-1,0 0 0,-7-14-442,-1-8-365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23181,'13'0'2152,"0"0"-1399,2 1-321,6-1 1000,4 0-392,3 0-592,3-1-328,-1-2-1032,-6-2-232,-1 2 872,-3 0-240,-2 0-192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 20892,'-1'-6'1921,"-7"7"-1321,-8 13-240,-4 12 680,-3 9-216,-10 9-295,1 5-137,-3 7-272,3-2-64,0-3-200,4-6-192,2-8-585,3-5-375,7-15 1032,-2-7-224,8-10-184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18212,'-11'0'346,"0"0"0,0 1 0,0 0-1,1 1 1,-1 0 0,0 1 0,1 0 0,-1 0 0,1 1 0,0 1 0,0-1 0,-18 14-1,11-6 115,-1 1-1,2 1 0,0 0 1,0 1-1,-21 29 0,34-41-399,-14 21 181,17-23-227,-1 0 0,0 0 0,0 0-1,1 0 1,-1 1 0,1-1-1,-1 0 1,1 0 0,0 1 0,-1-1-1,1 0 1,0 1 0,0-1-1,0 0 1,0 1 0,0-1 0,0 2-1,1-3-8,-1 0-1,1 0 1,0 0 0,-1 0-1,1 0 1,0 0-1,-1 0 1,1 0 0,0 0-1,-1 0 1,1 0-1,0 0 1,-1 0-1,1 0 1,0-1 0,-1 1-1,1 0 1,-1-1-1,1 1 1,-1 0 0,1-1-1,0 1 1,-1-1-1,1 1 1,-1 0 0,1-2-1,16-12 31,-6 6-14,-1-1-1,-1-1 1,0 0-1,-1 0 1,1-1 0,-2 0-1,0 0 1,0-1-1,-1 0 1,6-17 0,-11 28-18,-1 0 1,0 0 0,1 0-1,-1 0 1,0 0 0,0 0-1,0 0 1,0 0-1,0-1 1,0 1 0,0 0-1,0 0 1,0 0 0,0 0-1,-1 0 1,1 0 0,0 0-1,-2-2 1,2 3-2,0-1 0,-1 1 0,1-1 0,-1 1 0,0 0 0,1-1 0,-1 1 0,1 0 0,-1 0 0,0 0 0,1-1 0,-1 1 0,1 0 0,-1 0 0,0 0-1,1 0 1,-1 0 0,0 0 0,1 0 0,-1 0 0,1 0 0,-1 0 0,0 1 0,-3 0-11,0 0-1,0 1 0,0-1 0,0 1 1,1 0-1,-1 1 0,1-1 1,-5 4-1,1 1-264,-1 0 0,1 1 0,1 0 0,0 0 0,0 0 0,0 1 0,1 0 0,0 0-1,1 1 1,0-1 0,0 1 0,1 0 0,-2 13 0,5-5-345,3-1-83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123 666 18628,'-6'0'818,"1"0"0,0 1 0,0 0 0,0 0 0,-6 2 0,5-1-558,-1 1 0,1 0 0,0 0 0,-6 4 0,8-4-240,0-1 1,1 1-1,-1 0 1,1 0-1,0 0 1,0 0-1,0 1 1,0-1-1,0 1 1,1 0-1,-1 0 1,1 0-1,0 0 1,1 0-1,-1 0 1,-1 5-1,3-8-11,0-1 0,0 1-1,0 0 1,0-1 0,0 1 0,0 0-1,-1-1 1,2 1 0,-1 0 0,0-1-1,0 1 1,0 0 0,0-1 0,0 1-1,0 0 1,1-1 0,-1 1 0,0 0-1,1-1 1,-1 1 0,0-1 0,1 1 0,-1 0-1,1-1 1,-1 1 0,1-1 0,-1 1-1,1-1 1,-1 0 0,1 1 0,-1-1-1,1 0 1,0 1 0,-1-1 0,1 0-1,0 0 1,-1 1 0,1-1 0,0 0-1,-1 0 1,1 0 0,0 0 0,-1 0-1,1 0 1,0 0 0,-1 0 0,1 0-1,0 0 1,-1 0 0,1-1 0,0 1 0,5-1 41,0 0 1,0-1-1,0 0 1,9-4-1,6-4 67,-1-1-1,0-1 1,33-27 0,-42 30-95,0-1 1,0-1-1,-1 0 1,0 0-1,-1-1 1,15-24-1,-23 35-24,0-1 0,0 1-1,0-1 1,-1 1-1,1-1 1,0 0-1,-1 1 1,1-1 0,-1 0-1,0 1 1,0-1-1,1 0 1,-1 0 0,0 1-1,0-1 1,-1 0-1,1 0 1,0 1-1,0-1 1,-2-2 0,1 3-19,0 0 0,0-1 0,0 1 0,0 1 0,0-1 0,0 0 0,0 0 1,0 0-1,0 0 0,-1 1 0,1-1 0,0 1 0,-1-1 0,1 1 0,0-1 0,-1 1 0,1 0 1,0 0-1,-3 0 0,-4-1-209,-1 1 0,1 1 1,0 0-1,-1 0 0,1 1 1,-13 3-1,15-3 118,1 0-1,0 0 1,0 1 0,0-1 0,0 1 0,-5 4-1,2 4-376</inkml:trace>
  <inkml:trace contextRef="#ctx0" brushRef="#br0" timeOffset="1">709 0 22109,'0'25'1728,"9"10"-1304,1 7-160,-1 12 504,-1 5-167,-7 9-225,-4 5-192,-10 13-184,-9 8-104,-13 9-176,-6-2-73,-9-6-615,1-2 1208,-5-8-448,0-3-72,3-19 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5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17604,'-16'0'1848,"9"0"-1016,10-5-248,16-2 1097,5-2-353,13-5-352,4-1-176,5 0-255,6 2-73,-4 5-280,-3 2-184,-9 6-424,-3 1-248,-12 8-569,-3 1-247,-12-3 1024,-6-1-344,-13 2-121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15651,'-1'16'2121,"4"-3"-1193,14-7-264,9-3 1217,11-3-681,7 0-208,7-5-256,0-1-136,-3-1-448,0 0-352,-7-2-816,-6-1 880,-9 3-136,-7-1-96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12595,'-14'4'5165,"19"-8"-2369,26-10-931,-8 5-1445,1 0 0,1 1 1,-1 2-1,1 0 0,0 2 0,42-2 1,-65 6-405,1 0 1,-1 0-1,1 0 1,-1 0-1,1 1 1,-1-1-1,1 1 1,-1 0-1,0 0 1,1-1-1,-1 2 1,0-1-1,0 0 1,3 2-1,-5-2-12,1-1 0,0 1 0,-1 0 0,1 0 0,-1 0 0,1 0 0,-1 0 0,1 0 0,-1 0 0,0 0 0,0 0 0,1 0 0,-1 0 0,0 0-1,0 1 1,0-1 0,0 0 0,0 0 0,0 0 0,0 0 0,-1 0 0,1 0 0,0 0 0,-1 0 0,1 0 0,-1 0 0,1 0 0,-1 0 0,1 0-1,-1 0 1,1 0 0,-1 0 0,0-1 0,-1 2 0,-10 13 16,-2 0-1,0-1 1,0 0 0,-1-1-1,-18 11 1,11-8 10,-34 33 0,54-48-31,1 1 0,-1-1 0,1 1 0,0-1 1,0 1-1,0-1 0,0 1 0,0 0 0,0-1 1,0 1-1,0 0 0,1 0 0,-1-1 0,1 1 1,-1 0-1,1 0 0,0 0 0,0 0 0,0 0 1,0 0-1,0 0 0,0 0 0,0 0 0,1-1 1,-1 1-1,1 0 0,-1 0 0,1 0 0,0 0 1,0-1-1,0 1 0,0 0 0,0-1 0,0 1 1,0-1-1,0 1 0,1-1 0,-1 0 0,2 2 1,8 6-18,-1-1 1,1 0-1,0-1 1,21 9 0,-19-8-4,6 1-10,56 34-129,-66-36 127,0-1 0,-1 1 0,1 0-1,-1 1 1,11 13 0,-17-19 28,0 1 0,0 0 1,0-1-1,-1 1 0,1 0 0,-1 0 0,0 0 0,0-1 1,0 1-1,0 1 0,-1-1 0,1 0 0,-1 0 1,0 0-1,0 0 0,0 0 0,0 0 0,-1 5 0,0-4 20,-1 1 1,1 0-1,-1-1 0,0 0 0,-1 1 0,1-1 0,-1 0 0,0 0 0,0 0 0,-6 6 0,-6 3 137,-1-1 1,0 0-1,0-1 0,-31 16 0,29-18 132,-34 13-1,45-20-237,1 0-1,-1 0 0,1-1 0,-1 0 1,0 0-1,1 0 0,-1-1 1,0 0-1,-8-1 0,13 1-103,1-1-1,0 1 1,0 0-1,0 0 1,-1-1-1,1 1 0,0 0 1,0-1-1,0 0 1,0 1-1,0-1 1,0 1-1,0-1 1,0 0-1,0 0 1,0 0-1,0 0 1,0 1-1,1-1 1,-1 0-1,0 0 1,1 0-1,-1-1 1,1 1-1,-1 0 1,1 0-1,-1 0 0,1 0 1,0 0-1,-1-1 1,1 1-1,0-2 1,0 1-77,1 0 1,-1-1-1,0 1 0,1 0 1,0 0-1,-1 0 1,1 0-1,0 0 0,0 0 1,0 0-1,1 0 1,-1 0-1,0 0 0,1 0 1,-1 1-1,4-4 1,8-5-693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19900,'-6'2'1921,"3"9"-1249,-4 5-304,-4 8 1344,3 3-824,-1 8-559,2 3-73,-1 0-184,4-1-120,1-7-224,2-3-105,1-11-439,4-6-264,0-16 784,2-10-232,10-12-48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20084,'0'0'50,"0"0"-1,1 1 0,-1-1 1,0 0-1,0 0 0,0 0 1,1 0-1,-1 0 1,0 1-1,0-1 0,1 0 1,-1 0-1,0 0 0,0 1 1,0-1-1,0 0 0,0 0 1,1 1-1,-1-1 1,0 0-1,0 0 0,0 1 1,0-1-1,0 0 0,0 0 1,0 1-1,0-1 0,0 0 1,0 0-1,0 1 1,0-1-1,0 0 0,0 0 1,0 1-1,0-1 0,0 0 1,0 1-1,0-1 0,0 0 1,-1 0-1,1 0 0,0 1 1,0-1-1,0 0 1,0 0-1,0 1 0,-1-1 1,1 0-1,0 0 0,-11 20 227,6-13 68,-28 60 1572,-49 142 0,79-202-1886,-3 10 54,0 0-1,1 1 1,1 0-1,1 0 1,-2 28-1,5-45-79,0 1 0,0-1 0,1 1 0,-1 0 0,0-1 0,1 1 0,-1-1 0,1 1 0,0-1 0,-1 1 0,1-1 0,0 1 0,0-1 0,0 0 0,0 1 0,0-1 0,0 0 0,0 0 0,1 0 0,-1 0 0,0 0 0,1 0 0,-1 0 0,1 0 0,-1-1 0,1 1 0,-1 0 0,1-1 0,-1 1 0,1-1 0,-1 0 0,4 1 0,4 0 9,0-1 0,1 0 0,-1 0 0,14-3 0,-23 3-12,32-5-226,0-1 0,0-2 0,-1-1 0,0-2 0,-1-1 0,48-26 0,-74 36 119,0 0 1,-1 0-1,1-1 1,-1 0-1,0 1 1,0-1-1,0 0 1,0-1-1,-1 1 1,1 0-1,-1-1 1,0 1-1,0-1 1,0 0-1,0 0 1,0 0-1,-1 0 1,0 0-1,1-7 1,0-21-562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22861,'-1'0'18,"-2"4"-7,-3 17-5,-7 30 0,12-44-6,-1 1-1,1 0 1,1 0 0,0 0-1,0 0 1,0 0-1,1 0 1,0 0 0,4 12-1,-4-16-1,1 0 0,-1 0 0,1 0 0,0 0 0,1-1 0,-1 1 0,1 0 0,-1-1 1,1 0-1,0 0 0,0 0 0,1 0 0,-1 0 0,1 0 0,-1-1 0,1 0 0,0 0 0,8 4 0,6 0-35,1-1 0,29 4 1,-34-7-5,0 1 1,0 0 0,0 1 0,0 0 0,-1 1 0,22 11 0,-33-15 35,0 0-1,0 0 1,-1 0-1,1 0 1,-1 0-1,1 1 1,-1-1-1,1 1 1,-1-1-1,0 1 1,1-1-1,-1 1 1,0 0-1,0 0 1,0-1-1,-1 1 1,1 0-1,0 0 1,-1 0-1,2 4 1,-3-4 10,1 0 0,0 0 0,-1 1 0,1-1 0,-1 0 1,0 0-1,0 0 0,1 0 0,-1 0 0,-1 0 0,1 0 0,0 0 0,0 0 0,-1-1 0,-2 4 1,-6 4 95,0-1-1,0 0 1,-1-1 0,0 0 0,-14 7 0,-13 5 612,-44 15 0,63-27-336,1-2 0,-1 0 0,0-1 1,-35 3-1,53-7-345,0 0 1,-1 0-1,1 0 1,0 0 0,0 0-1,0 0 1,0 0-1,0 0 1,0-1-1,0 1 1,0 0 0,0-1-1,-2 0 1,3 1-78,0 0 1,0-1 0,-1 1-1,1 0 1,0 0-1,0-1 1,0 1-1,0 0 1,-1 0-1,1-1 1,0 1 0,0 0-1,0-1 1,0 1-1,0 0 1,0 0-1,0-1 1,0 1 0,0 0-1,0-1 1,0 1-1,0 0 1,0-1-1,0 1 1,0 0-1,0-1 1,0 1 0,0 0-1,0-1 1,1 0-98,0 0 0,-1 0 0,1 0 0,0-1 0,0 1 0,0 0 0,0 0 0,0 1 0,0-1 0,1 0 0,-1 0 0,0 0 0,0 1 0,0-1 0,1 1 0,-1-1 0,0 1 0,1-1 0,1 1 0,14-2-534,1 2-249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47 325 18412,'-10'41'1928,"0"3"-1143,-2-2-289,6 0 944,2-2-232,0-5-616,4-3-376,4-12-936,5-4-56,7-13 592,6-1-224,4-9-128</inkml:trace>
  <inkml:trace contextRef="#ctx0" brushRef="#br0" timeOffset="1">418 1 19804,'-3'8'742,"0"-1"-1,-1 1 0,-8 12 1,-7 14 68,-50 140 857,59-143-1415,2 0 1,0 1 0,-4 58 0,12-86-222,-1-1 0,1 1 0,0-1 1,1 1-1,-1-1 0,0 1 0,1-1 1,0 0-1,0 1 0,0-1 0,0 0 1,1 0-1,-1 0 0,1 0 0,0 0 0,2 4 1,-2-5-12,1 0-1,-1 0 1,1 0 0,0 0 0,-1-1-1,1 1 1,0-1 0,0 1 0,0-1-1,0 0 1,0 0 0,1-1 0,-1 1-1,0-1 1,0 1 0,0-1 0,6 0-1,-1 0-168,-1-1-1,0 1 1,1-2-1,-1 1 1,0-1-1,1 0 1,-1 0-1,0-1 1,-1 0-1,1 0 0,0 0 1,-1-1-1,0 0 1,0-1-1,0 1 1,0-1-1,-1 0 1,1 0-1,-1-1 1,-1 0-1,7-10 0,1-11-531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17396,'-7'38'2144,"-1"2"-1320,-2 6-264,0 5 1313,1 2-697,0-2-264,2-3-376,-2-3-288,5-2-1048,-2-2-2208,0-8 2648,2-4-425,0-4-335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19132,'24'4'2057,"5"-1"-1481,9 0-264,4-5 1200,8 1-952,-1 0-184,1 1-512,-3 0-360,-9-2-616,-6 2 1064,-10 0-232,-6 0-160,-10 3-144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17452,'19'11'1864,"7"0"-1024,5-7-368,13-3 921,1 1-281,9-4-760,0-1-464,-3-2 216,-1 0-104,-12-1-264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1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16019,'43'5'2339,"-8"-2"-781,-1 1 1,0 2-1,61 18 1,-91-22-1542,0-1-1,0 1 1,0 0 0,0 0 0,-1 0-1,1 1 1,-1 0 0,1-1-1,-1 1 1,0 0 0,0 0 0,0 1-1,0-1 1,-1 1 0,1-1-1,-1 1 1,2 4 0,-2-3 3,-1 0 0,1 1 0,-1-1 0,0 1 0,-1-1 0,1 0 0,-1 1 0,0-1 0,-1 1 0,1-1 0,-3 11 0,-3 3 46,0 0-1,-2-1 1,0 1 0,-1-2 0,0 1 0,-16 19-1,-28 35 47,-3-2-1,-67 64 0,108-120-172,-1 1 1,-17 11 0,12-12-105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17044,'-6'-15'3556,"13"22"-1092,15 22-840,129 225 541,-37-55-1471,-87-158-449,1-1 1,54 58-1,-54-67-1308,-49-38-2916,-27-17 2171,14 9 707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1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46 538 14035,'-3'-2'418,"0"1"0,-1-1 0,1 0 0,0 0 0,0 0 0,0-1 0,0 1 0,0-1 0,1 1 0,-1-1 0,1 0 0,-4-5 0,5 5-129,0 1 0,0-1 0,1 0 0,-1 0 0,1 0 0,-1 0 0,1 0 0,0 0 0,0 0 0,0 0 0,1 0 0,-1 0-1,1 0 1,-1 1 0,1-1 0,2-5 0,4-10 240,0 0 0,2 0-1,0 1 1,1 0 0,0 1-1,2 0 1,0 0 0,24-23 0,7 0-350,75-54 0,-18 16-1570,-96 74 1318,0 0-1,0 0 0,0-1 0,0 0 1,-1 1-1,0-1 0,0-1 0,0 1 1,4-7-1,-5-10-426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0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27 17948,'6'-18'1408,"-4"10"-671,-2 8-719,0 0-1,0 0 0,0 0 1,0 0-1,0 0 0,0 0 0,0 0 1,0 0-1,0 1 0,0-1 0,0 0 1,0 0-1,0 0 0,0 0 0,0 0 1,0 0-1,0 0 0,0 0 0,0 0 1,0 0-1,0 0 0,-1 0 1,1 0-1,0 0 0,0 0 0,0 0 1,0 0-1,0 0 0,0 0 0,0 0 1,0-1-1,0 1 0,0 0 0,0 0 1,0 0-1,0 0 0,0 0 0,0 0 1,0 0-1,0 0 0,0 0 0,0 0 1,0 0-1,0 0 0,0 0 1,0 0-1,0 0 0,0 0 0,0 0 1,0 0-1,-10 14 490,1 1-1,1 1 1,0 0 0,1 0-1,-8 29 1,10-29-353,-24 77 188,4 2 1,5 0-1,3 2 0,5 0 1,4 0-1,10 195 0,2-233-146,18 87-1,-19-130-347,1 0 0,1 0 0,0 0 0,1-1 0,1 0 0,1 0 0,0 0 0,0-1 0,2 0 0,13 16 0,-21-27 91,0-1 0,1 1 0,-1-1 0,0 1 0,1-1 1,-1 0-1,1 0 0,0 0 0,0-1 0,0 1 0,0 0 0,0-1 1,0 0-1,0 0 0,0 0 0,1 0 0,-1 0 0,6 0 0,8-4-492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1 594 9530,'496'45'1062,"2"-38"-16,-371-6-695,449-7 499,16 1-360,0 27 115,-204 12-215,552 27 171,-284-77-486,2-25-40,271-12-35,-221 37-15,481-19 28,134-41 36,-6-55 2,-75-107-14,-528 96-684,-797 140 3321,44 1-2237,-8-1 125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230 185 8402,'-24'-17'840,"0"-1"1,1-1 0,-31-34-1,3 3-28,50 49-803,-23-19 241,23 20-241,0-1 1,0 0 0,1 1-1,-1-1 1,0 1-1,0-1 1,0 1-1,0-1 1,0 1-1,0-1 1,0 1-1,0 0 1,0 0 0,0 0-1,0-1 1,0 1-1,0 0 1,0 0-1,0 0 1,0 0-1,0 1 1,0-1-1,0 0 1,-2 1-1,3-1-5,0 1-1,-1-1 0,1 1 0,0-1 0,0 1 1,-1 0-1,1-1 0,0 1 0,0-1 0,0 1 1,0 0-1,0-1 0,0 1 0,0-1 1,0 1-1,0 0 0,0-1 0,0 1 0,0-1 1,0 1-1,0-1 0,1 1 0,-1 0 0,0-1 1,0 1-1,1-1 0,-1 1 0,0-1 0,1 1 1,0 0-1,13 15 5,-5-9-17,0-2 0,1 1-1,-1-1 1,1-1 0,0 0-1,0 0 1,0-1 0,18 3-1,4 0-20,53 1 0,33-7 59,200-28-1,-97 5 330,-187 20-276,233-7 986,-237 11-822,0 1 0,0 2 0,-1 1 0,1 1 0,-1 2 0,50 20-1,-79-28-242,39 20 242,-37-19-234,0 1 0,0-1 0,0 1 1,0-1-1,0 1 0,0 0 0,-1-1 0,1 1 0,-1 0 0,1 0 0,-1 0 0,0 0 1,0 1-1,0-1 0,1 3 0,-2-3-2,0-1 0,0 0 0,0 1 0,0-1 0,-1 0-1,1 0 1,-1 1 0,1-1 0,-1 0 0,1 0 0,-1 1 0,0-1 0,1 0 0,-1 0 0,0 0 0,0 0 0,0 0 0,0 0-1,0 0 1,0 0 0,-2 1 0,-28 18 100,24-15-126,-7 6-185,15-7 162,10-2 15,13-2-61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15 145 15099,'-5'-5'1545,"2"-5"-929,-2-2-168,4 1 696,1-3-40,1 3-168,4 1-175,5 2-249,0 1-24,8 3-104,4-2-104,8 3-96,5-3-136,2 0-440,-1-1-288,-5-2 584,-9 0-160,-16 2-64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18724,'-2'12'816,"4"-5"-1560,-4 1-1152,6-11 1095,6-9 41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1567 12259,'-8'23'2828,"3"-18"-974,2-15-604,3-30-233,3 0 1,12-69 0,-6 50-621,75-496 983,-18-49-726,-66 598-652,21-160 77,-20 161-228,-3 6 241,-3 11 201,-4 20-3551,4-31 2159,4-5 396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5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11 301 14619,'-10'11'2417,"16"-17"-298,19-19-304,141-213 1717,-160 229-3438,-4 6-74,16-22 210,-18 25-227,0 0 0,0 0 0,1-1 0,-1 1 0,0 0 0,0-1 0,0 1 0,1 0 0,-1-1 0,0 1 0,0 0 0,1 0 0,-1 0 0,0-1 0,0 1 1,1 0-1,-1 0 0,0 0 0,1-1 0,-1 1 0,0 0 0,1 0 0,-1 0 0,0 0 0,1 0 0,-1 0 0,0 0 0,1 0 0,-1 0 0,0 0 0,1 0 0,-1 0 0,0 0 0,1 0 0,-1 0 0,0 0 0,1 0 0,-1 1 0,0-1 0,1 0 0,-1 0 0,0 0 0,1 0 0,-1 1 0,0-1 0,0 0 0,1 0 0,-1 1 0,0-1 0,0 0 0,0 0 0,1 1 0,-1-1 0,0 0 0,0 1 0,0-1 0,0 0 0,0 1 1,1-1-1,-1 0 0,0 1 0,0-1 0,0 0 0,0 1 0,0-1 0,0 0 0,0 1 0,0 0 0,9 76 56,1 127 0,-10-177-59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8 263 12307,'-8'1'1041,"14"-10"-591,5 2-319,0 1 1,0 1-1,1 0 1,-1 0-1,1 1 1,0 0-1,17-2 1,-4 0-48,82-19 38,132-13-1,113 7 115,-140 15-94,-170 12 108,-1-1 0,0-2-1,49-15 1,-89 22-245,-1 0-1,1-1 1,-1 1-1,1 0 1,-1 0 0,1 0-1,0-1 1,-1 1-1,1 0 1,-1-1 0,1 1-1,-1 0 1,0-1-1,1 1 1,-1-1-1,1 1 1,-1-1 0,0 1-1,1-1 1,-1 1-1,0-1 1,0 1-1,1-1 1,-1 1 0,0-1-1,0 1 1,0-1-1,0-1 1,-4-15-293,0 6 289,-1-7-78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43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13251,'0'-1'71,"1"-1"0,-1 0 0,1 1 0,0-1 1,-1 1-1,1-1 0,0 1 0,0-1 0,0 1 0,0-1 1,0 1-1,0 0 0,0 0 0,1 0 0,-1-1 0,0 1 1,1 0-1,-1 1 0,1-1 0,-1 0 0,1 0 0,-1 1 1,1-1-1,0 0 0,-1 1 0,1 0 0,0-1 0,2 1 1,7-1 28,1 0 0,-1 0 1,16 2-1,-8 0-35,76-3-3,133-22 0,91-37 95,-288 54-132,44-10 75,0 3 0,86-5 1,-152 18-100,0 1 1,0 0-1,0 1 1,0 0 0,-1 0-1,1 1 1,0 0-1,0 1 1,8 3 0,-15-5-3,0 0 1,0 1 0,0-1 0,-1 0 0,1 1 0,0-1-1,-1 1 1,0 0 0,1-1 0,0 3 0,-1-4 0,-1 1 0,0-1 0,1 1 0,-1-1 0,0 1 0,1 0 0,-1-1-1,0 1 1,0-1 0,0 1 0,0-1 0,1 1 0,-1 0 0,0-1 0,0 1 0,0 0 0,0-1 0,0 1 0,-1-1 0,1 1 0,0 0 0,0-1 0,0 1 0,0-1 0,-1 1 0,1-1 0,0 1 0,0-1 0,-1 1 0,1-1 0,-1 2 0,-1-1-1,0-1-1,0 1 1,0 0 0,0-1 0,0 1 0,0-1-1,0 0 1,0 1 0,0-1 0,-2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 18076,'1'-3'1879,"-2"5"-614,-7 11-63,-9 24-531,-8 40-233,4 0 0,-19 126 0,40-200-383,-1 0 0,1 0 0,0 0 0,0 0 0,0 0 0,0 0 0,1 0 0,-1 0 0,1 0 1,0 0-1,0 0 0,0 0 0,2 4 0,-2-5-28,1-1 1,-1 1-1,0-1 1,1 1-1,-1-1 1,1 0-1,-1 0 0,1 0 1,0 0-1,0 0 1,-1 0-1,1 0 1,0 0-1,0-1 0,0 1 1,0-1-1,0 0 1,0 1-1,0-1 1,0 0-1,2 0 1,28-2 68,1-1 1,-1-1 0,0-2 0,57-18 0,-13 3-44,-68 20-108,26-8-887,0 2-1,39-2 1,-73 9 912,1 0-55,-1 0 0,1 0-1,-1 0 1,1 0 0,0 0 0,-1 0-1,1 0 1,-1 0 0,1-1-1,0 1 1,-1 0 0,1 0-1,-1 0 1,1-1 0,-1 1 0,1 0-1,-1-1 1,1 1 0,-1 0-1,1-1 1,-1 1 0,1 0-1,-1-1 1,0 1 0,1-1 0,-1 1-1,0-1 1,1 1 0,-1-1-1,0 1 1,1-2 0,-1-10-901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16211,'3'4'350,"1"-1"-1,-1 0 1,0 0-1,1-1 0,0 1 1,0-1-1,0 0 1,0 0-1,5 2 0,45 13 1271,-23-8-926,-24-7-563,16 6 73,0 0 1,0 1 0,-1 1 0,0 2 0,20 13 0,-37-21-218,-1-1 1,1 1-1,-1 0 1,0 0-1,0 0 1,-1 0-1,1 0 1,-1 1-1,0 0 0,0 0 1,0 0-1,-1 0 1,0 0-1,0 0 1,0 1-1,0-1 1,-1 1-1,0-1 1,0 1-1,-1 0 0,0-1 1,0 1-1,0 0 1,0-1-1,-1 1 1,0 0-1,-3 8 1,1-4-12,0-1 1,-1 1 0,0-1-1,-1 0 1,0 0 0,0-1 0,-8 10-1,-7 5-337,-23 21 0,28-29-17,13-12 202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18836,'0'9'1832,"3"6"-1119,-3 2-321,2 9 1232,-1 5-672,-1 8-544,1 1-176,1 4-648,-2-3-384,0-5-624,-2-5 1128,-3-9-272,-1-3-177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16508,'3'-11'411,"1"1"0,-1 0 1,2 0-1,-1 0 1,1 0-1,8-10 1,-9 15-235,0 0-1,1 0 1,-1 1 0,1-1-1,0 1 1,0 1 0,0-1-1,1 1 1,0 0 0,-1 0-1,1 0 1,7-2 0,4 0 295,1 1 1,-1 0 0,1 1-1,-1 1 1,37 0 0,-42 2-355,0 1 1,-1 0 0,1 1 0,0 0-1,0 1 1,-1 0 0,0 1 0,1 0-1,19 11 1,-28-13-117,-1-1 0,1 1 1,-1 0-1,1 0 0,-1 0 0,1 0 0,-1 0 0,0 0 0,0 0 0,0 1 1,-1-1-1,1 1 0,0 0 0,-1-1 0,0 1 0,1 0 0,-1 0 0,0 0 1,0 0-1,-1 0 0,1 0 0,-1 0 0,0 0 0,1 0 0,-1 0 0,-1 0 0,1 5 1,-2-1-11,0-1 1,-1 1 0,1-1-1,-1 0 1,-1 0 0,1 0 0,-1 0-1,0-1 1,0 1 0,0-1-1,-8 7 1,-9 7-7,-34 23-1,32-25-49,22-16 44,0 0 0,0-1 0,0 1 0,0 0 0,0 0 0,0 0 0,0 0 0,1 0 0,-1 0 0,0 0 0,1 0 0,-1 0-1,0 0 1,1 0 0,-1 2 0,1-2-1,0 0-1,0 0 0,0-1 0,0 1 0,0 0 0,0-1 1,0 1-1,1 0 0,-1 0 0,0-1 0,0 1 1,1 0-1,-1-1 0,1 1 0,-1-1 0,0 1 0,1 0 1,-1-1-1,2 2 0,3 1-121,0 0 1,0 1-1,0-2 0,0 1 1,9 3-1,2 1-86,-12-5 158,13 7-142,0 1 1,-1 0-1,0 1 1,14 13-1,-27-20 189,1 0-1,-1-1 1,1 1 0,-1 1-1,-1-1 1,1 0-1,0 1 1,3 8 0,-5-10 27,-1 0 0,1 0 1,0 1-1,-1-1 0,0 0 1,0 0-1,0 0 0,0 0 1,0 0-1,0 0 0,-1 0 0,0 0 1,0 0-1,1 0 0,-4 6 1,1-5 51,0 0 0,1 0-1,-2 0 1,1 0 0,0 0 0,-1-1 0,0 1 0,0-1 0,0 0 0,0-1-1,0 1 1,-1 0 0,-4 1 0,-6 2 294,0 0 1,-28 7-1,-4-5 335,44-7-735,0-1 0,0 0 0,0 0 1,0 0-1,0-1 0,1 1 0,-1-1 0,0 1 0,0-1 0,0 0 0,0 0 0,1 0 0,-5-3 0,6 4 9,1-1 0,-1 1 0,1-1 1,-1 1-1,1-1 0,-1 1 0,1-1 1,-1 1-1,1-1 0,0 0 0,-1 1 0,1-1 1,0 0-1,0 1 0,-1-1 0,1 0 1,0 0-1,0 1 0,0-1 0,0 0 0,0 1 1,0-1-1,0 0 0,0 0 0,0 1 1,0-1-1,0 0 0,1 1 0,-1-2 0,14-17-469,5 1-111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84 21093,'1'24'1648,"-8"4"-1216,-6 1-216,3 8 416,-4 1-264,6 1-296,0-4-344,8-8-704,0-4-248,5-7 856,-1-4-241,3-8-263</inkml:trace>
  <inkml:trace contextRef="#ctx0" brushRef="#br0" timeOffset="1">365 0 20700,'0'30'1553,"-3"6"-1209,-4 2-176,0 4 456,1 7-296,4-1-320,2-2-48,3-6-456,3-4-136,0-6-360,-2-7-177,-2-6 681,-2-6-224,-4-8 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15363,'15'2'1313,"-9"21"-961,-6 12-136,-11 22 480,0 10-272,-4 18-104,-1 9-48,-1 14-240,0 4-152,6-3-336,1-8-152,4-22 480,0-15-128,6-32-72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91 17916,'0'-7'331,"-1"1"-7,0 0 0,1-1-1,1 1 1,0-10 0,0 14-266,-1 0 0,0 1 0,1-1 0,0 0 1,-1 0-1,1 1 0,0-1 0,0 1 0,0-1 0,0 0 1,0 1-1,0 0 0,1-1 0,-1 1 0,0 0 1,1 0-1,-1 0 0,1-1 0,-1 2 0,1-1 1,2-1-1,3-1 227,1 1 1,0 0-1,0 1 0,0 0 1,0 0-1,0 0 0,0 1 1,10 1-1,67 11 766,-51-5-869,0 1 0,33 14-1,-48-15-167,-1 1 1,0 0-1,-1 2 0,0 0 0,17 13 0,-29-19-21,-1 0 1,0 0-1,0 0 1,0 0 0,0 1-1,0-1 1,-1 1-1,0 0 1,0 0-1,-1 0 1,1 0-1,-1 1 1,2 5-1,-3-7 1,-1 0 0,1 0 0,-1 0 0,0 0-1,0 0 1,0 0 0,0 0 0,-1 0-1,0 0 1,0 0 0,0 0 0,0 0 0,0 0-1,-1-1 1,0 1 0,1 0 0,-2-1-1,1 0 1,-5 7 0,0-3-100,0-1 0,-1 1 0,0-1 0,0 0 0,0-1 0,-1 0 0,0 0 0,0-1 0,0 0 0,0-1-1,-1 0 1,1 0 0,-1-1 0,0 0 0,0-1 0,0 0 0,0 0 0,0-1 0,0-1 0,-14-2 0,21 2 52,0 0-1,0 0 1,1 0 0,-1-1 0,0 1-1,1-1 1,0 0 0,-1 1 0,1-1 0,0 0-1,0-1 1,0 1 0,0 0 0,-3-5-1,-1-13-511</inkml:trace>
  <inkml:trace contextRef="#ctx0" brushRef="#br0" timeOffset="1">745 367 20436,'18'15'1905,"-2"-11"-1337,-3-4-256,1-2 712,5-2-672,5-2-920,3-7 656,7-7-320,4-4-168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195 101 18196,'-8'26'1312,"5"8"-1056,3 5-160,2 8 264,2 2-136,4 5-344,-1-2-288,0-6-312,0-3 560,-2-13-184,-2-4-56</inkml:trace>
  <inkml:trace contextRef="#ctx0" brushRef="#br0" timeOffset="1">2 136 17332,'-1'-7'268,"1"-1"0,0 1 1,0 0-1,1-1 0,0 1 1,0 0-1,0 0 0,1 0 0,5-12 1,-6 16-146,1 0 0,0-1 1,1 1-1,-1 0 0,1 0 0,-1 1 1,1-1-1,0 0 0,0 1 0,0 0 1,0-1-1,0 1 0,0 1 1,1-1-1,-1 0 0,1 1 0,0 0 1,-1-1-1,1 1 0,6 0 0,8-2 38,0 2-1,0 0 0,0 1 0,0 1 0,0 1 1,0 0-1,-1 1 0,1 1 0,-1 1 0,21 8 1,-25-8-164,0 1 1,0 0 0,0 1-1,-1 0 1,0 1 0,-1 0-1,0 1 1,0 0 0,-1 1-1,0 0 1,0 1 0,-1 0 0,10 17-1,-15-22 7,-1 0 0,0 0 0,-1 0 0,1 1 0,-1-1 0,0 0 0,-1 1-1,0 0 1,0-1 0,0 1 0,-1 0 0,0-1 0,0 1 0,-1 0 0,-2 11 0,1-9 44,-1-1 1,-1 1-1,1-1 0,-1 0 1,-1 0-1,0 0 1,0-1-1,0 1 1,-1-1-1,-10 9 0,-2 0 60,-1 0 0,-1-2 0,0 0 0,-1-1 0,-1-1 0,0-1 0,-40 14 0,51-21-249,5-2 96,1 1 0,-1-1 0,0 0 0,0-1 0,-1 0 0,1 1 0,0-2-1,-9 1 1,13-6-211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6 210 15203,'-1'0'161,"1"1"0,-1 0 0,1-1 0,-1 1 0,1 0 0,-1 0 0,1 0 0,0 0 0,-1-1 0,1 1-1,0 0 1,0 0 0,0 0 0,-1 0 0,1 0 0,0 0 0,0-1 0,0 1 0,1 0 0,-1 0 0,0 0 0,0 0 0,0 0-1,1 0 1,-1-1 0,0 1 0,1 0 0,-1 0 0,1 0 0,-1-1 0,1 2 0,1-1 27,0 0 0,0 0 0,0-1 1,0 1-1,1-1 0,-1 1 0,0-1 0,0 0 1,0 0-1,0 0 0,0 0 0,0 0 0,3-1 1,6-1 54,0 0 1,0 0 0,-1-2 0,0 1 0,1-1 0,-1-1 0,-1 1 0,1-2 0,-1 1 0,17-15 0,-18 14-217,0 0 1,-1-1-1,0 0 1,-1-1-1,0 0 1,0 0-1,0 0 1,-1-1-1,0 1 1,-1-1-1,0 0 1,3-12-1,-6 19-26,0-1-1,0 0 0,-1 0 0,1 0 1,-1 0-1,0 0 0,0 0 1,0 0-1,-1 0 0,1 1 0,0-1 1,-1 0-1,-2-5 0,2 6-1,1 0 0,-1 1 1,0-1-1,0 1 0,-1 0 0,1-1 0,0 1 0,0 0 0,-1 0 0,1-1 0,-1 1 0,1 0 1,-1 0-1,1 1 0,-1-1 0,0 0 0,-2 0 0,0 0-2,0 0 0,0 1 0,-1-1 0,1 1 0,0 0 0,0 0 0,-1 1 0,1 0 0,0-1 0,0 1 0,0 0 0,0 1 0,0-1 0,0 1 0,0 0 0,0 0 0,-6 5 0,-2 2-7,0 0 1,1 2 0,0-1 0,0 1-1,-14 22 1,18-24 5,2 0 0,-1 0 0,1 1 0,0 0 0,1 0 0,0 0 0,1 1 0,-4 19 0,6-27-3,1 0 0,0 0 0,0 1 0,0-1 0,0 0 0,0 0 0,1 0 0,-1 0 0,1 0 0,0 0 0,0 0 0,0 0 0,0 0 0,1 0 0,-1 0 0,1 0 1,-1-1-1,1 1 0,0-1 0,3 4 0,-1-3-48,0 0 0,0-1 1,0 1-1,0-1 0,0 0 0,0 0 1,1 0-1,-1 0 0,1-1 0,-1 0 1,1 0-1,-1 0 0,8 0 0,0-1-64,0 0-1,0-1 1,0 0-1,0-1 0,0-1 1,0 0-1,-1 0 0,1-1 1,-1 0-1,0-1 1,0-1-1,0 0 0,-1 0 1,0-1-1,16-14 1,20-24-376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 17196,'2'-15'3103,"-5"22"-695,-6 26-751,-3 48-1040,-3 98 1,12 83-432,3-206-61,-2 42 136,-3-129-318,2 1 0,1-1 0,2-36 1,0 19-94,0 9 15,-2-8-246,9-76-1,-7 122 367,0-1 0,0 1 0,1-1-1,-1 0 1,0 1 0,1-1 0,-1 0 0,1 1 0,0-1-1,0 1 1,-1-1 0,1 1 0,2-2 0,-3 2 12,1 1 0,-1 0 1,1 0-1,-1-1 0,1 1 0,-1 0 0,0 0 1,1 0-1,-1 0 0,1 0 0,-1 0 1,1 0-1,-1 0 0,1 0 0,-1 0 0,1 0 1,-1 0-1,1 0 0,-1 0 0,1 0 1,-1 0-1,1 1 0,-1-1 0,0 0 0,1 0 1,-1 1-1,1-1 0,-1 0 0,1 1 1,4 4 6,0 0 1,0 1-1,0-1 0,7 13 1,2 1 0,-8-13 7,0 0 0,1 0-1,-1 0 1,1-1 0,1 0 0,-1 0 0,1 0 0,0-1 0,0-1-1,0 1 1,0-1 0,0-1 0,1 0 0,0 0 0,10 1 0,-12-2 9,0-1 1,0 0 0,0-1-1,0 0 1,0 0-1,0 0 1,-1-1 0,1 0-1,0 0 1,-1 0 0,0-1-1,1 0 1,-1-1 0,0 1-1,-1-1 1,1 0 0,-1-1-1,1 1 1,8-11 0,-6 4 15,1 0 0,-2-1 1,1 0-1,-2 0 0,0-1 1,0 0-1,-1 0 0,-1 0 1,0 0-1,-1-1 0,0 0 1,-1 0-1,-1 1 1,0-1-1,-1-21 0,0 32-34,-1 1 0,1-1 0,-1 0 0,1 0 0,-1 0 0,0 1 0,0-1 0,0 0-1,0 1 1,-1-1 0,1 1 0,-1-1 0,0 1 0,1 0 0,-1 0 0,-3-3 0,3 4-3,1 0 1,-1 0-1,1 0 0,-1 1 1,0-1-1,1 1 1,-1-1-1,1 1 0,-1 0 1,0-1-1,1 1 1,-1 0-1,0 0 0,0 0 1,1 0-1,-1 1 1,0-1-1,1 0 1,-1 1-1,1-1 0,-1 1 1,0-1-1,1 1 1,-1 0-1,1 0 0,-1 0 1,1 0-1,-2 1 1,-6 5 12,1 1 1,0-1 0,1 1 0,0 1 0,0-1-1,1 1 1,0 0 0,-9 19 0,6-10 26,1 1 0,1 0 1,-8 38-1,12-44-16,2 0 0,0 0 0,0 0 0,1-1 1,1 1-1,0 0 0,1 0 0,0 0 0,1-1 0,7 21 0,-6-24-17,0 1-1,1-1 0,-1 0 1,2 0-1,0 0 0,0-1 0,0 0 1,1 0-1,0-1 0,1 1 0,-1-2 1,1 1-1,16 9 0,-23-15-72,0-1 0,0 1-1,0 0 1,1-1-1,-1 1 1,0-1-1,1 1 1,-1-1 0,0 1-1,1-1 1,-1 0-1,1 0 1,-1 0 0,1 0-1,-1 0 1,0 0-1,1 0 1,-1 0 0,1 0-1,-1-1 1,3 0-1,-1-1-133,0 0-1,0 0 0,0-1 1,0 1-1,-1-1 0,1 0 1,2-3-1,-2 2 249,11-13-621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146 321 13787,'2'-2'444,"0"0"-1,0 0 1,0-1-1,-1 1 1,1-1 0,-1 1-1,3-6 1,-4 8-361,1-1 1,-1 1-1,0-1 1,0 1-1,0-1 1,0 1-1,0 0 0,0-1 1,0 1-1,1-1 1,-1 1-1,-1-1 1,1 1-1,0-1 0,0 1 1,0-1-1,0 1 1,0-1-1,0 1 1,0-1-1,-1 0 1,0 1 3,1 0 0,-1-1 0,1 1 0,-1 0 1,1-1-1,-1 1 0,0 0 0,1 0 0,-1 0 0,1 0 1,-1-1-1,0 1 0,1 0 0,-1 0 0,0 0 1,1 0-1,-1 0 0,0 1 0,1-1 0,-1 0 1,0 0-1,-7 3 163,1-1 1,0 1 0,0 0-1,0 0 1,0 1-1,0 0 1,1 0 0,0 1-1,-8 6 1,5-3-111,0 1 1,0 0-1,1 0 1,-13 21 0,19-27-110,0 0 0,0 1 0,1-1 0,-1 0 1,1 1-1,0-1 0,0 1 0,0-1 1,0 1-1,0 0 0,1-1 0,0 1 1,0 0-1,1 7 0,-1-9-9,1 0 0,0 0 0,0 0-1,0 0 1,0 0 0,0 0 0,0 0 0,0 0 0,1-1-1,-1 1 1,1 0 0,-1-1 0,1 1 0,0-1 0,-1 0-1,1 1 1,0-1 0,0 0 0,0 0 0,0 0 0,0-1-1,0 1 1,0 0 0,0-1 0,5 1 0,2 1 5,1-2 1,-1 1-1,1-1 1,0-1-1,-1 0 1,1 0-1,-1-1 1,0 0-1,1-1 1,-1 0-1,0 0 1,0-1-1,-1 0 1,1 0-1,-1-1 1,0 0-1,0-1 1,0 0-1,-1 0 1,0-1-1,0 1 1,-1-2 0,0 1-1,0-1 1,0 0-1,7-15 1,-13 22-35,1 0 0,0 0 1,-1 0-1,1 0 0,-1-1 1,0 1-1,1 0 1,-1 0-1,0-1 0,0 1 1,1 0-1,-1-1 0,0 1 1,-1 0-1,1 0 1,0-1-1,0 1 0,0 0 1,-1 0-1,1-1 0,-1 1 1,1 0-1,-1 0 1,-1-3-1,1 4 0,0 0 0,1-1 0,-1 1 0,0 0 0,0-1 0,0 1 0,0 0 0,0 0 1,0 0-1,0 0 0,0 0 0,0 0 0,0 0 0,0 0 0,0 0 0,0 0 0,0 1 0,0-1 0,0 0 0,0 1 0,0-1 0,0 1 0,0-1 0,0 1 0,0-1 0,1 1 1,-1 0-1,0-1 0,0 1 0,1 0 0,-1 0 0,-1 1 0,-1 2-28,0 0 1,0 0-1,0 0 1,0 1 0,1-1-1,0 1 1,0 0-1,-2 5 1,4-9 3,-1 0-1,1 0 1,0 0 0,0 0-1,0 0 1,-1 0 0,1 0 0,0 0-1,0 0 1,0 0 0,1 0 0,-1 1-1,0-1 1,0 0 0,1 0-1,-1 0 1,0 0 0,2 1 0,-2-1-20,1-1 0,0 1 0,0 0 1,0-1-1,0 0 0,0 1 1,0-1-1,0 1 0,0-1 0,0 0 1,0 0-1,0 1 0,0-1 0,0 0 1,0 0-1,0 0 0,0 0 0,0 0 1,0-1-1,0 1 0,0 0 1,0 0-1,2-1 0,6-2-313,1-1 1,-1 0-1,0 0 0,-1 0 0,1-1 0,-1-1 1,0 1-1,0-1 0,0-1 0,-1 0 1,0 0-1,10-13 0,6-10-1086,35-62 1,-57 91 1415,14-22-28,-2-1-1,-1 0 0,0-1 0,-2 0 0,10-40 0,-19 64 149,-1-1 1,1 1-1,-1-1 1,0 1-1,0-1 1,0 1-1,0-1 1,0 1-1,0-1 1,0 1-1,0-1 1,-1-2-1,0 4-47,1 0 0,0 0-1,-1 0 1,1 0-1,0 0 1,-1 0 0,1 0-1,0 0 1,-1 0 0,1 0-1,0 0 1,-1 0 0,1 0-1,0 0 1,-1 1 0,1-1-1,0 0 1,0 0 0,-1 0-1,1 0 1,0 1-1,-1-1 1,1 0 0,0 0-1,0 1 1,0-1 0,-1 0-1,1 0 1,0 1 0,0-1-1,0 0 1,-1 1 0,-3 6 410,-1-1 1,1 1 0,-5 12-1,0 4-24,1 1 0,2-1 1,0 1-1,2 1 0,0-1 0,2 1 0,1 34 0,1-45-499,1 1 0,0-1-1,2 1 1,-1-1 0,2 1-1,0-1 1,1-1 0,0 1-1,1-1 1,0 1 0,2-2-1,-1 1 1,18 21 0,-12-25-532,-10-10 207,-7-7 285,-10-12 166,0 1 0,-2 1 0,0 0 0,-1 1 0,0 1 0,-29-20 0,37 31 197,10 9-24,13 8 33,-6-8-514,0 0 0,1-1 0,-1-1 0,1 1 0,0-1 0,0-1 0,0 0 0,0 0 0,0 0 0,0-1-1,0-1 1,1 0 0,12-2 0,17-5-421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59:4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144 133 17740,'-35'10'2235,"-26"10"-254,57-18-1829,1-1 1,-1 1-1,1 0 0,-1 0 1,1 0-1,0 1 1,-1-1-1,1 1 0,0 0 1,1 0-1,-1 0 1,-2 4-1,4-6-141,1 0-1,-1 0 0,1 0 1,0 0-1,-1 0 1,1 0-1,0 1 0,0-1 1,0 0-1,0 0 1,0 0-1,0 0 0,0 1 1,0-1-1,0 0 1,1 0-1,-1 0 1,0 0-1,1 0 0,-1 0 1,1 1-1,-1-1 1,1 0-1,0 0 0,-1 0 1,1-1-1,0 1 1,0 0-1,0 0 0,-1 0 1,1-1-1,0 1 1,0 0-1,0-1 1,0 1-1,2 0 0,5 4-43,0-1-1,1 1 1,13 3-1,-18-6 33,53 15-147,2-2 1,-1-3 0,73 6 0,-125-18 150,-3 1-23,20 1 288,-17-3 101,-11-4 165,-2 1-364,1-1 1,0 1-1,-1-1 0,2-1 1,-1 1-1,1-1 0,0 0 1,0 0-1,0-1 1,1 1-1,0-1 0,0 0 1,1 0-1,0 0 0,-5-15 1,4 4-81,0 0 1,0 0 0,2 0 0,0 0-1,2-32 1,0 46-93,0 1 0,0 0 0,1 0 0,-1 0 0,1 0 0,0 0 0,0 0 0,0 0 0,0 0 0,0 0 0,1 0 0,-1 0 0,1 0-1,0 1 1,0-1 0,2-2 0,-2 3-16,1 1 0,-1-1-1,1 1 1,-1-1-1,1 1 1,-1 0 0,1 0-1,0 0 1,-1 1-1,1-1 1,0 1-1,0-1 1,-1 1 0,1 0-1,0 0 1,0 0-1,0 0 1,-1 1 0,4 0-1,24 6-720,56 19 0,-58-16 505,1-1 0,42 8 0,4-13-248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21077,'13'0'1816,"17"2"-1336,5-2-192,6-5 632,11 1-296,4-2-464,-1 2-296,-5-1-840,-6 2-352,-18 2 1016,-6 1-280,-14 6-232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18020,'10'9'1944,"15"-2"-1056,7-3-351,15-2 895,5-1-264,5-1-632,1-3-464,-1-4-1000,-7 0 912,-6 2-328,-6 2-160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18404,'26'-7'2088,"1"0"1,55-6-1,-73 12-1925,1 1-1,0 0 1,0 0-1,-1 1 1,1 0-1,0 1 1,-1 0-1,1 0 1,-1 1-1,1 0 1,15 8-1,-23-10-152,-1 1-1,1-1 1,0 0-1,0 0 1,0 1-1,-1-1 1,1 1-1,-1-1 1,1 1 0,-1 0-1,1-1 1,-1 1-1,0 0 1,0 0-1,0 0 1,0 0-1,0 0 1,-1 0 0,2 5-1,-2-5-5,0 1-1,0 0 1,-1 0-1,1 0 1,-1-1-1,1 1 1,-1 0 0,0-1-1,0 1 1,0 0-1,0-1 1,-1 1-1,-2 3 1,-3 3 0,0 0 0,0-1 0,-1 0-1,-1 0 1,0-1 0,-12 9 0,-2-2 34,0-1 0,-46 17-1,68-29-38,1-1 0,-1 0 0,0 0 0,1 0 0,-1 1-1,1-1 1,-1 0 0,0 1 0,1-1 0,-1 0 0,1 1-1,-1-1 1,1 1 0,-1-1 0,1 1 0,-1-1 0,1 1-1,-1 0 1,1-1 0,0 1 0,-1-1 0,1 2 0,0-2-1,0 1 0,0-1 0,0 1 1,1-1-1,-1 1 0,0 0 0,0-1 1,1 1-1,-1-1 0,0 1 0,1-1 1,-1 0-1,0 1 0,1-1 0,-1 1 1,1-1-1,-1 0 0,1 1 0,-1-1 1,2 1-1,37 16-65,-24-11 53,6 4-42,85 46-175,-95-49 192,1 0 0,-1 1 0,-1 1 0,0 0 0,0 0 0,13 17 0,-22-26 52,0 1-1,0 0 0,0 0 0,0 0 1,0 1-1,-1-1 0,1 0 0,0 0 1,-1 0-1,1 0 0,-1 1 0,1-1 1,-1 0-1,0 1 0,1-1 0,-1 0 1,0 0-1,0 1 0,0-1 0,0 1 1,0-1-1,0 0 0,0 1 1,-1-1-1,1 0 0,0 0 0,-1 1 1,1-1-1,-1 0 0,1 0 0,-1 1 1,0-1-1,1 0 0,-1 0 0,0 0 1,0 0-1,0 0 0,0 0 0,0 0 1,0 0-1,0-1 0,0 1 0,0 0 1,0 0-1,0-1 0,-1 1 0,1-1 1,0 1-1,-1-1 0,1 0 1,-2 1-1,-20 6 328,1-2 1,-2 0-1,1-2 0,0 0 1,-1-1-1,1-2 1,-31-2-1,39-1-585,11-2-2708,5 4 2745,0 0 0,0 0 0,-1 1 0,1-1 0,0 0 0,0 1 0,0-1 0,0 1 0,0-1 0,0 1 0,0 0 0,0-1 0,0 1 0,0 0 0,1 0 0,-1 0 0,0-1 0,2 1 0,19 0-1056,5 0-327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21501,'0'9'2360,"-3"4"-1664,-5 3-328,4 1 1329,-2 5-1089,5 2-296,-2-1-1208,1-4-2017,8-9 2481,3-3-400,4-7-328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16211,'27'-7'614,"0"2"0,1 1 0,46-2 0,-5 1-192,521-90 125,-569 91-558,8-4-19,1 2 0,0 2 0,-1 0 0,45 1 0,-71 3 27,0 0 1,-1 0-1,1 1 1,0-1-1,0 1 1,-1-1-1,1 1 1,0 0-1,-1 0 1,1 0-1,-1 0 1,1 1-1,-1-1 1,0 1-1,1-1 1,-1 1-1,0 0 1,0 0-1,0 0 1,0 0-1,-1 0 0,1 0 1,0 1-1,-1-1 1,0 0-1,1 1 1,-1-1-1,0 1 1,0 0-1,-1-1 1,1 1-1,0 3 1,0 7 19,-1 0 0,0-1 0,-1 1 0,0-1 0,-6 23 0,4-21 9,-20 121 334,6 0 0,2 268 0,24-256-374,0 86-892,-10-215 793,0-1-1,-7 26 1,1-21-167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5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20348,'0'-3'206,"0"0"0,0 0 0,0 0 0,1 0 0,-1 0 0,1 1 0,0-1 0,0 0-1,0 0 1,0 1 0,1-1 0,-1 1 0,1-1 0,-1 1 0,1 0 0,0-1 0,3-2 0,-1 2 74,1-1 1,-1 1-1,1 0 1,0 1-1,0-1 1,0 1-1,0 0 1,9-3-1,7 1 332,0 1-1,0 0 0,36 1 1,-33 1-473,1 2 0,-1 0 0,0 2 1,0 0-1,0 2 0,0 1 0,44 16 0,-67-21-140,1 0 0,-1-1 1,1 1-1,-1 0 0,0-1 0,0 1 0,1 0 0,-1 0 0,0 0 0,0 0 0,0 0 0,0 0 0,0 0 0,0 1 0,0-1 0,0 0 0,-1 0 0,1 1 0,0-1 0,-1 1 0,1-1 0,-1 0 0,0 1 0,1-1 0,-1 1 0,0 2 0,0-2-2,-1 0 0,1 0-1,-1 0 1,0 0 0,0 0-1,0 0 1,0 0 0,0 0 0,0 0-1,0 0 1,-1 0 0,1-1-1,-1 1 1,1-1 0,-1 1 0,0-1-1,-2 2 1,-64 41-104,48-32 11,0 1-1,1 0 0,-19 18 1,37-31 79,0 1 0,0 0 1,0 0-1,0 0 0,0 0 1,0 1-1,0-1 0,1 0 1,-1 0-1,0 0 0,1 1 1,-1-1-1,1 0 0,-1 1 0,1-1 1,0 0-1,0 1 0,-1-1 1,1 1-1,0-1 0,0 1 1,0-1-1,1 0 0,-1 1 1,0-1-1,0 0 0,1 1 1,-1-1-1,1 0 0,-1 1 1,1-1-1,0 0 0,-1 0 1,1 1-1,0-1 0,0 0 1,0 0-1,0 0 0,0 0 1,0 0-1,0 0 0,0 0 1,2 1-1,7 5-95,0-1 1,0 1 0,1-2-1,13 6 1,-12-5 11,19 8-80,-18-9 123,0 0 0,-1 1 0,1 1 0,-1 0 0,-1 1 0,1 0 0,15 15 0,-26-22 68,-1 0 0,1 0 1,0-1-1,0 1 1,-1 0-1,1 0 1,-1 0-1,1 0 1,-1 0-1,1 0 1,-1 0-1,0 0 0,1 1 1,-1-1-1,0 0 1,0 0-1,0 0 1,0 0-1,0 0 1,0 0-1,0 1 0,0-1 1,0 0-1,-1 0 1,1 0-1,-1 1 1,0 0 27,0 0 0,-1 0-1,1 0 1,-1 0 0,1-1 0,-1 1 0,0 0 0,0-1 0,0 1 0,0-1 0,-4 2 0,-5 2 190,0 0 0,-1 0 0,-18 3 0,30-8-228,-20 5 253,0-1-1,-1-1 0,1 0 1,-1-2-1,-34-2 1,40 0-1024,-1-1 1,-21-7-1,31 7 325,4 3-126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54 19020,'-7'-2'858,"-27"-11"1060,33 13-1732,-1-1 1,1 0 0,-1 0-1,1 1 1,-1-1-1,1 0 1,-1 0 0,1 0-1,0 0 1,0-1-1,-1 1 1,1 0 0,0 0-1,0-1 1,-1-2-1,2 3-63,1 1-1,-1-1 0,1 1 1,-1-1-1,1 0 0,-1 1 1,1 0-1,-1-1 0,1 1 1,0-1-1,-1 1 0,1 0 1,0-1-1,-1 1 0,1 0 1,0-1-1,0 1 1,-1 0-1,1 0 0,1 0 1,21-5 628,-21 5-566,14-3 133,0 1 0,1 1 0,27 1 0,-37 0-289,-1 0 0,1 1 0,0 0 0,-1 1 0,1 0 0,-1 0 0,1 0 0,-1 1 0,0-1-1,0 1 1,9 7 0,-13-8-28,0 0-1,0 0 1,0 0-1,0 0 1,-1 1-1,1-1 1,-1 0 0,0 1-1,1-1 1,-1 1-1,0-1 1,0 1-1,-1 0 1,1 0-1,-1-1 1,1 1-1,-1 0 1,0 0-1,0-1 1,0 1-1,0 0 1,0 0-1,-1 0 1,0-1-1,1 1 1,-1 0-1,0-1 1,0 1-1,-2 3 1,-3 6 3,0 1 0,-2-1 0,1 0 0,-13 14 0,6-10 6,-11 13-9,23-27-2,1-1 0,0 1 0,0 0 0,0 0 0,0 0 0,0 0 0,0-1 0,1 1 0,-1 0 0,1 0 0,-1 0 0,1 1-1,-1 1 1,2-3-1,-1 0-1,0-1 1,1 1-1,-1 0 0,1 0 1,-1 0-1,1-1 0,-1 1 1,1 0-1,0-1 1,-1 1-1,1-1 0,0 1 1,-1-1-1,1 1 0,0-1 1,0 1-1,0-1 0,-1 1 1,1-1-1,0 0 1,0 0-1,0 1 0,1-1 1,29 6-76,-18-4 27,-4-1 16,-1 2-1,0-1 1,1 1 0,-1 1 0,0-1 0,-1 1 0,1 1 0,12 9 0,-15-10 17,-1 0 0,0 0 0,0 1 0,0 0 0,0 0 0,-1 0 0,0 0 0,0 0 0,0 1 0,-1 0 0,1-1 0,-1 1 0,1 10 0,0-5 52,-1 0 0,-1 0 1,0 1-1,-1-1 1,0 1-1,-1-1 0,0 0 1,-1 0-1,0 1 1,-1-1-1,0 0 0,0-1 1,-1 1-1,-1-1 1,0 1-1,0-1 0,-1-1 1,0 1-1,-1-1 1,0 0-1,-1 0 0,1-1 1,-2 0-1,1-1 1,-1 1-1,0-2 0,0 1 1,-1-1-1,0-1 1,0 0-1,-1 0 0,1-1 1,-1 0-1,0-1 1,0 0-1,0-1 0,0 0 1,-13 0-1,14-2 41,0 0 0,0 0 0,-19-4 0,26 3-115,1 1 1,-1-1 0,1 1-1,-1-1 1,1 0 0,0 0-1,-1 0 1,1 0 0,0-1-1,0 1 1,0 0 0,0-1 0,0 0-1,0 1 1,0-1 0,0 0-1,1 0 1,-1 0 0,1 0-1,0 0 1,-2-4 0,3 3-55,0 1 0,0-1 0,0 0 0,1 0 0,-1 0 0,1 0 0,0 1 0,0-1 0,0 0 0,0 1 0,0-1 0,1 1 0,-1-1 0,1 1 0,-1-1 0,1 1 0,3-2 0,4-11-303,6-11-164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11458,'7'-9'1857,"-1"8"-657,-1 1-384,-1 7 2065,-3 3-1209,-1 8-303,0 3-201,-1 7-320,-3 6-152,-4 5-480,1 2-320,-3 1-768,-1-4-336,-2-7 912,0-6-224,-1-15-225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19020,'9'-9'299,"0"-1"0,1 1 0,0 1 0,0 0 0,1 0 0,0 1 1,0 0-1,1 1 0,-1 1 0,2-1 0,-1 2 0,0 0 0,1 0 0,0 1 0,0 1 0,0 0 0,0 1 0,0 0 0,0 1 0,0 1 0,0 0 0,0 1 1,16 3-1,-26-4-284,0 0 0,0 0-1,0 0 1,0 1 0,-1-1 0,1 1 0,0 0 0,-1 0 0,1 0 0,-1 0 0,1 0 0,-1 0 0,0 1 0,0-1 0,2 4 0,-3-4-14,0 0 1,0 0-1,-1 0 1,1 0-1,-1 0 1,1 0-1,-1 0 0,0 0 1,1 1-1,-1-1 1,0 0-1,0 0 0,-1 0 1,1 1-1,0-1 1,-1 0-1,0 0 1,1 0-1,-1 0 0,0 0 1,0 0-1,-2 4 1,-3 2 0,1 0 1,-2 0 0,1-1-1,-1 0 1,0 0-1,-13 10 1,-52 31-2,66-44-2,5-3-6,0-1-1,0 1 0,0-1 0,0 1 0,0 0 1,0 0-1,0-1 0,1 1 0,-1 0 1,0 0-1,0 0 0,1 0 0,-2 2 0,2-3-1,0 0 0,0 1 0,0-1-1,0 1 1,0-1 0,0 1-1,0-1 1,0 0 0,0 1-1,0-1 1,0 1 0,1-1 0,-1 1-1,0-1 1,0 0 0,0 1-1,0-1 1,1 0 0,-1 1-1,0-1 1,0 1 0,1-1 0,-1 0-1,1 1 1,2 1-81,1 1 1,-1-1-1,1 0 0,0 0 0,8 3 1,3 1-71,0 2-23,-1 1 0,1 0 0,-2 1 0,1 0 0,-1 1 0,-1 1 0,14 15 0,-23-23 196,1 0 1,-1 1-1,0-1 1,0 1 0,-1 0-1,0 0 1,1-1 0,-1 2-1,-1-1 1,1 0 0,-1 0-1,0 0 1,0 1 0,0-1-1,-1 1 1,0-1 0,0 0-1,0 1 1,-1-1 0,0 1-1,0-1 1,0 0 0,-1 0-1,0 1 1,0-1 0,-3 6-1,-1-1 170,0-1-1,-1 0 1,1-1-1,-2 0 1,1 0-1,-1 0 1,-1-1-1,1 0 0,-1-1 1,0 0-1,-11 5 1,12-6-62,0-1 0,-1-1 0,1 1 0,-1-1 0,0-1 0,0 0 0,0 0 0,-1 0 0,1-1 0,0-1 0,-1 0 0,1 0 0,-13-2 0,20 2-172,-1-1 1,1 0 0,0 1 0,0-1-1,0 0 1,0 0 0,0 0-1,0 0 1,0-1 0,0 1 0,0 0-1,1-1 1,-1 1 0,0-1-1,1 0 1,-1 1 0,0-3-1,1 2-70,0 1-1,1-1 0,-1 1 1,0-1-1,1 1 0,0-1 1,-1 1-1,1-1 0,0 0 1,0 1-1,0-1 0,0 0 1,0 1-1,0-1 0,1 0 1,-1 1-1,0-1 0,1 1 1,-1-1-1,1 1 0,0-1 1,-1 1-1,1-1 0,0 1 1,1-2-1,29-35-1382,-6 12 533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34 177 11939,'3'5'1936,"0"6"-616,-3 4-344,0 7 2193,-3 4-1384,-2 6-193,1 5-136,-2 1-376,-1 1-159,1-4-377,2-4-256,1-9-536,1-5-352,2-11-729,0-26-767,0-7 1296,0-9-209</inkml:trace>
  <inkml:trace contextRef="#ctx0" brushRef="#br0" timeOffset="1">9 23 20468,'0'-11'2313,"3"8"-1569,-2-1-408,2 1 1577,2 2-1729,1 1-577,-4 0 393,3 5-264,-2 7-144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18140,'-87'96'4808,"77"-82"-4431,0-1 0,0 2 0,2-1 0,0 1-1,-10 24 1,17-36-350,1-1 0,-1 1 0,0-1 0,0 0 0,1 1 0,0-1-1,-1 1 1,1 0 0,0-1 0,0 1 0,0-1 0,1 1 0,-1-1-1,1 1 1,-1-1 0,1 1 0,1 3 0,0-5-14,-1 0 1,0 0-1,0 0 0,0 0 0,0 0 1,1 0-1,-1 0 0,0-1 1,1 1-1,-1 0 0,1-1 1,-1 1-1,1-1 0,-1 0 1,1 1-1,-1-1 0,1 0 1,-1 0-1,1 0 0,-1 0 0,1 0 1,-1 0-1,1 0 0,-1-1 1,1 1-1,-1-1 0,1 1 1,-1-1-1,1 1 0,0-2 1,9-2 63,-2-1 0,1 0 1,0 0-1,-1-1 1,0 0-1,-1-1 0,1 0 1,11-12-1,-16 15-36,0-1 0,0 1 0,0 0 1,-1-1-1,0 0 0,0 0 0,0 0 0,-1 0 0,1 0 0,-1-1 0,-1 1 0,1-1 0,-1 1 0,0-1 1,0 0-1,0 1 0,-1-12 0,0 14-38,-1 1 1,1-1-1,-1 1 0,0-1 1,0 0-1,0 1 0,0-1 0,0 1 1,-1 0-1,1-1 0,-1 1 1,1 0-1,-1 0 0,0 0 1,0 0-1,0 0 0,0 1 1,0-1-1,-1 0 0,1 1 1,-4-2-1,-3-1-243,-1 0 0,0 1 1,1 1-1,-16-3 0,-9-3-380,22 4 221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16476,'-10'31'1760,"0"4"-1232,2 9-248,4 11 1120,4 7-1192,4-4-288,2-5-72,1-10 152,5-15-144,1-3-128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16155,'10'-8'534,"0"1"0,0 0-1,1 1 1,0 0 0,0 0 0,1 2-1,-1-1 1,1 1 0,20-3-1,0 0 202,1 3 0,46-2 0,-67 6-618,0 0-1,0 0 1,1 1-1,-1 1 1,13 3 0,-23-5-104,0 1 0,0-1 0,0 1 0,0 0 0,0 0 0,0-1 1,0 1-1,0 0 0,0 1 0,-1-1 0,1 0 0,0 0 0,-1 1 1,1-1-1,-1 1 0,1-1 0,-1 1 0,0 0 0,0-1 0,0 1 1,0 0-1,0 0 0,0 0 0,0 0 0,-1 0 0,1 0 1,-1 0-1,1 0 0,-1 0 0,0 0 0,0 0 0,0 0 0,0 1 1,0-1-1,0 0 0,0 0 0,-1 0 0,-1 3 0,0 4 34,-2 0 0,0 0 0,0-1 0,0 0 0,-1 0 0,0 0 0,-1 0 0,-7 8 0,-60 55 322,18-20-327,54-51-57,0 1 0,1-1-1,-1 1 1,1-1 0,-1 1 0,0-1 0,1 1 0,-1-1 0,1 1 0,-1 0-1,1 0 1,0-1 0,-1 1 0,1 0 0,0-1 0,-1 1 0,1 0 0,0 0-1,0 0 1,0-1 0,-1 1 0,1 0 0,0 0 0,0 0 0,0 0 0,0-1-1,1 1 1,-1 0 0,0 0 0,0 0 0,0-1 0,1 1 0,-1 0 0,0 0-1,1-1 1,-1 1 0,1 0 0,-1-1 0,1 1 0,-1 0 0,1-1 0,0 2 0,4 0-103,-1 1 1,1 0 0,0-1-1,-1 0 1,11 3-1,2 1-125,1 2 14,-1 1 0,0 0 0,-1 2 0,20 15 1,-32-23 207,1 1 1,-1 0 0,0 0 0,0 0 0,0 1-1,0-1 1,-1 1 0,0 0 0,0 0 0,0 0-1,-1 1 1,1-1 0,-1 0 0,0 1 0,-1 0-1,0-1 1,0 1 0,1 9 0,-2-11 68,-1-1 1,0 1-1,0-1 0,0 1 1,0-1-1,0 1 1,-1-1-1,0 0 0,1 0 1,-1 0-1,0 0 1,-1 0-1,1 0 0,0 0 1,-1-1-1,1 1 1,-1-1-1,0 0 0,0 0 1,0 0-1,0 0 0,0 0 1,-7 2-1,-7 3 384,-1-1 0,0 0-1,-23 3 1,36-7-325,-12 1 164,6 0-130,0 0 0,-1-1 0,1 0 0,-1-1 0,0-1 0,-15 0 0,29-3-2078,11-3 1315,20-4 37,0 3-192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6 268 17284,'6'-1'2288,"-4"3"-1336,-4 7-391,-2 4 2039,1 2-1528,0 1-368,3 0-648,-2 0-344,4-3-736,1-5-176,4-10 856,-1-5-304,-2-11-280</inkml:trace>
  <inkml:trace contextRef="#ctx0" brushRef="#br0" timeOffset="1">50 5 16796,'0'-4'1720,"-1"5"-1128,-1 2-248,4 5 888,5 2-831,6-3-161,6 0-208,7-4-224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17788,'-53'24'3076,"34"-17"-1932,1 2 1,-28 16-1,41-22-1048,1-1 1,0 2-1,0-1 0,1 0 0,-1 1 1,1-1-1,-1 1 0,1 0 1,0 0-1,0 1 0,1-1 0,0 1 1,-1-1-1,1 1 0,-1 5 1,2-7-87,1-1 1,-1 1 0,1-1 0,0 0-1,0 1 1,0-1 0,0 1 0,0-1-1,0 1 1,1-1 0,-1 0 0,1 1 0,-1-1-1,1 0 1,0 1 0,0-1 0,0 0-1,1 0 1,-1 0 0,2 2 0,0-1-19,0 1 0,0-2 0,1 1 0,-1 0 0,1-1 1,-1 1-1,1-1 0,0 0 0,0 0 0,7 2 0,-4-2-211,0 0 0,0 0 0,0-1 0,0 0-1,0 0 1,1-1 0,-1 1 0,0-2 0,0 1 0,0-1-1,1 0 1,-1-1 0,11-3 0,-2-3-307,-1 0-188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16948,'-10'9'1696,"11"-3"-1144,24-3-144,9 0 568,21 2-191,12 0-89,17-1-464,2 2-352,7-8 256,-5-6-104,-15-5-144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30 16812,'0'-2'230,"-1"0"1,0 0-1,0 1 0,1-1 1,-1 1-1,0-1 1,0 1-1,-1-1 1,1 1-1,0 0 1,0-1-1,-1 1 1,1 0-1,-1 0 1,1 0-1,-1 0 0,1 0 1,-1 0-1,0 1 1,-2-2-1,0 2-1,1-1 0,0 1 0,0 0 0,0 0 0,0 0-1,-1 0 1,1 1 0,0-1 0,0 1 0,0 0 0,-3 1 0,-5 3 2,0 0 1,0 0 0,1 2 0,0-1-1,-11 9 1,14-9-214,0 1 0,0 0-1,0 0 1,-7 11 0,12-16-18,1 0 1,-1 0-1,1 0 1,-1 0-1,1 1 0,0-1 1,0 0-1,0 1 1,0-1-1,0 1 1,1 0-1,-1-1 1,1 1-1,0-1 1,-1 1-1,1 0 1,0-1-1,1 1 1,-1 0-1,2 4 1,-1-5 5,0 0 0,0-1 0,1 1 0,-1-1 0,1 0 0,-1 1 0,1-1 0,0 0 0,-1 0 0,1 0 0,0 0 0,0 0 0,0 0 0,0 0 0,0-1 0,0 1 0,0-1 0,0 1 0,0-1 0,0 0 0,4 0 0,4 1 62,0-2-1,21-2 1,-17 1 37,0-1 0,0-1 0,0-1 0,25-11 0,-33 13-32,1-1 0,-1 1 0,0-1 0,0-1 0,0 1-1,0-1 1,-1 0 0,1 0 0,-1 0 0,-1-1 0,7-8 0,-11 13-48,1-1-1,0 1 1,0 0 0,-1-1-1,1 1 1,0-1 0,-1 1 0,0-1-1,1 1 1,-1-1 0,0 1-1,0-1 1,0 1 0,0-1-1,0 1 1,0-1 0,0 0 0,0 1-1,-1-1 1,1 1 0,0-1-1,-2-1 1,1 2-36,0 0 0,0 0 0,0 0 0,0 0 0,0 0 0,0 0 0,-1 0 0,1 0 0,0 0 0,-1 0 0,1 1 0,-1-1 0,1 0 0,-1 1-1,1-1 1,-1 1 0,-2-1 0,0 1-63,0-1-1,0 1 0,0 0 0,-1 0 1,1 1-1,0-1 0,0 1 0,0 0 0,0 0 1,0 0-1,0 0 0,1 1 0,-1-1 1,0 1-1,-5 4 0,7-1-225,5 0-85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 20620,'0'0'52,"0"0"-1,0 0 1,0 0-1,0 0 1,0 0-1,0 0 1,0 0-1,0-1 1,0 1-1,0 0 1,0 0-1,0 0 1,0 0-1,0 0 1,0 0-1,0 0 1,0 0-1,0 0 1,0-1-1,0 1 1,0 0-1,0 0 1,0 0 0,0 0-1,0 0 1,0 0-1,0 0 1,0 0-1,0 0 1,0 0-1,0 0 1,-1 0-1,1-1 1,0 1-1,0 0 1,0 0-1,0 0 1,0 0-1,0 0 1,0 0-1,0 0 1,0 0-1,0 0 1,-1 0-1,1 0 1,0 0-1,0 0 1,0 0-1,0 0 1,0 0-1,0 0 1,0 0-1,0 0 1,0 0-1,-1 0 1,1 0-1,0 0 1,-11 2 872,-12 7 171,-5 6-811,1 3 1,0 0 0,1 1-1,1 2 1,1 1 0,-36 40-1,55-55-292,-1 0-1,2 0 0,-1 0 0,-6 14 1,10-20 6,0 0 0,1 1 0,-1-1 0,1 1 0,-1-1 0,1 0 0,-1 1 0,1-1 0,0 1 0,0-1 0,0 1 0,0-1 0,0 1 0,0-1 0,0 1 0,0-1 0,1 1 0,-1-1 1,1 1-1,-1-1 0,1 1 0,-1-1 0,1 0 0,0 1 0,-1-1 0,1 0 0,0 0 0,0 0 0,0 1 0,0-1 0,0 0 0,0 0 0,1 0 0,1 1 0,5 1-37,-1 0-1,1 0 0,0-1 1,0 0-1,0-1 1,0 0-1,0 0 0,1 0 1,-1-1-1,9-1 1,15-2-574,37-7 0,-52 7 294,38-8-1441,-51 10 1519,0 0 0,1 0 0,-1-1 0,0 0 1,0 0-1,0 0 0,0 0 0,-1-1 0,5-3 0,-2-3-606,-9 0-44</inkml:trace>
  <inkml:trace contextRef="#ctx0" brushRef="#br0" timeOffset="1">1 218 16660,'0'6'1784,"10"-3"-1032,6-3-264,10 0 872,2 0-215,7-3-529,2 1-368,2-2-680,-3-1-408,-6-2 696,-4 0-224,-11-6-145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14907,'-19'9'1913,"13"-3"-1041,16-3-256,13-3 1344,20-2-783,5-2-193,10 1-328,2-1-184,1 2-648,-5-1-424,-9-2 544,-9-3-152,-14-8-112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91 15059,'1'-2'190,"19"-38"2495,-19 38-2476,0 0-1,0 0 0,0 0 0,-1-1 0,1 1 0,-1 0 0,1-1 0,-1 1 0,0 0 0,0-1 0,0 1 0,0-1 0,-1 1 0,1 0 0,-1-1 0,0-1 0,1 3-135,-1 1 1,1-1-1,0 1 0,-1-1 0,1 1 0,-1-1 0,1 1 1,-1 0-1,1-1 0,-1 1 0,1 0 0,-1-1 1,1 1-1,-1 0 0,1-1 0,-1 1 0,1 0 0,-1 0 1,0 0-1,1 0 0,-1 0 0,1 0 0,-1 0 0,0 0 1,1 0-1,-1 0 0,1 0 0,-1 0 0,0 0 0,1 0 1,-1 0-1,1 1 0,-1-1 0,1 0 0,-1 0 1,1 1-1,-1-1 0,1 0 0,-1 1 0,-21 15 859,22-15-895,-35 34 312,3 2 1,1 2 0,2 0-1,-34 60 1,37-54-189,-35 79-1,54-109-140,1 1-1,1 0 1,1-1 0,1 1-1,0 1 1,0-1 0,2 0-1,0 1 1,2 24 0,0-35-77,0 0 1,0 0 0,1 0 0,0 0 0,0 0 0,0-1-1,1 1 1,-1-1 0,1 0 0,1 0 0,-1 0 0,1 0-1,0 0 1,0-1 0,0 1 0,0-1 0,1 0 0,0-1-1,7 6 1,-4-5-24,0 0-1,1-1 0,-1 0 0,1 0 1,0-1-1,-1 0 0,1 0 1,0-1-1,0-1 0,0 1 1,0-1-1,15-2 0,35-9-342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13139,'0'9'1411,"0"9"4354,0-18-5682,0 0-1,0 1 1,0-1-1,1 0 1,-1 0-1,0 1 1,0-1-1,0 0 1,1 0-1,-1 1 1,0-1-1,1 0 1,-1 0-1,0 0 1,1 0-1,-1 0 1,0 1-1,0-1 1,1 0-1,-1 0 1,0 0-1,1 0 0,-1 0 1,0 0-1,1 0 1,-1 0-1,0 0 1,1 0-1,-1 0 1,0 0-1,1 0 1,-1-1-1,0 1 1,1 0-1,-1 0 1,0 0-1,1 0 1,-1-1-1,0 1 1,0 0-1,1 0 1,-1 0-1,0-1 1,0 1-1,1 0 1,-1 0-1,0-1 1,131-89 2570,157-141-2116,-229 172-469,-225 295-67,159-225-245,0 0 0,1 1 0,1 0 0,-8 25 0,12-36 186,1-1 0,0 1 1,0 0-1,-1-1 1,1 1-1,0 0 0,0 0 1,0-1-1,0 1 1,0 0-1,0-1 0,0 1 1,0 0-1,0 0 1,0-1-1,0 1 1,0 0-1,1 0 0,-1-1 1,1 2-1,0-1 19,0-1 0,0 0 0,0 0 0,0 1 0,0-1 0,0 0 0,0 0 0,0 0 0,0 0 0,0 0 0,0 0 0,0-1-1,0 1 1,0 0 0,0 0 0,0-1 0,1 0 0,24-7-525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20252,'-3'10'2017,"-7"5"-1561,-4 7-200,-1 1 912,0 6-648,2 2-104,0 4-296,3 0-72,3-1-88,1-2-24,1-6-184,2-1-192,3-5-536,-2-5-256,-3-15 392,1-12 127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16315,'3'-3'2289,"4"3"-1369,8 0-400,5-1 2121,12 1-1681,5 0-280,9 0-792,4-2-400,1-1 456,5 2-120,-2-1-128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18844,'0'-1'111,"-1"1"0,0-1 0,1 0 0,-1 1 0,0-1 0,0 0 0,0 1 0,1-1 0,-1 1 0,0 0 0,0-1 1,0 1-1,0 0 0,0-1 0,0 1 0,0 0 0,0 0 0,0 0 0,0 0 0,0 0 0,-1 0 0,-1 0 73,0 1 1,0 0-1,0 0 1,0 0-1,0 0 1,0 0-1,-2 2 1,-5 2 164,2 1 0,-1 0 1,-8 9-1,10-10-292,1 0 0,1 1 0,-1 0 1,1 0-1,0 1 0,0 0 0,1-1 1,0 1-1,0 1 0,-4 11 0,8-19-51,0 1-1,0 0 0,-1-1 0,1 1 1,0 0-1,0-1 0,0 1 1,0-1-1,0 1 0,0 0 1,0-1-1,0 1 0,0 0 0,1-1 1,-1 1-1,0-1 0,0 1 1,1 0-1,-1-1 0,0 1 0,0-1 1,1 1-1,-1-1 0,1 1 1,-1-1-1,0 1 0,1-1 0,-1 1 1,1-1-1,-1 0 0,1 1 1,0 0-1,2-1 6,-1 1 1,0-1-1,0 1 1,0-1-1,0 0 1,1 0-1,-1 0 1,0 0-1,0 0 0,2 0 1,7-2 14,0-1 0,0 1 0,10-6-1,42-22 10,-41 19-63,29-12 0,-51 23 25,0 0 1,1 0-1,-1 0 1,0 0-1,0 0 0,0 0 1,1 0-1,-1 0 0,0-1 1,0 1-1,0 0 0,1 0 1,-1 0-1,0 0 1,0 0-1,0 0 0,1 0 1,-1 0-1,0 0 0,0 0 1,0 0-1,1 1 0,-1-1 1,0 0-1,0 0 1,0 0-1,1 0 0,-1 0 1,0 0-1,0 0 0,0 0 1,1 1-1,-1-1 0,0 0 1,0 0-1,-1 9-43,-14 17 37,10-17 14,-16 37 207,1 1-1,2 1 1,3 0 0,2 1 0,2 1 0,-9 92 0,18-117-102,2-13-43,-1 0-1,0 0 0,-1 0 0,-1 0 1,-6 20-1,8-30-57,1-1 0,-1 0-1,0 1 1,1-1 0,-1 0 0,0 0 0,0 1 0,0-1 0,0 0 0,0 0-1,0 0 1,-1 0 0,1 0 0,0-1 0,0 1 0,-1 0 0,1 0 0,-1-1 0,1 1-1,0-1 1,-3 1 0,1-1 8,0 1 0,1-1 0,-1-1 0,1 1 0,-1 0 0,1-1 0,-1 1 0,1-1 0,-1 0 0,1 0 0,0 0 0,-3-1 0,0-1 18,0 1-1,1-1 1,-1 0-1,1-1 1,0 1-1,0-1 1,0 0-1,0 0 1,1 0 0,0 0-1,-6-10 1,6 7-15,1 0 0,0-1 0,0 1 0,1 0 0,0-1 0,0 1 0,1-1 0,0 1 0,0-1 0,1 1 0,0-1 0,0 1 0,0-1 0,1 1 1,0 0-1,1 0 0,0 0 0,0 0 0,0 0 0,1 0 0,7-9 0,-1 2-167,1 0-1,1 1 1,0 0 0,1 1 0,0 0-1,1 1 1,1 0 0,17-9-1,74-40-1756,-73 42 1321</inkml:trace>
  <inkml:trace contextRef="#ctx0" brushRef="#br0" timeOffset="1">448 327 20076,'0'1'93,"0"0"-1,0 0 0,1 0 1,-1 0-1,0 0 1,0 0-1,1 0 1,-1-1-1,0 1 0,1 0 1,-1 0-1,1 0 1,-1 0-1,1-1 0,0 1 1,-1 0-1,1-1 1,0 1-1,-1 0 0,1-1 1,0 1-1,0-1 1,1 1-1,0 0 23,0 0 0,1-1-1,-1 1 1,0-1 0,1 1 0,-1-1 0,0 0-1,1 0 1,3-1 0,3 0 269,1-1 0,-1 0-1,19-7 1,5-6-42,0-1 0,-1-1 1,53-39-1,-85 56-339,0 0 0,0-1 0,0 1 0,0 0 0,0 0 0,0 0 0,0 0 0,0 0 0,0 0 0,0 0 0,1-1 0,-1 1 0,0 0 0,0 0 0,0 0 0,0 0 0,0 0 0,0 0 0,0 0 0,1 0 0,-1 0 0,0 0 1,0 0-1,0 0 0,0 0 0,0 0 0,1 0 0,-1 0 0,0 0 0,0 0 0,0 0 0,0 0 0,0 0 0,0 0 0,1 0 0,-1 0 0,0 0 0,0 0 0,0 0 0,0 0 0,0 0 0,0 0 0,1 0 0,-1 0 0,0 0 0,0 0 0,0 1 1,0-1-1,0 0 0,0 0 0,0 0 0,0 0 0,0 0 0,1 0 0,-1 0 0,0 1 0,0-1 0,-3 12 71,-12 22-31,12-28-14,-17 36 179,-25 57-1245,39-82 769,0-1-1,1 1 1,1 0 0,-2 18-1,5-10-159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18436,'2'0'139,"0"-1"1,0 1-1,0 0 0,1 0 1,-1 0-1,0 0 0,0 0 0,0 0 1,1 1-1,-1-1 0,0 1 1,0 0-1,0-1 0,0 1 1,0 0-1,0 0 0,0 0 1,0 0-1,0 1 0,-1-1 1,1 0-1,0 1 0,-1 0 1,3 2-1,3 5 139,0-1 1,-1 1-1,8 17 1,-11-21-204,6 13 17,0 1 1,-1 1 0,-1-1 0,-1 2 0,-1-1-1,-1 0 1,0 1 0,-2 0 0,1 40 0,-5-34-63,-1 0 0,0 0 0,-2 0 0,-2 0 0,0-1 0,-2 0 0,-13 28 0,6-18-300,-2-1 1,-1 0-1,-2-2 0,-44 55 1,36-59 55,27-27 177,-1-1-1,1 1 0,0-1 0,-1 0 1,0 0-1,1 0 0,-5 1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14779,'5'-13'2616,"-5"13"-2565,0-1-1,0 1 1,0 0-1,0 0 1,0 0-1,0 0 1,0 0-1,0 0 1,0-1-1,0 1 1,0 0-1,-1 0 1,1 0 0,0 0-1,0 0 1,0 0-1,0 0 1,0-1-1,0 1 1,0 0-1,0 0 1,0 0-1,0 0 1,0 0-1,-1 0 1,1 0-1,0 0 1,0 0-1,0 0 1,0 0-1,0 0 1,0 0-1,0 0 1,-1 0-1,1 0 1,0 0-1,0 0 1,0 0-1,0 0 1,0 0-1,0 0 1,-1 0-1,1 0 1,0 0 0,0 0-1,0 0 1,-2 1 163,0-1 0,1 1 0,-1 0 1,1 1-1,-1-1 0,1 0 0,0 0 1,-1 0-1,1 1 0,0-1 0,-2 3 1,-10 16 255,1 1 1,1 0-1,-10 25 1,-22 72-274,38-103-130,-10 29 22,2 1 0,1 0 0,3 1 0,2 1 0,-3 85 0,10-121-135,1 0 0,0 0-1,1 0 1,0 0 0,1-1-1,0 1 1,5 11 0,-7-19 22,0 0 0,0-1 0,1 1 0,-1 0 0,1-1 0,0 0 0,0 1 1,0-1-1,0 0 0,0 0 0,0 0 0,1 0 0,-1 0 0,0-1 0,1 1 1,0-1-1,-1 1 0,1-1 0,0 0 0,0 0 0,0 0 0,-1-1 0,1 1 0,0-1 1,0 1-1,0-1 0,0 0 0,0 0 0,0-1 0,0 1 0,3-1 0,26-9-201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16764,'1'3'223,"-1"0"0,0 0 1,0 0-1,0 0 0,0 0 1,0-1-1,0 1 1,-1 0-1,0 0 0,1 0 1,-1 0-1,-2 3 0,-19 34 676,15-29-254,-5 10-349,1-1-1,0 1 0,2 1 0,1 0 1,0 0-1,-9 46 0,17-63-282,-1-1 0,1 1 0,0 0 0,0 0 0,0-1 0,1 1 0,0 0 0,2 8 0,-2-11-12,0 0 0,0 0 0,0 0 0,0 0 0,0-1 0,0 1 0,0 0 0,1-1 0,-1 1 0,1-1 1,-1 1-1,1-1 0,0 0 0,0 0 0,-1 1 0,1-1 0,0-1 0,0 1 0,0 0 0,0 0 0,0-1 1,4 2-1,2-2-8,-1 1 0,0-1 0,1-1 0,-1 1 0,0-1 0,1-1 0,-1 1 0,0-1 0,0 0 1,0-1-1,0 0 0,0 0 0,6-4 0,7-4-16,-1-2 0,36-29 0,-27 17 36,-1-1-1,23-30 1,-37 40 68,0-1 1,-1-1-1,-1 0 0,0-1 0,7-20 1,-17 39-64,-1-1 0,1 0 0,-1 0 0,0 1 0,1-1 0,-1 0 0,0 0 0,0 1 0,1-1 0,-1 0 1,0 0-1,0 0 0,0 0 0,0 1 0,0-1 0,0 0 0,0 0 0,0 0 0,0 0 0,0 1 0,-1-1 0,1-1 0,-2 2 16,1 1 1,0 0-1,0-1 0,0 1 0,0 0 0,0 0 0,0-1 0,1 1 0,-1 0 0,0 0 0,0 0 0,0 0 0,1 0 0,-1 0 0,1 0 1,-2 3-1,-10 17 121,1 2 0,1-1 1,0 2-1,2-1 0,1 1 0,1 0 1,1 1-1,-2 28 0,6-47-205,1 1 0,0-1 0,1 0-1,0 1 1,0-1 0,0 1 0,1-1-1,-1 0 1,2 0 0,-1 0 0,1 0 0,0 0-1,4 6 1,-4-8-14,0 0 0,1 0 0,-1 0 0,1-1 0,0 1 0,0-1 0,0 0 0,0-1 0,0 1 0,1 0 0,-1-1 0,1 0 0,0 0 0,-1-1 0,1 1 0,0-1 0,8 1 0,20-2-344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0 359 18268,'0'0'79,"0"1"0,0-1 0,1 1 1,-1-1-1,0 1 0,0-1 0,0 1 0,0-1 1,0 0-1,1 1 0,-1-1 0,0 1 0,0-1 1,1 0-1,-1 1 0,0-1 0,1 0 0,-1 1 1,0-1-1,1 0 0,-1 1 0,1-1 0,-1 0 1,0 0-1,1 1 0,-1-1 0,1 0 0,-1 0 0,1 0 1,-1 0-1,1 0 0,-1 1 0,1-1 0,0 0 1,21-7 1251,20-20 179,1-9-854,-2-1-1,-1-2 1,-2-2-1,-2-1 0,59-92 1,-95 134-650,0 0-1,0 0 1,0-1 0,0 1 0,0 0-1,0-1 1,1 1 0,-1 0 0,0-1-1,0 1 1,0 0 0,0 0-1,0-1 1,1 1 0,-1 0 0,0 0-1,0-1 1,0 1 0,1 0 0,-1 0-1,0 0 1,0 0 0,1-1-1,-1 1 1,0 0 0,0 0 0,1 0-1,-1 0 1,0 0 0,1 0 0,-1-1-1,0 1 1,1 0 0,-1 0 0,0 0-1,0 0 1,1 0 0,-1 14 61,-10 25-36,-61 182-47,39-127-453,30-88 572,0-4-320,1 1 0,1-1 0,-1 1 0,0 0 0,1-1 0,-1 1 0,1 0 0,0 3-1,0-6 178,0 0 0,0 0-1,0 0 1,0 1-1,0-1 1,0 0-1,0 0 1,1 0-1,-1 0 1,0 1-1,0-1 1,0 0-1,0 0 1,1 0-1,-1 0 1,0 0-1,0 0 1,0 0-1,1 1 1,-1-1-1,0 0 1,0 0-1,0 0 1,1 0-1,-1 0 1,0 0-1,0 0 1,0 0-1,1 0 1,-1 0 0,0 0-1,0 0 1,1 0-1,-1 0 1,16-7-668,3-3-37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20812,'12'0'1849,"-11"3"-1329,-1 7-200,-6 11 888,-3 6-384,-2 8-431,-4 2-201,-2 5-120,1 2-24,1-5-56,0-2-88,5-8-160,1-7-209,5-5-567,3-3-248,1-10 944,-5-8-992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18524,'-3'-5'1984,"3"-1"-1207,1 5-265,11 2 1040,4 1-216,13-1-496,4 2-231,7-3-577,3-1-368,2-2-2041,0-3 2169,-2-3-320,-7-2-296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63 15955,'3'-2'418,"-1"0"0,-1-1 0,1 1 0,0-1 0,-1 0 0,1 1 0,-1-1 0,0 0-1,0 0 1,0 0 0,0 0 0,0-5 0,0 7-289,-1 0 0,-1 0 0,1 0 0,0 1 0,0-1 0,0 0 0,0 0 0,0 0 0,-1 0 0,1 1 0,0-1 0,-1 0 0,1 0 0,-1 1 0,1-1 0,-1 0 0,1 1 0,-1-1 0,0 0 0,-1 0-45,1 0 1,-1 0-1,1 1 0,-1-1 0,1 0 0,-1 1 0,1 0 1,-1-1-1,1 1 0,-1 0 0,1 0 0,-1 0 0,0 0 1,-1 0-1,-3 1-30,0 0 1,0 0-1,1 1 1,-1 0-1,1 0 1,-1 0-1,1 1 1,-1 0-1,1 0 1,0 0-1,-6 6 1,-9 7 18,-22 24 0,37-35-52,-11 11 22,1 0 0,-15 23 0,26-34-31,1 0 0,-1 0 1,1 0-1,1 1 1,-1-1-1,1 1 1,0 0-1,0 0 1,0 0-1,1 0 1,0 0-1,0 0 1,1 7-1,0-12-11,0-1 0,0 1 0,0 0 0,0-1 0,0 1 0,0 0 0,0-1 0,1 1 0,-1 0 0,0-1 0,1 1 0,-1 0 0,0-1 0,1 1 0,-1-1 0,0 1 0,1-1 0,-1 1 0,1-1 0,-1 1 0,1-1 0,0 1 0,-1-1 0,1 0 0,-1 1 0,1-1 0,0 0 0,-1 0 0,1 1 0,1-1 0,0 0 0,1 1 0,-1-1 0,1 0 1,-1-1-1,0 1 0,1 0 0,-1-1 0,1 1 0,2-2 1,7-3 1,0 0 0,17-10 0,4-7 69,-1-1-1,-1-2 1,-1-1 0,-1-2-1,-1 0 1,34-47-1,-126 172 541,53-78-609,2 0 0,-1 0-1,2 1 1,-8 30 0,16-48-7,-1 0 0,1-1 0,0 1 1,0 0-1,1 0 0,-1 0 0,0 0 0,1 0 0,-1 0 1,1-1-1,-1 1 0,1 0 0,0 0 0,0-1 1,0 1-1,0 0 0,2 2 0,7 19-34,-7-6 53,-1 0-1,-1 0 0,-1 1 1,0-1-1,-1 1 0,-1-1 1,-1 0-1,-6 24 1,-1-8 29,-1-1 0,-2 0 1,-21 39-1,23-50 25,-1 0 1,-18 22-1,26-38-44,0 1-1,-1-1 0,0 0 1,0 0-1,0-1 0,0 0 0,-1 0 1,0 0-1,1 0 0,-2-1 0,1 0 1,-8 3-1,13-6-18,-1 1 0,1-1 1,-1 1-1,0-1 0,1 0 0,-1 0 0,1 0 0,-1 0 1,1 0-1,-1 0 0,1 0 0,-1-1 0,1 1 0,-1 0 1,1-1-1,-1 1 0,1-1 0,-1 0 0,1 1 1,0-1-1,-1 0 0,1 0 0,0 0 0,0 0 0,0 0 1,-1 0-1,1 0 0,0 0 0,1-1 0,-1 1 0,0 0 1,0-1-1,0 1 0,1 0 0,-1-1 0,1 1 0,-1-1 1,1 1-1,-1-1 0,1 1 0,0-3 0,-1-5 11,0 1 0,0-1-1,1 0 1,0 0 0,1 1-1,2-11 1,1 0-86,2 0 0,0 0-1,1 0 1,1 1 0,1 0-1,0 0 1,2 1 0,0 0 0,0 1-1,2 0 1,0 1 0,1 1-1,0 0 1,1 1 0,0 0 0,1 1-1,1 1 1,0 0 0,29-12-1,-36 19-384,-1-1-1,-1 1 0,1-1 0,8-7 1,-5 3-276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 18732,'31'-9'2695,"-22"6"-2110,0 0-1,0 1 1,1 0-1,-1 1 1,0-1-1,1 2 0,16 0 1,-25 0-547,0 0-1,0 0 1,0 0-1,0 0 1,0 0-1,0 1 1,0-1 0,0 0-1,0 1 1,0-1-1,0 1 1,0-1-1,0 1 1,0 0 0,0-1-1,0 1 1,-1 0-1,1 0 1,0-1-1,-1 1 1,1 0 0,0 0-1,-1 0 1,2 2-1,-2-1-13,0-1-1,1 1 0,-1 0 0,0 0 0,0 0 0,0 0 1,0 0-1,-1 0 0,1 0 0,0 0 0,-1-1 1,-1 5-1,-2 3-4,0 0 0,-1 0 0,0 0 0,-7 8 0,-21 23 35,-3-1 0,0-2 1,-3-1-1,-48 35 0,87-71-48,-1 1 0,0-1 0,0 1 0,0-1 0,0 1-1,1 0 1,-1-1 0,0 1 0,1 0 0,-1 0 0,0-1 0,1 1 0,-1 0 0,1 0 0,-1 2 0,12-3 64,32-14-38,-37 12-53,23-9-153,13-3-716,-1-1 0,0-3 0,58-34 0,-64 29 175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20836,'14'19'1673,"-7"6"-1217,-3 7-144,5 11 528,-2 6-176,-2 8-144,-5 3-120,-13 4-143,-6 3-73,-15 6-48,-5-1-152,-13-1-480,0-2-537,-2-9 857,1-6-112,12-19-120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18796,'3'3'1880,"4"-3"-1095,6 0-249,18 0 928,5 0-296,10 0-360,2-3-143,4 3-425,2-3-288,-5 4-697,-7 2-471,-17 0 976,-11 3-256,-14 4-184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14107,'-6'6'1760,"16"4"-807,8-1-265,14-5 1456,6-1-864,10-2-303,4 1-137,2-2-984,0-5 448,-11 1-168,-7 0-144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17972,'0'-1'146,"0"0"0,1 0 0,-1 0 0,0 0 0,1 0 0,-1 1 0,0-1 0,1 0 0,-1 0 0,1 1 0,-1-1 0,1 0 0,-1 1 0,1-1-1,0 0 1,-1 1 0,1-1 0,0 1 0,-1-1 0,1 1 0,0-1 0,0 1 0,1-1 0,11-6 329,0 1 1,1 1-1,-1 0 0,1 0 0,1 1 0,-1 1 0,0 1 0,1 0 0,0 1 1,16 0-1,-30 1-461,0 0 1,0 0-1,0 0 1,0 0-1,0 0 0,0 0 1,0 0-1,-1 0 1,1 0-1,0 1 1,0-1-1,0 0 1,0 1-1,-1-1 1,1 0-1,0 1 1,0-1-1,0 1 0,-1 0 1,1-1-1,0 1 1,-1-1-1,1 1 1,-1 0-1,1 0 1,-1-1-1,1 1 1,0 1-1,-1 0-4,0-1-1,0 1 1,0-1-1,-1 1 1,1-1-1,0 1 1,-1-1-1,1 1 1,-1-1 0,1 1-1,-1-1 1,0 0-1,0 1 1,0-1-1,-1 2 1,-6 7 3,-1 1 0,-19 16 1,25-25 2,-54 46 21,29-25-47,-34 34 0,61-56 6,1-1-1,-1 1 1,0-1-1,1 1 1,-1-1-1,1 1 1,-1 0-1,1-1 1,-1 1 0,1 0-1,-1 0 1,1-1-1,0 1 1,-1 0-1,1 0 1,0 0-1,0-1 1,0 1-1,-1 0 1,1 0 0,0 0-1,0 0 1,0-1-1,0 1 1,1 0-1,-1 0 1,0 0-1,0 0 1,0-1-1,1 1 1,-1 0-1,0 0 1,1-1 0,-1 1-1,0 0 1,1 0-1,0 0 1,3 2-23,-1-1 0,0 0 0,1 1 0,-1-2 1,1 1-1,6 2 0,2 2-23,5 2-26,1 2 0,-2 0 0,0 2 0,17 13 0,-27-19 56,0-1 0,-1 1 0,1 0 0,-1 0 1,-1 0-1,1 1 0,-1 0 0,0 0 0,0 0 0,-1 0 0,0 1 0,3 13 1,-5-18 26,-1 0 0,1 0 0,-1 0 0,0 0 0,0 0 0,0 0 0,0 0 1,0 0-1,-1 0 0,1-1 0,-1 1 0,0 0 0,0 0 0,0 0 0,0-1 0,-1 1 1,1-1-1,-1 1 0,-1 2 0,-1-2 43,1 0-1,0 0 1,-1 0 0,0 0-1,0 0 1,0-1 0,0 0-1,0 0 1,0 0-1,-9 3 1,-6-1 266,0 0-1,1-1 1,-1-1-1,-31-1 0,41-1-241,5 0-154,-1 0 0,1 0 0,0 0 0,-1-1 0,1 1 0,-9-3 0,35-6-3224,-4 8 2579,3 0-282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17412,'0'17'2144,"-6"3"-1400,-1 5-320,-2 4 1145,2 4-593,2 2-408,2-2-1048,3-5-416,6-12 720,3-9-168,10-13-176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17436,'6'8'1768,"0"19"-1088,-2 14-288,-13 3 1041,1 11-665,-4 7-400,2 1-288,3-9-872,5-5-369,2-18 897,6-14-232,10-17-248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44 19388,'11'-4'648,"82"-26"2227,-82 27-2406,1 1 1,0 0-1,0 1 1,1 0 0,21 1-1,-33 0-416,0 0-1,1 0 0,-1 0 1,1 1-1,-1-1 1,1 0-1,-1 1 1,0-1-1,1 1 1,-1-1-1,0 1 0,1 0 1,-1-1-1,0 1 1,0 0-1,1 0 1,1 2-1,-3-2-22,0 0 0,1 0 1,-1 0-1,0 0 0,1-1 0,-1 1 1,0 0-1,0 0 0,0 0 0,0 0 0,0 0 1,0 0-1,0 0 0,0 0 0,0 0 0,0 0 1,-1 0-1,1-1 0,0 1 0,-1 2 0,-3 2 36,1 1 0,0-1 0,-1 0 0,0 0 0,0 0-1,-9 7 1,-74 63 231,-36 34-107,120-106-194,0 0-1,0 0 1,1 0 0,-1 0-1,1 0 1,0 1 0,-3 6-1,4-9 0,1 0-1,0 0 1,0-1-1,0 1 1,0 0-1,0 0 1,0 0-1,0-1 1,1 1-1,-1 0 1,0 0-1,0 0 1,1-1-1,-1 1 1,0 0-1,1-1 1,-1 1-1,0 0 1,1-1-1,-1 1 1,1 0-1,-1-1 1,1 1-1,0-1 1,-1 1-1,1-1 1,0 1-1,-1-1 1,1 1-1,0-1 1,-1 0-1,1 1 1,0-1-1,0 0 1,0 0-1,-1 1 1,1-1-1,0 0 1,0 0-1,1 0 1,22 4-181,0 0 0,0-2 0,31-1 0,14 2-216,-61-3 355,28 3-350,50 11 1,-77-12 309,1 0 0,-1 1 0,0 0 1,0 1-1,0 0 0,0 1 0,-1 0 1,0 0-1,0 0 0,10 9 0,-17-12 63,1-1 0,0 1 0,0-1-1,-1 1 1,1 0 0,-1 0-1,1 0 1,-1 0 0,0 0 0,0 0-1,0 1 1,0-1 0,0 0-1,0 0 1,-1 1 0,1-1 0,-1 0-1,0 1 1,1-1 0,-1 1 0,-1 3-1,1-4 30,-1 1 0,0 0 0,-1-1-1,1 1 1,0 0 0,-1-1 0,0 0 0,1 1-1,-1-1 1,0 0 0,0 0 0,0 0-1,-1 0 1,1 0 0,-3 1 0,-7 4 117,0 0-1,0-1 1,-1-1 0,0 0 0,0 0-1,-15 2 1,-9 1 16,0-1 0,0-2 0,0-2 0,-1-1 0,-61-6 0,91 2-1577,8 0 848,12-1-169,1 4-9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21004,'-7'16'1961,"-2"6"-1545,-4 4-168,0 3 1008,1 12-856,0 1-200,3 5-448,1-2-272,3-5-584,1-7-112,0-9 832,4-1-248,-3-11-297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18572,'18'-10'640,"0"0"0,1 1 0,0 1 0,0 1 0,0 0-1,1 2 1,20-3 0,-13 3-264,0 3 1,-1 0-1,1 1 0,50 6 0,-69-4-338,0 0-1,1 1 1,-1 0 0,0 1-1,8 3 1,-15-6-37,1 1 0,-1-1 1,0 1-1,1 0 0,-1-1 0,0 1 1,0 0-1,0 0 0,1 0 0,-1 0 1,0 0-1,0 0 0,0 0 0,-1 0 1,1 0-1,0 0 0,0 0 0,0 1 1,-1-1-1,1 0 0,-1 1 0,1-1 1,-1 0-1,0 1 0,1-1 0,-1 1 1,0-1-1,0 1 0,0-1 0,0 0 1,0 1-1,0-1 0,0 1 0,-1-1 1,1 1-1,-1 1 0,-3 4 5,1-1-1,-1 1 1,0-1-1,-1 0 0,1 0 1,-1 0-1,-1-1 1,-9 8-1,-54 37 83,46-35-66,6-3 0,12-9-22,-1 1 1,0-1-1,1 1 1,0 1-1,0-1 1,-8 10-1,13-14-4,0 1 0,-1-1-1,1 0 1,0 1 0,0-1-1,-1 0 1,1 1 0,0-1 0,0 0-1,0 1 1,0-1 0,-1 1-1,1-1 1,0 1 0,0-1-1,0 0 1,0 1 0,0-1 0,0 1-1,0-1 1,0 1 0,1-1-1,-1 0 1,0 1 0,0-1 0,0 1-1,0-1 1,0 0 0,1 1-1,-1-1 1,0 0 0,0 1-1,1-1 1,-1 0 0,0 1 0,0-1-1,1 0 1,-1 1 0,0-1-1,1 0 1,-1 0 0,1 1 0,20 7-226,-13-6 160,15 6-175,-1 2-1,38 21 0,-51-26 204,0 0 0,-1 1 0,1 0 0,-2 1 0,1 0 0,-1 0 0,0 1 0,0 0 0,6 10 0,-11-14 43,0-1 1,0 1-1,0 0 1,-1-1-1,0 1 1,1 0-1,-1 0 1,-1 0-1,1 0 1,-1 0-1,1 0 1,-1 0 0,0 0-1,-1 0 1,1-1-1,-1 1 1,1 0-1,-3 8 1,0-7 40,0 0 1,0 0-1,0 0 1,0 0-1,-1 0 1,1 0-1,-1-1 1,-1 0 0,1 0-1,-1 0 1,-7 5-1,0-1 101,1-2 1,-1 1-1,0-2 0,-1 0 0,1 0 1,-1-1-1,0 0 0,0-1 0,-1-1 0,-20 1 1,30-3-142,0 0 0,0 0 1,-1 0-1,1-1 1,0 0-1,0 0 0,0 0 1,-6-3-1,9 4 14,-1-1-1,1 0 1,0 1-1,0-1 1,0 0 0,0 0-1,1 0 1,-1 0-1,0 0 1,0 0 0,1 0-1,-1 0 1,0 0-1,1 0 1,-1-1 0,1 1-1,-1 0 1,1 0-1,0-1 1,-1 1 0,1 0-1,0 0 1,0-1-1,0 1 1,0 0 0,0 0-1,0-1 1,0 1-1,1 0 1,-1-1 0,0 1-1,1-1 1,13-27-35,6-5 6</inkml:trace>
  <inkml:trace contextRef="#ctx0" brushRef="#br0" timeOffset="1">690 289 18900,'8'35'2201,"-8"0"-1489,-6 3-296,-2-2 1040,-1-1-608,6 0-264,-3-13-856,3-3-360,3-12 496,5-7-120,-1-13-176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16844,'5'-17'1744,"-4"12"-1112,1 3-312,-1 4 768,2 4-768,7 2-55,-1 0-241,12 1-249</inkml:trace>
  <inkml:trace contextRef="#ctx0" brushRef="#br0" timeOffset="1">276 325 19084,'-27'24'2177,"19"-18"-1649,0 1 1,0 0-1,-8 9 1,15-14-442,0 0 0,-1 0 0,1 0 0,0 0 0,0-1 0,0 1 0,0 1 0,0-1 0,0 0 0,1 0 0,-1 0 0,1 0 0,0 0 0,-1 1 0,1-1 0,0 0 0,0 0 0,0 1 0,1 3 0,0-5-60,-1 0-1,1 1 1,0-1 0,0 0 0,-1 1 0,1-1 0,0 0-1,0 0 1,0 0 0,0 0 0,1 0 0,-1 0-1,0 0 1,0 0 0,1 0 0,-1 0 0,0-1 0,1 1-1,-1 0 1,0-1 0,1 0 0,-1 1 0,1-1 0,-1 0-1,1 1 1,-1-1 0,1 0 0,-1 0 0,1 0 0,-1-1-1,1 1 1,-1 0 0,3-1 0,4-1 44,0 1 0,0-1 0,0-1 0,-1 1 1,9-5-1,-8 2 11,0 0-1,0 0 1,0-1 0,-1 1 0,0-2 0,0 1 0,11-13 0,-16 16-77,0 0-1,0 0 1,0 0 0,0 0 0,0 0 0,0 0-1,-1 0 1,0 0 0,1-1 0,-1 1 0,-1 0 0,1-1-1,0 1 1,-1-1 0,1 1 0,-1-1 0,0 1 0,-1-1-1,1 1 1,0-1 0,-1 1 0,0-1 0,-2-5-1,2 6-100,-1 1 0,0-1 0,0 1 0,0-1-1,-1 1 1,1 0 0,0 0 0,-1 0-1,1 0 1,-1 0 0,0 0 0,0 1-1,0-1 1,0 1 0,0 0 0,0 0-1,-6-1 1,2 0-329,0 1 0,0 0 0,0 0 0,0 1 0,0 0 0,-14 2 0,14 0-487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18572,'11'0'2486,"-25"7"-646,-4 2-917,-6 5-501,1 2 0,1 0 0,1 2 0,0 0 0,1 1 0,1 1 0,1 1 0,-29 43 0,44-59-396,0 0-1,0 0 1,0 1-1,1-1 1,0 1-1,0 0 1,1-1 0,0 1-1,-2 12 1,4-16-21,-1 0-1,0 1 1,0-1 0,1 0 0,0 0 0,-1 0 0,1 0 0,0 0 0,0 0 0,0 0 0,0 0 0,0 0-1,1 0 1,-1 0 0,0-1 0,1 1 0,-1 0 0,1-1 0,0 1 0,0-1 0,-1 0 0,1 0 0,0 0 0,0 0-1,0 0 1,0 0 0,0 0 0,1 0 0,2 0 0,11 3-35,-1-2 1,1 1-1,0-2 1,-1 0-1,1-1 1,21-2-1,94-19-1117,-114 18 576,0-2-1,25-9 1,-38 12 460,1 0 1,-1-1-1,1 1 1,-1-1-1,0 1 1,0-1-1,0-1 1,0 1-1,0 0 0,-1-1 1,1 0-1,-1 0 1,3-4-1,0-17-522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17452,'-21'10'1848,"24"-4"-928,13-3-376,21-3 857,8-5-177,12 2-376,4-2-160,5-1-488,0 3-392,-17 1-928,-9-2 2048,-23 2-1048,-9 1-32,-22-3-136</inkml:trace>
  <inkml:trace contextRef="#ctx0" brushRef="#br0" timeOffset="1">14 144 17132,'-13'17'1944,"26"-9"-1056,12-8-352,20-5 953,12-1-257,12-2-328,4-4-248,4-1-1008,-1-3 472,-19-14-168,-7 0-40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189 118 20676,'9'-11'1623,"-10"7"-175,0 4-1344,-1 1 0,1-1 0,0 1 1,0 0-1,0-1 0,0 1 0,0 0 0,0 0 1,1 0-1,-1 0 0,0 0 0,0 0 1,0 0-1,1 0 0,-1 0 0,1 0 1,-2 2-1,2-3-69,-8 14 113,1 0 0,0 0 0,0 0 0,2 0 1,0 1-1,-5 27 0,10-42-149,0 1 0,0 0 0,0 0 0,0-1 0,1 1 0,-1 0 0,0-1 0,0 1 0,1 0 0,-1-1 0,0 1 0,1 0 0,-1-1 0,1 1 0,-1-1 0,1 1 0,-1 0 0,1-1 0,0 1 0,-1-1 0,1 0 0,-1 1 0,1-1 0,0 0 0,-1 1 0,1-1 0,1 1 0,25 6-115,-10-3 20,-13-2 73,1 0-1,0 1 1,-1-1 0,1 1 0,-1 0 0,0 1-1,0-1 1,0 1 0,-1 0 0,1 0-1,-1 0 1,0 0 0,0 1 0,0-1-1,-1 1 1,1-1 0,1 7 0,-3-8 9,0 1 0,0-1 0,-1 1-1,1 0 1,-1-1 0,0 1 0,0-1 0,0 1 0,0-1 0,0 1 0,-1 0 0,0-1 0,0 1 0,0-1 0,0 0 0,0 1 0,-1-1 0,1 0 0,-1 0 0,0 0 0,0 0 0,0 0 0,-1 0 0,1 0 0,-6 4 0,3-3-67,0-1 0,0 1-1,-1-1 1,1 0 0,-1 0-1,0-1 1,1 0 0,-1 0 0,-1 0-1,1-1 1,0 0 0,0 0-1,0 0 1,-1-1 0,1 0 0,0 0-1,0 0 1,-11-3 0,12 2-17,0 0 0,0-1-1,-1 1 1,1-1 0,1 0 0,-1 0 0,0-1 0,0 1 0,1-1 0,0 0 0,-1 0 0,1-1-1,0 1 1,1-1 0,-1 0 0,1 0 0,0 0 0,-1-1 0,2 1 0,-1-1 0,1 0-1,-3-5 1,2-2-570,0-1 0,1 1 0,0-1 0,1 0 0,1 0 0,0 0 0,0 0 0,1 1 0,5-22 0,2-1 15,2 1 1,16-39-1,-24 67 946,0 0 0,1 0 0,0 1 0,0-1 0,0 1-1,1 0 1,-1 0 0,1 0 0,1 0 0,-1 1 0,1-1-1,6-4 1,-4 5 186,0 1-1,0 0 0,0 0 0,0 0 1,0 1-1,0 0 0,1 1 1,-1-1-1,14 1 0,7 0-603,-1 1-1,39 6 0,-5 0-1249,-39-5 772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17004,'-2'5'1872,"-6"9"-1360,-11 10-200,-3 6 984,-4 10-623,-2 0-233,2 1-256,-2 0-72,9-6-208,0-4-128,6-9-464,3-6-153,1-10 633,3-3-104,5-6-184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16155,'-3'1'175,"-1"0"-1,1 1 0,-1-1 0,1 1 0,0-1 1,0 1-1,0 0 0,0 0 0,0 0 1,0 1-1,0-1 0,1 1 0,-1 0 0,1-1 1,0 1-1,0 0 0,0 0 0,0 1 0,0-1 1,1 0-1,-1 1 0,0 3 0,-3 5 112,1 1-1,1-1 0,0 1 0,-3 25 1,6-33-224,0-1 0,0 1 1,0-1-1,0 0 0,1 1 0,-1-1 1,1 0-1,0 1 0,1-1 1,2 8-1,-3-11-36,0 0 0,0 1 0,0-1 0,0 0 0,0 0 0,1 1 0,-1-1 0,0 0 0,0 0 0,1 0 0,-1-1 0,1 1 0,-1 0 0,1 0 0,-1-1 0,1 1 0,-1-1 0,1 1 1,-1-1-1,1 0 0,0 1 0,-1-1 0,1 0 0,0 0 0,-1 0 0,1-1 0,-1 1 0,1 0 0,0-1 0,-1 1 0,1 0 0,1-2 0,5-1 79,0 0 1,0-1-1,-1 0 1,1-1-1,-1 1 1,0-2-1,11-9 0,-14 12-68,0-1 0,0 0 0,-1 0 0,1 0 0,-1-1 0,0 1 0,0-1 0,0 0 0,-1 1 0,0-1-1,0 0 1,0-1 0,1-5 0,-2 10-33,-1 0 0,0-1 0,0 1 0,0 0 0,0 0 0,0 0 0,0 0 0,0 0 0,0 0 0,0-1 0,-1 1 0,1 0 0,0 0 0,-1 0 0,1 0 1,-1 0-1,1 0 0,-1 0 0,0 0 0,1 0 0,-1 0 0,0 0 0,0 1 0,0-1 0,-1-1 0,1 1 2,-1 1-1,0-1 1,0 0 0,0 1 0,0-1 0,0 1 0,0-1 0,0 1 0,-1 0 0,1 0-1,0 0 1,-4 1 0,-1 0 6,0 0 0,-1 1 0,1 0 0,0 1 0,0-1-1,-11 7 1,13-5-123,-1 0 1,1 0-1,0 0 0,1 1 0,-1 0 0,-6 8 1,9-11-5,1 1 0,-1-1 0,1 0 0,-1 0 0,1 1 0,0-1 0,0 1 0,0-1 0,0 1 0,1-1 0,-1 1 0,1 0 0,-1-1 0,1 1 0,0 0 0,0-1 0,0 1 0,1 5 0,8 4-372,6-3-187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95 15979,'-10'18'1228,"8"-15"-1066,0 0 0,0 0 0,0 0 0,0 1 0,1-1 0,-1 1 0,1-1 0,0 1 0,0 0 0,0 6 0,0-10-129,1 1 0,0-1 0,0 0 0,0 1 0,1-1-1,-1 0 1,0 1 0,0-1 0,0 0 0,0 0-1,0 1 1,0-1 0,0 0 0,0 1 0,1-1 0,-1 0-1,0 0 1,0 1 0,0-1 0,1 0 0,-1 0 0,0 0-1,0 1 1,1-1 0,-1 0 0,0 0 0,0 0 0,1 0-1,-1 1 1,0-1 0,0 0 0,1 0 0,0 0 0,13-2 523,12-11-27,-19 8-364,-1 0 0,0 0 0,-1-1 0,0 0 0,1 0 1,-2 0-1,1 0 0,-1-1 0,0 0 0,3-7 0,-6 11-90,0 0-1,0 1 1,0-1 0,0 0 0,-1 1 0,1-1-1,-1 0 1,0 0 0,0 0 0,0 1 0,0-1-1,0 0 1,-1-4 0,0 5-37,0 0 1,0 0-1,0 0 0,0 0 1,0 1-1,-1-1 1,1 0-1,0 1 0,-1-1 1,1 1-1,-1-1 1,0 1-1,1 0 0,-1 0 1,0 0-1,0 0 0,0 0 1,0 0-1,0 0 1,-3 0-1,0 0-34,-1 0 1,1 0 0,0 1-1,-1-1 1,1 1-1,-1 1 1,1-1-1,0 1 1,-1 0-1,-5 2 1,8-3 8,0 1 1,0 0 0,0 0 0,0 0 0,1 0-1,-1 1 1,0-1 0,1 1 0,-1-1-1,1 1 1,-1 0 0,1 0 0,0 0 0,0 0-1,0 0 1,0 1 0,0-1 0,1 1 0,-3 4-1,3 6-38,11-7-18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14163,'-10'41'2040,"-2"9"-1239,-7 11-345,2 5 2192,1 4-1896,1-2-111,5-8-633,9-6-392,3-16-553,4-7 841,3-14-208,0-2-160</inkml:trace>
  <inkml:trace contextRef="#ctx0" brushRef="#br0" timeOffset="1">0 332 18892,'11'-2'1544,"5"2"-1144,3 3-216,8 0 617,6 0-425,4 0 1104,3 0-1248,1-3 16,-6-6 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18292,'-2'8'495,"-1"-1"0,0 0 0,0 0 0,-1 0 0,-4 6 0,-7 14 301,-37 67 548,33-62-1116,1 1-1,2 0 0,-15 43 0,30-74-212,0 0 1,1 0 0,-1 0-1,0 0 1,1 0 0,0 0-1,-1 0 1,1 0 0,0 0-1,0 0 1,0 0 0,1 0-1,-1 0 1,0 0 0,1 0-1,-1 0 1,1 0 0,0 0-1,1 4 1,0-5-3,-1 0-1,1 0 1,-1 0 0,1 0-1,0 0 1,-1 0 0,1-1-1,0 1 1,0-1 0,-1 1-1,1-1 1,0 0 0,0 1-1,0-1 1,0 0 0,0 0-1,-1 0 1,1 0 0,0-1-1,0 1 1,3-1 0,7-2-83,0-1 1,0 0 0,0 0 0,0-1-1,0-1 1,-1 0 0,0 0 0,13-11-1,-9 6-424,-1-1 0,0-1 0,-1 0 0,0-1 0,11-16 0,-17 21 144,0-1-1,-1 0 1,-1-1-1,9-21 0,-8-1-3913,-6 33 4149,0-1 0,0 1 0,0-1 0,0 1 0,0-1 0,0 0 0,0 1 0,0-1 0,0 1 0,0-1 0,0 1 0,0-1 1,0 1-1,0-1 0,0 1 0,-1-1 0,1 1 0,0 0 0,0-1 0,-1 1 0,1-1 0,0 1 0,-1-1 0,1 1 0,0 0 0,-1-1 0,1 1 0,0 0 0,-2-1 0,1 1 81,1 0 0,-1 0 0,0 1 0,0-1 0,1 0 0,-1 1 0,0-1 0,0 0 0,1 1 0,-1-1 0,0 1 0,1-1 0,-1 1 0,1 0 0,-1-1 0,0 1 1,-20 29 1429,13-9-424,0 0-1,1 1 1,0 0-1,2 0 1,-3 32-1,5-10 360,3 81-1,0-124-1300,0 0 1,0 0-1,0 0 1,0 0-1,0 0 1,0-1-1,0 1 1,1 0-1,-1 0 1,0 0-1,1 0 1,-1 0-1,0-1 1,1 1-1,-1 0 1,1 0-1,0 0 1,-1-1-1,1 1 1,1 1-1,7-1 265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20116,'-4'9'1721,"-2"10"-1201,-3 0-240,-1 4 888,0 5-408,-1-1-456,3 3-216,2-6-424,3-3-304,3-8-560,3-4 2136,3-9-1144,2 0-88,3-6-128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19140,'0'0'96,"-1"0"1,1 0-1,0 1 0,-1-1 0,1 0 1,0 1-1,-1-1 0,1 0 0,0 1 1,0-1-1,-1 0 0,1 1 0,0-1 1,0 1-1,0-1 0,-1 0 0,1 1 1,0-1-1,0 1 0,0-1 0,0 1 1,0-1-1,0 0 0,0 1 0,0-1 1,0 1-1,0-1 0,0 1 0,0-1 1,0 0-1,1 1 0,-1-1 0,0 1 1,0-1-1,0 0 0,1 1 0,-1-1 1,1 1-1,0 0 22,1 0 1,-1 1-1,1-2 1,0 1-1,-1 0 0,1 0 1,0 0-1,0-1 1,3 1-1,44 5 115,-31-7-191,0-1 0,0 0-1,0-2 1,20-6 0,-6 1-3,-32 9-38,1 0 1,0-1-1,-1 1 1,1 0-1,-1 0 1,1 0 0,0 0-1,-1 0 1,1 0-1,-1 0 1,1 0-1,0 0 1,-1 0-1,1 0 1,0 0 0,-1 0-1,1 1 1,-1-1-1,1 0 1,0 0-1,-1 1 1,1-1 0,-1 0-1,1 1 1,-1-1-1,1 0 1,-1 1-1,1 0 1,0 0 0,-1 1 0,1-1 0,-1 0 1,0 0-1,1 1 0,-1-1 0,0 0 0,0 1 0,0-1 0,0 0 1,0 1-1,-1-1 0,1 2 0,-3 9 11,-1-1 0,-8 18 0,8-18-2,-47 110 60,-38 114-545,87-225-1733,6-22 428,-2-10 1052,-1-4-237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13491,'0'6'2168,"4"1"-1167,2-4-377,4 0 2088,9-3-1615,4 0-305,5 0-864,1-1-344,-1-5 400,4-4-128,0-5-201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23 16620,'1'0'130,"-1"-1"1,1 0 0,-1 0 0,1 1 0,-1-1 0,1 0 0,-1 0 0,1 0 0,-1 1 0,0-1 0,0 0-1,1 0 1,-1 0 0,0 0 0,0 0 0,0 0 0,0-1 0,0 1-66,0 1 0,-1-1-1,1 1 1,0 0 0,0-1 0,-1 1 0,1 0-1,0-1 1,-1 1 0,1 0 0,0 0 0,-1-1-1,1 1 1,0 0 0,-1 0 0,1 0 0,-1-1-1,1 1 1,0 0 0,-1 0 0,1 0 0,-1 0-1,1 0 1,-1 0 0,1 0 0,-1 0 0,-2 0 131,1 0 1,-1 1 0,0-1 0,1 1 0,-1-1 0,0 1 0,1 0 0,-1 0 0,1 0 0,0 1 0,-5 2 0,-6 7 10,1 0 0,0 1 0,0 1-1,1 0 1,1 0 0,0 1 0,-8 16 0,6-7-173,0 0 1,2 1-1,-15 48 0,22-61-16,1 0 0,0 0-1,0 0 1,1 1-1,1-1 1,1 18 0,-1-27-6,0 1 0,1-1 1,-1 0-1,1 0 1,0 1-1,0-1 1,0 0-1,0 0 1,0 0-1,0 0 1,0 0-1,1 0 1,-1 0-1,1-1 1,3 4-1,-3-4 7,0 0 0,0 0 0,0 0 0,0 0 0,1 0 0,-1-1 0,0 1 0,1-1 0,-1 1 0,1-1 0,-1 0 0,0 0 0,1 0 0,-1 0 0,1-1 0,-1 1 0,0-1 0,5 0 0,-2-1 32,0 0-1,0 0 1,0 0-1,0-1 1,0 0-1,0 0 1,-1 0-1,1 0 1,4-5-1,-6 5-10,-1 0 0,1 1 0,-1-1 1,1 0-1,-1 0 0,0-1 0,0 1 0,0 0 0,-1-1 1,1 1-1,-1-1 0,0 0 0,0 1 0,1-5 0,-2 7-29,0 0-1,0 1 0,1-1 0,-1 0 0,0 0 1,0 1-1,0-1 0,-1 0 0,1 0 0,0 1 1,0-1-1,0 0 0,0 0 0,-1 1 0,1-1 1,0 0-1,-1 1 0,1-1 0,0 0 1,-1 1-1,1-1 0,-1 1 0,1-1 0,-1 0 1,0 1-1,1-1 0,-1 1 0,1 0 0,-1-1 1,0 0-1,-1 1-70,0 0 0,0-1 1,0 1-1,0 0 0,0 0 0,0 0 1,0 0-1,0 0 0,1 0 1,-1 1-1,-3 0 0,-2 1-661,0 0 0,1 1 0,-1 0 0,1 0 0,-10 6 0,13-5-96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19956,'-8'10'1577,"-8"10"-1185,-5 5-208,-4 10 608,-2 5-256,-3 0-256,3 1-104,2-3-344,3-4-160,4-12-496,5-8-168,5-14 744,5-5-185,0-20-223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17540,'-11'0'692,"0"1"0,-1 0 0,1 1 1,-19 5-1,26-6-531,0 0-1,0 0 1,0 1 0,1-1-1,-1 1 1,1 0-1,-1 0 1,1 1 0,0-1-1,0 1 1,0-1 0,0 1-1,0 0 1,0 0-1,1 0 1,-4 6 0,5-8-140,1 0 1,-1 0 0,1 0 0,0 0-1,-1 0 1,1 0 0,0 0-1,-1 0 1,1 1 0,0-1-1,0 0 1,0 0 0,0 0 0,0 0-1,0 0 1,0 0 0,1 0-1,-1 0 1,0 0 0,1 0-1,-1 1 1,0-1 0,1 0 0,-1-1-1,1 1 1,0 0 0,-1 0-1,1 0 1,0 0 0,-1 0-1,1-1 1,0 1 0,0 0 0,0 0-1,0-1 1,0 1 0,0-1-1,0 1 1,0-1 0,0 1-1,0-1 1,0 0 0,0 0 0,0 1-1,0-1 1,2 0 0,6 2 12,0-1 0,1 0 0,-1 0-1,11-1 1,-19 0-24,20-1 43,0-1 0,0-1 0,24-6 0,-35 7-19,0-1 1,-1-1 0,1 1-1,-1-1 1,1-1 0,-1 0-1,-1 0 1,13-10 0,-20 15-33,-1-1 0,1 1 0,-1 0 1,1 0-1,-1-1 0,0 1 0,1 0 0,-1 0 1,0-1-1,1 1 0,-1 0 0,0-1 0,1 1 1,-1 0-1,0-1 0,1 1 0,-1-1 1,0 1-1,0-1 0,0 1 0,0 0 0,1-1 1,-1 1-1,0-1 0,0 1 0,0-1 0,0 1 1,0-1-1,0 1 0,0-1 0,0 1 0,0-1 1,0 1-1,0-1 0,-1 1 0,1-1 1,0 1-1,0 0 0,0-1 0,-1 1 0,1-1 1,0 1-1,0 0 0,-1-1 0,1 1 0,0 0 1,-1-1-1,1 1 0,0 0 0,-1-1 0,1 1 1,-1 0-1,1 0 0,0-1 0,-1 1 0,1 0 1,-1 0-1,1 0 0,-1 0 0,1 0 1,-1-1-1,1 1 0,-1 0 0,0 0 0,-35-3-8,21 4-164,1 0-1,-1 1 1,1 1-1,-1 0 1,1 1-1,-17 8 1,25-10 45,0 0-1,0 1 1,1 0 0,-1 0 0,1 1 0,0-1-1,0 1 1,0 0 0,0 1 0,1-1-1,0 1 1,-1 0 0,2 0 0,-1 0-1,1 0 1,0 1 0,-3 6 0,2 3-367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16035,'-11'24'1191,"-11"35"-56,21-55-970,0 0 1,0 0-1,0 0 0,1 0 0,-1 0 1,1 1-1,0-1 0,0 0 1,1 0-1,-1 0 0,3 8 0,-2-10-78,0 0-1,0 0 0,0 0 1,1 0-1,-1-1 1,1 1-1,-1 0 0,1-1 1,0 1-1,0-1 0,-1 0 1,1 1-1,0-1 1,0 0-1,0 0 0,1 0 1,-1 0-1,0-1 0,0 1 1,0-1-1,1 1 0,-1-1 1,0 0-1,0 0 1,1 0-1,-1 0 0,3 0 1,1 0 163,1-1 1,-1 0 0,0 0 0,0 0 0,0-1 0,0 0-1,0 0 1,11-6 0,-14 7-176,0-1-1,-1 0 1,1 0 0,-1-1-1,1 1 1,-1 0-1,0-1 1,0 1 0,0-1-1,0 0 1,0 0 0,-1 0-1,1 0 1,-1 0 0,0 0-1,0 0 1,0 0-1,0 0 1,0 0 0,-1-1-1,0 1 1,1 0 0,-1-1-1,-1-5 1,0 6-87,1 0 1,-1 1 0,1-1-1,-1 1 1,0-1-1,0 1 1,-1 0-1,1-1 1,0 1-1,-1 0 1,1 0-1,-1 0 1,0 0-1,0 0 1,1 0-1,-1 0 1,0 1 0,-1-1-1,1 1 1,0 0-1,0-1 1,-1 1-1,1 0 1,-1 0-1,1 0 1,-1 1-1,1-1 1,-1 1-1,1-1 1,-1 1-1,-4 0 1,4 0-48,0 0 0,0 0 1,0 0-1,-1 0 0,1 1 0,0-1 0,0 1 0,0 0 1,0 0-1,0 0 0,0 1 0,0-1 0,1 1 1,-1-1-1,0 1 0,1 0 0,-1 0 0,-3 4 0,-9 14-273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76 17324,'-17'6'1817,"15"-6"-677,5-1 23,34-7 1740,256-36 944,1 22-6307,-269 21 1195,-19 0 557,-11-1 23,-13-1-250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18516,'-12'16'2008,"22"-7"-1015,14-4-321,24-5 920,12-3-256,24-4-359,8-2-169,8-1-472,-4 1-352,-11 2-936,-9 0-425,-21 1 1065,-10 5-208,-21-1-184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13827,'20'10'1872,"-5"11"-1159,-10 23-329,1 13 2008,-1 16-1888,0 10-168,0 16-288,-1 5-216,2 5-464,-2-5-168,-1-20 568,2-12-160,-4-25-88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20452,'18'-4'855,"1"0"-1,0 2 0,0 0 0,0 1 0,32 3 1,-37-1-679,0 1 1,-1 1 0,0 0 0,1 0-1,-1 2 1,0 0 0,-1 0 0,20 12-1,-28-15-169,0 1-1,-1-1 1,1 1-1,-1 0 1,0 0-1,0 0 1,0 1-1,-1-1 1,1 1-1,-1-1 1,0 1-1,0 0 0,0 0 1,3 7-1,-4-5 2,0 0-1,0 1 0,0-1 0,-1 0 0,1 1 0,-1-1 0,-1 0 0,0 1 0,-1 6 0,-4 8-2,0-1 0,-1 0 0,-1 0 0,-2-1 0,-10 19 0,-2-1-217,-2-1 1,-1 0-1,-2-2 1,-1-1 0,-1-1-1,-2-2 1,-1-1-1,-66 46 1,66-56-119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40 358 25485,'-37'28'325,"34"-26"-250,6-4-3,21-15 66,10-9 103,-2-1 0,55-59 0,46-81 290,-99 110-419,-30 52-69,-3 9-37,-4 12-9,-36 90-20,-23 67 60,60-166-260,-1 0 0,1 0 0,0 0 0,1 1 0,0-1 0,0 0 0,0 0 0,1 1 0,0-1 0,2 10 0,-2-16 185,0 0 0,1 0 0,-1 0 0,1-1 0,-1 1 0,1 0 0,-1 0 0,1-1 0,0 1 0,-1-1 0,1 1 0,0 0 0,0-1 0,-1 1 0,1-1 0,0 1 0,0-1 0,0 0-1,0 1 1,0-1 0,-1 0 0,1 0 0,2 1 0,-2-1 5,17 3-564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20556,'0'0'55,"1"0"0,-1 0 0,0 0 0,0 0 1,1 0-1,-1 0 0,0 0 0,0 0 0,0 0 0,1 0 0,-1 0 0,0 0 0,0 0 0,0 0 0,1 0 0,-1 0 0,0 1 0,0-1 0,0 0 0,1 0 0,-1 0 0,0 0 0,0 0 0,0 1 0,0-1 0,0 0 0,1 0 0,-1 0 0,0 1 0,0-1 0,0 0 0,0 0 0,0 0 0,0 1 0,0-1 0,0 0 0,0 0 0,0 1 0,0-1 0,0 0 0,0 0 0,0 0 0,0 1 0,0-1 0,0 0 0,0 0 0,0 1 0,0-1 0,0 0 0,0 0 1,-1 0-1,1 0 0,0 1 0,0-1 0,0 0 0,0 0 0,0 0 0,-1 1 0,1-1 0,0 0 0,0 0 0,-12 22 553,7-13 283,-17 35 188,-21 62 0,38-92-1291,1 0 0,0 1 0,1-1 0,1 1 0,0 0 0,1 0 0,1 0 0,2 28 0,1-32-812,-2-5-2067,-10-12 1256,-1-2 736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15883,'-12'-8'2065,"5"0"-897,6 3-384,7 3 1129,8 2-97,11 0-448,4 3-271,12 1-409,1-1-168,7 2-488,0-1-328,-4-1-736,-2-2-225,-5 2 929,-5 2-216,-8-5-272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 18276,'-1'-1'147,"0"0"1,0-1-1,0 1 1,0 0-1,0 0 0,-1 0 1,1 0-1,0 0 1,-1 0-1,1 0 0,-1 1 1,1-1-1,-1 0 1,1 1-1,-1-1 0,0 1 1,1 0-1,-1-1 1,0 1-1,-3 0 1,2 0 42,-1 1 0,0 0 1,1-1-1,-1 1 1,1 1-1,-1-1 1,1 0-1,-1 1 1,-3 2-1,-1 1 38,0 1 1,0 0-1,1 0 1,0 0-1,0 1 0,-10 14 1,12-14-167,0 0 0,1 0 0,0 1-1,1 0 1,-4 11 0,6-17-51,1-1 0,-1 1 0,1 0-1,0 0 1,-1 0 0,1 0 0,0 0-1,1 0 1,-1 0 0,0 0 0,0 0-1,2 4 1,-2-5-5,1 0 0,0 0 0,0 0 0,-1 0 0,1 0 0,0 0 0,0 0 0,0-1 0,0 1 0,0 0 0,0 0-1,0-1 1,0 1 0,0-1 0,0 1 0,0-1 0,1 1 0,-1-1 0,0 1 0,0-1 0,1 0 0,1 0 0,4 1 5,0-1 0,0-1 0,0 1 0,0-1 0,0-1 0,0 1 0,0-1 0,0 0 0,0-1 0,-1 1 0,1-1 0,6-5-1,9-5 34,-1-1-1,22-19 0,-30 23-13,-1-1 0,0 0 0,19-24 0,-64 77-25,13-13 0,1 2 1,2 0-1,1 1 0,2 1 0,1 0 0,1 1 1,2 0-1,2 0 0,1 1 0,-3 47 1,9-14 34,-1 23 29,2-87-48,-1-1 1,1 1-1,-1 0 1,0-1-1,-1 1 0,1-1 1,-3 5-1,4-8-11,0 1 1,-1 0-1,1-1 0,-1 1 0,1 0 1,-1-1-1,1 1 0,-1-1 0,1 1 1,-1-1-1,1 1 0,-1-1 0,0 1 0,1-1 1,-1 0-1,0 1 0,0-1 0,1 0 1,-1 1-1,0-1 0,0 0 0,1 0 1,-1 0-1,0 0 0,0 0 0,1 0 0,-1 0 1,0 0-1,0 0 0,1 0 0,-1 0 1,0 0-1,0-1 0,1 1 0,-1 0 1,0 0-1,0-1 0,1 1 0,-1-1 0,-1 0 1,-1-2 27,-1 0 0,1-1 0,-1 1 0,1-1 0,0 0 0,0 0 0,1 0 0,-1 0 0,1 0 1,0 0-1,0-1 0,-1-4 0,-2-6 71,1 0 0,-4-24 1,6 23-73,0 0 0,1-1 0,1 1 0,0 0 1,5-31-1,-4 40-70,1 1 0,0-1 1,0 1-1,0 0 0,1 0 1,-1 0-1,2 0 0,-1 0 1,1 0-1,-1 1 0,1 0 0,1 0 1,-1 0-1,1 0 0,0 1 1,0 0-1,7-5 0,5 1-601,1 0 0,0 1 0,0 1 0,0 1 0,1 1 0,0 0 0,21-1 0,-29 4 608,39-6-967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3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18348,'19'28'2304,"0"5"-1431,4 10-393,2 3 1368,4 10-1000,0 2-24,-11 4-327,-3 0-209,-17 3-344,-10 3-96,-21 7-217,-9 2-231,-15 2-568,-9-6 880,7 0-120,4-6-144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84 15115,'3'-4'494,"20"-31"1698,-22 33-2027,0 1 1,0-1 0,0 0-1,0 0 1,0 0 0,-1 0 0,1 0-1,-1 0 1,1 0 0,-1 0-1,0 0 1,0 0 0,0 0 0,0 0-1,0 0 1,-1-4 0,0 5-93,1 1 1,-1-1-1,1 1 0,0-1 1,-1 1-1,1-1 1,-1 1-1,1 0 1,-1-1-1,0 1 0,1 0 1,-1-1-1,1 1 1,-1 0-1,0 0 1,1-1-1,-1 1 0,0 0 1,1 0-1,-1 0 1,0 0-1,1 0 0,-1 0 1,0 0-1,1 0 1,-1 0-1,0 0 1,1 0-1,-1 1 0,0-1 1,1 0-1,-1 0 1,0 1-1,0-1 1,-22 12 696,12-5-628,1 1-1,-1 1 0,2-1 0,-1 2 1,1-1-1,1 1 0,0 1 0,-10 16 0,-3 8 13,-21 53-1,21-41-6,-24 91 1,38-108-105,1 0 0,1 0 0,2 0 1,0 45-1,4-65-59,-1-1-1,1 1 1,1-1 0,0 1 0,0-1 0,1 0-1,0 0 1,7 15 0,-6-19-87,-1 1 0,1-1-1,0 0 1,0 0 0,0 0 0,1 0-1,0-1 1,0 0 0,0 0 0,0 0 0,1 0-1,-1-1 1,12 5 0,-6-4 4,0-1 1,1 0-1,-1 0 0,1-1 0,0 0 1,24-1-1,24-2-333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8 364 19044,'-8'9'2318,"18"-12"-1500,21-15 166,16-21-494,-2-2 0,-2-1 0,-1-3 0,-3-2 0,50-74 0,-77 106-350,-12 15-138,0 0 1,0 0-1,0 0 1,0 0-1,0-1 0,0 1 1,0 0-1,0 0 1,0 0-1,0 0 1,1 0-1,-1 0 1,0 0-1,0 0 0,0 0 1,0 0-1,0 0 1,0 0-1,0 0 1,0 0-1,0 0 1,0 0-1,1 0 1,-1 0-1,0 0 0,0 0 1,0 0-1,0 0 1,0 0-1,0 0 1,0 0-1,0 0 1,0 0-1,1 0 0,-1 0 1,0 0-1,0 0 1,0 0-1,0 0 1,0 1-1,0-1 1,0 0-1,0 0 1,0 0-1,0 0 0,0 0 1,0 0-1,0 0 1,0 0-1,0 0 1,0 0-1,0 0 1,0 1-1,0-1 1,1 0-1,-1 0 0,0 0 1,0 0-1,0 0 1,0 0-1,0 0 1,-1 0-1,1 0 1,0 1-1,0-1 0,0 0 1,-6 30 187,6-26-193,-23 77 69,10-37-349,1 2-1,-5 48 1,16-90 95,0 10-396,1-14 567,0 1 0,0-1-1,0 0 1,0 0 0,1 1-1,-1-1 1,0 0 0,0 1-1,0-1 1,0 0 0,0 0-1,0 1 1,1-1-1,-1 0 1,0 0 0,0 1-1,0-1 1,0 0 0,1 0-1,-1 0 1,0 1 0,0-1-1,1 0 1,-1 0 0,0 0-1,1 0 1,-1 1-1,0-1 1,0 0 0,1 0-1,-1 0 1,0 0 0,1 0-1,-1 0 1,0 0 0,0 0-1,1 0 1,-1 0 0,11-2-405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20100,'-2'22'1753,"-8"7"-1281,0 2-208,-5 7 624,2 3-264,3 0-192,-2-5-160,7-4-272,3-4-120,2-9-304,0-2-232,0-6-544,3-4 280,-6-10-81,-3-3 257</inkml:trace>
  <inkml:trace contextRef="#ctx0" brushRef="#br0" timeOffset="1">1 231 18124,'1'-2'1800,"8"1"-1200,4-1-224,10 1 817,2 1-297,12 0-800,2-1-472,5 1 392,-2-3-152,0 3-104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15971,'-7'5'743,"0"-1"0,0 0-1,-15 6 1,18-9-594,0 1 0,0-1 0,1 1 0,-1 0 0,0 0 0,0 0 0,1 0 0,-1 1 0,1 0 0,0-1 0,0 1 0,0 0 0,0 0 0,0 1 0,1-1 0,0 1 1,-4 6-1,5-9-142,1-1 1,0 1-1,0-1 1,0 1-1,0 0 1,0-1-1,-1 1 1,1-1-1,0 1 1,0-1-1,0 1 1,0 0 0,1-1-1,-1 1 1,0-1-1,0 1 1,0-1-1,0 1 1,0 0-1,1-1 1,-1 1-1,0-1 1,1 1-1,-1-1 1,0 0-1,1 1 1,-1-1-1,0 1 1,1-1 0,-1 1-1,1-1 1,-1 0-1,1 0 1,-1 1-1,1-1 1,-1 0-1,1 1 1,-1-1-1,1 0 1,-1 0-1,1 0 1,0 0-1,-1 0 1,1 0 0,-1 0-1,1 0 1,-1 0-1,1 0 1,0 0-1,0 0 1,32-5 61,-7-4-28,33-17 0,-39 16-43,2 1-1,32-10 1,-53 19 0,-1 0 1,1 0 0,-1 0-1,0-1 1,1 1-1,-1 0 1,1 0 0,-1 0-1,1 0 1,-1 0-1,1 0 1,-1 0 0,1 0-1,-1 1 1,1-1-1,-1 0 1,1 0 0,-1 0-1,0 0 1,1 1-1,-1-1 1,1 0 0,-1 0-1,0 1 1,1-1-1,-1 0 1,0 1 0,1-1-1,-1 0 1,1 1-1,0 16 5,-12 23 102,10-38-88,-31 82 546,-44 137 1845,69-189-2053,5-20-233,-1 0 0,0 0 0,-1 0 0,-10 23 0,13-34-120,1 1 0,-1-1 0,0 1 1,0-1-1,-1 1 0,1-1 0,0 1 1,0-1-1,-1 0 0,1 0 0,-1 0 1,1 0-1,-1 0 0,1 0 1,-1 0-1,1 0 0,-1-1 0,0 1 1,0-1-1,1 1 0,-1-1 0,-2 1 1,1-1 2,-1-1 0,1 1 0,0 0-1,0-1 1,0 0 0,0 0 0,0 0 0,0 0 0,0 0 0,0-1 0,-5-3 0,2 1 7,-1-1-1,1 0 1,0-1-1,0 1 1,0-1-1,1 0 1,0-1-1,0 1 1,-5-11-1,8 13-8,1 1 0,-1-1 0,1 1 0,0-1 0,0 0 0,0 0 0,0 1 0,1-1 0,-1 0 0,1 0 0,0 0 0,0 0 0,1 1 0,-1-1 0,1 0 0,0 0 0,0 1 0,0-1 0,0 0 0,1 1 0,-1-1 0,1 1 0,0-1 0,3-3 0,0 2-7,0-1 0,0 1 1,1 0-1,0 0 0,0 1 0,1-1 1,-1 2-1,1-1 0,0 1 0,0 0 0,11-4 1,82-21-541,-59 17 646,80-30 0,-71 14-190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8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0 171 13827,'1'12'601,"0"-1"0,1 1 0,0-1 1,1 0-1,0 0 0,1 0 0,0 0 0,8 14 0,-1-4-20,2-1 0,0 0 0,16 18 0,-27-35-501,0-1 1,0 1 0,1-1 0,-1 1 0,1-1-1,-1 0 1,1 0 0,0-1 0,0 1 0,0 0-1,0-1 1,4 2 0,-5-3-35,0 0 0,-1 0-1,1 1 1,0-1 0,0-1 0,-1 1 0,1 0 0,0 0-1,-1-1 1,1 1 0,0-1 0,-1 1 0,1-1 0,0 0-1,-1 1 1,1-1 0,-1 0 0,1 0 0,-1 0-1,0 0 1,0 0 0,1-1 0,-1 1 0,0 0 0,2-3-1,8-14 291,0-1 0,-1 0 0,-1 0-1,-1-1 1,7-27 0,0 5-42,2-2-104,-8 22-420,0 0-1,-2-1 1,0 0 0,3-25-1,-9 20-49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16700,'47'-15'735,"1"2"0,0 2 1,64-7-1,-1 1-321,31-14-647,-1-7-1,234-94 1,-362 127 192,1-2-14,0 2 0,1-1 0,18-3 0,-31 9 56,0-1 0,1 1 0,-1-1 0,0 1 0,0 0 0,1 0 0,-1 0-1,0 0 1,1 0 0,-1 0 0,0 0 0,0 1 0,0-1 0,1 1 0,-1 0 0,0 0 0,0 0 0,0 0-1,0 0 1,0 0 0,0 0 0,0 1 0,-1-1 0,1 1 0,0-1 0,-1 1 0,1 0 0,-1-1 0,2 3-1,0 4 34,0-1 1,-1 1-1,0-1 0,0 1 0,-1 0 0,0 0 0,0 11 0,-3 62 238,-1-35-111,3 242 616,-4 93-335,-16-149-1242,16-206 590,-2 0 1,0-1 0,-2 0 0,-1 0 0,-1 0 0,-22 39-1,0-17-231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15331,'4'21'2129,"6"7"-1065,3 5-416,5 5 1985,1 4-1513,-3 10-288,-6 2-120,-10 5-416,-10 3-120,-16 6-136,-12 4-144,-13 2-424,-6 1-344,-8-10 736,-5-6-160,3-15-104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20908,'7'-11'335,"1"-1"-1,0 2 0,1-1 0,1 1 0,0 1 0,0-1 0,0 2 0,1-1 0,1 2 1,21-12-1,-18 11-154,1 1 1,0 1 0,1 1-1,-1 0 1,1 1 0,0 1-1,0 0 1,19 0 0,-30 3-154,0 0-1,1 0 1,-1 1 0,1-1 0,-1 2 0,0-1 0,0 1 0,0-1 0,11 6 0,-15-5-23,0-1 1,0 0-1,0 1 1,0-1-1,0 1 0,0-1 1,-1 1-1,1 0 1,-1-1-1,0 1 1,1 0-1,-1 0 1,0 0-1,0 1 1,0-1-1,0 0 0,0 0 1,-1 0-1,1 1 1,-1-1-1,1 0 1,-1 1-1,0-1 1,0 0-1,0 1 1,0-1-1,-1 0 0,1 0 1,-2 5-1,-1 4 27,0-1-1,-1 0 1,-1 0 0,0 0-1,0-1 1,-1 0-1,0 0 1,-1 0-1,0-1 1,-8 8-1,-10 10 218,-50 37-1,-13-5 243,88-58-487,0 0 0,0 0-1,0 1 1,-1-1 0,1 0 0,0 0 0,0 0 0,0 0 0,0 0 0,-1 0 0,1 0 0,0 1 0,0-1 0,0 0 0,0 0 0,0 0 0,-1 0 0,1 1-1,0-1 1,0 0 0,0 0 0,0 0 0,0 1 0,0-1 0,0 0 0,0 0 0,0 0 0,0 1 0,0-1 0,0 0 0,0 0 0,0 0 0,0 1 0,0-1-1,0 0 1,0 0 0,0 0 0,0 1 0,0-1 0,0 0 0,0 0 0,0 0 0,1 1 0,-1-1 0,0 0 0,0 0 0,0 0 0,0 0 0,0 1 0,1-1-1,-1 0 1,0 0 0,0 0 0,0 0 0,0 0 0,1 0 0,-1 0 0,0 0 0,0 1 0,0-1 0,1 0 0,-1 0 0,0 0 0,7 1 4,0 0 1,0 0-1,0-1 1,0 0 0,11-1-1,11 0 0,3 3 7,55 9 1,-78-9-36,1 0 0,-1 0 0,0 1 0,0 0 0,-1 1 0,1 0 0,-1 0 0,0 1 0,0 0 0,11 10 0,-16-13 10,-1 1-1,1-1 1,-1 1-1,0 0 1,0 0-1,0 0 1,0 0-1,0 0 1,-1 1-1,1-1 1,-1 0-1,0 1 1,0-1-1,0 1 1,-1-1-1,1 1 1,-1 6-1,0-4 25,-1-1 0,0 0-1,0 0 1,0 1 0,-1-1 0,0 0 0,0 0-1,0-1 1,-1 1 0,-6 9 0,1-3 94,-1-1-1,-1 1 1,0-1 0,0-1 0,-1 0 0,0 0 0,0-1-1,-19 9 1,19-12 20,-1 0 1,-1 0-1,1-1 0,0-1 0,-1 0 0,0 0 1,0-2-1,-24 1 0,30-2-185,-1 0 0,1-1-1,0 0 1,0 0 0,-1 0 0,1-1-1,0 0 1,0-1 0,1 1-1,-1-2 1,1 1 0,-1 0 0,1-1-1,0 0 1,0-1 0,0 0-1,-4-5 1,7 8-176,1-1 0,1 0 0,-1 1 0,0-1 0,1 0 0,-1 0 0,1 0 0,-2-5 0,3 6 146,0 1 0,-1-1 0,1 1 0,0-1 0,0 1 0,0-1 0,0 1 0,0-1 0,0 1 1,0-1-1,0 1 0,1 0 0,-1-1 0,1 1 0,-1-1 0,1 1 0,-1 0 0,1-1 0,0 1 0,1-2 0,11-6-836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20388,'2'9'1961,"-8"19"-1233,-9 1-320,-1 10 1104,0 5-631,0 3-505,3-1-144,4-3-792,3-2-449,5-14-567,1-5 1200,-4-13-320,-4-3-312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18932,'12'-7'349,"0"0"0,0 1 0,0 1 0,1 0 1,0 1-1,0 0 0,0 1 0,0 1 0,0 0 0,1 0 0,-1 1 0,1 1 0,13 1 0,-18 0-204,0 1 0,0-1-1,0 1 1,0 1 0,-1 0-1,1 0 1,-1 0 0,16 10 0,-19-9-104,1-1 0,-2 1 0,1 0 0,0 1 1,-1-1-1,0 1 0,0 0 0,0 0 1,-1 0-1,0 1 0,0-1 0,0 1 1,4 11-1,-6-12-34,1 0 1,-1 1 0,0 0-1,0-1 1,-1 1 0,1 0-1,-1-1 1,-1 1-1,1 0 1,-1-1 0,0 1-1,0-1 1,-1 1-1,1-1 1,-1 1 0,0-1-1,-1 0 1,1 0-1,-1 0 1,0 0 0,-1-1-1,1 1 1,-7 6 0,2-3-55,-2 1 0,1-2 0,-1 1 0,0-1 0,-1-1 1,1 0-1,-1 0 0,0-1 0,-21 6 0,31-11 21,1 0 0,0 0 0,-1 0 0,1 1 0,0-1 0,-1 0 0,1 0 0,-1 0 0,1 0 0,0 0 0,-1 1 0,1-1 0,0 0 0,-1 0 0,1 0 0,0 1 0,-1-1 0,1 0 0,0 1 0,0-1 0,-1 0 0,1 1 0,0-1 0,0 0 0,0 1 0,0-1-1,-1 0 1,1 1 0,0-1 0,0 0 0,0 1 0,0-1 0,0 1 0,9 10-578,31 11-77,-30-16 491,2 0 115,0 1-1,-1 1 1,0 0 0,19 18 0,-27-23 108,-1 0 0,1 0 0,-1 0 0,0 0 0,0 0 0,0 1 1,0-1-1,-1 1 0,1-1 0,-1 1 0,0 0 0,0-1 0,0 1 0,-1 0 0,1 0 1,-1-1-1,0 1 0,0 0 0,0 0 0,0 0 0,-1 0 0,-1 4 0,-1 1 131,0-1 0,-1 0 0,0 0 0,0-1 0,-1 1 0,0-1-1,0 0 1,0 0 0,-1-1 0,0 0 0,-1 0 0,1 0 0,-1-1 0,0 1 0,-1-2-1,1 1 1,-9 3 0,9-5-74,-1 1-1,1-1 1,0-1-1,-1 1 1,0-1 0,1-1-1,-1 1 1,0-1-1,0-1 1,0 1-1,0-1 1,0-1-1,1 1 1,-1-2 0,0 1-1,0-1 1,1 0-1,-1 0 1,-7-4-1,13 5-160,1 1-1,-1-1 0,1 0 0,0 1 0,-1-1 1,1 0-1,0 0 0,0 0 0,0 0 0,0 0 1,0 0-1,0 0 0,0-1 0,0 1 0,0 0 0,0 0 1,1-1-1,-2-1 0,2 2-15,0 0-1,0 1 1,0-1-1,1 0 1,-1 0 0,0 0-1,0 1 1,0-1-1,1 0 1,-1 0 0,1 1-1,-1-1 1,0 0-1,1 0 1,-1 1 0,1-1-1,0 1 1,-1-1-1,1 0 1,-1 1 0,1-1-1,0 1 1,0-1-1,7-3-299,-1 0-1,0 1 0,1 0 0,0 0 0,9-2 0,23-5-629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57 320 20044,'7'-3'2121,"-7"15"-1313,-5 2-344,-6 7 1152,0 4-639,-1 1-577,2 2-256,1-2-800,5-3-433,2-7-503,2-7 1136,3-9-336,1-6-233</inkml:trace>
  <inkml:trace contextRef="#ctx0" brushRef="#br0" timeOffset="0.49">110 9 22789,'0'-4'1912,"-5"2"-1464,-2-1-176,3 8 577,1 2-577,3 0-1233,0 1 961,1-4-272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 17148,'-14'7'1097,"1"1"0,0 1 1,0 0-1,-14 14 0,20-17-744,1 0 0,-1 1 0,2 0-1,-1 0 1,1 1 0,0-1 0,0 1 0,-5 13 0,9-20-326,1 1 0,-1 0 1,0 0-1,1 0 1,-1 0-1,1 0 1,-1 0-1,1 0 1,0 0-1,0 0 1,0 0-1,0-1 1,0 1-1,0 0 0,1 0 1,-1 0-1,1 0 1,-1 0-1,1 0 1,0 0-1,-1 0 1,1-1-1,0 1 1,0 0-1,1-1 1,-1 1-1,0 0 0,0-1 1,1 0-1,-1 1 1,1-1-1,-1 0 1,1 0-1,0 0 1,-1 0-1,1 0 1,2 1-1,2 0-4,0 0 1,0-1-1,0 1 0,0-1 1,0-1-1,0 1 0,0-1 1,0 0-1,1 0 0,11-3 1,-4 0 37,1-1 1,-1 0-1,0-2 0,0 0 1,0 0-1,16-11 1,-22 12-19,-1 1 1,0-1 0,-1 0-1,1-1 1,-1 0 0,0 0-1,-1 0 1,1-1 0,-1 1-1,0-1 1,-1 0 0,7-14-1,-11 19-50,1 0 0,0 0 1,0 0-1,-1 0 0,1-1 0,-1 1 0,0 0 0,1 0 0,-1 0 0,0-1 0,0 1 0,-1 0 0,1 0 0,0-1 0,-1 1 0,1 0 0,-1 0 1,0 0-1,0 0 0,0 0 0,0 0 0,0 0 0,0 0 0,0 0 0,-1 1 0,1-1 0,-1 0 0,1 1 0,-1-1 0,0 1 0,1 0 0,-1-1 1,0 1-1,0 0 0,0 0 0,0 0 0,0 0 0,0 0 0,-4 0 0,1-1-66,0 1 0,0 0 0,0 1 1,0-1-1,-1 1 0,1 0 0,0 0 0,0 0 0,0 1 0,0 0 0,0 0 0,0 0 1,0 0-1,0 1 0,0 0 0,-6 4 0,-4 8-320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3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 20452,'-3'-6'1745,"-16"15"-1209,-6 10-232,-7 25 624,-5 10-152,-2 19-264,-2 6-128,4 10-215,7 4-9,9 1-96,7-1-80,11-11-457,6-8-391,11-15 736,11-2-152,9-12-80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18892,'-28'39'5891,"-77"119"-4942,101-151-931,-1 1 5,0 1 1,0 0-1,1 0 1,-4 12 0,7-20-19,1 1 1,-1-1-1,1 0 1,0 1 0,-1-1-1,1 1 1,0-1 0,0 0-1,0 1 1,0-1-1,0 1 1,0-1 0,0 1-1,1-1 1,-1 0 0,0 1-1,1-1 1,-1 0-1,1 1 1,-1-1 0,1 0-1,0 0 1,-1 1 0,1-1-1,0 0 1,0 0-1,0 0 1,0 0 0,0 0-1,0 0 1,0 0 0,1 0-1,-1-1 1,0 1-1,0 0 1,1-1 0,-1 1-1,2 0 1,7 1-10,-1-1 0,0 1 1,1-2-1,-1 1 0,1-1 0,-1-1 1,1 0-1,11-2 0,4-3-712,45-15 0,-69 21 619,28-13-1298,-20 4 397,-8 9 965,-1 0 0,0-1-1,0 1 1,0 0 0,0-1-1,0 1 1,0 0-1,0-1 1,0 1 0,0 0-1,0 0 1,0-1 0,0 1-1,0 0 1,-1-1-1,1 1 1,0 0 0,0-1-1,0 1 1,0 0-1,0 0 1,-1-1 0,1 1-1,0 0 1,0 0 0,-1-1-1,1 1 1,0 0-1,0 0 1,-1 0 0,1-1-1,0 1 1,-1 0-1,-13-6-798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0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14379,'-13'1'1368,"11"1"-599,4-2-145,14 1 720,7-1-32,14 0-184,5-3-183,7 2-169,1-2-96,-2 2-424,-4-2-328,-9 1-488,-10 1-272,-24 1-441,-21 1-1295,-6 1 1624,-15-1-169</inkml:trace>
  <inkml:trace contextRef="#ctx0" brushRef="#br0" timeOffset="1">38 18 12211,'-6'2'2776,"21"-2"-2056,5-2 1241,9 1-665,5-2-256,8 1-808,-1 1 264,2 4-200,0 1-111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13347,'4'-12'265,"0"0"1,1 0-1,1 0 1,0 0-1,0 1 1,1 0-1,1 0 1,0 1-1,0 0 1,1 0-1,0 1 1,1 0-1,11-8 1,-15 13-204,1 0 1,-1 0-1,1 0 1,0 1 0,0 0-1,0 0 1,0 1-1,0 0 1,1 0-1,-1 1 1,1 0-1,0 0 1,-1 0 0,1 1-1,-1 0 1,1 1-1,0 0 1,-1 0-1,1 1 1,-1 0 0,0 0-1,0 0 1,11 6-1,3 4-44,0 2-1,0 0 0,-2 1 1,29 28-1,28 22 12,-64-56-22,-1-2 0,2 1 1,-1-1-1,1-1 0,15 5 0,-5-4 8,0-2 0,0 0 0,1-2 0,-1-1 0,1 0 0,0-2 0,35-3 0,3-5 75,99-26 0,-110 21-31,-12 2 133,1 1 1,-1 2-1,81-5 0,-76 11 161,0-3-1,72-16 1,-67 10-25,81-6 1,-121 17-264,0 0-1,0 0 0,0 1 0,0 0 1,0 1-1,0 0 0,0 0 0,0 1 1,-1 0-1,1 1 0,-1 0 0,0 0 1,0 0-1,-1 1 0,1 1 0,10 9 1,-15-12-51,0-1 1,0 1 0,0-1 0,1 0 0,-1 0 0,1 0 0,-1 0 0,1-1 0,0 1-1,-1-1 1,1 0 0,0 0 0,0-1 0,0 1 0,0-1 0,0 1 0,0-1 0,7-1-1,-7 0-83,0-1 0,0 1 0,0-1-1,0 1 1,0-1 0,0 0-1,-1-1 1,1 1 0,-1-1 0,0 1-1,1-1 1,-1 0 0,-1 0-1,1-1 1,0 1 0,-1 0 0,3-6-1,14-28-238,-3-3-99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15459,'1'19'1441,"30"-16"-873,11-6-192,31-14 584,15-8-288,17-10-128,9-3-288,5-9-40,-2 0-64,0 2-128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13 393 15971,'0'0'80,"-1"-1"-1,0 1 1,0-1-1,0 0 1,0 1-1,1-1 1,-1 0-1,0 0 1,0 0-1,1 1 1,-1-1-1,1 0 0,-1 0 1,1 0-1,-1 0 1,1 0-1,0 0 1,-1 0-1,1 0 1,0 0-1,0 0 1,0 0-1,0 0 1,0 0-1,0 0 1,0 0-1,0 0 1,0 0-1,0 0 0,0 0 1,1 0-1,-1 0 1,0 0-1,1 0 1,-1 0-1,1 0 1,-1 0-1,1 0 1,-1 0-1,1 0 1,1-1-1,3-5 250,1-1 0,0 1 1,11-10-1,6-5-98,1 1 1,1 2-1,1 0 1,0 2-1,2 0 1,0 2 0,34-13-1,-43 21-225,0 0-1,0 2 1,0 0-1,0 1 1,1 1-1,0 1 1,-1 1-1,1 0 1,0 2 0,0 0-1,-1 1 1,35 9-1,49 26-358,-75-25 202,0-2 0,0-1 0,50 10 0,-36-17 53,-1-1 1,1-2 0,0-2 0,55-10-1,-40 4-313,76-1-1,-125 10 348,1 1-1,0-1 1,0 1 0,-1 1 0,1 0-1,-1 0 1,1 1 0,-1 0-1,0 0 1,0 1 0,0 0 0,0 0-1,-1 1 1,12 9 0,-16-11 88,0 0 1,0-1 0,0 1-1,0-1 1,1 1 0,-1-1-1,1 0 1,0 0 0,0 0 0,0-1-1,0 0 1,0 1 0,0-1-1,0-1 1,0 1 0,0-1-1,0 1 1,0-1 0,9-1-1,4-2 142,0-1-1,-1 0 0,1-2 0,27-12 1,65-39 521,-67 33-450,30-16 96,-19 9 54,106-44-1,-157 74-371,0 0 0,0 0 0,1 0 0,-1 1 0,0-1 0,0 1 0,0-1 0,1 1-1,-1 0 1,0-1 0,1 1 0,-1 0 0,0 1 0,0-1 0,1 0 0,-1 1 0,0-1 0,0 1 0,1 0 0,-1-1 0,0 1 0,0 0 0,0 1 0,3 1 0,-3-1-4,-1 1 1,1 0 0,-1-1-1,1 1 1,-1 0 0,0 0-1,0 0 1,0 0 0,0 0-1,-1 0 1,1 0 0,-1 0-1,0 0 1,0 1 0,0-1-1,0 3 1,-1 4-71,0-1 23,2-11 23,1-13-35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47 16732,'0'-3'213,"1"0"1,-1 1-1,0-1 1,0 1-1,0-1 1,0 0-1,0 1 0,-1-1 1,1 0-1,-1 1 1,-1-4-1,2 5-147,-1 0 0,0 1 0,0-1 0,1 0 0,-1 0 0,0 0 0,0 1-1,0-1 1,0 0 0,0 1 0,0-1 0,0 1 0,0-1 0,0 1 0,0 0 0,0-1-1,0 1 1,0 0 0,0 0 0,0 0 0,0 0 0,0 0 0,-1 0 0,1 0-1,0 0 1,0 0 0,0 0 0,0 1 0,-1-1 0,-9 3 296,1 0-1,0 0 1,0 1 0,0 0-1,0 1 1,-10 6 0,-54 40 555,61-41-791,-155 126 1126,149-119-1114,0 2 0,2 1 0,0 0 0,2 1 0,0 0 0,-15 29 0,28-45-120,0 0 1,0 0-1,0 0 0,1 0 0,-1 0 1,1 0-1,0 0 0,1 1 0,-1 7 1,1-10-14,1-1 0,-1 1 0,1 0 1,-1-1-1,1 1 0,0-1 1,0 1-1,0-1 0,0 1 0,1-1 1,-1 0-1,1 1 0,-1-1 1,1 0-1,0 0 0,0 0 0,0 0 1,0 0-1,0-1 0,4 3 1,2 1-7,1-1 0,0 0 1,1-1-1,-1 0 1,1 0-1,-1-1 0,1 0 1,0-1-1,0 0 1,0-1-1,0 0 0,17-2 1,4-2 0,0-1 1,54-16-1,10-13 56,-81 29-35,-1-2 0,0 0 1,-1 0-1,22-17 1,-33 23-19,0 1 0,0-1 0,0 0 0,0 0 1,0 0-1,0 0 0,0 0 0,-1 0 0,1 0 1,0 0-1,-1 0 0,1 0 0,-1 0 0,1 0 1,0-3-1,-1 4-2,0-1 0,0 1 0,0-1 1,-1 1-1,1 0 0,0-1 0,0 1 1,0-1-1,-1 1 0,1 0 0,0-1 1,-1 1-1,1 0 0,0-1 0,0 1 0,-1 0 1,1 0-1,-1-1 0,1 1 0,0 0 1,-1 0-1,1 0 0,-1-1 0,1 1 0,0 0 1,-1 0-1,1 0 0,-1 0 0,0 0 1,-4-1 4,-1 1 1,1 0 0,-1 0-1,1 0 1,0 1 0,-7 1-1,11-2-5,-23 4 36,0 1-1,0 1 0,0 2 0,-29 13 0,52-21-35,1 0 0,0 0 1,-1 0-1,1 0 1,0 0-1,-1 0 0,1 0 1,0 0-1,-1 0 0,1 0 1,0 0-1,0 1 1,-1-1-1,1 0 0,0 0 1,0 0-1,-1 1 1,1-1-1,0 0 0,0 0 1,-1 1-1,1-1 0,0 0 1,0 0-1,0 1 1,0-1-1,-1 0 0,1 1 1,0-1-1,0 0 1,0 1-1,0-1 0,0 0 1,0 1-1,13 0 34,23-5-28,66-18-101,-53 10 1,56-6 0,-101 18 86,0-1-1,0 1 0,0 0 1,0 0-1,-1 0 0,1 1 1,0 0-1,0-1 0,0 1 1,4 2-1,-7-2 8,1 0 0,-1 0 0,0-1-1,0 1 1,0 0 0,0 0 0,0 0 0,-1 0 0,1 1 0,0-1 0,0 0 0,-1 0-1,1 0 1,-1 1 0,1-1 0,-1 0 0,1 0 0,-1 1 0,0-1 0,0 0 0,1 1-1,-1-1 1,0 1 0,0-1 0,0 0 0,-1 1 0,1-1 0,0 0 0,0 1 0,-1-1-1,1 0 1,-2 3 0,-5 16 121,-1 0 0,-1-1 0,0 0 0,-21 31-1,30-50-116,0 0-1,0 0 1,0 1-1,0-1 1,-1 0-1,1 0 0,0 0 1,0 0-1,0 0 1,0 0-1,0 0 1,0 0-1,0 1 0,0-1 1,0 0-1,0 0 1,0 0-1,0 0 1,0 0-1,0 0 0,-1 0 1,1 0-1,0 0 1,0 0-1,0 0 1,0 0-1,0 1 0,0-1 1,0 0-1,0 0 1,-1 0-1,1 0 1,0 0-1,0 0 1,0 0-1,0 0 0,0 0 1,0 0-1,-1 0 1,1 0-1,0 0 1,0 0-1,0 0 0,0-1 1,0 1-1,0 0 1,0 0-1,0 0 1,-1 0-1,1 0 0,0 0 1,0 0-1,0 0 1,-1-5 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57 13659,'4'-3'488,"0"1"0,-1-1-1,1 0 1,-1-1 0,5-5 0,-8 9-405,1-1 1,-1 1-1,0-1 1,1 1-1,-1-1 1,1 0-1,-1 1 1,0-1-1,0 0 1,1 1-1,-1-1 1,0 0-1,0 1 1,0-1-1,0 0 1,0 0-1,0 1 1,0-1-1,0 0 1,0 1-1,0-1 1,0 0-1,0 0 1,0 1-1,-1-1 1,1 0-1,0 1 1,0-1-1,-1 0 1,1 1-1,-1-1 1,1 1-1,0-1 1,-1 1-1,1-1 1,-1 1 0,0-1-1,1 1 1,-1-1-1,1 1 1,-1-1-1,0 1 1,1 0-1,-1-1 1,0 1-1,-3-1 108,1 0 1,0 0-1,-1 0 0,1 0 1,-1 1-1,1 0 0,0-1 1,-1 1-1,1 1 0,-1-1 1,1 0-1,-1 1 0,1 0 1,-1 0-1,1 0 0,0 0 1,0 0-1,-4 2 0,-6 4 122,1 0 1,0 0-1,-14 11 0,-6 8 16,0 1 0,2 2 1,-34 41-1,46-47-233,0 0 0,1 2 0,2 0-1,0 1 1,-14 38 0,25-55-70,1 1 1,0-1-1,0 1 0,1 0 1,1 0-1,-1 14 0,2-21-20,0 0 0,0 0 0,0-1 0,0 1-1,1 0 1,0 0 0,-1 0 0,1 0 0,0-1 0,1 1-1,-1 0 1,0-1 0,1 1 0,-1-1 0,1 1 0,0-1 0,0 0-1,0 0 1,0 0 0,0 0 0,0 0 0,1 0 0,-1 0 0,1-1-1,4 3 1,3 0 6,1-1 0,0 0 1,0 0-1,1-1 0,-1 0 0,1-1 0,-1-1 0,0 0 0,20-2 0,5-3 26,62-16 1,-91 19-36,9-1 16,0-1 0,-1-1 0,1-1 0,-1 0 0,27-16 0,-41 21-14,0 1 0,1-1 1,-1 0-1,0 1 0,0-1 1,0 0-1,0 0 0,0 0 0,0 0 1,-1 0-1,1 0 0,0 0 0,0 0 1,-1 0-1,1 0 0,0-1 0,-1 1 1,0 0-1,1 0 0,0-3 0,-2 3 0,1 1 0,0-1-1,-1 0 1,1 0 0,-1 1-1,1-1 1,-1 0-1,1 1 1,-1-1 0,1 0-1,-1 1 1,0-1-1,1 1 1,-1-1 0,0 1-1,1-1 1,-1 1 0,0 0-1,0-1 1,0 1-1,1 0 1,-3-1 0,-5-1 20,1 1 0,-1 0-1,0 0 1,-16 0 0,1 2 29,-43 9-1,58-8-58,-1 0 0,0 0-1,1 1 1,-1 0-1,1 1 1,0 0 0,-12 8-1,20-12 5,-1 0 1,1 0-1,0 0 0,0 0 0,0 0 0,-1 1 0,1-1 0,0 0 0,0 0 0,0 0 0,-1 0 0,1 0 0,0 1 0,0-1 0,0 0 1,0 0-1,0 0 0,-1 1 0,1-1 0,0 0 0,0 0 0,0 0 0,0 1 0,0-1 0,0 0 0,0 0 0,0 0 0,0 1 0,0-1 1,0 0-1,0 0 0,0 1 0,0-1 0,0 0 0,0 0 0,0 1 0,0-1 0,0 0 0,0 0 0,0 0 0,0 1 0,1-1 0,-1 0 1,0 1-1,13 3-17,17-2-7,16-7-95,-1-1-1,79-22 1,10-2-248,-132 30 356,-1 0 0,1-1 0,0 1 1,-1 0-1,1 0 0,-1 0 0,1 0 0,-1 0 0,1 0 1,0 1-1,-1-1 0,1 1 0,1 0 0,-2-1 10,-1 0-1,0 1 0,1-1 1,-1 0-1,0 1 0,1-1 1,-1 1-1,0-1 0,0 0 1,1 1-1,-1-1 1,0 1-1,0-1 0,0 0 1,0 1-1,1-1 0,-1 1 1,0-1-1,0 1 0,0-1 1,0 1-1,0-1 0,0 1 1,0-1-1,0 1 0,-1-1 1,1 1-1,0 0 0,-2 4 4,-1 0-1,1 1 0,-1-1 0,0 0 0,-6 7 0,1-1 16,-12 18-3,12-19-126,0 0-1,1 1 1,0 0 0,1 1 0,1-1-1,-1 1 1,-4 19 0,10-30 104,-1-1-1,1 1 1,0-1 0,0 1-1,1-1 1,-1 1-1,0-1 1,0 0 0,0 1-1,0-1 1,0 1 0,0-1-1,1 1 1,-1-1 0,0 0-1,0 1 1,0-1-1,1 0 1,-1 1 0,0-1-1,1 0 1,-1 1 0,0-1-1,1 0 1,-1 1 0,0-1-1,1 0 1,-1 0-1,1 1 1,-1-1 0,0 0-1,1 0 1,-1 0 0,1 0-1,-1 0 1,1 0 0,-1 0-1,1 0 1,-1 0-1,1 0 1,-1 0 0,0 0-1,1 0 1,-1 0 0,1 0-1,-1 0 1,1 0 0,0-1-1,16-3-273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70 16828,'-21'0'1768,"17"3"-976,2-2-296,18-2 1209,18-3-729,20-1-232,10 1-144,14 1-320,1-1-128,-1-1-592,-2 1-384,-7-4 680,-9-3-104,-18-14-128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19412,'-1'0'136,"0"1"-1,0-1 1,1 1-1,-1 0 1,0 0 0,1-1-1,-1 1 1,1 0-1,-1 0 1,1 0 0,-1-1-1,1 1 1,-1 0-1,1 0 1,0 0 0,-1 1-1,2-1-35,0 0 1,1 0-1,-1-1 1,0 1-1,0 0 0,0-1 1,0 1-1,1-1 0,-1 1 1,0-1-1,0 0 1,1 0-1,1 1 0,26 6 90,98 27 712,-109-28-808,-1 1 0,1 0 1,-1 2-1,30 19 0,-45-27-91,1 1 0,0 0 0,-1 0 0,1 0-1,-1 0 1,0 0 0,0 1 0,0-1 0,0 1 0,0-1-1,0 1 1,-1 0 0,1 0 0,-1-1 0,0 1 0,0 0-1,0 0 1,0 1 0,0-1 0,-1 0 0,1 0 0,-1 0-1,0 0 1,0 1 0,0-1 0,-1 0 0,1 0 0,-1 0-1,1 0 1,-1 0 0,0 0 0,0 0 0,-1 0 0,1 0-1,0 0 1,-1 0 0,0-1 0,0 1 0,-2 2 0,-21 25 19,-1-2 0,-1-1 1,-42 33-1,-7 7-419,3 6 186,54-50 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38 16860,'-10'11'546,"2"1"1,-1 1-1,2-1 1,-1 1-1,2 1 1,-6 13 0,9-17-396,0-1 0,0 1 0,1 0 1,0 0-1,1 0 0,0 0 0,0 0 1,1 0-1,2 16 0,-2-24-137,1 0 0,-1 0-1,1-1 1,-1 1 0,1-1-1,0 1 1,0 0 0,-1-1 0,1 1-1,0-1 1,0 0 0,0 1 0,1-1-1,-1 0 1,0 0 0,0 0-1,1 1 1,-1-1 0,1-1 0,-1 1-1,1 0 1,-1 0 0,1 0 0,0-1-1,-1 1 1,1-1 0,0 1-1,-1-1 1,1 0 0,0 0 0,0 0-1,2 0 1,4 0 30,1-1 1,-1 0-1,0 0 0,0-1 1,13-3-1,3-4 10,0-1-1,-1-1 1,0-1 0,0-1-1,20-16 1,-2-2 7,56-54 0,-80 66-65,-5 6-21,-19 27 23,-9 12 40,-14 34-1,25-48-13,0 0 1,1 0-1,0 0 1,1 0-1,-2 21 1,5-31-13,0 0 1,-1 1-1,1-1 1,0 0-1,0 0 1,1 0 0,-1 0-1,0 0 1,1 1-1,-1-1 1,1 0-1,0 0 1,0 0-1,0 0 1,0-1 0,0 1-1,0 0 1,0 0-1,1 0 1,2 2-1,-2-3 8,0 1 0,0-1 0,1 0 0,-1 0 0,0 0 0,1 0 0,-1-1 0,1 1 0,-1-1 0,1 1 0,-1-1 0,1 0 0,-1 0 0,1 0 0,2-1 0,5 0 42,0-1 1,-1 0-1,1-1 1,-1 0-1,1-1 1,-1 0-1,15-9 1,-9 3 20,0-1 0,-1 0 0,0-1 0,-1 0 0,-1-1 0,13-16 0,-19 21-18,0 0 0,-1 0 0,0-1 1,0 0-1,-1 0 0,0 0 0,-1 0 0,0 0 0,0-1 0,-1 0 1,0 1-1,1-19 0,-3 27-53,0 0-1,0-1 1,0 1 0,0 0-1,0 0 1,-1-1 0,1 1-1,0 0 1,-1 0 0,1-1-1,-1 1 1,0 0 0,1 0 0,-1 0-1,0 0 1,1 0 0,-1 0-1,0 0 1,0 0 0,0 0-1,0 0 1,0 0 0,-2-1-1,2 2-67,0 0 0,0-1 0,0 1 0,0 0 0,0 0 0,0 0 0,0 0 0,0 0 0,0 0 0,1 1 0,-1-1 0,0 0 0,0 0 0,0 1 0,0-1 0,0 0 0,0 1 0,0-1 0,1 1 0,-1-1 0,0 1 0,0-1 0,1 1 0,-1 0 0,0-1 0,1 1 0,-1 0 0,1 0 0,-1-1 0,1 1 0,-1 0 0,1 0 0,-1 0 0,1 1 0,-1-1-17,0 0 22,1 0 0,-1 0-1,1 0 1,-1 0 0,1 0-1,-1 0 1,1 1 0,0-1-1,0 0 1,-1 0 0,1 0-1,0 0 1,0 0 0,0 1-1,1 0 1,2 8-577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 18644,'-58'24'2237,"39"-17"-1797,-1 1 1,2 1 0,-1 1 0,1 0-1,-19 15 1,35-24-419,0 0 1,1 1-1,0-1 1,-1 0-1,1 1 0,0-1 1,-1 1-1,1 0 1,0-1-1,0 1 0,-1 2 1,2-3-15,0-1 1,0 0 0,0 1-1,0-1 1,0 1 0,0-1-1,0 1 1,0-1 0,0 1-1,0-1 1,0 0 0,1 1-1,-1-1 1,0 1-1,0-1 1,0 1 0,0-1-1,1 0 1,-1 1 0,0-1-1,0 0 1,1 1 0,-1-1-1,0 0 1,1 1 0,-1-1-1,0 0 1,1 1-1,0-1 1,2 1 19,0 0 0,0 0-1,0 0 1,1 0 0,-1 0 0,0-1-1,1 0 1,-1 0 0,0 0 0,7 0 0,8-4 53,0 0 1,0-1-1,-1 0 1,1-2-1,-1 0 1,-1 0 0,1-2-1,-1 0 1,-1-1-1,0-1 1,16-14-1,-28 23-31,-1-1-1,1 0 0,-1 0 0,0 0 0,0 0 0,0 0 1,2-5-1,-3 8-37,-1-1 1,0 1-1,0-1 1,0 1-1,1 0 1,-1-1-1,0 1 0,0-1 1,0 1-1,0-1 1,0 1-1,0-1 1,0 1-1,0-1 1,0 1-1,0-1 1,0 1-1,0-1 1,-1 1-1,1-1 1,0 1-1,0-1 1,-1 0-1,1 1 1,-1 0 0,0-1 0,0 1 0,1 0 0,-1-1 0,0 1 0,0 0 0,1 0 0,-1 0 0,0-1 0,0 1 0,0 0 0,0 0 0,1 0 0,-1 0 0,0 1 0,0-1 0,1 0 0,-1 0 0,-1 1 0,-5 1-23,1 1 1,-1 0-1,0 0 1,1 1-1,0 0 0,0 0 1,0 0-1,0 1 1,1 0-1,0 0 1,0 0-1,0 1 0,1 0 1,-1 0-1,-4 9 1,9-15-40,-1 1 1,1 0 0,-1 0 0,1 0 0,-1-1 0,1 1 0,0 0 0,0 0-1,-1 0 1,1 0 0,0 0 0,0-1 0,0 1 0,0 0 0,0 0 0,0 0-1,0 0 1,0 0 0,0 0 0,1 0 0,-1-1 0,0 1 0,0 0 0,1 0-1,-1 0 1,1-1 0,-1 1 0,1 0 0,-1 0 0,1-1 0,-1 1 0,1 0 0,0-1-1,-1 1 1,1-1 0,0 1 0,-1-1 0,1 1 0,0-1 0,1 1-1,1 0-38,1 0-1,-1-1 0,1 1 0,-1-1 0,1 0 0,-1 0 0,1 0 0,-1 0 0,7-2 0,25-6-532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91 236 17196,'-6'10'778,"0"1"1,-1-1 0,-14 17-1,15-22-561,1 1 0,1-1 0,-1 1 0,1 0 0,0 1 0,0-1 0,1 1 0,0-1 0,0 1 1,0 0-1,1 0 0,-2 11 0,4-17-206,0 0 0,0-1 1,0 1-1,0-1 0,0 1 1,0-1-1,0 1 0,1-1 0,-1 1 1,0-1-1,0 1 0,1-1 1,-1 1-1,0-1 0,0 1 1,1-1-1,-1 0 0,1 1 1,-1-1-1,0 1 0,1-1 1,-1 0-1,1 1 0,-1-1 1,1 0-1,-1 0 0,1 0 1,-1 1-1,1-1 0,-1 0 1,1 0-1,-1 0 0,1 0 0,-1 0 1,1 0-1,-1 0 0,1 0 1,0 0-1,-1 0 0,1 0 1,0 0-1,23-5 71,-13 1-71,0-1 0,-1-1 0,1 0 1,-1 0-1,-1-1 0,1 0 0,16-17 0,-8 6 9,-1-1 0,24-35 0,-32 40-1,0 0 0,0 0 0,-2-1 0,0-1 0,0 1 0,-2-1 0,0 0 0,-1-1 0,0 1 0,1-20-1,-5 34-10,0-1 0,0 1 0,0 0 0,0-1 0,0 1 0,0 0 0,-1-1-1,1 1 1,-1 0 0,0 0 0,0-1 0,0 1 0,0 0 0,0 0 0,0 0 0,0 0-1,-2-2 1,1 3 0,1 0 0,0 1 1,0-1-1,-1 0 0,1 0 0,-1 1 0,1-1 0,-1 1 0,1-1 0,-1 1 0,1 0 0,-1-1 1,1 1-1,-1 0 0,0 0 0,1 0 0,-1 0 0,1 0 0,-2 1 0,-4 1 20,0 0 1,0 0-1,0 1 0,1 0 0,-1 0 0,1 0 0,0 1 1,0 0-1,-7 6 0,1-1 15,1 1-1,0 1 1,0 0 0,1 0-1,0 1 1,1 0 0,1 1-1,0 0 1,-8 17 0,15-28-41,0-1 1,1 1 0,-1-1 0,1 0 0,-1 1-1,1-1 1,0 1 0,0-1 0,-1 1-1,1-1 1,0 1 0,0-1 0,0 1-1,1-1 1,-1 1 0,0-1 0,1 1-1,-1-1 1,0 1 0,1-1 0,0 1-1,-1-1 1,1 0 0,0 1 0,0-1 0,1 1-1,0 0-13,0-1-1,0 1 0,1-1 1,-1 0-1,1 0 0,-1 0 1,1 0-1,0-1 1,-1 1-1,1-1 0,0 1 1,-1-1-1,1 0 0,2 0 1,33 0-184,-19-1 64,1 1-1,-1 1 0,0 0 1,0 2-1,24 6 0,-39-8 121,-1 0 0,1 0 0,-1 1 0,1-1 0,-1 1 0,0 0 0,0 0 0,0 0 0,0 0 0,0 1 0,0-1 0,0 1 0,-1 0 0,1 0 0,-1 0 0,0 0 1,0 0-1,0 0 0,-1 1 0,1-1 0,-1 1 0,1-1 0,-1 1 0,0-1 0,-1 1 0,1 0 0,0-1 0,-1 1 0,0 0 0,0 0 0,0-1 0,-2 8 0,-1 6-356,1 1 269,2-18 104,1 1-1,0-1 1,-1 0-1,1 0 0,0 1 1,-1-1-1,1 0 0,0 0 1,-1 0-1,1 0 1,0 0-1,-1 0 0,1 0 1,0 0-1,-1 0 1,1 0-1,0-1 0,0 1 1,-1 0-1,1 0 1,-1 0-1,1-1 0,0 1 1,-1 0-1,1-1 0,-1 1 1,1-1-1,0 0 1,23-11-73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16436,'-15'8'964,"0"0"0,1 0 0,0 2 0,1 0 1,0 0-1,0 1 0,1 1 0,-12 14 0,24-25-951,-1-1-1,1 1 0,-1 0 0,1-1 1,-1 1-1,1 0 0,0-1 0,-1 1 0,1 0 1,0-1-1,-1 1 0,1 0 0,0 0 1,0-1-1,0 1 0,0 0 0,0 0 1,0-1-1,0 1 0,0 0 0,0 0 1,0-1-1,0 1 0,0 0 0,1 0 0,-1-1 1,0 2-1,1-1-15,0 0 0,0-1 0,0 1 0,0 0 0,0 0 1,0-1-1,1 1 0,-1-1 0,0 1 0,0-1 0,0 1 0,0-1 0,1 0 0,-1 0 0,2 1 1,7-1-98,1 1 1,0-1-1,11-2 1,-15 1 87,12 0-98,53-3-317,-66 4 386,0 1 0,1-1 0,-1 1 0,0 0 0,0 0 0,0 1 0,0 0 0,11 5 0,-16-6 43,0-1-1,0 1 1,0-1-1,0 1 0,-1 0 1,1 0-1,0 0 1,0-1-1,0 1 0,-1 0 1,1 0-1,0 0 1,-1 0-1,1 0 0,-1 0 1,1 1-1,-1-1 0,0 0 1,1 0-1,-1 0 1,0 0-1,0 0 0,0 1 1,0-1-1,0 0 1,0 0-1,0 0 0,0 0 1,0 1-1,0-1 0,-1 0 1,1 0-1,0 0 1,-1 0-1,1 0 0,-1 0 1,0 0-1,1 0 1,-1 0-1,0 0 0,1 0 1,-1 0-1,-1 0 0,-4 7 95,-1 0 0,0-1-1,-16 11 1,18-13-49,1-2-24,-7 7-11,1-2-1,-1 1 1,-1-1 0,0-1-1,0 0 1,-13 5-1,24-12-36,1 0-1,-1 1 0,1-1 1,-1 0-1,1 0 1,-1 0-1,1 0 0,-1 1 1,1-1-1,-1 0 1,1 0-1,-1 0 0,1 0 1,-1 0-1,1 0 1,-1 0-1,1 0 0,-1-1 1,1 1-1,-1 0 1,1 0-1,-1 0 0,1 0 1,-1-1-1,1 1 1,-1 0-1,1-1 0,0 1 1,-1 0-1,1-1 1,-1 1-1,1 0 0,0-1 1,-1 1-1,1-1 1,-1 0 4,1 0 1,0 0 0,0-1 0,0 1 0,0 0 0,0 0 0,0 0 0,0 0 0,0 0 0,1 0 0,-1 0 0,0 0 0,1 0 0,-1 0-1,1-2 1,11-18-365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18156,'0'1'95,"1"-1"1,-1 0 0,1 0-1,-1 1 1,0-1-1,1 0 1,-1 1-1,1-1 1,-1 1-1,0-1 1,1 0 0,-1 1-1,0-1 1,1 1-1,-1-1 1,0 1-1,1-1 1,-1 1-1,0-1 1,0 1-1,0-1 1,0 1 0,0-1-1,0 1 1,1 0-1,-1-1 1,0 1-1,-1-1 1,1 1-1,-4 19 321,2-14-69,-38 135 3292,14-43-2389,-18 141-1,45-233-959,3-11-181,6-15-26,-3-1-147,0 0-1,-2-1 1,0 0 0,-2 0 0,0-1 0,-1-26-1,-2 53 43,0 1-1,1 0 0,0 0 1,0-1-1,0 1 0,0-1 1,1 1-1,-1-1 0,1 1 1,1-1-1,-1 0 0,0 0 1,1 0-1,0 0 0,0 0 1,0-1-1,0 1 0,1-1 1,-1 0-1,1 0 0,0 0 1,0-1-1,8 5 0,-5-5 25,-1 0 1,1 0-1,0-1 0,0 0 1,-1 0-1,1-1 0,0 1 0,0-2 1,0 1-1,0-1 0,0 0 0,-1 0 1,1-1-1,0 0 0,7-3 0,-2-1-4,-1 1-1,0-2 1,0 1-1,0-2 1,-1 1-1,0-1 1,10-11-1,-26 25 11,2 0 1,-1 0-1,1 1 0,-1 0 0,2 0 1,-1 0-1,1 0 0,0 0 0,1 1 0,-1-1 1,0 10-1,3-16-1,0 0 0,0-1 0,0 1 0,0 0 0,0 0 0,0 0 0,0 0 0,0 0 0,1 0 0,-1 0 0,0 0 0,1 0 0,-1 0 0,0 0 0,1 0 0,0-1 0,-1 1 0,1 0 0,-1 0 0,1-1 0,0 1 0,-1 0 0,1-1 0,0 1 0,0 0 0,0-1 0,-1 1 0,1-1 0,0 0 0,0 1 0,0-1 0,0 0 0,0 1 0,0-1 0,0 0 0,0 0 0,0 0 0,0 0-1,0 0 1,0 0 0,0 0 0,0 0 0,0 0 0,1-1 0,5 0 26,1 0-1,0-1 0,-1 0 0,12-4 0,48-26 98,-50 23-169,1 0 1,0 1 0,34-10 0,-52 18 34,1 0 0,0-1 0,-1 1 1,1 0-1,0 0 0,0 0 0,-1-1 0,1 1 0,0 0 0,0 0 1,0 0-1,-1 0 0,1 0 0,0 0 0,0 1 0,-1-1 0,1 0 1,0 0-1,0 0 0,-1 1 0,1-1 0,0 1 0,-1-1 0,1 0 1,0 1-1,-1-1 0,1 1 0,-1-1 0,1 1 0,0-1 0,-1 1 1,1 1-1,0 0-3,-1 1 1,1-1 0,-1 1-1,0 0 1,0-1-1,0 1 1,0-1-1,0 4 1,-1 16 128,2-21-118,-1-1 0,0 1 0,0-1 0,1 1 0,-1-1 0,0 1 0,1-1 0,-1 1 0,0-1 0,1 0 0,-1 1 0,1-1 0,-1 1 0,1-1 0,-1 0 0,1 0-1,-1 1 1,1-1 0,-1 0 0,1 0 0,-1 1 0,1-1 0,0 0 0,-1 0 0,1 0 0,-1 0 0,1 0 0,0 0 0,-1 0 0,1 0 0,-1 0 0,1 0 0,-1 0 0,1-1 0,0 1 0,0 0 0,25-9 57,-24 8-55,26-11 31,49-18-93,-68 26 39,1 2 1,-1-1-1,1 2 1,0-1-1,0 1 1,9 0-1,-18 1 18,0 0-1,0 0 1,0 0-1,0 0 1,0 0-1,0 0 1,-1 0-1,1 1 1,0-1 0,0 0-1,0 0 1,0 1-1,-1-1 1,1 1-1,0-1 1,0 0 0,0 1-1,-1-1 1,1 1-1,0 0 1,-1-1-1,1 1 1,-1 0-1,1-1 1,-1 1 0,1 0-1,-1 0 1,1-1-1,-1 1 1,1 0-1,-1 0 1,0 0 0,0-1-1,1 1 1,-1 0-1,0 1 1,0-1 7,0 1 0,1-1 0,-1 0 0,1 0 0,-1 0-1,1 0 1,-1 0 0,1 1 0,-1-1 0,1 0 0,0 0 0,0 0 0,-1 0 0,1-1 0,1 2 0,0-1-8,-1 0-1,1-1 1,0 1-1,-1-1 1,1 1-1,0-1 1,-1 0 0,1 0-1,0 1 1,-1-1-1,1-1 1,0 1-1,0 0 1,-1 0 0,1 0-1,2-2 1,29-9-807,-30 10 650,33-13-3416,42-24 0,-66 32 2674,0-2 0,-1 0 1,16-14-1,-22 16 969,1 1 0,-1-1 0,0-1 1,4-6-1,-9 13-17,0-1 0,1 1 1,-1 0-1,0 0 0,0 0 1,0 0-1,0 0 0,0 0 0,0 0 1,0-1-1,0 1 0,1 0 0,-1 0 1,0 0-1,0 0 0,0 0 0,0-1 1,0 1-1,0 0 0,0 0 1,0 0-1,0 0 0,0-1 0,0 1 1,0 0-1,0 0 0,0 0 0,0 0 1,0 0-1,0-1 0,0 1 1,0 0-1,0 0 0,0 0 0,0 0 1,0-1-1,-1 1 0,1 0 0,0 0 1,0 0-1,0 0 0,0 0 1,0-1-1,-9 4 1451,-8 6 196,13-5-1481,0 1 0,0-1 0,0 0 0,1 1 1,0 0-1,0 0 0,0 0 0,-3 8 0,6-11-219,-1-1 0,0 1 0,1-1-1,0 1 1,-1 0 0,1-1 0,0 1 0,0 0 0,0-1 0,0 1-1,0 0 1,0-1 0,0 1 0,1 2 0,0-3-22,0 0 0,-1 0 0,1 0 1,-1 0-1,1-1 0,0 1 0,0 0 1,0 0-1,-1-1 0,1 1 0,0-1 0,0 1 1,0 0-1,0-1 0,0 0 0,0 1 1,0-1-1,0 0 0,0 1 0,0-1 0,0 0 1,1 0-1,-1 0 0,2 0 0,4 1-137,2-1-26,0 0 0,0 1 0,0 1 0,14 4-1,-22-6 198,1 0-1,-1 1 1,0-1-1,0 1 0,0 0 1,0-1-1,0 1 0,0 0 1,0 0-1,0-1 1,0 1-1,0 0 0,0 0 1,0 0-1,-1 0 0,1 0 1,1 2-1,-2-2 45,0 1 1,0-1-1,0 0 0,0 1 0,0-1 0,0 0 1,0 1-1,0-1 0,0 0 0,-1 1 0,1-1 1,-1 0-1,1 0 0,-1 1 0,1-1 0,-1 0 1,1 0-1,-1 0 0,0 0 0,-1 2 0,-3 2 149,0 1 0,0-1-1,0 0 1,-1 0 0,0 0-1,0-1 1,0 0 0,0 0-1,-1-1 1,0 0-1,1 0 1,-1 0 0,0-1-1,0 0 1,-10 2 0,16-4-236,1 0 0,0 0 0,-1 0 0,1 0 1,0 0-1,0 0 0,-1 0 0,1 0 0,0 0 1,-1 1-1,1-1 0,0-1 0,-1 1 1,1 0-1,-1 0 0,1 0 0,0 0 0,0 0 1,-1 0-1,1 0 0,0 0 0,-1 0 1,1-1-1,0 1 0,-1 0 0,1 0 0,0 0 1,0-1-1,-1 1 0,1 0 0,0 0 0,0-1 1,0 1-1,-1 0 0,1 0 0,0-1 1,0 1-1,0 0 0,0-1 0,0 1 0,-1 0 1,1-1-1,0 1 0,0 0 0,0-1 1,0 1-1,0 0 0,0-1 0,0 1 0,0 0 1,0-1-1,0 1 0,1 0 0,-1-1 0,0 1 1,0 0-1,0-1 0,0 1 0,14-19-768,1 5 131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16043,'0'-10'1825,"0"4"-1121,1 4-304,-1 14 1528,-3 11-1167,-4 20-385,-2 9-120,2 18-352,-2 8-192,0 6-256,0 1-153,4-6-215,-3-9-96,5-18 632,2-12-232,2-23-8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 16492,'8'-11'2288,"-8"11"-2224,0 0 0,0 0 0,-1 0 0,1-1 0,0 1 0,0 0 0,0 0 0,0 0 0,0 0 0,0 0 0,0-1 1,-1 1-1,1 0 0,0 0 0,0 0 0,0 0 0,0 0 0,-1 0 0,1 0 0,0-1 0,0 1 0,0 0 0,0 0 0,-1 0 0,1 0 0,0 0 0,0 0 0,0 0 1,-1 0-1,1 0 0,0 0 0,0 0 0,0 0 0,-1 0 0,1 0 0,0 1 0,-2-1 145,0 0 0,1 1 0,-1-1-1,0 1 1,0-1 0,1 1 0,-1 0 0,1 0 0,-1 0-1,1 0 1,-1 0 0,1 0 0,0 0 0,-3 3 0,-7 12 96,0 1 1,1 0 0,1 1-1,0 0 1,2 1 0,0-1-1,1 2 1,1-1 0,-4 28-1,2 1 170,3 2 1,2 80-1,2-108-367,1 0-1,1-1 1,1 1 0,10 33 0,-35-164-791,17 85 525,-2-5-98,1-1 0,-1-31 0,7 60 241,0 0-1,0 0 1,0 0-1,0 0 1,1 0-1,-1 0 1,0 0-1,0 0 1,1 0-1,-1 0 0,1 0 1,-1 0-1,1 0 1,-1 0-1,1 0 1,0 0-1,-1 0 1,1 1-1,0-1 1,0 0-1,0 0 1,0 1-1,-1-1 1,1 1-1,0-1 1,0 1-1,0-1 1,0 1-1,0-1 1,0 1-1,1 0 0,-1 0 1,0-1-1,0 1 1,0 0-1,0 0 1,0 0-1,0 0 1,0 0-1,2 1 1,8 0-314,0 0 0,0 1 0,15 4 0,-7-1-369,17 1-1700,67 2-1,-90-8 1960,-1 0 0,1-1 1,-1 0-1,0-1 0,1-1 1,-1 0-1,0-1 0,0 0 0,12-6 1,-22 9 497,0 0 1,-1 0-1,1-1 1,-1 1-1,1 0 1,-1-1-1,1 1 1,-1-1-1,0 1 0,2-5 1,-3 6-22,0 0 1,1 0-1,-1 0 1,0-1-1,0 1 1,0 0-1,0 0 0,0-1 1,0 1-1,0 0 1,0-1-1,0 1 1,0 0-1,0 0 0,0-1 1,0 1-1,0 0 1,0 0-1,0-1 1,0 1-1,0 0 0,0 0 1,0-1-1,-1 1 1,1 0-1,0 0 1,0-1-1,0 1 0,0 0 1,-1 0-1,-13-1 1512,4 4-921,-1 1 0,1-1 1,0 2-1,0-1 0,0 2 0,1-1 0,-12 10 0,5-3 30,1 1 1,0 0-1,-15 19 0,26-28-493,1 0 0,-1 1 0,1 0-1,-5 9 1,8-13-149,-1 0 0,1-1 0,0 1 0,-1 0 0,1-1 0,0 1-1,0 0 1,0-1 0,0 1 0,0 0 0,0 0 0,-1-1 0,2 1-1,-1 0 1,0-1 0,0 1 0,0 0 0,0-1 0,0 1-1,0 0 1,1 0 0,-1-1 0,0 1 0,1-1 0,-1 1 0,0 0-1,1-1 1,-1 1 0,1-1 0,-1 1 0,1-1 0,-1 1 0,1-1-1,-1 1 1,1-1 0,0 0 0,-1 1 0,1-1 0,0 0 0,-1 1-1,1-1 1,0 0 0,-1 0 0,1 0 0,0 1 0,-1-1 0,1 0-1,0 0 1,1 0 0,7 0-31,1 0 1,0 0-1,0-1 0,-1 0 0,1-1 1,-1 0-1,1 0 0,-1-1 1,0-1-1,0 1 0,0-1 0,12-8 1,2-2-304,-1-1 1,0-1-1,24-23 1,-34 29-243,-8 10 140,-11 17-40,-1 1 405,2-4 9,4-11-60,1 0 1,-1 1-1,1-1 0,0 0 0,0 1 1,0-1-1,0 0 0,1 1 0,-1 0 1,1-1-1,0 5 0,0-8 43,0 0 0,0 1 0,0-1 0,1 0 0,-1 0 0,0 1 0,0-1 0,0 0 0,0 0 0,0 0 0,1 0 0,-1 1 0,0-1 0,0 0 0,0 0 0,1 0 0,-1 0-1,0 0 1,0 0 0,1 0 0,-1 0 0,0 1 0,0-1 0,0 0 0,1 0 0,-1 0 0,0 0 0,0 0 0,1 0 0,-1 0 0,0 0 0,0 0 0,1-1 0,-1 1 0,0 0 0,0 0 0,0 0 0,1 0 0,-1 0 0,0 0 0,0 0-1,0 0 1,1-1 0,-1 1 0,0 0 0,0 0 0,0 0 0,0 0 0,1-1 0,-1 1 0,0 0 0,0 0 0,0 0 0,0-1 0,0 1 0,0 0 0,0-1 0,10-11-726,2-8-143,4-9-357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20396,'1'2'192,"-1"-1"-1,0 1 0,0 0 0,0 0 1,0 0-1,0 0 0,0-1 1,0 1-1,0 0 0,-1 0 0,1 0 1,-1-1-1,-1 4 0,-1 4 212,-14 99 1377,-6 152-1,23-260-1779,1 27 82,-1-26-77,1-1 0,-1 1 0,0-1 0,0 1 0,1-1 0,-1 1 0,1-1 0,-1 0 0,0 1 0,1-1 1,-1 1-1,1-1 0,-1 0 0,1 1 0,-1-1 0,1 0 0,0 0 0,-1 1 0,1-1 0,-1 0 0,1 0 0,-1 0 0,1 0 1,0 0-1,-1 0 0,1 0 0,-1 0 0,1 0 0,0 0 0,-1 0 0,1 0 0,-1 0 0,1 0 0,-1-1 0,1 1 0,0 0 1,-1 0-1,1-1 0,-1 1 0,1-1 0,14-6 63,0-1 0,-1 0 0,0-1 1,-1 0-1,13-13 0,58-60-1281,-81 79 1071,3-3-599,0 0 0,0-1 0,-1 1 0,0-1 0,0 0 0,0-1 0,5-13 0,-8 12-555</inkml:trace>
  <inkml:trace contextRef="#ctx0" brushRef="#br0" timeOffset="1">186 321 14315,'-4'23'2497,"4"-1"-1089,1-5-576,5 2 2505,3-3-1737,4-2-768,-2-1-616,3-6 8,-7 0-192,-1-4-208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20604,'-1'2'131,"0"0"0,-1 0-1,1 0 1,0 1 0,0-1-1,1 0 1,-1 1 0,0-1-1,1 1 1,0-1-1,-1 1 1,1-1 0,0 1-1,1 3 1,-2 1 98,-11 475 3092,12-479-3290,0-2-20,0 0 0,0 0 0,0 0 0,0 0 0,0 0 0,0 0 1,0 0-1,0 0 0,0 0 0,0 0 0,0 0 0,1 0 0,-1 0 0,1 0 0,-1 0 1,1 1-1,0-4 6,0-1 1,0 0 0,0 1 0,0-1 0,-1 0 0,1 0-1,-1 0 1,0 1 0,0-1 0,0-4 0,-2-14 70,0-1 0,-1 1-1,-1 0 1,-11-31 0,2 5 492,16 49-604,1 0 0,-1-1 0,0 0 0,1 1 0,-1-1 0,0-1 0,8 2 0,1-1-220,1-1 1,0 0 0,-1-1-1,1 0 1,0-1 0,19-5-1,4-3-156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192 109 17956,'-25'11'1500,"-57"28"1946,72-33-2938,0 0-1,1 0 0,-1 1 0,1 0 0,-12 14 1,19-19-459,1-1-1,-1 0 1,1 1 0,0 0 0,0-1 0,0 1 0,0 0 0,0 0 0,0 0 0,0-1 0,0 1 0,1 0 0,-2 4 0,2-5-37,1-1 0,-1 1-1,0 0 1,0-1 0,0 1 0,0-1-1,1 1 1,-1 0 0,0-1 0,1 1-1,-1-1 1,0 1 0,1-1 0,-1 1-1,1-1 1,-1 0 0,1 1 0,-1-1-1,1 1 1,-1-1 0,1 0 0,-1 1-1,1-1 1,-1 0 0,1 0 0,-1 1-1,1-1 1,1 0 0,4 1 4,0 0 0,1-1 1,-1 0-1,0 0 0,1 0 0,11-2 1,138-31-14,-102 19 18,1 3-1,84-6 1,-135 17-18,1-1 1,0 1 0,0 0 1,0 0-1,1 0 0,-1 0 1,0 1-1,0 0 0,0 0 1,0 0-1,0 1 0,0 0 0,8 3 1,-12-4 6,-1-1 0,0 0-1,1 1 1,-1-1 0,0 1 0,1-1 0,-1 0 0,0 1 0,0-1-1,1 1 1,-1-1 0,0 1 0,0-1 0,0 1 0,1-1 0,-1 0 0,0 1-1,0-1 1,0 1 0,0-1 0,0 1 0,0-1 0,0 1 0,0-1-1,0 1 1,0-1 0,-1 1 0,1-1 0,0 1 0,0-1 0,0 1 0,-1-1-1,1 1 1,0-1 0,0 1 0,-1-1 0,1 0 0,0 1 0,-1-1-1,1 0 1,0 1 0,-1-1 0,1 0 0,-1 1 0,1-1 0,-1 0 0,1 0-1,0 0 1,-1 1 0,1-1 0,-1 0 0,-2 1 61,1 0-1,0 0 1,0 0 0,0 0 0,0 0 0,-1 0 0,1-1-1,0 1 1,-1-1 0,-2 1 0,3-2-27,0 1 0,0-1 0,0 0 0,0 0 0,1 0 0,-1 0 0,0 0 0,0 0 0,1 0 0,-1 0 0,1-1 0,-1 1 0,1-1 1,0 1-1,-1-1 0,1 0 0,0 1 0,0-1 0,0 0 0,0 0 0,1 1 0,-1-1 0,0 0 0,0-2 0,-2-6 59,1 0 0,0 0 1,-1-14-1,0-9-79,3-38 0,0 71-38,0-1 0,0 1 0,-1-1-1,1 1 1,0-1 0,0 1 0,0-1-1,0 1 1,0-1 0,1 1-1,-1-1 1,0 1 0,0-1 0,0 1-1,0-1 1,0 1 0,1-1-1,-1 1 1,0-1 0,0 1 0,1 0-1,-1-1 1,0 1 0,1 0 0,-1-1-1,0 1 1,1 0 0,-1-1-1,1 1 1,-1 0 0,1-1 0,-1 1-1,0 0 1,1 0 0,-1 0-1,1 0 1,0-1 0,19 9-1289,1 1 84,-16-8 1112,0-1 1,0 0-1,0-1 0,0 1 1,0-1-1,0 0 1,-1 0-1,1 0 0,0-1 1,4-2-1,26-13-565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320 126 15843,'6'-5'527,"9"-4"454,-2-1 1,17-15-1,-27 22-723,-1 1 0,1-1-1,-1 0 1,1 0 0,-1 0-1,0 0 1,0-1 0,0 1-1,0-1 1,-1 1-1,1-1 1,-1 1 0,0-1-1,0 0 1,-1 1 0,1-5-1,-1 7-198,0 0 0,0 1 0,0-1 0,0 0 0,0 0 0,-1 1 0,1-1 0,0 0 0,0 1 0,-1-1 0,1 0-1,0 1 1,-1-1 0,1 1 0,-1-1 0,1 1 0,-1-1 0,1 1 0,-1-1 0,1 1 0,-1-1 0,1 1 0,-1-1-1,0 1 1,1 0 0,-1-1 0,0 1 0,1 0 0,-1 0 0,0 0 0,1-1 0,-1 1 0,0 0 0,0 0 0,1 0 0,-1 0-1,-1 0 1,-26 4 674,14 1-619,1 0 1,0 1-1,0 1 0,0 0 1,0 0-1,1 1 1,1 1-1,-19 17 0,-2 4 4,-41 54-1,52-58-44,2 1 1,1 1-1,-21 41 0,34-58-52,0 0-1,0 0 1,1 0-1,1 1 0,0-1 1,0 1-1,1 0 1,1 0-1,0 0 1,1 0-1,0 0 0,3 19 1,-2-26-9,0 0 1,0-1 0,1 0-1,0 1 1,0-1 0,0 0-1,0 0 1,1 0 0,-1 0-1,1 0 1,0-1 0,0 1-1,1-1 1,-1 0 0,8 5-1,-5-4-4,1 0 0,-1-1 0,1 0 0,0 0 0,0-1 0,0 0 0,0 0 0,0 0 0,12 0 0,-9-1 2,0-1 0,0 0 0,0 0-1,0-1 1,-1 0 0,1-1 0,0 0-1,-1-1 1,0 0 0,1 0 0,-1-1-1,0 0 1,-1-1 0,1 0 0,12-10 0,-19 14-5,0 0 0,-1-1 1,1 1-1,-1-1 1,1 1-1,-1-1 1,1 0-1,-1 1 1,0-1-1,0 0 1,0 0-1,0 0 1,0 0-1,0 0 0,-1 0 1,1 0-1,-1 0 1,1 0-1,-1-1 1,0 1-1,0 0 1,0 0-1,0 0 1,0 0-1,0-1 1,-1 1-1,1 0 0,-1 0 1,1 0-1,-1 0 1,0 0-1,-2-3 1,1 2 4,0 0-1,-1 0 1,0 0 0,0 0 0,0 1 0,0-1 0,0 1 0,0 0-1,-1 0 1,1 0 0,0 0 0,-1 1 0,0-1 0,1 1-1,-1 0 1,0 0 0,-5-1 0,-4 1 22,1 0 1,-1 1-1,-17 1 1,27-1-31,-1 0 0,1 1 0,0-1 1,0 1-1,0-1 0,0 1 0,0 0 0,0 0 1,1 1-1,-1-1 0,0 0 0,0 1 1,1 0-1,-1 0 0,1-1 0,0 2 1,-1-1-1,-3 5 0,6-7-3,0 0 0,0 0 1,0 1-1,0-1 0,-1 0 0,1 0 1,0 1-1,0-1 0,0 0 0,0 1 1,0-1-1,0 0 0,0 1 0,0-1 1,0 0-1,0 0 0,0 1 0,1-1 1,-1 0-1,0 1 0,0-1 0,0 0 1,0 0-1,0 1 0,0-1 0,1 0 1,-1 0-1,0 1 0,0-1 0,0 0 1,1 0-1,-1 0 0,0 1 0,0-1 1,1 0-1,-1 0 0,0 0 0,0 0 1,1 0-1,-1 1 0,14 2-16,-6-3 6,0 0 0,0 0 0,0-1 0,0 0 0,0-1 0,0 0 0,8-3 0,56-24-58,-53 21 58,47-25-9,-38 19-13,43-17 1,-70 31 30,0-1 1,0 1 0,0-1-1,0 1 1,0 0 0,0 0 0,0-1-1,0 1 1,0 0 0,0 0-1,0 0 1,0 0 0,0 0 0,0 0-1,0 1 1,0-1 0,0 0-1,0 0 1,0 1 0,0-1 0,0 0-1,0 1 1,1 1 0,-1-1 1,0 0 1,-1 0-1,1 0 1,-1 0-1,1 0 1,-1 0-1,0 0 1,1 0 0,-1 0-1,0 1 1,0-1-1,0 0 1,0 0-1,0 0 1,0 1-1,0-1 1,0 1-1,-2 8 9,0 0-1,-1 0 0,-7 16 0,8-21-11,-10 26-1,3-9-149,1 0 0,0 0 0,-4 27-1,12-49 142,0 1-1,0-1 1,-1 1-1,1 0 1,0-1-1,0 1 1,0-1-1,0 1 1,0 0-1,0-1 1,0 1-1,1 0 1,-1-1-1,0 1 1,0-1 0,0 1-1,0 0 1,1-1-1,-1 1 1,0-1-1,1 1 1,-1-1-1,0 1 1,1-1-1,-1 1 1,1 0-1,6 2-175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4:5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16876,'8'-9'491,"1"0"0,0 1 1,0 1-1,0 0 1,1 0-1,0 0 0,1 1 1,-1 1-1,1 0 1,0 0-1,1 1 0,-1 1 1,1 0-1,-1 0 1,1 1-1,0 1 0,0 0 1,24 1-1,-34 0-420,1 0-1,-1 1 1,0-1 0,1 1-1,-1-1 1,0 1-1,1 0 1,-1 0-1,0 0 1,0 0 0,0 0-1,0 1 1,0-1-1,0 1 1,0-1-1,-1 1 1,1 0 0,3 3-1,-5-3-37,1 0 0,0-1 0,-1 1 0,1 0 0,-1 0 0,0 0 0,1 0 1,-1 0-1,0-1 0,0 1 0,0 0 0,0 0 0,-1 0 0,1 0 0,0 0 0,-1-1 0,1 1 0,-1 0 0,0 0 0,1-1 0,-1 1 0,0 0 0,0-1 0,-2 4 0,-4 3 43,1 0 0,-1 0 0,0-1 0,-1 1 0,0-1 0,-17 11 0,-58 28 238,55-32-228,-27 18 1,55-32-85,-1 1-1,1-1 1,-1 0 0,1 0-1,-1 1 1,1-1-1,0 0 1,-1 1-1,1-1 1,-1 0 0,1 1-1,0-1 1,-1 1-1,1-1 1,0 0 0,0 1-1,-1-1 1,1 1-1,0-1 1,0 1-1,0-1 1,0 1 0,-1-1-1,1 2 1,10 3 21,25-2-6,-29-3-15,161 13-1265,-47-2-579,-90-10 1265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19252,'3'12'1696,"21"-6"-1143,17-6-217,20-3 632,10 2-232,8-4-280,0 2-256,-3-1-568,-7 1-256,-18 2-1537,-13-4 1817,-21-1-296,-18 2-312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17876,'-4'17'1752,"17"-8"-984,14-5-264,22 1 705,9-3-137,17 0-512,8-2-360,4 0-928,2-3-984,-5-1 1416,-7 2-345,-17-5-255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16003,'20'2'1593,"7"1"-953,2-1-216,6 13 1136,-1 4-856,-4 13-199,-4 6-9,-18 7-176,-8 6-32,-24 5-128,-6-4-72,-14 1-24,-4 0 32,-5-5-144,-1-3-264,15-11 288,5-10-80,17-9-24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67 16211,'1'-3'246,"-1"-1"1,1 1-1,-1-1 0,0 1 0,0 0 0,0-1 0,0 1 0,-1-1 0,1 1 0,-1-1 0,0 1 0,0 0 0,-2-4 0,2 5-151,0 1 1,-1 0-1,1-1 0,0 1 1,-1 0-1,0 0 0,1 0 1,-1 0-1,1 0 1,-1 1-1,0-1 0,0 0 1,1 1-1,-1-1 0,0 1 1,0-1-1,0 1 0,0 0 1,0 0-1,1 0 1,-1 0-1,0 0 0,0 1 1,0-1-1,0 0 0,0 1 1,-1 0-1,-11 3 144,1 0-1,0 0 0,1 1 1,-1 1-1,1 0 1,0 1-1,0 0 1,-20 17-1,3 1 190,2 1-1,-26 29 1,33-31-47,1 0 0,-30 50 0,42-63-281,1 1 0,1-1 1,0 1-1,1 1 0,0-1 0,1 1 1,0-1-1,1 1 0,-1 20 1,3-27-74,0 0 0,0-1 1,1 1-1,0 0 1,0-1-1,1 1 1,-1-1-1,1 0 0,0 1 1,1-1-1,-1 0 1,1 0-1,0 0 1,0-1-1,7 8 0,-4-6-9,0 0-1,1-1 1,0 0-1,-1-1 1,2 1-1,-1-1 0,0-1 1,1 1-1,14 3 1,-1-1 8,-1-2-1,1-1 1,-1-1 0,1 0 0,0-2 0,0 0 0,38-6 0,-46 4 42,0-1 0,0 1 0,0-2 0,0 0 0,-1-1 0,0 0 0,0 0 0,0-2 0,-1 1 0,22-17 0,-32 22-44,0 0-1,1-1 1,-1 1 0,0 0-1,0 0 1,0-1 0,0 1-1,0-1 1,0 1 0,0-1-1,-1 1 1,1-1 0,0 0-1,-1 1 1,1-1-1,-1 0 1,0 1 0,0-1-1,1 0 1,-1-2 0,-1 2-1,1 1 0,-1-1 0,0 0 0,1 1 0,-1-1 0,0 1 0,0-1 0,0 1 0,0-1-1,0 1 1,0 0 0,-1 0 0,1-1 0,0 1 0,-1 0 0,-1-1 0,-4-2 25,0 0-1,0 1 1,-1 0-1,1 0 1,-1 0-1,1 1 0,-13-1 1,3 0 3,0 2 0,-28 0 1,39 2-49,1-1 0,-1 1 1,1 0-1,-1 0 0,1 0 1,0 1-1,0-1 0,0 1 1,0 1-1,0-1 1,0 1-1,-5 3 0,10-6-3,-1 1-1,0-1 0,1 1 1,-1-1-1,1 1 0,-1-1 1,1 1-1,-1-1 0,1 1 1,-1-1-1,1 1 1,0 0-1,-1-1 0,1 1 1,0 0-1,0-1 0,-1 1 1,1 0-1,0-1 0,0 1 1,0 0-1,0 1 0,0-2 1,0 1 0,0 0-1,1-1 1,-1 1-1,1-1 1,-1 1 0,0-1-1,1 1 1,-1-1-1,1 1 1,-1-1 0,1 0-1,-1 1 1,1-1-1,0 0 1,-1 1 0,1-1-1,-1 0 1,2 1-1,3 0-4,-1 0 0,1 0-1,0 0 1,0-1 0,7 1 0,13-4-26,0 0 1,0-2-1,0-1 1,-1-1 0,35-14-1,47-13-66,-105 34 95,0-1 1,0 1-1,0 0 1,1-1-1,-1 1 1,0 0 0,1 0-1,-1 0 1,0 0-1,0 0 1,1 0 0,-1 1-1,0-1 1,0 0-1,3 1 1,-4 0 1,1-1 0,-1 1 1,0-1-1,1 0 0,-1 1 0,0-1 1,0 1-1,1-1 0,-1 1 0,0-1 0,0 1 1,0-1-1,1 1 0,-1-1 0,0 1 1,0-1-1,0 1 0,0-1 0,0 1 1,0-1-1,0 1 0,0-1 0,0 1 1,0-1-1,-1 2 0,-1 4 7,-1 1 1,0-1-1,0 0 0,-6 9 0,4-7-4,-48 93 43,12-22-1273,35-70 1025,2-5-54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5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13979,'2'-3'118,"0"1"1,0 0-1,0 0 0,0-1 1,0 1-1,0 1 0,0-1 1,1 0-1,-1 0 0,1 1 1,-1 0-1,1-1 1,0 1-1,-1 0 0,7-1 1,3-1 143,0 1 0,19-1 0,-18 2 89,71-6 74,0-3-1,119-31 1,87-67-1041,-279 102 553,28-9-157,-38 15 213,-1-1 1,1 1-1,0 0 0,0 0 0,-1 0 0,1-1 1,0 1-1,0 0 0,-1 0 0,1 0 0,0 0 1,0 0-1,0 1 0,-1-1 0,1 0 0,0 0 1,0 0-1,-1 1 0,1-1 0,0 0 0,-1 1 1,1-1-1,0 1 0,-1-1 0,1 1 0,0-1 1,-1 1-1,1-1 0,-1 1 0,1-1 0,-1 1 0,1 0 1,-1-1-1,0 1 0,1 0 0,-1-1 0,0 1 1,0 0-1,1 1 0,0 8 15,-1-1 0,-1 1-1,1 0 1,-1-1 0,-1 1 0,0 0 0,0-1 0,-1 0-1,-7 16 1,0 6 63,-19 65 389,-30 179-1,53-225-413,1 1-1,3 0 1,2 0 0,3-1-1,13 79 1,6-23-574,-20-85 381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21133,'-2'8'2144,"8"0"-1336,6-4-352,10-3 1905,8 2-1353,7 0-704,7 0-408,4-1-392,0 1-328,-4-2 1336,-5-1-696,-8-1-104,-11-4-176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20116,'16'10'1961,"13"-11"-1313,12-2-232,10-3 800,5-3-232,4 1-688,-2 0-536,-5 2 312,-4-1-160,-11-2-80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 17932,'-9'-6'1672,"-10"12"-1040,-7 7-216,-6 13 961,0 5-417,0 17-120,4 6-112,5 7-128,7 5-56,8 0-111,8-2-33,11-7-136,3-6-120,12-16-608,4-10-425,8-13 729,1-10-120,0-10-128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20644,'15'-7'401,"0"-1"0,-1 0 0,0-1-1,-1 0 1,0-1 0,18-18-1,4-3 311,-1 3-188,175-134 620,-203 158-1130,-3 1 10,1 1-1,0-1 1,0 0 0,1 1-1,-1 0 1,0 0 0,6-1-1,-9 3-16,-1-1-1,0 1 0,0 0 0,1 0 1,-1 1-1,0-1 0,0 0 0,0 0 1,1 0-1,-1 0 0,0 0 0,0 0 1,1 0-1,-1 0 0,0 0 0,0 0 1,0 0-1,1 1 0,-1-1 1,0 0-1,0 0 0,0 0 0,1 0 1,-1 1-1,0-1 0,0 0 0,0 0 1,0 0-1,0 1 0,0-1 0,0 0 1,1 0-1,-1 1 0,0-1 1,0 0-1,0 0 0,0 1 0,0-1 1,0 0-1,0 0 0,0 1 0,0-1 1,0 0-1,0 1 0,-4 12 170,-47 103 674,31-74-507,-16 45 1,31-73-309,2-6-76,0 0-1,0 1 1,1-1 0,0 1 0,1-1 0,-1 15 0,2-23 29,0-1 0,0 1 0,1 0 0,-1 0 0,0-1 0,0 1 0,0 0 0,0 0 0,1 0 0,-1 0 0,0-1 0,0 1 0,0 0 0,1 0 0,-1 0 1,0 0-1,0 0 0,1-1 0,-1 1 0,0 0 0,0 0 0,1 0 0,-1 0 0,0 0 0,0 0 0,1 0 0,-1 0 0,0 0 0,1 0 0,-1 0 0,0 0 0,0 0 0,1 0 1,-1 1-1,0-1 0,0 0 0,1 0 0,-1 0 0,0 0 0,0 0 0,0 0 0,1 1 0,-1-1 0,0 0 0,0 0 0,0 0 0,1 1 0,-1-1 0,0 0 0,0 0 1,0 0-1,0 1 0,0-1 0,0 0 0,0 0 0,1 1 0,-1-1 0,0 0 0,0 1 0,0-1 0,0 0 0,0 0 0,0 1 0,0-1 0,0 0 0,0 0 0,0 1 0,-1-1 1,17-18-159,-15 17 146,17-26-289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17612,'3'12'2376,"-6"6"-1063,-4 6-529,-6 7 1456,3 2-327,-2 5-585,-1 0-304,4 0-568,2-3-240,4-9-560,1-7-352,5-11-192,2-8 648,-4-8-200,-1-6-168</inkml:trace>
  <inkml:trace contextRef="#ctx0" brushRef="#br0" timeOffset="1">0 158 19668,'13'0'1801,"8"0"-1249,8-2-248,6-4 752,3 1-592,7-2-1056,2-3 688,4-3-296,1-2-112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15739,'-17'4'1992,"0"0"0,1 2-1,-25 10 1,34-13-1695,0 1 0,0 0-1,0 0 1,1 0 0,-1 1 0,1 0-1,0 0 1,1 1 0,-9 10 0,13-16-295,1 1 1,-1-1 0,1 1-1,-1-1 1,1 1 0,0-1-1,-1 1 1,1-1 0,0 1-1,0-1 1,-1 1 0,1-1-1,0 1 1,0 0 0,0-1 0,-1 1-1,1-1 1,0 1 0,0 0-1,0-1 1,0 1 0,0-1-1,0 1 1,1 0 0,-1-1-1,0 1 1,0-1 0,0 1-1,0-1 1,1 1 0,-1 0-1,0-1 1,1 1 0,-1-1-1,0 1 1,1-1 0,-1 0-1,0 1 1,1-1 0,-1 1-1,1-1 1,-1 0 0,1 1-1,-1-1 1,1 0 0,-1 1-1,1-1 1,0 0 0,-1 0-1,1 0 1,-1 1 0,1-1 0,0 0-1,-1 0 1,1 0 0,-1 0-1,1 0 1,0 0 0,-1 0-1,2-1 1,38-1-578,-40 2 575,21-4-330,-15 2 142,1 1-1,0 0 1,0 0-1,0 1 1,12 0-1,-17 0 153,0 0-1,0 1 1,-1-1-1,1 1 1,0-1-1,-1 1 1,1 0-1,-1 0 1,1 0 0,-1 0-1,1 0 1,-1 0-1,1 0 1,-1 0-1,0 0 1,0 1-1,0-1 1,0 1-1,0-1 1,0 1-1,0-1 1,0 1 0,0-1-1,-1 1 1,1 0-1,-1-1 1,1 1-1,-1 2 1,3 8 50,-2 1 0,0 0 1,0 0-1,-2 20 0,-10 57 629,7-61-354,-1 10 542,-17 60 0,19-87-638,-1 0 0,-1-1-1,1 1 1,-2-1-1,0-1 1,0 1 0,-1-1-1,0 0 1,-11 12-1,15-19-139,0-1 0,0 1 0,0-1 0,0 0-1,0 0 1,0 0 0,0 0 0,-1 0-1,1-1 1,-1 1 0,0-1 0,1 0 0,-1 0-1,0-1 1,-3 1 0,5-1-37,0 0 0,0 0 0,0 0 0,0-1 1,0 1-1,0-1 0,1 1 0,-1-1 0,0 0 0,0 0 0,1 1 0,-1-1 1,0-1-1,1 1 0,-1 0 0,1 0 0,-1 0 0,1-1 0,0 1 0,0-1 0,-1 1 1,1-1-1,0 1 0,0-1 0,1 0 0,-1 0 0,0 1 0,0-1 0,1 0 1,-1-3-1,-1-1-65,1-1 1,-1 1 0,2-1-1,-1 1 1,1-1-1,0 1 1,0-1 0,0 1-1,1-1 1,0 1-1,1-1 1,-1 1 0,1 0-1,1 0 1,-1 0-1,5-8 1,-3 7-101,1 0 0,0 0 0,0 1 1,1-1-1,0 1 0,0 0 0,0 1 0,1 0 0,0 0 0,0 0 0,0 1 1,10-5-1,71-31-382,-36 13 106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 13979,'-1'7'879,"0"-3"-237,1-1 1,-1 1-1,1-1 1,0 0-1,1 1 1,-1-1-1,1 5 1,-1-8-500,1 1 0,-1 0 0,0-1-1,1 1 1,-1-1 0,1 1 0,-1 0 0,1-1 0,-1 1 0,1-1 0,0 0 0,-1 1 0,1-1 0,-1 1 0,1-1 0,0 0 0,0 1-1,-1-1 1,1 0 0,0 0 0,-1 0 0,1 1 0,0-1 0,0 0 0,-1 0 0,1 0 0,0 0 0,0 0 0,-1 0 0,1-1-1,0 1 1,0 0 0,-1 0 0,1 0 0,0-1 0,-1 1 0,1 0 0,0-1 0,0 0 0,10-4 333,0 0-1,-1-1 1,0 0 0,-1 0 0,1-1 0,-1 0 0,13-15-1,-11 11-383,0-1 0,-1-1-1,0 0 1,15-27 0,-23 31-75,-7 13-14,-10 12-7,8-5-251,1-1 1,0 1-1,0 1 1,1-1-1,0 1 1,1 0 0,1 0-1,0 0 1,-2 21-1,5-32 204,-1 0-1,1 0 0,0 0 1,0 0-1,0 0 0,0 0 1,0 0-1,1 0 0,-1 0 1,0 0-1,0 0 0,1 0 1,-1 0-1,1 0 0,-1 0 1,1 0-1,-1 0 0,1 0 1,7 1-589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 17772,'0'-8'1912,"2"10"-1080,4 7-328,5 4 1737,2 6-1169,3 8-440,0 6-192,0 9-63,-2 5-33,-9 8-56,-5 3-40,-15 5-40,-5 3 72,-9-5-280,-4-4-400,-2-12 384,-3-5-16,-1-17-112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 19588,'0'-4'1945,"-9"10"-1193,-4 6-264,-6 9 1040,-3 9-288,-1 9-423,-4 5-265,4 16-184,4 2-64,6 4-88,4-3-32,12-2-136,7-5-160,17-14-640,9-10-256,17-20 768,8-8-113,9-18-151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21621,'1'0'77,"-1"0"0,0 0 0,0 0 1,1 0-1,-1 0 0,0 1 0,1-1 1,-1 0-1,0 0 0,1 0 0,-1 0 1,0 0-1,0 0 0,1 0 0,-1 0 1,0 0-1,1 0 0,-1 0 0,0 0 1,1 0-1,-1 0 0,0 0 0,0 0 1,1 0-1,-1-1 0,0 1 1,1 0-1,-1 0 0,0 0 0,0 0 1,1-1-1,-1 1 0,0 0 0,0 0 1,0-1-1,1 1 0,17-12 140,-13 10 103,245-141 3220,-133 79-3339,-98 53-177,1 1 1,0 1 0,25-8-1,-45 17-23,-1 0-1,1 0 1,0 0-1,0 0 1,0 0-1,0 0 1,0 0-1,0 0 1,0 0-1,0 1 1,0-1-1,0 0 0,0 0 1,0 0-1,0 0 1,0 0-1,0 0 1,0 0-1,0 0 1,0 0-1,0 0 1,0 1-1,0-1 1,0 0-1,0 0 0,0 0 1,0 0-1,0 0 1,0 0-1,0 0 1,1 0-1,-1 0 1,0 0-1,0 0 1,0 0-1,0 0 1,0 1-1,0-1 0,0 0 1,0 0-1,0 0 1,0 0-1,0 0 1,0 0-1,0 0 1,1 0-1,-1 0 1,0 0-1,0 0 1,0 0-1,0 0 0,0 0 1,0 0-1,0 0 1,0 0-1,1 0 1,-8 7 10,-20 19-1,2 0-1,1 2 1,1 0 0,1 2-1,2 0 1,-23 46 0,40-71-124,1 1 0,0-1 0,1 1 0,-1 0-1,1-1 1,-1 11 0,2-15 82,0-1 0,0 1-1,0 0 1,0 0-1,0 0 1,0 0 0,0 0-1,0-1 1,1 1 0,-1 0-1,0 0 1,0 0 0,1-1-1,-1 1 1,1 0 0,-1 0-1,0-1 1,1 1 0,-1 0-1,1-1 1,0 1 0,-1 0-1,1-1 1,0 1-1,-1-1 1,1 1 0,0-1-1,-1 1 1,1-1 0,0 0-1,0 1 1,0-1 0,-1 0-1,1 0 1,0 1 0,0-1-1,0 0 1,0 0 0,-1 0-1,1 0 1,0 0 0,0 0-1,0 0 1,0-1-1,-1 1 1,1 0 0,0 0-1,0-1 1,0 1 0,0-1-1,28-11-369,10-9-127</inkml:trace>
  <inkml:trace contextRef="#ctx0" brushRef="#br0" timeOffset="1">735 126 21445,'-12'19'1856,"0"6"-1272,-2 1-296,4 9 816,2 3-271,5 3-529,3 0-272,0-6-600,3-5-353,2-9-511,0-5 1112,-5-19-1200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18428,'3'-3'1472,"22"-9"-984,23-8-208,25-1 297,11 1-41,13 1-192,6 3-232,-1 7 1336,-3 5-1264,-25 8-48,-12 2 56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17956,'4'-3'2256,"7"-3"-1472,9 3-351,6 0 1199,11 0-728,5 0-656,9-3-8,12 1-88,0-4-280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19404,'-9'0'524,"0"0"1,0 1-1,0 0 0,0 1 0,-11 3 1,16-4-334,1 1 0,-1-1 0,0 1 1,1 0-1,0 0 0,-1 0 1,1 0-1,0 0 0,0 1 0,0-1 1,0 1-1,1 0 0,-1 0 1,-3 6-1,6-9-161,-1 1 0,1-1 0,-1 1 0,1 0 0,-1-1 0,1 1 0,0 0-1,-1-1 1,1 1 0,0 0 0,0 0 0,0-1 0,-1 1 0,1 0 0,0 0 0,0-1 0,0 1 0,0 0 0,0 0 0,0-1 0,1 1 0,-1 0 0,0 0 0,0-1 0,0 1 0,1 0 0,-1-1 0,0 1 0,1 0 0,-1-1 0,1 1 0,0 1 0,1-1-2,0 0-1,-1 0 1,1-1 0,0 1 0,0 0 0,0-1 0,0 1 0,0-1 0,0 1 0,0-1 0,0 0 0,2 0 0,8 0-31,-1-1-1,0 0 1,16-4 0,9-6-117,-28 8 49,1 0 0,0 0-1,0 1 1,1 0 0,14 0 0,-23 2 59,0 0 0,0 0 0,0 0 0,0 0 0,0 1 0,0-1 0,0 0 0,0 1 0,0-1-1,0 1 1,0-1 0,0 1 0,0 0 0,-1-1 0,1 1 0,0 0 0,0 0 0,-1-1 0,1 1 0,0 0 0,-1 0 0,1 0 0,-1 0 0,1 0 0,-1 0 0,1 0 0,-1 0 0,0 0 0,0 0-1,1 0 1,-1 0 0,0 0 0,0 2 0,0 5-13,1 0-1,-1 0 1,-2 11-1,2-15 26,-40 212 641,34-190-498,-1 1 222,-15 43 0,17-58-183,0 0 0,-1-1 0,0 1 0,-1-1 0,-16 19 0,22-28-139,-1-1-1,0 1 1,0 0 0,0 0 0,0-1 0,0 1 0,0-1 0,-1 0 0,1 1-1,0-1 1,-5 1 0,6-2-31,1 0 0,-1 0 1,0 0-1,0 0 0,0 0 0,1 0 0,-1 0 0,0 0 1,0 0-1,0 0 0,1-1 0,-1 1 0,0 0 0,0 0 0,1-1 1,-1 1-1,0-1 0,0 1 0,1-1 0,-1 1 0,1-1 1,-1 1-1,0-1 0,1 1 0,-1-1 0,1 0 0,-1 1 0,1-1 1,0 0-1,-1 0 0,1 1 0,0-1 0,-1 0 0,1 0 0,0 1 1,0-1-1,0-2 0,-2-4-5,1-1-1,1 0 1,-1 1 0,1-1-1,1 0 1,-1 0 0,1 1-1,1-1 1,2-10 0,4-8-363,15-32-1,-14 38-402,1 1-1,2 0 0,0 0 0,0 1 0,2 1 0,0 0 1,17-15-1,-4 8-376</inkml:trace>
  <inkml:trace contextRef="#ctx0" brushRef="#br0" timeOffset="1">526 132 17532,'7'3'598,"-1"-1"261,0 1 0,-1 0 0,1 0 0,0 0 0,-1 0 0,8 7 0,-12-9-726,0 0-1,0 1 1,0-1 0,0 1-1,0 0 1,0-1 0,0 1-1,0 0 1,-1-1 0,1 1-1,-1 0 1,1 0 0,-1 0-1,1-1 1,-1 1 0,0 0-1,0 0 1,0 0 0,0 0 0,-1 0-1,1-1 1,0 1 0,-1 0-1,1 0 1,-1 0 0,0-1-1,0 3 1,-5 8-3,0-1-1,-1 0 1,-1 0 0,1 0-1,-2-1 1,-17 18-1,12-14 84,-21 30-1,34-43-196,0 0 0,0 0 0,1 0-1,-1 1 1,0-1 0,1 0 0,-1 0-1,1 1 1,-1-1 0,1 1 0,-1-1-1,1 0 1,0 1 0,0-1 0,0 1-1,0-1 1,0 4 0,1-5-8,-1 1 1,0 0 0,1 0-1,-1 0 1,1-1-1,-1 1 1,1 0 0,0-1-1,-1 1 1,1 0-1,0-1 1,-1 1 0,1-1-1,0 1 1,0-1-1,0 1 1,0-1-1,-1 0 1,1 1 0,2-1-1,3 1-30,0 0-1,0 0 1,0-1-1,0 0 1,0 0-1,12-2 1,-1-2-180,0 0 0,0-2-1,-1 0 1,0 0 0,0-2 0,0 0-1,-1 0 1,0-2 0,-1 0 0,20-18-1,19-17-263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0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17564,'0'10'2432,"3"6"-1416,6 3-319,2 6 1527,3 7-904,0 6-127,-4 13-433,-4 8-192,-12 5-256,-8 3-56,-14 6-216,-7-1-120,-12-4-560,-4-2-408,-3-15 848,-4-7-112,-4-14-177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19524,'-13'7'1977,"13"7"-1073,10-6-352,15 1 1104,7-5-327,13-1-457,5-3-80,8 0-448,5-2-256,-5-1-600,-4 1-328,-14-1 624,-11 3-128,-28 0-153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20452,'10'6'2033,"21"-6"-1161,4 0-384,11-1 928,5-4-343,2 1-641,2 1-504,-15 0 160,-7 3-72,-15 4-272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22 466 16307,'-6'11'1524,"3"-8"-929,1 0-1,0 1 1,0-1 0,1 1 0,-1 0-1,1-1 1,-1 5 0,19-18 2824,57-53-1475,91-100 1,-113 109-1673,139-165 59,-224 258-282,3 11-7,2 2 0,-24 60 0,40-81-374,2 0-1,0 1 1,2 0 0,2 0-1,-3 42 1,9-72 288,-1 0 1,1 0 0,0 0-1,1 0 1,-1 0 0,0 0-1,0 0 1,1 0-1,-1 0 1,1 0 0,0 0-1,0-1 1,-1 1-1,1 0 1,0 0 0,3 2-1,7 6-461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20380,'11'1'2305,"-10"8"-1545,-11 6-240,-6 7 1929,-3 11-1697,-2 8-192,1 9-192,1-1-56,3 2-96,3 2-64,1-8-160,8-1-72,-1-12-416,4-7-408,-3-12-392,-1-4 1039,-4-9-279,2-4-176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15779,'-3'-12'2321,"7"8"-1009,5-2-536,13 5 2057,5-1-1145,14 2-599,5 0-361,8 0-1040,2-3-561,3-4 745,-4-2-160,-4-8-264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18332,'-11'4'650,"1"1"0,0 1 0,1-1 0,-1 1 0,1 1 0,0 0 0,1 0 0,-1 1 0,-12 16 0,15-18-461,1 1 1,-1 0-1,2 1 1,-1-1-1,1 1 1,1 0-1,-1 0 1,1 1-1,0-1 1,1 0-1,0 1 1,-1 16-1,3-23-173,-1 0 0,1-1 0,0 1-1,0 0 1,1 0 0,-1 0 0,0 0 0,1 0 0,-1 0-1,1 0 1,-1-1 0,1 1 0,0 0 0,0 0-1,0-1 1,0 1 0,0 0 0,0-1 0,0 1 0,1-1-1,-1 0 1,0 1 0,2 0 0,0-1-14,0 0-1,-1 0 1,1 0 0,0 0 0,0 0 0,-1-1-1,1 0 1,0 1 0,0-1 0,0 0-1,-1 0 1,1-1 0,5 0 0,8-3-57,-1 0 0,0-1 0,0-1 1,17-9-1,65-42-471,-96 57 514,0-1-1,-1 1 0,1 0 0,0-1 0,0 1 1,0 0-1,0-1 0,0 1 0,0 0 1,0 0-1,0 0 0,0 0 0,0 0 0,0 0 1,0 0-1,0 0 0,0 0 0,-1 0 0,3 1 1,-3 0 4,1-1 0,-1 0 0,1 1 1,-1-1-1,0 1 0,1 0 0,-1-1 0,1 1 1,-1-1-1,0 1 0,0-1 0,1 1 1,-1 0-1,0-1 0,0 1 0,0 0 0,0-1 1,0 1-1,0 0 0,0-1 0,0 2 1,-1 5-5,0-1 0,0 1 1,-1-1-1,-3 9 0,5-14 17,-153 397 2405,147-384-2293,-2 4-4,0 0 0,-16 25 0,22-40-95,0 1 1,0-1 0,-1 0-1,1 0 1,-1-1-1,1 1 1,-1 0 0,0-1-1,0 0 1,0 1 0,-1-1-1,1-1 1,0 1 0,-1 0-1,1-1 1,-1 1-1,1-1 1,-1 0 0,-6 0-1,8-1 0,-1 0 0,1 0-1,-1-1 1,0 1 0,1-1-1,-1 0 1,1 0 0,0 0-1,-1 0 1,1 0 0,0-1-1,-1 1 1,1-1-1,0 1 1,0-1 0,0 0-1,0 0 1,1 1 0,-1-1-1,0-1 1,1 1 0,0 0-1,-1 0 1,1-1 0,0 1-1,0 0 1,0-1 0,0-3-1,-2-3 32,0-1-1,1 0 0,0 1 0,1-1 0,0 0 1,1-11-1,0 10-62,1 1 0,1-1 1,-1 1-1,2 0 0,-1-1 1,2 1-1,-1 0 0,1 1 0,1-1 1,-1 1-1,2 0 0,-1 0 1,1 0-1,1 1 0,-1 0 0,2 0 1,-1 1-1,1-1 0,0 2 1,0-1-1,1 1 0,0 0 1,0 1-1,15-6 0,31-12-750,25-12 333,-27 6 83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17652,'10'-9'2432,"5"3"-1367,5-4-369,6 1 1376,12 5-592,6 1-343,7 5-417,3-1-248,0 2-376,-4 0-232,-5-2-464,-4-1-264,-13 0-585,-11-1 993,-20-6-728,-17 5 424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7062 394 10634,'-31'-2'1651,"-37"-6"-1,-7 0-682,-974-99 1747,265 18-2277,455 56-423,-1290-68-94,388 58 194,682 42 337,212 30-52,-6 1 42,-9-27 944,328-4-1226,-41-2 698,0 3 0,-66 8 0,130-8-864,1 0-1,0 0 1,0 0 0,0 0-1,-1 0 1,1 0 0,0 1 0,0-1-1,-1 0 1,1 0 0,0 0-1,0 0 1,-1 0 0,1 0-1,0 0 1,0 0 0,-1 0-1,1 0 1,0 0 0,0 0-1,-1 0 1,1 0 0,0 0-1,0-1 1,-1 1 0,1 0 0,0 0-1,0 0 1,0 0 0,-1 0-1,1 0 1,0-1 0,0 1-1,0 0 1,-1 0 0,1 0-1,0-1 1,0 1 0,0 0-1,0 0 1,0 0 0,0-1 0,-1 1-1,1 0 1,0 0 0,0-1-1,0 1 1,0 0 0,0 0-1,0-1 1,0 1 0,0 0-1,0 0 1,0-1 0,0 1-1,0 0 1,0 0 0,0-1-1,0 1 1,1 0 0,-1 0 0,0-1-1,12-17-1226,-6 9 1017,2-6-117,2-2-124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16492,'15'19'2144,"10"-13"-976,8-4-400,12 0 1241,5-2-377,4-3-544,-3 0-575,-1-3-1290,-6-1 921,-12-8-328,-7-5-192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4 482 13899,'-3'-21'2631,"2"17"-889,4 14-152,14 70 66,-4 1 0,4 87 0,-6-44-857,-9-100-676,5 37 291,14 62 0,-10-94-159,-11-29-246,1 1 1,-1-1 0,0 0-1,0 1 1,1-1 0,-1 0-1,0 1 1,1-1 0,-1 0-1,1 1 1,-1-1 0,0 0-1,1 0 1,-1 0 0,1 1-1,-1-1 1,0 0 0,1 0 0,-1 0-1,1 0 1,-1 0 0,1 0-1,0 0 2,0 0 1,-1 0-1,1-1 0,0 1 0,-1 0 1,1-1-1,0 1 0,-1-1 0,1 1 0,-1-1 1,1 1-1,-1-1 0,1 1 0,-1-1 1,1 0-1,-1 1 0,0-1 0,1 0 1,-1 0-1,5-12 51,0-1 0,-1 1 1,0-1-1,-2 0 0,1 0 1,-2 0-1,1-17 0,0 2-3,5-276-38,-5 63-435,-2 241 413,0 0-1,0 0 1,1 1 0,-1-1-1,0 0 1,0 0 0,1 0-1,-1 0 1,1 1-1,-1-1 1,1 0 0,-1 1-1,1-1 1,-1 0 0,1 1-1,0-1 1,-1 0 0,1 1-1,0-1 1,0 1 0,-1-1-1,1 1 1,0 0 0,0-1-1,0 1 1,0 0 0,-1 0-1,1-1 1,0 1 0,0 0-1,0 0 1,0 0 0,1 0-1,39 3-17,-26-1 11,363 2-9,-246-6 4,1083-91-335,-76-52 319,-936 113 109,-2-8 0,223-75 0,-385 103-32,-39 12-46,0 0 0,0 0 0,1 0 1,-1 0-1,0 0 0,0 0 0,0 0 0,0 0 0,0 0 1,1 0-1,-1 0 0,0 0 0,0 0 0,0 0 0,0 0 1,0 0-1,1 0 0,-1 1 0,0-1 0,0 0 1,0 0-1,0 0 0,0 0 0,0 0 0,0 0 0,0 0 1,1 1-1,-1-1 0,0 0 0,0 0 0,0 0 0,0 0 1,0 0-1,0 1 0,0-1 0,0 0 0,0 0 0,0 0 1,0 0-1,0 0 0,0 1 0,0-1 0,0 0 1,0 0-1,0 0 0,0 0 0,0 0 0,0 1 0,0-1 1,0 0-1,0 0 0,-1 0 0,1 0 0,0 0 0,0 0 1,0 1-1,0-1 0,0 0 0,0 0 0,0 0 1,0 0-1,-1 0 0,1 0 0,0 0 0,0 0 0,0 0 1,0 0-1,-1 1 0,-7 10 62,8-10-55,-14 19 107,1 0 0,2 2 0,0-1 0,1 1 0,-12 38 0,-23 119-35,40-161-309,4-14 107,-1 1 0,1-1 0,0 1-1,0-1 1,1 1 0,-1 0 0,1-1 0,0 1 0,0 0-1,0-1 1,1 1 0,0-1 0,1 5 0,-2-8 102,1 0 1,-1 0-1,0 0 1,1 0-1,-1 0 0,1-1 1,-1 1-1,1 0 1,0-1-1,-1 1 1,1 0-1,0-1 1,-1 1-1,1-1 1,0 1-1,0-1 1,1 1-1,-1-1-19,0 1 0,1-1 1,-1-1-1,0 1 0,1 0 0,-1 0 0,0 0 0,1-1 0,-1 1 0,0-1 0,2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17868,'53'-53'3602,"53"-67"-1,35-65-973,-137 180-2593,82-127 1020,-93 144-989,0 1 1,1 0-1,1 0 1,0 0-1,-5 25 1,4-18-37,-7 27-63,1 1 1,3 1-1,1-1 0,-1 98 0,9-143-117,1 1 1,-1-1-1,1 1 0,-1-1 1,1 1-1,2 4 0,-3-8 133,0 1-1,0-1 0,1 0 1,-1 1-1,0-1 0,0 1 1,1-1-1,-1 1 1,0-1-1,0 0 0,1 1 1,-1-1-1,0 0 0,1 1 1,-1-1-1,1 0 1,-1 1-1,1-1 0,-1 0 1,0 0-1,1 0 0,-1 1 1,1-1-1,-1 0 1,1 0-1,-1 0 0,1 0 1,-1 0-1,1 0 0,-1 0 1,1 0-1,-1 0 1,1 0-1,-1 0 0,1 0 1,-1 0-1,1-1 0,-1 1 1,1 0-1,-1 0 1,0 0-1,1-1 0,-1 1 1,1 0-1,-1-1 0,0 1 1,1 0-1,-1-1 1,0 1-1,1 0 0,-1-1 1,12-15-411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17700,'1'0'163,"0"1"-1,0-1 1,0 0 0,-1 0 0,1 1 0,0-1 0,0 1-1,0-1 1,-1 0 0,1 1 0,0-1 0,-1 1 0,1 0-1,0-1 1,-1 1 0,1 0 0,-1-1 0,1 1-1,-1 0 1,1-1 0,-1 1 0,0 0 0,1 0 0,-1 0-1,0 0 1,1-1 0,-1 1 0,0 0 0,0 0 0,0 0-1,0 0 1,0 0 0,0-1 0,0 1 0,0 2 0,-4 38 1678,2-33-1416,-5 43 490,-3 9-1135,-1 87 0,9-129-334,2-18 550,-1 1 1,1-1-1,0 0 0,0 0 1,0 0-1,0 1 0,0-1 1,0 0-1,-1 0 1,1 0-1,0 1 0,0-1 1,0 0-1,-1 0 0,1 0 1,0 0-1,0 1 1,0-1-1,-1 0 0,1 0 1,0 0-1,0 0 0,-1 0 1,1 0-1,0 0 1,0 0-1,-1 0 0,1 0 1,0 0-1,0 0 1,-1 0-1,1 0 0,0 0 1,0 0-1,-1 0 0,1 0 1,0 0-1,0 0 1,-1 0-1,1 0 0,0-1 1,0 1-1,-1 0 0,1 0 1,0 0-1,0 0 1,0-1-1,0 1 0,-1 0 1,1 0-1,0 0 0,0-1 1,0 1-1,0 0 1,0 0-1,-1-1 0,1 1 1,-8-10-323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16740,'0'6'2040,"9"0"-1016,5-5-400,10 3 1313,4-1-457,7-1-608,0-1-464,4-4-2592,-1-4 2176,-7-12-408,-5 0-192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93 14195,'5'-6'869,"0"-1"0,-1 1 0,0-1 1,-1 0-1,5-11 0,-8 16-618,1 0 1,0 0-1,-1 0 1,1 0-1,-1 0 1,0 0-1,0 0 1,0 0-1,0 0 1,0 0-1,-1-3 1,1 4-127,0 0 1,-1 0-1,1 1 1,-1-1-1,1 0 0,-1 0 1,1 1-1,-1-1 1,1 0-1,-1 0 1,0 1-1,0-1 1,1 1-1,-1-1 0,0 1 1,0-1-1,1 1 1,-1-1-1,0 1 1,0 0-1,0-1 1,0 1-1,0 0 1,1 0-1,-1 0 0,-2 0 1,-1-1 14,0 2 1,-1-1-1,1 1 1,0-1 0,0 1-1,-1 0 1,1 1-1,0-1 1,0 1-1,0-1 1,0 1-1,1 1 1,-1-1-1,-4 4 1,-7 5 49,-25 25 0,23-19-150,0 2-1,1 0 0,-14 23 1,24-33-42,1-1 0,0 1 0,1 0 0,0 1 0,0-1 0,1 1 0,0 0 0,0 0 0,1 0 0,0 11 0,1-20-1,1 1 0,0-1 0,0 1 0,0 0 0,0-1 0,0 1 0,0-1 0,0 1 0,1-1 0,-1 1 0,0-1 0,1 1 0,0-1 0,-1 1 0,1-1 0,0 1 0,-1-1 0,1 0 0,0 0-1,0 1 1,0-1 0,0 0 0,1 0 0,-1 0 0,0 0 0,0 0 0,1 0 0,-1 0 0,0-1 0,1 1 0,-1 0 0,1-1 0,-1 1 0,1-1 0,-1 1 0,1-1 0,-1 0 0,1 0 0,-1 0 0,1 0 0,0 0-1,-1 0 1,1 0 0,-1 0 0,1 0 0,-1-1 0,3 0 0,5-1-31,0-1 0,0 0 0,0-1 0,0 0-1,0 0 1,8-6 0,1-2-33,-2-1 0,0 0 0,0-1 1,-2-1-1,0 0 0,16-23 0,-49 87 32,-21 55 50,27-64 62,-3-1-1,-1 0 1,-33 54 0,45-85-53,-1 0 1,-1-1 0,1 0 0,-1 0-1,0-1 1,-1 1 0,1-2-1,-16 10 1,19-13-18,0 0-1,0 0 1,0 0 0,-1 0-1,1-1 1,0 0-1,-1 0 1,1 0 0,-1 0-1,0-1 1,1 0 0,-1 0-1,1 0 1,-1 0-1,0-1 1,1 0 0,-1 0-1,1 0 1,-1 0-1,-4-3 1,8 4-7,-1-1 0,1 0 0,-1 0 0,0 0 0,1 0 0,0 0 0,-1 0 1,1 0-1,0 0 0,-1 0 0,1-1 0,0 1 0,0-1 0,0 1 0,0-1 0,0 1 0,0-1 0,1 1 0,-1-1 0,1 0 0,-2-3 0,2 3 0,0-1-1,0 0 0,1 1 1,-1-1-1,1 0 0,-1 1 1,1-1-1,0 0 0,0 1 1,0-1-1,0 1 0,3-5 1,1-1-4,2-1 1,-1 1 0,1 1-1,0-1 1,1 1 0,11-9-1,83-47-433,-5 2-1832,-83 52 1907,-1-2 1,-1 0-1,0 0 1,21-26-1,-7-3-482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18700,'24'-19'4739,"1"0"-3599,201-152 1304,-236 182-2293,1 2 1,-12 18-1,-15 22-213,-35 50-2633,68-98 2212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 16396,'2'-1'300,"1"1"0,0 0 1,0 0-1,-1 0 0,1 0 1,0 1-1,-1-1 0,1 1 1,0-1-1,-1 1 0,1 0 1,-1 0-1,1 0 0,-1 0 1,1 1-1,-1-1 0,4 4 1,-3-2-61,0 1 0,0-1 0,0 1 0,0-1 0,-1 1 1,0 0-1,0 0 0,0 0 0,0 0 0,1 5 0,1 9 40,0 0 0,-1 1-1,-1-1 1,-1 24 0,-1-21-271,-1 1 0,-1-1 0,0 0 1,-2 1-1,-1-1 0,0-1 1,-2 1-1,0-1 0,-1 0 1,-2-1-1,0 0 0,-23 35 1,17-35-231,1 1-1,-2-2 1,-1 0 0,0-1 0,-1-1-1,-1-1 1,0 0 0,-1-2 0,0 0-1,-46 18 1,17-13-327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16067,'-7'6'1282,"1"-1"0,0 1 0,0 0 0,-8 11 0,-29 44 733,-37 76-1231,0 27-124,72-142-709,0 0 1,1 1-1,2 0 0,0 1 1,-2 37-1,6-56-31,1 0 0,0 0 0,0 1 0,1-1-1,-1 0 1,1 0 0,0 0 0,1 0 0,-1 0 0,1 0 0,0-1-1,0 1 1,1 0 0,-1-1 0,1 0 0,0 1 0,0-1 0,0 0-1,1-1 1,0 1 0,-1-1 0,1 1 0,0-1 0,1 0 0,-1-1-1,1 1 1,-1-1 0,1 1 0,-1-1 0,1-1 0,8 3 0,41 10-515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 16283,'7'-10'4596,"-21"26"-1478,-1 8-2523,1 0 0,1 2 0,2-1 0,0 1 0,-7 30 0,-27 140-91,26-80-324,17-96-396,1-1 1,0 0 0,2 1-1,2 19 1,-2-37 147,-1 1 0,0 0 1,1-1-1,-1 1 0,1-1 0,0 1 1,0-1-1,0 1 0,0-1 1,0 0-1,1 1 0,-1-1 0,1 0 1,-1 0-1,1 0 0,0 0 0,0 0 1,0-1-1,0 1 0,0 0 1,0-1-1,0 0 0,0 1 0,1-1 1,-1 0-1,1 0 0,4 1 0,17-1-508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 14835,'-10'5'450,"0"2"1,0-1-1,1 1 0,0 1 1,0 0-1,1 0 0,0 1 0,-14 18 1,-3 3-75,-21 21 48,-2-2-1,-2-1 0,-3-3 1,-1-3-1,-106 64 1,115-84-47,27-13-190,0 0 0,0 1-1,-24 19 1,41-29-181,0 1 0,0 0-1,0 0 1,0 0 0,1-1 0,-1 1 0,0 0 0,1 0 0,-1 0 0,0 0-1,1 0 1,-1 0 0,1 0 0,0 0 0,-1 0 0,1 2 0,0-2-5,0 0 1,0-1-1,0 1 1,0 0-1,0-1 1,0 1 0,1-1-1,-1 1 1,0 0-1,1-1 1,-1 1-1,0-1 1,1 1-1,-1 0 1,1-1 0,-1 1-1,0-1 1,1 1-1,0-1 1,0 1-1,2 1-1,1 0-1,-1 0 1,1-1-1,0 0 1,0 1-1,-1-1 1,1 0-1,5 0 1,43 4-235,1-3 0,75-6 1,-64 1-166,140-3-7,-109 6 162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8 402 17444,'-8'21'3706,"21"-33"-618,6-8-2035,40-39-139,-2-2-1,-4-2 1,58-88 0,-79 96-536,-31 53-221,-2 3-60,-5 8-32,-7 16-43,-5 21-178,2 1 0,3 0 1,1 2-1,-9 85 0,20-128-29,-1 22-796,2-27 926,0 0-1,0 0 0,0 0 1,0-1-1,0 1 1,0 0-1,0 0 0,1 0 1,-1 0-1,0 0 0,1 0 1,-1 0-1,0 0 0,1-1 1,-1 1-1,1 0 1,-1 0-1,1-1 0,0 1 1,-1 0-1,2 1 0,7-4-426,7-10-159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19204,'10'0'1977,"-5"6"-1153,-4 7-352,-4 12 1104,-2 6-272,-6 10-575,0 2-249,-3 8-176,1 1-104,3-4-176,0-3-80,3-11-424,1-4-369,3-12 1522,1-7-753,1-11-128,1-5-16</inkml:trace>
  <inkml:trace contextRef="#ctx0" brushRef="#br0" timeOffset="1">1 245 19420,'13'-1'2233,"2"-6"-1585,6-1-232,6 0 1184,5-1-1064,7-1-536,1-2 96,-2-3-88,-16-1-232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37 18180,'1'-2'157,"-1"1"-1,0 0 1,0 0 0,0-1-1,-1 1 1,1 0 0,0-1 0,0 1-1,-1 0 1,1 0 0,0 0-1,-1-1 1,0 1 0,1 0-1,-1 0 1,0 0 0,1 0 0,-1 0-1,0 0 1,0 0 0,0 0-1,0 0 1,0 0 0,-2-1-1,1 2 24,0-1-1,0 0 1,0 1 0,0 0-1,0-1 1,0 1-1,-1 0 1,1 0-1,0 0 1,0 0-1,0 1 1,0-1-1,-3 1 1,-4 2 102,1 0 0,-1 0 0,1 0 0,0 1 0,0 1 1,-8 5-1,6-2-240,0 0 0,0 1 0,1 0 0,1 1 0,-1 0 0,1 0 0,1 1 0,0 0 0,1 0 0,0 1 0,0 0 0,1 0 0,-6 25 0,10-35-40,1 0 1,0 0 0,0 0-1,0 0 1,0 0 0,0 0-1,0 1 1,0-1 0,1 0-1,-1 0 1,1 0-1,-1 0 1,1 0 0,0 0-1,0 0 1,0 0 0,0-1-1,0 1 1,0 0 0,0 0-1,1-1 1,-1 1-1,1-1 1,2 3 0,-1-2 3,-1-1 0,1 0 0,-1 0 0,1 0 0,-1 0 1,1 0-1,0-1 0,-1 1 0,1-1 0,0 0 0,0 0 0,0 0 1,-1 0-1,1 0 0,0 0 0,0-1 0,-1 1 0,5-2 1,6-3 13,0-1 1,0 0 0,0 0 0,-1-2 0,0 1 0,0-2 0,-1 1 0,14-15 0,-7 6 48,-1-2-1,-1 0 1,25-40-1,-36 52-41,13-23 18,-17 28-41,-1 0 1,1 0-1,0 0 1,0 0-1,-1 0 1,1 0-1,-1 0 1,1 0-1,-1 0 1,0 0-1,0 0 1,0 0-1,0-2 1,0 4-4,0 0 1,0-1-1,-1 1 1,1 0 0,0 0-1,0 0 1,0-1-1,0 1 1,0 0-1,0 0 1,0 0-1,0 0 1,0 0-1,-1-1 1,1 1-1,0 0 1,0 0-1,0 0 1,0 0-1,-1 0 1,1 0-1,0 0 1,0 0-1,0-1 1,0 1-1,-1 0 1,1 0-1,0 0 1,0 0-1,0 0 1,0 0-1,-1 0 1,1 0-1,0 0 1,0 0-1,0 0 1,-1 0-1,1 0 1,0 1-1,-10 4 13,-5 9-13,7-2 0,-1 1 0,1 0 1,1 0-1,0 1 1,-5 15-1,1 4 63,-8 37 0,9-14 156,3 1 0,-1 98 0,3-30 148,5-119-348,-1 0 0,0 1-1,0-1 1,-1-1 0,1 1 0,-1 0 0,-3 6 0,4-11-14,1 0 0,-1-1 0,1 1 0,-1 0 0,0 0 1,1 0-1,-1 0 0,0-1 0,1 1 0,-1 0 1,0-1-1,0 1 0,0 0 0,0-1 0,0 1 0,0-1 1,0 1-1,-2-1 0,2 0 3,-1 0 1,1 0-1,0 0 1,-1 0-1,1 0 0,0-1 1,-1 1-1,1-1 1,0 1-1,-1-1 0,1 1 1,0-1-1,0 0 1,0 0-1,0 0 0,0 1 1,0-1-1,-2-2 1,-1-2 18,-1-1 0,2 1 0,-1 0 1,1-1-1,-1 0 0,2 0 1,-1 0-1,1 0 0,0-1 0,-2-7 1,0-6 34,0 1 0,0-25 0,3 35-61,1 0 0,0 0 0,1-1 0,0 1 1,0 0-1,1 0 0,5-15 0,-6 20-83,1 1 1,0-1-1,0 0 0,0 1 1,0-1-1,0 1 0,1 0 1,-1 0-1,1 0 0,0 0 1,0 0-1,0 1 0,1-1 1,-1 1-1,0 0 0,1 0 0,0 0 1,-1 0-1,8-2 0,76-22-1888,-55 12 1329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18292,'30'-3'8324,"-28"4"-8240,-1-1 1,0 1-1,1 0 0,-1 0 0,0 0 0,1 0 0,-1 0 0,0 0 0,0 0 0,0 0 0,0 0 1,0 1-1,0-1 0,0 0 0,-1 1 0,1-1 0,0 0 0,-1 1 0,1-1 0,-1 1 0,1-1 1,-1 1-1,0-1 0,0 1 0,1 0 0,-1-1 0,0 1 0,0-1 0,-1 3 0,1 4-73,-1 1 0,0 0 1,-4 16-1,-2-3-2,-2 0 0,-10 20 0,10-21 3,0 0 1,-7 25 0,15-45-24,1 0 0,-1 1 0,1-1 1,0 0-1,0 0 0,-1 0 0,1 0 0,0 1 0,0-1 0,0 0 1,0 0-1,1 0 0,-1 1 0,0-1 0,0 0 0,1 0 1,-1 0-1,0 0 0,1 0 0,0 1 0,-1-1 0,1 0 1,-1 0-1,1 0 0,0 0 0,0-1 0,0 1 0,-1 0 1,1 0-1,0 0 0,0-1 0,0 1 0,0 0 0,0-1 0,0 1 1,1-1-1,-1 1 0,0-1 0,0 0 0,0 1 0,0-1 1,0 0-1,1 0 0,-1 0 0,0 0 0,0 0 0,0 0 1,3-1-1,4 1-299,0-1 0,0 0 1,0 0-1,-1-1 0,1 0 0,9-4 1,-12 3 139,1 1-1,-1-1 1,0 0 0,0 0 0,-1-1 0,1 1 0,-1-1 0,0 0 0,0 0-1,0-1 1,0 1 0,-1-1 0,1 0 0,-1 0 0,2-6 0,11-33-653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18612,'3'10'2176,"0"4"-1463,5 3-305,2 4 1128,3 9-680,-1 8-152,-1 15-288,-2 2-128,-10 12-119,-10 3-57,-8 2-72,-5-1-248,-10-3 976,-1-7-672,3-16-8,3-4 24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3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7 16331,'8'-4'1593,"-13"2"-373,-17 1-80,-200 26 1269,117-9-2200,49-9-156,-10 3-120,-98 0 0,159-10-54,2 1 66,-1-1-1,0 0 0,0 0 1,1 0-1,-1-1 0,0 1 1,1-1-1,-1 0 0,0 0 0,1 0 1,-1 0-1,1 0 0,0-1 1,-1 0-1,1 0 0,0 0 1,-5-4-1,1-6-229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3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7 15131,'19'-6'2211,"-14"6"-1075,-10 7 196,-10 2-899,1 0 0,-1-1 0,-1 0 0,1-2 0,-19 6 0,-8 4-221,-193 77 134,-186 84 9,417-175-345,-1 0-1,1 0 1,0 0-1,0 1 1,1-1-1,-1 1 1,0 0 0,-2 4-1,5-7-7,1 0-1,0 1 0,0-1 1,0 0-1,-1 0 1,1 1-1,0-1 1,0 0-1,0 1 1,0-1-1,0 1 1,0-1-1,0 0 1,0 1-1,0-1 1,0 0-1,0 1 0,0-1 1,0 0-1,0 1 1,0-1-1,0 0 1,0 1-1,0-1 1,1 0-1,-1 1 1,0-1-1,0 0 1,0 1-1,1-1 1,-1 0-1,0 0 0,0 1 1,1-1-1,1 2 2,0-1-1,1 0 0,-1 0 0,0 0 0,0 0 1,1 0-1,-1-1 0,5 1 0,129 21 14,42 8-564,1 10 12,-141-33 307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 18316,'0'0'62,"0"0"-1,-1 0 1,1 0 0,-1-1-1,1 1 1,0 0 0,-1-1 0,1 1-1,0 0 1,-1 0 0,1-1-1,0 1 1,0-1 0,-1 1 0,1 0-1,0-1 1,0 1 0,0-1-1,-1 1 1,1 0 0,0-1 0,0 1-1,0-1 1,0 1 0,0-1-1,0 1 1,0 0 0,0-1 0,0 1-1,0-1 1,0 1 0,0-1-1,0 1 1,0-1 0,1 1 0,-1-1-1,1 0 43,0-1 0,1 1-1,-1 0 1,0 0 0,1 0 0,-1 0-1,0 0 1,1 0 0,-1 0-1,3-1 1,41-13 1090,61-5 132,-91 19-1220,1 0 0,0 0 0,0 2 0,28 3 1,-43-4-97,1 0 0,0 0 0,-1 1 0,1-1 0,0 1 0,-1-1 1,1 1-1,0-1 0,-1 1 0,1 0 0,-1 0 0,1 0 0,-1 0 0,0 0 1,1 0-1,-1 0 0,0 0 0,0 1 0,1-1 0,-1 0 0,0 1 0,-1-1 1,3 3-1,-3-2-1,0 0 0,0 0 0,0 0 0,0 0 1,-1 1-1,1-1 0,0 0 0,-1 0 0,0 0 1,1 0-1,-1 0 0,0 0 0,0-1 0,0 1 0,0 0 1,0 0-1,-1-1 0,1 1 0,-3 2 0,-11 12 52,-2 0 0,0-1-1,-1-1 1,0 0-1,-22 11 1,12-7 79,-31 26-1,58-43-135,0-1 0,0 1 1,0 0-1,0 0 0,0 0 0,1 0 0,-1 0 0,0 0 0,1 0 1,-1 0-1,1 0 0,-1 0 0,1 0 0,-1 0 0,1 0 1,-1 2-1,1-2-4,0 0 1,0-1 0,1 1 0,-1 0 0,0 0-1,0-1 1,0 1 0,1 0 0,-1-1 0,0 1 0,1 0-1,-1-1 1,1 1 0,-1-1 0,1 1 0,-1-1-1,1 1 1,-1-1 0,1 1 0,0 0 0,5 2-7,-1 0 0,1 0 0,0-1 0,0 0 0,7 2 1,3 1-2,7 4-11,-1 0 0,31 19 0,-48-25 19,0 0-1,0 0 1,0 1 0,0 0 0,-1 0 0,1 0 0,-1 1 0,0-1 0,0 1 0,-1 0 0,0 0 0,1 0 0,-2 0 0,1 1 0,3 9 0,-5-13 4,-1 0 0,0 1 1,0-1-1,0 0 0,1 0 0,-2 0 1,1 0-1,0 0 0,0 0 0,-1 0 1,1 0-1,-1 0 0,0 0 0,1 0 0,-1 0 1,0 0-1,0 0 0,-3 3 0,1-2 16,0 0 0,0 1-1,0-1 1,-1 0 0,0-1-1,1 1 1,-1-1 0,-6 3-1,-2 1 49,0-1-1,-1-1 1,0 0-1,0-1 1,-16 2-1,1-2-137,-1 0-1,-43-4 1,72 1 33,0 0-1,0 0 1,0 0 0,0 0 0,0 0-1,0 0 1,1 0 0,-1 0 0,0 0-1,0 0 1,0 0 0,0 0 0,0-1 0,0 1-1,0 0 1,0 0 0,0 0 0,1 0-1,-1 0 1,0 0 0,0 0 0,0 0-1,0-1 1,0 1 0,0 0 0,0 0-1,0 0 1,0 0 0,0 0 0,0 0-1,0 0 1,0-1 0,0 1 0,0 0-1,0 0 1,0 0 0,0 0 0,0 0-1,0 0 1,0-1 0,0 1 0,0 0-1,0 0 1,0 0 0,-1 0 0,1 0-1,0 0 1,0 0 0,0 0 0,0-1-1,0 1 1,0 0 0,0 0 0,0 0-1,0 0 1,-1 0 0,1 0 0,0 0-1,0 0 1,0 0 0,0 0 0,0 0-1,9-5-258,10 3-228,6 1-229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19252,'0'24'2081,"-6"2"-1289,-4-3-304,1 4 1000,0 0-528,2 1-255,-1-2-265,7-4-632,1-4-361,1-6-519,2-2-264,0-10 944,2-3-288,-4-9-136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18532,'11'-6'537,"-1"1"0,1 0 0,0 1 0,1 0 0,-1 1 0,0 0 0,1 1 0,0 0 0,0 1 0,-1 0 0,1 1 0,0 1 0,0-1 0,12 4 0,-22-4-510,-1 0 0,1 1 0,-1-1-1,1 1 1,-1-1 0,0 1 0,1-1 0,-1 1 0,0 0-1,1 0 1,-1 0 0,0 0 0,0 0 0,0 0 0,0 0-1,1 0 1,-2 0 0,1 0 0,1 3 0,-1-3-18,-1 0 1,0 0-1,0 0 1,0 0-1,0 0 1,0 1-1,0-1 0,0 0 1,-1 0-1,1 0 1,0 0-1,-1 0 1,1 0-1,0 0 0,-1 0 1,1 0-1,-1 0 1,0 0-1,-1 2 1,-5 5-11,0 0 0,-1-1 0,0 0 0,-13 9 0,9-8 46,-22 18-11,17-14-8,1 0 0,-27 27 1,43-39-27,-1 0 0,1 0 1,-1 1-1,1-1 0,-1 1 0,1-1 0,0 1 1,-1-1-1,1 0 0,-1 1 0,1-1 1,0 1-1,0 0 0,-1-1 0,1 1 1,0-1-1,0 1 0,-1-1 0,1 1 1,0 0-1,0-1 0,0 1 0,0-1 0,0 1 1,0 0-1,0-1 0,0 1 0,0-1 1,0 1-1,1 0 0,-1-1 0,0 1 1,0-1-1,0 1 0,1-1 0,-1 1 0,0-1 1,1 1-1,-1-1 0,0 1 0,1-1 1,-1 1-1,1-1 0,-1 1 0,1-1 1,-1 0-1,1 1 0,-1-1 0,1 0 0,-1 1 1,1-1-1,1 0 0,3 2-12,0-1 0,1 1 0,-1-1 0,10 0 0,-10-1 5,32 3-55,-11-2 8,0 2 0,30 7 0,-50-9 44,0 0-1,0 1 0,0 0 1,0 1-1,-1-1 0,1 1 1,-1 0-1,1 0 0,-1 1 1,0 0-1,0-1 0,-1 2 0,1-1 1,5 8-1,-8-9 8,0-1 0,0 1 0,-1 0 0,1 0 0,-1 0 0,0 0 0,0 0-1,0 0 1,0 0 0,0 0 0,-1 1 0,0-1 0,1 0 0,-1 0 0,0 1 0,-1-1 0,1 0 0,-1 5 0,-1-3 20,0-1 1,0 1 0,0-1 0,0 1-1,-1-1 1,0 0 0,0 0 0,0 0 0,0 0-1,0-1 1,-5 4 0,-4 3 82,0-1 0,0-1 0,-1 0 0,0 0 0,-1-2 0,0 0 0,-14 5 0,22-9-245,0 0 0,0 0 0,0-1 0,0 1 0,0-1 0,0-1 1,0 1-1,0-1 0,0 0 0,0-1 0,-9-1 0,4-8-681,3 5 238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17180,'9'17'1920,"-2"2"-1320,-1 0-264,-2 4 1401,8 4-1241,3-1-88,7 0-224,4-7-144,10-12-536,7-8-352,2-17-865,3-6 1353,-1-13-280,-3-2-216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17332,'0'0'79,"-1"1"0,1 0 1,0-1-1,0 1 0,0-1 1,0 1-1,0 0 0,0-1 1,0 1-1,0-1 0,0 1 1,0 0-1,1-1 0,-1 1 1,0-1-1,0 1 0,0-1 1,1 1-1,-1 0 0,0-1 1,1 1-1,-1-1 0,0 1 1,1-1-1,-1 0 0,1 1 1,-1-1-1,1 1 0,-1-1 1,1 0-1,-1 1 0,1-1 1,-1 0-1,1 0 0,-1 1 1,1-1-1,0 0 0,-1 0 1,1 0-1,-1 0 0,1 0 1,0 0-1,-1 0 0,1 0 1,-1 0-1,2 0 0,38-5 748,-30 3-224,245-44 3029,184-30-2068,22 35-4197,-461 41 2666,12 0-2136,-12 0 2044,0 0 0,-1 0 1,1 0-1,0 0 0,0 0 0,0 0 1,0 0-1,0 1 0,0-1 0,0 0 1,0 0-1,-1 0-470,1 0 470,0 0 0,0 1 1,0-1-1,0 0 0,0 0 0,0 0 1,0 0-1,0 0 0,0 0 0,0 0 1,0 0-1,0 0 0,0 0 0,0 1 0,0-1 1,0 0-1,0 0 0,0 0 0,0 0 1,0 0-1,0 0 0,0 0 0,0 0 1,0 0-1,0 0 0,0 1 0,1-1 1,-1 0-295,0 0 294,-3 2-957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18396,'-3'-2'1370,"8"0"-389,23-3 163,41 0 317,-22 1-885,1 3 0,-1 2 0,71 10 0,-114-10-545,1 0 0,-1 0 0,0 0-1,0 1 1,0 0 0,0-1 0,0 1 0,4 4 0,-7-6-25,0 1 0,-1-1 0,1 1 0,0 0 0,-1-1 1,1 1-1,-1 0 0,1 0 0,-1-1 0,1 1 0,-1 0 0,0 0 1,1 0-1,-1 0 0,0-1 0,1 1 0,-1 0 0,0 0 0,0 0 1,0 0-1,0 0 0,0 0 0,0 0 0,0 0 0,0 0 1,-1-1-1,1 1 0,0 0 0,0 0 0,-1 0 0,1 0 0,-1 0 1,1-1-1,0 1 0,-1 0 0,0 0 0,1-1 0,-1 1 1,1 0-1,-1-1 0,0 1 0,1-1 0,-3 2 0,-7 7 52,-1-1 0,-1 0 1,1-1-1,-1 0 0,-1 0 0,-25 8 0,-17 10 97,54-25-155,1 0 0,0 0 1,-1 0-1,1 1 0,-1-1 0,1 0 1,0 0-1,-1 0 0,1 0 1,0 1-1,-1-1 0,1 0 0,0 1 1,-1-1-1,1 0 0,0 0 1,0 1-1,-1-1 0,1 1 0,0-1 1,0 0-1,-1 1 0,1-1 0,0 0 1,0 1-1,0-1 0,0 1 1,0-1-1,0 0 0,0 1 0,0-1 1,0 1-1,0-1 0,0 1 1,0-1-1,0 0 0,0 1 0,0-1 1,0 1-1,0-1 0,0 0 1,1 1-1,-1-1 0,0 1 0,0-1 1,0 0-1,1 1 0,-1-1 1,0 0-1,1 1 0,-1-1 0,0 0 1,1 0-1,-1 1 0,0-1 0,1 0 1,0 1-1,30 15-18,-18-10 9,10 7-32,-1 2 0,0 0 0,35 34 0,-49-42 24,-1 0 0,0 1 1,-1 0-1,1 1 0,-2-1 0,1 1 1,-1 0-1,0 1 0,-1-1 1,0 1-1,-1 0 0,4 19 1,-6-24 29,-1 0 0,0-1 1,0 1-1,0 0 0,0 0 1,-1 0-1,0-1 0,0 1 1,0 0-1,-1-1 1,0 1-1,0-1 0,-2 5 1,0-2 40,-1 0 1,0-1-1,0 0 1,0 0 0,-1 0-1,0 0 1,-8 5-1,-2 0 116,0 0 0,-1-2 0,-1 0 0,1-1 0,-34 10 0,38-14-76,0-1 1,0 0-1,-27 1 1,34-4-155,0 0 0,0 0 0,0 0 0,1-1 0,-1 0-1,0 0 1,1-1 0,-1 1 0,1-1 0,-1 0 0,-8-6 0,12 8 71,1-1 0,0 0 0,0 0 0,-1-1 0,1 1 0,0 0 0,0 0 0,0-1 0,0 1 0,1 0 0,-1-1 0,0 1 0,1-1 0,-1 1 0,0-1-1,1 1 1,0-1 0,-1 1 0,1-3 0,0-1-33,0 1 0,0 0 0,1-1 0,0 1 0,0 0 0,2-8 0,13-24-167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16476,'3'3'1696,"15"-1"-896,5 0-288,9 1 664,8-3-175,3 1-193,4-1-176,-2 0-560,-2 0-408,-11-1-736,-10-2 896,-21 3-168,3-2-169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14923,'13'18'1625,"12"-8"-865,7-7-288,11-5 648,5-2-120,3-5-720,1-1-168,-6-6 80,-7 0-160,-11 0-216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15003,'3'16'2182,"-3"-15"-2138,0-1-1,1 0 1,-1 0 0,0 0-1,0 1 1,1-1-1,-1 0 1,0 0 0,0 0-1,1 0 1,-1 1 0,0-1-1,1 0 1,-1 0 0,0 0-1,1 0 1,-1 0 0,0 0-1,1 0 1,-1 0 0,0 0-1,1 0 1,-1 0-1,0 0 1,1 0 0,-1 0-1,1-1 1,2 0 213,1-1 0,0 0 1,-1-1-1,0 1 0,6-6 0,2-1 705,24-18 17,134-107 1106,-128 97-1619,70-78 0,-87 79 64,-18 25-79,-14 22-124,-7 12-267,2 1-1,0 0 1,2 1-1,1 0 0,0 0 1,-9 45-1,18-63-155,0 0-1,0 0 1,1 0-1,0 12 1,0-18 93,0 0 0,0 0 0,0 0 1,0-1-1,0 1 0,0 0 1,0 0-1,0 0 0,1-1 0,-1 1 1,0 0-1,0 0 0,1-1 1,-1 1-1,1 0 0,-1 0 0,1-1 1,-1 1-1,1-1 0,-1 1 0,1 0 1,-1-1-1,1 1 0,0-1 1,-1 1-1,1-1 0,0 1 0,-1-1 1,1 0-1,0 1 0,0-1 1,-1 0-1,1 0 0,0 0 0,0 1 1,0-1-1,-1 0 0,1 0 1,0 0-1,0 0 0,0 0 0,-1 0 1,1-1-1,0 1 0,0 0 1,0 0-1,-1 0 0,1-1 0,0 1 1,-1 0-1,2-1 0,16-10-115,3-5-31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16764,'-2'6'1912,"-10"8"-1072,-4 4-344,2 4 1361,1 3-857,2 5-408,7 2-208,1 0-408,2-1-224,2-3-464,3-3-288,1-11-1961,-4-5 2401,-4-12-368,-2-6-265</inkml:trace>
  <inkml:trace contextRef="#ctx0" brushRef="#br0" timeOffset="1">1 125 17492,'16'-2'1568,"7"0"-1088,6-3-192,11 2 528,1 2-424,7-4-768,2 2-240,-4-1 504,-2-2-208,-4-1-176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 15739,'0'0'94,"-1"-1"0,1 1-1,0-1 1,-1 1-1,1 0 1,0 0 0,-1-1-1,1 1 1,0 0 0,-1-1-1,1 1 1,0 0-1,-1 0 1,1 0 0,-1 0-1,1-1 1,-1 1-1,1 0 1,0 0 0,-1 0-1,1 0 1,-1 0 0,1 0-1,-1 0 1,1 0-1,-1 0 1,1 0 0,0 0-1,-1 0 1,1 1 0,-1-1-1,1 0 1,-1 0-1,1 0 1,0 0 0,-1 1-1,-18 6 1139,10-3-964,0 1 1,1 0-1,0 0 1,0 1-1,1 0 1,-1 1-1,1 0 1,1 0-1,-1 0 0,1 1 1,0 0-1,1 0 1,-9 17-1,14-24-258,0 0-1,-1 0 0,1 0 1,-1 0-1,1 0 0,0 0 1,0 0-1,0 0 0,0 1 1,0-1-1,0 0 0,0 0 1,0 0-1,0 0 0,0 0 1,1 0-1,-1 0 0,0 1 1,1-1-1,-1 0 0,1 0 1,-1 0-1,1 0 0,0 0 1,-1-1-1,1 1 0,0 0 1,0 0-1,-1 0 0,1-1 1,0 1-1,0 0 0,0-1 1,0 1-1,0 0 0,0-1 1,0 1-1,0-1 0,0 0 1,0 1-1,0-1 0,1 0 1,-1 0-1,2 0 0,6 2-14,1-1-1,0-1 0,0 0 1,11-1-1,-13 0-8,1 0-10,-1 1 1,0 0 0,1 0 0,-1 1-1,0 0 1,15 3 0,-21-3 16,0 0-1,1 0 1,-1 1-1,0-1 1,0 0-1,0 1 1,0 0 0,0-1-1,-1 1 1,1 0-1,0 0 1,-1 0-1,0 0 1,1 0-1,-1 0 1,0 0 0,0 0-1,0 1 1,0-1-1,0 0 1,-1 1-1,1-1 1,-1 1 0,1-1-1,-1 1 1,0-1-1,0 4 1,-1 12 55,0 0 0,-1-1 0,-1 1 0,0-1 0,-1 0 0,-1 0 1,-1 0-1,0-1 0,-2 1 0,1-1 0,-2-1 0,0 0 0,-21 26 0,28-38 10,-1-1 0,1 1 0,-1-1-1,1 0 1,-1 1 0,0-1 0,0-1 0,0 1-1,0 0 1,0-1 0,-1 1 0,-3 0-1,6-2-32,0 0 0,0 1 0,1-1 0,-1 0 0,0 0 0,0-1 0,0 1 0,0 0 0,1 0 0,-1 0 0,0 0 0,0-1 0,0 1 0,1 0 0,-1-1 0,0 1 0,0-1 0,1 1 0,-1-1 0,-1 0 0,1-1 2,0 0 0,0 0-1,0 1 1,0-1 0,0 0 0,0 0-1,0 0 1,1 0 0,-1 0-1,1 0 1,-1 0 0,1-3-1,-1-10-57,1 0 0,1 0 0,0 0-1,1 0 1,1 0 0,0 0 0,1 0 0,0 1-1,1 0 1,1 0 0,0 0 0,1 1 0,1-1-1,15-19 1,-16 26-394,1 0 0,0 0 0,0 1 0,0 0-1,17-9 1,-10 7 177,8-6-400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18900,'2'1'257,"0"0"-1,0 1 1,0-1-1,-1 1 1,1 0-1,0-1 1,0 1 0,-1 0-1,1 0 1,-1 0-1,2 4 1,15 29 857,-13-23-501,0-1-448,-1 1 0,0-1 0,0 1 0,-1 0-1,-1 0 1,0 1 0,-1-1 0,0 0 0,-1 15 0,-2-9-148,0 0 1,-1-1 0,0 1 0,-2-1 0,-11 31-1,4-22-243,0-1 0,-2 0-1,-1 0 1,-1-2 0,-1 0-1,-1-1 1,-38 37-1,42-47 80,0 0 0,-1-1-1,-28 16 1,2-7-301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17980,'-4'7'275,"-1"0"0,0-1 0,-1 0 0,0 0 1,1 0-1,-2-1 0,-8 7 0,-11 10 278,-6 9-307,2 2 0,1 1 0,-45 71 0,61-84-250,1 0 1,1 2-1,1-1 0,1 1 0,1 1 1,1-1-1,1 1 0,-5 38 1,11-53-6,-1 1 1,1 0 0,1 0 0,-1-1 0,2 1-1,-1-1 1,1 1 0,1-1 0,0 0 0,0 1-1,9 14 1,-8-17-39,0 0-1,1-1 1,0 0 0,0 0 0,0-1-1,1 1 1,0-1 0,0 0-1,0 0 1,1-1 0,0 0-1,-1 0 1,2-1 0,13 6-1,-2-4-100,1 0-1,0-1 0,0-1 0,29 1 0,-7-4-29,48-5 0,8-8-162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19492,'7'-3'343,"1"0"-1,0 0 0,0 1 1,0 0-1,1 0 0,-1 1 1,0 0-1,1 1 1,-1 0-1,1 0 0,-1 1 1,15 3-1,-20-4-292,0 1 0,1-1 0,-1 1 0,0 0 0,0 1 0,0-1 0,0 0 0,0 1 0,0 0 0,0 0 0,-1-1 0,1 2 0,0-1 0,-1 0 0,0 0 0,0 1 0,1 0 0,-1-1 0,-1 1 0,1 0 0,0 0 0,-1 0 0,1 0 0,-1 0 0,0 0 0,0 0 0,0 0 0,-1 1 0,1-1 0,-1 0 0,0 1 0,1-1 0,-1 0 0,-1 5 0,-1 1-27,0 1 0,0-1-1,-1 0 1,0-1-1,0 1 1,-1 0 0,-1-1-1,-6 12 1,-52 63 19,11-16 10,49-64-50,1 0 0,0 1 0,1-1 0,-1 0 0,0 1 0,1-1 0,0 1 0,0-1 0,0 1 0,0-1 0,0 1 0,0 5 0,2-8-5,-1 1 0,1 0 0,-1 0 0,1-1-1,0 1 1,0 0 0,-1-1 0,1 1 0,0-1-1,0 1 1,1-1 0,-1 0 0,0 1 0,0-1-1,1 0 1,-1 0 0,1 0 0,-1 0 0,1 0-1,-1 0 1,1 0 0,0 0 0,-1-1 0,1 1-1,0-1 1,2 1 0,22 6-211,-1-2 0,1-1 0,0-1 0,51-2 0,-30-2 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16676,'-16'27'1520,"-11"16"-1008,-6 6-208,-6 10 720,1 2-192,3 0-327,3-2-121,7-14-344,8-5-176,14-20-432,4-11 536,17-9-153,2-3-87</inkml:trace>
  <inkml:trace contextRef="#ctx0" brushRef="#br0" timeOffset="1">450 214 18044,'3'6'1888,"-7"5"-1392,-12 8-216,-5 6 1001,1 3-617,-1 1-328,4 3-744,1-3-256,12-10-345,5-4-103,18-19 704,9-8-256,17-11-280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14075,'5'8'359,"-1"1"0,0-1 0,0 1 0,0 0 0,-2 0-1,1 0 1,1 10 0,6 70 1020,-6-43-727,88 567 4257,-82-583-4060,-10-29-817,0-1 0,0 0 0,0 1 0,1-1 0,-1 0 0,0 1 0,0-1 0,1 0 0,-1 1 0,0-1 0,0 0 0,1 1 0,-1-1 0,0 0 0,1 0 0,-1 1 0,1-1 0,-1 0 0,0 0 0,1 0 0,-1 0 0,0 1 0,2-1 0,-2-1-8,1 1-1,0 0 1,-1-1-1,1 1 1,-1-1 0,1 1-1,-1-1 1,1 1 0,-1-1-1,0 0 1,1 1-1,-1-1 1,1 1 0,-1-1-1,0 0 1,0 1-1,1-1 1,-1 0 0,0 0-1,0 0 1,5-21 145,-1 0 1,-2 0-1,0-1 1,-2-35-1,0 25-72,-4-220 33,7-169-552,-3 407 387,0 9 17,1 0 1,-1-1 0,1 1 0,3-11 0,-4 16 16,0 0 0,1 0-1,-1 0 1,0 0 0,1 0 0,-1 0 0,1 0 0,0 1-1,-1-1 1,1 0 0,0 0 0,-1 0 0,1 1-1,0-1 1,0 0 0,0 1 0,0-1 0,0 1-1,-1-1 1,1 1 0,0-1 0,0 1 0,0 0 0,0-1-1,0 1 1,0 0 0,1 0 0,-1 0 0,0 0-1,0 0 1,0 0 0,0 0 0,1 0 0,43 8-22,-27-4 24,1-1 0,21 1 0,5-4-10,0-2 1,0-3 0,-1-1-1,80-22 1,168-73-73,-260 89 58,79-31-50,214-71-103,-312 111 167,19-7-3,0 2 1,0 1-1,0 1 0,63-1 0,-94 7 11,1 0-1,-1 0 1,0 0 0,1 0-1,-1 1 1,0-1-1,0 0 1,0 1 0,1-1-1,-1 1 1,0 0 0,0-1-1,0 1 1,0 0 0,0-1-1,0 1 1,0 0 0,0 0-1,0 0 1,0 0 0,-1 0-1,1 0 1,0 0 0,0 0-1,-1 0 1,1 1 0,-1-1-1,1 0 1,-1 0 0,0 0-1,1 1 1,-1-1 0,0 0-1,0 1 1,0-1 0,0 0-1,0 2 1,-1 7 19,0 0 0,0 0 0,-1-1 0,-3 12 0,0 0 68,-1 13 28,-2 5 46,2 1-1,2 0 1,1 76-1,3-113-272,0 0 0,1 0 0,-1-1 0,1 1 0,0 0 0,0-1 0,0 1 0,0 0 0,1-1 0,-1 1 0,3 3 0,-3-5-35,0 0-1,0 0 1,0 0-1,0 0 1,0-1 0,0 1-1,0 0 1,0-1-1,0 1 1,1 0 0,-1-1-1,0 0 1,0 1-1,0-1 1,1 0-1,-1 1 1,0-1 0,0 0-1,1 0 1,-1 0-1,0 0 1,1 0 0,-1 0-1,0-1 1,0 1-1,1 0 1,0-1 0,7-4-877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17148,'17'-12'764,"1"2"0,0 0-1,1 1 1,0 1 0,0 0 0,1 2 0,0 0 0,0 1 0,0 1 0,38-2 0,-49 6-637,-1 0 1,1 0-1,-1 1 1,0 0 0,11 3-1,-18-4-112,1 1 0,-1-1 0,0 1 0,0-1 0,1 1 0,-1-1 0,0 1 1,0 0-1,0 0 0,0-1 0,0 1 0,0 0 0,0 0 0,0 0 0,0 0 0,0 0 0,0 2 0,0-2-9,-1 0-1,0 1 1,0-1-1,0 0 1,0 0-1,0 0 1,0 1-1,0-1 1,0 0 0,-1 0-1,1 0 1,0 0-1,-1 1 1,1-1-1,-1 0 1,0 0-1,1 0 1,-1 0 0,0 0-1,1 0 1,-1 0-1,0 0 1,-1 1-1,-4 4 15,-1 0 0,1-1 0,-1 0 0,0 0 0,0 0 0,-1-1 0,1 0 1,-15 5-1,-70 19 213,65-21-168,27-7-64,0 0 0,0 0 0,-1 0-1,1 1 1,0-1 0,0 0 0,0 0 0,-1 0-1,1 0 1,0 0 0,0 0 0,0 1 0,-1-1-1,1 0 1,0 0 0,0 0 0,0 1 0,0-1 0,-1 0-1,1 0 1,0 0 0,0 1 0,0-1 0,0 0-1,0 0 1,0 1 0,0-1 0,0 0 0,0 0-1,0 1 1,0-1 0,0 0 0,0 0 0,0 0-1,0 1 1,0-1 0,0 0 0,0 0 0,0 1-1,0-1 1,0 0 0,0 0 0,0 1 0,0-1 0,0 0-1,1 0 1,-1 0 0,0 1 0,0-1 0,0 0-1,0 0 1,1 0 0,-1 0 0,0 1 0,0-1-1,0 0 1,1 0 0,-1 0 0,0 0 0,0 0-1,1 0 1,-1 1 0,16 9-3,-15-9-2,9 5-15,0 0-1,0 1 0,0 1 0,-1 0 0,13 13 0,-19-18 18,-1 0-1,0 0 1,1 1-1,-1-1 1,0 1-1,-1-1 1,1 1-1,-1 0 1,1-1-1,-1 1 0,0 0 1,0 0-1,-1 0 1,1 0-1,-1 0 1,0 0-1,0 0 1,0 0-1,-1 0 1,1 0-1,-2 3 1,-1 3 36,-1-1 1,0-1-1,0 1 1,0-1-1,-1 1 1,-1-1-1,1-1 0,-1 1 1,-1-1-1,1 0 1,-1 0-1,-9 6 1,7-6-57,0 0 0,-1-1 0,0 0 0,0 0 0,0-1 1,-1-1-1,0 1 0,0-2 0,-19 5 0,30-8-14,0 0 1,-1 0-1,1 0 0,0 0 1,0 0-1,0 0 0,0 0 0,-1 0 1,1 0-1,0 0 0,0 0 1,0 0-1,0 0 0,0 0 0,-1-1 1,1 1-1,0 0 0,0 0 1,0 0-1,0 0 0,0 0 0,0 0 1,-1 0-1,1 0 0,0-1 1,0 1-1,0 0 0,0 0 0,0 0 1,0 0-1,0 0 0,0-1 1,0 1-1,0 0 0,0 0 0,0 0 1,0 0-1,0-1 0,0 1 1,0 0-1,0 0 0,0 0 0,0 0 1,0 0-1,0-1 0,0 1 1,0 0-1,0 0 0,0 0 0,0 0 1,0-1-1,0 1 0,0 0 1,0 0-1,0 0 0,1 0 0,-1 0 1,0 0-1,0 0 0,0-1 1,0 1-1,0 0 0,0 0 0,1 0 1,-1 0-1,0 0 0,0 0 1,0 0-1,11-13-374,-10 11 305,15-16-493,7-4-215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17916,'-4'23'2080,"1"3"-1392,-3 1-328,3 2 1273,2 4-977,1 0-328,2-6-872,4-5-432,2-14 760,2-7-200,4-14-161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18884,'4'-3'314,"0"0"0,-1 0 0,1 1 0,0-1 0,0 1 1,1 0-1,-1 0 0,0 0 0,1 1 0,-1-1 0,1 1 0,0 0 0,-1 1 0,1-1 0,0 1 0,7 0 0,-10 0-214,0 0 0,-1 1 0,1-1-1,0 0 1,-1 1 0,1-1-1,0 1 1,-1 0 0,1 0-1,-1-1 1,1 1 0,-1 0-1,1 0 1,-1 0 0,0 0-1,1 1 1,-1-1 0,2 3 0,-2-2-49,0 0 1,0 0 0,-1 0 0,1 0 0,-1 1-1,1-1 1,-1 0 0,0 0 0,0 1 0,0-1-1,0 0 1,0 1 0,0-1 0,-1 0 0,1 0-1,-1 0 1,1 1 0,-2 2 0,-1 1 0,0 0 1,0 0 0,-1 0-1,1 0 1,-1 0 0,-9 8-1,8-8 9,0 1 1,0 0-1,-6 10 0,11-17-59,0 0 0,0 1 0,0-1-1,0 0 1,0 0 0,0 1 0,0-1-1,0 0 1,0 0 0,0 1 0,0-1 0,0 0-1,0 0 1,0 1 0,0-1 0,0 0-1,0 0 1,0 1 0,1-1 0,-1 0 0,0 0-1,0 1 1,0-1 0,0 0 0,1 0-1,-1 0 1,0 0 0,0 1 0,0-1 0,1 0-1,-1 0 1,0 0 0,0 0 0,0 0-1,1 0 1,-1 1 0,0-1 0,0 0-1,1 0 1,-1 0 0,0 0 0,1 0 0,-1 0-1,0 0 1,0 0 0,1 0 0,-1 0-1,0 0 1,1-1 0,16 1-2,-16 0 2,16-1-9,1-1-6,-1 1 1,1 0 0,31 4-1,-46-2 10,0-1 0,0 0 0,0 1 0,0 0 0,0-1 0,0 1 0,0 1 0,0-1 0,-1 0 0,1 1 0,0-1 0,-1 1 0,1 0 0,-1 0 0,1 0 0,-1 0 0,0 0 0,0 0 0,0 1 0,0-1 0,0 1 0,-1-1 0,1 1 0,-1 0 0,0 0 0,1 0 0,-1-1 0,0 6 0,0-5 1,-1 0 0,0 1 0,0-1 0,0 0 1,0 0-1,0 1 0,-1-1 0,0 0 0,1 0 0,-1 0 0,0 1 1,-1-1-1,1 0 0,-1 0 0,-3 5 0,2-3 20,-1-1-1,0 1 0,-1-1 1,1 1-1,-1-1 1,0-1-1,0 1 1,-7 3-1,5-2-14,-1-1 1,0-1-1,0 0 0,-1 0 1,1 0-1,0-1 1,-1 0-1,0-1 0,1 0 1,-1 0-1,0-1 0,-10 0 1,18 0-98,0-1 0,0 1 1,0 0-1,0 0 0,0-1 1,0 1-1,0 0 1,0-1-1,0 1 0,0-1 1,0 1-1,1-1 0,-1 0 1,0 1-1,0-1 0,0 0 1,1 0-1,-1 1 0,0-1 1,1 0-1,-1 0 1,1 0-1,-1 0 0,1 0 1,0 0-1,-1 0 0,1 0 1,0 0-1,-1 0 0,1-1 1,0 0-101,0-1 0,0 1 0,0 0 0,0 0 0,1-1 0,-1 1 0,1 0 0,-1 0 0,1 0 0,0 0 0,0 0 0,0 0 0,2-3 0,6-5-919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17276,'18'-1'945,"0"-1"0,-1-1 1,27-7-1,-7 1 151,261-41 3058,-214 42-4617,134 4 0,-216 4 437,10 1-699,0-1 0,21-2 0,-30 1 548,0 1-1,0-1 0,0 0 1,0 0-1,0 0 1,0 0-1,0-1 1,0 1-1,-1-1 0,1 1 1,0-1-1,-1 0 1,0 0-1,1-1 1,2-2-1,0-5-693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16996,'2'0'1797,"38"-2"1188,-32 1-2591,1 0 1,0 0-1,-1 1 0,1 0 0,0 1 1,-1 0-1,1 0 0,0 1 0,-1 0 1,11 4-1,-18-5-369,1-1 0,-1 1 0,1 0 0,-1 0 0,0 0 0,0 0-1,1 0 1,-1 0 0,0 1 0,0-1 0,0 0 0,0 1 0,0-1 0,0 0 0,-1 1 0,1-1 0,0 1 0,-1-1 0,1 4 0,0-2-9,-1 0-1,0 1 1,0-1 0,0 0 0,0 0 0,-1 0 0,1 0 0,-1 0 0,-2 6-1,0 0-7,-1-1 0,0 0 0,-1 0 0,0 0 0,0-1 0,-9 11 0,3-6 8,-1 0 0,-1-1-1,0 0 1,0 0-1,-16 8 1,42-21-165,1 1 0,25 2 0,-31-1 116,-1 1 1,1 0-1,-1 1 0,1 0 1,-1 0-1,1 1 0,-1 0 1,0 0-1,0 1 0,-1 0 1,1 0-1,-1 0 0,1 1 1,-2 0-1,1 0 1,0 0-1,7 11 0,-9-11 46,-1 0-1,0 0 1,0-1-1,-1 2 1,1-1 0,-1 0-1,-1 0 1,1 1-1,-1-1 1,1 1 0,-2-1-1,1 1 1,-1 0-1,1-1 1,-1 1-1,-1 0 1,1-1 0,-1 1-1,0 0 1,-1-1-1,1 1 1,-1-1-1,0 0 1,-5 10 0,2-7 79,-1 1 1,0-2-1,0 1 1,0-1 0,-1 1-1,0-2 1,-1 1-1,0-1 1,0 0-1,0-1 1,0 0 0,-1 0-1,-11 4 1,9-4-5,-1-1 0,0 0 1,0-1-1,-1 0 0,1-1 1,-1 0-1,1-1 0,-1-1 0,-24-1 1,34 0-146,0 1 0,0-1 0,0 0 0,0 0 0,0 0 1,0 0-1,0 0 0,0-1 0,0 1 0,0-1 0,-4-3 0,6 4 37,0 0-1,0 0 0,1 0 0,-1 0 0,0 0 0,0 0 0,1-1 0,-1 1 0,1 0 0,-1 0 0,1-1 0,0 1 0,-1 0 0,1 0 1,0-1-1,0 1 0,0 0 0,0-1 0,0 1 0,0 0 0,0-1 0,0 1 0,0 0 0,1-1 0,-1 1 0,1 0 0,-1 0 1,1-1-1,-1 1 0,2-2 0,16-22-287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16892,'-7'18'2123,"-34"69"-1185,3 1 0,5 1 1,3 3-1,-23 124 0,41-156-707,-7 106 0,18-146-336,1 1 0,1-1 0,0 1 0,2-1 0,0 0 0,2 0 0,0 0 0,1 0 0,9 19 0,-12-33 6,0 0 0,0-1 0,1 1 0,-1-1 0,1 0 0,0 0 0,1 0 0,-1 0 0,1-1 0,0 0 0,0 0 0,1 0 0,-1 0 0,1-1 0,10 5 0,16 2-423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19196,'9'7'1881,"3"-4"-1441,10-3-200,8 0 680,8-4-568,5 1-136,-1-4-456,-3-1-264,-7 2-472,-5 3-121,-17 2 697,-10-2-256,-19 3-48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13739,'-2'11'1856,"10"-3"-695,6-8-409,8-3 1664,7-3-1039,5-1-345,2-4-416,1 1-968,1-3-1705,-15 0 1825,-4-3-344,-9-2-296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18764,'2'-1'200,"0"0"1,1 0-1,-1 0 0,0 0 0,0-1 1,0 1-1,0-1 0,0 1 0,-1-1 1,1 0-1,0 1 0,-1-1 0,1 0 1,-1 0-1,2-3 0,8-8 307,197-179 3807,-128 123-3971,-35 31-254,-18 16-3,27-30 0,-79 82-64,1 0 1,1 1 0,2 2 0,1 0 0,2 1 0,-26 66 0,42-93-96,0-2-66,0-1 1,0 1 0,1 0 0,-1 0 0,1 0 0,1 0 0,-1 0 0,1 0 0,-1 1-1,1-1 1,1 0 0,0 7 0,0-11 94,-1-1 1,0 1-1,0-1 0,1 1 0,-1-1 0,1 1 0,-1-1 1,0 0-1,1 1 0,-1-1 0,1 0 0,-1 1 1,1-1-1,-1 0 0,1 1 0,-1-1 0,1 0 1,-1 0-1,1 0 0,0 1 0,-1-1 0,1 0 1,-1 0-1,1 0 0,0 0 0,-1 0 0,1 0 1,-1 0-1,1 0 0,0 0 0,-1-1 0,1 1 0,-1 0 1,1 0-1,-1 0 0,1-1 0,0 1 0,23-15-391,-21 13 252,25-17-597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14091,'-5'16'1752,"-17"15"-887,-7 7-361,-7 10 2176,-2 3-1664,3 3-495,1 0-137,14-9-200,5-5-136,15-16-376,7-6-296,6-12 479,2-5-79,4-1-176</inkml:trace>
  <inkml:trace contextRef="#ctx0" brushRef="#br0" timeOffset="1">21 295 17980,'-13'-13'1928,"10"7"-1144,-1 0 1305,8 5-1089,8 2-360,6 2-232,3 1-488,6 1-344,2-2-680,2-3 88,2-2 704,-1-2-208,0-8-225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20156,'2'7'1689,"-10"11"-1217,-3 2-224,2 7 536,-1 3-192,1 4-144,3-1-136,3 1-184,0-2-64,2-1-208,1-5-304,-2-6-560,-1-6 872,-1-12-160,-3-4-80</inkml:trace>
  <inkml:trace contextRef="#ctx0" brushRef="#br0" timeOffset="1">1 166 16075,'4'1'1969,"8"4"-1249,7-4-328,4-1 1617,9 0-1809,9 0-496,5-4 416,3-3-80,-1-4-249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 15411,'1'-3'3844,"-10"8"-1765,-13 12-397,20-15-1613,0 0 0,0 0 0,0 0 0,1 0 0,-1 0 0,0 1 1,1-1-1,-1 0 0,1 1 0,0 0 0,0-1 0,-1 6 0,2-8-66,0 0 0,0 0-1,0 0 1,0 0 0,0 1-1,0-1 1,0 0 0,0 0-1,0 0 1,0 0 0,0 1-1,1-1 1,-1 0 0,0 0-1,0 0 1,0 0 0,0 0-1,0 1 1,1-1 0,-1 0-1,0 0 1,0 0 0,0 0-1,0 0 1,1 0 0,-1 0-1,0 0 1,0 0 0,0 0-1,1 0 1,-1 0 0,0 0-1,0 0 1,0 0 0,1 0-1,-1 0 1,0 0 0,0 0-1,0 0 1,1 0 0,12-3 3,-2 0 137,-11 3-134,1 0 1,-1 0-1,0 0 0,0 0 1,0 0-1,0 0 1,0 0-1,0 0 0,0 0 1,1 0-1,-1 0 0,0 0 1,0 0-1,0 0 1,0 0-1,0 0 0,0 0 1,0 0-1,1 0 1,-1 0-1,0 0 0,0 0 1,0 0-1,0 0 1,0 0-1,0 1 0,0-1 1,0 0-1,1 0 1,-1 0-1,0 0 0,0 0 1,0 0-1,0 0 1,0 0-1,0 0 0,0 0 1,0 1-1,0-1 1,0 0-1,0 0 0,0 0 1,0 0-1,0 0 1,0 0-1,0 0 0,0 1 1,0-1-1,0 0 0,0 0 1,0 0-1,-2 15 1257,6-23-22,5-28-718,-9 36-526,0-1 1,0 1-1,0-1 1,0 1-1,0-1 1,0 1-1,0-1 1,-1 1-1,1-1 1,0 1-1,0 0 1,0-1-1,0 1 1,-1-1-1,1 1 0,0 0 1,0-1-1,-1 1 1,1-1-1,0 1 1,-1 0-1,1 0 1,-1-1-1,1 1 1,0 0-1,-1-1 1,1 1-1,-1 0 1,1 0-1,0 0 1,-2-1-1,-17 3 48,-21 14 18,28-10-45,1 0 0,0 1 0,-14 10 1,23-15-17,0 0 1,-1 0-1,1 0 1,0 0-1,0 0 1,0 0-1,0 0 1,1 1-1,-1-1 1,1 1-1,-1-1 0,1 1 1,0 0-1,0 0 1,0-1-1,0 1 1,1 0-1,-1 0 1,1 0-1,0 0 1,0 3-1,0-5-4,0 0 0,1 0 0,-1 0 0,1 0 0,-1 0 0,1-1 0,-1 1-1,1 0 1,0 0 0,-1-1 0,1 1 0,0 0 0,0-1 0,0 1 0,-1 0 0,1-1-1,0 1 1,0-1 0,0 0 0,0 1 0,0-1 0,0 0 0,0 0 0,0 1 0,0-1 0,0 0-1,0 0 1,0 0 0,0 0 0,0 0 0,0 0 0,0 0 0,1-1 0,36-5 23,-21 0-19,0 0-1,0-1 1,0-1 0,17-11 0,59-43 15,-96 66-23,0 0 0,1 0 1,0 0-1,-1 0 0,2 1 0,-3 5 1,-2 4 0,-1 2-1,1 1 0,1 0 0,0 0 1,2 0-1,-3 22 0,-2 91 16,4-35-37,4-90 31,-3 27-5,-11 54 0,13-78 22,-1-1 0,-1 1-1,1 0 1,-1-1 0,-1 1-1,0-1 1,0 0-1,0 0 1,0-1 0,-1 1-1,0-1 1,-9 8-1,12-12 8,0 0-1,-1 0 1,1-1-1,0 1 0,-1-1 1,1 0-1,-1 1 1,1-1-1,-1 0 0,0 0 1,1-1-1,-1 1 1,0-1-1,0 1 0,1-1 1,-1 0-1,0 0 1,0 0-1,0 0 0,1-1 1,-1 1-1,0-1 1,0 1-1,-3-3 0,3 2 2,0-1 0,0 0 0,0 0 0,0 0 0,1 0 1,-1-1-1,1 1 0,-1-1 0,1 0 0,0 0 0,0 1 0,0-1 0,1 0 0,-1-1 0,1 1 0,-1 0 0,1 0 0,0-1 0,0-3 0,-2-6 0,2 0 0,0 1 0,1-1 1,0 0-1,0 0 0,2 0 0,0 0 1,0 1-1,1-1 0,9-22 0,-4 12-134,2 2-1,1-1 1,1 1 0,27-37-1,-25 42-653,1 1 0,0 0 0,28-20 0,6-6-609,-24 20 501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5:5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19164,'5'20'2081,"-2"7"-1425,2 9-168,1 8 936,2 7-568,-3 6-112,-2 7-111,-1 5-121,-12 8-184,-5 5-80,-22 0-168,-5-1-56,-16 3-960,-6-4 896,-2-4-184,2-8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 12331,'-6'-20'1151,"1"13"-624,5 7-504,0 0-1,0 0 0,-1 0 1,1 1-1,0-1 0,0 0 0,-1 0 1,1 0-1,0 0 0,0 0 1,0 0-1,-1 0 0,1 0 0,0 1 1,0-1-1,0 0 0,-1 0 1,1 0-1,0 1 0,0-1 0,0 0 1,0 0-1,-1 0 0,1 1 1,0-1-1,0 0 0,0 0 0,0 1 1,0-1-1,0 0 0,0 0 1,0 1-1,0-1 0,-1 5 134,0 1 1,0-1-1,1 0 0,0 0 0,0 1 0,0-1 0,0 0 1,1 1-1,3 9 0,0 7 75,31 182 964,-14-95-726,110 421 1229,-54-245-1209,-10-3-309,46 176 92,-68-289-207,-15-47 339,63 157 1,-70-222-159,13 26 347,38 136 0,-111-295-1395,22 47 624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13483,'1'4'169,"-1"-1"0,1 1 0,-1-1 0,1 1 0,0-1 0,0 1 0,1-1-1,-1 1 1,1-1 0,0 0 0,2 4 0,28 33 714,-13-18-436,83 122 1301,-34-46-293,-67-95-1356,1-1 0,0 0 0,0 0 0,0 0 0,0 0 0,0 0 1,0 0-1,4 2 0,-5-4-69,0 0 0,-1 0 1,1 1-1,-1-1 1,1 0-1,-1 0 0,1 0 1,-1 0-1,1 0 0,-1 0 1,1 0-1,0 0 0,-1 0 1,1 0-1,-1 0 1,1 0-1,-1 0 0,1-1 1,-1 1-1,1 0 0,0 0 1,-1 0-1,0-1 0,1 1 1,-1 0-1,1-1 1,-1 1-1,1-1 0,-1 1 1,0 0-1,1-1 0,-1 1 1,0-1-1,1 1 0,-1-1 1,0 1-1,1-1 1,-1 1-1,0-1 0,0 1 1,0-1-1,0 1 0,0-1 1,0 0-1,0 0 0,7-31 623,-1-1-1,-2 0 0,-2 0 0,-1-36 0,1-3-462,15-110-1950,-10 142 1335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1104 14731,'-18'-8'1886,"9"6"-1070,9 3-774,0-1 1,0 0-1,0 0 0,0 0 0,0 0 0,0 0 1,0 0-1,0 0 0,-1 1 0,1-1 1,0 0-1,0 0 0,0 0 0,0 0 1,0 0-1,0 0 0,0 1 0,0-1 0,0 0 1,0 0-1,0 0 0,0 0 0,0 1 1,0-1-1,0 0 0,0 0 0,0 0 1,0 0-1,0 0 0,0 0 0,0 1 0,0-1 1,0 0-1,1 0 0,-1 0 0,0 0 1,0 0-1,0 0 0,0 1 0,0-1 1,0 0-1,0 0 0,0 0 0,1 0 0,221 403 3427,-215-389-3370,12 23 225,-18-35-275,0 0-1,0 0 1,0 0-1,1 0 1,-1-1 0,1 1-1,-1 0 1,1-1-1,0 1 1,-1-1-1,1 0 1,0 0 0,2 2-1,-3-3-33,-1 0 0,0 0 0,1 0 0,-1 0 0,1 0 0,-1 0 0,0 0 0,1 0 0,-1 0 0,1 0 0,-1-1 0,0 1 0,1 0 0,-1 0 0,0 0 0,1 0 0,-1-1 0,0 1 0,1 0 0,-1 0 0,0-1 0,1 1 0,-1 0 0,0-1 0,0 1 0,0 0 0,1 0 0,-1-1 0,0 1 0,0-1 0,0 1-1,1 0 1,-1-1 0,0 1 0,4-18 341,-2-8-71,-2 0-1,-1 0 0,-4-31 1,-19-80 192,18 109-411,-72-279 166,74 293-231,1 6-11,1 0 1,0-1-1,0 1 0,1-1 0,0 0 1,1 1-1,0-1 0,0 0 1,1 1-1,0-1 0,1 1 0,-1-1 1,2 1-1,-1-1 0,1 1 1,0 0-1,1 0 0,0 1 0,0-1 1,10-12-1,14-18-25,2 1 0,1 1 0,65-56 0,122-75-117,-123 105 41,-53 37 19,-2-2 0,0-2-1,63-61 1,-77 61 32,-6 6-74,29-25 0,-44 43 93,1 1 1,0-1-1,0 1 0,0 0 1,0 1-1,1 0 1,-1 0-1,1 0 0,0 0 1,11-1-1,-15 3 28,1 1 0,-1 0 0,0 0 0,0 0 0,0 1 0,0-1 0,0 1 0,0 0 0,0 0 0,0 0 0,0 0 0,0 0 0,0 1 0,-1-1-1,1 1 1,0-1 0,-1 1 0,0 0 0,1 0 0,-1 1 0,0-1 0,0 0 0,2 3 0,4 7 23,0 0 1,-1 1-1,11 22 0,-11-18 29,25 52 161,-14-28 22,1-1-1,43 64 1,-62-103-197,1 0 1,-1 0-1,1 1 0,0-1 0,0 0 0,-1-1 1,1 1-1,0 0 0,0 0 0,0 0 1,0 0-1,0-1 0,0 1 0,0 0 1,0-1-1,0 1 0,1-1 0,-1 1 0,0-1 1,0 0-1,0 1 0,1-1 0,-1 0 1,0 0-1,0 0 0,1 0 0,-1 0 1,0 0-1,0 0 0,1-1 0,-1 1 0,0 0 1,0 0-1,0-1 0,2 0 0,8-8 109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18692,'0'0'130,"-1"0"1,1-1-1,-1 1 0,1 0 1,-1 0-1,1-1 0,-1 1 1,1 0-1,-1 0 0,1-1 1,-1 1-1,1-1 0,0 1 1,-1 0-1,1-1 0,0 1 1,-1-1-1,1 1 0,0-1 1,-1 1-1,1-1 0,0 1 1,0-1-1,0 1 0,0-1 1,-1 1-1,1-1 0,0 0 1,0 0-1,7-19 1244,20-13-275,-21 27-886,2-2-111,0 0 0,1 0 0,0 0 0,0 1 0,1 1 0,-1-1 0,1 1 0,16-6 0,-25 12-101,-1 0 0,1-1 1,0 1-1,0 0 0,-1 0 1,1 0-1,0 0 0,0 0 1,0 0-1,-1 0 0,1 0 1,0 0-1,0 0 1,0 0-1,-1 0 0,1 0 1,0 1-1,0-1 0,-1 0 1,1 1-1,0-1 0,-1 0 1,1 1-1,0-1 0,-1 1 1,1-1-1,0 1 0,-1 0 1,1-1-1,0 2 0,0 0 1,0 0-1,-1 0 1,1 0-1,-1 0 1,1 0-1,-1 1 1,0-1-1,1 0 0,-1 0 1,0 0-1,-1 3 1,0 6 5,-1 0 1,0 0-1,-5 14 1,-28 40 35,35-64-49,0 0 1,0-1 0,0 1 0,0 0 0,0 0-1,0 0 1,0 0 0,1 0 0,-1 0 0,0 0-1,1 0 1,-1 0 0,0-1 0,1 1 0,-1 0 0,1 0-1,-1 0 1,1-1 0,0 1 0,-1 0 0,1-1-1,0 1 1,0 0 0,-1-1 0,1 1 0,0-1-1,0 1 1,0-1 0,0 0 0,1 1 0,32 13-296,-29-12 232,23 6-213,-21-7 191,-1 0 0,0 1 1,1 0-1,-1 0 0,9 6 0,-14-7 88,1 0 0,-1 0-1,1 0 1,-1 0 0,0 0-1,0 1 1,0-1 0,1 0 0,-1 1-1,0-1 1,-1 1 0,1-1-1,0 1 1,0 0 0,-1-1 0,1 1-1,-1 0 1,1-1 0,-1 1-1,0 0 1,0 0 0,0-1 0,0 1-1,0 0 1,0 2 0,-1 5 126,-1 1-1,0-1 1,0 0 0,-8 18 0,9-24-95,0 0 1,-1 0-1,1 0 0,-1 0 1,0 0-1,1 0 0,-1-1 1,-1 1-1,1-1 0,0 1 1,-1-1-1,1 0 0,-1 0 1,0 0-1,1 0 0,-1 0 1,-4 1-1,7-3-59,0 0 1,0 0 0,-1 0-1,1 1 1,0-1-1,0 0 1,-1 0 0,1 0-1,0 0 1,0 0-1,-1 0 1,1 0 0,0 0-1,-1 0 1,1 0-1,0 0 1,-1 0 0,1 0-1,0 0 1,0 0 0,-1 0-1,1 0 1,0 0-1,-1 0 1,1 0 0,0 0-1,0 0 1,-1 0-1,1-1 1,0 1 0,0 0-1,-1 0 1,1 0-1,0-1 1,0 1 0,-1 0-1,1 0 1,0-1-1,0 1 1,0 0 0,0 0-1,-1-1 1,1 1-1,0 0 1,0 0 0,0-1-1,0 1 1,0 0-1,0-1 1,0 1 0,0 0-1,0-1 1,0 1-1,0 0 1,0 0 0,0-1-1,0 1 1,0 0-1,0-1 1,0 1 0,0 0-1,1 0 1,-1-1-1,0 1 1,0 0 0,0 0-1,0-1 1,1 1-1,-1-1 1,12-18-799,2 6 236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16900,'3'10'2200,"1"5"-1416,-1 1-328,0 1 1697,1-1-1689,2-1-432,1-5-832,1-4 760,-4-9-320,3-6-112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24 18788,'2'-2'375,"1"-1"0,0 1-1,0 0 1,0 0 0,0 0 0,0 0 0,1 0 0,-1 1-1,0 0 1,1-1 0,-1 1 0,5 0 0,-7 1-332,0-1 1,0 1-1,1 0 1,-1 0 0,0 0-1,0 0 1,1 1-1,-1-1 1,0 0 0,0 1-1,0-1 1,0 0-1,0 1 1,1-1-1,-1 1 1,0 0 0,0-1-1,0 1 1,0 0-1,0 0 1,-1-1 0,1 1-1,0 0 1,0 0-1,0 0 1,-1 0-1,1 0 1,0 0 0,-1 0-1,1 0 1,-1 1-1,0-1 1,1 0 0,-1 0-1,0 0 1,0 0-1,1 1 1,-1-1-1,0 2 1,0 7 137,0 1 0,-1 0 1,0 0-1,-1-1 0,0 1 0,-5 15 0,-2 13 549,11-36-333,6-7-259,14-13-256,-9 7 65,-5 5 2,-1 0 1,1 1-1,0 0 0,0 0 1,0 1-1,1 0 0,-1 0 1,1 1-1,-1 0 1,13-1-1,-16 3 35,-1 0 0,0 1 1,0-1-1,0 1 0,0-1 0,0 1 1,0 1-1,0-1 0,0 0 0,-1 1 1,1 0-1,0 0 0,-1 0 0,1 0 1,-1 0-1,0 1 0,0 0 0,0-1 1,0 1-1,0 0 0,-1 1 0,1-1 1,-1 0-1,3 6 0,-3-6 24,0 1 0,-1-1 0,1 0 0,-1 0 0,0 1 0,0-1 0,0 1 0,0-1 0,-1 1 0,1-1 0,-1 1 0,0-1 0,0 1 0,0 0 0,0-1 0,-1 1 0,0-1 0,0 1 0,0-1 0,0 1 0,0-1 0,0 0 0,-1 0 0,0 0 0,0 1 0,-3 3 0,1-2 12,-1 0 1,0 0-1,0-1 1,0 1-1,-1-1 1,0 0-1,1-1 0,-1 1 1,-1-1-1,1 0 1,0-1-1,-13 4 0,-5-2-793,18-3 550,0 0-1,0 0 1,0 1 0,0 0-1,-9 4 1,3 2-307</inkml:trace>
  <inkml:trace contextRef="#ctx0" brushRef="#br0" timeOffset="1">2 812 16884,'-1'2'134,"1"-1"1,0 1 0,0-1 0,-1 1 0,1 0-1,1-1 1,-1 1 0,0-1 0,0 1 0,0-1-1,1 1 1,-1-1 0,1 0 0,-1 1-1,1-1 1,0 1 0,0 0 0,0-1-79,-1-1-1,0 0 1,1 0 0,-1 1 0,1-1-1,-1 0 1,0 0 0,1 0 0,-1 1 0,1-1-1,-1 0 1,0 0 0,1 0 0,-1 0-1,1 0 1,-1 0 0,1 0 0,-1 0-1,1 0 1,-1 0 0,0 0 0,2-1-1,14-9 1106,81-87 2464,-7 7-2409,-45 50-1490,1 2-1,74-46 1,-85 64-1705,0 1 0,54-19 0,-79 34 797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17732,'1'0'112,"0"0"0,-1 1 0,1-1 0,0 0 0,0 0 0,0 0 0,-1 0 0,1 0 0,0 1 0,0-1 0,-1 0 0,1-1 0,0 1 0,0 0 0,0 0 0,-1 0 0,1 0 0,0-1 0,0 1 0,-1 0 0,1-1 0,0 1 0,-1 0 0,1-1 0,0 1 0,-1-1 0,1 1 0,-1-1 0,1 0 0,0 0 0,22-25 1096,-15 16-67,1 1-691,0 0 0,0 0 0,0 1 0,1 1 0,14-9 0,-22 15-421,0 0 0,0 0 0,0 0 1,0 0-1,1 1 0,-1-1 1,0 0-1,1 1 0,-1 0 0,1 0 1,-1-1-1,0 1 0,1 1 0,3-1 1,-4 1-30,-1 0 1,1-1-1,0 1 1,-1 0-1,1 0 0,0 1 1,-1-1-1,1 0 1,-1 0-1,0 1 1,1-1-1,-1 1 1,0-1-1,0 1 1,0-1-1,0 1 1,0 0-1,0 0 1,0-1-1,0 5 1,1 1-21,0 0 1,0 1 0,-1-1 0,0 1 0,0-1-1,-1 1 1,0-1 0,-2 9 0,-11 58-114,12-70 124,35-2-1243,-19-3 1064,-1 1 1,0 1-1,0 0 1,0 1-1,0 1 0,0 0 1,0 1-1,15 6 1,-26-8 195,1-1 0,-1 1 0,1 0 0,-1 1 0,1-1 1,-1 1-1,0-1 0,0 1 0,-1 0 0,1 0 0,0 0 0,-1 1 0,0-1 1,2 4-1,-2-3 55,-1 0 1,0-1-1,0 1 1,-1 0-1,1 0 1,-1 0-1,0 0 1,0 0-1,0 0 1,0 0-1,-1 0 1,1 0-1,-1-1 1,0 1-1,0 0 1,-1 0-1,-1 3 1,-2 3 153,0 0 0,0 0 0,-1-1 0,0 1-1,-1-1 1,0-1 0,0 0 0,-1 0 0,0 0 0,-16 11 0,19-15-184,-1 0 1,0-1-1,1 0 0,-1 0 1,0 0-1,0-1 0,-1 1 1,1-2-1,0 1 0,-1-1 1,1 0-1,-1 0 0,1 0 1,-1-1-1,0 0 0,1-1 1,-1 0-1,1 1 0,-11-4 1,14 3-104,0-1 0,0 1 0,0-1 0,0 1 0,0-1 0,1 0 0,-1 0 0,1 0 0,-1 0 0,1-1 0,0 1 0,-1-1 0,1 1 0,0-1 0,-2-5 0,1 2 17,1 0 0,-1 0 0,2 0 0,-1 0 0,1 0 0,0 0 1,-1-12-1,2-19-331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8:3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84 12267,'22'-51'4215,"-12"19"2896,-10 32-7046,-6 6 813,-7 11-486,-4 15-319,2 0 1,1 1-1,1 0 0,2 1 1,1 1-1,2-1 0,1 2 1,2-1-1,-1 56 0,6-80-79,0-1 0,1 1-1,0 0 1,0-1 0,1 0-1,1 1 1,3 9 0,-5-17-1,0-1 1,0 0 0,0 0-1,0 0 1,0 0-1,0 0 1,1 0-1,-1-1 1,1 1 0,-1 0-1,1-1 1,0 1-1,-1-1 1,1 1-1,0-1 1,0 0 0,0 0-1,0 0 1,0 0-1,1 0 1,-1 0-1,0-1 1,0 1 0,0-1-1,1 0 1,-1 1-1,0-1 1,0 0-1,1 0 1,-1 0-1,0-1 1,1 1 0,-1 0-1,0-1 1,0 0-1,0 1 1,1-1-1,2-2 1,1 0-410,0 1 0,0-1 0,-1-1 0,1 1 0,-1-1 0,0 0-1,0 0 1,0 0 0,-1-1 0,1 0 0,-1 0 0,0 0 0,-1 0 0,1 0 0,-1-1 0,0 0 0,4-10-1,-2-3-937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17940,'-16'16'1984,"1"6"-1408,-1 3-248,-4 5 1513,-5 11-1401,-1 3-40,-2 3-192,0-1-80,2 1-168,1-5-32,2-5-248,4-2-176,7-9-464,3-2-241,8-10 849,1-5-208,13-5-120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23653,'13'3'1880,"1"-6"-1487,2-6-161,6-2 352,2-2-416,2-2-912,2-2 1544,-1-1-880,-2 1-128,-6 0-56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18268,'3'-5'272,"1"1"0,-1-1 0,0 0 0,0-1 1,-1 1-1,1 0 0,-1-1 0,2-7 0,8-48 461,-9 45-296,6-57 234,-3 0 1,-3-1-1,-9-93 0,5 159-651,0-19 45,1 26-64,0 1 0,0 0 1,0 0-1,0 0 0,0 0 0,0-1 0,0 1 0,0 0 0,0 0 1,0 0-1,0 0 0,0-1 0,1 1 0,-1 0 0,0 0 0,0 0 1,0 0-1,0-1 0,0 1 0,0 0 0,0 0 0,1 0 1,-1 0-1,0 0 0,0 0 0,0 0 0,0-1 0,0 1 0,1 0 1,-1 0-1,0 0 0,0 0 0,0 0 0,0 0 0,1 0 1,-1 0-1,0 0 0,10 9 54,6 18-37,-1 0-1,-1 0 1,-1 2 0,14 48 0,-13-38 0,17 58-146,-14-43-384,24 53-1,-24-71 312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7 540 13891,'0'0'56,"0"0"-1,0 0 1,0 0 0,-1 0-1,1-1 1,0 1 0,0 0-1,0 0 1,0 0 0,0 0 0,0-1-1,0 1 1,0 0 0,0 0-1,0 0 1,0 0 0,-1 0-1,1-1 1,0 1 0,0 0-1,0 0 1,0 0 0,0 0-1,-1 0 1,1 0 0,0 0-1,0 0 1,0 0 0,0-1 0,-1 1-1,1 0 1,0 0 0,0 0-1,0 0 1,0 0 0,-1 0-1,1 0 1,0 0 0,0 0-1,0 0 1,-1 0 0,1 1-1,0-1 1,0 0 0,0 10 1411,7 27 55,-5-28-1026,144 813 5071,-125-692-4808,-14-86-519,-5-23-67,1-1 0,1 1 0,0-1 0,2 0 0,10 26 0,-15-45-162,-1 0 0,0-1 0,0 1 0,1-1 0,-1 1 0,0 0 0,1-1 0,-1 1 0,1-1 0,-1 1 0,1 0 0,-1-1 0,1 0 0,-1 1 0,1-1 0,-1 1 0,1-1 0,-1 1 0,1-1 0,0 0 0,-1 0 0,1 1 0,0-1 0,-1 0 0,2 0 0,-1 0-4,0 0 1,0-1 0,-1 1-1,1 0 1,0-1-1,-1 1 1,1-1-1,0 1 1,-1-1-1,1 0 1,-1 1-1,1-1 1,-1 0-1,1 1 1,-1-1-1,1 0 1,0-1-1,2-5 25,-1 0 0,1 0-1,2-12 1,5-40 46,-3 0 0,-1-114 0,-24-121-548,14 234 357,-46-341-621,48 389 755,2 9-7,-1 0-1,0 0 1,0 0-1,1 0 0,0 0 1,-1 0-1,1 0 1,0 0-1,1 0 0,-1 0 1,0 0-1,1 0 1,0 1-1,-1-1 0,1 0 1,1 0-1,-1 0 0,0 0 1,1 1-1,-1-1 1,1 1-1,3-5 0,-2 3 17,0 1 0,-1 0-1,1 0 1,1 0-1,-1 0 1,0 0 0,1 1-1,-1-1 1,1 1-1,-1 0 1,1 0-1,0 1 1,0-1 0,0 1-1,0 0 1,0 0-1,1 0 1,-1 0 0,0 1-1,0 0 1,7 0-1,236-6 104,36 1-171,131-4 81,-325 1-68,-1-4 0,144-38 0,20-31-30,119-31 47,-277 95-11,135-6 0,8 0-20,-44-8 46,270-36 39,-164 10 36,-192 33-121,-104 23 38,-1 0-1,0 1 1,1-1-1,-1 1 1,1 0-1,-1-1 1,1 1 0,-1 0-1,1 1 1,-1-1-1,0 0 1,1 1 0,-1-1-1,5 3 1,-6-2 4,1 0 1,-1 1 0,0-1 0,0 1-1,0-1 1,0 1 0,0-1 0,0 1-1,-1-1 1,1 1 0,0 0 0,-1 0-1,0-1 1,1 1 0,-1 0 0,0 0-1,0 0 1,0-1 0,0 1 0,0 3-1,-3 53 256,-3-1 0,-15 70-1,2-19-159,17-88-386,2-19 261,0 0-1,-1-1 0,1 1 0,0-1 0,0 1 0,0-1 1,0 1-1,0-1 0,0 1 0,0-1 0,0 1 1,0 0-1,0-1 0,1 1 0,-1-1 0,0 1 0,0-1 1,0 1-1,1-1 0,-1 1 0,0-1 0,1 1 0,-1-1 1,0 0-1,1 1 0,4-5-134,1-12-90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19396,'3'-3'3215,"9"-13"-2225,-3 9-343,-1 1 0,1 0 0,0 0 0,0 0 0,12-4 0,-12 5-529,1 1 0,1 0 0,-1 1 0,0 0 1,1 1-1,-1 0 0,1 0 0,19 1 0,-29 1-118,0 0 1,0 0-1,0 0 0,0 0 0,-1 0 1,1 0-1,0 0 0,0 0 0,0 0 0,-1 1 1,1-1-1,0 0 0,0 1 0,0-1 1,-1 0-1,1 1 0,0-1 0,-1 1 1,1 0-1,0-1 0,-1 1 0,1-1 0,-1 1 1,1 0-1,-1-1 0,1 1 0,-1 0 1,1 0-1,-1-1 0,0 1 0,0 0 1,1 0-1,-1 0 0,0-1 0,0 1 0,0 0 1,0 0-1,0 0 0,0 0 0,0-1 1,0 1-1,0 0 0,0 0 0,0 0 1,0 0-1,-1-1 0,1 1 0,0 0 1,-1 0-1,1 0 0,-1-1 0,0 2 0,-3 5-1,1 0 0,-2 0 0,1-1 0,-6 7 0,-44 47 25,-18 24 18,71-83-45,0-1 0,1 1 0,-1 0 0,0 0-1,1 0 1,-1 0 0,1 0 0,-1 0 0,1 0-1,-1 0 1,1 0 0,0 0 0,-1 0 0,1 0-1,0 0 1,0 1 0,0-1 0,0 0-1,0 0 1,0 0 0,0 0 0,0 0 0,0 0-1,1 0 1,-1 1 0,0-1 0,1 0 0,-1 0-1,1 0 1,-1 0 0,1 0 0,-1 0 0,1-1-1,0 1 1,0 0 0,-1 0 0,1 0 0,0-1-1,1 2 1,5 2-35,-1 0-1,1-1 1,-1 0 0,1 0-1,10 2 1,12 6-106,-25-9 129,-1 0 0,1 0 0,-1 1 1,0-1-1,1 1 0,-1 0 0,0 0 0,-1 0 1,1 0-1,0 0 0,-1 1 0,0-1 0,0 1 1,0 0-1,0 0 0,-1-1 0,1 1 1,-1 0-1,0 0 0,0 0 0,0 1 0,0 6 1,-1-5 33,-1-1 0,0 1 0,1 0 0,-2-1 0,1 1 0,-1-1 0,0 0 0,0 1 0,0-1 0,-1 0 0,1 0 0,-1 0 0,0-1 0,-1 1 1,1-1-1,-7 6 0,-4 1-103,0 0 0,-1-1 0,-1-1 0,0 0 0,0-1 0,-20 7 0,29-12-1014,62-34-2099,-23 14 2040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17844,'9'9'2016,"-9"7"-1072,-1 0-327,-4 5 983,2 4-312,-1 2-376,0 1-199,4 0-385,-2-3-280,4-6-592,2-3-345,0-9 697,1-6-88,1-1-184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0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17124,'0'0'182,"0"-1"0,0 0 0,1 0 0,-1 0 0,1 0 0,-1 0 0,0 0 0,1 1 0,-1-1 0,1 0 0,0 0 0,-1 1 0,1-1 0,0 0 0,-1 1 0,1-1 0,0 0 0,0 1 0,-1-1 0,1 1 0,0-1 0,0 1 0,1-1 0,24-8 1426,-22 8-860,9-2-318,0-1 0,0 2 0,0 0 0,1 1 0,-1 0 0,1 1 0,0 0 1,-1 1-1,23 4 0,-35-4-422,0-1 0,1 0 0,-1 0 0,1 1 0,-1-1 0,1 1 0,-1-1 0,0 1 0,1 0 0,-1-1 0,0 1 0,0 0 0,1 0 0,-1 0 0,0 0 0,0 0 0,0 0 0,0 0 0,0 0 0,0 1 0,-1-1 0,1 0 0,0 0 0,-1 1 0,1-1 0,-1 0 0,1 1 0,-1-1 0,1 1 0,-1-1 0,0 1 0,0-1 0,0 1 0,0-1 0,0 1 1,0-1-1,0 1 0,0-1 0,-1 1 0,1-1 0,-1 0 0,1 1 0,-1-1 0,1 0 0,-1 1 0,0-1 0,0 0 0,-1 3 0,-4 5 1,-1-1 0,1 1 0,-1-1 0,-1 0 0,-11 9-1,-74 53 224,93-70-230,0 0-1,0 0 0,0 0 1,0 0-1,0 0 0,-1 0 1,1 0-1,0 0 0,0 0 1,0 0-1,0 0 0,0 0 1,0 0-1,0 0 0,-1 0 1,1 1-1,0-1 0,0 0 1,0 0-1,0 0 0,0 0 1,0 0-1,0 0 0,0 0 1,0 1-1,0-1 0,0 0 1,0 0-1,0 0 0,0 0 1,0 0-1,0 0 0,0 1 1,0-1-1,0 0 0,0 0 0,0 0 1,0 0-1,0 0 0,0 1 1,0-1-1,0 0 0,0 0 1,0 0-1,0 0 0,0 0 1,0 0-1,0 1 0,0-1 1,0 0-1,0 0 0,1 0 1,-1 0-1,0 0 0,0 0 1,0 0-1,0 0 0,0 0 1,1 1-1,13 1 26,31-4-68,-30 1 2,-5 1 23,-1 0 1,1 0-1,-1 2 0,1-1 1,-1 1-1,0 0 0,1 1 1,-1 0-1,-1 0 0,10 5 1,-15-6 10,0 0 1,0 0 0,0 0-1,0 0 1,0 1 0,-1-1-1,1 1 1,-1-1 0,1 1-1,-1 0 1,0 0 0,0 0-1,-1 0 1,1 1 0,-1-1-1,1 0 1,-1 1 0,0-1-1,0 1 1,0-1 0,-1 1-1,1 0 1,-1-1-1,0 1 1,0-1 0,0 1-1,-1 0 1,1-1 0,-2 5-1,0 0 68,-1-1-1,0 1 0,-1-1 1,1 0-1,-1 0 0,-1 0 0,1-1 1,-1 1-1,0-1 0,-1 0 1,1-1-1,-1 1 0,-13 8 1,14-10-26,0-1 0,0 0-1,-1-1 1,1 1 0,-1-1 0,1 0 0,-1 0 0,-10 2 0,13-4-107,-1 0 0,1 0 0,-1 0 0,1 0 0,-1 0 0,1-1 0,0 1 0,-1-1 0,1 0 0,0 0 0,-1 0 0,1 0 0,0-1 0,0 1-1,-5-4 1,6 3-121,-1 0-1,1 0 0,0 0 0,0 0 0,0 0 0,0 0 0,0-1 0,1 1 0,-1-1 0,1 1 0,-1-1 0,-1-4 0,2-3-631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17780,'0'0'51,"0"0"0,0 0-1,0 0 1,0 0 0,0 1 0,0-1 0,1 0 0,-1 0 0,0 0 0,0 0 0,0 0 0,0 0-1,0 1 1,0-1 0,0 0 0,0 0 0,0 0 0,0 0 0,0 0 0,0 0 0,0 0-1,1 1 1,-1-1 0,0 0 0,0 0 0,0 0 0,0 0 0,0 0 0,0 0 0,0 0-1,1 0 1,-1 0 0,0 0 0,0 0 0,0 0 0,0 0 0,0 0 0,1 0 0,-1 0 0,0 0-1,0 0 1,0 0 0,0 0 0,0 0 0,0 0 0,1 0 0,-1 0 0,13-3 1092,19-10-284,-25 10-206,76-29 1774,142-32-1,-112 41-2209,0 5 0,139-3 0,-179 19-480,-13 1-954,69-10 0,-159 11-928,2 1 1490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 20900,'0'-1'154,"0"0"0,0-1-1,0 1 1,0 0 0,0 0-1,0 0 1,1 0 0,-1 0-1,0 0 1,0 0 0,1 0-1,-1 0 1,1 0 0,-1 0-1,1 0 1,-1 0 0,1 0-1,0 0 1,-1 0 0,1 1-1,0-1 1,0 0 0,0 0-1,-1 1 1,1-1 0,0 1-1,0-1 1,0 0 0,0 1-1,0 0 1,0-1 0,0 1-1,0 0 1,0-1 0,2 1-1,0-1 55,0 0-1,0 0 1,0 1-1,0-1 1,0 1-1,0-1 1,0 1-1,0 0 1,0 0-1,0 0 1,4 2-1,-6-2-188,0 1-1,0-1 1,0 1 0,0 0-1,0 0 1,-1-1-1,1 1 1,0 0-1,0 0 1,-1 0 0,1 0-1,-1 0 1,1 0-1,-1 0 1,1 0 0,-1 0-1,0 0 1,1 0-1,-1 0 1,0 0-1,0 0 1,0 0 0,0 1-1,0-1 1,0 0-1,0 0 1,0 0 0,0 0-1,-1 2 1,0 2-12,0 1 0,-1-1 1,1 0-1,-1 0 0,-3 5 1,-4 5 0,-2-1 0,0 1 1,-1-2-1,0 1 1,-1-2-1,-28 22 0,35-28-4,5-2-88,8-2 22,8 0-42,-15-2 98,7 0-39,0 1 0,-1 1-1,1-1 1,0 1 0,-1 0-1,1 0 1,-1 1 0,1 0-1,-1 0 1,0 0-1,-1 1 1,1 0 0,0 0-1,-1 1 1,0-1 0,8 10-1,-10-10 55,0 0 0,-1-1 0,1 2-1,-1-1 1,0 0 0,0 0 0,0 1 0,0-1-1,-1 1 1,0-1 0,0 1 0,0 0-1,-1 0 1,1-1 0,-1 1 0,0 0 0,0 0-1,-1-1 1,0 1 0,1 0 0,-2 0-1,1-1 1,0 1 0,-1-1 0,-3 6-1,-2 2 156,-1 0-1,0-1 0,-1 0 0,-1-1 0,0 0 0,0 0 0,0-1 0,-1 0 0,-1-1 0,0 0 0,0-1 0,0 0 1,-22 7-1,6-9-300,27-5 102,1 0 1,0 0 0,-1 0-1,1 0 1,0 0-1,-1 0 1,1 0 0,0 0-1,-1 0 1,1 0-1,0-1 1,-1 1-1,1 0 1,0 0 0,-1 0-1,1 0 1,0-1-1,-1 1 1,1 0 0,0 0-1,0-1 1,-1 1-1,1 0 1,0 0-1,0-1 1,0 0-65,0 1 0,0-1 1,0 0-1,0 1 0,0-1 0,1 0 0,-1 1 0,0-1 0,1 0 1,-1 1-1,0-1 0,1 1 0,-1-1 0,1 1 0,-1-1 0,1 1 1,-1-1-1,1 1 0,0-1 0,46-39-3327,-24 19 2315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19460,'0'28'1889,"-4"5"-1177,-2 3-280,0 6 728,-1 0-176,1-1-256,6-4-175,-1-10-505,1-5-232,1-10-473,4-6-351,0-15 792,3-10-200,0-16-168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87 18244,'-3'10'2592,"-1"11"-1423,-5 3-489,-3 7 2489,1 3-1977,-2 1-272,2 0-400,1-3-80,1-6-208,2-3-144,4-5-224,2-2-120,1-9-416,1-2-288,4-5-440,-2-5 1023,2-3-295,6-3-224</inkml:trace>
  <inkml:trace contextRef="#ctx0" brushRef="#br0" timeOffset="1">375 1 22109,'0'0'85,"0"1"-1,1 0 1,-1-1 0,1 1 0,-1 0 0,0-1 0,0 1 0,1 0 0,-1 0 0,0-1-1,0 1 1,0 0 0,0 0 0,0-1 0,0 1 0,0 0 0,0 0 0,0-1-1,0 1 1,0 0 0,0 0 0,-1-1 0,1 1 0,0 0 0,-1-1 0,1 1-1,0 0 1,-1-1 0,1 1 0,-1 0 0,-17 25 257,15-22-93,-26 31 1174,7-8-518,-37 58-1,59-85-899,-1 1 0,1 0 0,-1 0-1,1-1 1,-1 1 0,1 0-1,0 0 1,0 0 0,-1 0 0,1-1-1,0 1 1,0 0 0,0 0-1,0 0 1,0 0 0,0 0 0,0 0-1,1 0 1,-1 0-6,0-1 0,0 1 0,1-1 0,-1 1-1,0-1 1,1 0 0,-1 1 0,1-1 0,-1 0 0,1 1 0,-1-1 0,1 0-1,-1 0 1,1 1 0,-1-1 0,1 0 0,-1 0 0,1 0 0,-1 0-1,1 1 1,0-1 0,5 0-35,0 0 0,-1-1 0,1 1 1,8-3-1,-8 2 9,50-11-243,-32 6 78,0 1-1,0 1 0,0 1 1,0 1-1,0 1 1,35 3-1,-56-2 157,1 1-1,-1 0 0,1-1 0,-1 2 0,0-1 0,0 0 1,1 0-1,-1 1 0,0 0 0,0 0 0,0 0 1,-1 0-1,1 0 0,3 4 0,-5-5 43,0 1 0,0 0 1,0-1-1,0 1 0,0 0 0,0 0 0,-1 0 1,1 0-1,-1 0 0,1 0 0,-1 0 0,0 0 0,0 0 1,0 0-1,0 0 0,0 0 0,0 0 0,-1 0 1,1 0-1,0 0 0,-1 0 0,0 0 0,1 0 0,-1-1 1,0 1-1,-2 2 0,-4 9 233,-1-1 1,0 0-1,-2 0 0,-16 17 0,-47 37 976,52-49-862,-28 18-1,44-32-427,-1 1-1,-1-1 1,1 0-1,0 0 1,-1 0-1,0-1 1,1 0-1,-1-1 1,0 1-1,-9-1 1,14-1-45,0 0 0,0 0 0,0-1 0,-1 1 0,1-1 0,0 1 0,0-1 0,0 0 0,0 0 0,0 0 1,0 0-1,0 0 0,0-1 0,0 1 0,0 0 0,1-1 0,-1 0 0,1 1 0,-1-1 0,-1-2 0,-1-3-124,0 1-1,1-1 1,0 1-1,-5-14 1,0-11-611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16492,'-45'68'2175,"32"-50"-1791,1-1 0,1 1 0,0 1 0,1 0-1,1 1 1,-10 32 0,19-51-366,-1 1 0,1-1 1,-1 1-1,1-1 0,0 1 1,-1-1-1,1 1 0,0 0 1,0-1-1,0 1 0,0-1 0,0 1 1,1 0-1,-1-1 0,0 1 1,1-1-1,-1 1 0,1-1 0,0 1 1,-1-1-1,1 1 0,0-1 1,0 1-1,0-1 0,0 0 1,0 0-1,0 0 0,0 1 0,1-1 1,-1 0-1,2 0 0,0 1-9,1-1 1,0 0-1,0 0 0,-1-1 0,1 1 0,0-1 0,0 0 0,0 0 1,0 0-1,0 0 0,-1-1 0,5-1 0,12-2-98,0-1-1,0-2 1,-1 0-1,31-15 1,69-48-499,-71 41 440,-83 67 1338,-38 44-85,65-72-1032,0 1 0,0 1 0,1-1 1,1 1-1,-10 24 0,15-36-93,1 1 1,0 0-1,-1 0 1,1 0-1,0 0 0,0 0 1,0 0-1,-1 0 0,1 0 1,0 0-1,0 0 1,0-1-1,0 1 0,1 0 1,-1 0-1,0 0 1,0 0-1,1 0 0,-1 0 1,0 0-1,1 0 0,-1 0 1,2 1-1,-1-1 9,0-1 0,0 1-1,0-1 1,0 1 0,0-1-1,0 1 1,0-1 0,1 0 0,-1 1-1,0-1 1,0 0 0,0 0-1,1 0 1,-1 0 0,0 0 0,2 0-1,21-3-193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20628,'25'0'2081,"0"2"-1321,0-2-360,4 1 1384,2 1-991,4 2-1057,-2-2-457,1-8 601,-5-5-184,-8-5-208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17564,'0'-1'169,"0"0"-1,0 0 1,-1 0 0,1 0 0,0 0 0,0 0 0,0 0 0,0 0 0,0 0-1,1 0 1,-1 0 0,0 0 0,0 0 0,1 0 0,-1 0 0,0 0 0,1 0-1,-1 1 1,1-1 0,-1 0 0,1 0 0,1-1 0,0 0 135,0-1 0,1 1 0,-1 0 1,1 0-1,0 0 0,0 1 0,3-3 1,2 1 97,0-1 1,0 1 0,0 1 0,16-4 0,-20 6-361,-1 0 0,1-1 0,-1 1 0,1 1 0,-1-1 0,1 0 0,-1 1 0,0 0-1,1 0 1,-1 0 0,0 0 0,6 3 0,-8-4-37,0 1 1,0 0-1,0 0 1,0 0-1,0 0 0,0 0 1,-1 0-1,1 0 1,0 0-1,0 0 0,-1 0 1,1 0-1,-1 1 0,1-1 1,-1 0-1,1 0 1,-1 1-1,0-1 0,1 0 1,-1 0-1,0 1 1,0-1-1,0 0 0,0 1 1,0-1-1,-1 0 1,1 1-1,0-1 0,0 0 1,-1 1-1,1-1 0,-1 0 1,1 0-1,-1 0 1,-1 2-1,-3 6 42,-1-1 0,0 1 1,0-1-1,-1-1 0,1 1 0,-2-1 0,1 0 0,-17 11 1,19-15-20,4-2-28,1-1-1,-1 1 0,1-1 1,0 1-1,-1-1 1,1 1-1,0-1 0,-1 1 1,1-1-1,0 1 0,0 0 1,-1-1-1,1 1 0,0-1 1,0 1-1,0 0 0,0-1 1,0 1-1,0-1 0,0 1 1,0 0-1,0-1 0,0 1 1,0 0-1,0-1 0,0 1 1,1-1-1,-1 1 0,0 0 1,0-1-1,1 1 0,-1-1 1,0 1-1,1-1 0,-1 1 1,1-1-1,-1 1 1,0-1-1,1 1 0,-1-1 1,1 0-1,-1 1 0,1-1 1,0 0-1,-1 1 0,1-1 1,0 0-1,30 18-205,-28-17 171,24 11-163,-18-9 95,0 1-1,0 0 1,0 1-1,10 6 1,-17-9 97,0 0 0,0-1 0,0 1 1,0 1-1,0-1 0,0 0 1,-1 0-1,1 1 0,-1-1 1,1 1-1,-1-1 0,0 1 1,0-1-1,0 1 0,0 0 1,-1 0-1,1-1 0,-1 1 1,1 3-1,-2 3 75,1 0 1,-1 0-1,-1 0 1,1 0-1,-2-1 1,1 1-1,-1-1 1,0 0-1,-1 1 1,0-1-1,-1-1 1,-8 14-1,10-16 0,-1-1 0,1 0 0,-1 0 1,1 0-1,-1 0 0,0 0 0,-1-1 0,1 0 0,-1 0 0,1 0 0,-1 0 0,0-1 0,0 1 0,0-1 0,0-1 1,0 1-1,-1-1 0,1 0 0,0 0 0,-1 0 0,-10-1 0,12-1-52,1 1 0,-1-1-1,0-1 1,1 1 0,-1-1 0,1 1 0,0-1-1,-1 0 1,1 0 0,-5-5 0,7 7-135,0-1-1,0 0 1,0 0 0,0 1 0,0-1 0,1 0 0,-1 0 0,0 0 0,0 0-1,1 0 1,-1 0 0,1 0 0,-1-1 0,1 1 0,-1 0 0,1 0-1,0 0 1,-1-1 0,1 1 0,0 0 0,0 0 0,0 0 0,0-1 0,0 1-1,0 0 1,0 0 0,1-1 0,-1 1 0,0 0 0,1 0 0,-1 0 0,1 0-1,-1-1 1,1 1 0,-1 0 0,2-1 0,25-21-1595,-10 10 671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18 886 11795,'-13'5'1544,"10"-7"-832,1-2-272,17-12 1945,17-7-1673,26-20-48,12-9-48,21-18-216,10-5-72,17-8-88,7 0-192,10-3-552,-5-2 720,-15-4-264,-7 2-80,-16 6-64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69 19564,'2'-3'244,"0"-1"-1,1 1 1,-1 0 0,1 0-1,0 0 1,-1 0 0,2 1-1,-1-1 1,0 1 0,0 0-1,1-1 1,-1 2-1,8-4 1,5-2 602,29-7 0,-35 12-584,-1 0 0,1 0 0,-1 1 0,20 0 0,-28 1-243,0 0 0,0 1 0,0-1 0,0 0 0,0 0 0,0 0 0,1 1 0,-1-1 1,0 0-1,0 1 0,0-1 0,0 1 0,-1-1 0,1 1 0,0-1 0,0 1 0,0 0 0,0 0 0,0-1 0,-1 1 1,2 1-1,-2 0-17,0 0 0,0-1 0,0 1 1,0-1-1,0 1 0,0-1 0,0 1 0,-1-1 1,1 1-1,0-1 0,-1 0 0,0 1 1,1-1-1,-1 1 0,0-1 0,1 0 1,-1 0-1,0 1 0,0-1 0,0 0 0,-2 1 1,-14 17 35,-1-2 1,0 0-1,-1-1 1,-1 0-1,-23 12 1,-16 13 35,56-39-72,1-1 1,0 1-1,0 0 0,0 0 0,0 0 1,0 0-1,1 0 0,-1 0 0,0 0 1,1 1-1,0-1 0,0 1 0,-2 3 1,3-4-8,0 0 0,-1 0 0,1 0 1,0 0-1,1-1 0,-1 1 0,0 0 1,0 0-1,1 0 0,-1 0 0,1 0 1,0-1-1,-1 1 0,1 0 0,0 0 1,0-1-1,0 1 0,0-1 1,1 1-1,1 2 0,35 33-240,-27-27 126,1 1 0,-1 0 0,-1 1 1,0 1-1,8 13 0,-16-23 117,-1 0 0,1 1 0,-1-1 1,1 0-1,-1 1 0,0-1 0,0 1 0,-1 0 0,1-1 0,-1 1 1,0 0-1,0-1 0,0 1 0,0 0 0,-1-1 0,1 1 0,-1 0 1,0-1-1,0 1 0,0-1 0,-1 1 0,1-1 0,-1 0 0,0 0 1,0 1-1,-3 3 0,-3 2 115,0 0 0,-1 0 0,0-1-1,0 0 1,-1-1 0,1 0 0,-16 7 0,7-4-110,0-2 1,-1 0-1,-28 8 0,47-16-24,0 0-1,0 0 1,0 0 0,0 0-1,0-1 1,0 1 0,0 0-1,0 0 1,0 0 0,0 0-1,0 0 1,0 0 0,0-1-1,0 1 1,0 0 0,0 0-1,0 0 1,0 0 0,-1 0-1,1 0 1,0 0 0,0-1-1,0 1 1,0 0 0,0 0-1,0 0 1,0 0 0,0 0-1,0 0 1,0 0 0,-1 0-1,1 0 1,0 0 0,0 0-1,0 0 1,0-1 0,0 1-1,0 0 1,0 0 0,-1 0-1,1 0 1,0 0 0,0 0-1,0 0 1,0 0 0,0 0-1,0 0 1,-1 0 0,1 0-1,0 0 1,0 0 0,0 1-1,0-1 1,0 0 0,0 0-1,0 0 1,-1 0 0,1 0-1,0 0 1,0 0 0,0 0-1,0 0 1,0 0 0,0 0-1,0 0 1,0 1 0,0-1-1,-1 0 1,9-6-214,8 0-244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17164,'2'5'1936,"-4"7"-1120,-2 4-320,-2 4 1217,-1 0-569,1 5-480,-1 0-184,2 1-480,1-2-296,1-7-472,1-2-264,2-8 776,0-5-865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15867,'0'0'117,"-1"0"0,1 0 0,0 0-1,-1 0 1,1 0 0,-1 0 0,1 0-1,0 0 1,-1 0 0,1 0 0,-1 0-1,1 1 1,0-1 0,-1 0 0,1 0-1,0 0 1,-1 1 0,1-1-1,0 0 1,-1 0 0,1 1 0,0-1-1,0 0 1,-1 0 0,1 1 0,0-1-1,0 0 1,0 1 0,-1-1 0,1 1-1,0-1 1,0 0 0,0 1 0,0-1-1,0 0 1,0 1 0,-7 20 1456,6-14-907,-46 178 3998,39-141-5480,2 0-1,1 57 1,6-102 372,5-12-124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19612,'-9'11'711,"1"0"-1,0 0 1,1 1-1,1-1 1,0 2-1,0-1 1,-5 18-1,11-30-703,0 1-1,0 0 1,0-1-1,0 1 0,0-1 1,1 1-1,-1-1 1,0 1-1,0-1 1,0 1-1,1-1 1,-1 1-1,0-1 1,1 1-1,-1-1 1,0 1-1,1-1 1,-1 1-1,0-1 1,1 0-1,-1 1 1,1-1-1,-1 0 1,1 1-1,-1-1 1,1 0-1,-1 0 1,1 1-1,-1-1 1,1 0-1,-1 0 1,1 0-1,-1 0 0,1 0 1,0 0-1,-1 0 1,1 0-1,-1 0 1,2 0-1,33 0 19,-19-1-16,-11 2-11,1-1 0,-1 1-1,0 0 1,0 0 0,0 0-1,0 1 1,0 0 0,0 0-1,0 0 1,0 1 0,-1-1-1,1 1 1,-1 0-1,0 0 1,0 1 0,7 7-1,-8-7 5,0 0-1,-1 0 1,1 0-1,-1 1 1,0-1-1,-1 1 1,1-1-1,-1 1 1,0 0-1,0 0 1,0-1-1,-1 1 1,1 0-1,-1 0 1,0 0-1,-1 0 0,1 0 1,-3 8-1,-1 3 41,0-1-1,-2 1 0,1-1 0,-2 0 1,0-1-1,-1 0 0,0 0 0,-1 0 1,-1-1-1,0-1 0,-22 22 0,29-31-80,0 0 1,0-1-1,-1 0 0,1 0 0,0 0 0,-1 0 0,0 0 0,1-1 1,-1 1-1,-7 1 0,10-3 14,-1 0-1,0 0 1,1 0-1,-1 0 1,1 0-1,-1 0 1,1-1 0,-1 1-1,0 0 1,1-1-1,-1 1 1,1-1 0,-1 0-1,1 1 1,0-1-1,-1 0 1,1 0 0,0 0-1,0 0 1,-1 0-1,1 0 1,0 0-1,0-1 1,0 1 0,0 0-1,0 0 1,1-1-1,-2-2 1,-1-3-14,0-1 1,1 1-1,0-1 0,0 0 1,1 0-1,0 0 0,0 0 1,1-9-1,-1-34-284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17300,'19'-7'1808,"1"3"-1096,2 1-296,2 3 969,2 3-361,2 3-768,-2-1-488,-6 1 288,-8 3-120,-11 1-144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1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18892,'5'-2'2893,"30"-8"-1685,0 1 0,0 1 0,59-3 0,-40 4-839,471-53-680,-506 59-137,8-1-1512,-36 6 1474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0 722 14587,'3'-1'1360,"12"-7"-1008,18-15-103,21-11 287,25-21-152,10-12 8,16-15-56,6-1-40,4-5-448,1 4-216,-18 5 320,-17 10-64,-34 21-40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20500,'0'8'1625,"10"-7"-1225,4-1-216,6-1 408,3 1-456,5 0-808,0 0-480,-6-5 912,-5-5-257,-9 3-239</inkml:trace>
  <inkml:trace contextRef="#ctx0" brushRef="#br0" timeOffset="1">0 148 18596,'0'6'1992,"6"-3"-1447,10-5-225,6-2 800,9-2-1096,5 0-480,8 2 488,-3 1-120,2 2-304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16740,'3'78'6989,"8"45"-4605,4 75-1985,-20-5 911,4-198-1953,-1-1-1,1 1 1,0 0-1,0-1 1,0 1 0,0-8-1,5-5-189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50 362 15555,'-7'4'1022,"0"0"-52,0 1 0,0-1 1,0 1-1,-7 8 1742,48-34 752,9-18-2538,0-2 0,37-46 0,64-102-182,-143 187-740,0 1-1,0-1 1,1 0 0,-1 1-1,0-1 1,1 1 0,0-1 0,-1 1-1,1-1 1,0 1 0,2-2-1,5 6 19,-3 12-12,4 31 225,20 67-1557,-25-101 985,0 0-1,0 0 1,1 0-1,1 0 1,0-1-1,16 19 1,-5-12-304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16524,'0'0'200,"1"0"0,-1 1 0,1-1 1,-1 0-1,1 1 0,-1-1 0,1 1 1,-1-1-1,0 1 0,1-1 0,-1 0 1,0 1-1,0 0 0,1-1 1,-1 1-1,0-1 0,0 1 0,0-1 1,1 1-1,-1-1 0,0 1 0,0 0 1,0-1-1,0 1 0,0-1 0,0 1 1,-1 0-1,4 26 1865,-3-24-1728,10 168 2089,1 85-2943,-10-256 452,-1 1 0,0-1 0,0 1 1,0 0-1,0-1 0,0 1 0,0-1 1,0 1-1,0 0 0,0-1 1,0 1-1,0-1 0,0 1 0,-1 0 1,1-1-1,0 1 0,0-1 0,0 1 1,-1-1-1,1 1 0,0-1 0,-1 1 1,1-1-1,-1 1 0,1-1 1,0 1-1,-2 0 0,2-2 22,-1 1 1,0 0-1,0-1 1,1 1-1,-1-1 0,0 1 1,1-1-1,-1 1 1,0-1-1,1 1 0,-1-1 1,1 0-1,-1 1 1,1-1-1,-1 0 0,1 0 1,0 1-1,-1-1 1,1 0-1,0 0 0,-1-1 1,-9-28-637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20452,'5'0'562,"0"-1"-1,1 1 1,-1-1-1,0 0 1,1-1 0,-1 1-1,0-1 1,0 0-1,0 0 1,6-5-1,11-4-168,26-18 0,-17 3-147,-1 0 0,-1-2 0,43-53 1,-41 45-28,-29 34-198,0-1 0,0 1 0,0 0 0,0 0-1,1 0 1,-1 0 0,1 0 0,-1 1-1,4-3 1,-5 4-15,-1 0-1,1 0 1,-1 0-1,1 0 1,-1 0 0,1 0-1,-1 0 1,0 0-1,1 0 1,-1 0-1,1 0 1,-1 0 0,1 0-1,-1 0 1,1 1-1,-1-1 1,1 0-1,-1 0 1,1 0 0,-1 1-1,0-1 1,1 1-1,8 16 53,15 97-35,-5-20-717,-18-92 659,5 23-795,-1-1-1,4 47 1,-7-47 227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 17372,'-12'25'552,"0"0"-1,2 0 1,0 1 0,2 1 0,1 0 0,1 0 0,1 0 0,2 0 0,1 1-1,1 31 1,1-51-444,0 0 0,1 0-1,0 0 1,0 0-1,1 0 1,0 0-1,1 0 1,4 9 0,-6-15-66,0 0 1,0 0 0,0 0 0,1 0 0,-1 0 0,1-1 0,-1 1 0,1 0-1,0-1 1,-1 1 0,1-1 0,0 0 0,0 0 0,0 1 0,0-1 0,0 0-1,1-1 1,-1 1 0,0 0 0,0-1 0,1 1 0,-1-1 0,0 0-1,1 1 1,-1-1 0,0 0 0,1-1 0,-1 1 0,0 0 0,0-1 0,1 1-1,-1-1 1,3-1 0,5-2 50,0 0-1,0-1 1,-1 0-1,0-1 1,0 0-1,0 0 1,-1-1-1,0 0 1,-1-1 0,9-9-1,2-6 102,0 0-1,22-39 1,4-31 1,-25 50-123,-14 111-1,-4-49-79,0-1 0,6 24 1,-7-38 9,1-1 0,0 1 1,0 0-1,0-1 1,0 1-1,1-1 1,-1 1-1,1-1 1,0 0-1,0 1 1,0-1-1,1 0 1,-1 0-1,1-1 1,0 1-1,-1 0 1,1-1-1,4 3 1,-4-4 10,-1-1 1,0 1 0,0-1-1,0 0 1,0 1-1,0-1 1,0 0 0,0 0-1,1-1 1,-1 1 0,0 0-1,0-1 1,0 1 0,0-1-1,0 0 1,0 0-1,0 1 1,0-1 0,0 0-1,-1-1 1,1 1 0,0 0-1,1-2 1,4-3 70,-1 1-1,-1-1 1,1 0-1,8-13 1,-7 8 54,0-1 0,-1 1-1,0-2 1,-1 1 0,-1-1-1,0 1 1,4-23 0,-7 26-134,1 0 0,-2-1 1,1 1-1,-1-1 0,0 1 0,-1-1 0,-1 1 1,1-1-1,-1 1 0,-1 0 0,-5-14 0,-7 0-1158,14 22 1089,1 0-1,-1 0 1,1 1-1,-1-1 0,0 0 1,1 1-1,-1-1 1,0 1-1,0-1 1,0 1-1,1-1 0,-1 1 1,0-1-1,0 1 1,0 0-1,0 0 1,0-1-1,0 1 0,0 0 1,0 0-1,1 0 1,-1 0-1,0 0 0,0 0 1,0 0-1,-2 0 1,-1 4-619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75 21077,'-1'0'69,"1"-1"0,0 1 1,0 0-1,0-1 1,0 1-1,0 0 1,0 0-1,-1-1 1,1 1-1,0 0 0,0-1 1,-1 1-1,1 0 1,0 0-1,0-1 1,-1 1-1,1 0 1,0 0-1,0 0 1,-1-1-1,1 1 0,0 0 1,-1 0-1,1 0 1,0 0-1,-1 0 1,1 0-1,-1 0 1,1 0-1,0 0 0,-1 0 1,1 0-1,0 0 1,-1 0-1,1 0 1,0 0-1,-1 0 1,1 0-1,0 0 1,-1 0-1,1 0 0,0 1 1,-1-1-1,-15 7 1116,12-3-986,1-1 0,0 1-1,0 0 1,0 0 0,1 0-1,-1 0 1,1 0 0,0 0-1,-3 10 1,4-12-178,0 1 0,1-1-1,-1 1 1,0 0 0,1-1-1,0 1 1,0 0 0,0-1 0,0 1-1,0 0 1,0 0 0,1-1 0,-1 1-1,1-1 1,0 1 0,0 0-1,0-1 1,2 4 0,-3-5-18,1 0 0,0 0 0,0-1-1,0 1 1,0 0 0,0-1 0,0 1 0,0 0 0,0-1 0,0 1 0,0-1 0,0 0-1,0 1 1,0-1 0,0 0 0,0 0 0,0 0 0,1 1 0,-1-1 0,0 0 0,0-1-1,0 1 1,0 0 0,0 0 0,1 0 0,-1-1 0,0 1 0,0 0 0,0-1 0,0 1-1,0-1 1,0 1 0,0-1 0,0 0 0,1-1 0,4-2 16,0 0-1,0-1 1,0 0 0,5-6-1,1-2 29,0 0 0,-1-1 0,0-1 0,-2 0 0,1 0-1,-2-1 1,10-22 0,-16 25 28,-7 15 1,-9 18-67,9-10-324,0-1 1,1 1-1,0 0 0,1 0 0,0 1 1,0-1-1,-1 21 0,4-30 242,0-1 0,-1 1 0,1 0-1,0 0 1,0 0 0,0-1 0,0 1 0,0 0-1,0 0 1,0-1 0,1 1 0,-1 0 0,0 0 0,0 0-1,1-1 1,-1 1 0,0 0 0,1-1 0,-1 1-1,1 0 1,-1-1 0,1 1 0,-1 0 0,1-1-1,-1 1 1,1-1 0,0 1 0,-1-1 0,1 1-1,0-1 1,-1 0 0,1 1 0,0-1 0,-1 0 0,1 0-1,0 1 1,0-1 0,-1 0 0,1 0 0,0 0-1,0 0 1,0 0 0,-1 0 0,1 0 0,1 0-1,1-1-88,1 0 0,-1 0-1,0 0 1,1-1 0,-1 1-1,0-1 1,0 0 0,0 0-1,3-3 1,21-22-988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60 193 14427,'-21'65'2449,"12"-39"-1381,1 1-1,0 0 0,3 0 0,-4 30 1,12-35-108,-3-21-935,0-1 1,0 1-1,0-1 0,1 0 0,-1 1 0,0-1 0,1 1 0,-1-1 0,0 0 1,1 0-1,-1 1 0,0-1 0,1 0 0,-1 0 0,0 1 0,1-1 0,-1 0 1,1 0-1,-1 0 0,1 1 0,-1-1 0,0 0 0,1 0 0,-1 0 0,1 0 1,-1 0-1,1 0 0,-1 0 0,1 0 0,-1 0 0,1 0 0,-1 0 0,0-1 1,1 1-1,-1 0 0,1 0 0,-1 0 0,0-1 0,1 1 0,-1 0 0,1 0 1,-1-1-1,0 1 0,1 0 0,-1 0 0,0-1 0,1 1 0,-1-1 0,0 1 1,0 0-1,1-1 0,6-6 86,0 0 0,-1 0 0,0-1 0,0 0 0,0 0 0,6-13 1,26-60 272,-36 75-346,15-32 158,-2 0-1,-2-1 1,-1-1-1,8-55 1,-20 92-182,1 0 0,-1 0 1,0 0-1,0 0 1,0 0-1,-1 0 0,1 0 1,-1 0-1,-1-5 1,2 8-14,-1-1 1,1 1 0,0-1 0,0 1 0,-1-1 0,1 1 0,0 0 0,-1-1 0,1 1 0,0 0 0,-1-1 0,1 1 0,0 0 0,-1 0 0,1-1 0,-1 1 0,1 0 0,-1 0 0,1 0-1,-1 0 1,1-1 0,0 1 0,-1 0 0,0 0 0,0 0-1,0 1 0,-1-1-1,1 0 1,0 1 0,0-1 0,-1 1-1,1-1 1,0 1 0,0-1-1,0 1 1,0 0 0,0 0 0,-1 1-1,-8 7-8,1 0-1,0 1 0,1 0 0,0 1 0,1 0 0,0 0 0,1 1 0,-7 16 0,12-26 8,0-1 0,1 0-1,-1 0 1,1 1-1,0-1 1,-1 0-1,1 0 1,0 1-1,0-1 1,0 0 0,0 1-1,0-1 1,0 1-1,0-1 1,0 0-1,0 1 1,1-1 0,-1 0-1,1 0 1,-1 1-1,1-1 1,-1 0-1,1 0 1,0 0 0,-1 1-1,1-1 1,0 0-1,1 1 1,2 1-10,0-1 0,0 0 0,0 0 0,0-1 0,0 1 1,0-1-1,6 2 0,13 3-54,-15-2 30,0 0 0,0 0-1,0 0 1,0 1 0,-1 0 0,0 0-1,0 1 1,0 0 0,-1 0 0,0 1-1,0 0 1,0 0 0,5 10 0,-8-11 11,0-1 0,0 1 0,-1 0 0,0 0 0,0 0 0,0 0 1,-1 0-1,1 0 0,-2 0 0,1 0 0,-1 1 0,0-1 0,0 0 0,0 1 1,-1-1-1,0 0 0,-1 0 0,1 0 0,-5 10 0,-2-4-779,2-12 139,5-1 621,0-1 0,0 1 1,0 0-1,0 0 0,1-1 0,-1 1 1,1-1-1,-1 1 0,1-1 0,-1 1 1,1-1-1,0 1 0,-1-3 0,1-23-350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18364,'-26'19'3196,"21"-17"-2796,0 1 0,1 0-1,-1 0 1,1 0-1,0 0 1,0 1 0,0 0-1,0 0 1,1 0-1,0 0 1,-1 0-1,-2 7 1,6-11-408,0 1 1,0 0-1,0-1 1,0 1-1,0 0 1,0-1-1,0 1 1,0-1-1,1 1 0,-1 0 1,0-1-1,0 1 1,1-1-1,-1 1 1,0 0-1,1-1 1,-1 1-1,0-1 1,1 1-1,-1-1 0,1 1 1,-1-1-1,1 1 1,-1-1-1,1 0 1,-1 1-1,1-1 1,-1 0-1,1 1 0,-1-1 1,1 0-1,0 0 1,-1 0-1,1 1 1,0-1-1,0 0 1,29 6-399,-23-5 335,28 2-108,-28-3 172,1 1 1,-1-1-1,0 1 0,0 1 1,0-1-1,0 1 0,0 0 1,0 1-1,0 0 0,6 3 1,-12-5 13,0 1 0,0-1 0,0 0 0,0 0 0,0 0 0,0 1 0,-1-1 0,1 1 0,0-1 0,-1 0 0,1 1 0,-1-1 1,0 1-1,1-1 0,-1 1 0,0 0 0,0-1 0,0 1 0,0-1 0,0 1 0,0-1 0,0 1 0,-1-1 0,1 1 0,0-1 0,-1 1 0,1-1 0,-1 1 0,0-1 0,0 0 1,1 1-1,-2 1 0,-3 4 38,1 0 1,-1 0-1,1-1 0,-11 11 1,-22 13-25,35-28-126,0 0 0,-1-1-1,0 1 1,1-1 0,-1 0 0,0 0-1,0 0 1,0 0 0,1 0 0,-1-1-1,0 1 1,0-1 0,-5 0 0,7 0 84,0 0 0,-1-1 0,1 1 0,0-1 0,0 1 0,0-1 0,0 1 0,0-1 0,0 0 0,0 1 0,0-1 0,1 0 0,-1 0 0,0 0 0,0 0 0,1 0 0,-1 0 0,0 0 0,1 0 0,-1 0 0,1 0 0,-1 0 0,1 0 1,0 0-1,-1 0 0,1 0 0,0-1 0,0 1 0,0 0 0,0 0 0,0-2 0,-1-27-450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15459,'0'-1'181,"0"0"-1,1 0 1,0 0-1,-1 0 0,1 1 1,0-1-1,-1 0 1,1 0-1,0 0 1,0 1-1,-1-1 0,1 0 1,0 1-1,0-1 1,0 0-1,1 0 1,3 5 1873,-3 9 62,-7 86 1528,-1 14-2588,10 146 0,-4-256-1035,1 0 1,-1 0-1,1 0 1,-1 0-1,1 0 1,0 0 0,0 0-1,2 3 1,-3-6-19,0 0 0,0 0 0,0 0 0,0 0 0,0 0 1,0 0-1,1 1 0,-1-1 0,0 0 0,0 0 0,0 0 0,0 0 1,0 0-1,0 0 0,0 0 0,1 0 0,-1 0 0,0 0 0,0 0 1,0 0-1,0 0 0,0 0 0,0 0 0,1 0 0,-1 0 0,0 0 1,0 0-1,0 0 0,0 0 0,0 0 0,0 0 0,1 0 0,-1 0 1,0 0-1,0 0 0,0 0 0,0 0 0,0 0 0,0 0 0,0 0 1,1-1-1,-1 1 0,0 0 0,0 0 0,0 0 0,0 0 0,0 0 1,0 0-1,0 0 0,0 0 0,0-1 0,6-16 105,7-122 191,-9 76-264,-3 65-42,-1 1 0,0 0 0,1 0 0,-1 0 0,1 0 0,0-1 0,0 1 0,0 0 0,0 0 0,0-1 0,1 1 0,-1-1 0,1 0 0,0 1 0,0-1 1,3 3-1,-3-3 2,-1 0 1,1-1 0,0 0 0,-1 1-1,1-1 1,0 0 0,0 0 0,0 0 0,0 0-1,0 0 1,1-1 0,-1 1 0,0-1-1,0 1 1,0-1 0,1 0 0,-1 0 0,0 0-1,0 0 1,1 0 0,-1 0 0,0-1-1,0 1 1,0-1 0,0 1 0,4-2 0,3-3 13,0 0 0,0-1 0,8-7 0,17-9 23,-34 22-33,0 0 1,1-1 0,-1 1 0,1 0 0,-1 0 0,1 0 0,-1 0-1,1 0 1,-1 0 0,1 0 0,-1 0 0,1 0 0,-1 0 0,0 0 0,1 0-1,-1 0 1,1 0 0,-1 1 0,1-1 0,-1 0 0,1 0 0,-1 0-1,0 1 1,1-1 0,-1 0 0,1 0 0,-1 1 0,0-1 0,1 0 0,-1 1-1,0-1 1,0 1 0,1-1 0,-1 0 0,0 1 0,0-1 0,1 1-1,-1-1 1,0 1 0,0-1 0,0 0 0,0 1 0,0-1 0,0 1 0,0-1-1,0 1 1,0-1 0,0 2 0,3 31-35,-3-21 29,0-9 8,0-1 1,1 0 0,-1 0 0,0 1-1,1-1 1,0 0 0,-1 0 0,1 0 0,0 0-1,0 0 1,0 0 0,0 0 0,1 0-1,-1 0 1,3 2 0,-3-3 1,0-1-1,1 1 1,-1 0 0,1-1 0,0 1 0,-1-1-1,1 0 1,-1 0 0,1 1 0,-1-1-1,1 0 1,0 0 0,-1-1 0,1 1-1,-1 0 1,1 0 0,-1-1 0,1 1-1,-1-1 1,1 1 0,-1-1 0,1 0-1,1 0 1,100-53-1705,-87 45-68,-14 8 1714,1-1 1,-1 1-1,0 0 0,0-1 1,-1 0-1,1 1 0,0-1 1,-1 0-1,1 0 0,-1 0 1,2-2-1,3-10-412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16764,'-4'1'594,"-1"0"0,1 1 0,0-1 1,0 1-1,0 0 0,0 0 1,0 0-1,1 0 0,-7 6 0,-2 0 984,-15 14 252,26-21-1792,0 0 0,0 0 0,0 0 0,0 0 0,0 0 0,1 0 0,-1 0 0,0 0 0,0 0 0,1 1 0,-1-1 0,1 0 0,-1 1 0,1-1 0,-1 0 0,1 1 0,0-1 0,0 1 0,0-1 0,0 0 0,0 3 0,0-4-37,1 1 1,-1 0-1,1-1 0,0 1 1,-1-1-1,1 1 0,0-1 1,-1 1-1,1-1 1,0 0-1,0 1 0,0-1 1,-1 0-1,1 1 0,0-1 1,0 0-1,0 0 1,0 0-1,-1 0 0,1 0 1,1 0-1,21 0-48,-20 0 45,29-3-11,27-1-42,-56 4 52,0 0 1,0 0-1,0 1 0,0-1 1,0 1-1,0 0 1,0-1-1,0 1 1,0 1-1,0-1 1,-1 0-1,1 1 0,0-1 1,4 5-1,-6-4 31,1 0-1,-1 0 0,1 1 1,-1-1-1,0 0 0,0 1 1,0-1-1,0 1 0,0-1 1,-1 1-1,1 0 0,-1-1 1,0 1-1,1-1 0,-1 1 1,0 0-1,-1-1 0,1 1 1,0 0-1,-1-1 0,0 1 1,1-1-1,-1 1 0,0-1 1,0 1-1,0-1 0,-4 5 1,0 2 167,-1 1 1,0-1-1,-1-1 0,1 1 1,-12 9-1,16-16-182,0 0 0,0 0 0,0-1-1,-1 1 1,1 0 0,0-1 0,-1 0 0,1 0-1,-1 0 1,0 0 0,1 0 0,-1 0-1,0-1 1,0 1 0,1-1 0,-6 1 0,7-2-40,-1 1 1,1 0-1,0-1 1,-1 1-1,1 0 1,0-1-1,0 0 1,0 1 0,-1-1-1,1 0 1,0 1-1,0-1 1,0 0-1,0 0 1,0 0-1,0 0 1,0 0-1,1 0 1,-1 0 0,0 0-1,0-1 1,1 1-1,-1 0 1,1 0-1,-1-1 1,1 1-1,0 0 1,-1-1 0,1 1-1,0 0 1,0-1-1,0 1 1,0 0-1,0-1 1,0-1-1,0-2-33,1 1-1,-1-1 1,1 0-1,0 0 1,0 1-1,1-1 1,2-6-1,8-13-428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16996,'14'1'768,"-1"1"1,1 1-1,-1 0 1,0 1-1,19 8 0,-29-11-673,-1 0 0,1 1 0,-1-1 0,0 1 0,0-1 0,0 1 0,0 0 0,0 0 0,0 0 0,0 0 0,0 0 0,-1 0 0,1 1 0,1 4 0,-2-5-57,-1 1 0,1-1 0,-1 1 0,0-1 0,1 1 0,-2 0 1,1-1-1,0 1 0,0 0 0,-1-1 0,1 1 0,-1-1 0,0 1 0,0-1 0,0 1 0,0-1 0,0 0 0,-3 4 0,-6 9 172,-1 0-1,-1-1 0,-1-1 1,0 0-1,0-1 1,-26 19-1,15-13 352,-24 25 0,47-42-524,0 1 0,-1-1 1,1 0-1,0 1 0,0-1 0,0 0 1,1 1-1,-1-1 0,0 1 1,0-1-1,1 1 0,-1 1 0,1-2-41,0-1 0,0 1 0,0-1 0,0 1 0,0-1 0,0 1 0,0-1 0,0 1 0,0-1 0,0 1 0,1-1 0,-1 1 0,0-1 0,0 1 0,0-1-1,1 0 1,-1 1 0,0-1 0,1 0 0,-1 1 0,0-1 0,1 0 0,-1 1 0,0-1 0,1 0 0,0 1 0,2 0-106,-1 0 1,1-1 0,-1 1-1,1-1 1,-1 1-1,1-1 1,0 0 0,-1 0-1,1 0 1,0 0 0,-1-1-1,1 1 1,3-2-1,7-2-146,0 0 0,23-12 0,0-4-228</inkml:trace>
  <inkml:trace contextRef="#ctx0" brushRef="#br0" timeOffset="1">434 1 16772,'-7'23'2392,"-7"4"-1160,-5 0-543,4 5 2719,2 2-2151,8-2-617,3-4-280,7-3-912,6-3-385,3-9 729,5-6-184,-6-8-144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20284,'11'-2'2753,"1"1"-1649,0-2-496,1 0 1857,2 0-1081,1-1-408,0 1-1048,1-1-528,-5-1 528,-5 5-168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17276,'5'-49'3291,"8"116"1575,40 588-567,-51-611-4058,0-28-191,-4-33-92,-23-153-214,-5-57-15,30 226 241,0 0 1,0 0-1,0 0 0,0 0 0,0 0 0,0 0 0,1 0 1,-1 0-1,0 0 0,0 0 0,1 0 0,-1 0 0,1 0 0,-1 0 1,1 0-1,-1 0 0,1 0 0,-1 0 0,1 1 0,0-1 1,-1 0-1,1 0 0,0 1 0,0-1 0,0 0 0,0 1 1,0-1-1,-1 1 0,1-1 0,0 1 0,2-1 0,2 0-408,1-1-1,0 1 1,-1 1-1,12-1 0,3-1-671,7-2 44,40-13 0,-32 7 191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124 374 13435,'1'-1'160,"-1"1"1,0-1-1,1 0 0,-1 1 1,0-1-1,1 0 0,-1 0 1,0 0-1,0 1 1,0-1-1,0 0 0,0 0 1,0 0-1,0 1 0,0-1 1,0 0-1,0 0 0,0 0 1,0 0-1,0 1 1,-1-1-1,1 0 0,-1-1 1,0 2 8,1-1 1,-1 1-1,0-1 1,0 1-1,1-1 0,-1 1 1,0 0-1,0-1 1,0 1-1,0 0 1,1 0-1,-1 0 1,0 0-1,0 0 1,0 0-1,0 0 1,1 0-1,-3 0 0,-1 1 218,0-1 0,0 1 0,0 0 0,0 1 0,0-1 0,0 1 0,0 0 0,-5 3 0,4 0-227,-1-1 0,1 1 0,0 0-1,0 1 1,0-1 0,1 1-1,-1 0 1,2 0 0,-1 0 0,1 1-1,0-1 1,0 1 0,0 0 0,1 0-1,0 0 1,-1 13 0,3-19-149,0 0 1,-1 0 0,1 0 0,0 0-1,1 0 1,-1 0 0,0 0 0,0 0-1,0 0 1,0 0 0,1 0 0,-1 0-1,1 0 1,-1 0 0,1 0 0,-1 0-1,1 0 1,-1 0 0,1 0 0,0 0-1,-1-1 1,1 1 0,0 0-1,1 1 1,0-2 5,-1 1-1,1-1 0,0 0 1,-1 1-1,1-1 0,0 0 0,-1 0 1,1 0-1,0 0 0,-1 0 1,1 0-1,-1 0 0,1-1 1,2 0-1,3-1 21,1-1 0,-1 0 1,0 0-1,0-1 0,11-7 0,6-9 21,-1-1 0,0-1-1,37-48 1,-50 57-103,-10 13 42,0 0 0,0-1 0,0 1 0,0 0 0,1 0 0,-1 0 0,0 0 0,0-1 0,0 1 0,0 0 0,0 0 0,1 0 0,-1 0 0,0 0 0,0 0 0,0-1 0,1 1 0,-1 0 0,0 0 0,0 0 0,0 0 0,1 0 0,-1 0 0,0 0 0,0 0 0,0 0 0,1 0 0,-1 0 0,0 0 0,0 0 0,0 0 0,1 0 0,-1 0 0,0 0 0,0 0 0,0 0 0,1 0 0,-1 1 0,0-1 0,0 0 0,0 0 0,1 0 0,-1 0 0,0 0 0,0 0 0,0 1 0,0-1 0,0 0 0,1 0 0,-1 0 0,0 0 0,0 1 0,0-1 0,0 0 0,0 0 0,0 0 0,0 1 0,0-1 0,0 0 0,0 0 0,0 0 0,0 1 0,3 11-110,-4 22-419,0-29 337,0-1 0,1 1 1,-1-1-1,1 1 0,0-1 1,0 1-1,1-1 0,0 0 1,-1 1-1,1-1 0,1 1 1,-1-1-1,3 6 0,-3-9 118,-1-1-1,1 0 0,-1 1 1,1-1-1,-1 1 1,1-1-1,-1 0 1,1 1-1,0-1 0,-1 0 1,1 0-1,-1 1 1,1-1-1,0 0 1,-1 0-1,1 0 0,0 0 1,-1 0-1,1 0 1,-1 0-1,1 0 1,0 0-1,-1 0 1,1 0-1,0 0 0,-1 0 1,1-1-1,-1 1 1,1 0-1,0 0 1,-1-1-1,1 1 0,-1 0 1,1-1-1,-1 1 1,1-1-1,-1 1 1,1-1-1,17-18-1677,-4-2 824,0-2 0,-1 1 0,-2-2-1,0 1 1,10-34 0,27-126 1021,-42 151 219,2-9 2894,-6 38-2309,-2 4-80,-2 21 332,-14 95 1657,8-72-2100,2 0 0,2 0-1,2 55 1,2-97-639,0 1 0,1 0-1,-1-1 1,1 1 0,0-1-1,0 0 1,0 1 0,3 3-1,-4-6-53,0 0 0,1-1-1,-1 1 1,1-1 0,-1 1 0,1 0-1,0-1 1,-1 0 0,1 1-1,-1-1 1,1 1 0,0-1 0,-1 0-1,1 1 1,0-1 0,0 0-1,-1 0 1,1 1 0,0-1 0,0 0-1,-1 0 1,1 0 0,0 0-1,0 0 1,-1 0 0,1 0 0,0 0-1,0-1 1,-1 1 0,1 0-1,0 0 1,-1-1 0,1 1 0,0 0-1,-1-1 1,1 1 0,0 0 0,-1-1-1,1 1 1,-1-1 0,1 1-1,0-2 1,3-1-14,-1 0 0,0-1-1,0 1 1,0-1 0,0 0 0,-1 0 0,1 0-1,-1 0 1,0 0 0,0 0 0,0-1 0,0-4-1,14-60-384,-14 54 270,3-10-572,-1-1-1,-1-34 0,-11 128-551,4-44 1199,-2 44-1,6-62 47,0 1-1,1-1 1,0 1-1,0-1 1,0 1-1,0-1 1,1 0-1,0 0 1,1 0-1,-1 0 1,7 10 0,-8-14-63,1 0 1,-1 0-1,1-1 1,-1 1 0,1 0-1,0 0 1,0-1 0,0 1-1,0-1 1,4 2-1,-5-2 45,0-1-1,0 0 1,0 1-1,0-1 1,0 0-1,0 0 1,0 0-1,0 0 1,0 0-1,0 0 0,0 0 1,0 0-1,0 0 1,0-1-1,0 1 1,0 0-1,0 0 1,0-1-1,0 1 0,0-1 1,0 1-1,0-1 1,0 0-1,0 1 1,0-1-1,1-1 1,11-15-244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18876,'4'18'1066,"0"1"0,-2 0 0,1 23 0,1 8 167,8 44-149,12 115-647,-29-232-2349,-17-42 0,-26-46 3680,48 111-1722,0-1-1,0 1 0,-1 0 0,1 0 0,0 0 0,0-1 0,0 1 0,0 0 0,0 0 0,0-1 1,0 1-1,0 0 0,0 0 0,0-1 0,0 1 0,0 0 0,0 0 0,0-1 0,0 1 0,0 0 1,0 0-1,0-1 0,0 1 0,0 0 0,0 0 0,0-1 0,0 1 0,1 0 0,-1 0 0,0 0 1,0-1-1,0 1 0,0 0 0,1 0 0,10-2 741,20 7-580,-22-3-280,5 0-371,1-1 1,0-1-1,-1 0 1,1-1-1,0 0 1,-1-2-1,1 1 1,-1-2 0,20-7-1,-1-2-513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70 109 16700,'-3'8'891,"-1"0"0,0 0 0,-1 0 1,-5 8-1,-12 22 1681,18-31-2231,1 0 1,0 1-1,0-1 1,1 1 0,0 0-1,1-1 1,-1 1-1,1 11 1,1-18-330,0 0 1,0 0-1,1-1 1,-1 1-1,0 0 1,1 0 0,-1-1-1,0 1 1,1 0-1,-1-1 1,1 1-1,-1 0 1,1-1-1,0 1 1,-1-1-1,1 1 1,0-1 0,-1 1-1,1-1 1,0 1-1,-1-1 1,1 0-1,0 1 1,0-1-1,-1 0 1,1 0-1,0 0 1,0 1 0,0-1-1,0 0 1,-1 0-1,1 0 1,0 0-1,0-1 1,0 1-1,-1 0 1,1 0-1,0 0 1,0 0 0,1-1-1,36-11-31,-34 11 30,35-16-24,-31 12 16,0 1 1,0 0-1,1 1 0,-1 0 1,1 0-1,0 1 0,0 0 0,0 1 1,0 0-1,14 0 0,-4 8 96,-13-3 169,-5-5-214,-1 1 0,0-1-1,1 0 1,-1 1 0,0-1 0,1 1 0,-1-1-1,0 0 1,0 1 0,0-1 0,1 1 0,-1-1-1,0 0 1,0 1 0,0-1 0,0 0 0,0 1-1,0-1 1,0 0 0,-1 1 0,1-1 0,0-1 0,-10-28 1256,-21-51 0,9 29-909,22 52-425,0-1-1,-1 1 0,1-1 0,0 1 0,0-1 0,-1 1 0,1-1 0,0 0 0,0 1 0,0-1 0,0 0 0,0 1 0,0-1 0,0 1 0,0-1 0,0 0 0,0 1 0,0-1 0,1 1 0,-1-1 0,0 0 0,0 1 1,1-1-1,-1 1 0,0-1 0,1 1 0,-1-1 0,0 1 0,1-1 0,-1 1 0,1-1 0,-1 1 0,1 0 0,-1-1 0,1 1 0,-1 0 0,1-1 0,-1 1 0,1 0 0,0-1 0,31-3-1392,-14 3 606,38-18-349,-22 4 516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43 145 16548,'-3'1'347,"0"-1"0,0 0 1,0 0-1,0 0 0,0 0 1,0-1-1,1 1 1,-1-1-1,0 1 0,-4-3 1,7 3-262,-1 0-1,1-1 1,-1 1 0,1 0 0,-1-1-1,1 1 1,0-1 0,-1 1 0,1-1 0,-1 1-1,1-1 1,0 1 0,0-1 0,-1 1-1,1-1 1,0 1 0,0-1 0,0 1-1,-1-1 1,1 0 0,0 1 0,0-1 0,0-1 78,1 0 1,-1 0 0,0 0 0,1 0 0,-1 1-1,1-1 1,-1 0 0,1 0 0,0 1 0,2-3 0,2-4 75,0 1 0,1 0 0,0 1 1,0-1-1,0 1 0,1 1 1,0-1-1,0 1 0,13-7 1,-8 6-139,0 0 0,1 0 0,-1 1 1,1 1-1,23-5 0,-31 8-78,1 0-1,-1 1 1,0 0-1,1 0 1,-1 0-1,0 0 1,11 3 0,-14-2-16,0-1 0,1 1 0,-1 0 1,0 0-1,0 0 0,0 0 0,0 1 0,0-1 1,0 1-1,0-1 0,-1 1 0,1-1 1,0 1-1,-1 0 0,0 0 0,1 0 1,-1 0-1,0 0 0,0 0 0,2 4 1,-1 1 1,-1 1 1,1-1-1,-1 1 1,-1 0-1,1-1 1,-2 1-1,1-1 1,-1 1-1,0 0 1,0-1-1,-1 1 1,0-1-1,-3 8 1,-5 12 34,-2 0-1,-15 26 1,8-20 44,-1 0 1,-1-1-1,-2-1 0,-42 44 1,35-50 24,30-25-108,-1 1-1,0 0 1,0-1-1,0 1 1,0 0-1,0-1 1,0 1-1,0-1 1,0 1-1,0-1 0,0 0 1,0 0-1,0 1 1,0-1-1,0 0 1,0 0-1,0 0 1,-1 0-1,1 0 1,0 0-1,0 0 1,0 0-1,0-1 1,0 1-1,0 0 1,0-1-1,0 1 1,-1-1-1,1 0-3,1 1-1,-1-1 1,1 1-1,0-1 1,-1 0-1,1 1 1,0-1-1,-1 0 1,1 1-1,0-1 1,0 0-1,-1 1 1,1-1-1,0 0 1,0 1 0,0-1-1,0 0 1,0 1-1,0-1 1,0 0-1,0 0 1,0 1-1,0-1 1,1 0-1,-1 1 1,0-1-1,0 0 1,1 1-1,-1-1 1,0 0-1,1 1 1,-1-1-1,1 1 1,-1-1 0,1 1-1,-1-1 1,2 0-1,-1-1-1,1 1-1,0-1 0,0 1 1,0 0-1,0-1 1,0 1-1,0 0 1,0 0-1,0 0 1,4 0-1,-1 0-12,0 1 0,0 0-1,0 0 1,0 0 0,0 1-1,0 0 1,0 0 0,0 0 0,0 1-1,0-1 1,-1 1 0,1 0-1,-1 1 1,1-1 0,4 4 0,9 7-33,-1 1 1,20 19 0,-16-13-20,-17-16 47,3 3 3,0-1-1,1 0 1,0 0-1,0-1 1,9 5 0,-16-9 23,1 0 0,0-1 0,0 1 0,0 0 0,0-1 0,0 1 0,0-1 0,0 0 0,0 0 0,0 0 0,0 0 0,0 0 0,0 0 1,0 0-1,-1 0 0,1-1 0,0 1 0,0-1 0,0 0 0,0 1 0,0-1 0,0 0 0,-1 0 0,1 0 0,0 0 0,-1-1 0,1 1 1,-1 0-1,1-1 0,2-2 0,1-5 65,1 1 0,-1-1 0,0 0 0,-1-1 0,0 1 0,-1-1 1,0 1-1,4-21 0,-4 11 43,0 0 1,-2 0-1,-1-37 1,-6 24-347,5 31 115,1 0 1,0 0 0,-1 0 0,1 0-1,-1 0 1,1 1 0,-1-1 0,0 0-1,1 0 1,-1 0 0,0 1 0,1-1-1,-1 0 1,0 1 0,0-1-1,1 1 1,-1-1 0,0 1 0,0-1-1,0 1 1,0 0 0,0-1 0,0 1-1,0 0 1,0 0 0,-2-1 0,2 0-489,-3-6-199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 17572,'0'-1'92,"1"1"0,-1 0 1,0-1-1,0 1 0,0-1 0,0 1 1,0 0-1,0-1 0,-1 1 1,1-1-1,0 1 0,0 0 0,0-1 1,0 1-1,0-1 0,0 1 1,-1 0-1,1-1 0,0 1 0,0 0 1,-1-1-1,1 1 0,0 0 1,0 0-1,-1-1 0,1 1 0,0 0 1,-1 0-1,1-1 0,-1 1 1,-11 4 1084,-13 16 763,17-9-1596,-1 0-1,1 0 0,1 0 1,0 1-1,1 0 0,0 1 1,1 0-1,-3 13 0,2-6-157,1 1 0,1 0 0,0 0 0,1 30 0,2-42-112,2 0 1,-1-1 0,1 1-1,1 0 1,4 15-1,-6-22-45,1 0-1,0 1 0,-1-1 1,1 0-1,0 0 0,1 0 1,-1 0-1,0-1 1,1 1-1,-1 0 0,1 0 1,-1-1-1,1 1 0,0-1 1,-1 1-1,1-1 0,0 0 1,0 0-1,0 0 1,0 0-1,0 0 0,0 0 1,1 0-1,-1-1 0,0 1 1,0-1-1,4 1 0,0-2 23,-1 0-1,1 1 1,-1-2-1,0 1 0,1-1 1,-1 0-1,0 0 0,0 0 1,0-1-1,0 1 0,0-1 1,-1 0-1,1-1 0,3-3 1,7-7 179,0 0 0,19-25 0,-25 27-104,0 0-1,0-1 0,-1 0 1,-1-1-1,0 0 1,-1 0-1,7-22 1,-12 31-110,0 0 1,0 0-1,0 0 0,-1 0 1,0 0-1,0 0 0,0-1 1,-1 1-1,1 0 1,-1 0-1,-2-6 0,1 7-48,1 1-1,-1-1 1,0 1-1,0-1 1,0 1-1,-1 0 1,1 0-1,-1 0 0,0 0 1,1 1-1,-1-1 1,-1 1-1,1 0 1,0-1-1,0 1 1,-7-2-1,5 2-118,0-1 0,0 1 0,0 0 0,0 1 0,0 0 0,-1 0 0,1 0 0,-1 0 0,1 1 0,-1 0 0,1 0 0,-1 0 0,1 1 0,-1-1 0,1 1 0,0 1 0,-1-1 0,-4 3 0,-7 7-566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17684,'-3'-14'2388,"2"23"-861,1 23-381,38 420-1873,-38-450 619,0-1 79,0 0 0,0 0 0,0 0 0,0 0 0,0-1 0,0 1 0,1 0 0,-1 0 0,0 0 0,0 0 1,1-1-1,-1 1 0,1 0 0,-1 0 0,0-1 0,1 1 0,0 0 0,-1-1 0,1 2 0,7-5-442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18004,'-10'67'2528,"9"-49"-2446,-1 3 53,2 0 0,0-1 0,5 40 0,-3-54-96,-1 0 1,1-1-1,-1 1 0,2 0 1,-1-1-1,1 1 0,-1-1 0,2 0 1,-1 1-1,0-2 0,1 1 1,0 0-1,0-1 0,1 0 0,-1 1 1,1-2-1,0 1 0,5 3 1,51 23 234,-45-24-249,0 2 0,0-1 0,-1 2 0,24 18 0,-35-23-23,0-1 0,-1 1 0,1 0 1,-1 0-1,0 0 0,0 0 1,-1 0-1,1 1 0,-1-1 0,0 1 1,0-1-1,-1 1 0,1 0 0,-1 0 1,0 0-1,0 0 0,0 0 1,-1 0-1,0 0 0,-1 10 0,0-9 24,0 0-1,0 0 0,0-1 1,-1 1-1,0-1 0,0 1 1,0-1-1,-1 1 0,0-1 1,0 0-1,0 0 1,-1-1-1,0 1 0,0-1 1,0 1-1,0-1 0,-6 4 1,7-6 7,0 0 1,0 0 0,-1 0 0,1-1 0,0 1 0,0-1 0,-1 0 0,1 0 0,-1 0 0,0 0 0,1-1 0,-1 1 0,1-1 0,-1 0 0,0 0 0,1-1-1,-1 1 1,1-1 0,-1 1 0,1-1 0,-1 0 0,1 0 0,-1-1 0,1 1 0,0-1 0,0 0 0,0 1 0,-5-5 0,0-1 12,0 0 0,1 0 0,0-1 0,0 1 0,1-2 0,0 1 0,0-1 0,1 1 0,0-2 0,1 1 0,0 0 0,0-1 0,1 0 0,0 0 0,1 0 0,0 0 0,1 0 0,-1-14 0,2 12-45,0 0-1,1 1 1,0-1-1,1 0 1,0 0-1,1 1 1,0-1-1,1 1 1,0 0 0,0 0-1,2 0 1,-1 1-1,1 0 1,1 0-1,13-15 1,1 4 33,2 1 0,0 1 0,38-22 1,-17 10 257,-40 29-231,0-1 0,-1 1 1,0-1-1,1 0 0,-1 0 0,0-1 0,-1 1 1,5-6-1,-7 8-41,1-1 1,-1 1-1,1 0 1,-1 0-1,0 0 1,0 0-1,0 0 1,1 0-1,-1 0 1,0-1-1,0 1 1,-1 0-1,1 0 1,0 0-1,0 0 1,-1 0-1,1 0 1,0 0-1,-1 0 1,1 0-1,-1 0 1,1 0-1,-1 0 1,0 0-1,1 0 1,-1 0-1,0 0 1,0 0-1,1 1 1,-1-1-1,0 0 1,0 0-1,0 1 1,0-1-1,0 1 1,0-1-1,-2 0 1,-46-21-726,37 18 411,0-1 1,0-1-1,-14-8 1,3-2-157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14995,'3'1'158,"-1"0"-1,0 1 0,0-1 1,1 1-1,-1 0 0,-1 0 1,1-1-1,0 2 0,0-1 1,-1 0-1,1 0 0,-1 0 1,0 1-1,1-1 0,-1 0 1,0 1-1,-1-1 0,2 5 1,4 6 640,0 1-524,1-1 1,1-1-1,0 1 0,0-1 1,1-1-1,1 1 1,0-2-1,12 11 1,-19-19-211,0 0 0,0 1-1,0-1 1,0 0 0,1 0 0,-1-1 0,1 1 0,-1-1 0,1 1 0,0-1 0,-1-1-1,1 1 1,0 0 0,0-1 0,0 0 0,-1 1 0,1-2 0,0 1 0,0 0 0,0-1 0,0 0-1,-1 0 1,1 0 0,0 0 0,-1 0 0,1-1 0,-1 0 0,1 0 0,-1 0 0,0 0 0,0 0-1,0 0 1,0-1 0,0 0 0,3-3 0,5-8 278,0 0 0,0 0-1,-2-1 1,0 0 0,0-1 0,-1 0-1,-2 0 1,1-1 0,-2 0 0,5-23 0,-10 55-325,0 0 1,1 0 0,4 22 0,-4-29-29,0 0-13,0-1 1,0 1 0,1-1 0,0 1 0,5 10 0,-6-17 23,-1 0 1,1 0-1,-1 0 1,1 0-1,0 0 1,-1 0-1,1 0 0,0 0 1,0 0-1,0-1 1,0 1-1,0 0 1,0 0-1,0-1 1,0 1-1,0-1 0,0 1 1,0-1-1,0 1 1,0-1-1,0 0 1,1 0-1,-1 1 1,0-1-1,0 0 0,0 0 1,0 0-1,1 0 1,-1 0-1,0 0 1,0-1-1,0 1 1,0 0-1,1-1 0,-1 1 1,0-1-1,0 1 1,0-1-1,0 1 1,0-1-1,0 0 0,0 1 1,0-1-1,1-1 1,7-6 66,0-1 1,-1 0-1,1 0 1,-2 0-1,1-1 0,-2 0 1,1-1-1,-1 1 1,-1-1-1,0-1 1,0 1-1,-1-1 1,3-16-1,-6 25-50,-1 0 1,1-1-1,-1 1 0,0 0 1,0 0-1,0 0 0,-1-4 1,1 6-146,0 0 1,-1 0-1,1 0 1,-1 0-1,1 0 1,0 0-1,-1 0 1,0 0-1,1 0 1,-1 1-1,1-1 1,-1 0-1,0 0 1,0 1-1,1-1 1,-1 0-1,0 1 1,0-1-1,0 1 1,0-1-1,0 1 1,0 0-1,0-1 1,-2 1-1,3 0 92,0 0 0,0 0-1,-1 0 1,1 0 0,0 0-1,0 0 1,0 0 0,-1 0-1,1 0 1,0 0 0,0 0-1,0 0 1,-1 0 0,1 0-1,0 1 1,0-1 0,0 0-1,0 0 1,-1 0 0,1 0-1,0 1 1,0-1 0,0 0-1,0 0 1,0 0 0,-1 0-1,1 1 1,0-1 0,0 0-1,0 0 1,0 1 0,0-1-1,1 6-740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0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18724,'-3'3'298,"-13"15"1160,1 1 0,-16 24 0,27-37-1347,1 0-1,-1 0 1,2 1 0,-1-1 0,1 1-1,-1-1 1,2 1 0,-1 0 0,1 0 0,0 0-1,1 0 1,0 9 0,0-14-92,0-1 0,0 1-1,0-1 1,0 1 0,0-1 0,1 1-1,-1-1 1,0 1 0,1-1 0,0 1 0,-1-1-1,1 0 1,0 1 0,0-1 0,0 0-1,-1 0 1,1 1 0,1-1 0,-1 0 0,0 0-1,0 0 1,0 0 0,3 1 0,-2-1 1,0-1 1,0 1 0,1-1-1,-1 1 1,0-1-1,1 0 1,-1 0 0,0 0-1,1 0 1,-1-1-1,0 1 1,1 0 0,3-2-1,5-2 18,-1 0 1,1-1-1,-1 0 0,0-1 0,11-9 0,-7 5-15,-1 0-1,-1-2 1,14-14 0,-22 21-24,1-1 0,-1 1 1,-1 0-1,1-1 0,-1 0 0,0 0 1,0 0-1,-1 0 0,0 0 1,3-13-1,-4 18-14,-1 0 0,0 0 0,1 0 0,-1 0 0,0 0 0,0-1 1,0 1-1,0 0 0,0 0 0,0 0 0,0 0 0,0 0 0,-1-1 0,1 1 0,0 0 0,-1 0 1,1 0-1,-1 0 0,1 0 0,-1 0 0,1 0 0,-1 0 0,0 0 0,1 0 0,-1 0 1,0 0-1,0 1 0,0-1 0,0 0 0,0 1 0,0-1 0,0 0 0,0 1 0,0-1 0,0 1 1,0-1-1,0 1 0,0 0 0,0 0 0,0-1 0,-1 1 0,0 0 0,-5 0-142,0 1 0,0 0-1,0 0 1,0 0 0,-12 5-1,12-4 153,-13 5-279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54 18100,'-3'-2'350,"0"1"0,-1-1 1,1 1-1,-1 0 0,1 0 1,-1 0-1,0 0 0,1 0 1,-1 1-1,0 0 0,0 0 1,1 0-1,-1 0 0,0 0 1,0 1-1,-4 1 0,4-1-299,0 0-1,0 0 1,1 1-1,-1 0 1,0-1-1,1 1 1,0 0-1,-1 1 1,1-1 0,0 1-1,0-1 1,0 1-1,1 0 1,-1 0-1,1 0 1,-1 0-1,1 1 1,0-1-1,0 1 1,1-1-1,-1 1 1,1 0 0,-2 6-1,2-9-53,1 0 1,0 0-1,0 0 0,-1 0 1,1 0-1,0 0 0,0 0 1,0 0-1,0 0 0,0-1 1,0 1-1,1 0 0,-1 0 0,0 0 1,0 0-1,1 0 0,-1 0 1,0 0-1,1-1 0,-1 1 1,1 0-1,-1 0 0,1 0 1,-1-1-1,1 1 0,0 0 1,-1-1-1,1 1 0,0-1 0,0 1 1,-1-1-1,1 1 0,0-1 1,0 1-1,0-1 0,0 0 1,-1 1-1,1-1 0,0 0 1,0 0-1,0 0 0,0 1 1,0-1-1,0 0 0,0 0 1,0-1-1,0 1 0,0 0 0,0 0 1,-1 0-1,1-1 0,2 1 1,4-2 5,0 0 0,0 0 0,-1 0 0,1-1 0,9-5 0,6-6 121,-1-1 1,36-34-1,-4 4 241,-51 46-183,-3 7-108,-6 21-270,-2 10-939,8-37 1023,1-1 1,0 0 0,0 0 0,0 0 0,0 0-1,0 0 1,0 1 0,0-1 0,0 0 0,0 0-1,1 0 1,-1 0 0,0 0 0,1 1 0,-1-1-1,1 0 1,0 0 0,-1 0 0,2 1 0,-2-2 54,1 0 1,0 0-1,0 0 1,0 1-1,0-1 1,0 0 0,0 0-1,0-1 1,0 1-1,0 0 1,0 0-1,-1 0 1,1 0-1,0-1 1,0 1 0,0 0-1,0-1 1,0 1-1,-1-1 1,1 1-1,0-1 1,0 1-1,-1-1 1,1 0 0,1-1-1,17-16-790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114 215 16131,'-1'3'210,"0"-1"0,-1 1-1,1-1 1,-1 1 0,0-1-1,1 0 1,-1 0-1,0 0 1,-1 0 0,-3 3-1,-6 6 197,3 0 8,-1 0 0,1 0 1,1 1-1,0 0 0,1 1 1,0 0-1,1 0 0,-6 21 0,11-33-391,1 0 0,0 0 0,-1 0-1,1 0 1,0 0 0,0 0-1,0 0 1,0 1 0,0-1 0,0 0-1,0 0 1,0 0 0,0 0-1,1 0 1,-1 0 0,0 0 0,1 0-1,-1 0 1,0 0 0,2 2 0,-2-3-8,1 1 1,0-1-1,0 0 1,-1 1 0,1-1-1,0 0 1,-1 1-1,1-1 1,0 0 0,0 0-1,0 0 1,-1 1-1,1-1 1,0 0 0,0 0-1,0 0 1,-1 0-1,1-1 1,0 1 0,0 0-1,1 0 1,3-2 24,0 0 0,0 0 0,0-1 0,0 1 1,0-1-1,0 0 0,4-4 0,13-11 109,-2-1 0,-1-1 0,0-1 0,30-45-1,-39 50-73,0 0-1,-1-1 0,-1 0 0,0 0 1,-1-1-1,-2 0 0,1 0 0,2-23 0,-7 38-58,-1 0 0,0-1-1,0 1 1,0 0-1,0 0 1,0 0 0,-1 0-1,1-1 1,-1 1-1,0 0 1,0 0 0,0 0-1,-3-5 1,3 7-12,0-1-1,0 1 1,0 0 0,0 0 0,-1 0-1,1 0 1,0 0 0,-1 0-1,1 0 1,-1 0 0,1 1 0,-1-1-1,1 0 1,-1 1 0,1-1-1,-1 1 1,0 0 0,1 0 0,-1-1-1,1 1 1,-1 0 0,0 0 0,1 1-1,-1-1 1,0 0 0,1 0-1,-3 1 1,-6 3-4,-1 1 1,1-1-1,0 1 0,0 1 0,0 0 1,1 0-1,0 1 0,0 0 0,1 1 1,0 0-1,0 0 0,1 1 1,0 0-1,-6 11 0,12-19-5,0 1 0,0-1 1,1 1-1,-1-1 0,1 1 0,-1-1 0,1 1 1,-1 0-1,1-1 0,0 1 0,0 0 0,0-1 0,0 1 1,0 0-1,0-1 0,1 1 0,-1 0 0,0-1 0,1 1 1,-1-1-1,1 1 0,0 0 0,-1-1 0,1 1 1,0-1-1,0 0 0,0 1 0,2 1 0,3 3-55,0 1-1,1-2 1,0 1-1,10 6 0,2 1-41,-9-4 21,-1 0-1,1 1 1,-1-1 0,-1 2 0,0-1 0,8 14 0,-6-6-1518,11 29 0,-20-45 1187,-1-2 359,0 1-1,0-1 1,0 0 0,0 0 0,0 1 0,0-1-1,0 0 1,0 0 0,0 1 0,0-1 0,0 0-1,0 0 1,0 1 0,0-1 0,0 0 0,1 0-1,-1 1 1,0-1 0,0 0 0,0 0 0,0 0 0,0 1-1,1-1 1,-1 0 0,0 0 0,0 0 0,0 0-1,1 0 1,-1 1 0,0-1 0,0 0 0,1 0-1,-1 0 1,0 0 0,0 0 0,1 0 0,-1 0-1,0 0 1,0 0 0,1 0 0,-1 0 0,0 0-1,0 0 1,1 0 0,-1 0 0,0 0 0,0 0 0,1 0-1,-1 0 1,0 0 0,0 0 0,0 0 0,1-1-1,-1 1 1,0 0 0,0 0 0,0 0 0,1 0-1,-1 0 1,0-1 0,0 1 0,0 0 0,0 0-1,1 0 1,-1-1 0,0 1 0,0 0 0,8-11-1120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 16275,'0'0'75,"0"0"0,0-1 0,0 1 0,0 0 0,0-1 0,1 1 0,-1 0 0,0-1 0,0 1 0,0 0 0,0-1-1,0 1 1,0 0 0,0-1 0,0 1 0,0 0 0,0-1 0,0 1 0,0 0 0,-1-1 0,1 1 0,0 0-1,0-1 1,0 1 0,0 0 0,-1-1 0,1 1 0,0 0 0,0 0 0,0-1 0,-1 1 0,1 0 0,0 0 0,0 0-1,-1-1 1,1 1 0,0 0 0,-1 0 0,1 0 0,0 0 0,-1-1 0,1 1 0,0 0 0,-1 0 0,0 0 0,-19 9 2039,-19 23-456,36-29-1624,0 0 0,1 0 0,-1 1 0,1 0 0,-1-1 0,1 1 0,0 0 0,1 0 0,-1 0 0,-1 5 0,3-8-35,0 0 0,0 0 0,-1 1 0,1-1 0,0 1 0,0-1 1,1 0-1,-1 0 0,0 1 0,0-1 0,1 0 0,-1 1 1,1-1-1,-1 0 0,1 0 0,-1 1 0,1-1 0,0 0 0,-1 0 1,1 0-1,0 0 0,0 0 0,0 0 0,0 0 0,0 0 1,0-1-1,0 1 0,0 0 0,0 0 0,1-1 0,-1 1 0,0-1 1,0 1-1,1-1 0,1 1 0,42 9-14,-37-9 14,-1 0 0,1 0 0,-1 1 0,0 0 1,0 1-1,0-1 0,0 1 0,0 1 0,0-1 0,-1 1 1,8 6-1,-13-10 14,0 1-1,0 0 1,0 0 0,-1 0 0,1-1-1,0 1 1,-1 0 0,1 0 0,0 0 0,-1 0-1,1 0 1,-1 0 0,1 0 0,-1 0 0,0 1-1,0-1 1,1 0 0,-1 0 0,0 0 0,0 0-1,0 0 1,0 0 0,0 1 0,0-1 0,0 0-1,-1 2 1,0-1 27,0 0 0,-1 0 0,1 0-1,-1 0 1,1 0 0,-1 0 0,1 0 0,-1 0 0,0-1 0,0 1-1,-4 2 1,-2 1 143,-2 0 0,1 0 1,0-1-1,-20 6 0,16-7-64,0 0-1,-20 1 1,30-4-167,0 1-1,0-1 1,0 0-1,0 0 1,0 0-1,0-1 1,0 1-1,0-1 1,0 0-1,0 0 1,0 0-1,0 0 1,1 0 0,-1 0-1,0-1 1,1 1-1,-5-4 1,1-6-186,6 0-106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94 8378,'4'-23'240,"-4"-12"18480,-6 23-19227,4 10 428,-1-20-187,0 138 275,0-21-18,0-19 38,4 1 0,10 84-1,4-113-917,-24-65 605,0 0 1,1-1 0,0 1-1,2-2 1,0 1-1,1-1 1,1 1 0,0-1-1,0-20 1,4 38 297,0 0 1,0 0 0,-1 0-1,1 0 1,0 0-1,1-1 1,-1 1-1,0 0 1,0 0-1,0 0 1,1 0 0,-1 0-1,0 0 1,1 0-1,-1 0 1,1 0-1,-1 0 1,1 1 0,0-1-1,-1 0 1,1 0-1,0 0 1,0 1-1,-1-1 1,1 0-1,0 1 1,0-1 0,0 0-1,0 1 1,0-1-1,0 1 1,0 0-1,0-1 1,0 1-1,0 0 1,0 0 0,0-1-1,1 1 1,6 0 75,-1 1 1,0-1-1,1 1 0,-1 0 1,8 3-1,22 2 59,-31-7-110,1 0 0,-1 0 1,0-1-1,0 0 0,0 0 1,-1 0-1,1-1 0,0 1 1,-1-2-1,0 1 0,1 0 0,-1-1 1,-1 0-1,1 0 0,0-1 1,-1 1-1,0-1 0,5-7 1,-12 18 45,0 0 0,1 0 0,0 0 1,0 0-1,0 0 0,0 12 0,-4 41 141,5-55-203,1 0-1,0 0 0,0 0 0,1 0 0,-1 0 0,1 0 1,0 0-1,1 4 0,-1-7-15,-1 0 1,1 0-1,-1 0 0,1 0 0,0 0 1,0 0-1,-1 0 0,1 0 1,0 0-1,0-1 0,0 1 0,0 0 1,0-1-1,0 1 0,0-1 1,0 1-1,0-1 0,0 1 1,0-1-1,0 0 0,0 1 0,0-1 1,1 0-1,-1 0 0,0 0 1,0 0-1,0 0 0,0 0 0,0 0 1,1 0-1,-1 0 0,1-1 1,9-3 20,-1 0 0,-1 0 1,1-1-1,0 0 0,-1 0 0,0-1 1,0-1-1,14-13 0,3-1 7,3-3 2,-19 15-34,0 1-1,0 0 1,1 1-1,0-1 1,0 2-1,17-7 1,-28 12-5,1 1 1,0 0-1,0-1 1,0 1 0,0 0-1,0 0 1,0 0-1,0 0 1,0 0 0,0 0-1,1 0 1,-1 0-1,0 0 1,0 0 0,0 0-1,0 1 1,-1-1-1,1 0 1,0 1 0,0-1-1,0 1 1,0-1-1,0 1 1,0 0 0,0-1-1,-1 1 1,1 0-1,0-1 1,-1 1 0,1 0-1,0 0 1,-1 0-1,1-1 1,-1 1 0,1 0-1,-1 0 1,0 0-1,1 0 1,-1 0-1,0 0 1,1 2 0,0 4 2,0 1-1,0-1 1,-1 1 0,-1 12 0,1-9 20,0-10-17,-1-1-1,1 1 1,0-1-1,0 1 0,0-1 1,0 0-1,1 1 1,-1-1-1,0 1 1,0-1-1,0 1 0,0-1 1,0 0-1,0 1 1,1-1-1,-1 1 1,0-1-1,0 0 0,1 1 1,-1-1-1,0 0 1,1 1-1,-1-1 1,0 0-1,1 1 0,-1-1 1,0 0-1,1 0 1,-1 1-1,1-1 1,-1 0-1,1 0 1,16-3 66,19-18-6,-33 19-60,3-2-195,0 1 0,1 0-1,-1 0 1,1 0-1,0 1 1,0 0-1,0 0 1,0 1 0,0-1-1,0 2 1,0-1-1,11 1 1,-16 0 58,1 0 1,0-1-1,0 1 0,0-1 1,-1 0-1,1 0 0,0 0 1,-1 0-1,1 0 1,-1 0-1,0-1 0,1 1 1,-1-1-1,0 0 1,0 0-1,0 0 0,3-3 1,16-19-500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14515,'-39'24'2975,"28"-18"-2342,1 0 0,0 1 0,0 0 0,0 0 0,1 1-1,0 0 1,1 1 0,-14 16 0,22-24-622,-1 0-1,1 0 0,-1-1 1,1 1-1,-1 0 0,1 0 1,0 0-1,0 0 1,-1 0-1,1 0 0,0-1 1,0 1-1,0 0 0,0 0 1,0 0-1,0 0 0,0 0 1,0 0-1,0 0 0,0 0 1,0 0-1,1 0 1,-1 0-1,0-1 0,1 1 1,0 2-1,0-2-8,1 0 0,-1 1 0,1-1 1,-1 0-1,1 0 0,-1 0 0,1 0 0,0 0 1,0-1-1,-1 1 0,1 0 0,3 0 0,6 1-23,-1-1-1,1 1 0,16-2 1,-7 0-6,69 2 17,-76-1 23,-1 1-1,0 0 1,1 0 0,21 9-1,-32-11 5,-1 0 0,0 1 0,1 0 0,-1-1 0,0 1 0,1 0 0,-1-1 0,0 1 0,0 0 0,0 0 0,0 0 0,0 0 0,0 0 0,0 0-1,0 1 1,0-1 0,0 0 0,0 0 0,-1 1 0,2 2 0,-2-3 11,0 1 0,0-1 0,0 1 0,0-1 0,0 0 0,-1 1 0,1-1 0,0 1 0,-1-1 0,1 1 1,-1-1-1,0 0 0,1 1 0,-1-1 0,0 0 0,0 0 0,0 2 0,-4 2 83,0 0 1,0 0-1,0 0 1,-1-1-1,1 0 1,-1 0-1,-9 5 1,3-3-86,1 0 1,-1-1 0,-1-1-1,1 0 1,-1 0 0,1-1-1,-1-1 1,0 0 0,0 0-1,0-2 1,-16 0 0,27 0-88,0 0 0,0-1 0,1 1 0,-1-1 0,0 0 0,0 1 0,0-1 0,0 0 0,1 0 0,-1 0 0,0 0 0,1 0 0,-1-1 0,1 1 0,-1 0 0,1-1 0,-1 1 0,1-1 0,0 0 0,0 1 1,0-1-1,0 0 0,0 0 0,0 1 0,1-1 0,-1 0 0,0-3 0,-2-17-486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21821,'4'6'1672,"9"-6"-1320,5-2-152,8 1 536,6 0-232,7 1-336,2 0-376,2-5 216,-8-2-48,-10-2-56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96 16980,'1'-15'1138,"-2"-32"270,1 46-1314,0-1-1,0 0 1,0 0-1,-1 1 1,1-1-1,-1 0 1,1 1-1,-1-1 1,0 0-1,1 1 1,-1-1-1,0 1 1,0-1-1,0 1 1,0-1-1,0 1 1,0 0-1,-1 0 1,1-1-1,-2 0 1,2 2-46,0 0 1,0-1 0,0 1-1,0 0 1,0 0-1,0 0 1,1 0 0,-1 1-1,0-1 1,0 0-1,0 0 1,0 0-1,1 1 1,-1-1 0,0 1-1,0-1 1,0 0-1,1 1 1,-1-1-1,0 1 1,1-1 0,-1 1-1,0 0 1,1-1-1,-1 1 1,1 0 0,-1-1-1,1 1 1,-1 0-1,1 0 1,0 0-1,-1 1 1,-13 28 332,14-27-331,-7 17 24,2 1 0,0 0 0,2 1 1,0-1-1,1 1 0,2 27 0,3 10 168,12 62 0,-7-74-6,2 1 1,2-1 0,2-1 0,33 74 0,-32-95-136,-15-25-99,0-1-1,0 1 1,0 0 0,0 0-1,0 0 1,0 0-1,0 0 1,0 0-1,0 0 1,0 0 0,0 0-1,0 0 1,1 0-1,-1 0 1,0 0-1,0 0 1,0 0 0,0 0-1,0 0 1,0 0-1,0 0 1,0 0 0,0 0-1,0 0 1,0 0-1,0 0 1,0 0-1,0 0 1,0 0 0,0 0-1,0 0 1,0 0-1,0 1 1,1-1 0,-1 0-1,0 0 1,0 0-1,0 0 1,-7-15 44,-149-250 341,153 260-375,-7-16 120,10 21-129,0-1 1,0 1 0,0-1-1,0 1 1,1-1-1,-1 1 1,0 0 0,0-1-1,0 1 1,1-1-1,-1 1 1,0-1 0,1 1-1,-1 0 1,0-1 0,1 1-1,-1 0 1,0-1-1,1 1 1,-1 0 0,1 0-1,-1-1 1,0 1 0,1 0-1,-1 0 1,1 0-1,-1-1 1,1 1 0,-1 0-1,1 0 1,-1 0-1,1 0 1,-1 0 0,1 0-1,-1 0 1,1 0 0,-1 0-1,1 0 1,-1 0-1,1 1 1,17-2-255,0 0 1,0-1-1,0-1 0,0 0 0,-1-1 1,1-1-1,-1-1 0,0-1 1,-1 0-1,1-1 0,18-13 0,1-3-358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4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77 237 15707,'-1'0'151,"0"0"1,0 0-1,-1 0 0,1 0 0,0 0 0,0 0 0,0 1 0,0-1 0,-1 0 1,1 1-1,0-1 0,0 1 0,0-1 0,0 1 0,0-1 0,0 1 0,0 0 0,0-1 1,0 1-1,1 0 0,-1 0 0,0 0 0,0 0 0,0 1 0,-19 24 1658,14-18-1438,1 1-1,1-1 1,-5 12-1,8-18-337,0 0 0,0 0 0,0 0 0,0 0 0,1 1 0,-1-1 0,1 0 0,0 0-1,0 1 1,0-1 0,0 0 0,0 0 0,0 1 0,0-1 0,1 0 0,-1 0 0,1 0 0,0 1-1,1 3 1,-1-6-22,-1 1-1,1-1 0,0 1 0,-1-1 0,1 0 1,0 1-1,0-1 0,-1 0 0,1 1 0,0-1 1,0 0-1,0 0 0,-1 1 0,1-1 0,0 0 1,0 0-1,0 0 0,-1 0 0,1 0 0,0 0 1,0-1-1,0 1 0,-1 0 0,1 0 0,0-1 1,0 1-1,-1 0 0,2-1 0,21-13 154,-5-2-8,-1 0 0,-1-1 0,-1 0 0,18-26 0,-16 19 41,-17 24-195,0 0 0,0 0 1,0-1-1,1 1 0,-1 0 0,0 0 1,0 0-1,0-1 0,0 1 1,0 0-1,0 0 0,0 0 1,1-1-1,-1 1 0,0 0 0,0 0 1,0 0-1,0 0 0,1 0 1,-1-1-1,0 1 0,0 0 0,0 0 1,1 0-1,-1 0 0,0 0 1,0 0-1,1 0 0,-1 0 1,0 0-1,0 0 0,0 0 0,1 0 1,-1 0-1,0 0 0,0 0 1,1 0-1,-1 0 0,0 0 1,0 0-1,1 0 0,-1 0 0,0 0 1,0 0-1,1 1 0,1 12-81,-5 27-455,3-36 388,-1 0-13,1-1-1,0 0 1,0 1 0,0-1-1,1 0 1,-1 1-1,1-1 1,0 0 0,2 6-1,-3-8 94,0-1 1,1 1-1,-1 0 0,0-1 0,1 1 0,-1-1 1,1 1-1,-1-1 0,1 1 0,-1-1 0,1 1 0,-1-1 1,1 1-1,-1-1 0,1 0 0,0 1 0,-1-1 1,1 0-1,0 0 0,0 1 0,0-1-9,1 0-1,-1 0 1,0-1-1,0 1 1,0 0 0,1 0-1,-1-1 1,0 1-1,0-1 1,0 1-1,0-1 1,0 1 0,0-1-1,0 1 1,0-1-1,1-1 1,10-8-383,-1 0 0,-1-1 1,1 0-1,-2-1 0,0 0 1,14-23-1,37-85-233,-49 94 641,0 0 233,11-19 844,-22 45-1013,0 0 0,0 0 1,0 0-1,0 0 0,0 0 1,0 0-1,0 0 0,0 0 0,0 0 1,0 1-1,0-1 0,0 0 1,0 0-1,0 0 0,0 0 1,0 0-1,0 0 0,0 0 1,0 0-1,0 0 0,0 0 0,0 0 1,1 0-1,-1 0 0,0 0 1,0 0-1,0 0 0,0 0 1,0 0-1,0 0 0,0 0 0,0 0 1,0 0-1,0 0 0,0 0 1,0 0-1,0 0 0,0 0 1,0 0-1,0 0 0,0 0 1,1 0-1,-1 0 0,0 0 0,0 0 1,0 0-1,0 0 0,0 0 1,0 0-1,0 0 0,0 0 1,0 0-1,0 0 0,0 0 1,0 0-1,0 0 0,0 0 0,0 0 1,0-1-1,0 11 466,-2 15 145,-12 51 611,-13 107 1077,26-179-2231,1 0 1,0 0 0,0 0-1,0 0 1,1 0 0,0 0 0,1 5-1,-2-8-64,0-1-1,0 1 1,0-1-1,1 1 1,-1-1-1,0 0 1,1 1-1,-1-1 1,0 1-1,1-1 1,-1 0-1,0 1 1,1-1 0,-1 0-1,1 1 1,-1-1-1,0 0 1,1 1-1,-1-1 1,1 0-1,-1 0 1,1 0-1,0 1 1,0-2 3,0 1 1,1 0 0,-1 0 0,0 0 0,0-1 0,0 1 0,0-1 0,0 1 0,0-1 0,0 1-1,0-1 1,0 1 0,0-1 0,0 0 0,1-1 0,12-12 62,-1-1 0,0 0 0,-1-2 0,-1 1 0,-1-1 0,10-22 0,0 3 93,-17 31-166,18-32 108,20-46 1,-41 82-154,0 1 0,0 0 0,0 0 0,0 0-1,0-1 1,0 1 0,0 0 0,0 0 0,0 0 0,0-1 0,0 1 0,0 0 0,0 0 0,0-1 0,0 1 0,0 0 0,0 0 0,0 0 0,0-1 0,0 1 0,-1 0 0,1 0 0,0 0 0,0 0 0,0-1 0,0 1 0,0 0-1,-1 0 1,1 0 0,0 0 0,0 0 0,0-1 0,-1 1 0,1 0 0,0 0 0,0 0 0,0 0 0,-1 0 0,1 0 0,0 0 0,0 0 0,0 0 0,-1 0 0,1 0 0,0 0 0,0 0 0,-1 0 0,1 0 0,0 0 0,0 0-1,0 0 1,-1 0 0,1 0 0,0 0 0,0 1 0,0-1 0,-1 0 0,1 0 0,-13 4-396,4 2-125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11883,'11'20'1632,"2"-4"-1096,1-8 1680,0-8-239,2-11-1145,3-5 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15595,'-17'72'1584,"-9"60"554,24-116-1835,1 0 0,0 1 1,1-1-1,1 0 0,0 1 0,5 16 0,4-3 176,-9-29-458,0 1 0,0-1 0,0 1 0,0-1 0,0 1 0,0-1 0,0 0 0,0 0 0,0 1 0,1-1 0,-1 0-1,0 0 1,1 0 0,-1-1 0,1 1 0,2 1 0,-4-2-24,0 0-1,0 0 1,0 0-1,0 0 1,0 0 0,0 0-1,0 0 1,1 0-1,-1 0 1,0 0 0,0 0-1,0 0 1,0 0-1,0 0 1,0 0 0,0 0-1,1 0 1,-1 0-1,0 0 1,0 0 0,0 0-1,0 0 1,0 0-1,0 0 1,0 0 0,1 0-1,-1 0 1,0 0-1,0 0 1,0 0 0,0 0-1,0 0 1,0-1-1,0 1 1,0 0 0,0 0-1,0 0 1,0 0-1,0 0 1,1 0 0,-1 0-1,0 0 1,0-1-1,0 1 1,0 0 0,0 0-1,0 0 1,0 0-1,0 0 1,0 0-1,0-1 1,-3-8-141,-8-8-87,11 16 220,-10-11-137,1 1 1,-1 0-1,-1 1 1,0 0-1,0 0 0,-21-12 1,25 20 108,7 5-3,12 7-4,0-4-179,0-2 1,0 1-1,0-2 0,0 0 0,1 0 1,-1-1-1,1-1 0,-1 0 1,23-1-1,-14-1-214,0-2 1,-1 0-1,1-1 1,-1-1-1,23-8 1,-36 10 274,0 0 1,0 0-1,-1-1 0,0 0 1,1 0-1,6-6 1,14-20 2568,-45 61 3003,16-29-5339,1-1 0,0 1-1,1 0 1,-1 0 0,0 1 0,1-1 0,-1 0 0,1 0-1,-1 0 1,1 0 0,0 0 0,0 1 0,0-1 0,0 0-1,1 3 1,0-4-60,-1 0 0,1-1-1,-1 1 1,1-1-1,-1 1 1,1-1 0,0 1-1,-1-1 1,1 1-1,0-1 1,0 0 0,-1 1-1,1-1 1,0 0-1,0 0 1,-1 1 0,1-1-1,0 0 1,0 0 0,0 0-1,-1 0 1,1 0-1,1 0 1,24-2 92,-20 1-79,231-20 655,-237 21-655,0 0 0,0 0-1,1-1 1,-1 1 0,0 0-1,0 0 1,0 0 0,1 0-1,-1 0 1,0-1 0,0 1-1,0 0 1,1 0 0,-1 0 0,0-1-1,0 1 1,0 0 0,0 0-1,0-1 1,0 1 0,0 0-1,1 0 1,-1 0 0,0-1-1,0 1 1,0 0 0,0 0 0,0-1-1,0 1 1,0 0 0,0-1-1,0 1 1,0 0 0,0 0-1,-1-1 1,1 1 0,0 0-1,0 0 1,0 0 0,0-1-1,0 1 1,0 0 0,0 0 0,-1 0-1,1-1 1,0 1 0,0 0-1,0 0 1,-1-1 0,-9-13 410,9 12-264,-12-20 234,1 1 1,2-2 0,0 1 0,1-1-1,-11-46 1,20 68-402,-1 0-1,1 1 1,0-1-1,0 0 1,-1 0 0,1 0-1,0 0 1,0 0-1,0 0 1,0 1-1,0-1 1,0 0 0,0 0-1,0 0 1,0 0-1,0 0 1,1 0-1,-1 0 1,0 1 0,1-1-1,-1 0 1,1 0-1,-1 0 1,0 1-1,2-2 1,-1 2-28,1-1-1,0 0 1,0 1 0,-1 0-1,1-1 1,0 1-1,0 0 1,0 0 0,0 0-1,2 0 1,5 0-100,6 0-148,0-1 0,0-1 0,0-1 0,0 0 0,-1-1 0,1-1 1,-1 0-1,15-8 0,19-9-263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13443,'19'7'254,"0"0"0,1-1 1,0 0-1,0-2 0,21 2 1,105 3 286,-108-8-290,698-3 2306,-403-4-2084,1452 56-252,-1704-44-220,500 38 20,1-22-3,-70-23-10,303 5 9,78-22-155,-763 12 139,1 5-1,162 22 1,-232-15 215,-61-6-213,0 0 0,0 0 0,0 0 0,0 0 0,0 0 0,0 0 0,-1 1 0,1-1 0,0 0 0,0 0 0,0 0 0,0 0 0,0 0-1,0 0 1,0 1 0,0-1 0,0 0 0,0 0 0,0 0 0,0 0 0,0 0 0,0 1 0,0-1 0,0 0 0,0 0 0,0 0 0,0 0 0,0 1-1,0-1 1,0 0 0,0 0 0,0 0 0,0 0 0,0 0 0,0 1 0,0-1 0,0 0 0,0 0 0,0 0 0,0 0 0,1 0 0,-1 0-1,0 1 1,0-1 0,0 0 0,0 0 0,0 0 0,0 0 0,1 0 0,-1 0 0,0 0 0,0 0 0,0 0 0,0 0 0,0 0 0,1 0 0,-1 0-1,0 0 1,0 0 0,0 0 0,0 0 0,1 0 0,-1 0 0,0 0 0,0 0 0,-10 5-46,-13 1-99,-26 5-804,45-10 828,1-1 0,-1 1 0,0-1 0,0 0 0,0 0 0,0-1 0,0 1 0,0-1 0,-6-2 0,-4-6-298,7-4 19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16972,'6'-7'607,"0"0"0,1 0 0,-1 0 0,2 1-1,-1 0 1,15-9 0,-19 13-500,0 0-1,0 1 1,-1 0-1,1-1 0,0 1 1,0 0-1,1 0 0,-1 1 1,0-1-1,0 1 0,0-1 1,0 1-1,1 0 0,-1 0 1,0 1-1,0-1 1,0 0-1,1 1 0,-1 0 1,0 0-1,0 0 0,0 0 1,5 3-1,-7-3-70,1 1 0,0-1 1,-1 1-1,1-1 0,-1 1 0,1-1 1,-1 1-1,0 0 0,1 0 0,-1 0 0,0 0 1,0 0-1,-1 0 0,1 0 0,1 3 0,-1 1-7,0-1 0,-1 0-1,0 0 1,1 1 0,-2-1 0,0 7-1,-1 3-11,-1-1 0,-1 1 0,-10 24 0,0-9 30,-24 38 0,-1 1 119,38-67-148,0 0-1,0 0 0,0 0 1,0-1-1,1 1 0,-1 0 1,1 0-1,-1 0 0,1 1 1,0-1-1,0 2 0,0-3-9,0 0 0,1-1 0,-1 1 0,0 0-1,1-1 1,-1 1 0,0-1 0,1 1 0,-1-1-1,1 1 1,-1-1 0,1 1 0,-1-1 0,1 1-1,-1-1 1,1 0 0,0 1 0,-1-1 0,1 0-1,-1 1 1,1-1 0,0 0 0,-1 0 0,1 0 0,0 0-1,0 1 1,-1-1 0,1 0 0,0 0 0,-1 0-1,1-1 1,0 1 0,1 0 0,20-2-77,1-1 0,-1 0 0,34-11 0,64-27-1432,-94 31 1391,37-14-260,0-2-107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28 18796,'-7'5'317,"1"0"-1,0 0 1,0 0-1,0 0 1,1 1-1,0 0 1,0 0-1,0 1 1,1-1-1,0 1 1,0 0-1,1 0 1,-4 10-1,0 3-18,0 1 1,2-1-1,-5 37 0,9-52-265,-1 13 62,-1 35-1,3-50-74,0 1 0,0 0 0,1 0-1,-1-1 1,1 1 0,0-1-1,0 1 1,0 0 0,0-1-1,1 0 1,-1 1 0,1-1 0,0 0-1,0 0 1,0 0 0,3 4-1,-3-6 3,-1 0-1,1 0 1,-1 0-1,1-1 1,-1 1-1,1 0 1,-1-1-1,1 1 0,0 0 1,0-1-1,-1 0 1,1 1-1,0-1 1,0 0-1,-1 0 1,1 0-1,0 0 1,0-1-1,-1 1 1,1 0-1,0-1 0,-1 1 1,1-1-1,0 1 1,-1-1-1,1 0 1,-1 0-1,1 0 1,-1 0-1,3-1 1,2-3 73,1-1 1,-1 0-1,0 0 1,0 0 0,5-8-1,1-2 88,-1 0 0,-1-1 1,-1 0-1,0-1 0,-1 0 0,7-23 0,-12 33-146,-1 1 1,0-1-1,0 0 1,-1 0-1,0-1 0,-1 1 1,0 0-1,0 0 1,0 0-1,-1 0 1,-1 0-1,1 0 0,-1 0 1,-1 0-1,1 0 1,-1 1-1,-6-12 0,7 16-121,-1 0-1,1 0 1,0 1-1,-1-1 1,1 1-1,-1-1 0,0 1 1,0 0-1,0 0 1,0 1-1,0-1 1,0 0-1,-1 1 1,1 0-1,0 0 0,-1 0 1,1 0-1,-1 0 1,1 1-1,-1 0 1,1 0-1,-1 0 0,-3 0 1,3 0-99,1 1 0,0-1 0,0 1 0,0 0 0,0-1 0,0 2 1,0-1-1,1 0 0,-1 0 0,0 1 0,0 0 0,1-1 0,-1 1 0,1 0 0,0 0 0,-1 0 0,1 1 0,0-1 1,0 0-1,0 1 0,1 0 0,-1-1 0,1 1 0,-1 0 0,1 0 0,-1 3 0,-2 13-984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22909,'-4'0'1768,"1"9"-1424,0 6-168,-1 14 705,1 6-337,0 7-384,-2 5-96,5 1-32,2 2-56,2-8-192,2-6-120,3-9-729,2-11-735,4-15 1456,0-11-288,4-16-232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06:5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20732,'17'4'448,"0"-2"0,1 0 0,0-1 0,-1 0 0,1-1 1,0-2-1,-1 0 0,1 0 0,31-10 0,7-6-502,85-41-1,-63 24 387,-66 33-267,-9 7-39,-10 12-12,6-15-7,-37 74 56,-40 90 33,66-137-56,2 0 0,1 1 0,-9 58 0,17-78-80,0 0 1,1 0-1,0 0 1,2 13 0,-1-20-53,-1 0 1,1 1 0,0-1-1,0 1 1,0-1 0,0 0 0,0 0-1,1 0 1,-1 0 0,1 0 0,0 0-1,0 0 1,0 0 0,0-1-1,5 5 1,-1-5-200,-4-9-110</inkml:trace>
  <inkml:trace contextRef="#ctx0" brushRef="#br0" timeOffset="1">209 335 18692,'13'-3'1936,"14"1"-1151,0-2-345,16 0 1064,1-2-408,7-3-608,1-1-384,-2 0 40,-3 4-96,-8 3-136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2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3306 7894 10018,'0'1'117,"0"-1"0,0 1 0,1-1 0,-1 1 0,0-1-1,0 1 1,0-1 0,0 1 0,0-1 0,0 1 0,0 0 0,0-1 0,0 1-1,0-1 1,0 1 0,0-1 0,0 1 0,0-1 0,0 1 0,0-1 0,-1 1-1,1-1 1,-1 1 0,-6-9 1892,-9-22-405,-158-430 1123,107 314-2522,-89-142-1,0 2 4,-42-160 159,101 217-236,-7-6-80,-230-562 11,305 716-54,-276-690 33,277 709-40,-405-920 10,261 589-22,-34-86 42,34-11-16,91 186-13,-26-86 17,-31 11 4,10 117-36,-4-9-61,119 238 35,10 23 69,-1 0 0,0 0-1,0 0 1,-1 1 0,-1 0 0,-10-14 0,16 22-25,0 1-1,0 0 1,0 0 0,0 0 0,0-1-1,-1 1 1,1 0 0,0 0 0,0 0 0,0 0-1,0 0 1,0-1 0,-1 1 0,1 0-1,0 0 1,0 0 0,0 0 0,0 0 0,-1 0-1,1 0 1,0-1 0,0 1 0,0 0 0,-1 0-1,1 0 1,0 0 0,0 0 0,0 0-1,-1 0 1,1 0 0,0 0 0,0 0 0,0 0-1,-1 0 1,1 0 0,0 1 0,0-1-1,0 0 1,0 0 0,-1 0 0,1 0 0,0 0-1,0 0 1,0 0 0,0 0 0,-1 1 0,1-1-1,0 0 1,0 0 0,0 0 0,0 0-1,0 1 1,0-1 0,-1 0 0,1 0 0,0 0-1,0 0 1,0 1 0,0-1 0,0 0 0,0 0-1,0 1 1,0 11 68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0 580 16740,'0'6'171,"1"-1"0,0 0 0,0 0 0,0 1 0,1-1 0,-1 0 0,1 0 0,0-1 0,1 1 0,-1 0 0,1-1 0,0 1 1,7 7-1,4 3 266,1 0 0,19 15 0,-21-19-143,-3-2-106,1 1 139,0-1 0,1 0 0,0-1 0,21 11 0,-31-17-250,1-1-1,0 0 1,0 0 0,0 0 0,-1 0-1,1 0 1,0-1 0,0 1 0,0-1 0,1 0-1,-1 0 1,0 0 0,0 0 0,0-1-1,0 1 1,0-1 0,0 0 0,-1 0 0,1 0-1,0 0 1,0 0 0,0 0 0,-1-1-1,1 0 1,-1 1 0,1-1 0,-1 0 0,3-3-1,2-3 94,-1-1-1,0 1 0,0-1 0,-1 0 1,0-1-1,0 1 0,-1-1 0,-1 0 1,0 0-1,3-16 0,1-16 316,3-53 0,-8 66-332,8-139 87,7-76-1904,-12 200 1342,-3 6-149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1 763 14579,'28'-71'7465,"18"-71"-6622,-34 101-74,95-390 1330,-104 412-1697,2-35 0,-6 49-79,-1 6-194,-1 9 27,-1 12-16,1 1 1,2 0-1,1 34 0,11 72-94,-8-96-126,1 0 1,2 0-1,2-1 1,1 0-1,1 0 1,2-1-1,17 33 1,-28-61-37,1 0 1,-1 0-1,1-1 0,0 1 1,0 0-1,0 0 1,0-1-1,1 1 0,-1-1 1,1 0-1,-1 0 1,1 0-1,0 0 0,0 0 1,0-1-1,0 1 1,0-1-1,0 0 0,0 0 1,1 0-1,2 1 1,-3-3-296,-3-4-64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86 13987,'2'-18'1260,"-1"11"-832,0 1 0,-1-1 0,0 1 0,0-1 0,0 1 0,-1 0 0,-2-11 0,3 17-389,0 0 1,0 0-1,0-1 1,0 1 0,0 0-1,0 0 1,0-1-1,0 1 1,-1 0 0,1 0-1,0 0 1,0-1-1,0 1 1,0 0-1,-1 0 1,1 0 0,0-1-1,0 1 1,0 0-1,-1 0 1,1 0 0,0 0-1,0 0 1,-1-1-1,1 1 1,0 0-1,0 0 1,-1 0 0,1 0-1,0 0 1,0 0-1,-1 0 1,1 0 0,0 0-1,0 0 1,-1 0-1,1 0 1,0 0-1,0 0 1,-1 0 0,1 0-1,0 0 1,0 1-1,-1-1 1,1 0 0,0 0-1,0 0 1,-1 0-1,1 0 1,0 1-1,0-1 1,0 0 0,0 0-1,-1 0 1,1 1-1,0-1 1,0 0 0,0 0-1,0 1 1,0-1-1,-1 0 1,1 0-1,0 1 1,0-1 0,0 0-1,0 0 1,0 1-1,-10 21 1069,-2 15-792,2 0 0,1 1-1,2 0 1,2 1 0,1 0 0,2-1 0,2 1-1,5 47 1,-4-78-305,1-1 1,-1 1-1,1-1 0,0 0 0,1 1 1,5 9-1,-7-16-2,-1 1-1,1-1 1,0 0 0,0 1 0,0-1 0,0 0 0,0 0-1,0 0 1,0 0 0,0 0 0,0 0 0,1 0-1,-1 0 1,0 0 0,1-1 0,-1 1 0,1 0 0,-1-1-1,0 1 1,1-1 0,0 0 0,-1 1 0,1-1 0,-1 0-1,1 0 1,-1 0 0,1 0 0,-1 0 0,1 0-1,-1-1 1,1 1 0,-1 0 0,1-1 0,-1 1 0,1-1-1,-1 0 1,0 1 0,2-2 0,3-2 41,0 0 1,-1-1 0,1 0-1,-1 0 1,0 0 0,-1-1-1,1 1 1,-1-1 0,0 0-1,-1 0 1,1-1 0,-1 1-1,-1-1 1,4-12 0,2-5 159,-2-1 1,5-45 0,-8 53-160,-1 1 0,-1-1 0,-1 1 0,-1-1 1,0 0-1,-1 1 0,0-1 0,-2 1 0,-5-19 0,8 33-87,0 1 0,1-1 0,-1 0-1,0 0 1,0 0 0,0 1 0,-1-1 0,1 0 0,0 1 0,-1-1 0,1 1-1,0-1 1,-1 1 0,0 0 0,1 0 0,-1 0 0,0 0 0,0 0 0,1 0-1,-1 0 1,0 0 0,-3 0 0,4 1-68,-1 0 0,0 0 0,1 0 1,-1 1-1,0-1 0,1 1 0,-1-1 0,0 1 0,1-1 0,-1 1 1,1 0-1,-1 0 0,1 0 0,-1 0 0,1 0 0,0 0 0,-1 0 0,1 0 1,0 1-1,0-1 0,0 0 0,0 1 0,0-1 0,0 1 0,0 1 0,-2 6-445,3-3-163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16980,'2'-2'681,"0"0"-360,0 0-1,0 0 1,0 0-1,0-1 1,-1 1-1,1 0 1,-1-1-1,0 1 1,1-1-1,-1 1 1,1-4-1,-6 11 2823,-1 29-1989,-2 36-578,-3 15-295,4 172 0,6-251-257,1 0 0,-1-1 0,1 1 1,1 0-1,-1-1 0,1 1 0,5 9 1,-7-14-17,1 0 0,0 0 1,-1 0-1,1 0 0,0 0 1,0 0-1,0 0 1,0 0-1,0 0 0,0 0 1,0-1-1,0 1 1,0 0-1,0-1 0,0 1 1,1-1-1,-1 1 1,0-1-1,0 0 0,1 1 1,-1-1-1,0 0 1,0 0-1,1 0 0,-1 0 1,0 0-1,1 0 1,-1 0-1,0-1 0,0 1 1,1 0-1,-1-1 0,0 1 1,0-1-1,0 1 1,0-1-1,1 1 0,-1-1 1,1-1-1,9-5-183,-1-1 0,1 1 0,-1-2 0,-1 0 0,0 0 0,0-1 0,-1 0 0,8-12 0,0-2-666,-2-1 1,18-41-1,-17 29 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17044,'0'34'2128,"0"-1"-1296,2 5-336,0-1 1081,4-1-529,3-1-200,-1-4-816,3-6-560,0-12 512,2-6-160,2-13-136</inkml:trace>
  <inkml:trace contextRef="#ctx0" brushRef="#br0" timeOffset="1">253 154 17428,'0'37'1392,"-4"-7"-1088,1 0-280,4-7-80,4-6 488,1-12-256,-1-5-136,1-13-224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14283,'8'-2'504,"1"0"-1,-1 1 1,1-1 0,-1 2-1,1-1 1,11 2-1,3-1 85,-20 0-530,118 1 1005,-104 0-977,0 1 1,0 0-1,0 2 0,-1 0 1,17 6-1,-31-10-71,-1 1 1,1-1-1,0 1 0,-1 0 1,1-1-1,-1 1 0,1 0 1,-1 0-1,1 0 0,-1 1 1,0-1-1,1 0 0,-1 0 1,0 1-1,0-1 0,0 1 1,0-1-1,0 1 0,0-1 1,0 1-1,-1-1 0,1 1 0,-1 0 1,1-1-1,-1 1 0,1 0 1,-1 0-1,0-1 0,0 1 1,0 0-1,0 0 0,0 0 1,0-1-1,-1 1 0,1 0 1,-1-1-1,1 1 0,-1 0 1,1-1-1,-1 1 0,0 0 1,-1 1-1,-4 8 103,-1 0-1,0-1 1,-1 0-1,-15 16 1,19-22-87,-62 66 58,-129 105 0,155-145-215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71 16187,'-35'45'3035,"25"-34"-2279,0 2 0,1 0 1,1 0-1,0 0 0,-12 28 1,17-33-549,2-6-88,0 1-1,0-1 1,0 1-1,0 0 1,0 0 0,1-1-1,0 1 1,-1 0-1,1 0 1,0-1-1,0 5 1,2-7-24,-1 1 0,1 0 0,0 0 1,-1-1-1,1 1 0,-1-1 0,1 0 1,0 1-1,-1-1 0,1 0 0,0 0 1,3 0-1,3 0 64,10 9 1976,-18-10-2135,0 1-1,0 0 0,0 0 1,0 0-1,0-1 0,-1 1 1,1 0-1,0 0 0,0 0 1,0 0-1,0-1 1,0 1-1,0 0 0,0 0 1,0 0-1,-1 0 0,1 0 1,0 0-1,0-1 0,0 1 1,0 0-1,0 0 1,-1 0-1,1 0 0,0 0 1,0 0-1,0 0 0,0 0 1,-1 0-1,1 0 0,0 0 1,0 0-1,0 0 1,-1 0-1,1 0 0,0 0 1,0 0-1,0 0 0,0 0 1,-1 0-1,1 0 0,0 0 1,0 0-1,0 0 1,-1 0-1,1 0 0,0 1 1,2 9-44,11 16-4,-10-21 49,1-1 1,-1 0-1,1 0 0,1-1 1,-1 1-1,0-1 0,1 0 0,0 0 1,-1-1-1,1 1 0,0-1 0,6 2 1,8 2 7,1-2-1,20 4 1,-23-6-13,-1 1 1,29 9-1,-42-11-2,-1 0-1,1 1 1,-1-1 0,1 0 0,-1 1 0,1-1-1,-1 1 1,0 0 0,0 0 0,0 0 0,0 0 0,0 0-1,0 0 1,-1 1 0,1-1 0,-1 0 0,1 1-1,0 3 1,-1-2 2,0 0 0,0-1 0,-1 1 0,1 0 0,-1 0 0,0 0 0,0-1 0,0 1 0,-1 0 0,0 0 0,1 0 1,-3 4-1,0 1 4,-1 0 0,0-1 1,0 1-1,-1-1 0,0 1 1,0-2-1,-1 1 0,0 0 0,-14 12 1,16-17 7,0 1-1,-1-1 1,1-1 0,-1 1 0,1-1-1,-1 1 1,0-2 0,0 1 0,0 0-1,0-1 1,0 0 0,-6 1 0,9-2-8,-1 0 0,1 0 0,0 0 1,0 0-1,-1 0 0,1-1 0,0 1 1,0-1-1,-1 0 0,1 1 1,0-1-1,0 0 0,0 0 0,0 0 1,0 0-1,0-1 0,0 1 1,1-1-1,-1 1 0,0-1 0,1 1 1,-1-1-1,1 0 0,-1 0 0,1 0 1,0 0-1,0 0 0,0 0 1,-1-3-1,0-2-4,0-1 0,1 1-1,-1 0 1,2-1 0,-1 1 0,1 0 0,0-1 0,1 1-1,0-1 1,0 1 0,0 0 0,1 0 0,0-1 0,4-8 0,7-13-4,0 1 1,19-29 0,-16 31 12,9-17-8,-10 18 3,0 0 0,-2-1-1,0 0 1,-2-1 0,10-37 0,-20 61 2,0 1 1,-1-1 0,1 0 0,-1 0 0,0 0 0,0 1 0,0-1-1,0 0 1,0 0 0,-1 0 0,1 1 0,-1-1 0,0 0 0,0 0 0,0 1-1,0-1 1,0 1 0,0-1 0,-1 1 0,-1-3 0,1 3 1,0 1 1,0-1 0,-1 0-1,1 1 1,-1 0-1,1 0 1,-1-1-1,1 1 1,-1 1 0,1-1-1,-1 0 1,0 1-1,1-1 1,-1 1 0,0 0-1,0 0 1,1 0-1,-1 0 1,0 0 0,-4 2-1,-1-1-160,1 1 0,-1 0 0,1 0 0,0 1 0,0 0 0,0 0 0,0 0-1,0 1 1,1 0 0,0 1 0,-1-1 0,2 1 0,-1 0 0,0 1 0,1-1 0,-6 10 0,10-15 63,1 1 1,0-1-1,-1 1 1,1-1-1,0 1 1,-1-1 0,1 1-1,0-1 1,0 1-1,0 0 1,-1-1-1,1 1 1,0-1-1,0 1 1,0 0-1,0-1 1,0 1 0,0-1-1,0 1 1,0 0-1,0-1 1,0 1-1,0-1 1,1 1-1,-1 0 1,0-1 0,0 1-1,1-1 1,-1 1-1,0-1 1,1 1-1,-1-1 1,1 1-1,0 0 2,0-1 0,0 1-1,-1-1 1,1 0-1,0 0 1,0 1 0,0-1-1,0 0 1,0 0-1,0 0 1,0 0 0,0 0-1,0 0 1,0 0-1,0 0 1,0-1 0,0 1-1,0 0 1,0-1-1,1 0 1,15-8-1056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13443,'6'-9'1157,"5"-5"1395,-7 15-606,-3 9 733,-1 6-1808,-1 0-524,1 1-1,1-1 1,1 1-1,0-1 1,5 19-1,-6-31-349,1 0 0,-1 0 0,1-1 0,0 1 0,0-1 0,0 1 0,0-1 0,0 0 0,1 1 0,0-1 0,-1 0 0,1-1 0,0 1 0,1 0 0,-1-1 0,0 0 0,1 0 0,-1 0 0,1 0 0,0 0 0,-1-1 0,1 0 1,0 1-1,0-2 0,0 1 0,6 0 0,13 1 0,37-3 0,-42-1 5,0 2 1,1 0 0,28 5 0,-43-5-2,0 1-1,0 0 1,-1 0 0,1 1 0,0-1-1,-1 1 1,1 0 0,-1-1 0,0 2-1,1-1 1,-1 0 0,0 1 0,0-1-1,-1 1 1,1 0 0,0 0 0,-1 0-1,0 0 1,0 0 0,0 1 0,0-1 0,0 1-1,-1-1 1,2 4 0,-2-2 16,-1-1 0,1 0 0,-1 0 0,0 1 0,0-1 0,0 0 0,0 1 0,-1-1-1,0 0 1,0 0 0,0 0 0,0 0 0,0 1 0,-1-2 0,0 1 0,0 0 0,0 0 0,-1-1 0,1 1 0,-1-1 0,-5 7 0,5-8 24,0 1-1,1 0 1,-1-1 0,0 0-1,-1 1 1,1-1 0,0 0-1,-1-1 1,1 1 0,-1-1-1,1 1 1,-1-1 0,0 0 0,1 0-1,-1-1 1,0 1 0,0-1-1,-4 0 1,5 0-14,-1-1 1,1 1-1,0-1 1,0 0-1,-1 0 1,1 0-1,0-1 1,0 1-1,1-1 1,-1 0-1,0 0 1,0 0-1,1 0 1,-1 0-1,1 0 1,0-1-1,-1 1 1,1-1-1,0 1 1,1-1-1,-3-4 1,-3-6-24,1 0 1,1 0 0,0-1 0,1 1-1,1-1 1,0 0 0,0-1 0,0-20-1,3-12-102,6-59 0,0 18 110,-6 84-21,0 1-1,0-1 1,0 0-1,0 0 1,-1 1-1,1-1 1,-1 0-1,0 1 1,0-1 0,0 1-1,-1-1 1,1 1-1,-1 0 1,-4-6-1,4 7-48,0 0 0,0 0-1,0 0 1,-1 1 0,1-1 0,-1 1-1,1 0 1,-1-1 0,0 1 0,1 0 0,-1 1-1,0-1 1,0 0 0,1 1 0,-1 0-1,0 0 1,0-1 0,0 2 0,-5-1-1,-2 2-181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1855 14163,'0'-1'89,"0"1"1,0-1-1,0 1 0,0-1 0,0 1 1,0-1-1,0 1 0,1-1 1,-1 1-1,0-1 0,0 1 0,1-1 1,-1 1-1,0-1 0,0 1 1,1 0-1,-1-1 0,1 1 0,-1 0 1,1-1-1,2-3 66,44-44 1080,2 2 1,63-45-1,121-74-32,-142 102-810,364-230 149,-218 143-696,-52 32-6,560-357-737,-531 338 755,155-94 564,-344 215-190,-18 9-113,-16 8-231,-40 15 85,19-7-46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13683,'0'1'100,"0"0"-1,-1-1 1,1 1 0,0 0-1,0-1 1,0 1 0,0 0-1,0-1 1,0 1 0,0 0-1,0-1 1,0 1 0,1 0-1,-1-1 1,0 1 0,0 0 0,0-1-1,1 1 1,-1 0 0,0-1-1,1 1 1,0-1-50,-1 0 1,1 0-1,-1 0 0,1 0 1,-1 0-1,1 0 0,-1 0 1,1 0-1,-1 0 0,1-1 1,-1 1-1,0 0 0,1 0 1,-1 0-1,1-1 0,-1 1 1,0 0-1,1-1 0,-1 1 1,0 0-1,1-1 0,-1 0 1,4-3 301,0-1 1,0 0-1,-1 0 1,5-9-1,16-45 1016,-1-1 0,16-75 1,15-131 423,-50 240-1635,5-36 454,-10 145-365,-2-30-290,4 1-1,1 0 1,16 86-1,-17-134-118,1 0 0,0 0 0,0 0 0,1-1 0,3 6 0,-6-10 138,0-1 1,0 0-1,1 1 0,-1-1 1,0 1-1,1-1 0,-1 0 0,0 1 1,1-1-1,-1 1 0,0-1 0,1 0 1,-1 0-1,1 1 0,-1-1 1,1 0-1,-1 0 0,0 1 0,1-1 1,-1 0-1,1 0 0,-1 0 0,1 0 1,-1 0-1,2 0 0,-1 0 3,-1-1-1,1 0 1,0 1-1,0-1 1,-1 0-1,1 0 1,0 1-1,-1-1 1,1 0-1,-1 0 1,1 0-1,-1 0 1,1 0-1,-1 0 1,0 0-1,1 0 1,-1 0 0,0-2-1,6-28-453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56 103 14451,'12'-8'2125,"-9"5"-419,-7 6 1505,0 1-2895,0 0 1,0 1 0,1-1 0,-1 1 0,1-1 0,0 1 0,0 0 0,1 0 0,0 1 0,-3 5 0,-13 59 272,17-65-502,-3 12-14,2 0 0,-2 31 0,4-41-61,0 0 0,1 1 0,-1-1 0,2 0 0,-1 1 1,1-1-1,0 0 0,6 13 0,-8-19-5,1 0 0,-1 0 0,1 0 0,-1 1 0,1-1 0,0 0 0,-1 0 0,1 0 0,0 0 0,0-1 0,0 1 0,-1 0 0,1 0-1,0 0 1,0-1 0,0 1 0,0 0 0,0-1 0,1 1 0,-1-1 0,0 1 0,0-1 0,0 0 0,0 1 0,1-1 0,-1 0 0,0 0 0,0 0 0,0 0 0,1 0 0,-1 0 0,0 0 0,0 0 0,1-1 0,-1 1 0,0 0 0,0-1 0,0 1 0,0-1 0,0 1 0,2-2 0,1-1 43,1 0 0,-1-1-1,0 0 1,0 1 0,0-2 0,0 1 0,5-9 0,2-4 85,-2 0 0,0-1 0,-2 0 0,0 0 0,0-1 0,-2 0 0,0 0 0,-1-1 0,-2 1 0,0-1 0,0 1 0,-2-1 0,-2-21 0,1 34-131,-1 0-1,1 0 1,-2 0 0,1 0 0,-1 0 0,0 1-1,-4-8 1,6 12-58,0 1-1,0 0 0,0 0 1,0-1-1,0 1 0,0 0 1,0 0-1,0 0 1,0 0-1,0 0 0,-1 0 1,1 1-1,0-1 0,-1 0 1,1 1-1,-3-2 0,3 2-53,0 0 1,-1 0-1,1 1 0,0-1 0,0 0 0,-1 0 0,1 1 0,0-1 0,0 1 0,0-1 0,0 1 0,-1 0 0,1-1 0,0 1 0,0 0 0,0 0 1,0-1-1,1 1 0,-1 0 0,0 0 0,0 0 0,0 0 0,0 2 0,0-1 41,0-1 0,0 0 1,0 0-1,1 1 0,-1-1 0,0 0 0,1 1 1,-1-1-1,1 1 0,0-1 0,-1 1 0,1-1 1,0 0-1,0 1 0,0-1 0,0 1 0,0-1 0,0 1 1,0-1-1,1 4 0,7 14-833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15947,'0'0'100,"0"0"0,0 0 0,0 1 0,0-1 0,0 0 0,0 0-1,0 0 1,0 1 0,0-1 0,0 0 0,0 0 0,0 0 0,1 1 0,-1-1-1,0 0 1,0 0 0,0 0 0,0 0 0,0 1 0,1-1 0,-1 0-1,0 0 1,0 0 0,0 0 0,0 0 0,1 0 0,-1 0 0,0 0 0,0 1-1,0-1 1,1 0 0,-1 0 0,0 0 0,0 0 0,0 0 0,1 0 0,-1 0-1,0 0 1,0 0 0,1 0 0,-1 0 0,0 0 0,0-1 0,0 1-1,1 0 1,-1 0 0,0 0 0,10-12 1818,7-19-422,4-24-693,-2-2 1,-2 0 0,-4-1 0,12-97 0,-15 60-187,-8 149-603,16 85 0,-12-108-83,2 0-1,1-1 0,1 0 1,17 34-1,-24-59-65,-1 0 0,1 0-1,0 0 1,1 0 0,0-1-1,-1 1 1,8 5 0,-10-9 52,0 0-1,0 0 1,1 0 0,-1-1 0,0 1 0,0 0 0,0-1 0,1 1 0,-1-1 0,0 1 0,1-1-1,-1 0 1,0 1 0,1-1 0,-1 0 0,0 0 0,1 0 0,-1 0 0,1 0 0,-1 0 0,0-1 0,1 1-1,-1 0 1,0-1 0,1 1 0,-1-1 0,0 1 0,0-1 0,1 0 0,-1 1 0,0-1 0,0 0-1,0 0 1,0 0 0,1-1 0,7-12-605,-4-7-112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 23749,'-1'9'2297,"-2"-5"-1745,-3-4-280,5-1 920,2-2-904,5-2-256,7-2-1024,2-2 1008,-4-5-224,1-1-192,-3 0-128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0 728 16940,'1'1'48,"-1"-1"1,0 0-1,0 1 1,0-1-1,1 0 1,-1 0-1,0 1 1,1-1-1,-1 0 1,0 0-1,1 1 1,-1-1-1,0 0 1,1 0-1,-1 0 1,0 0-1,1 0 1,-1 1-1,1-1 1,-1 0-1,0 0 1,1 0-1,-1 0 1,1 0-1,-1 0 1,0 0-1,1 0 1,-1-1-1,0 1 1,1 0-1,-1 0 1,1 0-1,-1 0 1,0 0-1,1-1 1,-1 1-1,0 0 1,1 0-1,-1-1 1,0 1-1,0 0 1,1 0-1,-1-1 1,0 1-1,0 0 1,1-1-1,-1 1 1,0 0-1,0-1 1,0 1-1,0 0 1,1-1-1,10-26 594,-10 24-515,70-249 3981,-55 174-3505,-4-1 1,5-155 0,-18 194-375,-2 28-85,1 12-72,1 7 11,-1 44-86,2-1-1,2 0 1,3 0 0,16 79 0,-20-128-7,18 76-425,-17-72 279,-1 1 0,1-1 0,1 0-1,-1 0 1,1 0 0,0 0 0,0-1-1,0 1 1,1-1 0,0 1 0,4 2 0,-8-6 124,1 0 1,0-1-1,0 1 1,-1-1-1,1 0 1,0 1 0,0-1-1,0 0 1,-1 1-1,1-1 1,0 0-1,0 0 1,0 0 0,0 0-1,0 0 1,-1 0-1,1 0 1,0 0-1,0 0 1,0 0 0,0 0-1,0-1 1,0 1-1,-1 0 1,1 0-1,0-1 1,0 1 0,-1-1-1,2 0 1,10-11-524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64 19228,'-9'122'2025,"0"-2"-1392,9-103-489,1-1 1,0 0-1,2 0 0,0-1 0,6 24 1,-6-33-93,-1 1 0,1-1 0,0 0 1,0 0-1,1 0 0,-1 0 0,6 5 1,-7-9-36,0 0 0,0 0 1,0 0-1,0 0 0,1 0 1,-1 0-1,1-1 0,-1 1 0,1-1 1,0 0-1,0 0 0,-1 0 1,1 0-1,0 0 0,0 0 0,0-1 1,0 1-1,4-1 0,-1-1 9,0 0-1,0 0 1,0 0 0,0-1-1,0 0 1,-1 0-1,1-1 1,-1 0-1,1 1 1,-1-2 0,0 1-1,0-1 1,-1 1-1,1-2 1,-1 1-1,0 0 1,0-1 0,0 1-1,0-1 1,2-6-1,4-5 98,-1 1-1,-1-1 0,-1-1 1,0 0-1,7-27 0,-11 29-18,0 0-1,-1 0 0,-1-1 0,0 1 1,-1 0-1,-1 0 0,0-1 0,-1 1 0,-6-22 1,7 30-62,-1-1 0,-1 1 0,1 0 0,-1 0 0,-1 0 0,1 0 0,-1 1 0,0-1 1,-1 1-1,0 0 0,0 0 0,0 0 0,0 1 0,-1 0 0,0 0 0,0 0 0,0 1 0,-1 0 0,1 0 1,-12-4-1,13 6-58,0 1-1,0 0 1,0 0 0,0 0 0,0 0 0,0 1 0,0 0 0,0 0 0,0 0 0,0 1 0,0-1-1,0 1 1,0 1 0,0-1 0,0 1 0,1-1 0,-1 1 0,0 1 0,1-1 0,0 1-1,-1-1 1,1 1 0,-4 4 0,2-1-19,1 0-1,-1 0 1,1 0-1,1 0 1,-1 1-1,1-1 1,0 1 0,1 0-1,-1 1 1,1-1-1,1 1 1,-1-1-1,-1 16 1,4-9-168,5-7-96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37 11787,'-23'-9'11452,"12"-3"-11123,11 12-305,0 0 1,0-1-1,0 1 1,0 0 0,-1 0-1,1-1 1,0 1-1,0 0 1,-1 0-1,1 0 1,0-1-1,0 1 1,-1 0 0,1 0-1,0 0 1,0 0-1,-1 0 1,1 0-1,0 0 1,-1-1 0,1 1-1,0 0 1,0 0-1,-1 0 1,1 0-1,0 0 1,-1 0 0,1 0-1,0 1 1,-1-1-1,1 0 1,0 0-1,0 0 1,-1 0-1,1 0 1,0 0 0,0 0-1,-1 1 1,-9 12 396,-3 25-189,12-34-168,-7 22 44,2 1 1,1-1 0,-4 54 0,9-63-63,0 0 0,1 0 0,1 0 0,0 0 0,2 0 1,0-1-1,9 25 0,-12-36-31,1-1 1,0 0 0,0 1-1,1-1 1,-1 0-1,1 0 1,0 0-1,0-1 1,0 1 0,1-1-1,-1 1 1,1-1-1,0 0 1,0 0-1,7 3 1,-8-5-2,0 0-1,1 0 1,-1 0-1,1-1 1,-1 1-1,1-1 1,-1 0-1,1 0 1,-1 0-1,1 0 1,-1-1-1,1 1 1,-1-1-1,1 0 1,-1 0-1,0-1 1,1 1-1,-1-1 1,0 1-1,0-1 1,0 0-1,4-3 1,5-5 48,0-1-1,0 0 1,-1 0 0,0-1-1,-1-1 1,0 0 0,-1 0 0,-1 0-1,8-18 1,-10 21-10,-2-1 0,1 0 0,-1 0 0,-1 0 0,0 0 0,-1-1 0,0 1 0,-1-1 0,0 0 0,0 1 0,-1-1 1,-1 0-1,-3-15 0,2 20-23,-1-1 0,0 1 0,0-1 0,-1 1 1,0 0-1,-1 0 0,1 1 0,-1-1 0,0 1 1,-1 0-1,0 1 0,-12-11 0,14 13-124,1 0-1,-1 1 1,0-1 0,0 1-1,0 0 1,-1 0 0,1 0-1,0 0 1,-1 1 0,1 0-1,-1 0 1,1 0 0,-1 0 0,1 1-1,-1-1 1,0 1 0,1 1-1,-1-1 1,0 1 0,1-1-1,-1 1 1,1 1 0,-8 2-1,9-2 12,0 0-1,0 0 1,0 1-1,0-1 1,1 1-1,-1 0 1,1 0-1,0 0 1,0 0-1,-3 5 1,-3 11-506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36 15035,'1'0'106,"0"-1"0,-1 0 0,1 0 0,-1 0 1,0 0-1,1 1 0,-1-1 0,0 0 0,1 0 0,-1 0 0,0 0 0,0 0 0,0 0 0,0 0 0,0 0 0,0 0 0,0 0 0,0 0 0,0 0 0,0 0 1,-1 0-1,1 0 0,0 1 0,-1-1 0,1 0 0,-1 0 0,1 0 0,-2-1 0,1 1 40,-1 0-1,1 0 1,-1 0 0,0 0 0,1 1-1,-1-1 1,0 0 0,0 1 0,0-1-1,1 1 1,-1 0 0,0 0 0,-3 0-1,-9 0 238,1 1 0,0 0-1,-15 4 1,28-5-383,-21 5 78,1 1-1,0 0 1,0 2-1,0 0 1,1 1-1,0 1 1,1 1-1,0 1 1,-27 23-1,36-27-74,-1 0-1,2 1 0,-1 0 1,1 1-1,0 0 0,1 0 1,0 1-1,1-1 0,0 2 1,1-1-1,0 1 0,1-1 1,0 1-1,1 0 0,0 1 1,1-1-1,-1 20 0,3-27-59,0 0-1,1 0 1,-1 0-1,1 0 1,0 0-1,0 0 1,1 0-1,0 0 1,0-1-1,0 1 1,0-1-1,5 8 1,-4-9 11,-1 0 0,0-1-1,0 0 1,1 0 0,0 1 0,-1-2 0,1 1 0,0 0 0,0 0 0,0-1-1,0 0 1,0 1 0,0-1 0,0 0 0,0-1 0,1 1 0,-1 0-1,0-1 1,1 0 0,4 0 0,0-1-13,0 0 1,0 0-1,-1-1 0,10-3 1,35-15-364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4065 13563,'0'-2'66,"-1"1"1,1 0-1,0-1 0,0 1 1,-1 0-1,1 0 1,0-1-1,0 1 0,1 0 1,-1-1-1,0 1 0,0 0 1,1-1-1,-1 1 1,0 0-1,1 0 0,-1-1 1,1 1-1,1-2 0,18-24 57,-16 22 43,172-180 472,-117 128-576,227-208 88,-34 34-98,369-352 17,-144 166 99,30 38 126,-60 92-95,-152 103-120,118-64 14,12 18 45,-94 52 23,206-91 142,11 28 252,-390 177-193,3 6 0,273-59 1,-418 114-364,-6 0-8,-1 1 0,0 1 0,0-1-1,1 2 1,-1-1 0,14 2-1,-23-1 7,0 0-1,0 0 0,0 0 0,0 0 0,1 0 1,-1 0-1,0 1 0,0-1 0,0 0 0,1 0 0,-1 0 1,0 0-1,0 0 0,0 0 0,0 0 0,0 1 0,0-1 1,1 0-1,-1 0 0,0 0 0,0 0 0,0 0 1,0 1-1,0-1 0,0 0 0,0 0 0,0 0 0,0 1 1,0-1-1,0 0 0,0 0 0,0 0 0,0 0 1,0 1-1,0-1 0,0 0 0,0 0 0,0 0 0,0 1 1,0-1-1,0 0 0,0 0 0,0 0 0,0 0 1,0 1-1,0-1 0,0 0 0,0 0 0,-1 0 0,1 0 1,0 0-1,0 1 0,0-1 0,0 0 0,0 0 1,-1 0-1,1 0 0,0 0 0,0 0 0,0 0 0,0 0 1,-1 1-1,1-1 0,0 0 0,0 0 0,0 0 0,0 0 1,-1 0-1,-13 8-45,-4 1-28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13475,'8'9'3130,"13"4"-2023,1-2-1,32 14 1,-14-7-545,-27-12-440,35 17 252,82 27 0,-114-46-339,1 0 1,-1 0-1,1-2 1,0 0-1,-1-1 1,1 0-1,0-2 0,0 0 1,23-4-1,28-10 229,-16 2-176,0 3-1,76-5 1,-110 15-20,-1 0 1,0 1 0,0 0 0,0 2 0,0 0 0,0 1 0,-1 0 0,1 2 0,-1 0 0,0 1 0,25 15 0,-25-11 221,-13-8-129,0-1-1,0 1 1,0-1 0,1 0-1,-1 0 1,1 0-1,-1 0 1,1-1-1,-1 1 1,6 0-1,-9-2-184,1-1 0,-1 1 0,0-1 0,0 1 0,0-1 0,-1 1 0,1-1 0,0 1 0,0-1 0,0 1 0,0-1 0,0 1 0,0-1 0,-1 1 0,1-1 0,0 1 0,0 0-1,-1-1 1,1 1 0,0-1 0,-1 1 0,1 0 0,0-1 0,-1 1 0,0-1 0,-3-4-192,4-3-51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18988,'0'0'64,"0"0"-1,0 0 0,-1 0 1,1 0-1,0 0 1,0 0-1,0 0 1,-1 0-1,1 0 1,0 0-1,0 0 1,0 0-1,-1 1 0,1-1 1,0 0-1,0 0 1,0 0-1,0 0 1,-1 0-1,1 1 1,0-1-1,0 0 1,0 0-1,0 0 1,0 1-1,0-1 0,0 0 1,-1 0-1,1 0 1,0 1-1,0-1 1,0 0-1,0 0 1,0 0-1,0 1 1,0-1-1,0 0 1,0 0-1,0 1 0,0-1 1,0 0-1,0 0 1,1 0-1,-1 1 1,0-1-1,0 0 1,0 0-1,0 0 1,0 1-1,0-1 0,0 0 1,1 0-1,16 6 1480,37-2-861,-43-3-353,2 0-198,103 11 464,-99-10-568,-1 2 1,0 0 0,0 0 0,29 14 0,-43-18-23,-1 1 1,1 0 0,-1 0 0,0-1 0,1 1 0,-1 0-1,1 0 1,-1 0 0,0 0 0,0 1 0,0-1 0,0 0 0,0 0-1,0 1 1,0-1 0,0 1 0,0-1 0,-1 1 0,1-1 0,0 1-1,-1-1 1,0 1 0,1-1 0,-1 1 0,0 0 0,0-1-1,0 1 1,0 0 0,0-1 0,0 1 0,0 0 0,0-1 0,-1 1-1,1-1 1,-1 1 0,1 0 0,-1-1 0,1 1 0,-2 1 0,-4 7 80,0-1 0,-1 0 0,0 0 0,-14 15 0,8-11 7,-152 158 751,112-119-1057,80-79-2953,-9 0 2459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3 470 16267,'-1'0'82,"1"0"0,0 0 0,0 1 0,0-1 0,-1 0 0,1 1 0,0-1 0,0 0 0,0 0 0,0 1 0,0-1 0,0 0 0,-1 1 0,1-1 0,0 0 0,0 1-1,0-1 1,0 0 0,0 1 0,0-1 0,0 0 0,1 1 0,-1-1 0,0 0 0,0 1 0,0-1 0,0 0 0,0 1 0,0-1 0,1 0 0,-1 0 0,0 1 0,0-1-1,0 0 1,1 0 0,-1 1 0,1-1 0,-1 1-9,1-1 0,-1 0 0,1 0 0,0 0 0,-1 0 0,1 0 0,0 0 0,-1 0-1,1 0 1,0 0 0,-1 0 0,1 0 0,-1 0 0,1 0 0,0 0 0,-1 0 0,1-1 0,0 1 0,-1 0 0,1 0-1,-1-1 1,1 1 0,0-1 0,10-7 448,0-1 0,-1 0 0,0-1-1,-1 0 1,16-20 0,35-63 646,-44 67-826,18-35 200,-2 0-1,32-85 1,-57 131-440,-7 15-100,1 0 0,-1-1 1,0 1-1,0 0 0,0 0 0,0 0 0,0 0 0,0 0 0,0 0 0,1 0 1,-1 0-1,0 0 0,0 0 0,0 0 0,0 0 0,0 0 0,0 1 0,1-1 1,-1 0-1,0 0 0,0 0 0,0 0 0,0 0 0,0 0 0,0 0 1,0 0-1,0 0 0,1 0 0,-1 0 0,0 0 0,0 1 0,0-1 0,0 0 1,0 0-1,0 0 0,0 0 0,0 0 0,0 0 0,0 0 0,0 1 1,0-1-1,0 0 0,0 0 0,0 0 0,0 0 0,0 0 0,0 0 0,0 1 1,0-1-1,0 0 0,0 0 0,0 0 0,2 31 31,-2-20-40,3 66-722,5-1 0,17 82 0,-24-152 675,1 0 0,-1 1 0,1-1-1,1 0 1,-1 0 0,1 0 0,0 0-1,4 6 1,-6-11 27,0-1 0,0 1-1,0 0 1,0 0 0,0-1 0,0 1-1,0 0 1,0-1 0,0 1 0,1-1 0,-1 0-1,1 1 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63 18652,'1'-3'261,"0"-1"0,-1 1 0,1 0 0,-1-1 0,0 1 1,0 0-1,0-1 0,-1 1 0,1 0 0,-1-1 0,0 1 0,-2-6 0,3 8-196,-1 0 0,1 0 0,-1 1-1,1-1 1,-1 0 0,0 0 0,1 0 0,-1 1-1,0-1 1,0 0 0,1 1 0,-1-1 0,0 1-1,0-1 1,0 1 0,0-1 0,0 1 0,-1-1-1,0 1 36,0 0-1,1 0 1,-1 0-1,0 0 1,1 0-1,-1 0 1,0 0-1,1 1 1,-1-1-1,1 1 1,-1-1-1,0 1 1,1 0-1,-1 0 1,0 0-1,-5 4 9,1 0-1,1 0 0,-1 0 0,1 0 0,0 1 0,0 0 1,0 0-1,1 0 0,0 1 0,0-1 0,1 1 1,-5 13-1,0 1-76,1 1 0,-7 43 0,10-40-22,-1 47-1,4-65-8,1 0 1,1-1-1,-1 1 0,1 0 0,1 0 0,-1-1 0,1 1 0,0 0 1,1-1-1,-1 0 0,7 11 0,-8-16 6,0 1 0,1-1 0,-1 0 0,1 1 0,-1-1 0,1 0 0,-1 0 0,1 0 0,0 0 0,-1 0 0,1 0 0,0-1 1,0 1-1,0 0 0,0-1 0,0 1 0,0-1 0,0 0 0,-1 0 0,1 0 0,0 0 0,0 0 0,0 0 0,0 0 0,0-1 0,0 1 0,0-1 0,0 0 0,0 1 0,-1-1 0,1 0 0,0 0 0,3-2 0,3-2 42,0-1 0,0 1 0,0-2 0,0 1-1,8-11 1,-2 2 63,-1-2 1,-1 1-1,0-1 1,-1-1-1,12-27 0,-19 36-87,-1 1-1,1-1 0,-1 0 1,-1 0-1,0 0 1,0 0-1,-1 0 0,0 0 1,-1-1-1,0 1 0,0 0 1,-1-1-1,0 1 1,-4-14-1,4 19-174,-1-1-1,0 1 1,-1 0 0,1 0 0,0 0-1,-1 0 1,0 1 0,0-1 0,0 1-1,-1 0 1,1-1 0,-1 1 0,0 1-1,1-1 1,-1 1 0,0-1 0,-1 1 0,1 0-1,0 1 1,-1-1 0,1 1 0,-1 0-1,1 0 1,-1 0 0,1 0 0,-1 1-1,0 0 1,1 0 0,-1 0 0,0 1-1,1-1 1,-1 1 0,-7 2 0,-2 6-820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17924,'19'-5'1338,"52"-12"2554,-65 16-3496,1 1 0,0-1 0,-1 1 0,1 0 0,0 0 0,-1 1 0,1 0 0,9 3 0,-14-4-378,-1 1 0,0-1 0,1 1 0,-1-1 0,1 1 1,-1 0-1,0 0 0,0 0 0,0 0 0,1 0 0,-1 0 0,0 0 1,0 0-1,0 1 0,-1-1 0,1 0 0,0 0 0,0 1 0,-1-1 1,1 1-1,-1-1 0,1 1 0,-1-1 0,1 0 0,-1 1 0,0 0 0,0-1 1,0 1-1,0-1 0,0 1 0,0-1 0,0 1 0,0-1 0,-1 1 1,1-1-1,-2 3 0,-1 7-3,-1-1-1,0 0 1,-1 0 0,-7 11 0,5-8 61,-4 5-31,5-9-37,1-1 0,1 1 0,-1 1 0,-5 16 0,10-25-26,-1 1-1,1 0 1,0 0-1,-1-1 1,1 1-1,0 0 1,0 0-1,0-1 1,0 1-1,1 0 1,-1 0-1,0-1 1,1 1-1,-1 0 1,1-1-1,-1 1 1,1 0-1,0-1 1,0 1-1,0-1 1,0 1-1,0-1 1,0 0-1,0 1 1,0-1-1,1 0 1,-1 0-1,0 1 1,1-1-1,-1 0 1,1-1-1,-1 1 1,3 1-1,2 0-77,0 0 0,0 0 0,1-1 0,-1 1 0,9-1 0,-10-1 61,0 1 0,0-1 0,-1 1 0,1 0 1,0 1-1,-1-1 0,1 1 0,0 0 0,-1 0 0,5 3 0,-7-4 58,0 1 1,-1 0-1,0 0 1,1 0 0,-1 0-1,0 0 1,0 0-1,0 0 1,0 0-1,0 0 1,0 0-1,-1 0 1,1 1-1,-1-1 1,0 0-1,1 0 1,-1 1-1,0-1 1,0 0-1,-1 1 1,1-1-1,0 0 1,-1 0-1,-1 4 1,0 2 117,0-1 0,-1 0 1,0 0-1,0 0 0,-1 0 0,-4 7 0,3-7 17,0-1 0,-1 1 0,0-1 0,0-1-1,-7 7 1,10-10-225,1-1-1,0 1 0,-1-1 1,1 1-1,-1-1 0,1 0 1,-1 1-1,0-1 0,1-1 1,-1 1-1,0 0 0,0-1 0,0 1 1,0-1-1,1 0 0,-1 0 1,0 0-1,-4-1 0,7 1 7,-1-1-1,0 1 0,0-1 0,1 1 0,-1-1 0,0 0 1,1 1-1,-1-1 0,0 0 0,1 1 0,-1-1 0,1 0 1,-1 0-1,1 1 0,0-1 0,-1 0 0,1 0 0,0 0 1,-1 0-1,1 1 0,0-1 0,0 0 0,0 0 0,0 0 1,0 0-1,0 0 0,0 0 0,0 0 0,0 0 0,0 1 1,1-1-1,-1 0 0,0 0 0,0 0 0,1 0 0,-1 1 0,2-3 1,8-14-729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20196,'7'13'1937,"0"7"-1297,-1 2-296,3 3 1096,3 3-560,-1 1-487,0 0-201,0-1-360,-2-3-177,-5-9-431,-1-3-280,-3-12 792,-1-4-208,-2-17-104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19068,'-2'6'478,"0"0"1,0 1-1,1-1 0,0 1 1,0-1-1,0 8 0,-1 12 607,-3 0-770,1 0 1,2 0-1,0 0 0,2 0 1,1 0-1,5 33 0,-5-54-313,0-1-1,0 0 1,1-1-1,-1 1 1,1 0-1,0 0 1,0-1-1,0 1 1,0-1 0,1 1-1,-1-1 1,1 0-1,0 0 1,0 0-1,6 4 1,1-1 10,-1-1 0,1 0-1,0-1 1,16 5 0,-18-7-1,1 1 0,-1 0 0,0 0-1,0 1 1,0 0 0,-1 1 0,0-1 0,1 1-1,6 7 1,-12-9-10,1 0 0,-1 0 0,0 0 0,0 0-1,-1 0 1,1 1 0,0-1 0,-1 0 0,0 1 0,0 0 0,0-1-1,-1 1 1,1-1 0,0 5 0,-1-2 3,0 1 0,-1 0 0,1-1 0,-1 1-1,-1-1 1,1 1 0,-5 10 0,4-10 21,-1-1 0,0 0 0,-1 0-1,1 0 1,-1 0 0,0-1 0,-7 8 0,8-11 11,0 1 1,1 0 0,-1-1 0,0 0 0,-1 0-1,1 0 1,0 0 0,0 0 0,-1-1 0,1 0-1,-1 1 1,0-1 0,-4 1 0,6-2-14,0 0 0,-1 0 0,1 0 0,0 0 1,0 0-1,0 0 0,0-1 0,0 1 0,0-1 0,0 1 1,0-1-1,0 0 0,0 0 0,0 1 0,0-2 1,0 1-1,0 0 0,1 0 0,-1 0 0,0-1 0,-2-2 1,2 0 5,-1 0 1,1 0 0,-1 0 0,1 0 0,0-1 0,0 1 0,1 0-1,0-1 1,-2-7 0,1-4-2,0 0 1,1-1-1,1 1 0,3-28 0,0 20-42,2 2 1,1-1-1,1 0 0,0 1 0,21-41 0,68-97 73,-74 125-21,-18 29-17,0 0 0,-1 0 0,1-1 0,-2 1 0,1-1 0,2-9 0,-5 15-8,0-1 0,1 0 0,-1 0 0,0 0 0,0 0 0,0 1 0,0-1 0,0 0 0,0 0 0,-1 0 0,1 0 0,-1 1 0,1-1 0,-1 0 0,1 0 0,-1 1 0,0-1 0,0 0 0,0 1 0,0-1 0,0 1 0,0-1 0,-1 1 0,1 0 0,0-1 0,-1 1 0,1 0 0,-4-2 0,-2 0-31,0 0 0,-1 1 0,1 0 0,-1 0 1,0 0-1,1 1 0,-1 1 0,0-1 0,0 1 0,0 0 1,0 1-1,1 0 0,-1 0 0,0 1 0,1 0 0,-1 0 1,1 0-1,0 1 0,-1 0 0,1 1 0,1 0 0,-1 0 1,0 0-1,1 1 0,0 0 0,-7 8 0,11-11-268,0 1-1,0 0 1,0 0-1,1-1 0,0 1 1,-1 0-1,-1 6 1,3-8 220,0 0 0,0 0 0,0 0 0,-1 0 0,1 0 0,0 0 0,0 0 0,0 0 0,0 0 0,1 0 0,-1 0 0,0 0 0,0 0 0,1 0 0,-1 0 0,0-1 0,1 1 0,-1 0 0,1 0 0,-1 0 0,1 0 0,-1-1 0,1 1 0,0 0 0,-1 0 0,1-1 0,0 1 0,1 0 0,13 5-890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22309,'0'3'234,"-1"0"0,1 0 0,-1 0 1,0 0-1,0 0 0,0-1 0,0 1 1,0 0-1,-3 3 0,-5 15 84,2 3 185,0 0-1,2 1 0,-4 42 0,8-53-443,1 1 0,0-1-1,1 0 1,1 0-1,0 0 1,1 0 0,1 0-1,5 14 1,-8-24-55,1 0 0,0 0 0,0 0 0,0-1 1,1 1-1,-1-1 0,1 1 0,0-1 0,0 0 0,0 0 0,0 0 0,1-1 1,-1 1-1,1-1 0,-1 0 0,9 4 0,-9-5-77,-1 0 0,1-1 0,0 1-1,0-1 1,0 1 0,0-1 0,0 0 0,0 0-1,0 0 1,0-1 0,-1 1 0,1-1 0,0 1 0,0-1-1,0 0 1,-1 0 0,1 0 0,0-1 0,-1 1 0,1-1-1,-1 1 1,1-1 0,-1 0 0,0 0 0,3-3-1,1-2-138,-1-1-1,0 1 0,-1-1 0,0 1 1,0-1-1,0-1 0,-1 1 0,-1 0 1,1-1-1,1-13 0,3-17-611</inkml:trace>
  <inkml:trace contextRef="#ctx0" brushRef="#br0" timeOffset="1">210 164 19596,'0'38'1945,"1"7"-1233,1 6-264,2 2 920,2 2-264,4-5-792,0-3-568,4-14 344,2-5-120,1-13-136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22085,'1'15'1992,"4"-16"-1240,2-5-272,7-6 721,5-4-161,6-6-352,3-3-328,4 1-640,-1-1-544,-1 4 696,1 2-192,0 2-152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126 107 17460,'-21'31'1624,"-4"7"-1088,1 0-216,0 2 632,7-2-247,6-7-537,7-6-200,16-24-536,11-9-289,18-23-663,7-7 1104,13-10-352,8-3-224</inkml:trace>
  <inkml:trace contextRef="#ctx0" brushRef="#br0" timeOffset="1">559 0 13187,'3'12'1808,"-13"10"-1088,-18 17-256,-7 7 953,-6 6-289,-1 5-56,1 2-408,3-5-112,9-8-311,10-6-153,16-21-441,4-11 1378,11-13-993,-2-17-16,2-13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16091,'0'1'61,"0"-1"0,0 1 0,1-1-1,-1 1 1,0-1 0,1 1-1,-1-1 1,1 1 0,-1-1-1,1 1 1,-1-1 0,0 0 0,1 1-1,-1-1 1,1 0 0,0 1-1,-1-1 1,1 0 0,-1 0-1,1 0 1,-1 0 0,1 1-1,-1-1 1,1 0 0,0 0 0,-1 0-1,1 0 1,-1 0 0,1 0-1,0 0 1,-1 0 0,1-1-1,-1 1 1,1 0 0,0 0 0,-1 0-1,1-1 1,-1 1 0,1 0-1,-1-1 1,1 1 0,-1 0-1,1-1 1,-1 1 0,0-1 0,1 1-1,-1 0 1,1-1 0,-1 0-1,21-31 1460,-18 27-1108,21-41 584,-2-1 0,-3 0 0,-1-2 0,-2 0 0,17-100 0,-32 137-822,-4 18-95,-3 19-41,0 24-471,2-1 0,2 1 0,7 73 0,-5-120 324,7 26-919,-7-27 988,1-1 0,-1 1 0,1 0 0,-1 0 0,1 0 0,-1 0 0,1 0-1,-1 0 1,1-1 0,0 1 0,0 0 0,-1-1 0,1 1 0,0 0 0,0-1-1,0 1 1,0-1 0,0 1 0,0-1 0,0 0 0,0 1 0,0-1 0,0 0-1,0 0 1,0 1 0,1-1 0,17-4-672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 17836,'-10'14'317,"1"-1"-1,0 2 1,0-1 0,2 1-1,0 0 1,-7 23 0,10-29-218,2 1 1,-1 0-1,1 0 1,1 0-1,0 0 0,0 0 1,1 0-1,1 0 1,-1 1-1,2-1 0,3 16 1,-4-22-75,0-1 0,0 0 0,0 0 0,0 0 0,1 0 0,-1 0 0,1-1 0,0 1 0,0 0 0,0-1 0,0 1 0,1-1 0,-1 0 0,0 1 0,1-1 0,0-1 0,-1 1 0,1 0 0,0-1 0,0 1 0,0-1 0,0 0 0,0 0 0,0 0 0,1 0 0,-1 0 0,0-1 0,0 0 0,1 1 0,-1-1 0,0-1 0,1 1 0,4-1 0,1-1 54,0 0 0,0-1-1,-1 0 1,1 0 0,-1-1 0,0 0 0,0 0 0,0-1 0,-1 0 0,1 0-1,7-8 1,-4 2 96,-1 0 1,0 0-1,-1-1 0,0 0 0,-1-1 0,0 0 0,7-16 0,-12 22-90,-1 1 0,1-1 0,-1 0-1,0 0 1,-1 0 0,0 0-1,0 0 1,0 0 0,-1 0 0,0 0-1,0 0 1,-1 0 0,0 0-1,0 0 1,-1 0 0,0 0 0,-3-8-1,4 12-65,-1 0-1,1 0 0,-1 0 1,1 1-1,-1-1 1,0 1-1,0-1 0,0 1 1,0 0-1,-1 0 0,1 0 1,-1 0-1,1 0 1,-1 0-1,0 1 0,1-1 1,-1 1-1,0 0 1,0 0-1,-5-1 0,3 1 8,0 1 0,0 0 0,1 0 0,-1 0 0,0 0 0,0 1 0,0 0 0,0 0 0,0 0 0,1 1 0,-1 0 0,-5 2 0,3-1-179,0 1 1,1-1 0,-1 2-1,1-1 1,0 0 0,0 1-1,0 0 1,1 1 0,0-1 0,0 1-1,0 0 1,0 1 0,1-1-1,0 1 1,1-1 0,-6 15-1,9-20 88,0-1-1,-1 0 1,1 1-1,0-1 0,0 0 1,0 1-1,0-1 0,0 1 1,0-1-1,0 1 0,0-1 1,0 0-1,0 1 0,0-1 1,0 1-1,0-1 1,0 0-1,0 1 0,0-1 1,0 1-1,0-1 0,1 0 1,-1 1-1,0-1 0,0 0 1,0 1-1,1-1 0,-1 0 1,0 1-1,1-1 1,-1 0-1,0 1 0,1-1 1,-1 0-1,0 0 0,1 1 1,-1-1-1,0 0 0,1 0 1,-1 0-1,1 0 0,-1 0 1,0 1-1,1-1 0,-1 0 1,1 0-1,-1 0 1,1 0-1,20-6-865,6-8-220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39 127 16259,'-13'48'1807,"-11"44"273,24-90-1923,-1 1 1,1-1 0,0 1-1,0 0 1,0-1 0,0 1 0,0-1-1,0 1 1,1-1 0,-1 1-1,1-1 1,0 1 0,1 3 0,-1-5-97,0 0 1,0 1 0,1-1-1,-1 0 1,0 0 0,0 1-1,1-1 1,-1 0 0,1 0-1,-1 0 1,1-1-1,-1 1 1,1 0 0,0-1-1,-1 1 1,1-1 0,0 1-1,-1-1 1,1 0 0,0 1-1,0-1 1,1 0 0,10-1 10,0 0 1,-1 0-1,1-1 1,-1-1 0,0 0-1,0-1 1,0 0-1,0 0 1,14-9 0,2-2 21,-2-1 0,42-33 0,-47 32 154,32-33 0,-49 46-169,1-1 0,-1 0 0,0-1 0,-1 1 0,1-1 0,-1 1 0,0-1 0,-1 0 0,1 0 0,-1 0 0,0-1 0,2-11 0,-4 16-46,0 0 1,0 0-1,0 0 0,0 0 0,0 0 1,-1-1-1,1 1 0,-1 0 1,1 0-1,-1 0 0,0 0 1,0 0-1,0 0 0,0 0 0,0 0 1,0 1-1,0-1 0,0 0 1,-1 1-1,1-1 0,-1 1 1,0-1-1,1 1 0,-1 0 0,0-1 1,0 1-1,0 0 0,1 0 1,-1 0-1,0 1 0,0-1 1,-1 0-1,1 1 0,0-1 0,0 1 1,0 0-1,-4 0 0,-5-1 13,1 1 1,-1 0-1,0 1 0,1 1 0,-1-1 0,-14 5 0,-18 9-495,1 1 0,-71 38 0,69-30 111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1391 15235,'-28'22'3442,"140"-77"-74,49-23-1403,2 16-925,257-63-1,184-3-1915,-569 121 779,173-40-990,-2-9-1,387-161 1,567-377 1680,-1137 581-545,26-18 802,-88 62-470,6-5-204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19492,'2'0'122,"-1"0"0,1 0 0,-1 1 0,0-1 1,1 0-1,-1 0 0,1 0 0,-1 0 0,0-1 0,1 1 0,-1 0 0,0-1 0,1 1 0,-1-1 0,0 1 0,1-1 1,-1 1-1,0-1 0,0 0 0,2-1 0,23-25 344,-19 20-231,39-49 1350,60-93 0,26-71-355,-88 145-1091,-44 74-138,0 1 0,0-1 0,0 1 0,0 0-1,1-1 1,-1 1 0,0-1 0,0 1-1,0 0 1,1-1 0,-1 1 0,0 0-1,1-1 1,-1 1 0,0 0 0,1-1-1,-1 1 1,0 0 0,1 0 0,-1 0-1,0-1 1,1 1 0,-1 0 0,1 0-1,-1 0 1,0 0 0,1-1 0,0 1 0,2 6-4,-3 7-7,-1 0 0,0 0-1,0 0 1,-5 17-1,-1 7-15,3-5-12,-3 12-359,2-1-1,2 78 0,8-92-395,-5-28 769,1 0 0,-1 0 0,1-1-1,-1 1 1,1 0 0,-1 0 0,1 0 0,0-1 0,-1 1 0,1 0 0,0-1-1,0 1 1,-1-1 0,1 1 0,0-1 0,0 1 0,0-1 0,0 0-1,0 1 1,-1-1 0,1 0 0,0 0 0,0 1 0,0-1 0,2 0 0,15 0-486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43 19444,'-11'14'316,"0"0"1,1 1-1,1 1 0,0 0 1,1 0-1,1 0 0,1 1 1,0 0-1,1 0 0,1 1 1,1-1-1,0 1 0,1 0 1,1 31-1,1-46-294,1 0 0,-1 0 1,1 0-1,-1 0 0,1 0 0,0 0 0,0 0 0,0 0 0,1-1 0,-1 1 0,1 0 1,-1-1-1,1 1 0,0-1 0,0 1 0,0-1 0,3 2 0,-4-3-3,1 0-1,0 0 0,0 0 0,0 0 0,0 0 1,0-1-1,0 1 0,0-1 0,0 0 1,0 1-1,0-1 0,0 0 0,0 0 1,0 0-1,1 0 0,-1-1 0,0 1 0,0-1 1,0 1-1,0-1 0,0 0 0,0 1 1,-1-1-1,1 0 0,3-2 0,3-3 42,-1 1-1,0-1 1,-1 0-1,1 0 1,-1-1-1,0 1 1,-1-2-1,0 1 1,0 0-1,0-1 1,-1 0-1,0 0 1,-1 0-1,5-14 1,-4 9 28,-1-1 0,0 0 0,-1 0 0,0 1 1,-1-2-1,0 1 0,-1 0 0,-3-22 0,1 28-63,0-1-1,0 1 1,-1 0-1,0 0 0,0 0 1,-1 0-1,0 0 1,-5-7-1,8 13-42,0 1-1,0-1 1,-1 0-1,1 0 1,-1 1-1,1-1 1,-1 1-1,1-1 1,-1 1-1,0 0 1,0 0-1,0 0 0,1 0 1,-1 0-1,0 0 1,0 0-1,0 1 1,-1-1-1,1 1 1,0-1-1,0 1 1,0 0-1,0 0 1,0 0-1,0 0 1,-1 0-1,1 0 0,0 1 1,0-1-1,0 1 1,0-1-1,0 1 1,0 0-1,0 0 1,0 0-1,-2 1 1,0 2-147,0-1 1,0 0-1,1 1 1,-1 0 0,1 0-1,0 0 1,0 1-1,0-1 1,1 1-1,-1-1 1,1 1 0,0 0-1,1 0 1,-1 0-1,1 0 1,-1 8-1,1-10 65,0 0 0,1 1 0,0-1 0,-1 0 0,1 0 0,0 1 0,1-1 0,-1 0 0,0 0 0,1 1 0,0-1 0,0 0-1,0 0 1,0 0 0,0 0 0,1 0 0,-1 0 0,1 0 0,0-1 0,0 1 0,0-1 0,0 1 0,0-1 0,0 1 0,1-1 0,-1 0 0,4 2-1,23 5-819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1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101 105 17004,'-2'5'2242,"-10"8"-1793,-2 1 16,5-2 34,0 0 0,1 1-1,0 0 1,1 0-1,-7 19 1,10-23-322,1 0 0,0 1-1,1-1 1,0 0 0,1 1 0,0-1 0,0 1-1,1 0 1,1 15 0,-1-23-148,0 0 0,1 1 0,-1-1 0,1 0-1,0 0 1,-1 1 0,1-1 0,0 0 0,0 0 0,1 0 0,-1 0 0,0 0 0,1 0-1,-1 0 1,1-1 0,-1 1 0,1 0 0,0-1 0,0 1 0,0-1 0,0 0-1,0 0 1,0 0 0,0 0 0,0 0 0,0 0 0,0 0 0,1 0 0,-1-1 0,3 1-1,1-1 13,0 0 0,1 0 0,-1 0 0,0-1 0,1 0 0,-1 0 0,0-1 0,0 0 0,0 0 0,7-3 0,9-6 68,-1-1 0,0-1 0,-1-1 1,-1 0-1,0-2 0,-1 0 0,-1-1 1,0-1-1,-1 0 0,-1-1 0,22-37 1,-34 50-60,0 0 1,0-1 0,0 1-1,-1-1 1,0 1 0,0-1-1,-1 0 1,0 0 0,0 0 0,-1 0-1,1 0 1,-2-7 0,1 11-37,-1 0 0,0 0 0,1 0 1,-1 1-1,0-1 0,0 0 0,-1 1 0,1-1 1,0 1-1,-1-1 0,0 1 0,1 0 1,-1-1-1,0 1 0,0 0 0,0 0 1,0 1-1,-1-1 0,1 0 0,-1 1 0,1-1 1,-1 1-1,1 0 0,-1 0 0,0 0 1,1 0-1,-1 0 0,0 0 0,0 1 1,-5-1-1,-2 1-85,0-1 0,1 2 1,-1-1-1,0 1 0,1 1 1,-1 0-1,1 0 0,0 1 1,-17 6-1,8 0-104,0 1 0,0 0 0,-26 20 0,6 0-161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19428,'4'-4'752,"-2"-1"-1400,-4 1 752,-2 1-248,4 2-256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25 398 16516,'-18'12'2068,"11"-11"-1015,10-11 108,4 0-729,0 0 1,0 1 0,1-1-1,0 2 1,14-13-1,51-35 264,-43 34-433,39-24-447,2 2 0,2 4 0,105-43 0,-165 77-886,-1 0-1,15-11 1,-13 8-202,-8 6 463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44 109 15787,'1'-3'307,"-1"0"0,1-1 0,0 1 0,0 0 1,0 0-1,0 0 0,0 0 0,1 0 0,-1 0 0,1 1 0,0-1 0,0 0 0,0 1 0,0-1 0,0 1 0,1 0 0,2-3 0,7-4 544,0 0 1,18-10-1,-22 14-591,19-7 201,-16 11-280,-11 1-178,0 0 0,0 1-1,0-1 1,0 1 0,0-1 0,0 1 0,0-1-1,0 1 1,-1-1 0,1 1 0,0-1-1,0 1 1,0-1 0,-1 1 0,1-1 0,0 0-1,0 1 1,-1-1 0,1 1 0,0-1 0,-1 0-1,1 1 1,0-1 0,-1 0 0,0 1 0,-55 54-29,34-35-5,-23 27 0,39-41 25,1 1 0,0 0 0,1-1 1,0 2-1,0-1 0,0 0 0,1 1 0,-4 15 1,6-21-21,1-1 0,-1 0 1,1 1-1,0-1 0,0 0 1,0 1-1,0-1 0,0 1 1,0-1-1,0 0 1,0 1-1,1-1 0,-1 0 1,1 1-1,-1-1 0,1 0 1,-1 1-1,1-1 0,-1 0 1,1 0-1,0 0 0,0 0 1,0 1-1,0-1 1,0 0-1,0-1 0,0 1 1,0 0-1,0 0 0,0 0 1,0-1-1,0 1 0,1 0 1,-1-1-1,0 1 0,1-1 1,-1 0-1,0 1 1,1-1-1,-1 0 0,3 0 1,6 1-343,-1 0 0,1-1 0,0-1 0,16-2 0,-23 3 271,16-3-230,-1-1 1,0-1-1,29-12 1,-14 3-189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1:26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19052,'-10'6'1616,"4"-4"-1143,4-2-217,11 1 640,7 1-168,13-2-368,5 0-192,11 4-488,3 0-272,3 1 488,3-2-88,5-8-64</inkml:trace>
  <inkml:trace contextRef="#ctx0" brushRef="#br0" timeOffset="1">780 0 17540,'9'7'1880,"1"-2"-1152,0-4-328,9-1 1377,1 2-1049,7-2-680,2 0-360,-4 0-792,-2 0-9,-10-3 705,-1 1-264,-18-1-296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12635,'-15'22'2462,"-38"62"1060,46-71-3323,1 0 1,0 0 0,1 0 0,-7 27 0,12-38-154,0 0 0,-1 0 0,1 0 0,0 0 0,0 1 0,0-1 0,0 0 0,0 0 1,1 0-1,-1 0 0,1 0 0,-1 0 0,1 0 0,0 0 0,1 3 0,-1-4-8,0-1 0,0 1-1,-1 0 1,1 0 0,0-1 0,0 1-1,0 0 1,0-1 0,0 1-1,0-1 1,0 1 0,0-1 0,0 1-1,0-1 1,0 0 0,0 0-1,1 1 1,-1-1 0,0 0-1,0 0 1,0 0 0,0 0 0,0 0-1,0-1 1,1 1 0,-1 0-1,0 0 1,0-1 0,0 1 0,0-1-1,2 0 1,2-2 108,1 0 0,-1-1 0,1 1 0,-1-1 0,0-1 0,0 1 0,-1-1 0,1 1 0,-1-1 0,0 0 0,0-1 1,-1 1-1,1-1 0,3-10 0,-4 10-55,0-1 0,0 1 0,-1-1 0,0 0 0,-1 0 0,1 0 0,-1 0 0,-1 0 1,1 0-1,-1 0 0,0 0 0,-1 0 0,-1-10 0,1 16-146,1 0 1,0-1-1,-1 1 1,1 0-1,-1-1 1,1 1-1,-1 0 1,0 0-1,1-1 1,-1 1-1,0 0 1,0 0-1,0 0 1,0 0-1,0 0 0,0 0 1,0 0-1,0 0 1,-1 1-1,1-1 1,0 0-1,0 1 1,-1-1-1,1 1 1,0-1-1,-1 1 1,1-1-1,-1 1 0,1 0 1,0 0-1,-1 0 1,1 0-1,-1 0 1,1 0-1,0 0 1,-1 0-1,1 1 1,-1-1-1,1 1 1,0-1-1,-1 1 1,1-1-1,0 1 0,0 0 1,-1-1-1,1 1 1,0 0-1,0 0 1,0 0-1,0 0 1,0 0-1,0 0 1,0 0-1,0 0 1,0 2-1,-1 5-570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18244,'3'3'1608,"-6"9"-1160,-3 3-176,-3 6 689,-1 1-281,1 3-280,-1 4-232,4-2-448,1-3-208,2-6-392,3-5-145,5-8-727,4-4 1248,1-5-408,1-10-185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37 15755,'6'-15'2223,"-6"11"-776,-4 11 38,1-1-1407,1-1 0,0 0 0,0 1 0,0 0 0,1 0 0,0-1 0,0 1 0,1 0 0,-1 0 0,1 0 0,0 0 0,1 0 0,0-1 0,0 1 1,0 0-1,0 0 0,5 10 0,0-4-94,0 0 1,0 0-1,2-1 1,-1 0-1,1 0 1,18 17-1,-22-23 7,1 0-1,0 1 0,-1-1 1,0 1-1,-1 0 1,7 12-1,-10-17 14,1 1 0,0-1 0,-1 1 0,0-1 0,1 1 0,-1 0-1,0-1 1,0 1 0,0-1 0,0 1 0,0 0 0,0-1 0,0 1 0,-1-1 0,1 1-1,-1 0 1,1-1 0,-1 1 0,1-1 0,-1 1 0,0-1 0,0 0 0,0 1 0,0-1-1,0 0 1,0 0 0,0 1 0,0-1 0,0 0 0,0 0 0,-1 0 0,1 0 0,-1 0 0,-2 1-1,-2 1 95,-1 0 0,0-1 0,0 1-1,0-1 1,0 0 0,-14 1-1,17-3-31,1 1 0,-1-1-1,0 0 1,1 0-1,-1-1 1,0 1 0,1-1-1,-1 0 1,1 1-1,-1-2 1,1 1 0,-1 0-1,1-1 1,0 1 0,-5-4-1,7 4-39,0-1 1,-1 1-1,1 0 0,0-1 1,0 1-1,0 0 0,0-1 1,1 1-1,-1-1 0,0 0 0,1 1 1,-1-1-1,1 0 0,-1 1 1,1-1-1,0 0 0,0 1 1,0-1-1,0 0 0,0 1 0,0-1 1,0 0-1,0 0 0,1 1 1,-1-1-1,1 0 0,-1 1 1,1-1-1,0 1 0,0-1 0,-1 1 1,3-3-1,2-4 21,1 0 0,0 0 0,0 1 0,11-11 0,17-12 68,2 1 0,47-29 0,15-11 274,-95 67-351,0 0 0,0 0 0,0-1 1,-1 0-1,1 1 0,-1-1 0,0 0 1,3-4-1,-5 7-30,0-1 1,0 1 0,0 0-1,1-1 1,-1 1-1,0-1 1,0 1 0,0-1-1,0 1 1,0-1-1,0 1 1,0-1 0,0 1-1,0 0 1,0-1-1,0 1 1,0-1 0,-1 1-1,1-1 1,0 1-1,0-1 1,0 1-1,0 0 1,-1-1 0,0 0-1,0 0 1,0 1 0,0-1-1,0 0 1,0 0 0,0 1-1,-1-1 1,1 1 0,0-1 0,-1 1-1,1 0 1,0-1 0,-1 1-1,-1 0 1,-8-1-217,-1 1 0,1 0 0,-14 3 0,16-2-68,1 0 1,-1-1-1,0 0 1,1 0-1,-1-1 1,-11-2-1,3-2-245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1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15355,'1'1'147,"1"0"0,-1-1-1,0 1 1,1 0 0,-1 0-1,1-1 1,-1 1 0,1 0-1,-1-1 1,1 0 0,0 1-1,-1-1 1,1 0 0,-1 0-1,1 0 1,0 0 0,-1 0 0,1 0-1,-1 0 1,1-1 0,2 0-1,37-15 1139,-31 11-686,83-41 1079,-2-5 0,83-63 0,5-2-3160,-163 106 959,-10 7 261,0-1 0,1 0 0,-1 0 0,-1 0 0,1-1 0,5-5 0,-9 5-387,-5 4-167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181 141 14707,'2'-4'327,"-1"1"0,0-1 1,1 0-1,-1 0 0,0 0 0,-1 0 0,1 0 0,-1 0 0,0-6 0,0 9-260,0 0-1,0 0 1,0 1-1,0-1 1,0 0-1,-1 0 1,1 0-1,0 0 1,-1 1-1,1-1 1,0 0-1,-1 0 1,1 0-1,-1 1 1,0-1-1,1 0 1,-1 1-1,1-1 1,-1 1-1,0-1 1,1 0-1,-1 1 1,0-1-1,0 1 1,0 0-1,1-1 1,-1 1-1,0 0 1,0-1-1,0 1 1,0 0-1,1 0 1,-1 0-1,0 0 1,0 0-1,0 0 0,0 0 1,0 0-1,0 0 1,0 0-1,1 0 1,-1 1-1,0-1 1,0 0-1,0 1 1,0-1-1,-1 1 1,-5 2 43,1 0 1,-1 1-1,1-1 0,0 1 1,0 1-1,0-1 0,1 1 1,0 0-1,-1 0 0,-5 9 1,-1 1-63,1 1 1,-16 30 0,26-45-47,-7 15 22,1-1 0,-7 22 0,13-34-9,-1 1 0,1-1 1,1 1-1,-1 0 1,0-1-1,1 1 1,0 0-1,0 0 1,0-1-1,0 1 1,1 0-1,-1 0 0,1-1 1,0 1-1,0-1 1,3 8-1,-3-10 4,0 1-1,1-1 0,-1 0 1,0 0-1,0 1 1,1-1-1,-1 0 0,1 0 1,-1 0-1,1 0 1,-1-1-1,1 1 0,0 0 1,-1-1-1,1 1 1,0-1-1,-1 1 0,1-1 1,0 0-1,0 0 1,0 0-1,-1 0 0,1 0 1,0 0-1,0 0 1,-1-1-1,1 1 0,0-1 1,-1 1-1,1-1 1,2 0-1,3-2 74,0-1 0,1 1 0,-1-1 1,-1 0-1,13-10 0,-8 4 11,0 0 0,-1-1 0,0 0 1,-1-1-1,0 0 0,-1-1 0,0 0 0,-1 0 1,-1-1-1,0 1 0,0-1 0,-2-1 0,0 1 1,0-1-1,-1 1 0,-1-1 0,1-26 1,-4 36-115,1 1-1,0-1 1,-1 0 0,0 1 0,0 0 0,-1-1 0,1 1 0,-1 0 0,0 0 0,-4-8 0,5 11-31,1 0-1,-1 0 0,0 0 1,0 0-1,0 0 0,0 0 1,0 1-1,0-1 0,0 0 1,0 0-1,0 1 0,0-1 0,-1 1 1,1-1-1,0 1 0,0-1 1,0 1-1,-1 0 0,1 0 1,0-1-1,-1 1 0,1 0 1,0 0-1,-1 0 0,1 0 1,0 1-1,0-1 0,-1 0 1,1 1-1,0-1 0,0 0 1,-1 1-1,1-1 0,0 1 1,0 0-1,0-1 0,0 1 0,0 0 1,0 0-1,-2 2 0,-2 1-266,1 1 0,-1-1 0,1 1 0,0 1-1,0-1 1,0 1 0,1-1 0,0 1 0,0 0-1,1 0 1,-1 1 0,1-1 0,-1 7 0,0 7-649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96 162 16243,'6'-14'871,"1"0"0,1 0 0,0 1-1,18-23 1,-20 28-599,1 1-1,0 0 1,0 0 0,0 1-1,1-1 1,0 2 0,0-1 0,17-7-1,-24 12-244,1 0-1,-1 1 0,1-1 0,0 1 1,0-1-1,-1 1 0,1 0 1,0-1-1,-1 1 0,1 0 1,0 0-1,0 0 0,-1 1 1,1-1-1,3 1 0,-4 0-17,0-1-1,0 1 1,0 0-1,0 0 1,0-1 0,0 1-1,0 0 1,-1 0-1,1 0 1,0 0 0,-1 0-1,1 0 1,0 0-1,-1 1 1,1-1-1,-1 0 1,0 0 0,1 0-1,-1 1 1,0-1-1,0 0 1,0 0-1,0 3 1,0 2-4,0 1 1,-1-1-1,0 1 0,0-1 1,0 1-1,-1-1 0,0 0 1,0 1-1,-1-1 0,0 0 0,-4 7 1,-2 1 1,1-1 1,-2-1-1,-17 19 0,2-8 16,0-1-1,-1-2 1,-2 0-1,-48 26 0,74-46-19,1 1 0,0-1 0,-1 1 0,1 0 0,0 0 0,0-1 0,0 1 0,-1 0-1,1 0 1,0 0 0,0 1 0,1-1 0,-1 0 0,0 0 0,0 0 0,0 1 0,1-1-1,-1 2 1,1-3 1,0 1-1,0 0 1,0 0-1,0-1 1,0 1-1,1 0 1,-1 0-1,0-1 1,0 1-1,1 0 1,-1-1-1,1 1 1,-1 0-1,0-1 1,1 1-1,-1 0 1,1-1-1,0 1 1,-1-1-1,1 1 1,-1-1-1,1 1 1,1-1 0,5 4-25,1 0 1,0-1 0,0 0 0,13 3 0,-16-5-49,11 4-276,1-1 1,0-1 0,0-1-1,0 0 1,0-1 0,1-1-1,-1-1 1,0 0 0,28-6-1,0-8-355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18820,'-5'15'1648,"-9"7"-1120,0 1-231,-2 12 703,0 2-288,0 5-264,1 0-136,5-2-384,0-4-160,4-8-344,1-2-120,5-11-392,0-2-105,2-13-71,4-9 512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2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15899,'4'0'2095,"-7"7"-723,-12 14-46,7-10-915,-3 3-97,-14 24-55,23-36-240,1 0 0,0-1 0,0 1 0,1 0 0,-1 0 0,0 0 0,1 0 0,-1 1 0,1-1 0,0 0 0,-1 0 0,1 0 0,0 0 0,0 0 0,0 0 0,1 3 0,0-4-3,0 0 0,-1 0 0,1 0-1,0 0 1,0 0 0,0 0 0,0-1 0,0 1-1,0 0 1,0-1 0,0 1 0,0-1-1,0 1 1,0-1 0,0 1 0,0-1 0,0 0-1,0 0 1,0 1 0,1-1 0,-1 0-1,0 0 1,0 0 0,0 0 0,1 0 0,-1-1-1,1 1 1,34-7 201,-21 2-163,-1 0 0,0-1 0,-1-1 0,0 0 0,0-1 0,0 0 0,-1-1 0,0 0 0,0-1 0,17-19 0,-21 13 19,-8 15-68,1 1-1,-1 0 1,0-1 0,0 1-1,0 0 1,0-1 0,0 1-1,0 0 1,0-1 0,0 1-1,-1-1 1,1 1 0,0 0-1,0 0 1,0-1 0,0 1-1,0 0 1,0-1 0,-1 1-1,1 0 1,0-1 0,0 1-1,0 0 1,-1 0 0,1-1-1,0 1 1,-1 0 0,0-1 2,0 1 1,-1 0 0,1 0-1,0 0 1,-1 0 0,1 0-1,0 0 1,-1 0 0,1 1 0,0-1-1,0 0 1,-1 1 0,1-1-1,0 1 1,0-1 0,0 1 0,-1 0-1,1-1 1,0 1 0,0 0-1,-1 1 1,-7 6 14,0 0 0,1 0 0,1 0 1,-1 1-1,1 0 0,1 1 0,0 0 0,0 0 0,1 0 0,0 0 1,-6 20-1,9-25-15,0 1 0,1 0 1,-1 0-1,1 0 1,1 0-1,-1 0 0,1 0 1,0 0-1,0 0 0,1 0 1,-1 0-1,2 0 1,-1-1-1,0 1 0,1 0 1,0 0-1,1-1 1,-1 1-1,1-1 0,0 0 1,0 0-1,1 0 0,7 9 1,7 0 24,-15-12-25,1 1-1,0 0 0,-1 0 1,0 0-1,0 0 1,0 1-1,0-1 0,0 1 1,-1-1-1,3 6 0,-4-7 20,-1-1 0,0 0 0,0 0 0,0 1 0,0-1 0,0 0 0,-1 1 0,1-1 0,0 0 0,-1 0 0,1 0-1,-1 1 1,1-1 0,-1 0 0,1 0 0,-1 0 0,0 0 0,1 0 0,-1 0 0,0 0 0,0 0 0,0 0 0,0 0-1,0 0 1,0-1 0,0 1 0,0 0 0,-3 0 0,-33 18 710,36-19-716,-40 13 642,-1-2 0,0-1 0,-58 5 0,95-15-1497,6-1 377,14-5 237,11-5 31,14-13-154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25341,'-1'2'20,"1"0"-1,0 0 0,0-1 0,0 1 1,0 0-1,1-1 0,-1 1 0,0 0 1,1-1-1,-1 1 0,1 0 1,0-1-1,-1 1 0,1-1 0,0 1 1,0-1-1,0 1 0,0-1 0,0 0 1,0 1-1,1-1 0,-1 0 0,0 0 1,0 0-1,1 0 0,-1 0 0,1 0 1,-1 0-1,1 0 0,0-1 0,-1 1 1,1-1-1,0 1 0,-1-1 0,1 0 1,0 1-1,-1-1 0,1 0 1,0 0-1,0 0 0,-1 0 0,4-1 1,41-14 88,-40 13-87,0-1 0,-1 1 0,1 0 0,0 1 0,0-1-1,0 1 1,0 0 0,0 1 0,0-1 0,1 1-1,9 1 1,-14 0 0,1 0-1,-1 1 1,0-1-1,0 0 1,0 1-1,0-1 1,0 1-1,0-1 1,-1 1-1,1 0 1,-1 0-1,1 0 0,-1 0 1,1 0-1,-1 0 1,0 0-1,0 1 1,0-1-1,0 0 1,-1 0-1,1 1 1,0-1-1,-1 4 1,2 7 148,0-1 1,0 26 0,-3 4 308,1-56-1658,0 7 1074,1 0 1,-2-1 0,1 1-1,-1 0 1,0 0 0,0 0 0,-4-11-1,-3 0-297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2:14:4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18148,'5'-5'1254,"9"-12"160,-14 16-1300,1 1-1,-1-1 1,0 1 0,1-1 0,-1 1-1,0-1 1,1 0 0,-1 1-1,0-1 1,1 0 0,-1 1-1,0-1 1,0 0 0,0 1-1,0-1 1,0 0 0,0 1 0,0-1-1,0 0 1,0-1 0,-13 26 2478,-4 17-1899,3-12-365,2 0 0,1 1 0,2 1 1,1-1-1,-5 36 0,12-59-299,0 0-22,0 0 1,0 0-1,1 0 0,0 0 0,0 0 0,1 0 0,0 0 0,0 0 0,3 7 0,-4-13-44,0-1-1,0 1 1,0-1 0,1 1 0,-1-1-1,0 0 1,0 1 0,1-1-1,-1 0 1,0 1 0,0-1-1,1 0 1,-1 1 0,1-1-1,-1 0 1,0 1 0,1-1-1,-1 0 1,0 0 0,1 0-1,-1 1 1,1-1 0,-1 0 0,1 0-1,-1 0 1,1 0 0,-1 0-1,1 0 1,-1 0 0,0 0-1,1 0 1,-1 0 0,1 0-1,-1 0 1,1 0 0,-1 0-1,1 0 1,-1-1 0,0 1-1,1 0 1,-1 0 0,1-1 0,-1 1-1,0 0 1,1 0 0,-1-1-1,0 1 1,1 0 0,0-1-1,21-23-1146,-15 16 1117,12-12-545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12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2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77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78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1.jpeg"/><Relationship Id="rId1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1.xml"/><Relationship Id="rId15" Type="http://schemas.openxmlformats.org/officeDocument/2006/relationships/customXml" Target="../ink/ink2.xml"/><Relationship Id="rId4" Type="http://schemas.openxmlformats.org/officeDocument/2006/relationships/hyperlink" Target="http://www.bernhardkoester.de/vorlesungen/inhalt.html" TargetMode="Externa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671" Type="http://schemas.openxmlformats.org/officeDocument/2006/relationships/customXml" Target="../ink/ink337.xml"/><Relationship Id="rId769" Type="http://schemas.openxmlformats.org/officeDocument/2006/relationships/customXml" Target="../ink/ink386.xml"/><Relationship Id="rId976" Type="http://schemas.openxmlformats.org/officeDocument/2006/relationships/image" Target="../media/image491.png"/><Relationship Id="rId21" Type="http://schemas.openxmlformats.org/officeDocument/2006/relationships/customXml" Target="../ink/ink12.xml"/><Relationship Id="rId324" Type="http://schemas.openxmlformats.org/officeDocument/2006/relationships/image" Target="../media/image165.png"/><Relationship Id="rId531" Type="http://schemas.openxmlformats.org/officeDocument/2006/relationships/customXml" Target="../ink/ink267.xml"/><Relationship Id="rId629" Type="http://schemas.openxmlformats.org/officeDocument/2006/relationships/customXml" Target="../ink/ink316.xml"/><Relationship Id="rId170" Type="http://schemas.openxmlformats.org/officeDocument/2006/relationships/image" Target="../media/image88.png"/><Relationship Id="rId836" Type="http://schemas.openxmlformats.org/officeDocument/2006/relationships/image" Target="../media/image421.png"/><Relationship Id="rId1021" Type="http://schemas.openxmlformats.org/officeDocument/2006/relationships/customXml" Target="../ink/ink512.xml"/><Relationship Id="rId268" Type="http://schemas.openxmlformats.org/officeDocument/2006/relationships/image" Target="../media/image137.png"/><Relationship Id="rId475" Type="http://schemas.openxmlformats.org/officeDocument/2006/relationships/customXml" Target="../ink/ink239.xml"/><Relationship Id="rId682" Type="http://schemas.openxmlformats.org/officeDocument/2006/relationships/image" Target="../media/image344.png"/><Relationship Id="rId903" Type="http://schemas.openxmlformats.org/officeDocument/2006/relationships/customXml" Target="../ink/ink453.xml"/><Relationship Id="rId32" Type="http://schemas.openxmlformats.org/officeDocument/2006/relationships/image" Target="../media/image19.png"/><Relationship Id="rId128" Type="http://schemas.openxmlformats.org/officeDocument/2006/relationships/image" Target="../media/image67.png"/><Relationship Id="rId335" Type="http://schemas.openxmlformats.org/officeDocument/2006/relationships/customXml" Target="../ink/ink169.xml"/><Relationship Id="rId542" Type="http://schemas.openxmlformats.org/officeDocument/2006/relationships/image" Target="../media/image274.png"/><Relationship Id="rId987" Type="http://schemas.openxmlformats.org/officeDocument/2006/relationships/customXml" Target="../ink/ink495.xml"/><Relationship Id="rId181" Type="http://schemas.openxmlformats.org/officeDocument/2006/relationships/customXml" Target="../ink/ink92.xml"/><Relationship Id="rId402" Type="http://schemas.openxmlformats.org/officeDocument/2006/relationships/image" Target="../media/image204.png"/><Relationship Id="rId847" Type="http://schemas.openxmlformats.org/officeDocument/2006/relationships/customXml" Target="../ink/ink425.xml"/><Relationship Id="rId279" Type="http://schemas.openxmlformats.org/officeDocument/2006/relationships/customXml" Target="../ink/ink141.xml"/><Relationship Id="rId486" Type="http://schemas.openxmlformats.org/officeDocument/2006/relationships/image" Target="../media/image246.png"/><Relationship Id="rId693" Type="http://schemas.openxmlformats.org/officeDocument/2006/relationships/customXml" Target="../ink/ink348.xml"/><Relationship Id="rId707" Type="http://schemas.openxmlformats.org/officeDocument/2006/relationships/customXml" Target="../ink/ink355.xml"/><Relationship Id="rId914" Type="http://schemas.openxmlformats.org/officeDocument/2006/relationships/image" Target="../media/image460.png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346" Type="http://schemas.openxmlformats.org/officeDocument/2006/relationships/image" Target="../media/image176.png"/><Relationship Id="rId553" Type="http://schemas.openxmlformats.org/officeDocument/2006/relationships/customXml" Target="../ink/ink278.xml"/><Relationship Id="rId760" Type="http://schemas.openxmlformats.org/officeDocument/2006/relationships/image" Target="../media/image383.png"/><Relationship Id="rId998" Type="http://schemas.openxmlformats.org/officeDocument/2006/relationships/image" Target="../media/image502.png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413" Type="http://schemas.openxmlformats.org/officeDocument/2006/relationships/customXml" Target="../ink/ink208.xml"/><Relationship Id="rId858" Type="http://schemas.openxmlformats.org/officeDocument/2006/relationships/image" Target="../media/image432.png"/><Relationship Id="rId497" Type="http://schemas.openxmlformats.org/officeDocument/2006/relationships/customXml" Target="../ink/ink250.xml"/><Relationship Id="rId620" Type="http://schemas.openxmlformats.org/officeDocument/2006/relationships/image" Target="../media/image313.png"/><Relationship Id="rId718" Type="http://schemas.openxmlformats.org/officeDocument/2006/relationships/image" Target="../media/image362.png"/><Relationship Id="rId925" Type="http://schemas.openxmlformats.org/officeDocument/2006/relationships/customXml" Target="../ink/ink464.xml"/><Relationship Id="rId357" Type="http://schemas.openxmlformats.org/officeDocument/2006/relationships/customXml" Target="../ink/ink180.xml"/><Relationship Id="rId54" Type="http://schemas.openxmlformats.org/officeDocument/2006/relationships/image" Target="../media/image30.png"/><Relationship Id="rId217" Type="http://schemas.openxmlformats.org/officeDocument/2006/relationships/customXml" Target="../ink/ink110.xml"/><Relationship Id="rId564" Type="http://schemas.openxmlformats.org/officeDocument/2006/relationships/image" Target="../media/image285.png"/><Relationship Id="rId771" Type="http://schemas.openxmlformats.org/officeDocument/2006/relationships/customXml" Target="../ink/ink387.xml"/><Relationship Id="rId869" Type="http://schemas.openxmlformats.org/officeDocument/2006/relationships/customXml" Target="../ink/ink436.xml"/><Relationship Id="rId424" Type="http://schemas.openxmlformats.org/officeDocument/2006/relationships/image" Target="../media/image215.png"/><Relationship Id="rId631" Type="http://schemas.openxmlformats.org/officeDocument/2006/relationships/customXml" Target="../ink/ink317.xml"/><Relationship Id="rId729" Type="http://schemas.openxmlformats.org/officeDocument/2006/relationships/customXml" Target="../ink/ink366.xml"/><Relationship Id="rId270" Type="http://schemas.openxmlformats.org/officeDocument/2006/relationships/image" Target="../media/image138.png"/><Relationship Id="rId936" Type="http://schemas.openxmlformats.org/officeDocument/2006/relationships/image" Target="../media/image471.png"/><Relationship Id="rId65" Type="http://schemas.openxmlformats.org/officeDocument/2006/relationships/customXml" Target="../ink/ink34.xml"/><Relationship Id="rId130" Type="http://schemas.openxmlformats.org/officeDocument/2006/relationships/image" Target="../media/image68.png"/><Relationship Id="rId368" Type="http://schemas.openxmlformats.org/officeDocument/2006/relationships/image" Target="../media/image187.png"/><Relationship Id="rId575" Type="http://schemas.openxmlformats.org/officeDocument/2006/relationships/customXml" Target="../ink/ink289.xml"/><Relationship Id="rId782" Type="http://schemas.openxmlformats.org/officeDocument/2006/relationships/image" Target="../media/image394.png"/><Relationship Id="rId228" Type="http://schemas.openxmlformats.org/officeDocument/2006/relationships/image" Target="../media/image117.png"/><Relationship Id="rId435" Type="http://schemas.openxmlformats.org/officeDocument/2006/relationships/customXml" Target="../ink/ink219.xml"/><Relationship Id="rId642" Type="http://schemas.openxmlformats.org/officeDocument/2006/relationships/image" Target="../media/image324.png"/><Relationship Id="rId281" Type="http://schemas.openxmlformats.org/officeDocument/2006/relationships/customXml" Target="../ink/ink142.xml"/><Relationship Id="rId502" Type="http://schemas.openxmlformats.org/officeDocument/2006/relationships/image" Target="../media/image254.png"/><Relationship Id="rId947" Type="http://schemas.openxmlformats.org/officeDocument/2006/relationships/customXml" Target="../ink/ink475.xml"/><Relationship Id="rId76" Type="http://schemas.openxmlformats.org/officeDocument/2006/relationships/image" Target="../media/image41.png"/><Relationship Id="rId141" Type="http://schemas.openxmlformats.org/officeDocument/2006/relationships/customXml" Target="../ink/ink72.xml"/><Relationship Id="rId379" Type="http://schemas.openxmlformats.org/officeDocument/2006/relationships/customXml" Target="../ink/ink191.xml"/><Relationship Id="rId586" Type="http://schemas.openxmlformats.org/officeDocument/2006/relationships/image" Target="../media/image296.png"/><Relationship Id="rId793" Type="http://schemas.openxmlformats.org/officeDocument/2006/relationships/customXml" Target="../ink/ink398.xml"/><Relationship Id="rId807" Type="http://schemas.openxmlformats.org/officeDocument/2006/relationships/customXml" Target="../ink/ink405.xml"/><Relationship Id="rId7" Type="http://schemas.openxmlformats.org/officeDocument/2006/relationships/customXml" Target="../ink/ink5.xml"/><Relationship Id="rId239" Type="http://schemas.openxmlformats.org/officeDocument/2006/relationships/customXml" Target="../ink/ink121.xml"/><Relationship Id="rId446" Type="http://schemas.openxmlformats.org/officeDocument/2006/relationships/image" Target="../media/image226.png"/><Relationship Id="rId653" Type="http://schemas.openxmlformats.org/officeDocument/2006/relationships/customXml" Target="../ink/ink328.xml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860" Type="http://schemas.openxmlformats.org/officeDocument/2006/relationships/image" Target="../media/image433.png"/><Relationship Id="rId958" Type="http://schemas.openxmlformats.org/officeDocument/2006/relationships/image" Target="../media/image482.png"/><Relationship Id="rId87" Type="http://schemas.openxmlformats.org/officeDocument/2006/relationships/customXml" Target="../ink/ink45.xml"/><Relationship Id="rId513" Type="http://schemas.openxmlformats.org/officeDocument/2006/relationships/customXml" Target="../ink/ink258.xml"/><Relationship Id="rId597" Type="http://schemas.openxmlformats.org/officeDocument/2006/relationships/customXml" Target="../ink/ink300.xml"/><Relationship Id="rId720" Type="http://schemas.openxmlformats.org/officeDocument/2006/relationships/image" Target="../media/image363.png"/><Relationship Id="rId818" Type="http://schemas.openxmlformats.org/officeDocument/2006/relationships/image" Target="../media/image412.png"/><Relationship Id="rId152" Type="http://schemas.openxmlformats.org/officeDocument/2006/relationships/image" Target="../media/image79.png"/><Relationship Id="rId457" Type="http://schemas.openxmlformats.org/officeDocument/2006/relationships/customXml" Target="../ink/ink230.xml"/><Relationship Id="rId1003" Type="http://schemas.openxmlformats.org/officeDocument/2006/relationships/customXml" Target="../ink/ink503.xml"/><Relationship Id="rId664" Type="http://schemas.openxmlformats.org/officeDocument/2006/relationships/image" Target="../media/image335.png"/><Relationship Id="rId871" Type="http://schemas.openxmlformats.org/officeDocument/2006/relationships/customXml" Target="../ink/ink437.xml"/><Relationship Id="rId969" Type="http://schemas.openxmlformats.org/officeDocument/2006/relationships/customXml" Target="../ink/ink486.xml"/><Relationship Id="rId14" Type="http://schemas.openxmlformats.org/officeDocument/2006/relationships/image" Target="../media/image10.png"/><Relationship Id="rId317" Type="http://schemas.openxmlformats.org/officeDocument/2006/relationships/customXml" Target="../ink/ink160.xml"/><Relationship Id="rId524" Type="http://schemas.openxmlformats.org/officeDocument/2006/relationships/image" Target="../media/image265.png"/><Relationship Id="rId731" Type="http://schemas.openxmlformats.org/officeDocument/2006/relationships/customXml" Target="../ink/ink367.xml"/><Relationship Id="rId98" Type="http://schemas.openxmlformats.org/officeDocument/2006/relationships/image" Target="../media/image52.png"/><Relationship Id="rId163" Type="http://schemas.openxmlformats.org/officeDocument/2006/relationships/customXml" Target="../ink/ink83.xml"/><Relationship Id="rId370" Type="http://schemas.openxmlformats.org/officeDocument/2006/relationships/image" Target="../media/image188.png"/><Relationship Id="rId829" Type="http://schemas.openxmlformats.org/officeDocument/2006/relationships/customXml" Target="../ink/ink416.xml"/><Relationship Id="rId1014" Type="http://schemas.openxmlformats.org/officeDocument/2006/relationships/image" Target="../media/image510.png"/><Relationship Id="rId230" Type="http://schemas.openxmlformats.org/officeDocument/2006/relationships/image" Target="../media/image118.png"/><Relationship Id="rId468" Type="http://schemas.openxmlformats.org/officeDocument/2006/relationships/image" Target="../media/image237.png"/><Relationship Id="rId675" Type="http://schemas.openxmlformats.org/officeDocument/2006/relationships/customXml" Target="../ink/ink339.xml"/><Relationship Id="rId882" Type="http://schemas.openxmlformats.org/officeDocument/2006/relationships/image" Target="../media/image444.png"/><Relationship Id="rId25" Type="http://schemas.openxmlformats.org/officeDocument/2006/relationships/customXml" Target="../ink/ink14.xml"/><Relationship Id="rId328" Type="http://schemas.openxmlformats.org/officeDocument/2006/relationships/image" Target="../media/image167.png"/><Relationship Id="rId535" Type="http://schemas.openxmlformats.org/officeDocument/2006/relationships/customXml" Target="../ink/ink269.xml"/><Relationship Id="rId742" Type="http://schemas.openxmlformats.org/officeDocument/2006/relationships/image" Target="../media/image374.png"/><Relationship Id="rId174" Type="http://schemas.openxmlformats.org/officeDocument/2006/relationships/image" Target="../media/image90.png"/><Relationship Id="rId381" Type="http://schemas.openxmlformats.org/officeDocument/2006/relationships/customXml" Target="../ink/ink192.xml"/><Relationship Id="rId602" Type="http://schemas.openxmlformats.org/officeDocument/2006/relationships/image" Target="../media/image304.png"/><Relationship Id="rId241" Type="http://schemas.openxmlformats.org/officeDocument/2006/relationships/customXml" Target="../ink/ink122.xml"/><Relationship Id="rId479" Type="http://schemas.openxmlformats.org/officeDocument/2006/relationships/customXml" Target="../ink/ink241.xml"/><Relationship Id="rId686" Type="http://schemas.openxmlformats.org/officeDocument/2006/relationships/image" Target="../media/image346.png"/><Relationship Id="rId893" Type="http://schemas.openxmlformats.org/officeDocument/2006/relationships/customXml" Target="../ink/ink448.xml"/><Relationship Id="rId907" Type="http://schemas.openxmlformats.org/officeDocument/2006/relationships/customXml" Target="../ink/ink455.xml"/><Relationship Id="rId36" Type="http://schemas.openxmlformats.org/officeDocument/2006/relationships/image" Target="../media/image21.png"/><Relationship Id="rId339" Type="http://schemas.openxmlformats.org/officeDocument/2006/relationships/customXml" Target="../ink/ink171.xml"/><Relationship Id="rId546" Type="http://schemas.openxmlformats.org/officeDocument/2006/relationships/image" Target="../media/image276.png"/><Relationship Id="rId753" Type="http://schemas.openxmlformats.org/officeDocument/2006/relationships/customXml" Target="../ink/ink378.xml"/><Relationship Id="rId101" Type="http://schemas.openxmlformats.org/officeDocument/2006/relationships/customXml" Target="../ink/ink52.xml"/><Relationship Id="rId185" Type="http://schemas.openxmlformats.org/officeDocument/2006/relationships/customXml" Target="../ink/ink94.xml"/><Relationship Id="rId406" Type="http://schemas.openxmlformats.org/officeDocument/2006/relationships/image" Target="../media/image206.png"/><Relationship Id="rId960" Type="http://schemas.openxmlformats.org/officeDocument/2006/relationships/image" Target="../media/image483.png"/><Relationship Id="rId392" Type="http://schemas.openxmlformats.org/officeDocument/2006/relationships/image" Target="../media/image199.png"/><Relationship Id="rId613" Type="http://schemas.openxmlformats.org/officeDocument/2006/relationships/customXml" Target="../ink/ink308.xml"/><Relationship Id="rId697" Type="http://schemas.openxmlformats.org/officeDocument/2006/relationships/customXml" Target="../ink/ink350.xml"/><Relationship Id="rId820" Type="http://schemas.openxmlformats.org/officeDocument/2006/relationships/image" Target="../media/image413.png"/><Relationship Id="rId918" Type="http://schemas.openxmlformats.org/officeDocument/2006/relationships/image" Target="../media/image462.png"/><Relationship Id="rId252" Type="http://schemas.openxmlformats.org/officeDocument/2006/relationships/image" Target="../media/image129.png"/><Relationship Id="rId47" Type="http://schemas.openxmlformats.org/officeDocument/2006/relationships/customXml" Target="../ink/ink25.xml"/><Relationship Id="rId112" Type="http://schemas.openxmlformats.org/officeDocument/2006/relationships/image" Target="../media/image59.png"/><Relationship Id="rId557" Type="http://schemas.openxmlformats.org/officeDocument/2006/relationships/customXml" Target="../ink/ink280.xml"/><Relationship Id="rId764" Type="http://schemas.openxmlformats.org/officeDocument/2006/relationships/image" Target="../media/image385.png"/><Relationship Id="rId971" Type="http://schemas.openxmlformats.org/officeDocument/2006/relationships/customXml" Target="../ink/ink487.xml"/><Relationship Id="rId196" Type="http://schemas.openxmlformats.org/officeDocument/2006/relationships/image" Target="../media/image101.png"/><Relationship Id="rId417" Type="http://schemas.openxmlformats.org/officeDocument/2006/relationships/customXml" Target="../ink/ink210.xml"/><Relationship Id="rId624" Type="http://schemas.openxmlformats.org/officeDocument/2006/relationships/image" Target="../media/image315.png"/><Relationship Id="rId831" Type="http://schemas.openxmlformats.org/officeDocument/2006/relationships/customXml" Target="../ink/ink417.xml"/><Relationship Id="rId263" Type="http://schemas.openxmlformats.org/officeDocument/2006/relationships/customXml" Target="../ink/ink133.xml"/><Relationship Id="rId470" Type="http://schemas.openxmlformats.org/officeDocument/2006/relationships/image" Target="../media/image238.png"/><Relationship Id="rId929" Type="http://schemas.openxmlformats.org/officeDocument/2006/relationships/customXml" Target="../ink/ink466.xml"/><Relationship Id="rId58" Type="http://schemas.openxmlformats.org/officeDocument/2006/relationships/image" Target="../media/image32.png"/><Relationship Id="rId123" Type="http://schemas.openxmlformats.org/officeDocument/2006/relationships/customXml" Target="../ink/ink63.xml"/><Relationship Id="rId330" Type="http://schemas.openxmlformats.org/officeDocument/2006/relationships/image" Target="../media/image168.png"/><Relationship Id="rId568" Type="http://schemas.openxmlformats.org/officeDocument/2006/relationships/image" Target="../media/image287.png"/><Relationship Id="rId775" Type="http://schemas.openxmlformats.org/officeDocument/2006/relationships/customXml" Target="../ink/ink389.xml"/><Relationship Id="rId982" Type="http://schemas.openxmlformats.org/officeDocument/2006/relationships/image" Target="../media/image494.png"/><Relationship Id="rId428" Type="http://schemas.openxmlformats.org/officeDocument/2006/relationships/image" Target="../media/image217.png"/><Relationship Id="rId635" Type="http://schemas.openxmlformats.org/officeDocument/2006/relationships/customXml" Target="../ink/ink319.xml"/><Relationship Id="rId842" Type="http://schemas.openxmlformats.org/officeDocument/2006/relationships/image" Target="../media/image424.png"/><Relationship Id="rId274" Type="http://schemas.openxmlformats.org/officeDocument/2006/relationships/image" Target="../media/image140.png"/><Relationship Id="rId481" Type="http://schemas.openxmlformats.org/officeDocument/2006/relationships/customXml" Target="../ink/ink242.xml"/><Relationship Id="rId702" Type="http://schemas.openxmlformats.org/officeDocument/2006/relationships/image" Target="../media/image354.png"/><Relationship Id="rId69" Type="http://schemas.openxmlformats.org/officeDocument/2006/relationships/customXml" Target="../ink/ink36.xml"/><Relationship Id="rId134" Type="http://schemas.openxmlformats.org/officeDocument/2006/relationships/image" Target="../media/image70.png"/><Relationship Id="rId579" Type="http://schemas.openxmlformats.org/officeDocument/2006/relationships/customXml" Target="../ink/ink291.xml"/><Relationship Id="rId786" Type="http://schemas.openxmlformats.org/officeDocument/2006/relationships/image" Target="../media/image396.png"/><Relationship Id="rId993" Type="http://schemas.openxmlformats.org/officeDocument/2006/relationships/customXml" Target="../ink/ink498.xml"/><Relationship Id="rId341" Type="http://schemas.openxmlformats.org/officeDocument/2006/relationships/customXml" Target="../ink/ink172.xml"/><Relationship Id="rId439" Type="http://schemas.openxmlformats.org/officeDocument/2006/relationships/customXml" Target="../ink/ink221.xml"/><Relationship Id="rId646" Type="http://schemas.openxmlformats.org/officeDocument/2006/relationships/image" Target="../media/image326.png"/><Relationship Id="rId201" Type="http://schemas.openxmlformats.org/officeDocument/2006/relationships/customXml" Target="../ink/ink102.xml"/><Relationship Id="rId285" Type="http://schemas.openxmlformats.org/officeDocument/2006/relationships/customXml" Target="../ink/ink144.xml"/><Relationship Id="rId506" Type="http://schemas.openxmlformats.org/officeDocument/2006/relationships/image" Target="../media/image256.png"/><Relationship Id="rId853" Type="http://schemas.openxmlformats.org/officeDocument/2006/relationships/customXml" Target="../ink/ink428.xml"/><Relationship Id="rId492" Type="http://schemas.openxmlformats.org/officeDocument/2006/relationships/image" Target="../media/image249.png"/><Relationship Id="rId713" Type="http://schemas.openxmlformats.org/officeDocument/2006/relationships/customXml" Target="../ink/ink358.xml"/><Relationship Id="rId797" Type="http://schemas.openxmlformats.org/officeDocument/2006/relationships/customXml" Target="../ink/ink400.xml"/><Relationship Id="rId920" Type="http://schemas.openxmlformats.org/officeDocument/2006/relationships/image" Target="../media/image463.png"/><Relationship Id="rId145" Type="http://schemas.openxmlformats.org/officeDocument/2006/relationships/customXml" Target="../ink/ink74.xml"/><Relationship Id="rId352" Type="http://schemas.openxmlformats.org/officeDocument/2006/relationships/image" Target="../media/image179.png"/><Relationship Id="rId212" Type="http://schemas.openxmlformats.org/officeDocument/2006/relationships/image" Target="../media/image109.png"/><Relationship Id="rId657" Type="http://schemas.openxmlformats.org/officeDocument/2006/relationships/customXml" Target="../ink/ink330.xml"/><Relationship Id="rId864" Type="http://schemas.openxmlformats.org/officeDocument/2006/relationships/image" Target="../media/image435.png"/><Relationship Id="rId296" Type="http://schemas.openxmlformats.org/officeDocument/2006/relationships/image" Target="../media/image151.png"/><Relationship Id="rId517" Type="http://schemas.openxmlformats.org/officeDocument/2006/relationships/customXml" Target="../ink/ink260.xml"/><Relationship Id="rId724" Type="http://schemas.openxmlformats.org/officeDocument/2006/relationships/image" Target="../media/image365.png"/><Relationship Id="rId931" Type="http://schemas.openxmlformats.org/officeDocument/2006/relationships/customXml" Target="../ink/ink467.xml"/><Relationship Id="rId60" Type="http://schemas.openxmlformats.org/officeDocument/2006/relationships/image" Target="../media/image33.png"/><Relationship Id="rId156" Type="http://schemas.openxmlformats.org/officeDocument/2006/relationships/image" Target="../media/image81.png"/><Relationship Id="rId363" Type="http://schemas.openxmlformats.org/officeDocument/2006/relationships/customXml" Target="../ink/ink183.xml"/><Relationship Id="rId570" Type="http://schemas.openxmlformats.org/officeDocument/2006/relationships/image" Target="../media/image288.png"/><Relationship Id="rId1007" Type="http://schemas.openxmlformats.org/officeDocument/2006/relationships/customXml" Target="../ink/ink505.xml"/><Relationship Id="rId223" Type="http://schemas.openxmlformats.org/officeDocument/2006/relationships/customXml" Target="../ink/ink113.xml"/><Relationship Id="rId430" Type="http://schemas.openxmlformats.org/officeDocument/2006/relationships/image" Target="../media/image218.png"/><Relationship Id="rId668" Type="http://schemas.openxmlformats.org/officeDocument/2006/relationships/image" Target="../media/image337.png"/><Relationship Id="rId875" Type="http://schemas.openxmlformats.org/officeDocument/2006/relationships/customXml" Target="../ink/ink439.xml"/><Relationship Id="rId18" Type="http://schemas.openxmlformats.org/officeDocument/2006/relationships/image" Target="../media/image12.png"/><Relationship Id="rId528" Type="http://schemas.openxmlformats.org/officeDocument/2006/relationships/image" Target="../media/image267.png"/><Relationship Id="rId735" Type="http://schemas.openxmlformats.org/officeDocument/2006/relationships/customXml" Target="../ink/ink369.xml"/><Relationship Id="rId942" Type="http://schemas.openxmlformats.org/officeDocument/2006/relationships/image" Target="../media/image474.png"/><Relationship Id="rId167" Type="http://schemas.openxmlformats.org/officeDocument/2006/relationships/customXml" Target="../ink/ink85.xml"/><Relationship Id="rId374" Type="http://schemas.openxmlformats.org/officeDocument/2006/relationships/image" Target="../media/image190.png"/><Relationship Id="rId581" Type="http://schemas.openxmlformats.org/officeDocument/2006/relationships/customXml" Target="../ink/ink292.xml"/><Relationship Id="rId1018" Type="http://schemas.openxmlformats.org/officeDocument/2006/relationships/image" Target="../media/image512.png"/><Relationship Id="rId71" Type="http://schemas.openxmlformats.org/officeDocument/2006/relationships/customXml" Target="../ink/ink37.xml"/><Relationship Id="rId234" Type="http://schemas.openxmlformats.org/officeDocument/2006/relationships/image" Target="../media/image120.png"/><Relationship Id="rId679" Type="http://schemas.openxmlformats.org/officeDocument/2006/relationships/customXml" Target="../ink/ink341.xml"/><Relationship Id="rId802" Type="http://schemas.openxmlformats.org/officeDocument/2006/relationships/image" Target="../media/image404.png"/><Relationship Id="rId886" Type="http://schemas.openxmlformats.org/officeDocument/2006/relationships/image" Target="../media/image44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6.xml"/><Relationship Id="rId441" Type="http://schemas.openxmlformats.org/officeDocument/2006/relationships/customXml" Target="../ink/ink222.xml"/><Relationship Id="rId539" Type="http://schemas.openxmlformats.org/officeDocument/2006/relationships/customXml" Target="../ink/ink271.xml"/><Relationship Id="rId746" Type="http://schemas.openxmlformats.org/officeDocument/2006/relationships/image" Target="../media/image376.png"/><Relationship Id="rId178" Type="http://schemas.openxmlformats.org/officeDocument/2006/relationships/image" Target="../media/image92.png"/><Relationship Id="rId301" Type="http://schemas.openxmlformats.org/officeDocument/2006/relationships/customXml" Target="../ink/ink152.xml"/><Relationship Id="rId953" Type="http://schemas.openxmlformats.org/officeDocument/2006/relationships/customXml" Target="../ink/ink478.xml"/><Relationship Id="rId82" Type="http://schemas.openxmlformats.org/officeDocument/2006/relationships/image" Target="../media/image44.png"/><Relationship Id="rId385" Type="http://schemas.openxmlformats.org/officeDocument/2006/relationships/customXml" Target="../ink/ink194.xml"/><Relationship Id="rId592" Type="http://schemas.openxmlformats.org/officeDocument/2006/relationships/image" Target="../media/image299.png"/><Relationship Id="rId606" Type="http://schemas.openxmlformats.org/officeDocument/2006/relationships/image" Target="../media/image306.png"/><Relationship Id="rId813" Type="http://schemas.openxmlformats.org/officeDocument/2006/relationships/customXml" Target="../ink/ink408.xml"/><Relationship Id="rId245" Type="http://schemas.openxmlformats.org/officeDocument/2006/relationships/customXml" Target="../ink/ink124.xml"/><Relationship Id="rId452" Type="http://schemas.openxmlformats.org/officeDocument/2006/relationships/image" Target="../media/image229.png"/><Relationship Id="rId897" Type="http://schemas.openxmlformats.org/officeDocument/2006/relationships/customXml" Target="../ink/ink450.xml"/><Relationship Id="rId105" Type="http://schemas.openxmlformats.org/officeDocument/2006/relationships/customXml" Target="../ink/ink54.xml"/><Relationship Id="rId312" Type="http://schemas.openxmlformats.org/officeDocument/2006/relationships/image" Target="../media/image159.png"/><Relationship Id="rId757" Type="http://schemas.openxmlformats.org/officeDocument/2006/relationships/customXml" Target="../ink/ink380.xml"/><Relationship Id="rId964" Type="http://schemas.openxmlformats.org/officeDocument/2006/relationships/image" Target="../media/image485.png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96" Type="http://schemas.openxmlformats.org/officeDocument/2006/relationships/image" Target="../media/image201.png"/><Relationship Id="rId617" Type="http://schemas.openxmlformats.org/officeDocument/2006/relationships/customXml" Target="../ink/ink310.xml"/><Relationship Id="rId824" Type="http://schemas.openxmlformats.org/officeDocument/2006/relationships/image" Target="../media/image415.png"/><Relationship Id="rId256" Type="http://schemas.openxmlformats.org/officeDocument/2006/relationships/image" Target="../media/image131.png"/><Relationship Id="rId463" Type="http://schemas.openxmlformats.org/officeDocument/2006/relationships/customXml" Target="../ink/ink233.xml"/><Relationship Id="rId670" Type="http://schemas.openxmlformats.org/officeDocument/2006/relationships/image" Target="../media/image338.png"/><Relationship Id="rId116" Type="http://schemas.openxmlformats.org/officeDocument/2006/relationships/image" Target="../media/image61.png"/><Relationship Id="rId323" Type="http://schemas.openxmlformats.org/officeDocument/2006/relationships/customXml" Target="../ink/ink163.xml"/><Relationship Id="rId530" Type="http://schemas.openxmlformats.org/officeDocument/2006/relationships/image" Target="../media/image268.png"/><Relationship Id="rId768" Type="http://schemas.openxmlformats.org/officeDocument/2006/relationships/image" Target="../media/image387.png"/><Relationship Id="rId975" Type="http://schemas.openxmlformats.org/officeDocument/2006/relationships/customXml" Target="../ink/ink489.xml"/><Relationship Id="rId20" Type="http://schemas.openxmlformats.org/officeDocument/2006/relationships/image" Target="../media/image13.png"/><Relationship Id="rId628" Type="http://schemas.openxmlformats.org/officeDocument/2006/relationships/image" Target="../media/image317.png"/><Relationship Id="rId835" Type="http://schemas.openxmlformats.org/officeDocument/2006/relationships/customXml" Target="../ink/ink419.xml"/><Relationship Id="rId267" Type="http://schemas.openxmlformats.org/officeDocument/2006/relationships/customXml" Target="../ink/ink135.xml"/><Relationship Id="rId474" Type="http://schemas.openxmlformats.org/officeDocument/2006/relationships/image" Target="../media/image240.png"/><Relationship Id="rId1020" Type="http://schemas.openxmlformats.org/officeDocument/2006/relationships/image" Target="../media/image513.png"/><Relationship Id="rId127" Type="http://schemas.openxmlformats.org/officeDocument/2006/relationships/customXml" Target="../ink/ink65.xml"/><Relationship Id="rId681" Type="http://schemas.openxmlformats.org/officeDocument/2006/relationships/customXml" Target="../ink/ink342.xml"/><Relationship Id="rId779" Type="http://schemas.openxmlformats.org/officeDocument/2006/relationships/customXml" Target="../ink/ink391.xml"/><Relationship Id="rId902" Type="http://schemas.openxmlformats.org/officeDocument/2006/relationships/image" Target="../media/image454.png"/><Relationship Id="rId986" Type="http://schemas.openxmlformats.org/officeDocument/2006/relationships/image" Target="../media/image496.png"/><Relationship Id="rId31" Type="http://schemas.openxmlformats.org/officeDocument/2006/relationships/customXml" Target="../ink/ink17.xml"/><Relationship Id="rId334" Type="http://schemas.openxmlformats.org/officeDocument/2006/relationships/image" Target="../media/image170.png"/><Relationship Id="rId541" Type="http://schemas.openxmlformats.org/officeDocument/2006/relationships/customXml" Target="../ink/ink272.xml"/><Relationship Id="rId639" Type="http://schemas.openxmlformats.org/officeDocument/2006/relationships/customXml" Target="../ink/ink321.xml"/><Relationship Id="rId180" Type="http://schemas.openxmlformats.org/officeDocument/2006/relationships/image" Target="../media/image93.png"/><Relationship Id="rId278" Type="http://schemas.openxmlformats.org/officeDocument/2006/relationships/image" Target="../media/image142.png"/><Relationship Id="rId401" Type="http://schemas.openxmlformats.org/officeDocument/2006/relationships/customXml" Target="../ink/ink202.xml"/><Relationship Id="rId846" Type="http://schemas.openxmlformats.org/officeDocument/2006/relationships/image" Target="../media/image426.png"/><Relationship Id="rId485" Type="http://schemas.openxmlformats.org/officeDocument/2006/relationships/customXml" Target="../ink/ink244.xml"/><Relationship Id="rId692" Type="http://schemas.openxmlformats.org/officeDocument/2006/relationships/image" Target="../media/image349.png"/><Relationship Id="rId706" Type="http://schemas.openxmlformats.org/officeDocument/2006/relationships/image" Target="../media/image356.png"/><Relationship Id="rId913" Type="http://schemas.openxmlformats.org/officeDocument/2006/relationships/customXml" Target="../ink/ink458.xml"/><Relationship Id="rId42" Type="http://schemas.openxmlformats.org/officeDocument/2006/relationships/image" Target="../media/image24.png"/><Relationship Id="rId138" Type="http://schemas.openxmlformats.org/officeDocument/2006/relationships/image" Target="../media/image72.png"/><Relationship Id="rId345" Type="http://schemas.openxmlformats.org/officeDocument/2006/relationships/customXml" Target="../ink/ink174.xml"/><Relationship Id="rId552" Type="http://schemas.openxmlformats.org/officeDocument/2006/relationships/image" Target="../media/image279.png"/><Relationship Id="rId997" Type="http://schemas.openxmlformats.org/officeDocument/2006/relationships/customXml" Target="../ink/ink500.xml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412" Type="http://schemas.openxmlformats.org/officeDocument/2006/relationships/image" Target="../media/image209.png"/><Relationship Id="rId857" Type="http://schemas.openxmlformats.org/officeDocument/2006/relationships/customXml" Target="../ink/ink430.xml"/><Relationship Id="rId289" Type="http://schemas.openxmlformats.org/officeDocument/2006/relationships/customXml" Target="../ink/ink146.xml"/><Relationship Id="rId496" Type="http://schemas.openxmlformats.org/officeDocument/2006/relationships/image" Target="../media/image251.png"/><Relationship Id="rId717" Type="http://schemas.openxmlformats.org/officeDocument/2006/relationships/customXml" Target="../ink/ink360.xml"/><Relationship Id="rId924" Type="http://schemas.openxmlformats.org/officeDocument/2006/relationships/image" Target="../media/image465.png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56" Type="http://schemas.openxmlformats.org/officeDocument/2006/relationships/image" Target="../media/image181.png"/><Relationship Id="rId563" Type="http://schemas.openxmlformats.org/officeDocument/2006/relationships/customXml" Target="../ink/ink283.xml"/><Relationship Id="rId770" Type="http://schemas.openxmlformats.org/officeDocument/2006/relationships/image" Target="../media/image388.png"/><Relationship Id="rId216" Type="http://schemas.openxmlformats.org/officeDocument/2006/relationships/image" Target="../media/image111.png"/><Relationship Id="rId423" Type="http://schemas.openxmlformats.org/officeDocument/2006/relationships/customXml" Target="../ink/ink213.xml"/><Relationship Id="rId868" Type="http://schemas.openxmlformats.org/officeDocument/2006/relationships/image" Target="../media/image437.png"/><Relationship Id="rId630" Type="http://schemas.openxmlformats.org/officeDocument/2006/relationships/image" Target="../media/image318.png"/><Relationship Id="rId728" Type="http://schemas.openxmlformats.org/officeDocument/2006/relationships/image" Target="../media/image367.png"/><Relationship Id="rId935" Type="http://schemas.openxmlformats.org/officeDocument/2006/relationships/customXml" Target="../ink/ink469.xml"/><Relationship Id="rId64" Type="http://schemas.openxmlformats.org/officeDocument/2006/relationships/image" Target="../media/image35.png"/><Relationship Id="rId367" Type="http://schemas.openxmlformats.org/officeDocument/2006/relationships/customXml" Target="../ink/ink185.xml"/><Relationship Id="rId574" Type="http://schemas.openxmlformats.org/officeDocument/2006/relationships/image" Target="../media/image290.png"/><Relationship Id="rId227" Type="http://schemas.openxmlformats.org/officeDocument/2006/relationships/customXml" Target="../ink/ink115.xml"/><Relationship Id="rId781" Type="http://schemas.openxmlformats.org/officeDocument/2006/relationships/customXml" Target="../ink/ink392.xml"/><Relationship Id="rId879" Type="http://schemas.openxmlformats.org/officeDocument/2006/relationships/customXml" Target="../ink/ink441.xml"/><Relationship Id="rId434" Type="http://schemas.openxmlformats.org/officeDocument/2006/relationships/image" Target="../media/image220.png"/><Relationship Id="rId641" Type="http://schemas.openxmlformats.org/officeDocument/2006/relationships/customXml" Target="../ink/ink322.xml"/><Relationship Id="rId739" Type="http://schemas.openxmlformats.org/officeDocument/2006/relationships/customXml" Target="../ink/ink371.xml"/><Relationship Id="rId280" Type="http://schemas.openxmlformats.org/officeDocument/2006/relationships/image" Target="../media/image143.png"/><Relationship Id="rId501" Type="http://schemas.openxmlformats.org/officeDocument/2006/relationships/customXml" Target="../ink/ink252.xml"/><Relationship Id="rId946" Type="http://schemas.openxmlformats.org/officeDocument/2006/relationships/image" Target="../media/image476.png"/><Relationship Id="rId75" Type="http://schemas.openxmlformats.org/officeDocument/2006/relationships/customXml" Target="../ink/ink39.xml"/><Relationship Id="rId140" Type="http://schemas.openxmlformats.org/officeDocument/2006/relationships/image" Target="../media/image73.png"/><Relationship Id="rId378" Type="http://schemas.openxmlformats.org/officeDocument/2006/relationships/image" Target="../media/image192.png"/><Relationship Id="rId585" Type="http://schemas.openxmlformats.org/officeDocument/2006/relationships/customXml" Target="../ink/ink294.xml"/><Relationship Id="rId792" Type="http://schemas.openxmlformats.org/officeDocument/2006/relationships/image" Target="../media/image399.png"/><Relationship Id="rId806" Type="http://schemas.openxmlformats.org/officeDocument/2006/relationships/image" Target="../media/image406.png"/><Relationship Id="rId6" Type="http://schemas.openxmlformats.org/officeDocument/2006/relationships/image" Target="../media/image5.emf"/><Relationship Id="rId238" Type="http://schemas.openxmlformats.org/officeDocument/2006/relationships/image" Target="../media/image122.png"/><Relationship Id="rId445" Type="http://schemas.openxmlformats.org/officeDocument/2006/relationships/customXml" Target="../ink/ink224.xml"/><Relationship Id="rId652" Type="http://schemas.openxmlformats.org/officeDocument/2006/relationships/image" Target="../media/image329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512" Type="http://schemas.openxmlformats.org/officeDocument/2006/relationships/image" Target="../media/image259.png"/><Relationship Id="rId957" Type="http://schemas.openxmlformats.org/officeDocument/2006/relationships/customXml" Target="../ink/ink480.xml"/><Relationship Id="rId86" Type="http://schemas.openxmlformats.org/officeDocument/2006/relationships/image" Target="../media/image46.png"/><Relationship Id="rId151" Type="http://schemas.openxmlformats.org/officeDocument/2006/relationships/customXml" Target="../ink/ink77.xml"/><Relationship Id="rId389" Type="http://schemas.openxmlformats.org/officeDocument/2006/relationships/customXml" Target="../ink/ink196.xml"/><Relationship Id="rId596" Type="http://schemas.openxmlformats.org/officeDocument/2006/relationships/image" Target="../media/image301.png"/><Relationship Id="rId817" Type="http://schemas.openxmlformats.org/officeDocument/2006/relationships/customXml" Target="../ink/ink410.xml"/><Relationship Id="rId1002" Type="http://schemas.openxmlformats.org/officeDocument/2006/relationships/image" Target="../media/image504.png"/><Relationship Id="rId249" Type="http://schemas.openxmlformats.org/officeDocument/2006/relationships/customXml" Target="../ink/ink126.xml"/><Relationship Id="rId456" Type="http://schemas.openxmlformats.org/officeDocument/2006/relationships/image" Target="../media/image231.png"/><Relationship Id="rId663" Type="http://schemas.openxmlformats.org/officeDocument/2006/relationships/customXml" Target="../ink/ink333.xml"/><Relationship Id="rId870" Type="http://schemas.openxmlformats.org/officeDocument/2006/relationships/image" Target="../media/image438.png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316" Type="http://schemas.openxmlformats.org/officeDocument/2006/relationships/image" Target="../media/image161.png"/><Relationship Id="rId523" Type="http://schemas.openxmlformats.org/officeDocument/2006/relationships/customXml" Target="../ink/ink263.xml"/><Relationship Id="rId968" Type="http://schemas.openxmlformats.org/officeDocument/2006/relationships/image" Target="../media/image487.png"/><Relationship Id="rId97" Type="http://schemas.openxmlformats.org/officeDocument/2006/relationships/customXml" Target="../ink/ink50.xml"/><Relationship Id="rId730" Type="http://schemas.openxmlformats.org/officeDocument/2006/relationships/image" Target="../media/image368.png"/><Relationship Id="rId828" Type="http://schemas.openxmlformats.org/officeDocument/2006/relationships/image" Target="../media/image417.png"/><Relationship Id="rId1013" Type="http://schemas.openxmlformats.org/officeDocument/2006/relationships/customXml" Target="../ink/ink508.xml"/><Relationship Id="rId162" Type="http://schemas.openxmlformats.org/officeDocument/2006/relationships/image" Target="../media/image84.png"/><Relationship Id="rId467" Type="http://schemas.openxmlformats.org/officeDocument/2006/relationships/customXml" Target="../ink/ink235.xml"/><Relationship Id="rId674" Type="http://schemas.openxmlformats.org/officeDocument/2006/relationships/image" Target="../media/image340.png"/><Relationship Id="rId881" Type="http://schemas.openxmlformats.org/officeDocument/2006/relationships/customXml" Target="../ink/ink442.xml"/><Relationship Id="rId979" Type="http://schemas.openxmlformats.org/officeDocument/2006/relationships/customXml" Target="../ink/ink491.xml"/><Relationship Id="rId24" Type="http://schemas.openxmlformats.org/officeDocument/2006/relationships/image" Target="../media/image15.png"/><Relationship Id="rId327" Type="http://schemas.openxmlformats.org/officeDocument/2006/relationships/customXml" Target="../ink/ink165.xml"/><Relationship Id="rId534" Type="http://schemas.openxmlformats.org/officeDocument/2006/relationships/image" Target="../media/image270.png"/><Relationship Id="rId741" Type="http://schemas.openxmlformats.org/officeDocument/2006/relationships/customXml" Target="../ink/ink372.xml"/><Relationship Id="rId839" Type="http://schemas.openxmlformats.org/officeDocument/2006/relationships/customXml" Target="../ink/ink421.xml"/><Relationship Id="rId173" Type="http://schemas.openxmlformats.org/officeDocument/2006/relationships/customXml" Target="../ink/ink88.xml"/><Relationship Id="rId380" Type="http://schemas.openxmlformats.org/officeDocument/2006/relationships/image" Target="../media/image193.png"/><Relationship Id="rId601" Type="http://schemas.openxmlformats.org/officeDocument/2006/relationships/customXml" Target="../ink/ink302.xml"/><Relationship Id="rId240" Type="http://schemas.openxmlformats.org/officeDocument/2006/relationships/image" Target="../media/image123.png"/><Relationship Id="rId478" Type="http://schemas.openxmlformats.org/officeDocument/2006/relationships/image" Target="../media/image242.png"/><Relationship Id="rId685" Type="http://schemas.openxmlformats.org/officeDocument/2006/relationships/customXml" Target="../ink/ink344.xml"/><Relationship Id="rId892" Type="http://schemas.openxmlformats.org/officeDocument/2006/relationships/image" Target="../media/image449.png"/><Relationship Id="rId906" Type="http://schemas.openxmlformats.org/officeDocument/2006/relationships/image" Target="../media/image456.png"/><Relationship Id="rId35" Type="http://schemas.openxmlformats.org/officeDocument/2006/relationships/customXml" Target="../ink/ink19.xml"/><Relationship Id="rId100" Type="http://schemas.openxmlformats.org/officeDocument/2006/relationships/image" Target="../media/image53.png"/><Relationship Id="rId338" Type="http://schemas.openxmlformats.org/officeDocument/2006/relationships/image" Target="../media/image172.png"/><Relationship Id="rId545" Type="http://schemas.openxmlformats.org/officeDocument/2006/relationships/customXml" Target="../ink/ink274.xml"/><Relationship Id="rId752" Type="http://schemas.openxmlformats.org/officeDocument/2006/relationships/image" Target="../media/image379.png"/><Relationship Id="rId184" Type="http://schemas.openxmlformats.org/officeDocument/2006/relationships/image" Target="../media/image95.png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612" Type="http://schemas.openxmlformats.org/officeDocument/2006/relationships/image" Target="../media/image309.png"/><Relationship Id="rId251" Type="http://schemas.openxmlformats.org/officeDocument/2006/relationships/customXml" Target="../ink/ink127.xml"/><Relationship Id="rId489" Type="http://schemas.openxmlformats.org/officeDocument/2006/relationships/customXml" Target="../ink/ink246.xml"/><Relationship Id="rId696" Type="http://schemas.openxmlformats.org/officeDocument/2006/relationships/image" Target="../media/image351.png"/><Relationship Id="rId917" Type="http://schemas.openxmlformats.org/officeDocument/2006/relationships/customXml" Target="../ink/ink460.xml"/><Relationship Id="rId46" Type="http://schemas.openxmlformats.org/officeDocument/2006/relationships/image" Target="../media/image26.png"/><Relationship Id="rId349" Type="http://schemas.openxmlformats.org/officeDocument/2006/relationships/customXml" Target="../ink/ink176.xml"/><Relationship Id="rId556" Type="http://schemas.openxmlformats.org/officeDocument/2006/relationships/image" Target="../media/image281.png"/><Relationship Id="rId763" Type="http://schemas.openxmlformats.org/officeDocument/2006/relationships/customXml" Target="../ink/ink383.xml"/><Relationship Id="rId111" Type="http://schemas.openxmlformats.org/officeDocument/2006/relationships/customXml" Target="../ink/ink57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416" Type="http://schemas.openxmlformats.org/officeDocument/2006/relationships/image" Target="../media/image211.png"/><Relationship Id="rId970" Type="http://schemas.openxmlformats.org/officeDocument/2006/relationships/image" Target="../media/image488.png"/><Relationship Id="rId623" Type="http://schemas.openxmlformats.org/officeDocument/2006/relationships/customXml" Target="../ink/ink313.xml"/><Relationship Id="rId830" Type="http://schemas.openxmlformats.org/officeDocument/2006/relationships/image" Target="../media/image418.png"/><Relationship Id="rId928" Type="http://schemas.openxmlformats.org/officeDocument/2006/relationships/image" Target="../media/image467.png"/><Relationship Id="rId57" Type="http://schemas.openxmlformats.org/officeDocument/2006/relationships/customXml" Target="../ink/ink30.xml"/><Relationship Id="rId262" Type="http://schemas.openxmlformats.org/officeDocument/2006/relationships/image" Target="../media/image134.png"/><Relationship Id="rId567" Type="http://schemas.openxmlformats.org/officeDocument/2006/relationships/customXml" Target="../ink/ink285.xml"/><Relationship Id="rId122" Type="http://schemas.openxmlformats.org/officeDocument/2006/relationships/image" Target="../media/image64.png"/><Relationship Id="rId774" Type="http://schemas.openxmlformats.org/officeDocument/2006/relationships/image" Target="../media/image390.png"/><Relationship Id="rId981" Type="http://schemas.openxmlformats.org/officeDocument/2006/relationships/customXml" Target="../ink/ink492.xml"/><Relationship Id="rId427" Type="http://schemas.openxmlformats.org/officeDocument/2006/relationships/customXml" Target="../ink/ink215.xml"/><Relationship Id="rId634" Type="http://schemas.openxmlformats.org/officeDocument/2006/relationships/image" Target="../media/image320.png"/><Relationship Id="rId841" Type="http://schemas.openxmlformats.org/officeDocument/2006/relationships/customXml" Target="../ink/ink422.xml"/><Relationship Id="rId273" Type="http://schemas.openxmlformats.org/officeDocument/2006/relationships/customXml" Target="../ink/ink138.xml"/><Relationship Id="rId480" Type="http://schemas.openxmlformats.org/officeDocument/2006/relationships/image" Target="../media/image243.png"/><Relationship Id="rId701" Type="http://schemas.openxmlformats.org/officeDocument/2006/relationships/customXml" Target="../ink/ink352.xml"/><Relationship Id="rId939" Type="http://schemas.openxmlformats.org/officeDocument/2006/relationships/customXml" Target="../ink/ink471.xml"/><Relationship Id="rId68" Type="http://schemas.openxmlformats.org/officeDocument/2006/relationships/image" Target="../media/image37.png"/><Relationship Id="rId133" Type="http://schemas.openxmlformats.org/officeDocument/2006/relationships/customXml" Target="../ink/ink68.xml"/><Relationship Id="rId340" Type="http://schemas.openxmlformats.org/officeDocument/2006/relationships/image" Target="../media/image173.png"/><Relationship Id="rId578" Type="http://schemas.openxmlformats.org/officeDocument/2006/relationships/image" Target="../media/image292.png"/><Relationship Id="rId785" Type="http://schemas.openxmlformats.org/officeDocument/2006/relationships/customXml" Target="../ink/ink394.xml"/><Relationship Id="rId992" Type="http://schemas.openxmlformats.org/officeDocument/2006/relationships/image" Target="../media/image499.png"/><Relationship Id="rId200" Type="http://schemas.openxmlformats.org/officeDocument/2006/relationships/image" Target="../media/image103.png"/><Relationship Id="rId438" Type="http://schemas.openxmlformats.org/officeDocument/2006/relationships/image" Target="../media/image222.png"/><Relationship Id="rId645" Type="http://schemas.openxmlformats.org/officeDocument/2006/relationships/customXml" Target="../ink/ink324.xml"/><Relationship Id="rId852" Type="http://schemas.openxmlformats.org/officeDocument/2006/relationships/image" Target="../media/image429.png"/><Relationship Id="rId284" Type="http://schemas.openxmlformats.org/officeDocument/2006/relationships/image" Target="../media/image145.png"/><Relationship Id="rId491" Type="http://schemas.openxmlformats.org/officeDocument/2006/relationships/customXml" Target="../ink/ink247.xml"/><Relationship Id="rId505" Type="http://schemas.openxmlformats.org/officeDocument/2006/relationships/customXml" Target="../ink/ink254.xml"/><Relationship Id="rId712" Type="http://schemas.openxmlformats.org/officeDocument/2006/relationships/image" Target="../media/image359.png"/><Relationship Id="rId79" Type="http://schemas.openxmlformats.org/officeDocument/2006/relationships/customXml" Target="../ink/ink41.xml"/><Relationship Id="rId144" Type="http://schemas.openxmlformats.org/officeDocument/2006/relationships/image" Target="../media/image75.png"/><Relationship Id="rId589" Type="http://schemas.openxmlformats.org/officeDocument/2006/relationships/customXml" Target="../ink/ink296.xml"/><Relationship Id="rId796" Type="http://schemas.openxmlformats.org/officeDocument/2006/relationships/image" Target="../media/image401.png"/><Relationship Id="rId351" Type="http://schemas.openxmlformats.org/officeDocument/2006/relationships/customXml" Target="../ink/ink177.xml"/><Relationship Id="rId449" Type="http://schemas.openxmlformats.org/officeDocument/2006/relationships/customXml" Target="../ink/ink226.xml"/><Relationship Id="rId656" Type="http://schemas.openxmlformats.org/officeDocument/2006/relationships/image" Target="../media/image331.png"/><Relationship Id="rId863" Type="http://schemas.openxmlformats.org/officeDocument/2006/relationships/customXml" Target="../ink/ink433.xml"/><Relationship Id="rId211" Type="http://schemas.openxmlformats.org/officeDocument/2006/relationships/customXml" Target="../ink/ink107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516" Type="http://schemas.openxmlformats.org/officeDocument/2006/relationships/image" Target="../media/image261.png"/><Relationship Id="rId723" Type="http://schemas.openxmlformats.org/officeDocument/2006/relationships/customXml" Target="../ink/ink363.xml"/><Relationship Id="rId930" Type="http://schemas.openxmlformats.org/officeDocument/2006/relationships/image" Target="../media/image468.png"/><Relationship Id="rId1006" Type="http://schemas.openxmlformats.org/officeDocument/2006/relationships/image" Target="../media/image506.png"/><Relationship Id="rId155" Type="http://schemas.openxmlformats.org/officeDocument/2006/relationships/customXml" Target="../ink/ink79.xml"/><Relationship Id="rId362" Type="http://schemas.openxmlformats.org/officeDocument/2006/relationships/image" Target="../media/image184.png"/><Relationship Id="rId222" Type="http://schemas.openxmlformats.org/officeDocument/2006/relationships/image" Target="../media/image114.png"/><Relationship Id="rId667" Type="http://schemas.openxmlformats.org/officeDocument/2006/relationships/customXml" Target="../ink/ink335.xml"/><Relationship Id="rId874" Type="http://schemas.openxmlformats.org/officeDocument/2006/relationships/image" Target="../media/image440.png"/><Relationship Id="rId17" Type="http://schemas.openxmlformats.org/officeDocument/2006/relationships/customXml" Target="../ink/ink10.xml"/><Relationship Id="rId527" Type="http://schemas.openxmlformats.org/officeDocument/2006/relationships/customXml" Target="../ink/ink265.xml"/><Relationship Id="rId734" Type="http://schemas.openxmlformats.org/officeDocument/2006/relationships/image" Target="../media/image370.png"/><Relationship Id="rId941" Type="http://schemas.openxmlformats.org/officeDocument/2006/relationships/customXml" Target="../ink/ink472.xml"/><Relationship Id="rId70" Type="http://schemas.openxmlformats.org/officeDocument/2006/relationships/image" Target="../media/image38.png"/><Relationship Id="rId166" Type="http://schemas.openxmlformats.org/officeDocument/2006/relationships/image" Target="../media/image86.png"/><Relationship Id="rId373" Type="http://schemas.openxmlformats.org/officeDocument/2006/relationships/customXml" Target="../ink/ink188.xml"/><Relationship Id="rId580" Type="http://schemas.openxmlformats.org/officeDocument/2006/relationships/image" Target="../media/image293.png"/><Relationship Id="rId801" Type="http://schemas.openxmlformats.org/officeDocument/2006/relationships/customXml" Target="../ink/ink402.xml"/><Relationship Id="rId1017" Type="http://schemas.openxmlformats.org/officeDocument/2006/relationships/customXml" Target="../ink/ink51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8.xml"/><Relationship Id="rId440" Type="http://schemas.openxmlformats.org/officeDocument/2006/relationships/image" Target="../media/image223.png"/><Relationship Id="rId678" Type="http://schemas.openxmlformats.org/officeDocument/2006/relationships/image" Target="../media/image342.png"/><Relationship Id="rId885" Type="http://schemas.openxmlformats.org/officeDocument/2006/relationships/customXml" Target="../ink/ink444.xml"/><Relationship Id="rId28" Type="http://schemas.openxmlformats.org/officeDocument/2006/relationships/image" Target="../media/image17.png"/><Relationship Id="rId300" Type="http://schemas.openxmlformats.org/officeDocument/2006/relationships/image" Target="../media/image153.png"/><Relationship Id="rId538" Type="http://schemas.openxmlformats.org/officeDocument/2006/relationships/image" Target="../media/image272.png"/><Relationship Id="rId745" Type="http://schemas.openxmlformats.org/officeDocument/2006/relationships/customXml" Target="../ink/ink374.xml"/><Relationship Id="rId952" Type="http://schemas.openxmlformats.org/officeDocument/2006/relationships/image" Target="../media/image479.png"/><Relationship Id="rId81" Type="http://schemas.openxmlformats.org/officeDocument/2006/relationships/customXml" Target="../ink/ink42.xml"/><Relationship Id="rId177" Type="http://schemas.openxmlformats.org/officeDocument/2006/relationships/customXml" Target="../ink/ink90.xml"/><Relationship Id="rId384" Type="http://schemas.openxmlformats.org/officeDocument/2006/relationships/image" Target="../media/image195.png"/><Relationship Id="rId591" Type="http://schemas.openxmlformats.org/officeDocument/2006/relationships/customXml" Target="../ink/ink297.xml"/><Relationship Id="rId605" Type="http://schemas.openxmlformats.org/officeDocument/2006/relationships/customXml" Target="../ink/ink304.xml"/><Relationship Id="rId812" Type="http://schemas.openxmlformats.org/officeDocument/2006/relationships/image" Target="../media/image409.png"/><Relationship Id="rId244" Type="http://schemas.openxmlformats.org/officeDocument/2006/relationships/image" Target="../media/image125.png"/><Relationship Id="rId689" Type="http://schemas.openxmlformats.org/officeDocument/2006/relationships/customXml" Target="../ink/ink346.xml"/><Relationship Id="rId896" Type="http://schemas.openxmlformats.org/officeDocument/2006/relationships/image" Target="../media/image451.png"/><Relationship Id="rId39" Type="http://schemas.openxmlformats.org/officeDocument/2006/relationships/customXml" Target="../ink/ink21.xml"/><Relationship Id="rId451" Type="http://schemas.openxmlformats.org/officeDocument/2006/relationships/customXml" Target="../ink/ink227.xml"/><Relationship Id="rId549" Type="http://schemas.openxmlformats.org/officeDocument/2006/relationships/customXml" Target="../ink/ink276.xml"/><Relationship Id="rId756" Type="http://schemas.openxmlformats.org/officeDocument/2006/relationships/image" Target="../media/image381.png"/><Relationship Id="rId104" Type="http://schemas.openxmlformats.org/officeDocument/2006/relationships/image" Target="../media/image55.png"/><Relationship Id="rId188" Type="http://schemas.openxmlformats.org/officeDocument/2006/relationships/image" Target="../media/image97.png"/><Relationship Id="rId311" Type="http://schemas.openxmlformats.org/officeDocument/2006/relationships/customXml" Target="../ink/ink157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63" Type="http://schemas.openxmlformats.org/officeDocument/2006/relationships/customXml" Target="../ink/ink483.xml"/><Relationship Id="rId92" Type="http://schemas.openxmlformats.org/officeDocument/2006/relationships/image" Target="../media/image49.png"/><Relationship Id="rId616" Type="http://schemas.openxmlformats.org/officeDocument/2006/relationships/image" Target="../media/image311.png"/><Relationship Id="rId823" Type="http://schemas.openxmlformats.org/officeDocument/2006/relationships/customXml" Target="../ink/ink413.xml"/><Relationship Id="rId255" Type="http://schemas.openxmlformats.org/officeDocument/2006/relationships/customXml" Target="../ink/ink129.xml"/><Relationship Id="rId462" Type="http://schemas.openxmlformats.org/officeDocument/2006/relationships/image" Target="../media/image234.png"/><Relationship Id="rId115" Type="http://schemas.openxmlformats.org/officeDocument/2006/relationships/customXml" Target="../ink/ink59.xml"/><Relationship Id="rId322" Type="http://schemas.openxmlformats.org/officeDocument/2006/relationships/image" Target="../media/image164.png"/><Relationship Id="rId767" Type="http://schemas.openxmlformats.org/officeDocument/2006/relationships/customXml" Target="../ink/ink385.xml"/><Relationship Id="rId974" Type="http://schemas.openxmlformats.org/officeDocument/2006/relationships/image" Target="../media/image490.png"/><Relationship Id="rId199" Type="http://schemas.openxmlformats.org/officeDocument/2006/relationships/customXml" Target="../ink/ink101.xml"/><Relationship Id="rId627" Type="http://schemas.openxmlformats.org/officeDocument/2006/relationships/customXml" Target="../ink/ink315.xml"/><Relationship Id="rId834" Type="http://schemas.openxmlformats.org/officeDocument/2006/relationships/image" Target="../media/image420.png"/><Relationship Id="rId266" Type="http://schemas.openxmlformats.org/officeDocument/2006/relationships/image" Target="../media/image136.png"/><Relationship Id="rId473" Type="http://schemas.openxmlformats.org/officeDocument/2006/relationships/customXml" Target="../ink/ink238.xml"/><Relationship Id="rId680" Type="http://schemas.openxmlformats.org/officeDocument/2006/relationships/image" Target="../media/image343.png"/><Relationship Id="rId901" Type="http://schemas.openxmlformats.org/officeDocument/2006/relationships/customXml" Target="../ink/ink452.xml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333" Type="http://schemas.openxmlformats.org/officeDocument/2006/relationships/customXml" Target="../ink/ink168.xml"/><Relationship Id="rId540" Type="http://schemas.openxmlformats.org/officeDocument/2006/relationships/image" Target="../media/image273.png"/><Relationship Id="rId778" Type="http://schemas.openxmlformats.org/officeDocument/2006/relationships/image" Target="../media/image392.png"/><Relationship Id="rId985" Type="http://schemas.openxmlformats.org/officeDocument/2006/relationships/customXml" Target="../ink/ink494.xml"/><Relationship Id="rId638" Type="http://schemas.openxmlformats.org/officeDocument/2006/relationships/image" Target="../media/image322.png"/><Relationship Id="rId845" Type="http://schemas.openxmlformats.org/officeDocument/2006/relationships/customXml" Target="../ink/ink424.xml"/><Relationship Id="rId277" Type="http://schemas.openxmlformats.org/officeDocument/2006/relationships/customXml" Target="../ink/ink140.xml"/><Relationship Id="rId400" Type="http://schemas.openxmlformats.org/officeDocument/2006/relationships/image" Target="../media/image203.png"/><Relationship Id="rId484" Type="http://schemas.openxmlformats.org/officeDocument/2006/relationships/image" Target="../media/image245.png"/><Relationship Id="rId705" Type="http://schemas.openxmlformats.org/officeDocument/2006/relationships/customXml" Target="../ink/ink354.xml"/><Relationship Id="rId137" Type="http://schemas.openxmlformats.org/officeDocument/2006/relationships/customXml" Target="../ink/ink70.xml"/><Relationship Id="rId344" Type="http://schemas.openxmlformats.org/officeDocument/2006/relationships/image" Target="../media/image175.png"/><Relationship Id="rId691" Type="http://schemas.openxmlformats.org/officeDocument/2006/relationships/customXml" Target="../ink/ink347.xml"/><Relationship Id="rId789" Type="http://schemas.openxmlformats.org/officeDocument/2006/relationships/customXml" Target="../ink/ink396.xml"/><Relationship Id="rId912" Type="http://schemas.openxmlformats.org/officeDocument/2006/relationships/image" Target="../media/image459.png"/><Relationship Id="rId996" Type="http://schemas.openxmlformats.org/officeDocument/2006/relationships/image" Target="../media/image501.png"/><Relationship Id="rId41" Type="http://schemas.openxmlformats.org/officeDocument/2006/relationships/customXml" Target="../ink/ink22.xml"/><Relationship Id="rId551" Type="http://schemas.openxmlformats.org/officeDocument/2006/relationships/customXml" Target="../ink/ink277.xml"/><Relationship Id="rId649" Type="http://schemas.openxmlformats.org/officeDocument/2006/relationships/customXml" Target="../ink/ink326.xml"/><Relationship Id="rId856" Type="http://schemas.openxmlformats.org/officeDocument/2006/relationships/image" Target="../media/image431.png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88" Type="http://schemas.openxmlformats.org/officeDocument/2006/relationships/image" Target="../media/image147.png"/><Relationship Id="rId411" Type="http://schemas.openxmlformats.org/officeDocument/2006/relationships/customXml" Target="../ink/ink207.xml"/><Relationship Id="rId509" Type="http://schemas.openxmlformats.org/officeDocument/2006/relationships/customXml" Target="../ink/ink256.xml"/><Relationship Id="rId495" Type="http://schemas.openxmlformats.org/officeDocument/2006/relationships/customXml" Target="../ink/ink249.xml"/><Relationship Id="rId716" Type="http://schemas.openxmlformats.org/officeDocument/2006/relationships/image" Target="../media/image361.png"/><Relationship Id="rId923" Type="http://schemas.openxmlformats.org/officeDocument/2006/relationships/customXml" Target="../ink/ink463.xml"/><Relationship Id="rId52" Type="http://schemas.openxmlformats.org/officeDocument/2006/relationships/image" Target="../media/image29.png"/><Relationship Id="rId148" Type="http://schemas.openxmlformats.org/officeDocument/2006/relationships/image" Target="../media/image77.png"/><Relationship Id="rId355" Type="http://schemas.openxmlformats.org/officeDocument/2006/relationships/customXml" Target="../ink/ink179.xml"/><Relationship Id="rId562" Type="http://schemas.openxmlformats.org/officeDocument/2006/relationships/image" Target="../media/image284.png"/><Relationship Id="rId215" Type="http://schemas.openxmlformats.org/officeDocument/2006/relationships/customXml" Target="../ink/ink109.xml"/><Relationship Id="rId422" Type="http://schemas.openxmlformats.org/officeDocument/2006/relationships/image" Target="../media/image214.png"/><Relationship Id="rId867" Type="http://schemas.openxmlformats.org/officeDocument/2006/relationships/customXml" Target="../ink/ink435.xml"/><Relationship Id="rId299" Type="http://schemas.openxmlformats.org/officeDocument/2006/relationships/customXml" Target="../ink/ink151.xml"/><Relationship Id="rId727" Type="http://schemas.openxmlformats.org/officeDocument/2006/relationships/customXml" Target="../ink/ink365.xml"/><Relationship Id="rId934" Type="http://schemas.openxmlformats.org/officeDocument/2006/relationships/image" Target="../media/image470.png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66" Type="http://schemas.openxmlformats.org/officeDocument/2006/relationships/image" Target="../media/image186.png"/><Relationship Id="rId573" Type="http://schemas.openxmlformats.org/officeDocument/2006/relationships/customXml" Target="../ink/ink288.xml"/><Relationship Id="rId780" Type="http://schemas.openxmlformats.org/officeDocument/2006/relationships/image" Target="../media/image393.png"/><Relationship Id="rId226" Type="http://schemas.openxmlformats.org/officeDocument/2006/relationships/image" Target="../media/image116.png"/><Relationship Id="rId433" Type="http://schemas.openxmlformats.org/officeDocument/2006/relationships/customXml" Target="../ink/ink218.xml"/><Relationship Id="rId878" Type="http://schemas.openxmlformats.org/officeDocument/2006/relationships/image" Target="../media/image442.png"/><Relationship Id="rId640" Type="http://schemas.openxmlformats.org/officeDocument/2006/relationships/image" Target="../media/image323.png"/><Relationship Id="rId738" Type="http://schemas.openxmlformats.org/officeDocument/2006/relationships/image" Target="../media/image372.png"/><Relationship Id="rId945" Type="http://schemas.openxmlformats.org/officeDocument/2006/relationships/customXml" Target="../ink/ink474.xml"/><Relationship Id="rId74" Type="http://schemas.openxmlformats.org/officeDocument/2006/relationships/image" Target="../media/image40.png"/><Relationship Id="rId377" Type="http://schemas.openxmlformats.org/officeDocument/2006/relationships/customXml" Target="../ink/ink190.xml"/><Relationship Id="rId500" Type="http://schemas.openxmlformats.org/officeDocument/2006/relationships/image" Target="../media/image253.png"/><Relationship Id="rId584" Type="http://schemas.openxmlformats.org/officeDocument/2006/relationships/image" Target="../media/image295.png"/><Relationship Id="rId805" Type="http://schemas.openxmlformats.org/officeDocument/2006/relationships/customXml" Target="../ink/ink404.xml"/><Relationship Id="rId5" Type="http://schemas.openxmlformats.org/officeDocument/2006/relationships/image" Target="../media/image4.png"/><Relationship Id="rId237" Type="http://schemas.openxmlformats.org/officeDocument/2006/relationships/customXml" Target="../ink/ink120.xml"/><Relationship Id="rId791" Type="http://schemas.openxmlformats.org/officeDocument/2006/relationships/customXml" Target="../ink/ink397.xml"/><Relationship Id="rId889" Type="http://schemas.openxmlformats.org/officeDocument/2006/relationships/customXml" Target="../ink/ink446.xml"/><Relationship Id="rId444" Type="http://schemas.openxmlformats.org/officeDocument/2006/relationships/image" Target="../media/image225.png"/><Relationship Id="rId651" Type="http://schemas.openxmlformats.org/officeDocument/2006/relationships/customXml" Target="../ink/ink327.xml"/><Relationship Id="rId749" Type="http://schemas.openxmlformats.org/officeDocument/2006/relationships/customXml" Target="../ink/ink376.xml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88" Type="http://schemas.openxmlformats.org/officeDocument/2006/relationships/image" Target="../media/image197.png"/><Relationship Id="rId511" Type="http://schemas.openxmlformats.org/officeDocument/2006/relationships/customXml" Target="../ink/ink257.xml"/><Relationship Id="rId609" Type="http://schemas.openxmlformats.org/officeDocument/2006/relationships/customXml" Target="../ink/ink306.xml"/><Relationship Id="rId956" Type="http://schemas.openxmlformats.org/officeDocument/2006/relationships/image" Target="../media/image481.png"/><Relationship Id="rId85" Type="http://schemas.openxmlformats.org/officeDocument/2006/relationships/customXml" Target="../ink/ink44.xml"/><Relationship Id="rId150" Type="http://schemas.openxmlformats.org/officeDocument/2006/relationships/image" Target="../media/image78.png"/><Relationship Id="rId595" Type="http://schemas.openxmlformats.org/officeDocument/2006/relationships/customXml" Target="../ink/ink299.xml"/><Relationship Id="rId816" Type="http://schemas.openxmlformats.org/officeDocument/2006/relationships/image" Target="../media/image411.png"/><Relationship Id="rId1001" Type="http://schemas.openxmlformats.org/officeDocument/2006/relationships/customXml" Target="../ink/ink502.xml"/><Relationship Id="rId248" Type="http://schemas.openxmlformats.org/officeDocument/2006/relationships/image" Target="../media/image127.png"/><Relationship Id="rId455" Type="http://schemas.openxmlformats.org/officeDocument/2006/relationships/customXml" Target="../ink/ink229.xml"/><Relationship Id="rId662" Type="http://schemas.openxmlformats.org/officeDocument/2006/relationships/image" Target="../media/image334.png"/><Relationship Id="rId12" Type="http://schemas.openxmlformats.org/officeDocument/2006/relationships/image" Target="../media/image9.png"/><Relationship Id="rId108" Type="http://schemas.openxmlformats.org/officeDocument/2006/relationships/image" Target="../media/image57.png"/><Relationship Id="rId315" Type="http://schemas.openxmlformats.org/officeDocument/2006/relationships/customXml" Target="../ink/ink159.xml"/><Relationship Id="rId522" Type="http://schemas.openxmlformats.org/officeDocument/2006/relationships/image" Target="../media/image264.png"/><Relationship Id="rId967" Type="http://schemas.openxmlformats.org/officeDocument/2006/relationships/customXml" Target="../ink/ink485.xml"/><Relationship Id="rId96" Type="http://schemas.openxmlformats.org/officeDocument/2006/relationships/image" Target="../media/image51.png"/><Relationship Id="rId161" Type="http://schemas.openxmlformats.org/officeDocument/2006/relationships/customXml" Target="../ink/ink82.xml"/><Relationship Id="rId399" Type="http://schemas.openxmlformats.org/officeDocument/2006/relationships/customXml" Target="../ink/ink201.xml"/><Relationship Id="rId827" Type="http://schemas.openxmlformats.org/officeDocument/2006/relationships/customXml" Target="../ink/ink415.xml"/><Relationship Id="rId1012" Type="http://schemas.openxmlformats.org/officeDocument/2006/relationships/image" Target="../media/image509.png"/><Relationship Id="rId259" Type="http://schemas.openxmlformats.org/officeDocument/2006/relationships/customXml" Target="../ink/ink131.xml"/><Relationship Id="rId466" Type="http://schemas.openxmlformats.org/officeDocument/2006/relationships/image" Target="../media/image236.png"/><Relationship Id="rId673" Type="http://schemas.openxmlformats.org/officeDocument/2006/relationships/customXml" Target="../ink/ink338.xml"/><Relationship Id="rId880" Type="http://schemas.openxmlformats.org/officeDocument/2006/relationships/image" Target="../media/image443.png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326" Type="http://schemas.openxmlformats.org/officeDocument/2006/relationships/image" Target="../media/image166.png"/><Relationship Id="rId533" Type="http://schemas.openxmlformats.org/officeDocument/2006/relationships/customXml" Target="../ink/ink268.xml"/><Relationship Id="rId978" Type="http://schemas.openxmlformats.org/officeDocument/2006/relationships/image" Target="../media/image492.png"/><Relationship Id="rId740" Type="http://schemas.openxmlformats.org/officeDocument/2006/relationships/image" Target="../media/image373.png"/><Relationship Id="rId838" Type="http://schemas.openxmlformats.org/officeDocument/2006/relationships/image" Target="../media/image422.png"/><Relationship Id="rId172" Type="http://schemas.openxmlformats.org/officeDocument/2006/relationships/image" Target="../media/image89.png"/><Relationship Id="rId477" Type="http://schemas.openxmlformats.org/officeDocument/2006/relationships/customXml" Target="../ink/ink240.xml"/><Relationship Id="rId600" Type="http://schemas.openxmlformats.org/officeDocument/2006/relationships/image" Target="../media/image303.png"/><Relationship Id="rId684" Type="http://schemas.openxmlformats.org/officeDocument/2006/relationships/image" Target="../media/image345.png"/><Relationship Id="rId337" Type="http://schemas.openxmlformats.org/officeDocument/2006/relationships/customXml" Target="../ink/ink170.xml"/><Relationship Id="rId891" Type="http://schemas.openxmlformats.org/officeDocument/2006/relationships/customXml" Target="../ink/ink447.xml"/><Relationship Id="rId905" Type="http://schemas.openxmlformats.org/officeDocument/2006/relationships/customXml" Target="../ink/ink454.xml"/><Relationship Id="rId989" Type="http://schemas.openxmlformats.org/officeDocument/2006/relationships/customXml" Target="../ink/ink496.xml"/><Relationship Id="rId34" Type="http://schemas.openxmlformats.org/officeDocument/2006/relationships/image" Target="../media/image20.png"/><Relationship Id="rId544" Type="http://schemas.openxmlformats.org/officeDocument/2006/relationships/image" Target="../media/image275.png"/><Relationship Id="rId751" Type="http://schemas.openxmlformats.org/officeDocument/2006/relationships/customXml" Target="../ink/ink377.xml"/><Relationship Id="rId849" Type="http://schemas.openxmlformats.org/officeDocument/2006/relationships/customXml" Target="../ink/ink426.xml"/><Relationship Id="rId183" Type="http://schemas.openxmlformats.org/officeDocument/2006/relationships/customXml" Target="../ink/ink93.xml"/><Relationship Id="rId390" Type="http://schemas.openxmlformats.org/officeDocument/2006/relationships/image" Target="../media/image198.png"/><Relationship Id="rId404" Type="http://schemas.openxmlformats.org/officeDocument/2006/relationships/image" Target="../media/image205.png"/><Relationship Id="rId611" Type="http://schemas.openxmlformats.org/officeDocument/2006/relationships/customXml" Target="../ink/ink307.xml"/><Relationship Id="rId250" Type="http://schemas.openxmlformats.org/officeDocument/2006/relationships/image" Target="../media/image128.png"/><Relationship Id="rId488" Type="http://schemas.openxmlformats.org/officeDocument/2006/relationships/image" Target="../media/image247.png"/><Relationship Id="rId695" Type="http://schemas.openxmlformats.org/officeDocument/2006/relationships/customXml" Target="../ink/ink349.xml"/><Relationship Id="rId709" Type="http://schemas.openxmlformats.org/officeDocument/2006/relationships/customXml" Target="../ink/ink356.xml"/><Relationship Id="rId916" Type="http://schemas.openxmlformats.org/officeDocument/2006/relationships/image" Target="../media/image461.png"/><Relationship Id="rId45" Type="http://schemas.openxmlformats.org/officeDocument/2006/relationships/customXml" Target="../ink/ink24.xml"/><Relationship Id="rId110" Type="http://schemas.openxmlformats.org/officeDocument/2006/relationships/image" Target="../media/image58.png"/><Relationship Id="rId348" Type="http://schemas.openxmlformats.org/officeDocument/2006/relationships/image" Target="../media/image177.png"/><Relationship Id="rId555" Type="http://schemas.openxmlformats.org/officeDocument/2006/relationships/customXml" Target="../ink/ink279.xml"/><Relationship Id="rId762" Type="http://schemas.openxmlformats.org/officeDocument/2006/relationships/image" Target="../media/image384.png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415" Type="http://schemas.openxmlformats.org/officeDocument/2006/relationships/customXml" Target="../ink/ink209.xml"/><Relationship Id="rId622" Type="http://schemas.openxmlformats.org/officeDocument/2006/relationships/image" Target="../media/image314.png"/><Relationship Id="rId261" Type="http://schemas.openxmlformats.org/officeDocument/2006/relationships/customXml" Target="../ink/ink132.xml"/><Relationship Id="rId499" Type="http://schemas.openxmlformats.org/officeDocument/2006/relationships/customXml" Target="../ink/ink251.xml"/><Relationship Id="rId927" Type="http://schemas.openxmlformats.org/officeDocument/2006/relationships/customXml" Target="../ink/ink465.xml"/><Relationship Id="rId56" Type="http://schemas.openxmlformats.org/officeDocument/2006/relationships/image" Target="../media/image31.png"/><Relationship Id="rId359" Type="http://schemas.openxmlformats.org/officeDocument/2006/relationships/customXml" Target="../ink/ink181.xml"/><Relationship Id="rId566" Type="http://schemas.openxmlformats.org/officeDocument/2006/relationships/image" Target="../media/image286.png"/><Relationship Id="rId773" Type="http://schemas.openxmlformats.org/officeDocument/2006/relationships/customXml" Target="../ink/ink388.xml"/><Relationship Id="rId121" Type="http://schemas.openxmlformats.org/officeDocument/2006/relationships/customXml" Target="../ink/ink62.xml"/><Relationship Id="rId219" Type="http://schemas.openxmlformats.org/officeDocument/2006/relationships/customXml" Target="../ink/ink111.xml"/><Relationship Id="rId426" Type="http://schemas.openxmlformats.org/officeDocument/2006/relationships/image" Target="../media/image216.png"/><Relationship Id="rId633" Type="http://schemas.openxmlformats.org/officeDocument/2006/relationships/customXml" Target="../ink/ink318.xml"/><Relationship Id="rId980" Type="http://schemas.openxmlformats.org/officeDocument/2006/relationships/image" Target="../media/image493.png"/><Relationship Id="rId840" Type="http://schemas.openxmlformats.org/officeDocument/2006/relationships/image" Target="../media/image423.png"/><Relationship Id="rId938" Type="http://schemas.openxmlformats.org/officeDocument/2006/relationships/image" Target="../media/image472.png"/><Relationship Id="rId67" Type="http://schemas.openxmlformats.org/officeDocument/2006/relationships/customXml" Target="../ink/ink35.xml"/><Relationship Id="rId272" Type="http://schemas.openxmlformats.org/officeDocument/2006/relationships/image" Target="../media/image139.png"/><Relationship Id="rId577" Type="http://schemas.openxmlformats.org/officeDocument/2006/relationships/customXml" Target="../ink/ink290.xml"/><Relationship Id="rId700" Type="http://schemas.openxmlformats.org/officeDocument/2006/relationships/image" Target="../media/image353.png"/><Relationship Id="rId132" Type="http://schemas.openxmlformats.org/officeDocument/2006/relationships/image" Target="../media/image69.png"/><Relationship Id="rId784" Type="http://schemas.openxmlformats.org/officeDocument/2006/relationships/image" Target="../media/image395.png"/><Relationship Id="rId991" Type="http://schemas.openxmlformats.org/officeDocument/2006/relationships/customXml" Target="../ink/ink497.xml"/><Relationship Id="rId437" Type="http://schemas.openxmlformats.org/officeDocument/2006/relationships/customXml" Target="../ink/ink220.xml"/><Relationship Id="rId644" Type="http://schemas.openxmlformats.org/officeDocument/2006/relationships/image" Target="../media/image325.png"/><Relationship Id="rId851" Type="http://schemas.openxmlformats.org/officeDocument/2006/relationships/customXml" Target="../ink/ink427.xml"/><Relationship Id="rId283" Type="http://schemas.openxmlformats.org/officeDocument/2006/relationships/customXml" Target="../ink/ink143.xml"/><Relationship Id="rId490" Type="http://schemas.openxmlformats.org/officeDocument/2006/relationships/image" Target="../media/image248.png"/><Relationship Id="rId504" Type="http://schemas.openxmlformats.org/officeDocument/2006/relationships/image" Target="../media/image255.png"/><Relationship Id="rId711" Type="http://schemas.openxmlformats.org/officeDocument/2006/relationships/customXml" Target="../ink/ink357.xml"/><Relationship Id="rId949" Type="http://schemas.openxmlformats.org/officeDocument/2006/relationships/customXml" Target="../ink/ink476.xml"/><Relationship Id="rId78" Type="http://schemas.openxmlformats.org/officeDocument/2006/relationships/image" Target="../media/image42.png"/><Relationship Id="rId143" Type="http://schemas.openxmlformats.org/officeDocument/2006/relationships/customXml" Target="../ink/ink73.xml"/><Relationship Id="rId350" Type="http://schemas.openxmlformats.org/officeDocument/2006/relationships/image" Target="../media/image178.png"/><Relationship Id="rId588" Type="http://schemas.openxmlformats.org/officeDocument/2006/relationships/image" Target="../media/image297.png"/><Relationship Id="rId795" Type="http://schemas.openxmlformats.org/officeDocument/2006/relationships/customXml" Target="../ink/ink399.xml"/><Relationship Id="rId809" Type="http://schemas.openxmlformats.org/officeDocument/2006/relationships/customXml" Target="../ink/ink406.xml"/><Relationship Id="rId9" Type="http://schemas.openxmlformats.org/officeDocument/2006/relationships/customXml" Target="../ink/ink6.xml"/><Relationship Id="rId210" Type="http://schemas.openxmlformats.org/officeDocument/2006/relationships/image" Target="../media/image108.png"/><Relationship Id="rId448" Type="http://schemas.openxmlformats.org/officeDocument/2006/relationships/image" Target="../media/image227.png"/><Relationship Id="rId655" Type="http://schemas.openxmlformats.org/officeDocument/2006/relationships/customXml" Target="../ink/ink329.xml"/><Relationship Id="rId862" Type="http://schemas.openxmlformats.org/officeDocument/2006/relationships/image" Target="../media/image434.png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515" Type="http://schemas.openxmlformats.org/officeDocument/2006/relationships/customXml" Target="../ink/ink259.xml"/><Relationship Id="rId722" Type="http://schemas.openxmlformats.org/officeDocument/2006/relationships/image" Target="../media/image364.png"/><Relationship Id="rId89" Type="http://schemas.openxmlformats.org/officeDocument/2006/relationships/customXml" Target="../ink/ink46.xml"/><Relationship Id="rId154" Type="http://schemas.openxmlformats.org/officeDocument/2006/relationships/image" Target="../media/image80.png"/><Relationship Id="rId361" Type="http://schemas.openxmlformats.org/officeDocument/2006/relationships/customXml" Target="../ink/ink182.xml"/><Relationship Id="rId599" Type="http://schemas.openxmlformats.org/officeDocument/2006/relationships/customXml" Target="../ink/ink301.xml"/><Relationship Id="rId1005" Type="http://schemas.openxmlformats.org/officeDocument/2006/relationships/customXml" Target="../ink/ink504.xml"/><Relationship Id="rId459" Type="http://schemas.openxmlformats.org/officeDocument/2006/relationships/customXml" Target="../ink/ink231.xml"/><Relationship Id="rId666" Type="http://schemas.openxmlformats.org/officeDocument/2006/relationships/image" Target="../media/image336.png"/><Relationship Id="rId873" Type="http://schemas.openxmlformats.org/officeDocument/2006/relationships/customXml" Target="../ink/ink438.xml"/><Relationship Id="rId16" Type="http://schemas.openxmlformats.org/officeDocument/2006/relationships/image" Target="../media/image11.png"/><Relationship Id="rId221" Type="http://schemas.openxmlformats.org/officeDocument/2006/relationships/customXml" Target="../ink/ink112.xml"/><Relationship Id="rId319" Type="http://schemas.openxmlformats.org/officeDocument/2006/relationships/customXml" Target="../ink/ink161.xml"/><Relationship Id="rId526" Type="http://schemas.openxmlformats.org/officeDocument/2006/relationships/image" Target="../media/image266.png"/><Relationship Id="rId733" Type="http://schemas.openxmlformats.org/officeDocument/2006/relationships/customXml" Target="../ink/ink368.xml"/><Relationship Id="rId940" Type="http://schemas.openxmlformats.org/officeDocument/2006/relationships/image" Target="../media/image473.png"/><Relationship Id="rId1016" Type="http://schemas.openxmlformats.org/officeDocument/2006/relationships/image" Target="../media/image511.png"/><Relationship Id="rId165" Type="http://schemas.openxmlformats.org/officeDocument/2006/relationships/customXml" Target="../ink/ink84.xml"/><Relationship Id="rId372" Type="http://schemas.openxmlformats.org/officeDocument/2006/relationships/image" Target="../media/image189.png"/><Relationship Id="rId677" Type="http://schemas.openxmlformats.org/officeDocument/2006/relationships/customXml" Target="../ink/ink340.xml"/><Relationship Id="rId800" Type="http://schemas.openxmlformats.org/officeDocument/2006/relationships/image" Target="../media/image403.png"/><Relationship Id="rId232" Type="http://schemas.openxmlformats.org/officeDocument/2006/relationships/image" Target="../media/image119.png"/><Relationship Id="rId884" Type="http://schemas.openxmlformats.org/officeDocument/2006/relationships/image" Target="../media/image445.png"/><Relationship Id="rId27" Type="http://schemas.openxmlformats.org/officeDocument/2006/relationships/customXml" Target="../ink/ink15.xml"/><Relationship Id="rId537" Type="http://schemas.openxmlformats.org/officeDocument/2006/relationships/customXml" Target="../ink/ink270.xml"/><Relationship Id="rId744" Type="http://schemas.openxmlformats.org/officeDocument/2006/relationships/image" Target="../media/image375.png"/><Relationship Id="rId951" Type="http://schemas.openxmlformats.org/officeDocument/2006/relationships/customXml" Target="../ink/ink477.xml"/><Relationship Id="rId80" Type="http://schemas.openxmlformats.org/officeDocument/2006/relationships/image" Target="../media/image43.png"/><Relationship Id="rId176" Type="http://schemas.openxmlformats.org/officeDocument/2006/relationships/image" Target="../media/image91.png"/><Relationship Id="rId383" Type="http://schemas.openxmlformats.org/officeDocument/2006/relationships/customXml" Target="../ink/ink193.xml"/><Relationship Id="rId590" Type="http://schemas.openxmlformats.org/officeDocument/2006/relationships/image" Target="../media/image298.png"/><Relationship Id="rId604" Type="http://schemas.openxmlformats.org/officeDocument/2006/relationships/image" Target="../media/image305.png"/><Relationship Id="rId811" Type="http://schemas.openxmlformats.org/officeDocument/2006/relationships/customXml" Target="../ink/ink407.xml"/><Relationship Id="rId243" Type="http://schemas.openxmlformats.org/officeDocument/2006/relationships/customXml" Target="../ink/ink123.xml"/><Relationship Id="rId450" Type="http://schemas.openxmlformats.org/officeDocument/2006/relationships/image" Target="../media/image228.png"/><Relationship Id="rId688" Type="http://schemas.openxmlformats.org/officeDocument/2006/relationships/image" Target="../media/image347.png"/><Relationship Id="rId895" Type="http://schemas.openxmlformats.org/officeDocument/2006/relationships/customXml" Target="../ink/ink449.xml"/><Relationship Id="rId909" Type="http://schemas.openxmlformats.org/officeDocument/2006/relationships/customXml" Target="../ink/ink456.xml"/><Relationship Id="rId38" Type="http://schemas.openxmlformats.org/officeDocument/2006/relationships/image" Target="../media/image22.png"/><Relationship Id="rId103" Type="http://schemas.openxmlformats.org/officeDocument/2006/relationships/customXml" Target="../ink/ink53.xml"/><Relationship Id="rId310" Type="http://schemas.openxmlformats.org/officeDocument/2006/relationships/image" Target="../media/image158.png"/><Relationship Id="rId548" Type="http://schemas.openxmlformats.org/officeDocument/2006/relationships/image" Target="../media/image277.png"/><Relationship Id="rId755" Type="http://schemas.openxmlformats.org/officeDocument/2006/relationships/customXml" Target="../ink/ink379.xml"/><Relationship Id="rId962" Type="http://schemas.openxmlformats.org/officeDocument/2006/relationships/image" Target="../media/image484.png"/><Relationship Id="rId91" Type="http://schemas.openxmlformats.org/officeDocument/2006/relationships/customXml" Target="../ink/ink47.xml"/><Relationship Id="rId187" Type="http://schemas.openxmlformats.org/officeDocument/2006/relationships/customXml" Target="../ink/ink95.xml"/><Relationship Id="rId394" Type="http://schemas.openxmlformats.org/officeDocument/2006/relationships/image" Target="../media/image200.png"/><Relationship Id="rId408" Type="http://schemas.openxmlformats.org/officeDocument/2006/relationships/image" Target="../media/image207.png"/><Relationship Id="rId615" Type="http://schemas.openxmlformats.org/officeDocument/2006/relationships/customXml" Target="../ink/ink309.xml"/><Relationship Id="rId822" Type="http://schemas.openxmlformats.org/officeDocument/2006/relationships/image" Target="../media/image414.png"/><Relationship Id="rId254" Type="http://schemas.openxmlformats.org/officeDocument/2006/relationships/image" Target="../media/image130.png"/><Relationship Id="rId699" Type="http://schemas.openxmlformats.org/officeDocument/2006/relationships/customXml" Target="../ink/ink351.xml"/><Relationship Id="rId49" Type="http://schemas.openxmlformats.org/officeDocument/2006/relationships/customXml" Target="../ink/ink26.xml"/><Relationship Id="rId114" Type="http://schemas.openxmlformats.org/officeDocument/2006/relationships/image" Target="../media/image60.png"/><Relationship Id="rId461" Type="http://schemas.openxmlformats.org/officeDocument/2006/relationships/customXml" Target="../ink/ink232.xml"/><Relationship Id="rId559" Type="http://schemas.openxmlformats.org/officeDocument/2006/relationships/customXml" Target="../ink/ink281.xml"/><Relationship Id="rId766" Type="http://schemas.openxmlformats.org/officeDocument/2006/relationships/image" Target="../media/image386.png"/><Relationship Id="rId198" Type="http://schemas.openxmlformats.org/officeDocument/2006/relationships/image" Target="../media/image102.png"/><Relationship Id="rId321" Type="http://schemas.openxmlformats.org/officeDocument/2006/relationships/customXml" Target="../ink/ink162.xml"/><Relationship Id="rId419" Type="http://schemas.openxmlformats.org/officeDocument/2006/relationships/customXml" Target="../ink/ink211.xml"/><Relationship Id="rId626" Type="http://schemas.openxmlformats.org/officeDocument/2006/relationships/image" Target="../media/image316.png"/><Relationship Id="rId973" Type="http://schemas.openxmlformats.org/officeDocument/2006/relationships/customXml" Target="../ink/ink488.xml"/><Relationship Id="rId833" Type="http://schemas.openxmlformats.org/officeDocument/2006/relationships/customXml" Target="../ink/ink418.xml"/><Relationship Id="rId265" Type="http://schemas.openxmlformats.org/officeDocument/2006/relationships/customXml" Target="../ink/ink134.xml"/><Relationship Id="rId472" Type="http://schemas.openxmlformats.org/officeDocument/2006/relationships/image" Target="../media/image239.png"/><Relationship Id="rId900" Type="http://schemas.openxmlformats.org/officeDocument/2006/relationships/image" Target="../media/image453.png"/><Relationship Id="rId125" Type="http://schemas.openxmlformats.org/officeDocument/2006/relationships/customXml" Target="../ink/ink64.xml"/><Relationship Id="rId332" Type="http://schemas.openxmlformats.org/officeDocument/2006/relationships/image" Target="../media/image169.png"/><Relationship Id="rId777" Type="http://schemas.openxmlformats.org/officeDocument/2006/relationships/customXml" Target="../ink/ink390.xml"/><Relationship Id="rId984" Type="http://schemas.openxmlformats.org/officeDocument/2006/relationships/image" Target="../media/image495.png"/><Relationship Id="rId637" Type="http://schemas.openxmlformats.org/officeDocument/2006/relationships/customXml" Target="../ink/ink320.xml"/><Relationship Id="rId844" Type="http://schemas.openxmlformats.org/officeDocument/2006/relationships/image" Target="../media/image425.png"/><Relationship Id="rId276" Type="http://schemas.openxmlformats.org/officeDocument/2006/relationships/image" Target="../media/image141.png"/><Relationship Id="rId483" Type="http://schemas.openxmlformats.org/officeDocument/2006/relationships/customXml" Target="../ink/ink243.xml"/><Relationship Id="rId690" Type="http://schemas.openxmlformats.org/officeDocument/2006/relationships/image" Target="../media/image348.png"/><Relationship Id="rId704" Type="http://schemas.openxmlformats.org/officeDocument/2006/relationships/image" Target="../media/image355.png"/><Relationship Id="rId911" Type="http://schemas.openxmlformats.org/officeDocument/2006/relationships/customXml" Target="../ink/ink457.xml"/><Relationship Id="rId40" Type="http://schemas.openxmlformats.org/officeDocument/2006/relationships/image" Target="../media/image23.png"/><Relationship Id="rId136" Type="http://schemas.openxmlformats.org/officeDocument/2006/relationships/image" Target="../media/image71.png"/><Relationship Id="rId343" Type="http://schemas.openxmlformats.org/officeDocument/2006/relationships/customXml" Target="../ink/ink173.xml"/><Relationship Id="rId550" Type="http://schemas.openxmlformats.org/officeDocument/2006/relationships/image" Target="../media/image278.png"/><Relationship Id="rId788" Type="http://schemas.openxmlformats.org/officeDocument/2006/relationships/image" Target="../media/image397.png"/><Relationship Id="rId995" Type="http://schemas.openxmlformats.org/officeDocument/2006/relationships/customXml" Target="../ink/ink499.xml"/><Relationship Id="rId203" Type="http://schemas.openxmlformats.org/officeDocument/2006/relationships/customXml" Target="../ink/ink103.xml"/><Relationship Id="rId648" Type="http://schemas.openxmlformats.org/officeDocument/2006/relationships/image" Target="../media/image327.png"/><Relationship Id="rId855" Type="http://schemas.openxmlformats.org/officeDocument/2006/relationships/customXml" Target="../ink/ink429.xml"/><Relationship Id="rId287" Type="http://schemas.openxmlformats.org/officeDocument/2006/relationships/customXml" Target="../ink/ink145.xml"/><Relationship Id="rId410" Type="http://schemas.openxmlformats.org/officeDocument/2006/relationships/image" Target="../media/image208.png"/><Relationship Id="rId494" Type="http://schemas.openxmlformats.org/officeDocument/2006/relationships/image" Target="../media/image250.png"/><Relationship Id="rId508" Type="http://schemas.openxmlformats.org/officeDocument/2006/relationships/image" Target="../media/image257.png"/><Relationship Id="rId715" Type="http://schemas.openxmlformats.org/officeDocument/2006/relationships/customXml" Target="../ink/ink359.xml"/><Relationship Id="rId922" Type="http://schemas.openxmlformats.org/officeDocument/2006/relationships/image" Target="../media/image464.png"/><Relationship Id="rId147" Type="http://schemas.openxmlformats.org/officeDocument/2006/relationships/customXml" Target="../ink/ink75.xml"/><Relationship Id="rId354" Type="http://schemas.openxmlformats.org/officeDocument/2006/relationships/image" Target="../media/image180.png"/><Relationship Id="rId799" Type="http://schemas.openxmlformats.org/officeDocument/2006/relationships/customXml" Target="../ink/ink401.xml"/><Relationship Id="rId51" Type="http://schemas.openxmlformats.org/officeDocument/2006/relationships/customXml" Target="../ink/ink27.xml"/><Relationship Id="rId561" Type="http://schemas.openxmlformats.org/officeDocument/2006/relationships/customXml" Target="../ink/ink282.xml"/><Relationship Id="rId659" Type="http://schemas.openxmlformats.org/officeDocument/2006/relationships/customXml" Target="../ink/ink331.xml"/><Relationship Id="rId866" Type="http://schemas.openxmlformats.org/officeDocument/2006/relationships/image" Target="../media/image436.png"/><Relationship Id="rId214" Type="http://schemas.openxmlformats.org/officeDocument/2006/relationships/image" Target="../media/image110.png"/><Relationship Id="rId298" Type="http://schemas.openxmlformats.org/officeDocument/2006/relationships/image" Target="../media/image152.png"/><Relationship Id="rId421" Type="http://schemas.openxmlformats.org/officeDocument/2006/relationships/customXml" Target="../ink/ink212.xml"/><Relationship Id="rId519" Type="http://schemas.openxmlformats.org/officeDocument/2006/relationships/customXml" Target="../ink/ink261.xml"/><Relationship Id="rId158" Type="http://schemas.openxmlformats.org/officeDocument/2006/relationships/image" Target="../media/image82.png"/><Relationship Id="rId726" Type="http://schemas.openxmlformats.org/officeDocument/2006/relationships/image" Target="../media/image366.png"/><Relationship Id="rId933" Type="http://schemas.openxmlformats.org/officeDocument/2006/relationships/customXml" Target="../ink/ink468.xml"/><Relationship Id="rId1009" Type="http://schemas.openxmlformats.org/officeDocument/2006/relationships/customXml" Target="../ink/ink506.xml"/><Relationship Id="rId62" Type="http://schemas.openxmlformats.org/officeDocument/2006/relationships/image" Target="../media/image34.png"/><Relationship Id="rId365" Type="http://schemas.openxmlformats.org/officeDocument/2006/relationships/customXml" Target="../ink/ink184.xml"/><Relationship Id="rId572" Type="http://schemas.openxmlformats.org/officeDocument/2006/relationships/image" Target="../media/image289.png"/><Relationship Id="rId225" Type="http://schemas.openxmlformats.org/officeDocument/2006/relationships/customXml" Target="../ink/ink114.xml"/><Relationship Id="rId432" Type="http://schemas.openxmlformats.org/officeDocument/2006/relationships/image" Target="../media/image219.png"/><Relationship Id="rId877" Type="http://schemas.openxmlformats.org/officeDocument/2006/relationships/customXml" Target="../ink/ink440.xml"/><Relationship Id="rId737" Type="http://schemas.openxmlformats.org/officeDocument/2006/relationships/customXml" Target="../ink/ink370.xml"/><Relationship Id="rId944" Type="http://schemas.openxmlformats.org/officeDocument/2006/relationships/image" Target="../media/image475.png"/><Relationship Id="rId73" Type="http://schemas.openxmlformats.org/officeDocument/2006/relationships/customXml" Target="../ink/ink38.xml"/><Relationship Id="rId169" Type="http://schemas.openxmlformats.org/officeDocument/2006/relationships/customXml" Target="../ink/ink86.xml"/><Relationship Id="rId376" Type="http://schemas.openxmlformats.org/officeDocument/2006/relationships/image" Target="../media/image191.png"/><Relationship Id="rId583" Type="http://schemas.openxmlformats.org/officeDocument/2006/relationships/customXml" Target="../ink/ink293.xml"/><Relationship Id="rId790" Type="http://schemas.openxmlformats.org/officeDocument/2006/relationships/image" Target="../media/image398.png"/><Relationship Id="rId804" Type="http://schemas.openxmlformats.org/officeDocument/2006/relationships/image" Target="../media/image405.png"/><Relationship Id="rId4" Type="http://schemas.openxmlformats.org/officeDocument/2006/relationships/customXml" Target="../ink/ink4.xml"/><Relationship Id="rId236" Type="http://schemas.openxmlformats.org/officeDocument/2006/relationships/image" Target="../media/image121.png"/><Relationship Id="rId443" Type="http://schemas.openxmlformats.org/officeDocument/2006/relationships/customXml" Target="../ink/ink223.xml"/><Relationship Id="rId650" Type="http://schemas.openxmlformats.org/officeDocument/2006/relationships/image" Target="../media/image328.png"/><Relationship Id="rId888" Type="http://schemas.openxmlformats.org/officeDocument/2006/relationships/image" Target="../media/image447.png"/><Relationship Id="rId303" Type="http://schemas.openxmlformats.org/officeDocument/2006/relationships/customXml" Target="../ink/ink153.xml"/><Relationship Id="rId748" Type="http://schemas.openxmlformats.org/officeDocument/2006/relationships/image" Target="../media/image377.png"/><Relationship Id="rId955" Type="http://schemas.openxmlformats.org/officeDocument/2006/relationships/customXml" Target="../ink/ink479.xml"/><Relationship Id="rId84" Type="http://schemas.openxmlformats.org/officeDocument/2006/relationships/image" Target="../media/image45.png"/><Relationship Id="rId387" Type="http://schemas.openxmlformats.org/officeDocument/2006/relationships/customXml" Target="../ink/ink195.xml"/><Relationship Id="rId510" Type="http://schemas.openxmlformats.org/officeDocument/2006/relationships/image" Target="../media/image258.png"/><Relationship Id="rId594" Type="http://schemas.openxmlformats.org/officeDocument/2006/relationships/image" Target="../media/image300.png"/><Relationship Id="rId608" Type="http://schemas.openxmlformats.org/officeDocument/2006/relationships/image" Target="../media/image307.png"/><Relationship Id="rId815" Type="http://schemas.openxmlformats.org/officeDocument/2006/relationships/customXml" Target="../ink/ink409.xml"/><Relationship Id="rId247" Type="http://schemas.openxmlformats.org/officeDocument/2006/relationships/customXml" Target="../ink/ink125.xml"/><Relationship Id="rId899" Type="http://schemas.openxmlformats.org/officeDocument/2006/relationships/customXml" Target="../ink/ink451.xml"/><Relationship Id="rId1000" Type="http://schemas.openxmlformats.org/officeDocument/2006/relationships/image" Target="../media/image503.png"/><Relationship Id="rId107" Type="http://schemas.openxmlformats.org/officeDocument/2006/relationships/customXml" Target="../ink/ink55.xml"/><Relationship Id="rId454" Type="http://schemas.openxmlformats.org/officeDocument/2006/relationships/image" Target="../media/image230.png"/><Relationship Id="rId661" Type="http://schemas.openxmlformats.org/officeDocument/2006/relationships/customXml" Target="../ink/ink332.xml"/><Relationship Id="rId759" Type="http://schemas.openxmlformats.org/officeDocument/2006/relationships/customXml" Target="../ink/ink381.xml"/><Relationship Id="rId966" Type="http://schemas.openxmlformats.org/officeDocument/2006/relationships/image" Target="../media/image486.png"/><Relationship Id="rId11" Type="http://schemas.openxmlformats.org/officeDocument/2006/relationships/customXml" Target="../ink/ink7.xml"/><Relationship Id="rId314" Type="http://schemas.openxmlformats.org/officeDocument/2006/relationships/image" Target="../media/image160.png"/><Relationship Id="rId398" Type="http://schemas.openxmlformats.org/officeDocument/2006/relationships/image" Target="../media/image202.png"/><Relationship Id="rId521" Type="http://schemas.openxmlformats.org/officeDocument/2006/relationships/customXml" Target="../ink/ink262.xml"/><Relationship Id="rId619" Type="http://schemas.openxmlformats.org/officeDocument/2006/relationships/customXml" Target="../ink/ink311.xml"/><Relationship Id="rId95" Type="http://schemas.openxmlformats.org/officeDocument/2006/relationships/customXml" Target="../ink/ink49.xml"/><Relationship Id="rId160" Type="http://schemas.openxmlformats.org/officeDocument/2006/relationships/image" Target="../media/image83.png"/><Relationship Id="rId826" Type="http://schemas.openxmlformats.org/officeDocument/2006/relationships/image" Target="../media/image416.png"/><Relationship Id="rId1011" Type="http://schemas.openxmlformats.org/officeDocument/2006/relationships/customXml" Target="../ink/ink507.xml"/><Relationship Id="rId258" Type="http://schemas.openxmlformats.org/officeDocument/2006/relationships/image" Target="../media/image132.png"/><Relationship Id="rId465" Type="http://schemas.openxmlformats.org/officeDocument/2006/relationships/customXml" Target="../ink/ink234.xml"/><Relationship Id="rId672" Type="http://schemas.openxmlformats.org/officeDocument/2006/relationships/image" Target="../media/image339.png"/><Relationship Id="rId22" Type="http://schemas.openxmlformats.org/officeDocument/2006/relationships/image" Target="../media/image14.png"/><Relationship Id="rId118" Type="http://schemas.openxmlformats.org/officeDocument/2006/relationships/image" Target="../media/image62.png"/><Relationship Id="rId325" Type="http://schemas.openxmlformats.org/officeDocument/2006/relationships/customXml" Target="../ink/ink164.xml"/><Relationship Id="rId532" Type="http://schemas.openxmlformats.org/officeDocument/2006/relationships/image" Target="../media/image269.png"/><Relationship Id="rId977" Type="http://schemas.openxmlformats.org/officeDocument/2006/relationships/customXml" Target="../ink/ink490.xml"/><Relationship Id="rId171" Type="http://schemas.openxmlformats.org/officeDocument/2006/relationships/customXml" Target="../ink/ink87.xml"/><Relationship Id="rId837" Type="http://schemas.openxmlformats.org/officeDocument/2006/relationships/customXml" Target="../ink/ink420.xml"/><Relationship Id="rId1022" Type="http://schemas.openxmlformats.org/officeDocument/2006/relationships/image" Target="../media/image514.png"/><Relationship Id="rId269" Type="http://schemas.openxmlformats.org/officeDocument/2006/relationships/customXml" Target="../ink/ink136.xml"/><Relationship Id="rId476" Type="http://schemas.openxmlformats.org/officeDocument/2006/relationships/image" Target="../media/image241.png"/><Relationship Id="rId683" Type="http://schemas.openxmlformats.org/officeDocument/2006/relationships/customXml" Target="../ink/ink343.xml"/><Relationship Id="rId890" Type="http://schemas.openxmlformats.org/officeDocument/2006/relationships/image" Target="../media/image448.png"/><Relationship Id="rId904" Type="http://schemas.openxmlformats.org/officeDocument/2006/relationships/image" Target="../media/image455.png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336" Type="http://schemas.openxmlformats.org/officeDocument/2006/relationships/image" Target="../media/image171.png"/><Relationship Id="rId543" Type="http://schemas.openxmlformats.org/officeDocument/2006/relationships/customXml" Target="../ink/ink273.xml"/><Relationship Id="rId988" Type="http://schemas.openxmlformats.org/officeDocument/2006/relationships/image" Target="../media/image497.png"/><Relationship Id="rId182" Type="http://schemas.openxmlformats.org/officeDocument/2006/relationships/image" Target="../media/image94.png"/><Relationship Id="rId403" Type="http://schemas.openxmlformats.org/officeDocument/2006/relationships/customXml" Target="../ink/ink203.xml"/><Relationship Id="rId750" Type="http://schemas.openxmlformats.org/officeDocument/2006/relationships/image" Target="../media/image378.png"/><Relationship Id="rId848" Type="http://schemas.openxmlformats.org/officeDocument/2006/relationships/image" Target="../media/image427.png"/><Relationship Id="rId487" Type="http://schemas.openxmlformats.org/officeDocument/2006/relationships/customXml" Target="../ink/ink245.xml"/><Relationship Id="rId610" Type="http://schemas.openxmlformats.org/officeDocument/2006/relationships/image" Target="../media/image308.png"/><Relationship Id="rId694" Type="http://schemas.openxmlformats.org/officeDocument/2006/relationships/image" Target="../media/image350.png"/><Relationship Id="rId708" Type="http://schemas.openxmlformats.org/officeDocument/2006/relationships/image" Target="../media/image357.png"/><Relationship Id="rId915" Type="http://schemas.openxmlformats.org/officeDocument/2006/relationships/customXml" Target="../ink/ink459.xml"/><Relationship Id="rId347" Type="http://schemas.openxmlformats.org/officeDocument/2006/relationships/customXml" Target="../ink/ink175.xml"/><Relationship Id="rId999" Type="http://schemas.openxmlformats.org/officeDocument/2006/relationships/customXml" Target="../ink/ink501.xml"/><Relationship Id="rId44" Type="http://schemas.openxmlformats.org/officeDocument/2006/relationships/image" Target="../media/image25.png"/><Relationship Id="rId554" Type="http://schemas.openxmlformats.org/officeDocument/2006/relationships/image" Target="../media/image280.png"/><Relationship Id="rId761" Type="http://schemas.openxmlformats.org/officeDocument/2006/relationships/customXml" Target="../ink/ink382.xml"/><Relationship Id="rId859" Type="http://schemas.openxmlformats.org/officeDocument/2006/relationships/customXml" Target="../ink/ink431.xml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414" Type="http://schemas.openxmlformats.org/officeDocument/2006/relationships/image" Target="../media/image210.png"/><Relationship Id="rId498" Type="http://schemas.openxmlformats.org/officeDocument/2006/relationships/image" Target="../media/image252.png"/><Relationship Id="rId621" Type="http://schemas.openxmlformats.org/officeDocument/2006/relationships/customXml" Target="../ink/ink312.xml"/><Relationship Id="rId260" Type="http://schemas.openxmlformats.org/officeDocument/2006/relationships/image" Target="../media/image133.png"/><Relationship Id="rId719" Type="http://schemas.openxmlformats.org/officeDocument/2006/relationships/customXml" Target="../ink/ink361.xml"/><Relationship Id="rId926" Type="http://schemas.openxmlformats.org/officeDocument/2006/relationships/image" Target="../media/image466.png"/><Relationship Id="rId55" Type="http://schemas.openxmlformats.org/officeDocument/2006/relationships/customXml" Target="../ink/ink29.xml"/><Relationship Id="rId120" Type="http://schemas.openxmlformats.org/officeDocument/2006/relationships/image" Target="../media/image63.png"/><Relationship Id="rId358" Type="http://schemas.openxmlformats.org/officeDocument/2006/relationships/image" Target="../media/image182.png"/><Relationship Id="rId565" Type="http://schemas.openxmlformats.org/officeDocument/2006/relationships/customXml" Target="../ink/ink284.xml"/><Relationship Id="rId772" Type="http://schemas.openxmlformats.org/officeDocument/2006/relationships/image" Target="../media/image389.png"/><Relationship Id="rId218" Type="http://schemas.openxmlformats.org/officeDocument/2006/relationships/image" Target="../media/image112.png"/><Relationship Id="rId425" Type="http://schemas.openxmlformats.org/officeDocument/2006/relationships/customXml" Target="../ink/ink214.xml"/><Relationship Id="rId632" Type="http://schemas.openxmlformats.org/officeDocument/2006/relationships/image" Target="../media/image319.png"/><Relationship Id="rId271" Type="http://schemas.openxmlformats.org/officeDocument/2006/relationships/customXml" Target="../ink/ink137.xml"/><Relationship Id="rId937" Type="http://schemas.openxmlformats.org/officeDocument/2006/relationships/customXml" Target="../ink/ink470.xml"/><Relationship Id="rId66" Type="http://schemas.openxmlformats.org/officeDocument/2006/relationships/image" Target="../media/image36.png"/><Relationship Id="rId131" Type="http://schemas.openxmlformats.org/officeDocument/2006/relationships/customXml" Target="../ink/ink67.xml"/><Relationship Id="rId369" Type="http://schemas.openxmlformats.org/officeDocument/2006/relationships/customXml" Target="../ink/ink186.xml"/><Relationship Id="rId576" Type="http://schemas.openxmlformats.org/officeDocument/2006/relationships/image" Target="../media/image291.png"/><Relationship Id="rId783" Type="http://schemas.openxmlformats.org/officeDocument/2006/relationships/customXml" Target="../ink/ink393.xml"/><Relationship Id="rId990" Type="http://schemas.openxmlformats.org/officeDocument/2006/relationships/image" Target="../media/image498.png"/><Relationship Id="rId229" Type="http://schemas.openxmlformats.org/officeDocument/2006/relationships/customXml" Target="../ink/ink116.xml"/><Relationship Id="rId436" Type="http://schemas.openxmlformats.org/officeDocument/2006/relationships/image" Target="../media/image221.png"/><Relationship Id="rId643" Type="http://schemas.openxmlformats.org/officeDocument/2006/relationships/customXml" Target="../ink/ink323.xml"/><Relationship Id="rId850" Type="http://schemas.openxmlformats.org/officeDocument/2006/relationships/image" Target="../media/image428.png"/><Relationship Id="rId948" Type="http://schemas.openxmlformats.org/officeDocument/2006/relationships/image" Target="../media/image477.png"/><Relationship Id="rId77" Type="http://schemas.openxmlformats.org/officeDocument/2006/relationships/customXml" Target="../ink/ink40.xml"/><Relationship Id="rId282" Type="http://schemas.openxmlformats.org/officeDocument/2006/relationships/image" Target="../media/image144.png"/><Relationship Id="rId503" Type="http://schemas.openxmlformats.org/officeDocument/2006/relationships/customXml" Target="../ink/ink253.xml"/><Relationship Id="rId587" Type="http://schemas.openxmlformats.org/officeDocument/2006/relationships/customXml" Target="../ink/ink295.xml"/><Relationship Id="rId710" Type="http://schemas.openxmlformats.org/officeDocument/2006/relationships/image" Target="../media/image358.png"/><Relationship Id="rId808" Type="http://schemas.openxmlformats.org/officeDocument/2006/relationships/image" Target="../media/image407.png"/><Relationship Id="rId8" Type="http://schemas.openxmlformats.org/officeDocument/2006/relationships/image" Target="../media/image7.png"/><Relationship Id="rId142" Type="http://schemas.openxmlformats.org/officeDocument/2006/relationships/image" Target="../media/image74.png"/><Relationship Id="rId447" Type="http://schemas.openxmlformats.org/officeDocument/2006/relationships/customXml" Target="../ink/ink225.xml"/><Relationship Id="rId794" Type="http://schemas.openxmlformats.org/officeDocument/2006/relationships/image" Target="../media/image400.png"/><Relationship Id="rId654" Type="http://schemas.openxmlformats.org/officeDocument/2006/relationships/image" Target="../media/image330.png"/><Relationship Id="rId861" Type="http://schemas.openxmlformats.org/officeDocument/2006/relationships/customXml" Target="../ink/ink432.xml"/><Relationship Id="rId959" Type="http://schemas.openxmlformats.org/officeDocument/2006/relationships/customXml" Target="../ink/ink481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514" Type="http://schemas.openxmlformats.org/officeDocument/2006/relationships/image" Target="../media/image260.png"/><Relationship Id="rId721" Type="http://schemas.openxmlformats.org/officeDocument/2006/relationships/customXml" Target="../ink/ink362.xml"/><Relationship Id="rId88" Type="http://schemas.openxmlformats.org/officeDocument/2006/relationships/image" Target="../media/image47.png"/><Relationship Id="rId153" Type="http://schemas.openxmlformats.org/officeDocument/2006/relationships/customXml" Target="../ink/ink78.xml"/><Relationship Id="rId360" Type="http://schemas.openxmlformats.org/officeDocument/2006/relationships/image" Target="../media/image183.png"/><Relationship Id="rId598" Type="http://schemas.openxmlformats.org/officeDocument/2006/relationships/image" Target="../media/image302.png"/><Relationship Id="rId819" Type="http://schemas.openxmlformats.org/officeDocument/2006/relationships/customXml" Target="../ink/ink411.xml"/><Relationship Id="rId1004" Type="http://schemas.openxmlformats.org/officeDocument/2006/relationships/image" Target="../media/image505.png"/><Relationship Id="rId220" Type="http://schemas.openxmlformats.org/officeDocument/2006/relationships/image" Target="../media/image113.png"/><Relationship Id="rId458" Type="http://schemas.openxmlformats.org/officeDocument/2006/relationships/image" Target="../media/image232.png"/><Relationship Id="rId665" Type="http://schemas.openxmlformats.org/officeDocument/2006/relationships/customXml" Target="../ink/ink334.xml"/><Relationship Id="rId872" Type="http://schemas.openxmlformats.org/officeDocument/2006/relationships/image" Target="../media/image439.png"/><Relationship Id="rId15" Type="http://schemas.openxmlformats.org/officeDocument/2006/relationships/customXml" Target="../ink/ink9.xml"/><Relationship Id="rId318" Type="http://schemas.openxmlformats.org/officeDocument/2006/relationships/image" Target="../media/image162.png"/><Relationship Id="rId525" Type="http://schemas.openxmlformats.org/officeDocument/2006/relationships/customXml" Target="../ink/ink264.xml"/><Relationship Id="rId732" Type="http://schemas.openxmlformats.org/officeDocument/2006/relationships/image" Target="../media/image369.png"/><Relationship Id="rId99" Type="http://schemas.openxmlformats.org/officeDocument/2006/relationships/customXml" Target="../ink/ink51.xml"/><Relationship Id="rId164" Type="http://schemas.openxmlformats.org/officeDocument/2006/relationships/image" Target="../media/image85.png"/><Relationship Id="rId371" Type="http://schemas.openxmlformats.org/officeDocument/2006/relationships/customXml" Target="../ink/ink187.xml"/><Relationship Id="rId1015" Type="http://schemas.openxmlformats.org/officeDocument/2006/relationships/customXml" Target="../ink/ink509.xml"/><Relationship Id="rId469" Type="http://schemas.openxmlformats.org/officeDocument/2006/relationships/customXml" Target="../ink/ink236.xml"/><Relationship Id="rId676" Type="http://schemas.openxmlformats.org/officeDocument/2006/relationships/image" Target="../media/image341.png"/><Relationship Id="rId883" Type="http://schemas.openxmlformats.org/officeDocument/2006/relationships/customXml" Target="../ink/ink443.xml"/><Relationship Id="rId26" Type="http://schemas.openxmlformats.org/officeDocument/2006/relationships/image" Target="../media/image16.png"/><Relationship Id="rId231" Type="http://schemas.openxmlformats.org/officeDocument/2006/relationships/customXml" Target="../ink/ink117.xml"/><Relationship Id="rId329" Type="http://schemas.openxmlformats.org/officeDocument/2006/relationships/customXml" Target="../ink/ink166.xml"/><Relationship Id="rId536" Type="http://schemas.openxmlformats.org/officeDocument/2006/relationships/image" Target="../media/image271.png"/><Relationship Id="rId175" Type="http://schemas.openxmlformats.org/officeDocument/2006/relationships/customXml" Target="../ink/ink89.xml"/><Relationship Id="rId743" Type="http://schemas.openxmlformats.org/officeDocument/2006/relationships/customXml" Target="../ink/ink373.xml"/><Relationship Id="rId950" Type="http://schemas.openxmlformats.org/officeDocument/2006/relationships/image" Target="../media/image478.png"/><Relationship Id="rId382" Type="http://schemas.openxmlformats.org/officeDocument/2006/relationships/image" Target="../media/image194.png"/><Relationship Id="rId603" Type="http://schemas.openxmlformats.org/officeDocument/2006/relationships/customXml" Target="../ink/ink303.xml"/><Relationship Id="rId687" Type="http://schemas.openxmlformats.org/officeDocument/2006/relationships/customXml" Target="../ink/ink345.xml"/><Relationship Id="rId810" Type="http://schemas.openxmlformats.org/officeDocument/2006/relationships/image" Target="../media/image408.png"/><Relationship Id="rId908" Type="http://schemas.openxmlformats.org/officeDocument/2006/relationships/image" Target="../media/image457.png"/><Relationship Id="rId242" Type="http://schemas.openxmlformats.org/officeDocument/2006/relationships/image" Target="../media/image124.png"/><Relationship Id="rId894" Type="http://schemas.openxmlformats.org/officeDocument/2006/relationships/image" Target="../media/image450.png"/><Relationship Id="rId37" Type="http://schemas.openxmlformats.org/officeDocument/2006/relationships/customXml" Target="../ink/ink20.xml"/><Relationship Id="rId102" Type="http://schemas.openxmlformats.org/officeDocument/2006/relationships/image" Target="../media/image54.png"/><Relationship Id="rId547" Type="http://schemas.openxmlformats.org/officeDocument/2006/relationships/customXml" Target="../ink/ink275.xml"/><Relationship Id="rId754" Type="http://schemas.openxmlformats.org/officeDocument/2006/relationships/image" Target="../media/image380.png"/><Relationship Id="rId961" Type="http://schemas.openxmlformats.org/officeDocument/2006/relationships/customXml" Target="../ink/ink482.xml"/><Relationship Id="rId90" Type="http://schemas.openxmlformats.org/officeDocument/2006/relationships/image" Target="../media/image48.png"/><Relationship Id="rId186" Type="http://schemas.openxmlformats.org/officeDocument/2006/relationships/image" Target="../media/image96.png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614" Type="http://schemas.openxmlformats.org/officeDocument/2006/relationships/image" Target="../media/image310.png"/><Relationship Id="rId821" Type="http://schemas.openxmlformats.org/officeDocument/2006/relationships/customXml" Target="../ink/ink412.xml"/><Relationship Id="rId253" Type="http://schemas.openxmlformats.org/officeDocument/2006/relationships/customXml" Target="../ink/ink128.xml"/><Relationship Id="rId460" Type="http://schemas.openxmlformats.org/officeDocument/2006/relationships/image" Target="../media/image233.png"/><Relationship Id="rId698" Type="http://schemas.openxmlformats.org/officeDocument/2006/relationships/image" Target="../media/image352.png"/><Relationship Id="rId919" Type="http://schemas.openxmlformats.org/officeDocument/2006/relationships/customXml" Target="../ink/ink461.xml"/><Relationship Id="rId48" Type="http://schemas.openxmlformats.org/officeDocument/2006/relationships/image" Target="../media/image27.png"/><Relationship Id="rId113" Type="http://schemas.openxmlformats.org/officeDocument/2006/relationships/customXml" Target="../ink/ink58.xml"/><Relationship Id="rId320" Type="http://schemas.openxmlformats.org/officeDocument/2006/relationships/image" Target="../media/image163.png"/><Relationship Id="rId558" Type="http://schemas.openxmlformats.org/officeDocument/2006/relationships/image" Target="../media/image282.png"/><Relationship Id="rId765" Type="http://schemas.openxmlformats.org/officeDocument/2006/relationships/customXml" Target="../ink/ink384.xml"/><Relationship Id="rId972" Type="http://schemas.openxmlformats.org/officeDocument/2006/relationships/image" Target="../media/image489.png"/><Relationship Id="rId197" Type="http://schemas.openxmlformats.org/officeDocument/2006/relationships/customXml" Target="../ink/ink100.xml"/><Relationship Id="rId418" Type="http://schemas.openxmlformats.org/officeDocument/2006/relationships/image" Target="../media/image212.png"/><Relationship Id="rId625" Type="http://schemas.openxmlformats.org/officeDocument/2006/relationships/customXml" Target="../ink/ink314.xml"/><Relationship Id="rId832" Type="http://schemas.openxmlformats.org/officeDocument/2006/relationships/image" Target="../media/image419.png"/><Relationship Id="rId264" Type="http://schemas.openxmlformats.org/officeDocument/2006/relationships/image" Target="../media/image135.png"/><Relationship Id="rId471" Type="http://schemas.openxmlformats.org/officeDocument/2006/relationships/customXml" Target="../ink/ink237.xml"/><Relationship Id="rId59" Type="http://schemas.openxmlformats.org/officeDocument/2006/relationships/customXml" Target="../ink/ink31.xml"/><Relationship Id="rId124" Type="http://schemas.openxmlformats.org/officeDocument/2006/relationships/image" Target="../media/image65.png"/><Relationship Id="rId569" Type="http://schemas.openxmlformats.org/officeDocument/2006/relationships/customXml" Target="../ink/ink286.xml"/><Relationship Id="rId776" Type="http://schemas.openxmlformats.org/officeDocument/2006/relationships/image" Target="../media/image391.png"/><Relationship Id="rId983" Type="http://schemas.openxmlformats.org/officeDocument/2006/relationships/customXml" Target="../ink/ink493.xml"/><Relationship Id="rId331" Type="http://schemas.openxmlformats.org/officeDocument/2006/relationships/customXml" Target="../ink/ink167.xml"/><Relationship Id="rId429" Type="http://schemas.openxmlformats.org/officeDocument/2006/relationships/customXml" Target="../ink/ink216.xml"/><Relationship Id="rId636" Type="http://schemas.openxmlformats.org/officeDocument/2006/relationships/image" Target="../media/image321.png"/><Relationship Id="rId843" Type="http://schemas.openxmlformats.org/officeDocument/2006/relationships/customXml" Target="../ink/ink423.xml"/><Relationship Id="rId275" Type="http://schemas.openxmlformats.org/officeDocument/2006/relationships/customXml" Target="../ink/ink139.xml"/><Relationship Id="rId482" Type="http://schemas.openxmlformats.org/officeDocument/2006/relationships/image" Target="../media/image244.png"/><Relationship Id="rId703" Type="http://schemas.openxmlformats.org/officeDocument/2006/relationships/customXml" Target="../ink/ink353.xml"/><Relationship Id="rId910" Type="http://schemas.openxmlformats.org/officeDocument/2006/relationships/image" Target="../media/image458.png"/><Relationship Id="rId135" Type="http://schemas.openxmlformats.org/officeDocument/2006/relationships/customXml" Target="../ink/ink69.xml"/><Relationship Id="rId342" Type="http://schemas.openxmlformats.org/officeDocument/2006/relationships/image" Target="../media/image174.png"/><Relationship Id="rId787" Type="http://schemas.openxmlformats.org/officeDocument/2006/relationships/customXml" Target="../ink/ink395.xml"/><Relationship Id="rId994" Type="http://schemas.openxmlformats.org/officeDocument/2006/relationships/image" Target="../media/image500.png"/><Relationship Id="rId202" Type="http://schemas.openxmlformats.org/officeDocument/2006/relationships/image" Target="../media/image104.png"/><Relationship Id="rId647" Type="http://schemas.openxmlformats.org/officeDocument/2006/relationships/customXml" Target="../ink/ink325.xml"/><Relationship Id="rId854" Type="http://schemas.openxmlformats.org/officeDocument/2006/relationships/image" Target="../media/image430.png"/><Relationship Id="rId286" Type="http://schemas.openxmlformats.org/officeDocument/2006/relationships/image" Target="../media/image146.png"/><Relationship Id="rId493" Type="http://schemas.openxmlformats.org/officeDocument/2006/relationships/customXml" Target="../ink/ink248.xml"/><Relationship Id="rId507" Type="http://schemas.openxmlformats.org/officeDocument/2006/relationships/customXml" Target="../ink/ink255.xml"/><Relationship Id="rId714" Type="http://schemas.openxmlformats.org/officeDocument/2006/relationships/image" Target="../media/image360.png"/><Relationship Id="rId921" Type="http://schemas.openxmlformats.org/officeDocument/2006/relationships/customXml" Target="../ink/ink462.xml"/><Relationship Id="rId50" Type="http://schemas.openxmlformats.org/officeDocument/2006/relationships/image" Target="../media/image28.png"/><Relationship Id="rId146" Type="http://schemas.openxmlformats.org/officeDocument/2006/relationships/image" Target="../media/image76.png"/><Relationship Id="rId353" Type="http://schemas.openxmlformats.org/officeDocument/2006/relationships/customXml" Target="../ink/ink178.xml"/><Relationship Id="rId560" Type="http://schemas.openxmlformats.org/officeDocument/2006/relationships/image" Target="../media/image283.png"/><Relationship Id="rId798" Type="http://schemas.openxmlformats.org/officeDocument/2006/relationships/image" Target="../media/image402.png"/><Relationship Id="rId213" Type="http://schemas.openxmlformats.org/officeDocument/2006/relationships/customXml" Target="../ink/ink108.xml"/><Relationship Id="rId420" Type="http://schemas.openxmlformats.org/officeDocument/2006/relationships/image" Target="../media/image213.png"/><Relationship Id="rId658" Type="http://schemas.openxmlformats.org/officeDocument/2006/relationships/image" Target="../media/image332.png"/><Relationship Id="rId865" Type="http://schemas.openxmlformats.org/officeDocument/2006/relationships/customXml" Target="../ink/ink434.xml"/><Relationship Id="rId297" Type="http://schemas.openxmlformats.org/officeDocument/2006/relationships/customXml" Target="../ink/ink150.xml"/><Relationship Id="rId518" Type="http://schemas.openxmlformats.org/officeDocument/2006/relationships/image" Target="../media/image262.png"/><Relationship Id="rId725" Type="http://schemas.openxmlformats.org/officeDocument/2006/relationships/customXml" Target="../ink/ink364.xml"/><Relationship Id="rId932" Type="http://schemas.openxmlformats.org/officeDocument/2006/relationships/image" Target="../media/image469.png"/><Relationship Id="rId157" Type="http://schemas.openxmlformats.org/officeDocument/2006/relationships/customXml" Target="../ink/ink80.xml"/><Relationship Id="rId364" Type="http://schemas.openxmlformats.org/officeDocument/2006/relationships/image" Target="../media/image185.png"/><Relationship Id="rId1008" Type="http://schemas.openxmlformats.org/officeDocument/2006/relationships/image" Target="../media/image507.png"/><Relationship Id="rId61" Type="http://schemas.openxmlformats.org/officeDocument/2006/relationships/customXml" Target="../ink/ink32.xml"/><Relationship Id="rId571" Type="http://schemas.openxmlformats.org/officeDocument/2006/relationships/customXml" Target="../ink/ink287.xml"/><Relationship Id="rId669" Type="http://schemas.openxmlformats.org/officeDocument/2006/relationships/customXml" Target="../ink/ink336.xml"/><Relationship Id="rId876" Type="http://schemas.openxmlformats.org/officeDocument/2006/relationships/image" Target="../media/image441.png"/><Relationship Id="rId19" Type="http://schemas.openxmlformats.org/officeDocument/2006/relationships/customXml" Target="../ink/ink11.xml"/><Relationship Id="rId224" Type="http://schemas.openxmlformats.org/officeDocument/2006/relationships/image" Target="../media/image115.png"/><Relationship Id="rId431" Type="http://schemas.openxmlformats.org/officeDocument/2006/relationships/customXml" Target="../ink/ink217.xml"/><Relationship Id="rId529" Type="http://schemas.openxmlformats.org/officeDocument/2006/relationships/customXml" Target="../ink/ink266.xml"/><Relationship Id="rId736" Type="http://schemas.openxmlformats.org/officeDocument/2006/relationships/image" Target="../media/image371.png"/><Relationship Id="rId168" Type="http://schemas.openxmlformats.org/officeDocument/2006/relationships/image" Target="../media/image87.png"/><Relationship Id="rId943" Type="http://schemas.openxmlformats.org/officeDocument/2006/relationships/customXml" Target="../ink/ink473.xml"/><Relationship Id="rId1019" Type="http://schemas.openxmlformats.org/officeDocument/2006/relationships/customXml" Target="../ink/ink511.xml"/><Relationship Id="rId72" Type="http://schemas.openxmlformats.org/officeDocument/2006/relationships/image" Target="../media/image39.png"/><Relationship Id="rId375" Type="http://schemas.openxmlformats.org/officeDocument/2006/relationships/customXml" Target="../ink/ink189.xml"/><Relationship Id="rId582" Type="http://schemas.openxmlformats.org/officeDocument/2006/relationships/image" Target="../media/image294.png"/><Relationship Id="rId803" Type="http://schemas.openxmlformats.org/officeDocument/2006/relationships/customXml" Target="../ink/ink403.xml"/><Relationship Id="rId3" Type="http://schemas.openxmlformats.org/officeDocument/2006/relationships/image" Target="../media/image2.emf"/><Relationship Id="rId235" Type="http://schemas.openxmlformats.org/officeDocument/2006/relationships/customXml" Target="../ink/ink119.xml"/><Relationship Id="rId442" Type="http://schemas.openxmlformats.org/officeDocument/2006/relationships/image" Target="../media/image224.png"/><Relationship Id="rId887" Type="http://schemas.openxmlformats.org/officeDocument/2006/relationships/customXml" Target="../ink/ink445.xml"/><Relationship Id="rId302" Type="http://schemas.openxmlformats.org/officeDocument/2006/relationships/image" Target="../media/image154.png"/><Relationship Id="rId747" Type="http://schemas.openxmlformats.org/officeDocument/2006/relationships/customXml" Target="../ink/ink375.xml"/><Relationship Id="rId954" Type="http://schemas.openxmlformats.org/officeDocument/2006/relationships/image" Target="../media/image480.png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86" Type="http://schemas.openxmlformats.org/officeDocument/2006/relationships/image" Target="../media/image196.png"/><Relationship Id="rId593" Type="http://schemas.openxmlformats.org/officeDocument/2006/relationships/customXml" Target="../ink/ink298.xml"/><Relationship Id="rId607" Type="http://schemas.openxmlformats.org/officeDocument/2006/relationships/customXml" Target="../ink/ink305.xml"/><Relationship Id="rId814" Type="http://schemas.openxmlformats.org/officeDocument/2006/relationships/image" Target="../media/image410.png"/><Relationship Id="rId246" Type="http://schemas.openxmlformats.org/officeDocument/2006/relationships/image" Target="../media/image126.png"/><Relationship Id="rId453" Type="http://schemas.openxmlformats.org/officeDocument/2006/relationships/customXml" Target="../ink/ink228.xml"/><Relationship Id="rId660" Type="http://schemas.openxmlformats.org/officeDocument/2006/relationships/image" Target="../media/image333.png"/><Relationship Id="rId898" Type="http://schemas.openxmlformats.org/officeDocument/2006/relationships/image" Target="../media/image452.png"/><Relationship Id="rId106" Type="http://schemas.openxmlformats.org/officeDocument/2006/relationships/image" Target="../media/image56.png"/><Relationship Id="rId313" Type="http://schemas.openxmlformats.org/officeDocument/2006/relationships/customXml" Target="../ink/ink158.xml"/><Relationship Id="rId758" Type="http://schemas.openxmlformats.org/officeDocument/2006/relationships/image" Target="../media/image382.png"/><Relationship Id="rId965" Type="http://schemas.openxmlformats.org/officeDocument/2006/relationships/customXml" Target="../ink/ink484.xml"/><Relationship Id="rId10" Type="http://schemas.openxmlformats.org/officeDocument/2006/relationships/image" Target="../media/image8.png"/><Relationship Id="rId94" Type="http://schemas.openxmlformats.org/officeDocument/2006/relationships/image" Target="../media/image50.png"/><Relationship Id="rId397" Type="http://schemas.openxmlformats.org/officeDocument/2006/relationships/customXml" Target="../ink/ink200.xml"/><Relationship Id="rId520" Type="http://schemas.openxmlformats.org/officeDocument/2006/relationships/image" Target="../media/image263.png"/><Relationship Id="rId618" Type="http://schemas.openxmlformats.org/officeDocument/2006/relationships/image" Target="../media/image312.png"/><Relationship Id="rId825" Type="http://schemas.openxmlformats.org/officeDocument/2006/relationships/customXml" Target="../ink/ink414.xml"/><Relationship Id="rId257" Type="http://schemas.openxmlformats.org/officeDocument/2006/relationships/customXml" Target="../ink/ink130.xml"/><Relationship Id="rId464" Type="http://schemas.openxmlformats.org/officeDocument/2006/relationships/image" Target="../media/image235.png"/><Relationship Id="rId1010" Type="http://schemas.openxmlformats.org/officeDocument/2006/relationships/image" Target="../media/image50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9.xml"/><Relationship Id="rId299" Type="http://schemas.openxmlformats.org/officeDocument/2006/relationships/customXml" Target="../ink/ink660.xml"/><Relationship Id="rId21" Type="http://schemas.openxmlformats.org/officeDocument/2006/relationships/image" Target="../media/image524.png"/><Relationship Id="rId63" Type="http://schemas.openxmlformats.org/officeDocument/2006/relationships/image" Target="../media/image545.png"/><Relationship Id="rId159" Type="http://schemas.openxmlformats.org/officeDocument/2006/relationships/customXml" Target="../ink/ink590.xml"/><Relationship Id="rId324" Type="http://schemas.openxmlformats.org/officeDocument/2006/relationships/image" Target="../media/image676.png"/><Relationship Id="rId366" Type="http://schemas.openxmlformats.org/officeDocument/2006/relationships/image" Target="../media/image697.png"/><Relationship Id="rId170" Type="http://schemas.openxmlformats.org/officeDocument/2006/relationships/image" Target="../media/image599.png"/><Relationship Id="rId226" Type="http://schemas.openxmlformats.org/officeDocument/2006/relationships/image" Target="../media/image627.png"/><Relationship Id="rId268" Type="http://schemas.openxmlformats.org/officeDocument/2006/relationships/image" Target="../media/image648.png"/><Relationship Id="rId32" Type="http://schemas.openxmlformats.org/officeDocument/2006/relationships/customXml" Target="../ink/ink527.xml"/><Relationship Id="rId74" Type="http://schemas.openxmlformats.org/officeDocument/2006/relationships/customXml" Target="../ink/ink548.xml"/><Relationship Id="rId128" Type="http://schemas.openxmlformats.org/officeDocument/2006/relationships/image" Target="../media/image578.png"/><Relationship Id="rId335" Type="http://schemas.openxmlformats.org/officeDocument/2006/relationships/customXml" Target="../ink/ink678.xml"/><Relationship Id="rId377" Type="http://schemas.openxmlformats.org/officeDocument/2006/relationships/customXml" Target="../ink/ink699.xml"/><Relationship Id="rId5" Type="http://schemas.openxmlformats.org/officeDocument/2006/relationships/image" Target="../media/image516.png"/><Relationship Id="rId181" Type="http://schemas.openxmlformats.org/officeDocument/2006/relationships/customXml" Target="../ink/ink601.xml"/><Relationship Id="rId237" Type="http://schemas.openxmlformats.org/officeDocument/2006/relationships/customXml" Target="../ink/ink629.xml"/><Relationship Id="rId402" Type="http://schemas.openxmlformats.org/officeDocument/2006/relationships/image" Target="../media/image715.png"/><Relationship Id="rId279" Type="http://schemas.openxmlformats.org/officeDocument/2006/relationships/customXml" Target="../ink/ink650.xml"/><Relationship Id="rId43" Type="http://schemas.openxmlformats.org/officeDocument/2006/relationships/image" Target="../media/image535.png"/><Relationship Id="rId139" Type="http://schemas.openxmlformats.org/officeDocument/2006/relationships/customXml" Target="../ink/ink580.xml"/><Relationship Id="rId290" Type="http://schemas.openxmlformats.org/officeDocument/2006/relationships/image" Target="../media/image659.png"/><Relationship Id="rId304" Type="http://schemas.openxmlformats.org/officeDocument/2006/relationships/image" Target="../media/image666.png"/><Relationship Id="rId346" Type="http://schemas.openxmlformats.org/officeDocument/2006/relationships/image" Target="../media/image687.png"/><Relationship Id="rId388" Type="http://schemas.openxmlformats.org/officeDocument/2006/relationships/image" Target="../media/image708.png"/><Relationship Id="rId85" Type="http://schemas.openxmlformats.org/officeDocument/2006/relationships/image" Target="../media/image556.png"/><Relationship Id="rId150" Type="http://schemas.openxmlformats.org/officeDocument/2006/relationships/image" Target="../media/image589.png"/><Relationship Id="rId192" Type="http://schemas.openxmlformats.org/officeDocument/2006/relationships/image" Target="../media/image610.png"/><Relationship Id="rId206" Type="http://schemas.openxmlformats.org/officeDocument/2006/relationships/image" Target="../media/image617.png"/><Relationship Id="rId413" Type="http://schemas.openxmlformats.org/officeDocument/2006/relationships/customXml" Target="../ink/ink717.xml"/><Relationship Id="rId248" Type="http://schemas.openxmlformats.org/officeDocument/2006/relationships/image" Target="../media/image638.png"/><Relationship Id="rId12" Type="http://schemas.openxmlformats.org/officeDocument/2006/relationships/customXml" Target="../ink/ink517.xml"/><Relationship Id="rId108" Type="http://schemas.openxmlformats.org/officeDocument/2006/relationships/image" Target="../media/image568.png"/><Relationship Id="rId315" Type="http://schemas.openxmlformats.org/officeDocument/2006/relationships/customXml" Target="../ink/ink668.xml"/><Relationship Id="rId357" Type="http://schemas.openxmlformats.org/officeDocument/2006/relationships/customXml" Target="../ink/ink689.xml"/><Relationship Id="rId54" Type="http://schemas.openxmlformats.org/officeDocument/2006/relationships/customXml" Target="../ink/ink538.xml"/><Relationship Id="rId96" Type="http://schemas.openxmlformats.org/officeDocument/2006/relationships/image" Target="../media/image562.png"/><Relationship Id="rId161" Type="http://schemas.openxmlformats.org/officeDocument/2006/relationships/customXml" Target="../ink/ink591.xml"/><Relationship Id="rId217" Type="http://schemas.openxmlformats.org/officeDocument/2006/relationships/customXml" Target="../ink/ink619.xml"/><Relationship Id="rId399" Type="http://schemas.openxmlformats.org/officeDocument/2006/relationships/customXml" Target="../ink/ink710.xml"/><Relationship Id="rId259" Type="http://schemas.openxmlformats.org/officeDocument/2006/relationships/customXml" Target="../ink/ink640.xml"/><Relationship Id="rId424" Type="http://schemas.openxmlformats.org/officeDocument/2006/relationships/image" Target="../media/image726.png"/><Relationship Id="rId23" Type="http://schemas.openxmlformats.org/officeDocument/2006/relationships/image" Target="../media/image525.png"/><Relationship Id="rId119" Type="http://schemas.openxmlformats.org/officeDocument/2006/relationships/customXml" Target="../ink/ink570.xml"/><Relationship Id="rId270" Type="http://schemas.openxmlformats.org/officeDocument/2006/relationships/image" Target="../media/image649.png"/><Relationship Id="rId326" Type="http://schemas.openxmlformats.org/officeDocument/2006/relationships/image" Target="../media/image677.png"/><Relationship Id="rId65" Type="http://schemas.openxmlformats.org/officeDocument/2006/relationships/image" Target="../media/image546.png"/><Relationship Id="rId130" Type="http://schemas.openxmlformats.org/officeDocument/2006/relationships/image" Target="../media/image579.png"/><Relationship Id="rId368" Type="http://schemas.openxmlformats.org/officeDocument/2006/relationships/image" Target="../media/image698.png"/><Relationship Id="rId172" Type="http://schemas.openxmlformats.org/officeDocument/2006/relationships/image" Target="../media/image600.png"/><Relationship Id="rId228" Type="http://schemas.openxmlformats.org/officeDocument/2006/relationships/image" Target="../media/image628.png"/><Relationship Id="rId281" Type="http://schemas.openxmlformats.org/officeDocument/2006/relationships/customXml" Target="../ink/ink651.xml"/><Relationship Id="rId337" Type="http://schemas.openxmlformats.org/officeDocument/2006/relationships/customXml" Target="../ink/ink679.xml"/><Relationship Id="rId34" Type="http://schemas.openxmlformats.org/officeDocument/2006/relationships/customXml" Target="../ink/ink528.xml"/><Relationship Id="rId76" Type="http://schemas.openxmlformats.org/officeDocument/2006/relationships/customXml" Target="../ink/ink549.xml"/><Relationship Id="rId141" Type="http://schemas.openxmlformats.org/officeDocument/2006/relationships/customXml" Target="../ink/ink581.xml"/><Relationship Id="rId379" Type="http://schemas.openxmlformats.org/officeDocument/2006/relationships/customXml" Target="../ink/ink700.xml"/><Relationship Id="rId7" Type="http://schemas.openxmlformats.org/officeDocument/2006/relationships/image" Target="../media/image517.png"/><Relationship Id="rId183" Type="http://schemas.openxmlformats.org/officeDocument/2006/relationships/customXml" Target="../ink/ink602.xml"/><Relationship Id="rId239" Type="http://schemas.openxmlformats.org/officeDocument/2006/relationships/customXml" Target="../ink/ink630.xml"/><Relationship Id="rId390" Type="http://schemas.openxmlformats.org/officeDocument/2006/relationships/image" Target="../media/image709.png"/><Relationship Id="rId404" Type="http://schemas.openxmlformats.org/officeDocument/2006/relationships/image" Target="../media/image716.png"/><Relationship Id="rId250" Type="http://schemas.openxmlformats.org/officeDocument/2006/relationships/image" Target="../media/image639.png"/><Relationship Id="rId292" Type="http://schemas.openxmlformats.org/officeDocument/2006/relationships/image" Target="../media/image660.png"/><Relationship Id="rId306" Type="http://schemas.openxmlformats.org/officeDocument/2006/relationships/image" Target="../media/image667.png"/><Relationship Id="rId45" Type="http://schemas.openxmlformats.org/officeDocument/2006/relationships/image" Target="../media/image536.png"/><Relationship Id="rId87" Type="http://schemas.openxmlformats.org/officeDocument/2006/relationships/image" Target="../media/image557.png"/><Relationship Id="rId110" Type="http://schemas.openxmlformats.org/officeDocument/2006/relationships/image" Target="../media/image569.png"/><Relationship Id="rId348" Type="http://schemas.openxmlformats.org/officeDocument/2006/relationships/image" Target="../media/image688.png"/><Relationship Id="rId152" Type="http://schemas.openxmlformats.org/officeDocument/2006/relationships/image" Target="../media/image590.png"/><Relationship Id="rId194" Type="http://schemas.openxmlformats.org/officeDocument/2006/relationships/image" Target="../media/image611.png"/><Relationship Id="rId208" Type="http://schemas.openxmlformats.org/officeDocument/2006/relationships/image" Target="../media/image618.png"/><Relationship Id="rId415" Type="http://schemas.openxmlformats.org/officeDocument/2006/relationships/customXml" Target="../ink/ink718.xml"/><Relationship Id="rId261" Type="http://schemas.openxmlformats.org/officeDocument/2006/relationships/customXml" Target="../ink/ink641.xml"/><Relationship Id="rId14" Type="http://schemas.openxmlformats.org/officeDocument/2006/relationships/customXml" Target="../ink/ink518.xml"/><Relationship Id="rId56" Type="http://schemas.openxmlformats.org/officeDocument/2006/relationships/customXml" Target="../ink/ink539.xml"/><Relationship Id="rId317" Type="http://schemas.openxmlformats.org/officeDocument/2006/relationships/customXml" Target="../ink/ink669.xml"/><Relationship Id="rId359" Type="http://schemas.openxmlformats.org/officeDocument/2006/relationships/customXml" Target="../ink/ink690.xml"/><Relationship Id="rId98" Type="http://schemas.openxmlformats.org/officeDocument/2006/relationships/image" Target="../media/image563.png"/><Relationship Id="rId121" Type="http://schemas.openxmlformats.org/officeDocument/2006/relationships/customXml" Target="../ink/ink571.xml"/><Relationship Id="rId163" Type="http://schemas.openxmlformats.org/officeDocument/2006/relationships/customXml" Target="../ink/ink592.xml"/><Relationship Id="rId219" Type="http://schemas.openxmlformats.org/officeDocument/2006/relationships/customXml" Target="../ink/ink620.xml"/><Relationship Id="rId370" Type="http://schemas.openxmlformats.org/officeDocument/2006/relationships/image" Target="../media/image699.png"/><Relationship Id="rId426" Type="http://schemas.openxmlformats.org/officeDocument/2006/relationships/image" Target="../media/image727.png"/><Relationship Id="rId230" Type="http://schemas.openxmlformats.org/officeDocument/2006/relationships/image" Target="../media/image629.png"/><Relationship Id="rId25" Type="http://schemas.openxmlformats.org/officeDocument/2006/relationships/image" Target="../media/image526.png"/><Relationship Id="rId67" Type="http://schemas.openxmlformats.org/officeDocument/2006/relationships/image" Target="../media/image547.png"/><Relationship Id="rId272" Type="http://schemas.openxmlformats.org/officeDocument/2006/relationships/image" Target="../media/image650.png"/><Relationship Id="rId328" Type="http://schemas.openxmlformats.org/officeDocument/2006/relationships/image" Target="../media/image678.png"/><Relationship Id="rId132" Type="http://schemas.openxmlformats.org/officeDocument/2006/relationships/image" Target="../media/image580.png"/><Relationship Id="rId174" Type="http://schemas.openxmlformats.org/officeDocument/2006/relationships/image" Target="../media/image601.png"/><Relationship Id="rId381" Type="http://schemas.openxmlformats.org/officeDocument/2006/relationships/customXml" Target="../ink/ink701.xml"/><Relationship Id="rId241" Type="http://schemas.openxmlformats.org/officeDocument/2006/relationships/customXml" Target="../ink/ink631.xml"/><Relationship Id="rId36" Type="http://schemas.openxmlformats.org/officeDocument/2006/relationships/customXml" Target="../ink/ink529.xml"/><Relationship Id="rId283" Type="http://schemas.openxmlformats.org/officeDocument/2006/relationships/customXml" Target="../ink/ink652.xml"/><Relationship Id="rId339" Type="http://schemas.openxmlformats.org/officeDocument/2006/relationships/customXml" Target="../ink/ink680.xml"/><Relationship Id="rId78" Type="http://schemas.openxmlformats.org/officeDocument/2006/relationships/customXml" Target="../ink/ink550.xml"/><Relationship Id="rId101" Type="http://schemas.openxmlformats.org/officeDocument/2006/relationships/customXml" Target="../ink/ink561.xml"/><Relationship Id="rId143" Type="http://schemas.openxmlformats.org/officeDocument/2006/relationships/customXml" Target="../ink/ink582.xml"/><Relationship Id="rId185" Type="http://schemas.openxmlformats.org/officeDocument/2006/relationships/customXml" Target="../ink/ink603.xml"/><Relationship Id="rId350" Type="http://schemas.openxmlformats.org/officeDocument/2006/relationships/image" Target="../media/image689.png"/><Relationship Id="rId406" Type="http://schemas.openxmlformats.org/officeDocument/2006/relationships/image" Target="../media/image717.png"/><Relationship Id="rId9" Type="http://schemas.openxmlformats.org/officeDocument/2006/relationships/image" Target="../media/image518.png"/><Relationship Id="rId210" Type="http://schemas.openxmlformats.org/officeDocument/2006/relationships/image" Target="../media/image619.png"/><Relationship Id="rId392" Type="http://schemas.openxmlformats.org/officeDocument/2006/relationships/image" Target="../media/image710.png"/><Relationship Id="rId252" Type="http://schemas.openxmlformats.org/officeDocument/2006/relationships/image" Target="../media/image640.png"/><Relationship Id="rId294" Type="http://schemas.openxmlformats.org/officeDocument/2006/relationships/image" Target="../media/image661.png"/><Relationship Id="rId308" Type="http://schemas.openxmlformats.org/officeDocument/2006/relationships/image" Target="../media/image668.png"/><Relationship Id="rId47" Type="http://schemas.openxmlformats.org/officeDocument/2006/relationships/image" Target="../media/image537.png"/><Relationship Id="rId89" Type="http://schemas.openxmlformats.org/officeDocument/2006/relationships/image" Target="../media/image558.png"/><Relationship Id="rId112" Type="http://schemas.openxmlformats.org/officeDocument/2006/relationships/image" Target="../media/image570.png"/><Relationship Id="rId154" Type="http://schemas.openxmlformats.org/officeDocument/2006/relationships/image" Target="../media/image591.png"/><Relationship Id="rId361" Type="http://schemas.openxmlformats.org/officeDocument/2006/relationships/customXml" Target="../ink/ink691.xml"/><Relationship Id="rId196" Type="http://schemas.openxmlformats.org/officeDocument/2006/relationships/image" Target="../media/image612.png"/><Relationship Id="rId417" Type="http://schemas.openxmlformats.org/officeDocument/2006/relationships/customXml" Target="../ink/ink719.xml"/><Relationship Id="rId16" Type="http://schemas.openxmlformats.org/officeDocument/2006/relationships/customXml" Target="../ink/ink519.xml"/><Relationship Id="rId221" Type="http://schemas.openxmlformats.org/officeDocument/2006/relationships/customXml" Target="../ink/ink621.xml"/><Relationship Id="rId263" Type="http://schemas.openxmlformats.org/officeDocument/2006/relationships/customXml" Target="../ink/ink642.xml"/><Relationship Id="rId319" Type="http://schemas.openxmlformats.org/officeDocument/2006/relationships/customXml" Target="../ink/ink670.xml"/><Relationship Id="rId58" Type="http://schemas.openxmlformats.org/officeDocument/2006/relationships/customXml" Target="../ink/ink540.xml"/><Relationship Id="rId123" Type="http://schemas.openxmlformats.org/officeDocument/2006/relationships/customXml" Target="../ink/ink572.xml"/><Relationship Id="rId330" Type="http://schemas.openxmlformats.org/officeDocument/2006/relationships/image" Target="../media/image679.png"/><Relationship Id="rId165" Type="http://schemas.openxmlformats.org/officeDocument/2006/relationships/customXml" Target="../ink/ink593.xml"/><Relationship Id="rId372" Type="http://schemas.openxmlformats.org/officeDocument/2006/relationships/image" Target="../media/image700.png"/><Relationship Id="rId428" Type="http://schemas.openxmlformats.org/officeDocument/2006/relationships/image" Target="../media/image728.png"/><Relationship Id="rId232" Type="http://schemas.openxmlformats.org/officeDocument/2006/relationships/image" Target="../media/image630.png"/><Relationship Id="rId274" Type="http://schemas.openxmlformats.org/officeDocument/2006/relationships/image" Target="../media/image651.png"/><Relationship Id="rId27" Type="http://schemas.openxmlformats.org/officeDocument/2006/relationships/image" Target="../media/image527.png"/><Relationship Id="rId69" Type="http://schemas.openxmlformats.org/officeDocument/2006/relationships/image" Target="../media/image548.png"/><Relationship Id="rId134" Type="http://schemas.openxmlformats.org/officeDocument/2006/relationships/image" Target="../media/image581.png"/><Relationship Id="rId80" Type="http://schemas.openxmlformats.org/officeDocument/2006/relationships/customXml" Target="../ink/ink551.xml"/><Relationship Id="rId176" Type="http://schemas.openxmlformats.org/officeDocument/2006/relationships/image" Target="../media/image602.png"/><Relationship Id="rId341" Type="http://schemas.openxmlformats.org/officeDocument/2006/relationships/customXml" Target="../ink/ink681.xml"/><Relationship Id="rId383" Type="http://schemas.openxmlformats.org/officeDocument/2006/relationships/customXml" Target="../ink/ink702.xml"/><Relationship Id="rId201" Type="http://schemas.openxmlformats.org/officeDocument/2006/relationships/customXml" Target="../ink/ink611.xml"/><Relationship Id="rId243" Type="http://schemas.openxmlformats.org/officeDocument/2006/relationships/customXml" Target="../ink/ink632.xml"/><Relationship Id="rId285" Type="http://schemas.openxmlformats.org/officeDocument/2006/relationships/customXml" Target="../ink/ink653.xml"/><Relationship Id="rId38" Type="http://schemas.openxmlformats.org/officeDocument/2006/relationships/customXml" Target="../ink/ink530.xml"/><Relationship Id="rId103" Type="http://schemas.openxmlformats.org/officeDocument/2006/relationships/customXml" Target="../ink/ink562.xml"/><Relationship Id="rId310" Type="http://schemas.openxmlformats.org/officeDocument/2006/relationships/image" Target="../media/image669.png"/><Relationship Id="rId70" Type="http://schemas.openxmlformats.org/officeDocument/2006/relationships/customXml" Target="../ink/ink546.xml"/><Relationship Id="rId91" Type="http://schemas.openxmlformats.org/officeDocument/2006/relationships/image" Target="../media/image559.png"/><Relationship Id="rId145" Type="http://schemas.openxmlformats.org/officeDocument/2006/relationships/customXml" Target="../ink/ink583.xml"/><Relationship Id="rId166" Type="http://schemas.openxmlformats.org/officeDocument/2006/relationships/image" Target="../media/image597.png"/><Relationship Id="rId187" Type="http://schemas.openxmlformats.org/officeDocument/2006/relationships/customXml" Target="../ink/ink604.xml"/><Relationship Id="rId331" Type="http://schemas.openxmlformats.org/officeDocument/2006/relationships/customXml" Target="../ink/ink676.xml"/><Relationship Id="rId352" Type="http://schemas.openxmlformats.org/officeDocument/2006/relationships/image" Target="../media/image690.png"/><Relationship Id="rId373" Type="http://schemas.openxmlformats.org/officeDocument/2006/relationships/customXml" Target="../ink/ink697.xml"/><Relationship Id="rId394" Type="http://schemas.openxmlformats.org/officeDocument/2006/relationships/image" Target="../media/image711.png"/><Relationship Id="rId408" Type="http://schemas.openxmlformats.org/officeDocument/2006/relationships/image" Target="../media/image71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20.png"/><Relationship Id="rId233" Type="http://schemas.openxmlformats.org/officeDocument/2006/relationships/customXml" Target="../ink/ink627.xml"/><Relationship Id="rId254" Type="http://schemas.openxmlformats.org/officeDocument/2006/relationships/image" Target="../media/image641.png"/><Relationship Id="rId28" Type="http://schemas.openxmlformats.org/officeDocument/2006/relationships/customXml" Target="../ink/ink525.xml"/><Relationship Id="rId49" Type="http://schemas.openxmlformats.org/officeDocument/2006/relationships/image" Target="../media/image538.png"/><Relationship Id="rId114" Type="http://schemas.openxmlformats.org/officeDocument/2006/relationships/image" Target="../media/image571.png"/><Relationship Id="rId275" Type="http://schemas.openxmlformats.org/officeDocument/2006/relationships/customXml" Target="../ink/ink648.xml"/><Relationship Id="rId296" Type="http://schemas.openxmlformats.org/officeDocument/2006/relationships/image" Target="../media/image662.png"/><Relationship Id="rId300" Type="http://schemas.openxmlformats.org/officeDocument/2006/relationships/image" Target="../media/image664.png"/><Relationship Id="rId60" Type="http://schemas.openxmlformats.org/officeDocument/2006/relationships/customXml" Target="../ink/ink541.xml"/><Relationship Id="rId81" Type="http://schemas.openxmlformats.org/officeDocument/2006/relationships/image" Target="../media/image554.png"/><Relationship Id="rId135" Type="http://schemas.openxmlformats.org/officeDocument/2006/relationships/customXml" Target="../ink/ink578.xml"/><Relationship Id="rId156" Type="http://schemas.openxmlformats.org/officeDocument/2006/relationships/image" Target="../media/image592.png"/><Relationship Id="rId177" Type="http://schemas.openxmlformats.org/officeDocument/2006/relationships/customXml" Target="../ink/ink599.xml"/><Relationship Id="rId198" Type="http://schemas.openxmlformats.org/officeDocument/2006/relationships/image" Target="../media/image613.png"/><Relationship Id="rId321" Type="http://schemas.openxmlformats.org/officeDocument/2006/relationships/customXml" Target="../ink/ink671.xml"/><Relationship Id="rId342" Type="http://schemas.openxmlformats.org/officeDocument/2006/relationships/image" Target="../media/image685.png"/><Relationship Id="rId363" Type="http://schemas.openxmlformats.org/officeDocument/2006/relationships/customXml" Target="../ink/ink692.xml"/><Relationship Id="rId384" Type="http://schemas.openxmlformats.org/officeDocument/2006/relationships/image" Target="../media/image706.png"/><Relationship Id="rId419" Type="http://schemas.openxmlformats.org/officeDocument/2006/relationships/customXml" Target="../ink/ink720.xml"/><Relationship Id="rId202" Type="http://schemas.openxmlformats.org/officeDocument/2006/relationships/image" Target="../media/image615.png"/><Relationship Id="rId223" Type="http://schemas.openxmlformats.org/officeDocument/2006/relationships/customXml" Target="../ink/ink622.xml"/><Relationship Id="rId244" Type="http://schemas.openxmlformats.org/officeDocument/2006/relationships/image" Target="../media/image636.png"/><Relationship Id="rId18" Type="http://schemas.openxmlformats.org/officeDocument/2006/relationships/customXml" Target="../ink/ink520.xml"/><Relationship Id="rId39" Type="http://schemas.openxmlformats.org/officeDocument/2006/relationships/image" Target="../media/image533.png"/><Relationship Id="rId265" Type="http://schemas.openxmlformats.org/officeDocument/2006/relationships/customXml" Target="../ink/ink643.xml"/><Relationship Id="rId286" Type="http://schemas.openxmlformats.org/officeDocument/2006/relationships/image" Target="../media/image657.png"/><Relationship Id="rId50" Type="http://schemas.openxmlformats.org/officeDocument/2006/relationships/customXml" Target="../ink/ink536.xml"/><Relationship Id="rId104" Type="http://schemas.openxmlformats.org/officeDocument/2006/relationships/image" Target="../media/image566.png"/><Relationship Id="rId125" Type="http://schemas.openxmlformats.org/officeDocument/2006/relationships/customXml" Target="../ink/ink573.xml"/><Relationship Id="rId146" Type="http://schemas.openxmlformats.org/officeDocument/2006/relationships/image" Target="../media/image587.png"/><Relationship Id="rId167" Type="http://schemas.openxmlformats.org/officeDocument/2006/relationships/customXml" Target="../ink/ink594.xml"/><Relationship Id="rId188" Type="http://schemas.openxmlformats.org/officeDocument/2006/relationships/image" Target="../media/image608.png"/><Relationship Id="rId311" Type="http://schemas.openxmlformats.org/officeDocument/2006/relationships/customXml" Target="../ink/ink666.xml"/><Relationship Id="rId332" Type="http://schemas.openxmlformats.org/officeDocument/2006/relationships/image" Target="../media/image680.png"/><Relationship Id="rId353" Type="http://schemas.openxmlformats.org/officeDocument/2006/relationships/customXml" Target="../ink/ink687.xml"/><Relationship Id="rId374" Type="http://schemas.openxmlformats.org/officeDocument/2006/relationships/image" Target="../media/image701.png"/><Relationship Id="rId395" Type="http://schemas.openxmlformats.org/officeDocument/2006/relationships/customXml" Target="../ink/ink708.xml"/><Relationship Id="rId409" Type="http://schemas.openxmlformats.org/officeDocument/2006/relationships/customXml" Target="../ink/ink715.xml"/><Relationship Id="rId71" Type="http://schemas.openxmlformats.org/officeDocument/2006/relationships/image" Target="../media/image549.png"/><Relationship Id="rId92" Type="http://schemas.openxmlformats.org/officeDocument/2006/relationships/image" Target="../media/image560.emf"/><Relationship Id="rId213" Type="http://schemas.openxmlformats.org/officeDocument/2006/relationships/customXml" Target="../ink/ink617.xml"/><Relationship Id="rId234" Type="http://schemas.openxmlformats.org/officeDocument/2006/relationships/image" Target="../media/image631.png"/><Relationship Id="rId420" Type="http://schemas.openxmlformats.org/officeDocument/2006/relationships/image" Target="../media/image724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528.png"/><Relationship Id="rId255" Type="http://schemas.openxmlformats.org/officeDocument/2006/relationships/customXml" Target="../ink/ink638.xml"/><Relationship Id="rId276" Type="http://schemas.openxmlformats.org/officeDocument/2006/relationships/image" Target="../media/image652.png"/><Relationship Id="rId297" Type="http://schemas.openxmlformats.org/officeDocument/2006/relationships/customXml" Target="../ink/ink659.xml"/><Relationship Id="rId40" Type="http://schemas.openxmlformats.org/officeDocument/2006/relationships/customXml" Target="../ink/ink531.xml"/><Relationship Id="rId115" Type="http://schemas.openxmlformats.org/officeDocument/2006/relationships/customXml" Target="../ink/ink568.xml"/><Relationship Id="rId136" Type="http://schemas.openxmlformats.org/officeDocument/2006/relationships/image" Target="../media/image582.png"/><Relationship Id="rId157" Type="http://schemas.openxmlformats.org/officeDocument/2006/relationships/customXml" Target="../ink/ink589.xml"/><Relationship Id="rId178" Type="http://schemas.openxmlformats.org/officeDocument/2006/relationships/image" Target="../media/image603.png"/><Relationship Id="rId301" Type="http://schemas.openxmlformats.org/officeDocument/2006/relationships/customXml" Target="../ink/ink661.xml"/><Relationship Id="rId322" Type="http://schemas.openxmlformats.org/officeDocument/2006/relationships/image" Target="../media/image675.png"/><Relationship Id="rId343" Type="http://schemas.openxmlformats.org/officeDocument/2006/relationships/customXml" Target="../ink/ink682.xml"/><Relationship Id="rId364" Type="http://schemas.openxmlformats.org/officeDocument/2006/relationships/image" Target="../media/image696.png"/><Relationship Id="rId61" Type="http://schemas.openxmlformats.org/officeDocument/2006/relationships/image" Target="../media/image544.png"/><Relationship Id="rId82" Type="http://schemas.openxmlformats.org/officeDocument/2006/relationships/customXml" Target="../ink/ink552.xml"/><Relationship Id="rId199" Type="http://schemas.openxmlformats.org/officeDocument/2006/relationships/customXml" Target="../ink/ink610.xml"/><Relationship Id="rId203" Type="http://schemas.openxmlformats.org/officeDocument/2006/relationships/customXml" Target="../ink/ink612.xml"/><Relationship Id="rId385" Type="http://schemas.openxmlformats.org/officeDocument/2006/relationships/customXml" Target="../ink/ink703.xml"/><Relationship Id="rId19" Type="http://schemas.openxmlformats.org/officeDocument/2006/relationships/image" Target="../media/image523.png"/><Relationship Id="rId224" Type="http://schemas.openxmlformats.org/officeDocument/2006/relationships/image" Target="../media/image626.png"/><Relationship Id="rId245" Type="http://schemas.openxmlformats.org/officeDocument/2006/relationships/customXml" Target="../ink/ink633.xml"/><Relationship Id="rId266" Type="http://schemas.openxmlformats.org/officeDocument/2006/relationships/image" Target="../media/image647.png"/><Relationship Id="rId287" Type="http://schemas.openxmlformats.org/officeDocument/2006/relationships/customXml" Target="../ink/ink654.xml"/><Relationship Id="rId410" Type="http://schemas.openxmlformats.org/officeDocument/2006/relationships/image" Target="../media/image719.png"/><Relationship Id="rId30" Type="http://schemas.openxmlformats.org/officeDocument/2006/relationships/customXml" Target="../ink/ink526.xml"/><Relationship Id="rId105" Type="http://schemas.openxmlformats.org/officeDocument/2006/relationships/customXml" Target="../ink/ink563.xml"/><Relationship Id="rId126" Type="http://schemas.openxmlformats.org/officeDocument/2006/relationships/image" Target="../media/image577.png"/><Relationship Id="rId147" Type="http://schemas.openxmlformats.org/officeDocument/2006/relationships/customXml" Target="../ink/ink584.xml"/><Relationship Id="rId168" Type="http://schemas.openxmlformats.org/officeDocument/2006/relationships/image" Target="../media/image598.png"/><Relationship Id="rId312" Type="http://schemas.openxmlformats.org/officeDocument/2006/relationships/image" Target="../media/image670.png"/><Relationship Id="rId333" Type="http://schemas.openxmlformats.org/officeDocument/2006/relationships/customXml" Target="../ink/ink677.xml"/><Relationship Id="rId354" Type="http://schemas.openxmlformats.org/officeDocument/2006/relationships/image" Target="../media/image691.png"/><Relationship Id="rId51" Type="http://schemas.openxmlformats.org/officeDocument/2006/relationships/image" Target="../media/image539.png"/><Relationship Id="rId72" Type="http://schemas.openxmlformats.org/officeDocument/2006/relationships/customXml" Target="../ink/ink547.xml"/><Relationship Id="rId93" Type="http://schemas.openxmlformats.org/officeDocument/2006/relationships/customXml" Target="../ink/ink557.xml"/><Relationship Id="rId189" Type="http://schemas.openxmlformats.org/officeDocument/2006/relationships/customXml" Target="../ink/ink605.xml"/><Relationship Id="rId375" Type="http://schemas.openxmlformats.org/officeDocument/2006/relationships/customXml" Target="../ink/ink698.xml"/><Relationship Id="rId396" Type="http://schemas.openxmlformats.org/officeDocument/2006/relationships/image" Target="../media/image712.png"/><Relationship Id="rId3" Type="http://schemas.openxmlformats.org/officeDocument/2006/relationships/image" Target="../media/image515.emf"/><Relationship Id="rId214" Type="http://schemas.openxmlformats.org/officeDocument/2006/relationships/image" Target="../media/image621.png"/><Relationship Id="rId235" Type="http://schemas.openxmlformats.org/officeDocument/2006/relationships/customXml" Target="../ink/ink628.xml"/><Relationship Id="rId256" Type="http://schemas.openxmlformats.org/officeDocument/2006/relationships/image" Target="../media/image642.png"/><Relationship Id="rId277" Type="http://schemas.openxmlformats.org/officeDocument/2006/relationships/customXml" Target="../ink/ink649.xml"/><Relationship Id="rId298" Type="http://schemas.openxmlformats.org/officeDocument/2006/relationships/image" Target="../media/image663.png"/><Relationship Id="rId400" Type="http://schemas.openxmlformats.org/officeDocument/2006/relationships/image" Target="../media/image714.png"/><Relationship Id="rId421" Type="http://schemas.openxmlformats.org/officeDocument/2006/relationships/customXml" Target="../ink/ink721.xml"/><Relationship Id="rId116" Type="http://schemas.openxmlformats.org/officeDocument/2006/relationships/image" Target="../media/image572.png"/><Relationship Id="rId137" Type="http://schemas.openxmlformats.org/officeDocument/2006/relationships/customXml" Target="../ink/ink579.xml"/><Relationship Id="rId158" Type="http://schemas.openxmlformats.org/officeDocument/2006/relationships/image" Target="../media/image593.png"/><Relationship Id="rId302" Type="http://schemas.openxmlformats.org/officeDocument/2006/relationships/image" Target="../media/image665.png"/><Relationship Id="rId323" Type="http://schemas.openxmlformats.org/officeDocument/2006/relationships/customXml" Target="../ink/ink672.xml"/><Relationship Id="rId344" Type="http://schemas.openxmlformats.org/officeDocument/2006/relationships/image" Target="../media/image686.png"/><Relationship Id="rId20" Type="http://schemas.openxmlformats.org/officeDocument/2006/relationships/customXml" Target="../ink/ink521.xml"/><Relationship Id="rId41" Type="http://schemas.openxmlformats.org/officeDocument/2006/relationships/image" Target="../media/image534.png"/><Relationship Id="rId62" Type="http://schemas.openxmlformats.org/officeDocument/2006/relationships/customXml" Target="../ink/ink542.xml"/><Relationship Id="rId83" Type="http://schemas.openxmlformats.org/officeDocument/2006/relationships/image" Target="../media/image555.png"/><Relationship Id="rId179" Type="http://schemas.openxmlformats.org/officeDocument/2006/relationships/customXml" Target="../ink/ink600.xml"/><Relationship Id="rId365" Type="http://schemas.openxmlformats.org/officeDocument/2006/relationships/customXml" Target="../ink/ink693.xml"/><Relationship Id="rId386" Type="http://schemas.openxmlformats.org/officeDocument/2006/relationships/image" Target="../media/image707.png"/><Relationship Id="rId190" Type="http://schemas.openxmlformats.org/officeDocument/2006/relationships/image" Target="../media/image609.png"/><Relationship Id="rId204" Type="http://schemas.openxmlformats.org/officeDocument/2006/relationships/image" Target="../media/image616.png"/><Relationship Id="rId225" Type="http://schemas.openxmlformats.org/officeDocument/2006/relationships/customXml" Target="../ink/ink623.xml"/><Relationship Id="rId246" Type="http://schemas.openxmlformats.org/officeDocument/2006/relationships/image" Target="../media/image637.png"/><Relationship Id="rId267" Type="http://schemas.openxmlformats.org/officeDocument/2006/relationships/customXml" Target="../ink/ink644.xml"/><Relationship Id="rId288" Type="http://schemas.openxmlformats.org/officeDocument/2006/relationships/image" Target="../media/image658.png"/><Relationship Id="rId411" Type="http://schemas.openxmlformats.org/officeDocument/2006/relationships/customXml" Target="../ink/ink716.xml"/><Relationship Id="rId106" Type="http://schemas.openxmlformats.org/officeDocument/2006/relationships/image" Target="../media/image567.png"/><Relationship Id="rId127" Type="http://schemas.openxmlformats.org/officeDocument/2006/relationships/customXml" Target="../ink/ink574.xml"/><Relationship Id="rId313" Type="http://schemas.openxmlformats.org/officeDocument/2006/relationships/customXml" Target="../ink/ink667.xml"/><Relationship Id="rId10" Type="http://schemas.openxmlformats.org/officeDocument/2006/relationships/customXml" Target="../ink/ink516.xml"/><Relationship Id="rId31" Type="http://schemas.openxmlformats.org/officeDocument/2006/relationships/image" Target="../media/image529.png"/><Relationship Id="rId52" Type="http://schemas.openxmlformats.org/officeDocument/2006/relationships/customXml" Target="../ink/ink537.xml"/><Relationship Id="rId73" Type="http://schemas.openxmlformats.org/officeDocument/2006/relationships/image" Target="../media/image550.png"/><Relationship Id="rId94" Type="http://schemas.openxmlformats.org/officeDocument/2006/relationships/image" Target="../media/image561.png"/><Relationship Id="rId148" Type="http://schemas.openxmlformats.org/officeDocument/2006/relationships/image" Target="../media/image588.png"/><Relationship Id="rId169" Type="http://schemas.openxmlformats.org/officeDocument/2006/relationships/customXml" Target="../ink/ink595.xml"/><Relationship Id="rId334" Type="http://schemas.openxmlformats.org/officeDocument/2006/relationships/image" Target="../media/image681.png"/><Relationship Id="rId355" Type="http://schemas.openxmlformats.org/officeDocument/2006/relationships/customXml" Target="../ink/ink688.xml"/><Relationship Id="rId376" Type="http://schemas.openxmlformats.org/officeDocument/2006/relationships/image" Target="../media/image702.png"/><Relationship Id="rId397" Type="http://schemas.openxmlformats.org/officeDocument/2006/relationships/customXml" Target="../ink/ink709.xml"/><Relationship Id="rId4" Type="http://schemas.openxmlformats.org/officeDocument/2006/relationships/customXml" Target="../ink/ink513.xml"/><Relationship Id="rId180" Type="http://schemas.openxmlformats.org/officeDocument/2006/relationships/image" Target="../media/image604.png"/><Relationship Id="rId215" Type="http://schemas.openxmlformats.org/officeDocument/2006/relationships/customXml" Target="../ink/ink618.xml"/><Relationship Id="rId236" Type="http://schemas.openxmlformats.org/officeDocument/2006/relationships/image" Target="../media/image632.png"/><Relationship Id="rId257" Type="http://schemas.openxmlformats.org/officeDocument/2006/relationships/customXml" Target="../ink/ink639.xml"/><Relationship Id="rId278" Type="http://schemas.openxmlformats.org/officeDocument/2006/relationships/image" Target="../media/image653.png"/><Relationship Id="rId401" Type="http://schemas.openxmlformats.org/officeDocument/2006/relationships/customXml" Target="../ink/ink711.xml"/><Relationship Id="rId422" Type="http://schemas.openxmlformats.org/officeDocument/2006/relationships/image" Target="../media/image725.png"/><Relationship Id="rId303" Type="http://schemas.openxmlformats.org/officeDocument/2006/relationships/customXml" Target="../ink/ink662.xml"/><Relationship Id="rId42" Type="http://schemas.openxmlformats.org/officeDocument/2006/relationships/customXml" Target="../ink/ink532.xml"/><Relationship Id="rId84" Type="http://schemas.openxmlformats.org/officeDocument/2006/relationships/customXml" Target="../ink/ink553.xml"/><Relationship Id="rId138" Type="http://schemas.openxmlformats.org/officeDocument/2006/relationships/image" Target="../media/image583.png"/><Relationship Id="rId345" Type="http://schemas.openxmlformats.org/officeDocument/2006/relationships/customXml" Target="../ink/ink683.xml"/><Relationship Id="rId387" Type="http://schemas.openxmlformats.org/officeDocument/2006/relationships/customXml" Target="../ink/ink704.xml"/><Relationship Id="rId191" Type="http://schemas.openxmlformats.org/officeDocument/2006/relationships/customXml" Target="../ink/ink606.xml"/><Relationship Id="rId205" Type="http://schemas.openxmlformats.org/officeDocument/2006/relationships/customXml" Target="../ink/ink613.xml"/><Relationship Id="rId247" Type="http://schemas.openxmlformats.org/officeDocument/2006/relationships/customXml" Target="../ink/ink634.xml"/><Relationship Id="rId412" Type="http://schemas.openxmlformats.org/officeDocument/2006/relationships/image" Target="../media/image720.png"/><Relationship Id="rId107" Type="http://schemas.openxmlformats.org/officeDocument/2006/relationships/customXml" Target="../ink/ink564.xml"/><Relationship Id="rId289" Type="http://schemas.openxmlformats.org/officeDocument/2006/relationships/customXml" Target="../ink/ink655.xml"/><Relationship Id="rId11" Type="http://schemas.openxmlformats.org/officeDocument/2006/relationships/image" Target="../media/image519.png"/><Relationship Id="rId53" Type="http://schemas.openxmlformats.org/officeDocument/2006/relationships/image" Target="../media/image540.png"/><Relationship Id="rId149" Type="http://schemas.openxmlformats.org/officeDocument/2006/relationships/customXml" Target="../ink/ink585.xml"/><Relationship Id="rId314" Type="http://schemas.openxmlformats.org/officeDocument/2006/relationships/image" Target="../media/image671.png"/><Relationship Id="rId356" Type="http://schemas.openxmlformats.org/officeDocument/2006/relationships/image" Target="../media/image692.png"/><Relationship Id="rId398" Type="http://schemas.openxmlformats.org/officeDocument/2006/relationships/image" Target="../media/image713.png"/><Relationship Id="rId95" Type="http://schemas.openxmlformats.org/officeDocument/2006/relationships/customXml" Target="../ink/ink558.xml"/><Relationship Id="rId160" Type="http://schemas.openxmlformats.org/officeDocument/2006/relationships/image" Target="../media/image594.png"/><Relationship Id="rId216" Type="http://schemas.openxmlformats.org/officeDocument/2006/relationships/image" Target="../media/image622.png"/><Relationship Id="rId423" Type="http://schemas.openxmlformats.org/officeDocument/2006/relationships/customXml" Target="../ink/ink722.xml"/><Relationship Id="rId258" Type="http://schemas.openxmlformats.org/officeDocument/2006/relationships/image" Target="../media/image643.png"/><Relationship Id="rId22" Type="http://schemas.openxmlformats.org/officeDocument/2006/relationships/customXml" Target="../ink/ink522.xml"/><Relationship Id="rId64" Type="http://schemas.openxmlformats.org/officeDocument/2006/relationships/customXml" Target="../ink/ink543.xml"/><Relationship Id="rId118" Type="http://schemas.openxmlformats.org/officeDocument/2006/relationships/image" Target="../media/image573.png"/><Relationship Id="rId325" Type="http://schemas.openxmlformats.org/officeDocument/2006/relationships/customXml" Target="../ink/ink673.xml"/><Relationship Id="rId367" Type="http://schemas.openxmlformats.org/officeDocument/2006/relationships/customXml" Target="../ink/ink694.xml"/><Relationship Id="rId171" Type="http://schemas.openxmlformats.org/officeDocument/2006/relationships/customXml" Target="../ink/ink596.xml"/><Relationship Id="rId227" Type="http://schemas.openxmlformats.org/officeDocument/2006/relationships/customXml" Target="../ink/ink624.xml"/><Relationship Id="rId269" Type="http://schemas.openxmlformats.org/officeDocument/2006/relationships/customXml" Target="../ink/ink645.xml"/><Relationship Id="rId33" Type="http://schemas.openxmlformats.org/officeDocument/2006/relationships/image" Target="../media/image530.png"/><Relationship Id="rId129" Type="http://schemas.openxmlformats.org/officeDocument/2006/relationships/customXml" Target="../ink/ink575.xml"/><Relationship Id="rId280" Type="http://schemas.openxmlformats.org/officeDocument/2006/relationships/image" Target="../media/image654.png"/><Relationship Id="rId336" Type="http://schemas.openxmlformats.org/officeDocument/2006/relationships/image" Target="../media/image682.png"/><Relationship Id="rId75" Type="http://schemas.openxmlformats.org/officeDocument/2006/relationships/image" Target="../media/image551.png"/><Relationship Id="rId140" Type="http://schemas.openxmlformats.org/officeDocument/2006/relationships/image" Target="../media/image584.png"/><Relationship Id="rId182" Type="http://schemas.openxmlformats.org/officeDocument/2006/relationships/image" Target="../media/image605.png"/><Relationship Id="rId378" Type="http://schemas.openxmlformats.org/officeDocument/2006/relationships/image" Target="../media/image703.png"/><Relationship Id="rId403" Type="http://schemas.openxmlformats.org/officeDocument/2006/relationships/customXml" Target="../ink/ink712.xml"/><Relationship Id="rId6" Type="http://schemas.openxmlformats.org/officeDocument/2006/relationships/customXml" Target="../ink/ink514.xml"/><Relationship Id="rId238" Type="http://schemas.openxmlformats.org/officeDocument/2006/relationships/image" Target="../media/image633.png"/><Relationship Id="rId291" Type="http://schemas.openxmlformats.org/officeDocument/2006/relationships/customXml" Target="../ink/ink656.xml"/><Relationship Id="rId305" Type="http://schemas.openxmlformats.org/officeDocument/2006/relationships/customXml" Target="../ink/ink663.xml"/><Relationship Id="rId347" Type="http://schemas.openxmlformats.org/officeDocument/2006/relationships/customXml" Target="../ink/ink684.xml"/><Relationship Id="rId44" Type="http://schemas.openxmlformats.org/officeDocument/2006/relationships/customXml" Target="../ink/ink533.xml"/><Relationship Id="rId86" Type="http://schemas.openxmlformats.org/officeDocument/2006/relationships/customXml" Target="../ink/ink554.xml"/><Relationship Id="rId151" Type="http://schemas.openxmlformats.org/officeDocument/2006/relationships/customXml" Target="../ink/ink586.xml"/><Relationship Id="rId389" Type="http://schemas.openxmlformats.org/officeDocument/2006/relationships/customXml" Target="../ink/ink705.xml"/><Relationship Id="rId193" Type="http://schemas.openxmlformats.org/officeDocument/2006/relationships/customXml" Target="../ink/ink607.xml"/><Relationship Id="rId207" Type="http://schemas.openxmlformats.org/officeDocument/2006/relationships/customXml" Target="../ink/ink614.xml"/><Relationship Id="rId249" Type="http://schemas.openxmlformats.org/officeDocument/2006/relationships/customXml" Target="../ink/ink635.xml"/><Relationship Id="rId414" Type="http://schemas.openxmlformats.org/officeDocument/2006/relationships/image" Target="../media/image721.png"/><Relationship Id="rId13" Type="http://schemas.openxmlformats.org/officeDocument/2006/relationships/image" Target="../media/image520.png"/><Relationship Id="rId109" Type="http://schemas.openxmlformats.org/officeDocument/2006/relationships/customXml" Target="../ink/ink565.xml"/><Relationship Id="rId260" Type="http://schemas.openxmlformats.org/officeDocument/2006/relationships/image" Target="../media/image644.png"/><Relationship Id="rId316" Type="http://schemas.openxmlformats.org/officeDocument/2006/relationships/image" Target="../media/image672.png"/><Relationship Id="rId55" Type="http://schemas.openxmlformats.org/officeDocument/2006/relationships/image" Target="../media/image541.png"/><Relationship Id="rId97" Type="http://schemas.openxmlformats.org/officeDocument/2006/relationships/customXml" Target="../ink/ink559.xml"/><Relationship Id="rId120" Type="http://schemas.openxmlformats.org/officeDocument/2006/relationships/image" Target="../media/image574.png"/><Relationship Id="rId358" Type="http://schemas.openxmlformats.org/officeDocument/2006/relationships/image" Target="../media/image693.png"/><Relationship Id="rId162" Type="http://schemas.openxmlformats.org/officeDocument/2006/relationships/image" Target="../media/image595.png"/><Relationship Id="rId218" Type="http://schemas.openxmlformats.org/officeDocument/2006/relationships/image" Target="../media/image623.png"/><Relationship Id="rId425" Type="http://schemas.openxmlformats.org/officeDocument/2006/relationships/customXml" Target="../ink/ink723.xml"/><Relationship Id="rId271" Type="http://schemas.openxmlformats.org/officeDocument/2006/relationships/customXml" Target="../ink/ink646.xml"/><Relationship Id="rId24" Type="http://schemas.openxmlformats.org/officeDocument/2006/relationships/customXml" Target="../ink/ink523.xml"/><Relationship Id="rId66" Type="http://schemas.openxmlformats.org/officeDocument/2006/relationships/customXml" Target="../ink/ink544.xml"/><Relationship Id="rId131" Type="http://schemas.openxmlformats.org/officeDocument/2006/relationships/customXml" Target="../ink/ink576.xml"/><Relationship Id="rId327" Type="http://schemas.openxmlformats.org/officeDocument/2006/relationships/customXml" Target="../ink/ink674.xml"/><Relationship Id="rId369" Type="http://schemas.openxmlformats.org/officeDocument/2006/relationships/customXml" Target="../ink/ink695.xml"/><Relationship Id="rId173" Type="http://schemas.openxmlformats.org/officeDocument/2006/relationships/customXml" Target="../ink/ink597.xml"/><Relationship Id="rId229" Type="http://schemas.openxmlformats.org/officeDocument/2006/relationships/customXml" Target="../ink/ink625.xml"/><Relationship Id="rId380" Type="http://schemas.openxmlformats.org/officeDocument/2006/relationships/image" Target="../media/image704.png"/><Relationship Id="rId240" Type="http://schemas.openxmlformats.org/officeDocument/2006/relationships/image" Target="../media/image634.png"/><Relationship Id="rId35" Type="http://schemas.openxmlformats.org/officeDocument/2006/relationships/image" Target="../media/image531.png"/><Relationship Id="rId77" Type="http://schemas.openxmlformats.org/officeDocument/2006/relationships/image" Target="../media/image552.png"/><Relationship Id="rId100" Type="http://schemas.openxmlformats.org/officeDocument/2006/relationships/image" Target="../media/image564.png"/><Relationship Id="rId282" Type="http://schemas.openxmlformats.org/officeDocument/2006/relationships/image" Target="../media/image655.png"/><Relationship Id="rId338" Type="http://schemas.openxmlformats.org/officeDocument/2006/relationships/image" Target="../media/image683.png"/><Relationship Id="rId8" Type="http://schemas.openxmlformats.org/officeDocument/2006/relationships/customXml" Target="../ink/ink515.xml"/><Relationship Id="rId142" Type="http://schemas.openxmlformats.org/officeDocument/2006/relationships/image" Target="../media/image585.png"/><Relationship Id="rId184" Type="http://schemas.openxmlformats.org/officeDocument/2006/relationships/image" Target="../media/image606.png"/><Relationship Id="rId391" Type="http://schemas.openxmlformats.org/officeDocument/2006/relationships/customXml" Target="../ink/ink706.xml"/><Relationship Id="rId405" Type="http://schemas.openxmlformats.org/officeDocument/2006/relationships/customXml" Target="../ink/ink713.xml"/><Relationship Id="rId251" Type="http://schemas.openxmlformats.org/officeDocument/2006/relationships/customXml" Target="../ink/ink636.xml"/><Relationship Id="rId46" Type="http://schemas.openxmlformats.org/officeDocument/2006/relationships/customXml" Target="../ink/ink534.xml"/><Relationship Id="rId293" Type="http://schemas.openxmlformats.org/officeDocument/2006/relationships/customXml" Target="../ink/ink657.xml"/><Relationship Id="rId307" Type="http://schemas.openxmlformats.org/officeDocument/2006/relationships/customXml" Target="../ink/ink664.xml"/><Relationship Id="rId349" Type="http://schemas.openxmlformats.org/officeDocument/2006/relationships/customXml" Target="../ink/ink685.xml"/><Relationship Id="rId88" Type="http://schemas.openxmlformats.org/officeDocument/2006/relationships/customXml" Target="../ink/ink555.xml"/><Relationship Id="rId111" Type="http://schemas.openxmlformats.org/officeDocument/2006/relationships/customXml" Target="../ink/ink566.xml"/><Relationship Id="rId153" Type="http://schemas.openxmlformats.org/officeDocument/2006/relationships/customXml" Target="../ink/ink587.xml"/><Relationship Id="rId195" Type="http://schemas.openxmlformats.org/officeDocument/2006/relationships/customXml" Target="../ink/ink608.xml"/><Relationship Id="rId209" Type="http://schemas.openxmlformats.org/officeDocument/2006/relationships/customXml" Target="../ink/ink615.xml"/><Relationship Id="rId360" Type="http://schemas.openxmlformats.org/officeDocument/2006/relationships/image" Target="../media/image694.png"/><Relationship Id="rId416" Type="http://schemas.openxmlformats.org/officeDocument/2006/relationships/image" Target="../media/image722.png"/><Relationship Id="rId220" Type="http://schemas.openxmlformats.org/officeDocument/2006/relationships/image" Target="../media/image624.png"/><Relationship Id="rId15" Type="http://schemas.openxmlformats.org/officeDocument/2006/relationships/image" Target="../media/image521.png"/><Relationship Id="rId57" Type="http://schemas.openxmlformats.org/officeDocument/2006/relationships/image" Target="../media/image542.png"/><Relationship Id="rId262" Type="http://schemas.openxmlformats.org/officeDocument/2006/relationships/image" Target="../media/image645.png"/><Relationship Id="rId318" Type="http://schemas.openxmlformats.org/officeDocument/2006/relationships/image" Target="../media/image673.png"/><Relationship Id="rId99" Type="http://schemas.openxmlformats.org/officeDocument/2006/relationships/customXml" Target="../ink/ink560.xml"/><Relationship Id="rId122" Type="http://schemas.openxmlformats.org/officeDocument/2006/relationships/image" Target="../media/image575.png"/><Relationship Id="rId164" Type="http://schemas.openxmlformats.org/officeDocument/2006/relationships/image" Target="../media/image596.png"/><Relationship Id="rId371" Type="http://schemas.openxmlformats.org/officeDocument/2006/relationships/customXml" Target="../ink/ink696.xml"/><Relationship Id="rId427" Type="http://schemas.openxmlformats.org/officeDocument/2006/relationships/customXml" Target="../ink/ink724.xml"/><Relationship Id="rId26" Type="http://schemas.openxmlformats.org/officeDocument/2006/relationships/customXml" Target="../ink/ink524.xml"/><Relationship Id="rId231" Type="http://schemas.openxmlformats.org/officeDocument/2006/relationships/customXml" Target="../ink/ink626.xml"/><Relationship Id="rId273" Type="http://schemas.openxmlformats.org/officeDocument/2006/relationships/customXml" Target="../ink/ink647.xml"/><Relationship Id="rId329" Type="http://schemas.openxmlformats.org/officeDocument/2006/relationships/customXml" Target="../ink/ink675.xml"/><Relationship Id="rId68" Type="http://schemas.openxmlformats.org/officeDocument/2006/relationships/customXml" Target="../ink/ink545.xml"/><Relationship Id="rId133" Type="http://schemas.openxmlformats.org/officeDocument/2006/relationships/customXml" Target="../ink/ink577.xml"/><Relationship Id="rId175" Type="http://schemas.openxmlformats.org/officeDocument/2006/relationships/customXml" Target="../ink/ink598.xml"/><Relationship Id="rId340" Type="http://schemas.openxmlformats.org/officeDocument/2006/relationships/image" Target="../media/image684.png"/><Relationship Id="rId200" Type="http://schemas.openxmlformats.org/officeDocument/2006/relationships/image" Target="../media/image614.png"/><Relationship Id="rId382" Type="http://schemas.openxmlformats.org/officeDocument/2006/relationships/image" Target="../media/image705.png"/><Relationship Id="rId242" Type="http://schemas.openxmlformats.org/officeDocument/2006/relationships/image" Target="../media/image635.png"/><Relationship Id="rId284" Type="http://schemas.openxmlformats.org/officeDocument/2006/relationships/image" Target="../media/image656.png"/><Relationship Id="rId37" Type="http://schemas.openxmlformats.org/officeDocument/2006/relationships/image" Target="../media/image532.png"/><Relationship Id="rId79" Type="http://schemas.openxmlformats.org/officeDocument/2006/relationships/image" Target="../media/image553.png"/><Relationship Id="rId102" Type="http://schemas.openxmlformats.org/officeDocument/2006/relationships/image" Target="../media/image565.png"/><Relationship Id="rId144" Type="http://schemas.openxmlformats.org/officeDocument/2006/relationships/image" Target="../media/image586.png"/><Relationship Id="rId90" Type="http://schemas.openxmlformats.org/officeDocument/2006/relationships/customXml" Target="../ink/ink556.xml"/><Relationship Id="rId186" Type="http://schemas.openxmlformats.org/officeDocument/2006/relationships/image" Target="../media/image607.png"/><Relationship Id="rId351" Type="http://schemas.openxmlformats.org/officeDocument/2006/relationships/customXml" Target="../ink/ink686.xml"/><Relationship Id="rId393" Type="http://schemas.openxmlformats.org/officeDocument/2006/relationships/customXml" Target="../ink/ink707.xml"/><Relationship Id="rId407" Type="http://schemas.openxmlformats.org/officeDocument/2006/relationships/customXml" Target="../ink/ink714.xml"/><Relationship Id="rId211" Type="http://schemas.openxmlformats.org/officeDocument/2006/relationships/customXml" Target="../ink/ink616.xml"/><Relationship Id="rId253" Type="http://schemas.openxmlformats.org/officeDocument/2006/relationships/customXml" Target="../ink/ink637.xml"/><Relationship Id="rId295" Type="http://schemas.openxmlformats.org/officeDocument/2006/relationships/customXml" Target="../ink/ink658.xml"/><Relationship Id="rId309" Type="http://schemas.openxmlformats.org/officeDocument/2006/relationships/customXml" Target="../ink/ink665.xml"/><Relationship Id="rId48" Type="http://schemas.openxmlformats.org/officeDocument/2006/relationships/customXml" Target="../ink/ink535.xml"/><Relationship Id="rId113" Type="http://schemas.openxmlformats.org/officeDocument/2006/relationships/customXml" Target="../ink/ink567.xml"/><Relationship Id="rId320" Type="http://schemas.openxmlformats.org/officeDocument/2006/relationships/image" Target="../media/image674.png"/><Relationship Id="rId155" Type="http://schemas.openxmlformats.org/officeDocument/2006/relationships/customXml" Target="../ink/ink588.xml"/><Relationship Id="rId197" Type="http://schemas.openxmlformats.org/officeDocument/2006/relationships/customXml" Target="../ink/ink609.xml"/><Relationship Id="rId362" Type="http://schemas.openxmlformats.org/officeDocument/2006/relationships/image" Target="../media/image695.png"/><Relationship Id="rId418" Type="http://schemas.openxmlformats.org/officeDocument/2006/relationships/image" Target="../media/image723.png"/><Relationship Id="rId222" Type="http://schemas.openxmlformats.org/officeDocument/2006/relationships/image" Target="../media/image625.png"/><Relationship Id="rId264" Type="http://schemas.openxmlformats.org/officeDocument/2006/relationships/image" Target="../media/image646.png"/><Relationship Id="rId17" Type="http://schemas.openxmlformats.org/officeDocument/2006/relationships/image" Target="../media/image522.png"/><Relationship Id="rId59" Type="http://schemas.openxmlformats.org/officeDocument/2006/relationships/image" Target="../media/image543.png"/><Relationship Id="rId124" Type="http://schemas.openxmlformats.org/officeDocument/2006/relationships/image" Target="../media/image57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7.png"/><Relationship Id="rId21" Type="http://schemas.openxmlformats.org/officeDocument/2006/relationships/image" Target="../media/image739.png"/><Relationship Id="rId324" Type="http://schemas.openxmlformats.org/officeDocument/2006/relationships/image" Target="../media/image890.png"/><Relationship Id="rId170" Type="http://schemas.openxmlformats.org/officeDocument/2006/relationships/customXml" Target="../ink/ink807.xml"/><Relationship Id="rId268" Type="http://schemas.openxmlformats.org/officeDocument/2006/relationships/image" Target="../media/image862.png"/><Relationship Id="rId475" Type="http://schemas.openxmlformats.org/officeDocument/2006/relationships/customXml" Target="../ink/ink960.xml"/><Relationship Id="rId32" Type="http://schemas.openxmlformats.org/officeDocument/2006/relationships/customXml" Target="../ink/ink738.xml"/><Relationship Id="rId74" Type="http://schemas.openxmlformats.org/officeDocument/2006/relationships/customXml" Target="../ink/ink759.xml"/><Relationship Id="rId128" Type="http://schemas.openxmlformats.org/officeDocument/2006/relationships/customXml" Target="../ink/ink786.xml"/><Relationship Id="rId335" Type="http://schemas.openxmlformats.org/officeDocument/2006/relationships/customXml" Target="../ink/ink890.xml"/><Relationship Id="rId377" Type="http://schemas.openxmlformats.org/officeDocument/2006/relationships/customXml" Target="../ink/ink911.xml"/><Relationship Id="rId500" Type="http://schemas.openxmlformats.org/officeDocument/2006/relationships/image" Target="../media/image978.png"/><Relationship Id="rId5" Type="http://schemas.openxmlformats.org/officeDocument/2006/relationships/image" Target="../media/image731.emf"/><Relationship Id="rId181" Type="http://schemas.openxmlformats.org/officeDocument/2006/relationships/image" Target="../media/image819.png"/><Relationship Id="rId237" Type="http://schemas.openxmlformats.org/officeDocument/2006/relationships/customXml" Target="../ink/ink841.xml"/><Relationship Id="rId402" Type="http://schemas.openxmlformats.org/officeDocument/2006/relationships/image" Target="../media/image929.png"/><Relationship Id="rId279" Type="http://schemas.openxmlformats.org/officeDocument/2006/relationships/customXml" Target="../ink/ink862.xml"/><Relationship Id="rId444" Type="http://schemas.openxmlformats.org/officeDocument/2006/relationships/image" Target="../media/image950.png"/><Relationship Id="rId486" Type="http://schemas.openxmlformats.org/officeDocument/2006/relationships/image" Target="../media/image971.png"/><Relationship Id="rId43" Type="http://schemas.openxmlformats.org/officeDocument/2006/relationships/image" Target="../media/image750.png"/><Relationship Id="rId139" Type="http://schemas.openxmlformats.org/officeDocument/2006/relationships/image" Target="../media/image798.png"/><Relationship Id="rId290" Type="http://schemas.openxmlformats.org/officeDocument/2006/relationships/image" Target="../media/image873.png"/><Relationship Id="rId304" Type="http://schemas.openxmlformats.org/officeDocument/2006/relationships/image" Target="../media/image880.png"/><Relationship Id="rId346" Type="http://schemas.openxmlformats.org/officeDocument/2006/relationships/image" Target="../media/image901.png"/><Relationship Id="rId388" Type="http://schemas.openxmlformats.org/officeDocument/2006/relationships/image" Target="../media/image922.png"/><Relationship Id="rId511" Type="http://schemas.openxmlformats.org/officeDocument/2006/relationships/customXml" Target="../ink/ink978.xml"/><Relationship Id="rId85" Type="http://schemas.openxmlformats.org/officeDocument/2006/relationships/image" Target="../media/image771.png"/><Relationship Id="rId150" Type="http://schemas.openxmlformats.org/officeDocument/2006/relationships/customXml" Target="../ink/ink797.xml"/><Relationship Id="rId192" Type="http://schemas.openxmlformats.org/officeDocument/2006/relationships/customXml" Target="../ink/ink818.xml"/><Relationship Id="rId206" Type="http://schemas.openxmlformats.org/officeDocument/2006/relationships/customXml" Target="../ink/ink825.xml"/><Relationship Id="rId413" Type="http://schemas.openxmlformats.org/officeDocument/2006/relationships/customXml" Target="../ink/ink929.xml"/><Relationship Id="rId248" Type="http://schemas.openxmlformats.org/officeDocument/2006/relationships/image" Target="../media/image852.png"/><Relationship Id="rId455" Type="http://schemas.openxmlformats.org/officeDocument/2006/relationships/customXml" Target="../ink/ink950.xml"/><Relationship Id="rId497" Type="http://schemas.openxmlformats.org/officeDocument/2006/relationships/customXml" Target="../ink/ink971.xml"/><Relationship Id="rId12" Type="http://schemas.openxmlformats.org/officeDocument/2006/relationships/customXml" Target="../ink/ink728.xml"/><Relationship Id="rId108" Type="http://schemas.openxmlformats.org/officeDocument/2006/relationships/customXml" Target="../ink/ink776.xml"/><Relationship Id="rId315" Type="http://schemas.openxmlformats.org/officeDocument/2006/relationships/customXml" Target="../ink/ink880.xml"/><Relationship Id="rId357" Type="http://schemas.openxmlformats.org/officeDocument/2006/relationships/customXml" Target="../ink/ink901.xml"/><Relationship Id="rId522" Type="http://schemas.openxmlformats.org/officeDocument/2006/relationships/image" Target="../media/image989.png"/><Relationship Id="rId54" Type="http://schemas.openxmlformats.org/officeDocument/2006/relationships/customXml" Target="../ink/ink749.xml"/><Relationship Id="rId96" Type="http://schemas.openxmlformats.org/officeDocument/2006/relationships/customXml" Target="../ink/ink770.xml"/><Relationship Id="rId161" Type="http://schemas.openxmlformats.org/officeDocument/2006/relationships/image" Target="../media/image809.png"/><Relationship Id="rId217" Type="http://schemas.openxmlformats.org/officeDocument/2006/relationships/customXml" Target="../ink/ink831.xml"/><Relationship Id="rId399" Type="http://schemas.openxmlformats.org/officeDocument/2006/relationships/customXml" Target="../ink/ink922.xml"/><Relationship Id="rId259" Type="http://schemas.openxmlformats.org/officeDocument/2006/relationships/customXml" Target="../ink/ink852.xml"/><Relationship Id="rId424" Type="http://schemas.openxmlformats.org/officeDocument/2006/relationships/image" Target="../media/image940.png"/><Relationship Id="rId466" Type="http://schemas.openxmlformats.org/officeDocument/2006/relationships/image" Target="../media/image961.png"/><Relationship Id="rId23" Type="http://schemas.openxmlformats.org/officeDocument/2006/relationships/image" Target="../media/image740.png"/><Relationship Id="rId119" Type="http://schemas.openxmlformats.org/officeDocument/2006/relationships/image" Target="../media/image788.png"/><Relationship Id="rId270" Type="http://schemas.openxmlformats.org/officeDocument/2006/relationships/image" Target="../media/image863.png"/><Relationship Id="rId326" Type="http://schemas.openxmlformats.org/officeDocument/2006/relationships/image" Target="../media/image891.png"/><Relationship Id="rId65" Type="http://schemas.openxmlformats.org/officeDocument/2006/relationships/image" Target="../media/image761.png"/><Relationship Id="rId130" Type="http://schemas.openxmlformats.org/officeDocument/2006/relationships/customXml" Target="../ink/ink787.xml"/><Relationship Id="rId368" Type="http://schemas.openxmlformats.org/officeDocument/2006/relationships/image" Target="../media/image912.png"/><Relationship Id="rId172" Type="http://schemas.openxmlformats.org/officeDocument/2006/relationships/customXml" Target="../ink/ink808.xml"/><Relationship Id="rId228" Type="http://schemas.openxmlformats.org/officeDocument/2006/relationships/image" Target="../media/image842.png"/><Relationship Id="rId435" Type="http://schemas.openxmlformats.org/officeDocument/2006/relationships/customXml" Target="../ink/ink940.xml"/><Relationship Id="rId477" Type="http://schemas.openxmlformats.org/officeDocument/2006/relationships/customXml" Target="../ink/ink961.xml"/><Relationship Id="rId281" Type="http://schemas.openxmlformats.org/officeDocument/2006/relationships/customXml" Target="../ink/ink863.xml"/><Relationship Id="rId337" Type="http://schemas.openxmlformats.org/officeDocument/2006/relationships/customXml" Target="../ink/ink891.xml"/><Relationship Id="rId502" Type="http://schemas.openxmlformats.org/officeDocument/2006/relationships/image" Target="../media/image979.png"/><Relationship Id="rId34" Type="http://schemas.openxmlformats.org/officeDocument/2006/relationships/customXml" Target="../ink/ink739.xml"/><Relationship Id="rId76" Type="http://schemas.openxmlformats.org/officeDocument/2006/relationships/customXml" Target="../ink/ink760.xml"/><Relationship Id="rId141" Type="http://schemas.openxmlformats.org/officeDocument/2006/relationships/image" Target="../media/image799.png"/><Relationship Id="rId379" Type="http://schemas.openxmlformats.org/officeDocument/2006/relationships/customXml" Target="../ink/ink912.xml"/><Relationship Id="rId7" Type="http://schemas.openxmlformats.org/officeDocument/2006/relationships/image" Target="../media/image732.png"/><Relationship Id="rId183" Type="http://schemas.openxmlformats.org/officeDocument/2006/relationships/image" Target="../media/image820.png"/><Relationship Id="rId239" Type="http://schemas.openxmlformats.org/officeDocument/2006/relationships/customXml" Target="../ink/ink842.xml"/><Relationship Id="rId390" Type="http://schemas.openxmlformats.org/officeDocument/2006/relationships/image" Target="../media/image923.png"/><Relationship Id="rId404" Type="http://schemas.openxmlformats.org/officeDocument/2006/relationships/image" Target="../media/image930.png"/><Relationship Id="rId446" Type="http://schemas.openxmlformats.org/officeDocument/2006/relationships/image" Target="../media/image951.png"/><Relationship Id="rId250" Type="http://schemas.openxmlformats.org/officeDocument/2006/relationships/image" Target="../media/image853.png"/><Relationship Id="rId292" Type="http://schemas.openxmlformats.org/officeDocument/2006/relationships/image" Target="../media/image874.png"/><Relationship Id="rId306" Type="http://schemas.openxmlformats.org/officeDocument/2006/relationships/image" Target="../media/image881.png"/><Relationship Id="rId488" Type="http://schemas.openxmlformats.org/officeDocument/2006/relationships/image" Target="../media/image972.png"/><Relationship Id="rId45" Type="http://schemas.openxmlformats.org/officeDocument/2006/relationships/image" Target="../media/image751.png"/><Relationship Id="rId87" Type="http://schemas.openxmlformats.org/officeDocument/2006/relationships/image" Target="../media/image772.png"/><Relationship Id="rId110" Type="http://schemas.openxmlformats.org/officeDocument/2006/relationships/customXml" Target="../ink/ink777.xml"/><Relationship Id="rId348" Type="http://schemas.openxmlformats.org/officeDocument/2006/relationships/image" Target="../media/image902.png"/><Relationship Id="rId513" Type="http://schemas.openxmlformats.org/officeDocument/2006/relationships/customXml" Target="../ink/ink979.xml"/><Relationship Id="rId152" Type="http://schemas.openxmlformats.org/officeDocument/2006/relationships/customXml" Target="../ink/ink798.xml"/><Relationship Id="rId194" Type="http://schemas.openxmlformats.org/officeDocument/2006/relationships/customXml" Target="../ink/ink819.xml"/><Relationship Id="rId208" Type="http://schemas.openxmlformats.org/officeDocument/2006/relationships/customXml" Target="../ink/ink826.xml"/><Relationship Id="rId415" Type="http://schemas.openxmlformats.org/officeDocument/2006/relationships/customXml" Target="../ink/ink930.xml"/><Relationship Id="rId457" Type="http://schemas.openxmlformats.org/officeDocument/2006/relationships/customXml" Target="../ink/ink951.xml"/><Relationship Id="rId261" Type="http://schemas.openxmlformats.org/officeDocument/2006/relationships/customXml" Target="../ink/ink853.xml"/><Relationship Id="rId499" Type="http://schemas.openxmlformats.org/officeDocument/2006/relationships/customXml" Target="../ink/ink972.xml"/><Relationship Id="rId14" Type="http://schemas.openxmlformats.org/officeDocument/2006/relationships/customXml" Target="../ink/ink729.xml"/><Relationship Id="rId56" Type="http://schemas.openxmlformats.org/officeDocument/2006/relationships/customXml" Target="../ink/ink750.xml"/><Relationship Id="rId317" Type="http://schemas.openxmlformats.org/officeDocument/2006/relationships/customXml" Target="../ink/ink881.xml"/><Relationship Id="rId359" Type="http://schemas.openxmlformats.org/officeDocument/2006/relationships/customXml" Target="../ink/ink902.xml"/><Relationship Id="rId524" Type="http://schemas.openxmlformats.org/officeDocument/2006/relationships/image" Target="../media/image990.png"/><Relationship Id="rId98" Type="http://schemas.openxmlformats.org/officeDocument/2006/relationships/customXml" Target="../ink/ink771.xml"/><Relationship Id="rId121" Type="http://schemas.openxmlformats.org/officeDocument/2006/relationships/image" Target="../media/image789.png"/><Relationship Id="rId163" Type="http://schemas.openxmlformats.org/officeDocument/2006/relationships/image" Target="../media/image810.png"/><Relationship Id="rId219" Type="http://schemas.openxmlformats.org/officeDocument/2006/relationships/customXml" Target="../ink/ink832.xml"/><Relationship Id="rId370" Type="http://schemas.openxmlformats.org/officeDocument/2006/relationships/image" Target="../media/image913.png"/><Relationship Id="rId426" Type="http://schemas.openxmlformats.org/officeDocument/2006/relationships/image" Target="../media/image941.png"/><Relationship Id="rId230" Type="http://schemas.openxmlformats.org/officeDocument/2006/relationships/image" Target="../media/image843.png"/><Relationship Id="rId468" Type="http://schemas.openxmlformats.org/officeDocument/2006/relationships/image" Target="../media/image962.png"/><Relationship Id="rId25" Type="http://schemas.openxmlformats.org/officeDocument/2006/relationships/image" Target="../media/image741.png"/><Relationship Id="rId67" Type="http://schemas.openxmlformats.org/officeDocument/2006/relationships/image" Target="../media/image762.png"/><Relationship Id="rId272" Type="http://schemas.openxmlformats.org/officeDocument/2006/relationships/image" Target="../media/image864.png"/><Relationship Id="rId328" Type="http://schemas.openxmlformats.org/officeDocument/2006/relationships/image" Target="../media/image892.png"/><Relationship Id="rId132" Type="http://schemas.openxmlformats.org/officeDocument/2006/relationships/customXml" Target="../ink/ink788.xml"/><Relationship Id="rId174" Type="http://schemas.openxmlformats.org/officeDocument/2006/relationships/customXml" Target="../ink/ink809.xml"/><Relationship Id="rId381" Type="http://schemas.openxmlformats.org/officeDocument/2006/relationships/customXml" Target="../ink/ink913.xml"/><Relationship Id="rId241" Type="http://schemas.openxmlformats.org/officeDocument/2006/relationships/customXml" Target="../ink/ink843.xml"/><Relationship Id="rId437" Type="http://schemas.openxmlformats.org/officeDocument/2006/relationships/customXml" Target="../ink/ink941.xml"/><Relationship Id="rId479" Type="http://schemas.openxmlformats.org/officeDocument/2006/relationships/customXml" Target="../ink/ink962.xml"/><Relationship Id="rId36" Type="http://schemas.openxmlformats.org/officeDocument/2006/relationships/customXml" Target="../ink/ink740.xml"/><Relationship Id="rId283" Type="http://schemas.openxmlformats.org/officeDocument/2006/relationships/customXml" Target="../ink/ink864.xml"/><Relationship Id="rId339" Type="http://schemas.openxmlformats.org/officeDocument/2006/relationships/customXml" Target="../ink/ink892.xml"/><Relationship Id="rId490" Type="http://schemas.openxmlformats.org/officeDocument/2006/relationships/image" Target="../media/image973.png"/><Relationship Id="rId504" Type="http://schemas.openxmlformats.org/officeDocument/2006/relationships/image" Target="../media/image980.png"/><Relationship Id="rId78" Type="http://schemas.openxmlformats.org/officeDocument/2006/relationships/customXml" Target="../ink/ink761.xml"/><Relationship Id="rId101" Type="http://schemas.openxmlformats.org/officeDocument/2006/relationships/image" Target="../media/image779.png"/><Relationship Id="rId143" Type="http://schemas.openxmlformats.org/officeDocument/2006/relationships/image" Target="../media/image800.png"/><Relationship Id="rId185" Type="http://schemas.openxmlformats.org/officeDocument/2006/relationships/image" Target="../media/image821.png"/><Relationship Id="rId350" Type="http://schemas.openxmlformats.org/officeDocument/2006/relationships/image" Target="../media/image903.png"/><Relationship Id="rId406" Type="http://schemas.openxmlformats.org/officeDocument/2006/relationships/image" Target="../media/image931.png"/><Relationship Id="rId9" Type="http://schemas.openxmlformats.org/officeDocument/2006/relationships/image" Target="../media/image733.png"/><Relationship Id="rId210" Type="http://schemas.openxmlformats.org/officeDocument/2006/relationships/customXml" Target="../ink/ink827.xml"/><Relationship Id="rId392" Type="http://schemas.openxmlformats.org/officeDocument/2006/relationships/image" Target="../media/image924.png"/><Relationship Id="rId448" Type="http://schemas.openxmlformats.org/officeDocument/2006/relationships/image" Target="../media/image952.png"/><Relationship Id="rId252" Type="http://schemas.openxmlformats.org/officeDocument/2006/relationships/image" Target="../media/image854.png"/><Relationship Id="rId294" Type="http://schemas.openxmlformats.org/officeDocument/2006/relationships/image" Target="../media/image875.png"/><Relationship Id="rId308" Type="http://schemas.openxmlformats.org/officeDocument/2006/relationships/image" Target="../media/image882.png"/><Relationship Id="rId515" Type="http://schemas.openxmlformats.org/officeDocument/2006/relationships/customXml" Target="../ink/ink980.xml"/><Relationship Id="rId47" Type="http://schemas.openxmlformats.org/officeDocument/2006/relationships/image" Target="../media/image752.png"/><Relationship Id="rId89" Type="http://schemas.openxmlformats.org/officeDocument/2006/relationships/image" Target="../media/image773.png"/><Relationship Id="rId112" Type="http://schemas.openxmlformats.org/officeDocument/2006/relationships/customXml" Target="../ink/ink778.xml"/><Relationship Id="rId154" Type="http://schemas.openxmlformats.org/officeDocument/2006/relationships/customXml" Target="../ink/ink799.xml"/><Relationship Id="rId361" Type="http://schemas.openxmlformats.org/officeDocument/2006/relationships/customXml" Target="../ink/ink903.xml"/><Relationship Id="rId196" Type="http://schemas.openxmlformats.org/officeDocument/2006/relationships/customXml" Target="../ink/ink820.xml"/><Relationship Id="rId417" Type="http://schemas.openxmlformats.org/officeDocument/2006/relationships/customXml" Target="../ink/ink931.xml"/><Relationship Id="rId459" Type="http://schemas.openxmlformats.org/officeDocument/2006/relationships/customXml" Target="../ink/ink952.xml"/><Relationship Id="rId16" Type="http://schemas.openxmlformats.org/officeDocument/2006/relationships/customXml" Target="../ink/ink730.xml"/><Relationship Id="rId221" Type="http://schemas.openxmlformats.org/officeDocument/2006/relationships/customXml" Target="../ink/ink833.xml"/><Relationship Id="rId263" Type="http://schemas.openxmlformats.org/officeDocument/2006/relationships/customXml" Target="../ink/ink854.xml"/><Relationship Id="rId319" Type="http://schemas.openxmlformats.org/officeDocument/2006/relationships/customXml" Target="../ink/ink882.xml"/><Relationship Id="rId470" Type="http://schemas.openxmlformats.org/officeDocument/2006/relationships/image" Target="../media/image963.png"/><Relationship Id="rId526" Type="http://schemas.openxmlformats.org/officeDocument/2006/relationships/image" Target="../media/image991.png"/><Relationship Id="rId58" Type="http://schemas.openxmlformats.org/officeDocument/2006/relationships/customXml" Target="../ink/ink751.xml"/><Relationship Id="rId123" Type="http://schemas.openxmlformats.org/officeDocument/2006/relationships/image" Target="../media/image790.png"/><Relationship Id="rId330" Type="http://schemas.openxmlformats.org/officeDocument/2006/relationships/image" Target="../media/image893.png"/><Relationship Id="rId165" Type="http://schemas.openxmlformats.org/officeDocument/2006/relationships/image" Target="../media/image811.png"/><Relationship Id="rId372" Type="http://schemas.openxmlformats.org/officeDocument/2006/relationships/image" Target="../media/image914.png"/><Relationship Id="rId428" Type="http://schemas.openxmlformats.org/officeDocument/2006/relationships/image" Target="../media/image942.png"/><Relationship Id="rId232" Type="http://schemas.openxmlformats.org/officeDocument/2006/relationships/image" Target="../media/image844.png"/><Relationship Id="rId274" Type="http://schemas.openxmlformats.org/officeDocument/2006/relationships/image" Target="../media/image865.png"/><Relationship Id="rId481" Type="http://schemas.openxmlformats.org/officeDocument/2006/relationships/customXml" Target="../ink/ink963.xml"/><Relationship Id="rId27" Type="http://schemas.openxmlformats.org/officeDocument/2006/relationships/image" Target="../media/image742.png"/><Relationship Id="rId69" Type="http://schemas.openxmlformats.org/officeDocument/2006/relationships/image" Target="../media/image763.png"/><Relationship Id="rId134" Type="http://schemas.openxmlformats.org/officeDocument/2006/relationships/customXml" Target="../ink/ink789.xml"/><Relationship Id="rId80" Type="http://schemas.openxmlformats.org/officeDocument/2006/relationships/customXml" Target="../ink/ink762.xml"/><Relationship Id="rId176" Type="http://schemas.openxmlformats.org/officeDocument/2006/relationships/customXml" Target="../ink/ink810.xml"/><Relationship Id="rId341" Type="http://schemas.openxmlformats.org/officeDocument/2006/relationships/customXml" Target="../ink/ink893.xml"/><Relationship Id="rId383" Type="http://schemas.openxmlformats.org/officeDocument/2006/relationships/customXml" Target="../ink/ink914.xml"/><Relationship Id="rId439" Type="http://schemas.openxmlformats.org/officeDocument/2006/relationships/customXml" Target="../ink/ink942.xml"/><Relationship Id="rId201" Type="http://schemas.openxmlformats.org/officeDocument/2006/relationships/image" Target="../media/image829.png"/><Relationship Id="rId243" Type="http://schemas.openxmlformats.org/officeDocument/2006/relationships/customXml" Target="../ink/ink844.xml"/><Relationship Id="rId285" Type="http://schemas.openxmlformats.org/officeDocument/2006/relationships/customXml" Target="../ink/ink865.xml"/><Relationship Id="rId450" Type="http://schemas.openxmlformats.org/officeDocument/2006/relationships/image" Target="../media/image953.png"/><Relationship Id="rId506" Type="http://schemas.openxmlformats.org/officeDocument/2006/relationships/image" Target="../media/image981.png"/><Relationship Id="rId38" Type="http://schemas.openxmlformats.org/officeDocument/2006/relationships/customXml" Target="../ink/ink741.xml"/><Relationship Id="rId103" Type="http://schemas.openxmlformats.org/officeDocument/2006/relationships/image" Target="../media/image780.png"/><Relationship Id="rId310" Type="http://schemas.openxmlformats.org/officeDocument/2006/relationships/image" Target="../media/image883.png"/><Relationship Id="rId492" Type="http://schemas.openxmlformats.org/officeDocument/2006/relationships/image" Target="../media/image974.png"/><Relationship Id="rId91" Type="http://schemas.openxmlformats.org/officeDocument/2006/relationships/image" Target="../media/image774.png"/><Relationship Id="rId145" Type="http://schemas.openxmlformats.org/officeDocument/2006/relationships/image" Target="../media/image801.png"/><Relationship Id="rId187" Type="http://schemas.openxmlformats.org/officeDocument/2006/relationships/image" Target="../media/image822.png"/><Relationship Id="rId352" Type="http://schemas.openxmlformats.org/officeDocument/2006/relationships/image" Target="../media/image904.png"/><Relationship Id="rId394" Type="http://schemas.openxmlformats.org/officeDocument/2006/relationships/image" Target="../media/image925.png"/><Relationship Id="rId408" Type="http://schemas.openxmlformats.org/officeDocument/2006/relationships/image" Target="../media/image932.png"/><Relationship Id="rId212" Type="http://schemas.openxmlformats.org/officeDocument/2006/relationships/customXml" Target="../ink/ink828.xml"/><Relationship Id="rId254" Type="http://schemas.openxmlformats.org/officeDocument/2006/relationships/image" Target="../media/image855.png"/><Relationship Id="rId49" Type="http://schemas.openxmlformats.org/officeDocument/2006/relationships/image" Target="../media/image753.png"/><Relationship Id="rId114" Type="http://schemas.openxmlformats.org/officeDocument/2006/relationships/customXml" Target="../ink/ink779.xml"/><Relationship Id="rId296" Type="http://schemas.openxmlformats.org/officeDocument/2006/relationships/image" Target="../media/image876.png"/><Relationship Id="rId461" Type="http://schemas.openxmlformats.org/officeDocument/2006/relationships/customXml" Target="../ink/ink953.xml"/><Relationship Id="rId517" Type="http://schemas.openxmlformats.org/officeDocument/2006/relationships/customXml" Target="../ink/ink981.xml"/><Relationship Id="rId60" Type="http://schemas.openxmlformats.org/officeDocument/2006/relationships/customXml" Target="../ink/ink752.xml"/><Relationship Id="rId156" Type="http://schemas.openxmlformats.org/officeDocument/2006/relationships/customXml" Target="../ink/ink800.xml"/><Relationship Id="rId198" Type="http://schemas.openxmlformats.org/officeDocument/2006/relationships/customXml" Target="../ink/ink821.xml"/><Relationship Id="rId321" Type="http://schemas.openxmlformats.org/officeDocument/2006/relationships/customXml" Target="../ink/ink883.xml"/><Relationship Id="rId363" Type="http://schemas.openxmlformats.org/officeDocument/2006/relationships/customXml" Target="../ink/ink904.xml"/><Relationship Id="rId419" Type="http://schemas.openxmlformats.org/officeDocument/2006/relationships/customXml" Target="../ink/ink932.xml"/><Relationship Id="rId223" Type="http://schemas.openxmlformats.org/officeDocument/2006/relationships/customXml" Target="../ink/ink834.xml"/><Relationship Id="rId430" Type="http://schemas.openxmlformats.org/officeDocument/2006/relationships/image" Target="../media/image943.png"/><Relationship Id="rId18" Type="http://schemas.openxmlformats.org/officeDocument/2006/relationships/customXml" Target="../ink/ink731.xml"/><Relationship Id="rId265" Type="http://schemas.openxmlformats.org/officeDocument/2006/relationships/customXml" Target="../ink/ink855.xml"/><Relationship Id="rId472" Type="http://schemas.openxmlformats.org/officeDocument/2006/relationships/image" Target="../media/image964.png"/><Relationship Id="rId528" Type="http://schemas.openxmlformats.org/officeDocument/2006/relationships/image" Target="../media/image992.png"/><Relationship Id="rId125" Type="http://schemas.openxmlformats.org/officeDocument/2006/relationships/image" Target="../media/image791.png"/><Relationship Id="rId167" Type="http://schemas.openxmlformats.org/officeDocument/2006/relationships/image" Target="../media/image812.png"/><Relationship Id="rId332" Type="http://schemas.openxmlformats.org/officeDocument/2006/relationships/image" Target="../media/image894.png"/><Relationship Id="rId374" Type="http://schemas.openxmlformats.org/officeDocument/2006/relationships/image" Target="../media/image915.png"/><Relationship Id="rId71" Type="http://schemas.openxmlformats.org/officeDocument/2006/relationships/image" Target="../media/image764.png"/><Relationship Id="rId234" Type="http://schemas.openxmlformats.org/officeDocument/2006/relationships/image" Target="../media/image845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743.png"/><Relationship Id="rId276" Type="http://schemas.openxmlformats.org/officeDocument/2006/relationships/image" Target="../media/image866.png"/><Relationship Id="rId441" Type="http://schemas.openxmlformats.org/officeDocument/2006/relationships/customXml" Target="../ink/ink943.xml"/><Relationship Id="rId483" Type="http://schemas.openxmlformats.org/officeDocument/2006/relationships/customXml" Target="../ink/ink964.xml"/><Relationship Id="rId40" Type="http://schemas.openxmlformats.org/officeDocument/2006/relationships/customXml" Target="../ink/ink742.xml"/><Relationship Id="rId136" Type="http://schemas.openxmlformats.org/officeDocument/2006/relationships/customXml" Target="../ink/ink790.xml"/><Relationship Id="rId178" Type="http://schemas.openxmlformats.org/officeDocument/2006/relationships/customXml" Target="../ink/ink811.xml"/><Relationship Id="rId301" Type="http://schemas.openxmlformats.org/officeDocument/2006/relationships/customXml" Target="../ink/ink873.xml"/><Relationship Id="rId343" Type="http://schemas.openxmlformats.org/officeDocument/2006/relationships/customXml" Target="../ink/ink894.xml"/><Relationship Id="rId82" Type="http://schemas.openxmlformats.org/officeDocument/2006/relationships/customXml" Target="../ink/ink763.xml"/><Relationship Id="rId203" Type="http://schemas.openxmlformats.org/officeDocument/2006/relationships/image" Target="../media/image830.png"/><Relationship Id="rId385" Type="http://schemas.openxmlformats.org/officeDocument/2006/relationships/customXml" Target="../ink/ink915.xml"/><Relationship Id="rId245" Type="http://schemas.openxmlformats.org/officeDocument/2006/relationships/customXml" Target="../ink/ink845.xml"/><Relationship Id="rId287" Type="http://schemas.openxmlformats.org/officeDocument/2006/relationships/customXml" Target="../ink/ink866.xml"/><Relationship Id="rId410" Type="http://schemas.openxmlformats.org/officeDocument/2006/relationships/image" Target="../media/image933.png"/><Relationship Id="rId452" Type="http://schemas.openxmlformats.org/officeDocument/2006/relationships/image" Target="../media/image954.png"/><Relationship Id="rId494" Type="http://schemas.openxmlformats.org/officeDocument/2006/relationships/image" Target="../media/image975.png"/><Relationship Id="rId508" Type="http://schemas.openxmlformats.org/officeDocument/2006/relationships/image" Target="../media/image982.png"/><Relationship Id="rId105" Type="http://schemas.openxmlformats.org/officeDocument/2006/relationships/image" Target="../media/image781.png"/><Relationship Id="rId147" Type="http://schemas.openxmlformats.org/officeDocument/2006/relationships/image" Target="../media/image802.png"/><Relationship Id="rId312" Type="http://schemas.openxmlformats.org/officeDocument/2006/relationships/image" Target="../media/image884.png"/><Relationship Id="rId354" Type="http://schemas.openxmlformats.org/officeDocument/2006/relationships/image" Target="../media/image905.png"/><Relationship Id="rId51" Type="http://schemas.openxmlformats.org/officeDocument/2006/relationships/image" Target="../media/image754.png"/><Relationship Id="rId93" Type="http://schemas.openxmlformats.org/officeDocument/2006/relationships/image" Target="../media/image775.png"/><Relationship Id="rId189" Type="http://schemas.openxmlformats.org/officeDocument/2006/relationships/image" Target="../media/image823.png"/><Relationship Id="rId396" Type="http://schemas.openxmlformats.org/officeDocument/2006/relationships/image" Target="../media/image926.png"/><Relationship Id="rId214" Type="http://schemas.openxmlformats.org/officeDocument/2006/relationships/customXml" Target="../ink/ink829.xml"/><Relationship Id="rId256" Type="http://schemas.openxmlformats.org/officeDocument/2006/relationships/image" Target="../media/image856.png"/><Relationship Id="rId298" Type="http://schemas.openxmlformats.org/officeDocument/2006/relationships/image" Target="../media/image877.png"/><Relationship Id="rId421" Type="http://schemas.openxmlformats.org/officeDocument/2006/relationships/customXml" Target="../ink/ink933.xml"/><Relationship Id="rId463" Type="http://schemas.openxmlformats.org/officeDocument/2006/relationships/customXml" Target="../ink/ink954.xml"/><Relationship Id="rId519" Type="http://schemas.openxmlformats.org/officeDocument/2006/relationships/customXml" Target="../ink/ink982.xml"/><Relationship Id="rId116" Type="http://schemas.openxmlformats.org/officeDocument/2006/relationships/customXml" Target="../ink/ink780.xml"/><Relationship Id="rId158" Type="http://schemas.openxmlformats.org/officeDocument/2006/relationships/customXml" Target="../ink/ink801.xml"/><Relationship Id="rId323" Type="http://schemas.openxmlformats.org/officeDocument/2006/relationships/customXml" Target="../ink/ink884.xml"/><Relationship Id="rId20" Type="http://schemas.openxmlformats.org/officeDocument/2006/relationships/customXml" Target="../ink/ink732.xml"/><Relationship Id="rId62" Type="http://schemas.openxmlformats.org/officeDocument/2006/relationships/customXml" Target="../ink/ink753.xml"/><Relationship Id="rId365" Type="http://schemas.openxmlformats.org/officeDocument/2006/relationships/customXml" Target="../ink/ink905.xml"/><Relationship Id="rId225" Type="http://schemas.openxmlformats.org/officeDocument/2006/relationships/customXml" Target="../ink/ink835.xml"/><Relationship Id="rId267" Type="http://schemas.openxmlformats.org/officeDocument/2006/relationships/customXml" Target="../ink/ink856.xml"/><Relationship Id="rId432" Type="http://schemas.openxmlformats.org/officeDocument/2006/relationships/image" Target="../media/image944.png"/><Relationship Id="rId474" Type="http://schemas.openxmlformats.org/officeDocument/2006/relationships/image" Target="../media/image965.png"/><Relationship Id="rId127" Type="http://schemas.openxmlformats.org/officeDocument/2006/relationships/image" Target="../media/image792.png"/><Relationship Id="rId31" Type="http://schemas.openxmlformats.org/officeDocument/2006/relationships/image" Target="../media/image744.png"/><Relationship Id="rId73" Type="http://schemas.openxmlformats.org/officeDocument/2006/relationships/image" Target="../media/image765.png"/><Relationship Id="rId169" Type="http://schemas.openxmlformats.org/officeDocument/2006/relationships/image" Target="../media/image813.png"/><Relationship Id="rId334" Type="http://schemas.openxmlformats.org/officeDocument/2006/relationships/image" Target="../media/image895.png"/><Relationship Id="rId376" Type="http://schemas.openxmlformats.org/officeDocument/2006/relationships/image" Target="../media/image916.png"/><Relationship Id="rId4" Type="http://schemas.openxmlformats.org/officeDocument/2006/relationships/image" Target="../media/image730.emf"/><Relationship Id="rId180" Type="http://schemas.openxmlformats.org/officeDocument/2006/relationships/customXml" Target="../ink/ink812.xml"/><Relationship Id="rId236" Type="http://schemas.openxmlformats.org/officeDocument/2006/relationships/image" Target="../media/image846.png"/><Relationship Id="rId278" Type="http://schemas.openxmlformats.org/officeDocument/2006/relationships/image" Target="../media/image867.png"/><Relationship Id="rId401" Type="http://schemas.openxmlformats.org/officeDocument/2006/relationships/customXml" Target="../ink/ink923.xml"/><Relationship Id="rId443" Type="http://schemas.openxmlformats.org/officeDocument/2006/relationships/customXml" Target="../ink/ink944.xml"/><Relationship Id="rId303" Type="http://schemas.openxmlformats.org/officeDocument/2006/relationships/customXml" Target="../ink/ink874.xml"/><Relationship Id="rId485" Type="http://schemas.openxmlformats.org/officeDocument/2006/relationships/customXml" Target="../ink/ink965.xml"/><Relationship Id="rId42" Type="http://schemas.openxmlformats.org/officeDocument/2006/relationships/customXml" Target="../ink/ink743.xml"/><Relationship Id="rId84" Type="http://schemas.openxmlformats.org/officeDocument/2006/relationships/customXml" Target="../ink/ink764.xml"/><Relationship Id="rId138" Type="http://schemas.openxmlformats.org/officeDocument/2006/relationships/customXml" Target="../ink/ink791.xml"/><Relationship Id="rId345" Type="http://schemas.openxmlformats.org/officeDocument/2006/relationships/customXml" Target="../ink/ink895.xml"/><Relationship Id="rId387" Type="http://schemas.openxmlformats.org/officeDocument/2006/relationships/customXml" Target="../ink/ink916.xml"/><Relationship Id="rId510" Type="http://schemas.openxmlformats.org/officeDocument/2006/relationships/image" Target="../media/image983.png"/><Relationship Id="rId191" Type="http://schemas.openxmlformats.org/officeDocument/2006/relationships/image" Target="../media/image824.png"/><Relationship Id="rId205" Type="http://schemas.openxmlformats.org/officeDocument/2006/relationships/image" Target="../media/image831.png"/><Relationship Id="rId247" Type="http://schemas.openxmlformats.org/officeDocument/2006/relationships/customXml" Target="../ink/ink846.xml"/><Relationship Id="rId412" Type="http://schemas.openxmlformats.org/officeDocument/2006/relationships/image" Target="../media/image934.png"/><Relationship Id="rId107" Type="http://schemas.openxmlformats.org/officeDocument/2006/relationships/image" Target="../media/image782.png"/><Relationship Id="rId289" Type="http://schemas.openxmlformats.org/officeDocument/2006/relationships/customXml" Target="../ink/ink867.xml"/><Relationship Id="rId454" Type="http://schemas.openxmlformats.org/officeDocument/2006/relationships/image" Target="../media/image955.png"/><Relationship Id="rId496" Type="http://schemas.openxmlformats.org/officeDocument/2006/relationships/image" Target="../media/image976.png"/><Relationship Id="rId11" Type="http://schemas.openxmlformats.org/officeDocument/2006/relationships/image" Target="../media/image734.png"/><Relationship Id="rId53" Type="http://schemas.openxmlformats.org/officeDocument/2006/relationships/image" Target="../media/image755.png"/><Relationship Id="rId149" Type="http://schemas.openxmlformats.org/officeDocument/2006/relationships/image" Target="../media/image803.png"/><Relationship Id="rId314" Type="http://schemas.openxmlformats.org/officeDocument/2006/relationships/image" Target="../media/image885.png"/><Relationship Id="rId356" Type="http://schemas.openxmlformats.org/officeDocument/2006/relationships/image" Target="../media/image906.png"/><Relationship Id="rId398" Type="http://schemas.openxmlformats.org/officeDocument/2006/relationships/image" Target="../media/image927.png"/><Relationship Id="rId521" Type="http://schemas.openxmlformats.org/officeDocument/2006/relationships/customXml" Target="../ink/ink983.xml"/><Relationship Id="rId95" Type="http://schemas.openxmlformats.org/officeDocument/2006/relationships/image" Target="../media/image776.png"/><Relationship Id="rId160" Type="http://schemas.openxmlformats.org/officeDocument/2006/relationships/customXml" Target="../ink/ink802.xml"/><Relationship Id="rId216" Type="http://schemas.openxmlformats.org/officeDocument/2006/relationships/customXml" Target="../ink/ink830.xml"/><Relationship Id="rId423" Type="http://schemas.openxmlformats.org/officeDocument/2006/relationships/customXml" Target="../ink/ink934.xml"/><Relationship Id="rId258" Type="http://schemas.openxmlformats.org/officeDocument/2006/relationships/image" Target="../media/image857.png"/><Relationship Id="rId465" Type="http://schemas.openxmlformats.org/officeDocument/2006/relationships/customXml" Target="../ink/ink955.xml"/><Relationship Id="rId22" Type="http://schemas.openxmlformats.org/officeDocument/2006/relationships/customXml" Target="../ink/ink733.xml"/><Relationship Id="rId64" Type="http://schemas.openxmlformats.org/officeDocument/2006/relationships/customXml" Target="../ink/ink754.xml"/><Relationship Id="rId118" Type="http://schemas.openxmlformats.org/officeDocument/2006/relationships/customXml" Target="../ink/ink781.xml"/><Relationship Id="rId325" Type="http://schemas.openxmlformats.org/officeDocument/2006/relationships/customXml" Target="../ink/ink885.xml"/><Relationship Id="rId367" Type="http://schemas.openxmlformats.org/officeDocument/2006/relationships/customXml" Target="../ink/ink906.xml"/><Relationship Id="rId171" Type="http://schemas.openxmlformats.org/officeDocument/2006/relationships/image" Target="../media/image814.png"/><Relationship Id="rId227" Type="http://schemas.openxmlformats.org/officeDocument/2006/relationships/customXml" Target="../ink/ink836.xml"/><Relationship Id="rId269" Type="http://schemas.openxmlformats.org/officeDocument/2006/relationships/customXml" Target="../ink/ink857.xml"/><Relationship Id="rId434" Type="http://schemas.openxmlformats.org/officeDocument/2006/relationships/image" Target="../media/image945.png"/><Relationship Id="rId476" Type="http://schemas.openxmlformats.org/officeDocument/2006/relationships/image" Target="../media/image966.png"/><Relationship Id="rId33" Type="http://schemas.openxmlformats.org/officeDocument/2006/relationships/image" Target="../media/image745.png"/><Relationship Id="rId129" Type="http://schemas.openxmlformats.org/officeDocument/2006/relationships/image" Target="../media/image793.png"/><Relationship Id="rId280" Type="http://schemas.openxmlformats.org/officeDocument/2006/relationships/image" Target="../media/image868.png"/><Relationship Id="rId336" Type="http://schemas.openxmlformats.org/officeDocument/2006/relationships/image" Target="../media/image896.png"/><Relationship Id="rId501" Type="http://schemas.openxmlformats.org/officeDocument/2006/relationships/customXml" Target="../ink/ink973.xml"/><Relationship Id="rId75" Type="http://schemas.openxmlformats.org/officeDocument/2006/relationships/image" Target="../media/image766.png"/><Relationship Id="rId140" Type="http://schemas.openxmlformats.org/officeDocument/2006/relationships/customXml" Target="../ink/ink792.xml"/><Relationship Id="rId182" Type="http://schemas.openxmlformats.org/officeDocument/2006/relationships/customXml" Target="../ink/ink813.xml"/><Relationship Id="rId378" Type="http://schemas.openxmlformats.org/officeDocument/2006/relationships/image" Target="../media/image917.png"/><Relationship Id="rId403" Type="http://schemas.openxmlformats.org/officeDocument/2006/relationships/customXml" Target="../ink/ink924.xml"/><Relationship Id="rId6" Type="http://schemas.openxmlformats.org/officeDocument/2006/relationships/customXml" Target="../ink/ink725.xml"/><Relationship Id="rId238" Type="http://schemas.openxmlformats.org/officeDocument/2006/relationships/image" Target="../media/image847.png"/><Relationship Id="rId445" Type="http://schemas.openxmlformats.org/officeDocument/2006/relationships/customXml" Target="../ink/ink945.xml"/><Relationship Id="rId487" Type="http://schemas.openxmlformats.org/officeDocument/2006/relationships/customXml" Target="../ink/ink966.xml"/><Relationship Id="rId291" Type="http://schemas.openxmlformats.org/officeDocument/2006/relationships/customXml" Target="../ink/ink868.xml"/><Relationship Id="rId305" Type="http://schemas.openxmlformats.org/officeDocument/2006/relationships/customXml" Target="../ink/ink875.xml"/><Relationship Id="rId347" Type="http://schemas.openxmlformats.org/officeDocument/2006/relationships/customXml" Target="../ink/ink896.xml"/><Relationship Id="rId512" Type="http://schemas.openxmlformats.org/officeDocument/2006/relationships/image" Target="../media/image984.png"/><Relationship Id="rId44" Type="http://schemas.openxmlformats.org/officeDocument/2006/relationships/customXml" Target="../ink/ink744.xml"/><Relationship Id="rId86" Type="http://schemas.openxmlformats.org/officeDocument/2006/relationships/customXml" Target="../ink/ink765.xml"/><Relationship Id="rId151" Type="http://schemas.openxmlformats.org/officeDocument/2006/relationships/image" Target="../media/image804.png"/><Relationship Id="rId389" Type="http://schemas.openxmlformats.org/officeDocument/2006/relationships/customXml" Target="../ink/ink917.xml"/><Relationship Id="rId193" Type="http://schemas.openxmlformats.org/officeDocument/2006/relationships/image" Target="../media/image825.png"/><Relationship Id="rId207" Type="http://schemas.openxmlformats.org/officeDocument/2006/relationships/image" Target="../media/image832.png"/><Relationship Id="rId249" Type="http://schemas.openxmlformats.org/officeDocument/2006/relationships/customXml" Target="../ink/ink847.xml"/><Relationship Id="rId414" Type="http://schemas.openxmlformats.org/officeDocument/2006/relationships/image" Target="../media/image935.png"/><Relationship Id="rId456" Type="http://schemas.openxmlformats.org/officeDocument/2006/relationships/image" Target="../media/image956.png"/><Relationship Id="rId498" Type="http://schemas.openxmlformats.org/officeDocument/2006/relationships/image" Target="../media/image977.png"/><Relationship Id="rId13" Type="http://schemas.openxmlformats.org/officeDocument/2006/relationships/image" Target="../media/image735.png"/><Relationship Id="rId109" Type="http://schemas.openxmlformats.org/officeDocument/2006/relationships/image" Target="../media/image783.png"/><Relationship Id="rId260" Type="http://schemas.openxmlformats.org/officeDocument/2006/relationships/image" Target="../media/image858.png"/><Relationship Id="rId316" Type="http://schemas.openxmlformats.org/officeDocument/2006/relationships/image" Target="../media/image886.png"/><Relationship Id="rId523" Type="http://schemas.openxmlformats.org/officeDocument/2006/relationships/customXml" Target="../ink/ink984.xml"/><Relationship Id="rId55" Type="http://schemas.openxmlformats.org/officeDocument/2006/relationships/image" Target="../media/image756.png"/><Relationship Id="rId97" Type="http://schemas.openxmlformats.org/officeDocument/2006/relationships/image" Target="../media/image777.png"/><Relationship Id="rId120" Type="http://schemas.openxmlformats.org/officeDocument/2006/relationships/customXml" Target="../ink/ink782.xml"/><Relationship Id="rId358" Type="http://schemas.openxmlformats.org/officeDocument/2006/relationships/image" Target="../media/image907.png"/><Relationship Id="rId162" Type="http://schemas.openxmlformats.org/officeDocument/2006/relationships/customXml" Target="../ink/ink803.xml"/><Relationship Id="rId218" Type="http://schemas.openxmlformats.org/officeDocument/2006/relationships/image" Target="../media/image837.png"/><Relationship Id="rId425" Type="http://schemas.openxmlformats.org/officeDocument/2006/relationships/customXml" Target="../ink/ink935.xml"/><Relationship Id="rId467" Type="http://schemas.openxmlformats.org/officeDocument/2006/relationships/customXml" Target="../ink/ink956.xml"/><Relationship Id="rId271" Type="http://schemas.openxmlformats.org/officeDocument/2006/relationships/customXml" Target="../ink/ink858.xml"/><Relationship Id="rId24" Type="http://schemas.openxmlformats.org/officeDocument/2006/relationships/customXml" Target="../ink/ink734.xml"/><Relationship Id="rId66" Type="http://schemas.openxmlformats.org/officeDocument/2006/relationships/customXml" Target="../ink/ink755.xml"/><Relationship Id="rId131" Type="http://schemas.openxmlformats.org/officeDocument/2006/relationships/image" Target="../media/image794.png"/><Relationship Id="rId327" Type="http://schemas.openxmlformats.org/officeDocument/2006/relationships/customXml" Target="../ink/ink886.xml"/><Relationship Id="rId369" Type="http://schemas.openxmlformats.org/officeDocument/2006/relationships/customXml" Target="../ink/ink907.xml"/><Relationship Id="rId173" Type="http://schemas.openxmlformats.org/officeDocument/2006/relationships/image" Target="../media/image815.png"/><Relationship Id="rId229" Type="http://schemas.openxmlformats.org/officeDocument/2006/relationships/customXml" Target="../ink/ink837.xml"/><Relationship Id="rId380" Type="http://schemas.openxmlformats.org/officeDocument/2006/relationships/image" Target="../media/image918.png"/><Relationship Id="rId436" Type="http://schemas.openxmlformats.org/officeDocument/2006/relationships/image" Target="../media/image946.png"/><Relationship Id="rId240" Type="http://schemas.openxmlformats.org/officeDocument/2006/relationships/image" Target="../media/image848.png"/><Relationship Id="rId478" Type="http://schemas.openxmlformats.org/officeDocument/2006/relationships/image" Target="../media/image967.png"/><Relationship Id="rId35" Type="http://schemas.openxmlformats.org/officeDocument/2006/relationships/image" Target="../media/image746.png"/><Relationship Id="rId77" Type="http://schemas.openxmlformats.org/officeDocument/2006/relationships/image" Target="../media/image767.png"/><Relationship Id="rId100" Type="http://schemas.openxmlformats.org/officeDocument/2006/relationships/customXml" Target="../ink/ink772.xml"/><Relationship Id="rId282" Type="http://schemas.openxmlformats.org/officeDocument/2006/relationships/image" Target="../media/image869.png"/><Relationship Id="rId338" Type="http://schemas.openxmlformats.org/officeDocument/2006/relationships/image" Target="../media/image897.png"/><Relationship Id="rId503" Type="http://schemas.openxmlformats.org/officeDocument/2006/relationships/customXml" Target="../ink/ink974.xml"/><Relationship Id="rId8" Type="http://schemas.openxmlformats.org/officeDocument/2006/relationships/customXml" Target="../ink/ink726.xml"/><Relationship Id="rId142" Type="http://schemas.openxmlformats.org/officeDocument/2006/relationships/customXml" Target="../ink/ink793.xml"/><Relationship Id="rId184" Type="http://schemas.openxmlformats.org/officeDocument/2006/relationships/customXml" Target="../ink/ink814.xml"/><Relationship Id="rId391" Type="http://schemas.openxmlformats.org/officeDocument/2006/relationships/customXml" Target="../ink/ink918.xml"/><Relationship Id="rId405" Type="http://schemas.openxmlformats.org/officeDocument/2006/relationships/customXml" Target="../ink/ink925.xml"/><Relationship Id="rId447" Type="http://schemas.openxmlformats.org/officeDocument/2006/relationships/customXml" Target="../ink/ink946.xml"/><Relationship Id="rId251" Type="http://schemas.openxmlformats.org/officeDocument/2006/relationships/customXml" Target="../ink/ink848.xml"/><Relationship Id="rId489" Type="http://schemas.openxmlformats.org/officeDocument/2006/relationships/customXml" Target="../ink/ink967.xml"/><Relationship Id="rId46" Type="http://schemas.openxmlformats.org/officeDocument/2006/relationships/customXml" Target="../ink/ink745.xml"/><Relationship Id="rId293" Type="http://schemas.openxmlformats.org/officeDocument/2006/relationships/customXml" Target="../ink/ink869.xml"/><Relationship Id="rId307" Type="http://schemas.openxmlformats.org/officeDocument/2006/relationships/customXml" Target="../ink/ink876.xml"/><Relationship Id="rId349" Type="http://schemas.openxmlformats.org/officeDocument/2006/relationships/customXml" Target="../ink/ink897.xml"/><Relationship Id="rId514" Type="http://schemas.openxmlformats.org/officeDocument/2006/relationships/image" Target="../media/image985.png"/><Relationship Id="rId88" Type="http://schemas.openxmlformats.org/officeDocument/2006/relationships/customXml" Target="../ink/ink766.xml"/><Relationship Id="rId111" Type="http://schemas.openxmlformats.org/officeDocument/2006/relationships/image" Target="../media/image784.png"/><Relationship Id="rId153" Type="http://schemas.openxmlformats.org/officeDocument/2006/relationships/image" Target="../media/image805.png"/><Relationship Id="rId195" Type="http://schemas.openxmlformats.org/officeDocument/2006/relationships/image" Target="../media/image826.png"/><Relationship Id="rId209" Type="http://schemas.openxmlformats.org/officeDocument/2006/relationships/image" Target="../media/image833.png"/><Relationship Id="rId360" Type="http://schemas.openxmlformats.org/officeDocument/2006/relationships/image" Target="../media/image908.png"/><Relationship Id="rId416" Type="http://schemas.openxmlformats.org/officeDocument/2006/relationships/image" Target="../media/image936.png"/><Relationship Id="rId220" Type="http://schemas.openxmlformats.org/officeDocument/2006/relationships/image" Target="../media/image838.png"/><Relationship Id="rId458" Type="http://schemas.openxmlformats.org/officeDocument/2006/relationships/image" Target="../media/image957.png"/><Relationship Id="rId15" Type="http://schemas.openxmlformats.org/officeDocument/2006/relationships/image" Target="../media/image736.png"/><Relationship Id="rId57" Type="http://schemas.openxmlformats.org/officeDocument/2006/relationships/image" Target="../media/image757.png"/><Relationship Id="rId262" Type="http://schemas.openxmlformats.org/officeDocument/2006/relationships/image" Target="../media/image859.png"/><Relationship Id="rId318" Type="http://schemas.openxmlformats.org/officeDocument/2006/relationships/image" Target="../media/image887.png"/><Relationship Id="rId525" Type="http://schemas.openxmlformats.org/officeDocument/2006/relationships/customXml" Target="../ink/ink985.xml"/><Relationship Id="rId99" Type="http://schemas.openxmlformats.org/officeDocument/2006/relationships/image" Target="../media/image778.png"/><Relationship Id="rId122" Type="http://schemas.openxmlformats.org/officeDocument/2006/relationships/customXml" Target="../ink/ink783.xml"/><Relationship Id="rId164" Type="http://schemas.openxmlformats.org/officeDocument/2006/relationships/customXml" Target="../ink/ink804.xml"/><Relationship Id="rId371" Type="http://schemas.openxmlformats.org/officeDocument/2006/relationships/customXml" Target="../ink/ink908.xml"/><Relationship Id="rId427" Type="http://schemas.openxmlformats.org/officeDocument/2006/relationships/customXml" Target="../ink/ink936.xml"/><Relationship Id="rId469" Type="http://schemas.openxmlformats.org/officeDocument/2006/relationships/customXml" Target="../ink/ink957.xml"/><Relationship Id="rId26" Type="http://schemas.openxmlformats.org/officeDocument/2006/relationships/customXml" Target="../ink/ink735.xml"/><Relationship Id="rId231" Type="http://schemas.openxmlformats.org/officeDocument/2006/relationships/customXml" Target="../ink/ink838.xml"/><Relationship Id="rId273" Type="http://schemas.openxmlformats.org/officeDocument/2006/relationships/customXml" Target="../ink/ink859.xml"/><Relationship Id="rId329" Type="http://schemas.openxmlformats.org/officeDocument/2006/relationships/customXml" Target="../ink/ink887.xml"/><Relationship Id="rId480" Type="http://schemas.openxmlformats.org/officeDocument/2006/relationships/image" Target="../media/image968.png"/><Relationship Id="rId68" Type="http://schemas.openxmlformats.org/officeDocument/2006/relationships/customXml" Target="../ink/ink756.xml"/><Relationship Id="rId133" Type="http://schemas.openxmlformats.org/officeDocument/2006/relationships/image" Target="../media/image795.png"/><Relationship Id="rId175" Type="http://schemas.openxmlformats.org/officeDocument/2006/relationships/image" Target="../media/image816.png"/><Relationship Id="rId340" Type="http://schemas.openxmlformats.org/officeDocument/2006/relationships/image" Target="../media/image898.png"/><Relationship Id="rId200" Type="http://schemas.openxmlformats.org/officeDocument/2006/relationships/customXml" Target="../ink/ink822.xml"/><Relationship Id="rId382" Type="http://schemas.openxmlformats.org/officeDocument/2006/relationships/image" Target="../media/image919.png"/><Relationship Id="rId438" Type="http://schemas.openxmlformats.org/officeDocument/2006/relationships/image" Target="../media/image947.png"/><Relationship Id="rId242" Type="http://schemas.openxmlformats.org/officeDocument/2006/relationships/image" Target="../media/image849.png"/><Relationship Id="rId284" Type="http://schemas.openxmlformats.org/officeDocument/2006/relationships/image" Target="../media/image870.png"/><Relationship Id="rId491" Type="http://schemas.openxmlformats.org/officeDocument/2006/relationships/customXml" Target="../ink/ink968.xml"/><Relationship Id="rId505" Type="http://schemas.openxmlformats.org/officeDocument/2006/relationships/customXml" Target="../ink/ink975.xml"/><Relationship Id="rId37" Type="http://schemas.openxmlformats.org/officeDocument/2006/relationships/image" Target="../media/image747.png"/><Relationship Id="rId79" Type="http://schemas.openxmlformats.org/officeDocument/2006/relationships/image" Target="../media/image768.png"/><Relationship Id="rId102" Type="http://schemas.openxmlformats.org/officeDocument/2006/relationships/customXml" Target="../ink/ink773.xml"/><Relationship Id="rId144" Type="http://schemas.openxmlformats.org/officeDocument/2006/relationships/customXml" Target="../ink/ink794.xml"/><Relationship Id="rId90" Type="http://schemas.openxmlformats.org/officeDocument/2006/relationships/customXml" Target="../ink/ink767.xml"/><Relationship Id="rId186" Type="http://schemas.openxmlformats.org/officeDocument/2006/relationships/customXml" Target="../ink/ink815.xml"/><Relationship Id="rId351" Type="http://schemas.openxmlformats.org/officeDocument/2006/relationships/customXml" Target="../ink/ink898.xml"/><Relationship Id="rId393" Type="http://schemas.openxmlformats.org/officeDocument/2006/relationships/customXml" Target="../ink/ink919.xml"/><Relationship Id="rId407" Type="http://schemas.openxmlformats.org/officeDocument/2006/relationships/customXml" Target="../ink/ink926.xml"/><Relationship Id="rId449" Type="http://schemas.openxmlformats.org/officeDocument/2006/relationships/customXml" Target="../ink/ink947.xml"/><Relationship Id="rId211" Type="http://schemas.openxmlformats.org/officeDocument/2006/relationships/image" Target="../media/image834.png"/><Relationship Id="rId253" Type="http://schemas.openxmlformats.org/officeDocument/2006/relationships/customXml" Target="../ink/ink849.xml"/><Relationship Id="rId295" Type="http://schemas.openxmlformats.org/officeDocument/2006/relationships/customXml" Target="../ink/ink870.xml"/><Relationship Id="rId309" Type="http://schemas.openxmlformats.org/officeDocument/2006/relationships/customXml" Target="../ink/ink877.xml"/><Relationship Id="rId460" Type="http://schemas.openxmlformats.org/officeDocument/2006/relationships/image" Target="../media/image958.png"/><Relationship Id="rId516" Type="http://schemas.openxmlformats.org/officeDocument/2006/relationships/image" Target="../media/image986.png"/><Relationship Id="rId48" Type="http://schemas.openxmlformats.org/officeDocument/2006/relationships/customXml" Target="../ink/ink746.xml"/><Relationship Id="rId113" Type="http://schemas.openxmlformats.org/officeDocument/2006/relationships/image" Target="../media/image785.png"/><Relationship Id="rId320" Type="http://schemas.openxmlformats.org/officeDocument/2006/relationships/image" Target="../media/image888.png"/><Relationship Id="rId155" Type="http://schemas.openxmlformats.org/officeDocument/2006/relationships/image" Target="../media/image806.png"/><Relationship Id="rId197" Type="http://schemas.openxmlformats.org/officeDocument/2006/relationships/image" Target="../media/image827.png"/><Relationship Id="rId362" Type="http://schemas.openxmlformats.org/officeDocument/2006/relationships/image" Target="../media/image909.png"/><Relationship Id="rId418" Type="http://schemas.openxmlformats.org/officeDocument/2006/relationships/image" Target="../media/image937.png"/><Relationship Id="rId222" Type="http://schemas.openxmlformats.org/officeDocument/2006/relationships/image" Target="../media/image839.png"/><Relationship Id="rId264" Type="http://schemas.openxmlformats.org/officeDocument/2006/relationships/image" Target="../media/image860.png"/><Relationship Id="rId471" Type="http://schemas.openxmlformats.org/officeDocument/2006/relationships/customXml" Target="../ink/ink958.xml"/><Relationship Id="rId17" Type="http://schemas.openxmlformats.org/officeDocument/2006/relationships/image" Target="../media/image737.png"/><Relationship Id="rId59" Type="http://schemas.openxmlformats.org/officeDocument/2006/relationships/image" Target="../media/image758.png"/><Relationship Id="rId124" Type="http://schemas.openxmlformats.org/officeDocument/2006/relationships/customXml" Target="../ink/ink784.xml"/><Relationship Id="rId527" Type="http://schemas.openxmlformats.org/officeDocument/2006/relationships/customXml" Target="../ink/ink986.xml"/><Relationship Id="rId70" Type="http://schemas.openxmlformats.org/officeDocument/2006/relationships/customXml" Target="../ink/ink757.xml"/><Relationship Id="rId166" Type="http://schemas.openxmlformats.org/officeDocument/2006/relationships/customXml" Target="../ink/ink805.xml"/><Relationship Id="rId331" Type="http://schemas.openxmlformats.org/officeDocument/2006/relationships/customXml" Target="../ink/ink888.xml"/><Relationship Id="rId373" Type="http://schemas.openxmlformats.org/officeDocument/2006/relationships/customXml" Target="../ink/ink909.xml"/><Relationship Id="rId429" Type="http://schemas.openxmlformats.org/officeDocument/2006/relationships/customXml" Target="../ink/ink937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39.xml"/><Relationship Id="rId440" Type="http://schemas.openxmlformats.org/officeDocument/2006/relationships/image" Target="../media/image948.png"/><Relationship Id="rId28" Type="http://schemas.openxmlformats.org/officeDocument/2006/relationships/customXml" Target="../ink/ink736.xml"/><Relationship Id="rId275" Type="http://schemas.openxmlformats.org/officeDocument/2006/relationships/customXml" Target="../ink/ink860.xml"/><Relationship Id="rId300" Type="http://schemas.openxmlformats.org/officeDocument/2006/relationships/image" Target="../media/image878.png"/><Relationship Id="rId482" Type="http://schemas.openxmlformats.org/officeDocument/2006/relationships/image" Target="../media/image969.png"/><Relationship Id="rId81" Type="http://schemas.openxmlformats.org/officeDocument/2006/relationships/image" Target="../media/image769.png"/><Relationship Id="rId135" Type="http://schemas.openxmlformats.org/officeDocument/2006/relationships/image" Target="../media/image796.png"/><Relationship Id="rId177" Type="http://schemas.openxmlformats.org/officeDocument/2006/relationships/image" Target="../media/image817.png"/><Relationship Id="rId342" Type="http://schemas.openxmlformats.org/officeDocument/2006/relationships/image" Target="../media/image899.png"/><Relationship Id="rId384" Type="http://schemas.openxmlformats.org/officeDocument/2006/relationships/image" Target="../media/image920.png"/><Relationship Id="rId202" Type="http://schemas.openxmlformats.org/officeDocument/2006/relationships/customXml" Target="../ink/ink823.xml"/><Relationship Id="rId244" Type="http://schemas.openxmlformats.org/officeDocument/2006/relationships/image" Target="../media/image850.png"/><Relationship Id="rId39" Type="http://schemas.openxmlformats.org/officeDocument/2006/relationships/image" Target="../media/image748.png"/><Relationship Id="rId286" Type="http://schemas.openxmlformats.org/officeDocument/2006/relationships/image" Target="../media/image871.png"/><Relationship Id="rId451" Type="http://schemas.openxmlformats.org/officeDocument/2006/relationships/customXml" Target="../ink/ink948.xml"/><Relationship Id="rId493" Type="http://schemas.openxmlformats.org/officeDocument/2006/relationships/customXml" Target="../ink/ink969.xml"/><Relationship Id="rId507" Type="http://schemas.openxmlformats.org/officeDocument/2006/relationships/customXml" Target="../ink/ink976.xml"/><Relationship Id="rId50" Type="http://schemas.openxmlformats.org/officeDocument/2006/relationships/customXml" Target="../ink/ink747.xml"/><Relationship Id="rId104" Type="http://schemas.openxmlformats.org/officeDocument/2006/relationships/customXml" Target="../ink/ink774.xml"/><Relationship Id="rId146" Type="http://schemas.openxmlformats.org/officeDocument/2006/relationships/customXml" Target="../ink/ink795.xml"/><Relationship Id="rId188" Type="http://schemas.openxmlformats.org/officeDocument/2006/relationships/customXml" Target="../ink/ink816.xml"/><Relationship Id="rId311" Type="http://schemas.openxmlformats.org/officeDocument/2006/relationships/customXml" Target="../ink/ink878.xml"/><Relationship Id="rId353" Type="http://schemas.openxmlformats.org/officeDocument/2006/relationships/customXml" Target="../ink/ink899.xml"/><Relationship Id="rId395" Type="http://schemas.openxmlformats.org/officeDocument/2006/relationships/customXml" Target="../ink/ink920.xml"/><Relationship Id="rId409" Type="http://schemas.openxmlformats.org/officeDocument/2006/relationships/customXml" Target="../ink/ink927.xml"/><Relationship Id="rId92" Type="http://schemas.openxmlformats.org/officeDocument/2006/relationships/customXml" Target="../ink/ink768.xml"/><Relationship Id="rId213" Type="http://schemas.openxmlformats.org/officeDocument/2006/relationships/image" Target="../media/image835.png"/><Relationship Id="rId420" Type="http://schemas.openxmlformats.org/officeDocument/2006/relationships/image" Target="../media/image938.png"/><Relationship Id="rId255" Type="http://schemas.openxmlformats.org/officeDocument/2006/relationships/customXml" Target="../ink/ink850.xml"/><Relationship Id="rId297" Type="http://schemas.openxmlformats.org/officeDocument/2006/relationships/customXml" Target="../ink/ink871.xml"/><Relationship Id="rId462" Type="http://schemas.openxmlformats.org/officeDocument/2006/relationships/image" Target="../media/image959.png"/><Relationship Id="rId518" Type="http://schemas.openxmlformats.org/officeDocument/2006/relationships/image" Target="../media/image987.png"/><Relationship Id="rId115" Type="http://schemas.openxmlformats.org/officeDocument/2006/relationships/image" Target="../media/image786.png"/><Relationship Id="rId157" Type="http://schemas.openxmlformats.org/officeDocument/2006/relationships/image" Target="../media/image807.png"/><Relationship Id="rId322" Type="http://schemas.openxmlformats.org/officeDocument/2006/relationships/image" Target="../media/image889.png"/><Relationship Id="rId364" Type="http://schemas.openxmlformats.org/officeDocument/2006/relationships/image" Target="../media/image910.png"/><Relationship Id="rId61" Type="http://schemas.openxmlformats.org/officeDocument/2006/relationships/image" Target="../media/image759.png"/><Relationship Id="rId199" Type="http://schemas.openxmlformats.org/officeDocument/2006/relationships/image" Target="../media/image828.png"/><Relationship Id="rId19" Type="http://schemas.openxmlformats.org/officeDocument/2006/relationships/image" Target="../media/image738.png"/><Relationship Id="rId224" Type="http://schemas.openxmlformats.org/officeDocument/2006/relationships/image" Target="../media/image840.png"/><Relationship Id="rId266" Type="http://schemas.openxmlformats.org/officeDocument/2006/relationships/image" Target="../media/image861.png"/><Relationship Id="rId431" Type="http://schemas.openxmlformats.org/officeDocument/2006/relationships/customXml" Target="../ink/ink938.xml"/><Relationship Id="rId473" Type="http://schemas.openxmlformats.org/officeDocument/2006/relationships/customXml" Target="../ink/ink959.xml"/><Relationship Id="rId30" Type="http://schemas.openxmlformats.org/officeDocument/2006/relationships/customXml" Target="../ink/ink737.xml"/><Relationship Id="rId126" Type="http://schemas.openxmlformats.org/officeDocument/2006/relationships/customXml" Target="../ink/ink785.xml"/><Relationship Id="rId168" Type="http://schemas.openxmlformats.org/officeDocument/2006/relationships/customXml" Target="../ink/ink806.xml"/><Relationship Id="rId333" Type="http://schemas.openxmlformats.org/officeDocument/2006/relationships/customXml" Target="../ink/ink889.xml"/><Relationship Id="rId72" Type="http://schemas.openxmlformats.org/officeDocument/2006/relationships/customXml" Target="../ink/ink758.xml"/><Relationship Id="rId375" Type="http://schemas.openxmlformats.org/officeDocument/2006/relationships/customXml" Target="../ink/ink910.xml"/><Relationship Id="rId3" Type="http://schemas.openxmlformats.org/officeDocument/2006/relationships/image" Target="../media/image729.emf"/><Relationship Id="rId235" Type="http://schemas.openxmlformats.org/officeDocument/2006/relationships/customXml" Target="../ink/ink840.xml"/><Relationship Id="rId277" Type="http://schemas.openxmlformats.org/officeDocument/2006/relationships/customXml" Target="../ink/ink861.xml"/><Relationship Id="rId400" Type="http://schemas.openxmlformats.org/officeDocument/2006/relationships/image" Target="../media/image928.png"/><Relationship Id="rId442" Type="http://schemas.openxmlformats.org/officeDocument/2006/relationships/image" Target="../media/image949.png"/><Relationship Id="rId484" Type="http://schemas.openxmlformats.org/officeDocument/2006/relationships/image" Target="../media/image970.png"/><Relationship Id="rId137" Type="http://schemas.openxmlformats.org/officeDocument/2006/relationships/image" Target="../media/image797.png"/><Relationship Id="rId302" Type="http://schemas.openxmlformats.org/officeDocument/2006/relationships/image" Target="../media/image879.png"/><Relationship Id="rId344" Type="http://schemas.openxmlformats.org/officeDocument/2006/relationships/image" Target="../media/image900.png"/><Relationship Id="rId41" Type="http://schemas.openxmlformats.org/officeDocument/2006/relationships/image" Target="../media/image749.png"/><Relationship Id="rId83" Type="http://schemas.openxmlformats.org/officeDocument/2006/relationships/image" Target="../media/image770.png"/><Relationship Id="rId179" Type="http://schemas.openxmlformats.org/officeDocument/2006/relationships/image" Target="../media/image818.png"/><Relationship Id="rId386" Type="http://schemas.openxmlformats.org/officeDocument/2006/relationships/image" Target="../media/image921.png"/><Relationship Id="rId190" Type="http://schemas.openxmlformats.org/officeDocument/2006/relationships/customXml" Target="../ink/ink817.xml"/><Relationship Id="rId204" Type="http://schemas.openxmlformats.org/officeDocument/2006/relationships/customXml" Target="../ink/ink824.xml"/><Relationship Id="rId246" Type="http://schemas.openxmlformats.org/officeDocument/2006/relationships/image" Target="../media/image851.png"/><Relationship Id="rId288" Type="http://schemas.openxmlformats.org/officeDocument/2006/relationships/image" Target="../media/image872.png"/><Relationship Id="rId411" Type="http://schemas.openxmlformats.org/officeDocument/2006/relationships/customXml" Target="../ink/ink928.xml"/><Relationship Id="rId453" Type="http://schemas.openxmlformats.org/officeDocument/2006/relationships/customXml" Target="../ink/ink949.xml"/><Relationship Id="rId509" Type="http://schemas.openxmlformats.org/officeDocument/2006/relationships/customXml" Target="../ink/ink977.xml"/><Relationship Id="rId106" Type="http://schemas.openxmlformats.org/officeDocument/2006/relationships/customXml" Target="../ink/ink775.xml"/><Relationship Id="rId313" Type="http://schemas.openxmlformats.org/officeDocument/2006/relationships/customXml" Target="../ink/ink879.xml"/><Relationship Id="rId495" Type="http://schemas.openxmlformats.org/officeDocument/2006/relationships/customXml" Target="../ink/ink970.xml"/><Relationship Id="rId10" Type="http://schemas.openxmlformats.org/officeDocument/2006/relationships/customXml" Target="../ink/ink727.xml"/><Relationship Id="rId52" Type="http://schemas.openxmlformats.org/officeDocument/2006/relationships/customXml" Target="../ink/ink748.xml"/><Relationship Id="rId94" Type="http://schemas.openxmlformats.org/officeDocument/2006/relationships/customXml" Target="../ink/ink769.xml"/><Relationship Id="rId148" Type="http://schemas.openxmlformats.org/officeDocument/2006/relationships/customXml" Target="../ink/ink796.xml"/><Relationship Id="rId355" Type="http://schemas.openxmlformats.org/officeDocument/2006/relationships/customXml" Target="../ink/ink900.xml"/><Relationship Id="rId397" Type="http://schemas.openxmlformats.org/officeDocument/2006/relationships/customXml" Target="../ink/ink921.xml"/><Relationship Id="rId520" Type="http://schemas.openxmlformats.org/officeDocument/2006/relationships/image" Target="../media/image988.png"/><Relationship Id="rId215" Type="http://schemas.openxmlformats.org/officeDocument/2006/relationships/image" Target="../media/image836.png"/><Relationship Id="rId257" Type="http://schemas.openxmlformats.org/officeDocument/2006/relationships/customXml" Target="../ink/ink851.xml"/><Relationship Id="rId422" Type="http://schemas.openxmlformats.org/officeDocument/2006/relationships/image" Target="../media/image939.png"/><Relationship Id="rId464" Type="http://schemas.openxmlformats.org/officeDocument/2006/relationships/image" Target="../media/image960.png"/><Relationship Id="rId299" Type="http://schemas.openxmlformats.org/officeDocument/2006/relationships/customXml" Target="../ink/ink872.xml"/><Relationship Id="rId63" Type="http://schemas.openxmlformats.org/officeDocument/2006/relationships/image" Target="../media/image760.png"/><Relationship Id="rId159" Type="http://schemas.openxmlformats.org/officeDocument/2006/relationships/image" Target="../media/image808.png"/><Relationship Id="rId366" Type="http://schemas.openxmlformats.org/officeDocument/2006/relationships/image" Target="../media/image911.png"/><Relationship Id="rId226" Type="http://schemas.openxmlformats.org/officeDocument/2006/relationships/image" Target="../media/image841.png"/><Relationship Id="rId433" Type="http://schemas.openxmlformats.org/officeDocument/2006/relationships/customXml" Target="../ink/ink939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9.png"/><Relationship Id="rId21" Type="http://schemas.openxmlformats.org/officeDocument/2006/relationships/image" Target="../media/image1002.png"/><Relationship Id="rId324" Type="http://schemas.openxmlformats.org/officeDocument/2006/relationships/customXml" Target="../ink/ink1147.xml"/><Relationship Id="rId531" Type="http://schemas.openxmlformats.org/officeDocument/2006/relationships/image" Target="../media/image1256.png"/><Relationship Id="rId629" Type="http://schemas.openxmlformats.org/officeDocument/2006/relationships/image" Target="../media/image1305.png"/><Relationship Id="rId170" Type="http://schemas.openxmlformats.org/officeDocument/2006/relationships/customXml" Target="../ink/ink1070.xml"/><Relationship Id="rId268" Type="http://schemas.openxmlformats.org/officeDocument/2006/relationships/customXml" Target="../ink/ink1119.xml"/><Relationship Id="rId475" Type="http://schemas.openxmlformats.org/officeDocument/2006/relationships/image" Target="../media/image1228.png"/><Relationship Id="rId32" Type="http://schemas.openxmlformats.org/officeDocument/2006/relationships/customXml" Target="../ink/ink1001.xml"/><Relationship Id="rId128" Type="http://schemas.openxmlformats.org/officeDocument/2006/relationships/customXml" Target="../ink/ink1049.xml"/><Relationship Id="rId335" Type="http://schemas.openxmlformats.org/officeDocument/2006/relationships/image" Target="../media/image1158.png"/><Relationship Id="rId542" Type="http://schemas.openxmlformats.org/officeDocument/2006/relationships/customXml" Target="../ink/ink1256.xml"/><Relationship Id="rId181" Type="http://schemas.openxmlformats.org/officeDocument/2006/relationships/image" Target="../media/image1081.png"/><Relationship Id="rId402" Type="http://schemas.openxmlformats.org/officeDocument/2006/relationships/customXml" Target="../ink/ink1186.xml"/><Relationship Id="rId279" Type="http://schemas.openxmlformats.org/officeDocument/2006/relationships/image" Target="../media/image1130.png"/><Relationship Id="rId486" Type="http://schemas.openxmlformats.org/officeDocument/2006/relationships/customXml" Target="../ink/ink1228.xml"/><Relationship Id="rId43" Type="http://schemas.openxmlformats.org/officeDocument/2006/relationships/image" Target="../media/image1012.png"/><Relationship Id="rId139" Type="http://schemas.openxmlformats.org/officeDocument/2006/relationships/image" Target="../media/image1060.png"/><Relationship Id="rId346" Type="http://schemas.openxmlformats.org/officeDocument/2006/relationships/customXml" Target="../ink/ink1158.xml"/><Relationship Id="rId553" Type="http://schemas.openxmlformats.org/officeDocument/2006/relationships/image" Target="../media/image1267.png"/><Relationship Id="rId192" Type="http://schemas.openxmlformats.org/officeDocument/2006/relationships/customXml" Target="../ink/ink1081.xml"/><Relationship Id="rId206" Type="http://schemas.openxmlformats.org/officeDocument/2006/relationships/customXml" Target="../ink/ink1088.xml"/><Relationship Id="rId413" Type="http://schemas.openxmlformats.org/officeDocument/2006/relationships/image" Target="../media/image1197.png"/><Relationship Id="rId497" Type="http://schemas.openxmlformats.org/officeDocument/2006/relationships/image" Target="../media/image1239.png"/><Relationship Id="rId620" Type="http://schemas.openxmlformats.org/officeDocument/2006/relationships/customXml" Target="../ink/ink1295.xml"/><Relationship Id="rId357" Type="http://schemas.openxmlformats.org/officeDocument/2006/relationships/image" Target="../media/image1169.png"/><Relationship Id="rId54" Type="http://schemas.openxmlformats.org/officeDocument/2006/relationships/customXml" Target="../ink/ink1012.xml"/><Relationship Id="rId217" Type="http://schemas.openxmlformats.org/officeDocument/2006/relationships/image" Target="../media/image1099.png"/><Relationship Id="rId564" Type="http://schemas.openxmlformats.org/officeDocument/2006/relationships/customXml" Target="../ink/ink1267.xml"/><Relationship Id="rId424" Type="http://schemas.openxmlformats.org/officeDocument/2006/relationships/customXml" Target="../ink/ink1197.xml"/><Relationship Id="rId631" Type="http://schemas.openxmlformats.org/officeDocument/2006/relationships/image" Target="../media/image1306.png"/><Relationship Id="rId270" Type="http://schemas.openxmlformats.org/officeDocument/2006/relationships/customXml" Target="../ink/ink1120.xml"/><Relationship Id="rId65" Type="http://schemas.openxmlformats.org/officeDocument/2006/relationships/image" Target="../media/image1023.png"/><Relationship Id="rId130" Type="http://schemas.openxmlformats.org/officeDocument/2006/relationships/customXml" Target="../ink/ink1050.xml"/><Relationship Id="rId368" Type="http://schemas.openxmlformats.org/officeDocument/2006/relationships/customXml" Target="../ink/ink1169.xml"/><Relationship Id="rId575" Type="http://schemas.openxmlformats.org/officeDocument/2006/relationships/image" Target="../media/image1278.png"/><Relationship Id="rId228" Type="http://schemas.openxmlformats.org/officeDocument/2006/relationships/customXml" Target="../ink/ink1099.xml"/><Relationship Id="rId435" Type="http://schemas.openxmlformats.org/officeDocument/2006/relationships/image" Target="../media/image1208.png"/><Relationship Id="rId642" Type="http://schemas.openxmlformats.org/officeDocument/2006/relationships/customXml" Target="../ink/ink1306.xml"/><Relationship Id="rId281" Type="http://schemas.openxmlformats.org/officeDocument/2006/relationships/image" Target="../media/image1131.png"/><Relationship Id="rId502" Type="http://schemas.openxmlformats.org/officeDocument/2006/relationships/customXml" Target="../ink/ink1236.xml"/><Relationship Id="rId76" Type="http://schemas.openxmlformats.org/officeDocument/2006/relationships/customXml" Target="../ink/ink1023.xml"/><Relationship Id="rId141" Type="http://schemas.openxmlformats.org/officeDocument/2006/relationships/image" Target="../media/image1061.png"/><Relationship Id="rId379" Type="http://schemas.openxmlformats.org/officeDocument/2006/relationships/image" Target="../media/image1180.png"/><Relationship Id="rId586" Type="http://schemas.openxmlformats.org/officeDocument/2006/relationships/customXml" Target="../ink/ink1278.xml"/><Relationship Id="rId7" Type="http://schemas.openxmlformats.org/officeDocument/2006/relationships/image" Target="../media/image995.png"/><Relationship Id="rId239" Type="http://schemas.openxmlformats.org/officeDocument/2006/relationships/image" Target="../media/image1110.png"/><Relationship Id="rId446" Type="http://schemas.openxmlformats.org/officeDocument/2006/relationships/customXml" Target="../ink/ink1208.xml"/><Relationship Id="rId292" Type="http://schemas.openxmlformats.org/officeDocument/2006/relationships/customXml" Target="../ink/ink1131.xml"/><Relationship Id="rId306" Type="http://schemas.openxmlformats.org/officeDocument/2006/relationships/customXml" Target="../ink/ink1138.xml"/><Relationship Id="rId87" Type="http://schemas.openxmlformats.org/officeDocument/2006/relationships/image" Target="../media/image1034.png"/><Relationship Id="rId513" Type="http://schemas.openxmlformats.org/officeDocument/2006/relationships/image" Target="../media/image1247.png"/><Relationship Id="rId597" Type="http://schemas.openxmlformats.org/officeDocument/2006/relationships/image" Target="../media/image1289.png"/><Relationship Id="rId152" Type="http://schemas.openxmlformats.org/officeDocument/2006/relationships/customXml" Target="../ink/ink1061.xml"/><Relationship Id="rId457" Type="http://schemas.openxmlformats.org/officeDocument/2006/relationships/image" Target="../media/image1219.png"/><Relationship Id="rId14" Type="http://schemas.openxmlformats.org/officeDocument/2006/relationships/customXml" Target="../ink/ink992.xml"/><Relationship Id="rId317" Type="http://schemas.openxmlformats.org/officeDocument/2006/relationships/image" Target="../media/image1149.png"/><Relationship Id="rId524" Type="http://schemas.openxmlformats.org/officeDocument/2006/relationships/customXml" Target="../ink/ink1247.xml"/><Relationship Id="rId98" Type="http://schemas.openxmlformats.org/officeDocument/2006/relationships/customXml" Target="../ink/ink1034.xml"/><Relationship Id="rId163" Type="http://schemas.openxmlformats.org/officeDocument/2006/relationships/image" Target="../media/image1072.png"/><Relationship Id="rId370" Type="http://schemas.openxmlformats.org/officeDocument/2006/relationships/customXml" Target="../ink/ink1170.xml"/><Relationship Id="rId230" Type="http://schemas.openxmlformats.org/officeDocument/2006/relationships/customXml" Target="../ink/ink1100.xml"/><Relationship Id="rId468" Type="http://schemas.openxmlformats.org/officeDocument/2006/relationships/customXml" Target="../ink/ink1219.xml"/><Relationship Id="rId25" Type="http://schemas.openxmlformats.org/officeDocument/2006/relationships/image" Target="../media/image1004.png"/><Relationship Id="rId328" Type="http://schemas.openxmlformats.org/officeDocument/2006/relationships/customXml" Target="../ink/ink1149.xml"/><Relationship Id="rId535" Type="http://schemas.openxmlformats.org/officeDocument/2006/relationships/image" Target="../media/image1258.png"/><Relationship Id="rId174" Type="http://schemas.openxmlformats.org/officeDocument/2006/relationships/customXml" Target="../ink/ink1072.xml"/><Relationship Id="rId381" Type="http://schemas.openxmlformats.org/officeDocument/2006/relationships/image" Target="../media/image1181.png"/><Relationship Id="rId602" Type="http://schemas.openxmlformats.org/officeDocument/2006/relationships/customXml" Target="../ink/ink1286.xml"/><Relationship Id="rId241" Type="http://schemas.openxmlformats.org/officeDocument/2006/relationships/image" Target="../media/image1111.png"/><Relationship Id="rId479" Type="http://schemas.openxmlformats.org/officeDocument/2006/relationships/image" Target="../media/image1230.png"/><Relationship Id="rId36" Type="http://schemas.openxmlformats.org/officeDocument/2006/relationships/customXml" Target="../ink/ink1003.xml"/><Relationship Id="rId339" Type="http://schemas.openxmlformats.org/officeDocument/2006/relationships/image" Target="../media/image1160.png"/><Relationship Id="rId546" Type="http://schemas.openxmlformats.org/officeDocument/2006/relationships/customXml" Target="../ink/ink1258.xml"/><Relationship Id="rId101" Type="http://schemas.openxmlformats.org/officeDocument/2006/relationships/image" Target="../media/image1041.png"/><Relationship Id="rId185" Type="http://schemas.openxmlformats.org/officeDocument/2006/relationships/image" Target="../media/image1083.png"/><Relationship Id="rId406" Type="http://schemas.openxmlformats.org/officeDocument/2006/relationships/customXml" Target="../ink/ink1188.xml"/><Relationship Id="rId392" Type="http://schemas.openxmlformats.org/officeDocument/2006/relationships/customXml" Target="../ink/ink1181.xml"/><Relationship Id="rId613" Type="http://schemas.openxmlformats.org/officeDocument/2006/relationships/image" Target="../media/image1297.png"/><Relationship Id="rId252" Type="http://schemas.openxmlformats.org/officeDocument/2006/relationships/customXml" Target="../ink/ink1111.xml"/><Relationship Id="rId47" Type="http://schemas.openxmlformats.org/officeDocument/2006/relationships/image" Target="../media/image1014.png"/><Relationship Id="rId112" Type="http://schemas.openxmlformats.org/officeDocument/2006/relationships/customXml" Target="../ink/ink1041.xml"/><Relationship Id="rId557" Type="http://schemas.openxmlformats.org/officeDocument/2006/relationships/image" Target="../media/image1269.png"/><Relationship Id="rId196" Type="http://schemas.openxmlformats.org/officeDocument/2006/relationships/customXml" Target="../ink/ink1083.xml"/><Relationship Id="rId417" Type="http://schemas.openxmlformats.org/officeDocument/2006/relationships/image" Target="../media/image1199.png"/><Relationship Id="rId624" Type="http://schemas.openxmlformats.org/officeDocument/2006/relationships/customXml" Target="../ink/ink1297.xml"/><Relationship Id="rId16" Type="http://schemas.openxmlformats.org/officeDocument/2006/relationships/customXml" Target="../ink/ink993.xml"/><Relationship Id="rId221" Type="http://schemas.openxmlformats.org/officeDocument/2006/relationships/image" Target="../media/image1101.png"/><Relationship Id="rId263" Type="http://schemas.openxmlformats.org/officeDocument/2006/relationships/image" Target="../media/image1122.png"/><Relationship Id="rId319" Type="http://schemas.openxmlformats.org/officeDocument/2006/relationships/image" Target="../media/image1150.png"/><Relationship Id="rId470" Type="http://schemas.openxmlformats.org/officeDocument/2006/relationships/customXml" Target="../ink/ink1220.xml"/><Relationship Id="rId526" Type="http://schemas.openxmlformats.org/officeDocument/2006/relationships/customXml" Target="../ink/ink1248.xml"/><Relationship Id="rId58" Type="http://schemas.openxmlformats.org/officeDocument/2006/relationships/customXml" Target="../ink/ink1014.xml"/><Relationship Id="rId123" Type="http://schemas.openxmlformats.org/officeDocument/2006/relationships/image" Target="../media/image1052.png"/><Relationship Id="rId330" Type="http://schemas.openxmlformats.org/officeDocument/2006/relationships/customXml" Target="../ink/ink1150.xml"/><Relationship Id="rId568" Type="http://schemas.openxmlformats.org/officeDocument/2006/relationships/customXml" Target="../ink/ink1269.xml"/><Relationship Id="rId165" Type="http://schemas.openxmlformats.org/officeDocument/2006/relationships/image" Target="../media/image1073.png"/><Relationship Id="rId372" Type="http://schemas.openxmlformats.org/officeDocument/2006/relationships/customXml" Target="../ink/ink1171.xml"/><Relationship Id="rId428" Type="http://schemas.openxmlformats.org/officeDocument/2006/relationships/customXml" Target="../ink/ink1199.xml"/><Relationship Id="rId635" Type="http://schemas.openxmlformats.org/officeDocument/2006/relationships/image" Target="../media/image1308.png"/><Relationship Id="rId232" Type="http://schemas.openxmlformats.org/officeDocument/2006/relationships/customXml" Target="../ink/ink1101.xml"/><Relationship Id="rId274" Type="http://schemas.openxmlformats.org/officeDocument/2006/relationships/customXml" Target="../ink/ink1122.xml"/><Relationship Id="rId481" Type="http://schemas.openxmlformats.org/officeDocument/2006/relationships/image" Target="../media/image1231.png"/><Relationship Id="rId27" Type="http://schemas.openxmlformats.org/officeDocument/2006/relationships/image" Target="../media/image1005.png"/><Relationship Id="rId69" Type="http://schemas.openxmlformats.org/officeDocument/2006/relationships/image" Target="../media/image1025.png"/><Relationship Id="rId134" Type="http://schemas.openxmlformats.org/officeDocument/2006/relationships/customXml" Target="../ink/ink1052.xml"/><Relationship Id="rId537" Type="http://schemas.openxmlformats.org/officeDocument/2006/relationships/image" Target="../media/image1259.png"/><Relationship Id="rId579" Type="http://schemas.openxmlformats.org/officeDocument/2006/relationships/image" Target="../media/image1280.png"/><Relationship Id="rId80" Type="http://schemas.openxmlformats.org/officeDocument/2006/relationships/customXml" Target="../ink/ink1025.xml"/><Relationship Id="rId176" Type="http://schemas.openxmlformats.org/officeDocument/2006/relationships/customXml" Target="../ink/ink1073.xml"/><Relationship Id="rId341" Type="http://schemas.openxmlformats.org/officeDocument/2006/relationships/image" Target="../media/image1161.png"/><Relationship Id="rId383" Type="http://schemas.openxmlformats.org/officeDocument/2006/relationships/image" Target="../media/image1182.png"/><Relationship Id="rId439" Type="http://schemas.openxmlformats.org/officeDocument/2006/relationships/image" Target="../media/image1210.png"/><Relationship Id="rId590" Type="http://schemas.openxmlformats.org/officeDocument/2006/relationships/customXml" Target="../ink/ink1280.xml"/><Relationship Id="rId604" Type="http://schemas.openxmlformats.org/officeDocument/2006/relationships/customXml" Target="../ink/ink1287.xml"/><Relationship Id="rId646" Type="http://schemas.openxmlformats.org/officeDocument/2006/relationships/customXml" Target="../ink/ink1308.xml"/><Relationship Id="rId201" Type="http://schemas.openxmlformats.org/officeDocument/2006/relationships/image" Target="../media/image1091.png"/><Relationship Id="rId243" Type="http://schemas.openxmlformats.org/officeDocument/2006/relationships/image" Target="../media/image1112.png"/><Relationship Id="rId285" Type="http://schemas.openxmlformats.org/officeDocument/2006/relationships/image" Target="../media/image1133.png"/><Relationship Id="rId450" Type="http://schemas.openxmlformats.org/officeDocument/2006/relationships/customXml" Target="../ink/ink1210.xml"/><Relationship Id="rId506" Type="http://schemas.openxmlformats.org/officeDocument/2006/relationships/customXml" Target="../ink/ink1238.xml"/><Relationship Id="rId38" Type="http://schemas.openxmlformats.org/officeDocument/2006/relationships/customXml" Target="../ink/ink1004.xml"/><Relationship Id="rId103" Type="http://schemas.openxmlformats.org/officeDocument/2006/relationships/image" Target="../media/image1042.png"/><Relationship Id="rId310" Type="http://schemas.openxmlformats.org/officeDocument/2006/relationships/customXml" Target="../ink/ink1140.xml"/><Relationship Id="rId492" Type="http://schemas.openxmlformats.org/officeDocument/2006/relationships/customXml" Target="../ink/ink1231.xml"/><Relationship Id="rId548" Type="http://schemas.openxmlformats.org/officeDocument/2006/relationships/customXml" Target="../ink/ink1259.xml"/><Relationship Id="rId91" Type="http://schemas.openxmlformats.org/officeDocument/2006/relationships/image" Target="../media/image1036.png"/><Relationship Id="rId145" Type="http://schemas.openxmlformats.org/officeDocument/2006/relationships/image" Target="../media/image1063.png"/><Relationship Id="rId187" Type="http://schemas.openxmlformats.org/officeDocument/2006/relationships/image" Target="../media/image1084.png"/><Relationship Id="rId352" Type="http://schemas.openxmlformats.org/officeDocument/2006/relationships/customXml" Target="../ink/ink1161.xml"/><Relationship Id="rId394" Type="http://schemas.openxmlformats.org/officeDocument/2006/relationships/customXml" Target="../ink/ink1182.xml"/><Relationship Id="rId408" Type="http://schemas.openxmlformats.org/officeDocument/2006/relationships/customXml" Target="../ink/ink1189.xml"/><Relationship Id="rId615" Type="http://schemas.openxmlformats.org/officeDocument/2006/relationships/image" Target="../media/image1298.png"/><Relationship Id="rId212" Type="http://schemas.openxmlformats.org/officeDocument/2006/relationships/customXml" Target="../ink/ink1091.xml"/><Relationship Id="rId254" Type="http://schemas.openxmlformats.org/officeDocument/2006/relationships/customXml" Target="../ink/ink1112.xml"/><Relationship Id="rId49" Type="http://schemas.openxmlformats.org/officeDocument/2006/relationships/image" Target="../media/image1015.png"/><Relationship Id="rId114" Type="http://schemas.openxmlformats.org/officeDocument/2006/relationships/customXml" Target="../ink/ink1042.xml"/><Relationship Id="rId296" Type="http://schemas.openxmlformats.org/officeDocument/2006/relationships/customXml" Target="../ink/ink1133.xml"/><Relationship Id="rId461" Type="http://schemas.openxmlformats.org/officeDocument/2006/relationships/image" Target="../media/image1221.png"/><Relationship Id="rId517" Type="http://schemas.openxmlformats.org/officeDocument/2006/relationships/image" Target="../media/image1249.png"/><Relationship Id="rId559" Type="http://schemas.openxmlformats.org/officeDocument/2006/relationships/image" Target="../media/image1270.png"/><Relationship Id="rId60" Type="http://schemas.openxmlformats.org/officeDocument/2006/relationships/customXml" Target="../ink/ink1015.xml"/><Relationship Id="rId156" Type="http://schemas.openxmlformats.org/officeDocument/2006/relationships/customXml" Target="../ink/ink1063.xml"/><Relationship Id="rId198" Type="http://schemas.openxmlformats.org/officeDocument/2006/relationships/customXml" Target="../ink/ink1084.xml"/><Relationship Id="rId321" Type="http://schemas.openxmlformats.org/officeDocument/2006/relationships/image" Target="../media/image1151.png"/><Relationship Id="rId363" Type="http://schemas.openxmlformats.org/officeDocument/2006/relationships/image" Target="../media/image1172.png"/><Relationship Id="rId419" Type="http://schemas.openxmlformats.org/officeDocument/2006/relationships/image" Target="../media/image1200.png"/><Relationship Id="rId570" Type="http://schemas.openxmlformats.org/officeDocument/2006/relationships/customXml" Target="../ink/ink1270.xml"/><Relationship Id="rId626" Type="http://schemas.openxmlformats.org/officeDocument/2006/relationships/customXml" Target="../ink/ink1298.xml"/><Relationship Id="rId223" Type="http://schemas.openxmlformats.org/officeDocument/2006/relationships/image" Target="../media/image1102.png"/><Relationship Id="rId430" Type="http://schemas.openxmlformats.org/officeDocument/2006/relationships/customXml" Target="../ink/ink1200.xml"/><Relationship Id="rId18" Type="http://schemas.openxmlformats.org/officeDocument/2006/relationships/customXml" Target="../ink/ink994.xml"/><Relationship Id="rId265" Type="http://schemas.openxmlformats.org/officeDocument/2006/relationships/image" Target="../media/image1123.png"/><Relationship Id="rId472" Type="http://schemas.openxmlformats.org/officeDocument/2006/relationships/customXml" Target="../ink/ink1221.xml"/><Relationship Id="rId528" Type="http://schemas.openxmlformats.org/officeDocument/2006/relationships/customXml" Target="../ink/ink1249.xml"/><Relationship Id="rId125" Type="http://schemas.openxmlformats.org/officeDocument/2006/relationships/image" Target="../media/image1053.png"/><Relationship Id="rId167" Type="http://schemas.openxmlformats.org/officeDocument/2006/relationships/image" Target="../media/image1074.png"/><Relationship Id="rId332" Type="http://schemas.openxmlformats.org/officeDocument/2006/relationships/customXml" Target="../ink/ink1151.xml"/><Relationship Id="rId374" Type="http://schemas.openxmlformats.org/officeDocument/2006/relationships/customXml" Target="../ink/ink1172.xml"/><Relationship Id="rId581" Type="http://schemas.openxmlformats.org/officeDocument/2006/relationships/image" Target="../media/image1281.png"/><Relationship Id="rId71" Type="http://schemas.openxmlformats.org/officeDocument/2006/relationships/image" Target="../media/image1026.png"/><Relationship Id="rId234" Type="http://schemas.openxmlformats.org/officeDocument/2006/relationships/customXml" Target="../ink/ink1102.xml"/><Relationship Id="rId637" Type="http://schemas.openxmlformats.org/officeDocument/2006/relationships/image" Target="../media/image1309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006.png"/><Relationship Id="rId276" Type="http://schemas.openxmlformats.org/officeDocument/2006/relationships/customXml" Target="../ink/ink1123.xml"/><Relationship Id="rId441" Type="http://schemas.openxmlformats.org/officeDocument/2006/relationships/image" Target="../media/image1211.png"/><Relationship Id="rId483" Type="http://schemas.openxmlformats.org/officeDocument/2006/relationships/image" Target="../media/image1232.png"/><Relationship Id="rId539" Type="http://schemas.openxmlformats.org/officeDocument/2006/relationships/image" Target="../media/image1260.png"/><Relationship Id="rId40" Type="http://schemas.openxmlformats.org/officeDocument/2006/relationships/customXml" Target="../ink/ink1005.xml"/><Relationship Id="rId136" Type="http://schemas.openxmlformats.org/officeDocument/2006/relationships/customXml" Target="../ink/ink1053.xml"/><Relationship Id="rId178" Type="http://schemas.openxmlformats.org/officeDocument/2006/relationships/customXml" Target="../ink/ink1074.xml"/><Relationship Id="rId301" Type="http://schemas.openxmlformats.org/officeDocument/2006/relationships/image" Target="../media/image1141.png"/><Relationship Id="rId343" Type="http://schemas.openxmlformats.org/officeDocument/2006/relationships/image" Target="../media/image1162.png"/><Relationship Id="rId550" Type="http://schemas.openxmlformats.org/officeDocument/2006/relationships/customXml" Target="../ink/ink1260.xml"/><Relationship Id="rId82" Type="http://schemas.openxmlformats.org/officeDocument/2006/relationships/customXml" Target="../ink/ink1026.xml"/><Relationship Id="rId203" Type="http://schemas.openxmlformats.org/officeDocument/2006/relationships/image" Target="../media/image1092.png"/><Relationship Id="rId385" Type="http://schemas.openxmlformats.org/officeDocument/2006/relationships/image" Target="../media/image1183.png"/><Relationship Id="rId592" Type="http://schemas.openxmlformats.org/officeDocument/2006/relationships/customXml" Target="../ink/ink1281.xml"/><Relationship Id="rId606" Type="http://schemas.openxmlformats.org/officeDocument/2006/relationships/customXml" Target="../ink/ink1288.xml"/><Relationship Id="rId648" Type="http://schemas.openxmlformats.org/officeDocument/2006/relationships/customXml" Target="../ink/ink1309.xml"/><Relationship Id="rId245" Type="http://schemas.openxmlformats.org/officeDocument/2006/relationships/image" Target="../media/image1113.png"/><Relationship Id="rId287" Type="http://schemas.openxmlformats.org/officeDocument/2006/relationships/image" Target="../media/image1134.png"/><Relationship Id="rId410" Type="http://schemas.openxmlformats.org/officeDocument/2006/relationships/customXml" Target="../ink/ink1190.xml"/><Relationship Id="rId452" Type="http://schemas.openxmlformats.org/officeDocument/2006/relationships/customXml" Target="../ink/ink1211.xml"/><Relationship Id="rId494" Type="http://schemas.openxmlformats.org/officeDocument/2006/relationships/customXml" Target="../ink/ink1232.xml"/><Relationship Id="rId508" Type="http://schemas.openxmlformats.org/officeDocument/2006/relationships/customXml" Target="../ink/ink1239.xml"/><Relationship Id="rId105" Type="http://schemas.openxmlformats.org/officeDocument/2006/relationships/image" Target="../media/image1043.png"/><Relationship Id="rId147" Type="http://schemas.openxmlformats.org/officeDocument/2006/relationships/image" Target="../media/image1064.png"/><Relationship Id="rId312" Type="http://schemas.openxmlformats.org/officeDocument/2006/relationships/customXml" Target="../ink/ink1141.xml"/><Relationship Id="rId354" Type="http://schemas.openxmlformats.org/officeDocument/2006/relationships/customXml" Target="../ink/ink1162.xml"/><Relationship Id="rId51" Type="http://schemas.openxmlformats.org/officeDocument/2006/relationships/image" Target="../media/image1016.png"/><Relationship Id="rId93" Type="http://schemas.openxmlformats.org/officeDocument/2006/relationships/image" Target="../media/image1037.png"/><Relationship Id="rId189" Type="http://schemas.openxmlformats.org/officeDocument/2006/relationships/image" Target="../media/image1085.png"/><Relationship Id="rId396" Type="http://schemas.openxmlformats.org/officeDocument/2006/relationships/customXml" Target="../ink/ink1183.xml"/><Relationship Id="rId561" Type="http://schemas.openxmlformats.org/officeDocument/2006/relationships/image" Target="../media/image1271.png"/><Relationship Id="rId617" Type="http://schemas.openxmlformats.org/officeDocument/2006/relationships/image" Target="../media/image1299.png"/><Relationship Id="rId214" Type="http://schemas.openxmlformats.org/officeDocument/2006/relationships/customXml" Target="../ink/ink1092.xml"/><Relationship Id="rId256" Type="http://schemas.openxmlformats.org/officeDocument/2006/relationships/customXml" Target="../ink/ink1113.xml"/><Relationship Id="rId298" Type="http://schemas.openxmlformats.org/officeDocument/2006/relationships/customXml" Target="../ink/ink1134.xml"/><Relationship Id="rId421" Type="http://schemas.openxmlformats.org/officeDocument/2006/relationships/image" Target="../media/image1201.png"/><Relationship Id="rId463" Type="http://schemas.openxmlformats.org/officeDocument/2006/relationships/image" Target="../media/image1222.png"/><Relationship Id="rId519" Type="http://schemas.openxmlformats.org/officeDocument/2006/relationships/image" Target="../media/image1250.png"/><Relationship Id="rId116" Type="http://schemas.openxmlformats.org/officeDocument/2006/relationships/customXml" Target="../ink/ink1043.xml"/><Relationship Id="rId158" Type="http://schemas.openxmlformats.org/officeDocument/2006/relationships/customXml" Target="../ink/ink1064.xml"/><Relationship Id="rId323" Type="http://schemas.openxmlformats.org/officeDocument/2006/relationships/image" Target="../media/image1152.png"/><Relationship Id="rId530" Type="http://schemas.openxmlformats.org/officeDocument/2006/relationships/customXml" Target="../ink/ink1250.xml"/><Relationship Id="rId20" Type="http://schemas.openxmlformats.org/officeDocument/2006/relationships/customXml" Target="../ink/ink995.xml"/><Relationship Id="rId62" Type="http://schemas.openxmlformats.org/officeDocument/2006/relationships/customXml" Target="../ink/ink1016.xml"/><Relationship Id="rId365" Type="http://schemas.openxmlformats.org/officeDocument/2006/relationships/image" Target="../media/image1173.png"/><Relationship Id="rId572" Type="http://schemas.openxmlformats.org/officeDocument/2006/relationships/customXml" Target="../ink/ink1271.xml"/><Relationship Id="rId628" Type="http://schemas.openxmlformats.org/officeDocument/2006/relationships/customXml" Target="../ink/ink1299.xml"/><Relationship Id="rId225" Type="http://schemas.openxmlformats.org/officeDocument/2006/relationships/image" Target="../media/image1103.png"/><Relationship Id="rId267" Type="http://schemas.openxmlformats.org/officeDocument/2006/relationships/image" Target="../media/image1124.png"/><Relationship Id="rId432" Type="http://schemas.openxmlformats.org/officeDocument/2006/relationships/customXml" Target="../ink/ink1201.xml"/><Relationship Id="rId474" Type="http://schemas.openxmlformats.org/officeDocument/2006/relationships/customXml" Target="../ink/ink1222.xml"/><Relationship Id="rId127" Type="http://schemas.openxmlformats.org/officeDocument/2006/relationships/image" Target="../media/image1054.png"/><Relationship Id="rId31" Type="http://schemas.openxmlformats.org/officeDocument/2006/relationships/image" Target="../media/image1007.png"/><Relationship Id="rId73" Type="http://schemas.openxmlformats.org/officeDocument/2006/relationships/image" Target="../media/image1027.png"/><Relationship Id="rId169" Type="http://schemas.openxmlformats.org/officeDocument/2006/relationships/image" Target="../media/image1075.png"/><Relationship Id="rId334" Type="http://schemas.openxmlformats.org/officeDocument/2006/relationships/customXml" Target="../ink/ink1152.xml"/><Relationship Id="rId376" Type="http://schemas.openxmlformats.org/officeDocument/2006/relationships/customXml" Target="../ink/ink1173.xml"/><Relationship Id="rId541" Type="http://schemas.openxmlformats.org/officeDocument/2006/relationships/image" Target="../media/image1261.png"/><Relationship Id="rId583" Type="http://schemas.openxmlformats.org/officeDocument/2006/relationships/image" Target="../media/image1282.png"/><Relationship Id="rId639" Type="http://schemas.openxmlformats.org/officeDocument/2006/relationships/image" Target="../media/image1310.png"/><Relationship Id="rId4" Type="http://schemas.openxmlformats.org/officeDocument/2006/relationships/customXml" Target="../ink/ink987.xml"/><Relationship Id="rId180" Type="http://schemas.openxmlformats.org/officeDocument/2006/relationships/customXml" Target="../ink/ink1075.xml"/><Relationship Id="rId236" Type="http://schemas.openxmlformats.org/officeDocument/2006/relationships/customXml" Target="../ink/ink1103.xml"/><Relationship Id="rId278" Type="http://schemas.openxmlformats.org/officeDocument/2006/relationships/customXml" Target="../ink/ink1124.xml"/><Relationship Id="rId401" Type="http://schemas.openxmlformats.org/officeDocument/2006/relationships/image" Target="../media/image1191.png"/><Relationship Id="rId443" Type="http://schemas.openxmlformats.org/officeDocument/2006/relationships/image" Target="../media/image1212.png"/><Relationship Id="rId650" Type="http://schemas.openxmlformats.org/officeDocument/2006/relationships/customXml" Target="../ink/ink1310.xml"/><Relationship Id="rId303" Type="http://schemas.openxmlformats.org/officeDocument/2006/relationships/image" Target="../media/image1142.png"/><Relationship Id="rId485" Type="http://schemas.openxmlformats.org/officeDocument/2006/relationships/image" Target="../media/image1233.png"/><Relationship Id="rId42" Type="http://schemas.openxmlformats.org/officeDocument/2006/relationships/customXml" Target="../ink/ink1006.xml"/><Relationship Id="rId84" Type="http://schemas.openxmlformats.org/officeDocument/2006/relationships/customXml" Target="../ink/ink1027.xml"/><Relationship Id="rId138" Type="http://schemas.openxmlformats.org/officeDocument/2006/relationships/customXml" Target="../ink/ink1054.xml"/><Relationship Id="rId345" Type="http://schemas.openxmlformats.org/officeDocument/2006/relationships/image" Target="../media/image1163.png"/><Relationship Id="rId387" Type="http://schemas.openxmlformats.org/officeDocument/2006/relationships/image" Target="../media/image1184.png"/><Relationship Id="rId510" Type="http://schemas.openxmlformats.org/officeDocument/2006/relationships/customXml" Target="../ink/ink1240.xml"/><Relationship Id="rId552" Type="http://schemas.openxmlformats.org/officeDocument/2006/relationships/customXml" Target="../ink/ink1261.xml"/><Relationship Id="rId594" Type="http://schemas.openxmlformats.org/officeDocument/2006/relationships/customXml" Target="../ink/ink1282.xml"/><Relationship Id="rId608" Type="http://schemas.openxmlformats.org/officeDocument/2006/relationships/customXml" Target="../ink/ink1289.xml"/><Relationship Id="rId191" Type="http://schemas.openxmlformats.org/officeDocument/2006/relationships/image" Target="../media/image1086.png"/><Relationship Id="rId205" Type="http://schemas.openxmlformats.org/officeDocument/2006/relationships/image" Target="../media/image1093.png"/><Relationship Id="rId247" Type="http://schemas.openxmlformats.org/officeDocument/2006/relationships/image" Target="../media/image1114.png"/><Relationship Id="rId412" Type="http://schemas.openxmlformats.org/officeDocument/2006/relationships/customXml" Target="../ink/ink1191.xml"/><Relationship Id="rId107" Type="http://schemas.openxmlformats.org/officeDocument/2006/relationships/image" Target="../media/image1044.png"/><Relationship Id="rId289" Type="http://schemas.openxmlformats.org/officeDocument/2006/relationships/image" Target="../media/image1135.png"/><Relationship Id="rId454" Type="http://schemas.openxmlformats.org/officeDocument/2006/relationships/customXml" Target="../ink/ink1212.xml"/><Relationship Id="rId496" Type="http://schemas.openxmlformats.org/officeDocument/2006/relationships/customXml" Target="../ink/ink1233.xml"/><Relationship Id="rId11" Type="http://schemas.openxmlformats.org/officeDocument/2006/relationships/image" Target="../media/image997.png"/><Relationship Id="rId53" Type="http://schemas.openxmlformats.org/officeDocument/2006/relationships/image" Target="../media/image1017.png"/><Relationship Id="rId149" Type="http://schemas.openxmlformats.org/officeDocument/2006/relationships/image" Target="../media/image1065.png"/><Relationship Id="rId314" Type="http://schemas.openxmlformats.org/officeDocument/2006/relationships/customXml" Target="../ink/ink1142.xml"/><Relationship Id="rId356" Type="http://schemas.openxmlformats.org/officeDocument/2006/relationships/customXml" Target="../ink/ink1163.xml"/><Relationship Id="rId398" Type="http://schemas.openxmlformats.org/officeDocument/2006/relationships/customXml" Target="../ink/ink1184.xml"/><Relationship Id="rId521" Type="http://schemas.openxmlformats.org/officeDocument/2006/relationships/image" Target="../media/image1251.png"/><Relationship Id="rId563" Type="http://schemas.openxmlformats.org/officeDocument/2006/relationships/image" Target="../media/image1272.png"/><Relationship Id="rId619" Type="http://schemas.openxmlformats.org/officeDocument/2006/relationships/image" Target="../media/image1300.png"/><Relationship Id="rId95" Type="http://schemas.openxmlformats.org/officeDocument/2006/relationships/image" Target="../media/image1038.png"/><Relationship Id="rId160" Type="http://schemas.openxmlformats.org/officeDocument/2006/relationships/customXml" Target="../ink/ink1065.xml"/><Relationship Id="rId216" Type="http://schemas.openxmlformats.org/officeDocument/2006/relationships/customXml" Target="../ink/ink1093.xml"/><Relationship Id="rId423" Type="http://schemas.openxmlformats.org/officeDocument/2006/relationships/image" Target="../media/image1202.png"/><Relationship Id="rId258" Type="http://schemas.openxmlformats.org/officeDocument/2006/relationships/customXml" Target="../ink/ink1114.xml"/><Relationship Id="rId465" Type="http://schemas.openxmlformats.org/officeDocument/2006/relationships/image" Target="../media/image1223.png"/><Relationship Id="rId630" Type="http://schemas.openxmlformats.org/officeDocument/2006/relationships/customXml" Target="../ink/ink1300.xml"/><Relationship Id="rId22" Type="http://schemas.openxmlformats.org/officeDocument/2006/relationships/customXml" Target="../ink/ink996.xml"/><Relationship Id="rId64" Type="http://schemas.openxmlformats.org/officeDocument/2006/relationships/customXml" Target="../ink/ink1017.xml"/><Relationship Id="rId118" Type="http://schemas.openxmlformats.org/officeDocument/2006/relationships/customXml" Target="../ink/ink1044.xml"/><Relationship Id="rId325" Type="http://schemas.openxmlformats.org/officeDocument/2006/relationships/image" Target="../media/image1153.png"/><Relationship Id="rId367" Type="http://schemas.openxmlformats.org/officeDocument/2006/relationships/image" Target="../media/image1174.png"/><Relationship Id="rId532" Type="http://schemas.openxmlformats.org/officeDocument/2006/relationships/customXml" Target="../ink/ink1251.xml"/><Relationship Id="rId574" Type="http://schemas.openxmlformats.org/officeDocument/2006/relationships/customXml" Target="../ink/ink1272.xml"/><Relationship Id="rId171" Type="http://schemas.openxmlformats.org/officeDocument/2006/relationships/image" Target="../media/image1076.png"/><Relationship Id="rId227" Type="http://schemas.openxmlformats.org/officeDocument/2006/relationships/image" Target="../media/image1104.png"/><Relationship Id="rId269" Type="http://schemas.openxmlformats.org/officeDocument/2006/relationships/image" Target="../media/image1125.png"/><Relationship Id="rId434" Type="http://schemas.openxmlformats.org/officeDocument/2006/relationships/customXml" Target="../ink/ink1202.xml"/><Relationship Id="rId476" Type="http://schemas.openxmlformats.org/officeDocument/2006/relationships/customXml" Target="../ink/ink1223.xml"/><Relationship Id="rId641" Type="http://schemas.openxmlformats.org/officeDocument/2006/relationships/image" Target="../media/image1311.png"/><Relationship Id="rId33" Type="http://schemas.openxmlformats.org/officeDocument/2006/relationships/image" Target="../media/image1008.png"/><Relationship Id="rId129" Type="http://schemas.openxmlformats.org/officeDocument/2006/relationships/image" Target="../media/image1055.png"/><Relationship Id="rId280" Type="http://schemas.openxmlformats.org/officeDocument/2006/relationships/customXml" Target="../ink/ink1125.xml"/><Relationship Id="rId336" Type="http://schemas.openxmlformats.org/officeDocument/2006/relationships/customXml" Target="../ink/ink1153.xml"/><Relationship Id="rId501" Type="http://schemas.openxmlformats.org/officeDocument/2006/relationships/image" Target="../media/image1241.png"/><Relationship Id="rId543" Type="http://schemas.openxmlformats.org/officeDocument/2006/relationships/image" Target="../media/image1262.png"/><Relationship Id="rId75" Type="http://schemas.openxmlformats.org/officeDocument/2006/relationships/image" Target="../media/image1028.png"/><Relationship Id="rId140" Type="http://schemas.openxmlformats.org/officeDocument/2006/relationships/customXml" Target="../ink/ink1055.xml"/><Relationship Id="rId182" Type="http://schemas.openxmlformats.org/officeDocument/2006/relationships/customXml" Target="../ink/ink1076.xml"/><Relationship Id="rId378" Type="http://schemas.openxmlformats.org/officeDocument/2006/relationships/customXml" Target="../ink/ink1174.xml"/><Relationship Id="rId403" Type="http://schemas.openxmlformats.org/officeDocument/2006/relationships/image" Target="../media/image1192.png"/><Relationship Id="rId585" Type="http://schemas.openxmlformats.org/officeDocument/2006/relationships/image" Target="../media/image1283.png"/><Relationship Id="rId6" Type="http://schemas.openxmlformats.org/officeDocument/2006/relationships/customXml" Target="../ink/ink988.xml"/><Relationship Id="rId238" Type="http://schemas.openxmlformats.org/officeDocument/2006/relationships/customXml" Target="../ink/ink1104.xml"/><Relationship Id="rId445" Type="http://schemas.openxmlformats.org/officeDocument/2006/relationships/image" Target="../media/image1213.png"/><Relationship Id="rId487" Type="http://schemas.openxmlformats.org/officeDocument/2006/relationships/image" Target="../media/image1234.png"/><Relationship Id="rId610" Type="http://schemas.openxmlformats.org/officeDocument/2006/relationships/customXml" Target="../ink/ink1290.xml"/><Relationship Id="rId652" Type="http://schemas.openxmlformats.org/officeDocument/2006/relationships/image" Target="../media/image1317.emf"/><Relationship Id="rId291" Type="http://schemas.openxmlformats.org/officeDocument/2006/relationships/image" Target="../media/image1136.png"/><Relationship Id="rId305" Type="http://schemas.openxmlformats.org/officeDocument/2006/relationships/image" Target="../media/image1143.png"/><Relationship Id="rId347" Type="http://schemas.openxmlformats.org/officeDocument/2006/relationships/image" Target="../media/image1164.png"/><Relationship Id="rId512" Type="http://schemas.openxmlformats.org/officeDocument/2006/relationships/customXml" Target="../ink/ink1241.xml"/><Relationship Id="rId44" Type="http://schemas.openxmlformats.org/officeDocument/2006/relationships/customXml" Target="../ink/ink1007.xml"/><Relationship Id="rId86" Type="http://schemas.openxmlformats.org/officeDocument/2006/relationships/customXml" Target="../ink/ink1028.xml"/><Relationship Id="rId151" Type="http://schemas.openxmlformats.org/officeDocument/2006/relationships/image" Target="../media/image1066.png"/><Relationship Id="rId389" Type="http://schemas.openxmlformats.org/officeDocument/2006/relationships/image" Target="../media/image1185.png"/><Relationship Id="rId554" Type="http://schemas.openxmlformats.org/officeDocument/2006/relationships/customXml" Target="../ink/ink1262.xml"/><Relationship Id="rId596" Type="http://schemas.openxmlformats.org/officeDocument/2006/relationships/customXml" Target="../ink/ink1283.xml"/><Relationship Id="rId193" Type="http://schemas.openxmlformats.org/officeDocument/2006/relationships/image" Target="../media/image1087.png"/><Relationship Id="rId207" Type="http://schemas.openxmlformats.org/officeDocument/2006/relationships/image" Target="../media/image1094.png"/><Relationship Id="rId249" Type="http://schemas.openxmlformats.org/officeDocument/2006/relationships/image" Target="../media/image1115.png"/><Relationship Id="rId414" Type="http://schemas.openxmlformats.org/officeDocument/2006/relationships/customXml" Target="../ink/ink1192.xml"/><Relationship Id="rId456" Type="http://schemas.openxmlformats.org/officeDocument/2006/relationships/customXml" Target="../ink/ink1213.xml"/><Relationship Id="rId498" Type="http://schemas.openxmlformats.org/officeDocument/2006/relationships/customXml" Target="../ink/ink1234.xml"/><Relationship Id="rId621" Type="http://schemas.openxmlformats.org/officeDocument/2006/relationships/image" Target="../media/image1301.png"/><Relationship Id="rId13" Type="http://schemas.openxmlformats.org/officeDocument/2006/relationships/image" Target="../media/image998.png"/><Relationship Id="rId109" Type="http://schemas.openxmlformats.org/officeDocument/2006/relationships/image" Target="../media/image1045.png"/><Relationship Id="rId260" Type="http://schemas.openxmlformats.org/officeDocument/2006/relationships/customXml" Target="../ink/ink1115.xml"/><Relationship Id="rId316" Type="http://schemas.openxmlformats.org/officeDocument/2006/relationships/customXml" Target="../ink/ink1143.xml"/><Relationship Id="rId523" Type="http://schemas.openxmlformats.org/officeDocument/2006/relationships/image" Target="../media/image1252.png"/><Relationship Id="rId55" Type="http://schemas.openxmlformats.org/officeDocument/2006/relationships/image" Target="../media/image1018.png"/><Relationship Id="rId97" Type="http://schemas.openxmlformats.org/officeDocument/2006/relationships/image" Target="../media/image1039.png"/><Relationship Id="rId120" Type="http://schemas.openxmlformats.org/officeDocument/2006/relationships/customXml" Target="../ink/ink1045.xml"/><Relationship Id="rId358" Type="http://schemas.openxmlformats.org/officeDocument/2006/relationships/customXml" Target="../ink/ink1164.xml"/><Relationship Id="rId565" Type="http://schemas.openxmlformats.org/officeDocument/2006/relationships/image" Target="../media/image1273.png"/><Relationship Id="rId162" Type="http://schemas.openxmlformats.org/officeDocument/2006/relationships/customXml" Target="../ink/ink1066.xml"/><Relationship Id="rId218" Type="http://schemas.openxmlformats.org/officeDocument/2006/relationships/customXml" Target="../ink/ink1094.xml"/><Relationship Id="rId425" Type="http://schemas.openxmlformats.org/officeDocument/2006/relationships/image" Target="../media/image1203.png"/><Relationship Id="rId467" Type="http://schemas.openxmlformats.org/officeDocument/2006/relationships/image" Target="../media/image1224.png"/><Relationship Id="rId632" Type="http://schemas.openxmlformats.org/officeDocument/2006/relationships/customXml" Target="../ink/ink1301.xml"/><Relationship Id="rId271" Type="http://schemas.openxmlformats.org/officeDocument/2006/relationships/image" Target="../media/image1126.png"/><Relationship Id="rId24" Type="http://schemas.openxmlformats.org/officeDocument/2006/relationships/customXml" Target="../ink/ink997.xml"/><Relationship Id="rId66" Type="http://schemas.openxmlformats.org/officeDocument/2006/relationships/customXml" Target="../ink/ink1018.xml"/><Relationship Id="rId131" Type="http://schemas.openxmlformats.org/officeDocument/2006/relationships/image" Target="../media/image1056.png"/><Relationship Id="rId327" Type="http://schemas.openxmlformats.org/officeDocument/2006/relationships/image" Target="../media/image1154.png"/><Relationship Id="rId369" Type="http://schemas.openxmlformats.org/officeDocument/2006/relationships/image" Target="../media/image1175.png"/><Relationship Id="rId534" Type="http://schemas.openxmlformats.org/officeDocument/2006/relationships/customXml" Target="../ink/ink1252.xml"/><Relationship Id="rId576" Type="http://schemas.openxmlformats.org/officeDocument/2006/relationships/customXml" Target="../ink/ink1273.xml"/><Relationship Id="rId173" Type="http://schemas.openxmlformats.org/officeDocument/2006/relationships/image" Target="../media/image1077.png"/><Relationship Id="rId229" Type="http://schemas.openxmlformats.org/officeDocument/2006/relationships/image" Target="../media/image1105.png"/><Relationship Id="rId380" Type="http://schemas.openxmlformats.org/officeDocument/2006/relationships/customXml" Target="../ink/ink1175.xml"/><Relationship Id="rId436" Type="http://schemas.openxmlformats.org/officeDocument/2006/relationships/customXml" Target="../ink/ink1203.xml"/><Relationship Id="rId601" Type="http://schemas.openxmlformats.org/officeDocument/2006/relationships/image" Target="../media/image1291.png"/><Relationship Id="rId643" Type="http://schemas.openxmlformats.org/officeDocument/2006/relationships/image" Target="../media/image1312.png"/><Relationship Id="rId240" Type="http://schemas.openxmlformats.org/officeDocument/2006/relationships/customXml" Target="../ink/ink1105.xml"/><Relationship Id="rId478" Type="http://schemas.openxmlformats.org/officeDocument/2006/relationships/customXml" Target="../ink/ink1224.xml"/><Relationship Id="rId35" Type="http://schemas.openxmlformats.org/officeDocument/2006/relationships/image" Target="../media/image1009.png"/><Relationship Id="rId77" Type="http://schemas.openxmlformats.org/officeDocument/2006/relationships/image" Target="../media/image1029.png"/><Relationship Id="rId100" Type="http://schemas.openxmlformats.org/officeDocument/2006/relationships/customXml" Target="../ink/ink1035.xml"/><Relationship Id="rId282" Type="http://schemas.openxmlformats.org/officeDocument/2006/relationships/customXml" Target="../ink/ink1126.xml"/><Relationship Id="rId338" Type="http://schemas.openxmlformats.org/officeDocument/2006/relationships/customXml" Target="../ink/ink1154.xml"/><Relationship Id="rId503" Type="http://schemas.openxmlformats.org/officeDocument/2006/relationships/image" Target="../media/image1242.png"/><Relationship Id="rId545" Type="http://schemas.openxmlformats.org/officeDocument/2006/relationships/image" Target="../media/image1263.png"/><Relationship Id="rId587" Type="http://schemas.openxmlformats.org/officeDocument/2006/relationships/image" Target="../media/image1284.png"/><Relationship Id="rId8" Type="http://schemas.openxmlformats.org/officeDocument/2006/relationships/customXml" Target="../ink/ink989.xml"/><Relationship Id="rId142" Type="http://schemas.openxmlformats.org/officeDocument/2006/relationships/customXml" Target="../ink/ink1056.xml"/><Relationship Id="rId184" Type="http://schemas.openxmlformats.org/officeDocument/2006/relationships/customXml" Target="../ink/ink1077.xml"/><Relationship Id="rId391" Type="http://schemas.openxmlformats.org/officeDocument/2006/relationships/image" Target="../media/image1186.png"/><Relationship Id="rId405" Type="http://schemas.openxmlformats.org/officeDocument/2006/relationships/image" Target="../media/image1193.png"/><Relationship Id="rId447" Type="http://schemas.openxmlformats.org/officeDocument/2006/relationships/image" Target="../media/image1214.png"/><Relationship Id="rId612" Type="http://schemas.openxmlformats.org/officeDocument/2006/relationships/customXml" Target="../ink/ink1291.xml"/><Relationship Id="rId251" Type="http://schemas.openxmlformats.org/officeDocument/2006/relationships/image" Target="../media/image1116.png"/><Relationship Id="rId489" Type="http://schemas.openxmlformats.org/officeDocument/2006/relationships/image" Target="../media/image1235.png"/><Relationship Id="rId46" Type="http://schemas.openxmlformats.org/officeDocument/2006/relationships/customXml" Target="../ink/ink1008.xml"/><Relationship Id="rId293" Type="http://schemas.openxmlformats.org/officeDocument/2006/relationships/image" Target="../media/image1137.png"/><Relationship Id="rId307" Type="http://schemas.openxmlformats.org/officeDocument/2006/relationships/image" Target="../media/image1144.png"/><Relationship Id="rId349" Type="http://schemas.openxmlformats.org/officeDocument/2006/relationships/image" Target="../media/image1165.png"/><Relationship Id="rId514" Type="http://schemas.openxmlformats.org/officeDocument/2006/relationships/customXml" Target="../ink/ink1242.xml"/><Relationship Id="rId556" Type="http://schemas.openxmlformats.org/officeDocument/2006/relationships/customXml" Target="../ink/ink1263.xml"/><Relationship Id="rId88" Type="http://schemas.openxmlformats.org/officeDocument/2006/relationships/customXml" Target="../ink/ink1029.xml"/><Relationship Id="rId111" Type="http://schemas.openxmlformats.org/officeDocument/2006/relationships/image" Target="../media/image1046.png"/><Relationship Id="rId153" Type="http://schemas.openxmlformats.org/officeDocument/2006/relationships/image" Target="../media/image1067.png"/><Relationship Id="rId195" Type="http://schemas.openxmlformats.org/officeDocument/2006/relationships/image" Target="../media/image1088.png"/><Relationship Id="rId209" Type="http://schemas.openxmlformats.org/officeDocument/2006/relationships/image" Target="../media/image1095.png"/><Relationship Id="rId360" Type="http://schemas.openxmlformats.org/officeDocument/2006/relationships/customXml" Target="../ink/ink1165.xml"/><Relationship Id="rId416" Type="http://schemas.openxmlformats.org/officeDocument/2006/relationships/customXml" Target="../ink/ink1193.xml"/><Relationship Id="rId598" Type="http://schemas.openxmlformats.org/officeDocument/2006/relationships/customXml" Target="../ink/ink1284.xml"/><Relationship Id="rId220" Type="http://schemas.openxmlformats.org/officeDocument/2006/relationships/customXml" Target="../ink/ink1095.xml"/><Relationship Id="rId458" Type="http://schemas.openxmlformats.org/officeDocument/2006/relationships/customXml" Target="../ink/ink1214.xml"/><Relationship Id="rId623" Type="http://schemas.openxmlformats.org/officeDocument/2006/relationships/image" Target="../media/image1302.png"/><Relationship Id="rId15" Type="http://schemas.openxmlformats.org/officeDocument/2006/relationships/image" Target="../media/image999.png"/><Relationship Id="rId57" Type="http://schemas.openxmlformats.org/officeDocument/2006/relationships/image" Target="../media/image1019.png"/><Relationship Id="rId262" Type="http://schemas.openxmlformats.org/officeDocument/2006/relationships/customXml" Target="../ink/ink1116.xml"/><Relationship Id="rId318" Type="http://schemas.openxmlformats.org/officeDocument/2006/relationships/customXml" Target="../ink/ink1144.xml"/><Relationship Id="rId525" Type="http://schemas.openxmlformats.org/officeDocument/2006/relationships/image" Target="../media/image1253.png"/><Relationship Id="rId567" Type="http://schemas.openxmlformats.org/officeDocument/2006/relationships/image" Target="../media/image1274.png"/><Relationship Id="rId99" Type="http://schemas.openxmlformats.org/officeDocument/2006/relationships/image" Target="../media/image1040.png"/><Relationship Id="rId122" Type="http://schemas.openxmlformats.org/officeDocument/2006/relationships/customXml" Target="../ink/ink1046.xml"/><Relationship Id="rId164" Type="http://schemas.openxmlformats.org/officeDocument/2006/relationships/customXml" Target="../ink/ink1067.xml"/><Relationship Id="rId371" Type="http://schemas.openxmlformats.org/officeDocument/2006/relationships/image" Target="../media/image1176.png"/><Relationship Id="rId427" Type="http://schemas.openxmlformats.org/officeDocument/2006/relationships/image" Target="../media/image1204.png"/><Relationship Id="rId469" Type="http://schemas.openxmlformats.org/officeDocument/2006/relationships/image" Target="../media/image1225.png"/><Relationship Id="rId634" Type="http://schemas.openxmlformats.org/officeDocument/2006/relationships/customXml" Target="../ink/ink1302.xml"/><Relationship Id="rId26" Type="http://schemas.openxmlformats.org/officeDocument/2006/relationships/customXml" Target="../ink/ink998.xml"/><Relationship Id="rId231" Type="http://schemas.openxmlformats.org/officeDocument/2006/relationships/image" Target="../media/image1106.png"/><Relationship Id="rId273" Type="http://schemas.openxmlformats.org/officeDocument/2006/relationships/image" Target="../media/image1127.png"/><Relationship Id="rId329" Type="http://schemas.openxmlformats.org/officeDocument/2006/relationships/image" Target="../media/image1155.png"/><Relationship Id="rId480" Type="http://schemas.openxmlformats.org/officeDocument/2006/relationships/customXml" Target="../ink/ink1225.xml"/><Relationship Id="rId536" Type="http://schemas.openxmlformats.org/officeDocument/2006/relationships/customXml" Target="../ink/ink1253.xml"/><Relationship Id="rId68" Type="http://schemas.openxmlformats.org/officeDocument/2006/relationships/customXml" Target="../ink/ink1019.xml"/><Relationship Id="rId133" Type="http://schemas.openxmlformats.org/officeDocument/2006/relationships/image" Target="../media/image1057.png"/><Relationship Id="rId175" Type="http://schemas.openxmlformats.org/officeDocument/2006/relationships/image" Target="../media/image1078.png"/><Relationship Id="rId340" Type="http://schemas.openxmlformats.org/officeDocument/2006/relationships/customXml" Target="../ink/ink1155.xml"/><Relationship Id="rId578" Type="http://schemas.openxmlformats.org/officeDocument/2006/relationships/customXml" Target="../ink/ink1274.xml"/><Relationship Id="rId200" Type="http://schemas.openxmlformats.org/officeDocument/2006/relationships/customXml" Target="../ink/ink1085.xml"/><Relationship Id="rId382" Type="http://schemas.openxmlformats.org/officeDocument/2006/relationships/customXml" Target="../ink/ink1176.xml"/><Relationship Id="rId438" Type="http://schemas.openxmlformats.org/officeDocument/2006/relationships/customXml" Target="../ink/ink1204.xml"/><Relationship Id="rId603" Type="http://schemas.openxmlformats.org/officeDocument/2006/relationships/image" Target="../media/image1292.png"/><Relationship Id="rId645" Type="http://schemas.openxmlformats.org/officeDocument/2006/relationships/image" Target="../media/image1313.png"/><Relationship Id="rId242" Type="http://schemas.openxmlformats.org/officeDocument/2006/relationships/customXml" Target="../ink/ink1106.xml"/><Relationship Id="rId284" Type="http://schemas.openxmlformats.org/officeDocument/2006/relationships/customXml" Target="../ink/ink1127.xml"/><Relationship Id="rId491" Type="http://schemas.openxmlformats.org/officeDocument/2006/relationships/image" Target="../media/image1236.png"/><Relationship Id="rId505" Type="http://schemas.openxmlformats.org/officeDocument/2006/relationships/image" Target="../media/image1243.png"/><Relationship Id="rId37" Type="http://schemas.openxmlformats.org/officeDocument/2006/relationships/image" Target="../media/image1010.png"/><Relationship Id="rId79" Type="http://schemas.openxmlformats.org/officeDocument/2006/relationships/image" Target="../media/image1030.png"/><Relationship Id="rId102" Type="http://schemas.openxmlformats.org/officeDocument/2006/relationships/customXml" Target="../ink/ink1036.xml"/><Relationship Id="rId144" Type="http://schemas.openxmlformats.org/officeDocument/2006/relationships/customXml" Target="../ink/ink1057.xml"/><Relationship Id="rId547" Type="http://schemas.openxmlformats.org/officeDocument/2006/relationships/image" Target="../media/image1264.png"/><Relationship Id="rId589" Type="http://schemas.openxmlformats.org/officeDocument/2006/relationships/image" Target="../media/image1285.png"/><Relationship Id="rId90" Type="http://schemas.openxmlformats.org/officeDocument/2006/relationships/customXml" Target="../ink/ink1030.xml"/><Relationship Id="rId186" Type="http://schemas.openxmlformats.org/officeDocument/2006/relationships/customXml" Target="../ink/ink1078.xml"/><Relationship Id="rId351" Type="http://schemas.openxmlformats.org/officeDocument/2006/relationships/image" Target="../media/image1166.png"/><Relationship Id="rId393" Type="http://schemas.openxmlformats.org/officeDocument/2006/relationships/image" Target="../media/image1187.png"/><Relationship Id="rId407" Type="http://schemas.openxmlformats.org/officeDocument/2006/relationships/image" Target="../media/image1194.png"/><Relationship Id="rId449" Type="http://schemas.openxmlformats.org/officeDocument/2006/relationships/image" Target="../media/image1215.png"/><Relationship Id="rId614" Type="http://schemas.openxmlformats.org/officeDocument/2006/relationships/customXml" Target="../ink/ink1292.xml"/><Relationship Id="rId211" Type="http://schemas.openxmlformats.org/officeDocument/2006/relationships/image" Target="../media/image1096.png"/><Relationship Id="rId253" Type="http://schemas.openxmlformats.org/officeDocument/2006/relationships/image" Target="../media/image1117.png"/><Relationship Id="rId295" Type="http://schemas.openxmlformats.org/officeDocument/2006/relationships/image" Target="../media/image1138.png"/><Relationship Id="rId309" Type="http://schemas.openxmlformats.org/officeDocument/2006/relationships/image" Target="../media/image1145.png"/><Relationship Id="rId460" Type="http://schemas.openxmlformats.org/officeDocument/2006/relationships/customXml" Target="../ink/ink1215.xml"/><Relationship Id="rId516" Type="http://schemas.openxmlformats.org/officeDocument/2006/relationships/customXml" Target="../ink/ink1243.xml"/><Relationship Id="rId48" Type="http://schemas.openxmlformats.org/officeDocument/2006/relationships/customXml" Target="../ink/ink1009.xml"/><Relationship Id="rId113" Type="http://schemas.openxmlformats.org/officeDocument/2006/relationships/image" Target="../media/image1047.png"/><Relationship Id="rId320" Type="http://schemas.openxmlformats.org/officeDocument/2006/relationships/customXml" Target="../ink/ink1145.xml"/><Relationship Id="rId558" Type="http://schemas.openxmlformats.org/officeDocument/2006/relationships/customXml" Target="../ink/ink1264.xml"/><Relationship Id="rId155" Type="http://schemas.openxmlformats.org/officeDocument/2006/relationships/image" Target="../media/image1068.png"/><Relationship Id="rId197" Type="http://schemas.openxmlformats.org/officeDocument/2006/relationships/image" Target="../media/image1089.png"/><Relationship Id="rId362" Type="http://schemas.openxmlformats.org/officeDocument/2006/relationships/customXml" Target="../ink/ink1166.xml"/><Relationship Id="rId418" Type="http://schemas.openxmlformats.org/officeDocument/2006/relationships/customXml" Target="../ink/ink1194.xml"/><Relationship Id="rId625" Type="http://schemas.openxmlformats.org/officeDocument/2006/relationships/image" Target="../media/image1303.png"/><Relationship Id="rId222" Type="http://schemas.openxmlformats.org/officeDocument/2006/relationships/customXml" Target="../ink/ink1096.xml"/><Relationship Id="rId264" Type="http://schemas.openxmlformats.org/officeDocument/2006/relationships/customXml" Target="../ink/ink1117.xml"/><Relationship Id="rId471" Type="http://schemas.openxmlformats.org/officeDocument/2006/relationships/image" Target="../media/image1226.png"/><Relationship Id="rId17" Type="http://schemas.openxmlformats.org/officeDocument/2006/relationships/image" Target="../media/image1000.png"/><Relationship Id="rId59" Type="http://schemas.openxmlformats.org/officeDocument/2006/relationships/image" Target="../media/image1020.png"/><Relationship Id="rId124" Type="http://schemas.openxmlformats.org/officeDocument/2006/relationships/customXml" Target="../ink/ink1047.xml"/><Relationship Id="rId527" Type="http://schemas.openxmlformats.org/officeDocument/2006/relationships/image" Target="../media/image1254.png"/><Relationship Id="rId569" Type="http://schemas.openxmlformats.org/officeDocument/2006/relationships/image" Target="../media/image1275.png"/><Relationship Id="rId70" Type="http://schemas.openxmlformats.org/officeDocument/2006/relationships/customXml" Target="../ink/ink1020.xml"/><Relationship Id="rId166" Type="http://schemas.openxmlformats.org/officeDocument/2006/relationships/customXml" Target="../ink/ink1068.xml"/><Relationship Id="rId331" Type="http://schemas.openxmlformats.org/officeDocument/2006/relationships/image" Target="../media/image1156.png"/><Relationship Id="rId373" Type="http://schemas.openxmlformats.org/officeDocument/2006/relationships/image" Target="../media/image1177.png"/><Relationship Id="rId429" Type="http://schemas.openxmlformats.org/officeDocument/2006/relationships/image" Target="../media/image1205.png"/><Relationship Id="rId580" Type="http://schemas.openxmlformats.org/officeDocument/2006/relationships/customXml" Target="../ink/ink1275.xml"/><Relationship Id="rId636" Type="http://schemas.openxmlformats.org/officeDocument/2006/relationships/customXml" Target="../ink/ink130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07.png"/><Relationship Id="rId440" Type="http://schemas.openxmlformats.org/officeDocument/2006/relationships/customXml" Target="../ink/ink1205.xml"/><Relationship Id="rId28" Type="http://schemas.openxmlformats.org/officeDocument/2006/relationships/customXml" Target="../ink/ink999.xml"/><Relationship Id="rId275" Type="http://schemas.openxmlformats.org/officeDocument/2006/relationships/image" Target="../media/image1128.png"/><Relationship Id="rId300" Type="http://schemas.openxmlformats.org/officeDocument/2006/relationships/customXml" Target="../ink/ink1135.xml"/><Relationship Id="rId482" Type="http://schemas.openxmlformats.org/officeDocument/2006/relationships/customXml" Target="../ink/ink1226.xml"/><Relationship Id="rId538" Type="http://schemas.openxmlformats.org/officeDocument/2006/relationships/customXml" Target="../ink/ink1254.xml"/><Relationship Id="rId81" Type="http://schemas.openxmlformats.org/officeDocument/2006/relationships/image" Target="../media/image1031.png"/><Relationship Id="rId135" Type="http://schemas.openxmlformats.org/officeDocument/2006/relationships/image" Target="../media/image1058.png"/><Relationship Id="rId177" Type="http://schemas.openxmlformats.org/officeDocument/2006/relationships/image" Target="../media/image1079.png"/><Relationship Id="rId342" Type="http://schemas.openxmlformats.org/officeDocument/2006/relationships/customXml" Target="../ink/ink1156.xml"/><Relationship Id="rId384" Type="http://schemas.openxmlformats.org/officeDocument/2006/relationships/customXml" Target="../ink/ink1177.xml"/><Relationship Id="rId591" Type="http://schemas.openxmlformats.org/officeDocument/2006/relationships/image" Target="../media/image1286.png"/><Relationship Id="rId605" Type="http://schemas.openxmlformats.org/officeDocument/2006/relationships/image" Target="../media/image1293.png"/><Relationship Id="rId202" Type="http://schemas.openxmlformats.org/officeDocument/2006/relationships/customXml" Target="../ink/ink1086.xml"/><Relationship Id="rId244" Type="http://schemas.openxmlformats.org/officeDocument/2006/relationships/customXml" Target="../ink/ink1107.xml"/><Relationship Id="rId647" Type="http://schemas.openxmlformats.org/officeDocument/2006/relationships/image" Target="../media/image1314.png"/><Relationship Id="rId39" Type="http://schemas.openxmlformats.org/officeDocument/2006/relationships/image" Target="../media/image621.png"/><Relationship Id="rId286" Type="http://schemas.openxmlformats.org/officeDocument/2006/relationships/customXml" Target="../ink/ink1128.xml"/><Relationship Id="rId451" Type="http://schemas.openxmlformats.org/officeDocument/2006/relationships/image" Target="../media/image1216.png"/><Relationship Id="rId493" Type="http://schemas.openxmlformats.org/officeDocument/2006/relationships/image" Target="../media/image1237.png"/><Relationship Id="rId507" Type="http://schemas.openxmlformats.org/officeDocument/2006/relationships/image" Target="../media/image1244.png"/><Relationship Id="rId549" Type="http://schemas.openxmlformats.org/officeDocument/2006/relationships/image" Target="../media/image1265.png"/><Relationship Id="rId50" Type="http://schemas.openxmlformats.org/officeDocument/2006/relationships/customXml" Target="../ink/ink1010.xml"/><Relationship Id="rId104" Type="http://schemas.openxmlformats.org/officeDocument/2006/relationships/customXml" Target="../ink/ink1037.xml"/><Relationship Id="rId146" Type="http://schemas.openxmlformats.org/officeDocument/2006/relationships/customXml" Target="../ink/ink1058.xml"/><Relationship Id="rId188" Type="http://schemas.openxmlformats.org/officeDocument/2006/relationships/customXml" Target="../ink/ink1079.xml"/><Relationship Id="rId311" Type="http://schemas.openxmlformats.org/officeDocument/2006/relationships/image" Target="../media/image1146.png"/><Relationship Id="rId353" Type="http://schemas.openxmlformats.org/officeDocument/2006/relationships/image" Target="../media/image1167.png"/><Relationship Id="rId395" Type="http://schemas.openxmlformats.org/officeDocument/2006/relationships/image" Target="../media/image1188.png"/><Relationship Id="rId409" Type="http://schemas.openxmlformats.org/officeDocument/2006/relationships/image" Target="../media/image1195.png"/><Relationship Id="rId560" Type="http://schemas.openxmlformats.org/officeDocument/2006/relationships/customXml" Target="../ink/ink1265.xml"/><Relationship Id="rId92" Type="http://schemas.openxmlformats.org/officeDocument/2006/relationships/customXml" Target="../ink/ink1031.xml"/><Relationship Id="rId213" Type="http://schemas.openxmlformats.org/officeDocument/2006/relationships/image" Target="../media/image1097.png"/><Relationship Id="rId420" Type="http://schemas.openxmlformats.org/officeDocument/2006/relationships/customXml" Target="../ink/ink1195.xml"/><Relationship Id="rId616" Type="http://schemas.openxmlformats.org/officeDocument/2006/relationships/customXml" Target="../ink/ink1293.xml"/><Relationship Id="rId255" Type="http://schemas.openxmlformats.org/officeDocument/2006/relationships/image" Target="../media/image1118.png"/><Relationship Id="rId297" Type="http://schemas.openxmlformats.org/officeDocument/2006/relationships/image" Target="../media/image1139.png"/><Relationship Id="rId462" Type="http://schemas.openxmlformats.org/officeDocument/2006/relationships/customXml" Target="../ink/ink1216.xml"/><Relationship Id="rId518" Type="http://schemas.openxmlformats.org/officeDocument/2006/relationships/customXml" Target="../ink/ink1244.xml"/><Relationship Id="rId115" Type="http://schemas.openxmlformats.org/officeDocument/2006/relationships/image" Target="../media/image1048.png"/><Relationship Id="rId157" Type="http://schemas.openxmlformats.org/officeDocument/2006/relationships/image" Target="../media/image1069.png"/><Relationship Id="rId322" Type="http://schemas.openxmlformats.org/officeDocument/2006/relationships/customXml" Target="../ink/ink1146.xml"/><Relationship Id="rId364" Type="http://schemas.openxmlformats.org/officeDocument/2006/relationships/customXml" Target="../ink/ink1167.xml"/><Relationship Id="rId61" Type="http://schemas.openxmlformats.org/officeDocument/2006/relationships/image" Target="../media/image1021.png"/><Relationship Id="rId199" Type="http://schemas.openxmlformats.org/officeDocument/2006/relationships/image" Target="../media/image1090.png"/><Relationship Id="rId571" Type="http://schemas.openxmlformats.org/officeDocument/2006/relationships/image" Target="../media/image1276.png"/><Relationship Id="rId627" Type="http://schemas.openxmlformats.org/officeDocument/2006/relationships/image" Target="../media/image1304.png"/><Relationship Id="rId19" Type="http://schemas.openxmlformats.org/officeDocument/2006/relationships/image" Target="../media/image1001.png"/><Relationship Id="rId224" Type="http://schemas.openxmlformats.org/officeDocument/2006/relationships/customXml" Target="../ink/ink1097.xml"/><Relationship Id="rId266" Type="http://schemas.openxmlformats.org/officeDocument/2006/relationships/customXml" Target="../ink/ink1118.xml"/><Relationship Id="rId431" Type="http://schemas.openxmlformats.org/officeDocument/2006/relationships/image" Target="../media/image1206.png"/><Relationship Id="rId473" Type="http://schemas.openxmlformats.org/officeDocument/2006/relationships/image" Target="../media/image1227.png"/><Relationship Id="rId529" Type="http://schemas.openxmlformats.org/officeDocument/2006/relationships/image" Target="../media/image1255.png"/><Relationship Id="rId30" Type="http://schemas.openxmlformats.org/officeDocument/2006/relationships/customXml" Target="../ink/ink1000.xml"/><Relationship Id="rId126" Type="http://schemas.openxmlformats.org/officeDocument/2006/relationships/customXml" Target="../ink/ink1048.xml"/><Relationship Id="rId168" Type="http://schemas.openxmlformats.org/officeDocument/2006/relationships/customXml" Target="../ink/ink1069.xml"/><Relationship Id="rId333" Type="http://schemas.openxmlformats.org/officeDocument/2006/relationships/image" Target="../media/image1157.png"/><Relationship Id="rId540" Type="http://schemas.openxmlformats.org/officeDocument/2006/relationships/customXml" Target="../ink/ink1255.xml"/><Relationship Id="rId72" Type="http://schemas.openxmlformats.org/officeDocument/2006/relationships/customXml" Target="../ink/ink1021.xml"/><Relationship Id="rId375" Type="http://schemas.openxmlformats.org/officeDocument/2006/relationships/image" Target="../media/image1178.png"/><Relationship Id="rId582" Type="http://schemas.openxmlformats.org/officeDocument/2006/relationships/customXml" Target="../ink/ink1276.xml"/><Relationship Id="rId638" Type="http://schemas.openxmlformats.org/officeDocument/2006/relationships/customXml" Target="../ink/ink1304.xml"/><Relationship Id="rId3" Type="http://schemas.openxmlformats.org/officeDocument/2006/relationships/image" Target="../media/image993.emf"/><Relationship Id="rId235" Type="http://schemas.openxmlformats.org/officeDocument/2006/relationships/image" Target="../media/image1108.png"/><Relationship Id="rId277" Type="http://schemas.openxmlformats.org/officeDocument/2006/relationships/image" Target="../media/image1129.png"/><Relationship Id="rId400" Type="http://schemas.openxmlformats.org/officeDocument/2006/relationships/customXml" Target="../ink/ink1185.xml"/><Relationship Id="rId442" Type="http://schemas.openxmlformats.org/officeDocument/2006/relationships/customXml" Target="../ink/ink1206.xml"/><Relationship Id="rId484" Type="http://schemas.openxmlformats.org/officeDocument/2006/relationships/customXml" Target="../ink/ink1227.xml"/><Relationship Id="rId137" Type="http://schemas.openxmlformats.org/officeDocument/2006/relationships/image" Target="../media/image1059.png"/><Relationship Id="rId302" Type="http://schemas.openxmlformats.org/officeDocument/2006/relationships/customXml" Target="../ink/ink1136.xml"/><Relationship Id="rId344" Type="http://schemas.openxmlformats.org/officeDocument/2006/relationships/customXml" Target="../ink/ink1157.xml"/><Relationship Id="rId41" Type="http://schemas.openxmlformats.org/officeDocument/2006/relationships/image" Target="../media/image1011.png"/><Relationship Id="rId83" Type="http://schemas.openxmlformats.org/officeDocument/2006/relationships/image" Target="../media/image1032.png"/><Relationship Id="rId179" Type="http://schemas.openxmlformats.org/officeDocument/2006/relationships/image" Target="../media/image1080.png"/><Relationship Id="rId386" Type="http://schemas.openxmlformats.org/officeDocument/2006/relationships/customXml" Target="../ink/ink1178.xml"/><Relationship Id="rId551" Type="http://schemas.openxmlformats.org/officeDocument/2006/relationships/image" Target="../media/image1266.png"/><Relationship Id="rId593" Type="http://schemas.openxmlformats.org/officeDocument/2006/relationships/image" Target="../media/image1287.png"/><Relationship Id="rId607" Type="http://schemas.openxmlformats.org/officeDocument/2006/relationships/image" Target="../media/image1294.png"/><Relationship Id="rId649" Type="http://schemas.openxmlformats.org/officeDocument/2006/relationships/image" Target="../media/image1315.png"/><Relationship Id="rId190" Type="http://schemas.openxmlformats.org/officeDocument/2006/relationships/customXml" Target="../ink/ink1080.xml"/><Relationship Id="rId204" Type="http://schemas.openxmlformats.org/officeDocument/2006/relationships/customXml" Target="../ink/ink1087.xml"/><Relationship Id="rId246" Type="http://schemas.openxmlformats.org/officeDocument/2006/relationships/customXml" Target="../ink/ink1108.xml"/><Relationship Id="rId288" Type="http://schemas.openxmlformats.org/officeDocument/2006/relationships/customXml" Target="../ink/ink1129.xml"/><Relationship Id="rId411" Type="http://schemas.openxmlformats.org/officeDocument/2006/relationships/image" Target="../media/image1196.png"/><Relationship Id="rId453" Type="http://schemas.openxmlformats.org/officeDocument/2006/relationships/image" Target="../media/image1217.png"/><Relationship Id="rId509" Type="http://schemas.openxmlformats.org/officeDocument/2006/relationships/image" Target="../media/image1245.png"/><Relationship Id="rId106" Type="http://schemas.openxmlformats.org/officeDocument/2006/relationships/customXml" Target="../ink/ink1038.xml"/><Relationship Id="rId313" Type="http://schemas.openxmlformats.org/officeDocument/2006/relationships/image" Target="../media/image1147.png"/><Relationship Id="rId495" Type="http://schemas.openxmlformats.org/officeDocument/2006/relationships/image" Target="../media/image1238.png"/><Relationship Id="rId10" Type="http://schemas.openxmlformats.org/officeDocument/2006/relationships/customXml" Target="../ink/ink990.xml"/><Relationship Id="rId52" Type="http://schemas.openxmlformats.org/officeDocument/2006/relationships/customXml" Target="../ink/ink1011.xml"/><Relationship Id="rId94" Type="http://schemas.openxmlformats.org/officeDocument/2006/relationships/customXml" Target="../ink/ink1032.xml"/><Relationship Id="rId148" Type="http://schemas.openxmlformats.org/officeDocument/2006/relationships/customXml" Target="../ink/ink1059.xml"/><Relationship Id="rId355" Type="http://schemas.openxmlformats.org/officeDocument/2006/relationships/image" Target="../media/image1168.png"/><Relationship Id="rId397" Type="http://schemas.openxmlformats.org/officeDocument/2006/relationships/image" Target="../media/image1189.png"/><Relationship Id="rId520" Type="http://schemas.openxmlformats.org/officeDocument/2006/relationships/customXml" Target="../ink/ink1245.xml"/><Relationship Id="rId562" Type="http://schemas.openxmlformats.org/officeDocument/2006/relationships/customXml" Target="../ink/ink1266.xml"/><Relationship Id="rId618" Type="http://schemas.openxmlformats.org/officeDocument/2006/relationships/customXml" Target="../ink/ink1294.xml"/><Relationship Id="rId215" Type="http://schemas.openxmlformats.org/officeDocument/2006/relationships/image" Target="../media/image1098.png"/><Relationship Id="rId257" Type="http://schemas.openxmlformats.org/officeDocument/2006/relationships/image" Target="../media/image1119.png"/><Relationship Id="rId422" Type="http://schemas.openxmlformats.org/officeDocument/2006/relationships/customXml" Target="../ink/ink1196.xml"/><Relationship Id="rId464" Type="http://schemas.openxmlformats.org/officeDocument/2006/relationships/customXml" Target="../ink/ink1217.xml"/><Relationship Id="rId299" Type="http://schemas.openxmlformats.org/officeDocument/2006/relationships/image" Target="../media/image1140.png"/><Relationship Id="rId63" Type="http://schemas.openxmlformats.org/officeDocument/2006/relationships/image" Target="../media/image1022.png"/><Relationship Id="rId159" Type="http://schemas.openxmlformats.org/officeDocument/2006/relationships/image" Target="../media/image1070.png"/><Relationship Id="rId366" Type="http://schemas.openxmlformats.org/officeDocument/2006/relationships/customXml" Target="../ink/ink1168.xml"/><Relationship Id="rId573" Type="http://schemas.openxmlformats.org/officeDocument/2006/relationships/image" Target="../media/image1277.png"/><Relationship Id="rId226" Type="http://schemas.openxmlformats.org/officeDocument/2006/relationships/customXml" Target="../ink/ink1098.xml"/><Relationship Id="rId433" Type="http://schemas.openxmlformats.org/officeDocument/2006/relationships/image" Target="../media/image1207.png"/><Relationship Id="rId640" Type="http://schemas.openxmlformats.org/officeDocument/2006/relationships/customXml" Target="../ink/ink1305.xml"/><Relationship Id="rId74" Type="http://schemas.openxmlformats.org/officeDocument/2006/relationships/customXml" Target="../ink/ink1022.xml"/><Relationship Id="rId377" Type="http://schemas.openxmlformats.org/officeDocument/2006/relationships/image" Target="../media/image1179.png"/><Relationship Id="rId500" Type="http://schemas.openxmlformats.org/officeDocument/2006/relationships/customXml" Target="../ink/ink1235.xml"/><Relationship Id="rId584" Type="http://schemas.openxmlformats.org/officeDocument/2006/relationships/customXml" Target="../ink/ink1277.xml"/><Relationship Id="rId5" Type="http://schemas.openxmlformats.org/officeDocument/2006/relationships/image" Target="../media/image994.png"/><Relationship Id="rId237" Type="http://schemas.openxmlformats.org/officeDocument/2006/relationships/image" Target="../media/image1109.png"/><Relationship Id="rId444" Type="http://schemas.openxmlformats.org/officeDocument/2006/relationships/customXml" Target="../ink/ink1207.xml"/><Relationship Id="rId651" Type="http://schemas.openxmlformats.org/officeDocument/2006/relationships/image" Target="../media/image1316.png"/><Relationship Id="rId290" Type="http://schemas.openxmlformats.org/officeDocument/2006/relationships/customXml" Target="../ink/ink1130.xml"/><Relationship Id="rId304" Type="http://schemas.openxmlformats.org/officeDocument/2006/relationships/customXml" Target="../ink/ink1137.xml"/><Relationship Id="rId388" Type="http://schemas.openxmlformats.org/officeDocument/2006/relationships/customXml" Target="../ink/ink1179.xml"/><Relationship Id="rId511" Type="http://schemas.openxmlformats.org/officeDocument/2006/relationships/image" Target="../media/image1246.png"/><Relationship Id="rId609" Type="http://schemas.openxmlformats.org/officeDocument/2006/relationships/image" Target="../media/image1295.png"/><Relationship Id="rId85" Type="http://schemas.openxmlformats.org/officeDocument/2006/relationships/image" Target="../media/image1033.png"/><Relationship Id="rId150" Type="http://schemas.openxmlformats.org/officeDocument/2006/relationships/customXml" Target="../ink/ink1060.xml"/><Relationship Id="rId595" Type="http://schemas.openxmlformats.org/officeDocument/2006/relationships/image" Target="../media/image1288.png"/><Relationship Id="rId248" Type="http://schemas.openxmlformats.org/officeDocument/2006/relationships/customXml" Target="../ink/ink1109.xml"/><Relationship Id="rId455" Type="http://schemas.openxmlformats.org/officeDocument/2006/relationships/image" Target="../media/image1218.png"/><Relationship Id="rId12" Type="http://schemas.openxmlformats.org/officeDocument/2006/relationships/customXml" Target="../ink/ink991.xml"/><Relationship Id="rId108" Type="http://schemas.openxmlformats.org/officeDocument/2006/relationships/customXml" Target="../ink/ink1039.xml"/><Relationship Id="rId315" Type="http://schemas.openxmlformats.org/officeDocument/2006/relationships/image" Target="../media/image1148.png"/><Relationship Id="rId522" Type="http://schemas.openxmlformats.org/officeDocument/2006/relationships/customXml" Target="../ink/ink1246.xml"/><Relationship Id="rId96" Type="http://schemas.openxmlformats.org/officeDocument/2006/relationships/customXml" Target="../ink/ink1033.xml"/><Relationship Id="rId161" Type="http://schemas.openxmlformats.org/officeDocument/2006/relationships/image" Target="../media/image1071.png"/><Relationship Id="rId399" Type="http://schemas.openxmlformats.org/officeDocument/2006/relationships/image" Target="../media/image1190.png"/><Relationship Id="rId259" Type="http://schemas.openxmlformats.org/officeDocument/2006/relationships/image" Target="../media/image1120.png"/><Relationship Id="rId466" Type="http://schemas.openxmlformats.org/officeDocument/2006/relationships/customXml" Target="../ink/ink1218.xml"/><Relationship Id="rId23" Type="http://schemas.openxmlformats.org/officeDocument/2006/relationships/image" Target="../media/image1003.png"/><Relationship Id="rId119" Type="http://schemas.openxmlformats.org/officeDocument/2006/relationships/image" Target="../media/image1050.png"/><Relationship Id="rId326" Type="http://schemas.openxmlformats.org/officeDocument/2006/relationships/customXml" Target="../ink/ink1148.xml"/><Relationship Id="rId533" Type="http://schemas.openxmlformats.org/officeDocument/2006/relationships/image" Target="../media/image1257.png"/><Relationship Id="rId172" Type="http://schemas.openxmlformats.org/officeDocument/2006/relationships/customXml" Target="../ink/ink1071.xml"/><Relationship Id="rId477" Type="http://schemas.openxmlformats.org/officeDocument/2006/relationships/image" Target="../media/image1229.png"/><Relationship Id="rId600" Type="http://schemas.openxmlformats.org/officeDocument/2006/relationships/customXml" Target="../ink/ink1285.xml"/><Relationship Id="rId337" Type="http://schemas.openxmlformats.org/officeDocument/2006/relationships/image" Target="../media/image1159.png"/><Relationship Id="rId34" Type="http://schemas.openxmlformats.org/officeDocument/2006/relationships/customXml" Target="../ink/ink1002.xml"/><Relationship Id="rId544" Type="http://schemas.openxmlformats.org/officeDocument/2006/relationships/customXml" Target="../ink/ink1257.xml"/><Relationship Id="rId183" Type="http://schemas.openxmlformats.org/officeDocument/2006/relationships/image" Target="../media/image1082.png"/><Relationship Id="rId390" Type="http://schemas.openxmlformats.org/officeDocument/2006/relationships/customXml" Target="../ink/ink1180.xml"/><Relationship Id="rId404" Type="http://schemas.openxmlformats.org/officeDocument/2006/relationships/customXml" Target="../ink/ink1187.xml"/><Relationship Id="rId611" Type="http://schemas.openxmlformats.org/officeDocument/2006/relationships/image" Target="../media/image1296.png"/><Relationship Id="rId250" Type="http://schemas.openxmlformats.org/officeDocument/2006/relationships/customXml" Target="../ink/ink1110.xml"/><Relationship Id="rId488" Type="http://schemas.openxmlformats.org/officeDocument/2006/relationships/customXml" Target="../ink/ink1229.xml"/><Relationship Id="rId45" Type="http://schemas.openxmlformats.org/officeDocument/2006/relationships/image" Target="../media/image1013.png"/><Relationship Id="rId110" Type="http://schemas.openxmlformats.org/officeDocument/2006/relationships/customXml" Target="../ink/ink1040.xml"/><Relationship Id="rId348" Type="http://schemas.openxmlformats.org/officeDocument/2006/relationships/customXml" Target="../ink/ink1159.xml"/><Relationship Id="rId555" Type="http://schemas.openxmlformats.org/officeDocument/2006/relationships/image" Target="../media/image1268.png"/><Relationship Id="rId194" Type="http://schemas.openxmlformats.org/officeDocument/2006/relationships/customXml" Target="../ink/ink1082.xml"/><Relationship Id="rId208" Type="http://schemas.openxmlformats.org/officeDocument/2006/relationships/customXml" Target="../ink/ink1089.xml"/><Relationship Id="rId415" Type="http://schemas.openxmlformats.org/officeDocument/2006/relationships/image" Target="../media/image1198.png"/><Relationship Id="rId622" Type="http://schemas.openxmlformats.org/officeDocument/2006/relationships/customXml" Target="../ink/ink1296.xml"/><Relationship Id="rId261" Type="http://schemas.openxmlformats.org/officeDocument/2006/relationships/image" Target="../media/image1121.png"/><Relationship Id="rId499" Type="http://schemas.openxmlformats.org/officeDocument/2006/relationships/image" Target="../media/image1240.png"/><Relationship Id="rId56" Type="http://schemas.openxmlformats.org/officeDocument/2006/relationships/customXml" Target="../ink/ink1013.xml"/><Relationship Id="rId359" Type="http://schemas.openxmlformats.org/officeDocument/2006/relationships/image" Target="../media/image1170.png"/><Relationship Id="rId566" Type="http://schemas.openxmlformats.org/officeDocument/2006/relationships/customXml" Target="../ink/ink1268.xml"/><Relationship Id="rId121" Type="http://schemas.openxmlformats.org/officeDocument/2006/relationships/image" Target="../media/image1051.png"/><Relationship Id="rId219" Type="http://schemas.openxmlformats.org/officeDocument/2006/relationships/image" Target="../media/image1100.png"/><Relationship Id="rId426" Type="http://schemas.openxmlformats.org/officeDocument/2006/relationships/customXml" Target="../ink/ink1198.xml"/><Relationship Id="rId633" Type="http://schemas.openxmlformats.org/officeDocument/2006/relationships/image" Target="../media/image1307.png"/><Relationship Id="rId67" Type="http://schemas.openxmlformats.org/officeDocument/2006/relationships/image" Target="../media/image1024.png"/><Relationship Id="rId272" Type="http://schemas.openxmlformats.org/officeDocument/2006/relationships/customXml" Target="../ink/ink1121.xml"/><Relationship Id="rId577" Type="http://schemas.openxmlformats.org/officeDocument/2006/relationships/image" Target="../media/image1279.png"/><Relationship Id="rId132" Type="http://schemas.openxmlformats.org/officeDocument/2006/relationships/customXml" Target="../ink/ink1051.xml"/><Relationship Id="rId437" Type="http://schemas.openxmlformats.org/officeDocument/2006/relationships/image" Target="../media/image1209.png"/><Relationship Id="rId644" Type="http://schemas.openxmlformats.org/officeDocument/2006/relationships/customXml" Target="../ink/ink1307.xml"/><Relationship Id="rId283" Type="http://schemas.openxmlformats.org/officeDocument/2006/relationships/image" Target="../media/image1132.png"/><Relationship Id="rId490" Type="http://schemas.openxmlformats.org/officeDocument/2006/relationships/customXml" Target="../ink/ink1230.xml"/><Relationship Id="rId504" Type="http://schemas.openxmlformats.org/officeDocument/2006/relationships/customXml" Target="../ink/ink1237.xml"/><Relationship Id="rId78" Type="http://schemas.openxmlformats.org/officeDocument/2006/relationships/customXml" Target="../ink/ink1024.xml"/><Relationship Id="rId143" Type="http://schemas.openxmlformats.org/officeDocument/2006/relationships/image" Target="../media/image1062.png"/><Relationship Id="rId350" Type="http://schemas.openxmlformats.org/officeDocument/2006/relationships/customXml" Target="../ink/ink1160.xml"/><Relationship Id="rId588" Type="http://schemas.openxmlformats.org/officeDocument/2006/relationships/customXml" Target="../ink/ink1279.xml"/><Relationship Id="rId9" Type="http://schemas.openxmlformats.org/officeDocument/2006/relationships/image" Target="../media/image996.png"/><Relationship Id="rId210" Type="http://schemas.openxmlformats.org/officeDocument/2006/relationships/customXml" Target="../ink/ink1090.xml"/><Relationship Id="rId448" Type="http://schemas.openxmlformats.org/officeDocument/2006/relationships/customXml" Target="../ink/ink1209.xml"/><Relationship Id="rId294" Type="http://schemas.openxmlformats.org/officeDocument/2006/relationships/customXml" Target="../ink/ink1132.xml"/><Relationship Id="rId308" Type="http://schemas.openxmlformats.org/officeDocument/2006/relationships/customXml" Target="../ink/ink1139.xml"/><Relationship Id="rId515" Type="http://schemas.openxmlformats.org/officeDocument/2006/relationships/image" Target="../media/image1248.png"/><Relationship Id="rId89" Type="http://schemas.openxmlformats.org/officeDocument/2006/relationships/image" Target="../media/image1035.png"/><Relationship Id="rId154" Type="http://schemas.openxmlformats.org/officeDocument/2006/relationships/customXml" Target="../ink/ink1062.xml"/><Relationship Id="rId361" Type="http://schemas.openxmlformats.org/officeDocument/2006/relationships/image" Target="../media/image1171.png"/><Relationship Id="rId599" Type="http://schemas.openxmlformats.org/officeDocument/2006/relationships/image" Target="../media/image1290.png"/><Relationship Id="rId459" Type="http://schemas.openxmlformats.org/officeDocument/2006/relationships/image" Target="../media/image1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14:cNvPr>
              <p14:cNvContentPartPr/>
              <p14:nvPr/>
            </p14:nvContentPartPr>
            <p14:xfrm>
              <a:off x="327338" y="2577862"/>
              <a:ext cx="14400" cy="1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698" y="2568862"/>
                <a:ext cx="320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0522EC4-31F8-BF77-B6AF-D6E5A5DA31BC}"/>
              </a:ext>
            </a:extLst>
          </p:cNvPr>
          <p:cNvGrpSpPr/>
          <p:nvPr/>
        </p:nvGrpSpPr>
        <p:grpSpPr>
          <a:xfrm>
            <a:off x="223789" y="2402542"/>
            <a:ext cx="159840" cy="162000"/>
            <a:chOff x="223789" y="2402542"/>
            <a:chExt cx="1598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14:cNvPr>
                <p14:cNvContentPartPr/>
                <p14:nvPr/>
              </p14:nvContentPartPr>
              <p14:xfrm>
                <a:off x="253309" y="2402542"/>
                <a:ext cx="100440" cy="162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669" y="2393542"/>
                  <a:ext cx="118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14:cNvPr>
                <p14:cNvContentPartPr/>
                <p14:nvPr/>
              </p14:nvContentPartPr>
              <p14:xfrm>
                <a:off x="223789" y="2404342"/>
                <a:ext cx="15984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149" y="2395702"/>
                  <a:ext cx="17748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06B318-3055-D249-9650-62D9F542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052" y="249712"/>
            <a:ext cx="3480487" cy="13589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0967" name="Freihand 210966">
                <a:extLst>
                  <a:ext uri="{FF2B5EF4-FFF2-40B4-BE49-F238E27FC236}">
                    <a16:creationId xmlns:a16="http://schemas.microsoft.com/office/drawing/2014/main" id="{355D53F1-4A69-1ED5-D810-0ACE0B099EC7}"/>
                  </a:ext>
                </a:extLst>
              </p14:cNvPr>
              <p14:cNvContentPartPr/>
              <p14:nvPr/>
            </p14:nvContentPartPr>
            <p14:xfrm>
              <a:off x="2559453" y="555573"/>
              <a:ext cx="1088640" cy="1378440"/>
            </p14:xfrm>
          </p:contentPart>
        </mc:Choice>
        <mc:Fallback>
          <p:pic>
            <p:nvPicPr>
              <p:cNvPr id="210967" name="Freihand 210966">
                <a:extLst>
                  <a:ext uri="{FF2B5EF4-FFF2-40B4-BE49-F238E27FC236}">
                    <a16:creationId xmlns:a16="http://schemas.microsoft.com/office/drawing/2014/main" id="{355D53F1-4A69-1ED5-D810-0ACE0B099E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0453" y="546933"/>
                <a:ext cx="1106280" cy="1396080"/>
              </a:xfrm>
              <a:prstGeom prst="rect">
                <a:avLst/>
              </a:prstGeom>
            </p:spPr>
          </p:pic>
        </mc:Fallback>
      </mc:AlternateContent>
      <p:pic>
        <p:nvPicPr>
          <p:cNvPr id="211006" name="Grafik 211005">
            <a:extLst>
              <a:ext uri="{FF2B5EF4-FFF2-40B4-BE49-F238E27FC236}">
                <a16:creationId xmlns:a16="http://schemas.microsoft.com/office/drawing/2014/main" id="{EA6B7CEA-36D5-BBAE-30D3-73C65E8D7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298" y="124493"/>
            <a:ext cx="4667404" cy="682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1032" name="Freihand 211031">
                <a:extLst>
                  <a:ext uri="{FF2B5EF4-FFF2-40B4-BE49-F238E27FC236}">
                    <a16:creationId xmlns:a16="http://schemas.microsoft.com/office/drawing/2014/main" id="{33673C92-6B33-B4B2-2950-7D4245C95022}"/>
                  </a:ext>
                </a:extLst>
              </p14:cNvPr>
              <p14:cNvContentPartPr/>
              <p14:nvPr/>
            </p14:nvContentPartPr>
            <p14:xfrm>
              <a:off x="4041213" y="4399293"/>
              <a:ext cx="321120" cy="288720"/>
            </p14:xfrm>
          </p:contentPart>
        </mc:Choice>
        <mc:Fallback>
          <p:pic>
            <p:nvPicPr>
              <p:cNvPr id="211032" name="Freihand 211031">
                <a:extLst>
                  <a:ext uri="{FF2B5EF4-FFF2-40B4-BE49-F238E27FC236}">
                    <a16:creationId xmlns:a16="http://schemas.microsoft.com/office/drawing/2014/main" id="{33673C92-6B33-B4B2-2950-7D4245C950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2573" y="4390293"/>
                <a:ext cx="3387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1033" name="Freihand 211032">
                <a:extLst>
                  <a:ext uri="{FF2B5EF4-FFF2-40B4-BE49-F238E27FC236}">
                    <a16:creationId xmlns:a16="http://schemas.microsoft.com/office/drawing/2014/main" id="{41A068EA-A6A8-E50A-712F-F439CE7FE0CB}"/>
                  </a:ext>
                </a:extLst>
              </p14:cNvPr>
              <p14:cNvContentPartPr/>
              <p14:nvPr/>
            </p14:nvContentPartPr>
            <p14:xfrm>
              <a:off x="5080893" y="3409293"/>
              <a:ext cx="352440" cy="357480"/>
            </p14:xfrm>
          </p:contentPart>
        </mc:Choice>
        <mc:Fallback>
          <p:pic>
            <p:nvPicPr>
              <p:cNvPr id="211033" name="Freihand 211032">
                <a:extLst>
                  <a:ext uri="{FF2B5EF4-FFF2-40B4-BE49-F238E27FC236}">
                    <a16:creationId xmlns:a16="http://schemas.microsoft.com/office/drawing/2014/main" id="{41A068EA-A6A8-E50A-712F-F439CE7FE0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2253" y="3400293"/>
                <a:ext cx="37008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56" name="Gruppieren 211055">
            <a:extLst>
              <a:ext uri="{FF2B5EF4-FFF2-40B4-BE49-F238E27FC236}">
                <a16:creationId xmlns:a16="http://schemas.microsoft.com/office/drawing/2014/main" id="{3E46B898-2866-4339-B7A5-871D14DD82C1}"/>
              </a:ext>
            </a:extLst>
          </p:cNvPr>
          <p:cNvGrpSpPr/>
          <p:nvPr/>
        </p:nvGrpSpPr>
        <p:grpSpPr>
          <a:xfrm>
            <a:off x="2574933" y="262533"/>
            <a:ext cx="1548000" cy="1923480"/>
            <a:chOff x="2574933" y="262533"/>
            <a:chExt cx="1548000" cy="19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7A5257F1-B909-7E15-106F-255A78BC7D75}"/>
                    </a:ext>
                  </a:extLst>
                </p14:cNvPr>
                <p14:cNvContentPartPr/>
                <p14:nvPr/>
              </p14:nvContentPartPr>
              <p14:xfrm>
                <a:off x="2695173" y="408693"/>
                <a:ext cx="1391760" cy="1662480"/>
              </p14:xfrm>
            </p:contentPart>
          </mc:Choice>
          <mc:Fallback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7A5257F1-B909-7E15-106F-255A78BC7D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6173" y="400053"/>
                  <a:ext cx="1409400" cy="16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742F1A41-69EE-4A89-ED12-45265CB0E5F8}"/>
                    </a:ext>
                  </a:extLst>
                </p14:cNvPr>
                <p14:cNvContentPartPr/>
                <p14:nvPr/>
              </p14:nvContentPartPr>
              <p14:xfrm>
                <a:off x="4008453" y="2036973"/>
                <a:ext cx="114480" cy="149040"/>
              </p14:xfrm>
            </p:contentPart>
          </mc:Choice>
          <mc:Fallback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742F1A41-69EE-4A89-ED12-45265CB0E5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9453" y="2028333"/>
                  <a:ext cx="132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1037" name="Freihand 211036">
                  <a:extLst>
                    <a:ext uri="{FF2B5EF4-FFF2-40B4-BE49-F238E27FC236}">
                      <a16:creationId xmlns:a16="http://schemas.microsoft.com/office/drawing/2014/main" id="{AF2261D9-68DD-9251-A2B9-131CA28AA3E9}"/>
                    </a:ext>
                  </a:extLst>
                </p14:cNvPr>
                <p14:cNvContentPartPr/>
                <p14:nvPr/>
              </p14:nvContentPartPr>
              <p14:xfrm>
                <a:off x="3155253" y="443973"/>
                <a:ext cx="65520" cy="198000"/>
              </p14:xfrm>
            </p:contentPart>
          </mc:Choice>
          <mc:Fallback>
            <p:pic>
              <p:nvPicPr>
                <p:cNvPr id="211037" name="Freihand 211036">
                  <a:extLst>
                    <a:ext uri="{FF2B5EF4-FFF2-40B4-BE49-F238E27FC236}">
                      <a16:creationId xmlns:a16="http://schemas.microsoft.com/office/drawing/2014/main" id="{AF2261D9-68DD-9251-A2B9-131CA28AA3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46613" y="435333"/>
                  <a:ext cx="83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1038" name="Freihand 211037">
                  <a:extLst>
                    <a:ext uri="{FF2B5EF4-FFF2-40B4-BE49-F238E27FC236}">
                      <a16:creationId xmlns:a16="http://schemas.microsoft.com/office/drawing/2014/main" id="{1E64369B-BFCD-3860-6530-2B0F43CC6796}"/>
                    </a:ext>
                  </a:extLst>
                </p14:cNvPr>
                <p14:cNvContentPartPr/>
                <p14:nvPr/>
              </p14:nvContentPartPr>
              <p14:xfrm>
                <a:off x="3281973" y="523893"/>
                <a:ext cx="52560" cy="131760"/>
              </p14:xfrm>
            </p:contentPart>
          </mc:Choice>
          <mc:Fallback>
            <p:pic>
              <p:nvPicPr>
                <p:cNvPr id="211038" name="Freihand 211037">
                  <a:extLst>
                    <a:ext uri="{FF2B5EF4-FFF2-40B4-BE49-F238E27FC236}">
                      <a16:creationId xmlns:a16="http://schemas.microsoft.com/office/drawing/2014/main" id="{1E64369B-BFCD-3860-6530-2B0F43CC67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72973" y="515253"/>
                  <a:ext cx="70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F51B9479-16B0-F2F1-4065-BE00529E7F49}"/>
                    </a:ext>
                  </a:extLst>
                </p14:cNvPr>
                <p14:cNvContentPartPr/>
                <p14:nvPr/>
              </p14:nvContentPartPr>
              <p14:xfrm>
                <a:off x="3373053" y="515613"/>
                <a:ext cx="18720" cy="119520"/>
              </p14:xfrm>
            </p:contentPart>
          </mc:Choice>
          <mc:Fallback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F51B9479-16B0-F2F1-4065-BE00529E7F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64053" y="506973"/>
                  <a:ext cx="36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19E43351-F287-37FB-907F-35E67C0A9D98}"/>
                    </a:ext>
                  </a:extLst>
                </p14:cNvPr>
                <p14:cNvContentPartPr/>
                <p14:nvPr/>
              </p14:nvContentPartPr>
              <p14:xfrm>
                <a:off x="3358653" y="555213"/>
                <a:ext cx="51480" cy="52560"/>
              </p14:xfrm>
            </p:contentPart>
          </mc:Choice>
          <mc:Fallback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19E43351-F287-37FB-907F-35E67C0A9D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0013" y="546213"/>
                  <a:ext cx="69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B0F2698A-C108-6FE9-FA1A-3A04DC1A68DF}"/>
                    </a:ext>
                  </a:extLst>
                </p14:cNvPr>
                <p14:cNvContentPartPr/>
                <p14:nvPr/>
              </p14:nvContentPartPr>
              <p14:xfrm>
                <a:off x="3397533" y="386013"/>
                <a:ext cx="59760" cy="58320"/>
              </p14:xfrm>
            </p:contentPart>
          </mc:Choice>
          <mc:Fallback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B0F2698A-C108-6FE9-FA1A-3A04DC1A68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8893" y="377013"/>
                  <a:ext cx="77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3E96B710-2A84-D26D-6890-C5DC5E5EBBCF}"/>
                    </a:ext>
                  </a:extLst>
                </p14:cNvPr>
                <p14:cNvContentPartPr/>
                <p14:nvPr/>
              </p14:nvContentPartPr>
              <p14:xfrm>
                <a:off x="3480333" y="262533"/>
                <a:ext cx="78120" cy="15660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3E96B710-2A84-D26D-6890-C5DC5E5EBB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1333" y="253893"/>
                  <a:ext cx="9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1044" name="Freihand 211043">
                  <a:extLst>
                    <a:ext uri="{FF2B5EF4-FFF2-40B4-BE49-F238E27FC236}">
                      <a16:creationId xmlns:a16="http://schemas.microsoft.com/office/drawing/2014/main" id="{A31949C4-10A8-2DFD-F71D-42C962B9A852}"/>
                    </a:ext>
                  </a:extLst>
                </p14:cNvPr>
                <p14:cNvContentPartPr/>
                <p14:nvPr/>
              </p14:nvContentPartPr>
              <p14:xfrm>
                <a:off x="3546933" y="366933"/>
                <a:ext cx="26280" cy="89640"/>
              </p14:xfrm>
            </p:contentPart>
          </mc:Choice>
          <mc:Fallback>
            <p:pic>
              <p:nvPicPr>
                <p:cNvPr id="211044" name="Freihand 211043">
                  <a:extLst>
                    <a:ext uri="{FF2B5EF4-FFF2-40B4-BE49-F238E27FC236}">
                      <a16:creationId xmlns:a16="http://schemas.microsoft.com/office/drawing/2014/main" id="{A31949C4-10A8-2DFD-F71D-42C962B9A8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37933" y="357933"/>
                  <a:ext cx="43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CD114556-FA1A-2AE3-F4A3-1A4DC674214C}"/>
                    </a:ext>
                  </a:extLst>
                </p14:cNvPr>
                <p14:cNvContentPartPr/>
                <p14:nvPr/>
              </p14:nvContentPartPr>
              <p14:xfrm>
                <a:off x="3605613" y="294933"/>
                <a:ext cx="70920" cy="131040"/>
              </p14:xfrm>
            </p:contentPart>
          </mc:Choice>
          <mc:Fallback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CD114556-FA1A-2AE3-F4A3-1A4DC67421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96613" y="285933"/>
                  <a:ext cx="88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FB0157A3-872A-331A-1A69-8E540A419009}"/>
                    </a:ext>
                  </a:extLst>
                </p14:cNvPr>
                <p14:cNvContentPartPr/>
                <p14:nvPr/>
              </p14:nvContentPartPr>
              <p14:xfrm>
                <a:off x="2614173" y="550893"/>
                <a:ext cx="972720" cy="1353240"/>
              </p14:xfrm>
            </p:contentPart>
          </mc:Choice>
          <mc:Fallback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FB0157A3-872A-331A-1A69-8E540A4190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05173" y="541893"/>
                  <a:ext cx="990360" cy="13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4B2D0613-797E-2BA2-084D-539D9C42B7EF}"/>
                    </a:ext>
                  </a:extLst>
                </p14:cNvPr>
                <p14:cNvContentPartPr/>
                <p14:nvPr/>
              </p14:nvContentPartPr>
              <p14:xfrm>
                <a:off x="2574933" y="459813"/>
                <a:ext cx="116280" cy="272520"/>
              </p14:xfrm>
            </p:contentPart>
          </mc:Choice>
          <mc:Fallback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4B2D0613-797E-2BA2-084D-539D9C42B7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66293" y="451173"/>
                  <a:ext cx="133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1049" name="Freihand 211048">
                  <a:extLst>
                    <a:ext uri="{FF2B5EF4-FFF2-40B4-BE49-F238E27FC236}">
                      <a16:creationId xmlns:a16="http://schemas.microsoft.com/office/drawing/2014/main" id="{AD3FB27D-6113-97C8-8D0C-A008BFB87FD5}"/>
                    </a:ext>
                  </a:extLst>
                </p14:cNvPr>
                <p14:cNvContentPartPr/>
                <p14:nvPr/>
              </p14:nvContentPartPr>
              <p14:xfrm>
                <a:off x="2822253" y="1216533"/>
                <a:ext cx="57960" cy="169920"/>
              </p14:xfrm>
            </p:contentPart>
          </mc:Choice>
          <mc:Fallback>
            <p:pic>
              <p:nvPicPr>
                <p:cNvPr id="211049" name="Freihand 211048">
                  <a:extLst>
                    <a:ext uri="{FF2B5EF4-FFF2-40B4-BE49-F238E27FC236}">
                      <a16:creationId xmlns:a16="http://schemas.microsoft.com/office/drawing/2014/main" id="{AD3FB27D-6113-97C8-8D0C-A008BFB87F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3253" y="1207893"/>
                  <a:ext cx="75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5FA8AEF4-E9BE-F98B-62E9-B958AC22AE4D}"/>
                    </a:ext>
                  </a:extLst>
                </p14:cNvPr>
                <p14:cNvContentPartPr/>
                <p14:nvPr/>
              </p14:nvContentPartPr>
              <p14:xfrm>
                <a:off x="2749173" y="1160373"/>
                <a:ext cx="127440" cy="83880"/>
              </p14:xfrm>
            </p:contentPart>
          </mc:Choice>
          <mc:Fallback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5FA8AEF4-E9BE-F98B-62E9-B958AC22AE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40173" y="1151733"/>
                  <a:ext cx="145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6B55AEBB-3728-0F26-2401-576A79DF8154}"/>
                    </a:ext>
                  </a:extLst>
                </p14:cNvPr>
                <p14:cNvContentPartPr/>
                <p14:nvPr/>
              </p14:nvContentPartPr>
              <p14:xfrm>
                <a:off x="2939973" y="1287453"/>
                <a:ext cx="81360" cy="93240"/>
              </p14:xfrm>
            </p:contentPart>
          </mc:Choice>
          <mc:Fallback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6B55AEBB-3728-0F26-2401-576A79DF81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30973" y="1278453"/>
                  <a:ext cx="99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4E9C27E3-936B-4EC5-8590-A94D7223EF8A}"/>
                    </a:ext>
                  </a:extLst>
                </p14:cNvPr>
                <p14:cNvContentPartPr/>
                <p14:nvPr/>
              </p14:nvContentPartPr>
              <p14:xfrm>
                <a:off x="2967333" y="1498413"/>
                <a:ext cx="87120" cy="58680"/>
              </p14:xfrm>
            </p:contentPart>
          </mc:Choice>
          <mc:Fallback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4E9C27E3-936B-4EC5-8590-A94D7223EF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58333" y="1489413"/>
                  <a:ext cx="104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B516B171-7C4D-F387-5BAF-FD975FD5E840}"/>
                    </a:ext>
                  </a:extLst>
                </p14:cNvPr>
                <p14:cNvContentPartPr/>
                <p14:nvPr/>
              </p14:nvContentPartPr>
              <p14:xfrm>
                <a:off x="3009093" y="1580493"/>
                <a:ext cx="75960" cy="55080"/>
              </p14:xfrm>
            </p:contentPart>
          </mc:Choice>
          <mc:Fallback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B516B171-7C4D-F387-5BAF-FD975FD5E8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00453" y="1571493"/>
                  <a:ext cx="93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014CA948-8BFF-43C2-44E5-60D0332FAF50}"/>
                    </a:ext>
                  </a:extLst>
                </p14:cNvPr>
                <p14:cNvContentPartPr/>
                <p14:nvPr/>
              </p14:nvContentPartPr>
              <p14:xfrm>
                <a:off x="3127173" y="1696053"/>
                <a:ext cx="68040" cy="151200"/>
              </p14:xfrm>
            </p:contentPart>
          </mc:Choice>
          <mc:Fallback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014CA948-8BFF-43C2-44E5-60D0332FAF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18533" y="1687053"/>
                  <a:ext cx="85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A156E9EC-BB20-02B4-4F1F-C6172E6254D1}"/>
                    </a:ext>
                  </a:extLst>
                </p14:cNvPr>
                <p14:cNvContentPartPr/>
                <p14:nvPr/>
              </p14:nvContentPartPr>
              <p14:xfrm>
                <a:off x="3220053" y="1671933"/>
                <a:ext cx="96840" cy="100800"/>
              </p14:xfrm>
            </p:contentPart>
          </mc:Choice>
          <mc:Fallback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A156E9EC-BB20-02B4-4F1F-C6172E6254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11053" y="1663293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1070" name="Freihand 211069">
                <a:extLst>
                  <a:ext uri="{FF2B5EF4-FFF2-40B4-BE49-F238E27FC236}">
                    <a16:creationId xmlns:a16="http://schemas.microsoft.com/office/drawing/2014/main" id="{FF0362D5-0AD4-10C3-7E2D-A0B3933C3009}"/>
                  </a:ext>
                </a:extLst>
              </p14:cNvPr>
              <p14:cNvContentPartPr/>
              <p14:nvPr/>
            </p14:nvContentPartPr>
            <p14:xfrm>
              <a:off x="869613" y="479973"/>
              <a:ext cx="1800" cy="9360"/>
            </p14:xfrm>
          </p:contentPart>
        </mc:Choice>
        <mc:Fallback>
          <p:pic>
            <p:nvPicPr>
              <p:cNvPr id="211070" name="Freihand 211069">
                <a:extLst>
                  <a:ext uri="{FF2B5EF4-FFF2-40B4-BE49-F238E27FC236}">
                    <a16:creationId xmlns:a16="http://schemas.microsoft.com/office/drawing/2014/main" id="{FF0362D5-0AD4-10C3-7E2D-A0B3933C300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60973" y="470973"/>
                <a:ext cx="1944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73" name="Gruppieren 211072">
            <a:extLst>
              <a:ext uri="{FF2B5EF4-FFF2-40B4-BE49-F238E27FC236}">
                <a16:creationId xmlns:a16="http://schemas.microsoft.com/office/drawing/2014/main" id="{00EB76AA-CA30-728E-88AB-2C2C5BA63F2D}"/>
              </a:ext>
            </a:extLst>
          </p:cNvPr>
          <p:cNvGrpSpPr/>
          <p:nvPr/>
        </p:nvGrpSpPr>
        <p:grpSpPr>
          <a:xfrm>
            <a:off x="5158653" y="907293"/>
            <a:ext cx="250200" cy="367560"/>
            <a:chOff x="5158653" y="907293"/>
            <a:chExt cx="25020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201816A8-4E07-8AC0-4EBF-EB5FB2E1D6BE}"/>
                    </a:ext>
                  </a:extLst>
                </p14:cNvPr>
                <p14:cNvContentPartPr/>
                <p14:nvPr/>
              </p14:nvContentPartPr>
              <p14:xfrm>
                <a:off x="5158653" y="1246773"/>
                <a:ext cx="8640" cy="28080"/>
              </p14:xfrm>
            </p:contentPart>
          </mc:Choice>
          <mc:Fallback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201816A8-4E07-8AC0-4EBF-EB5FB2E1D6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50013" y="1237773"/>
                  <a:ext cx="26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31967461-2878-D36B-CF3F-7363D11EDB27}"/>
                    </a:ext>
                  </a:extLst>
                </p14:cNvPr>
                <p14:cNvContentPartPr/>
                <p14:nvPr/>
              </p14:nvContentPartPr>
              <p14:xfrm>
                <a:off x="5173773" y="907293"/>
                <a:ext cx="81360" cy="248400"/>
              </p14:xfrm>
            </p:contentPart>
          </mc:Choice>
          <mc:Fallback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31967461-2878-D36B-CF3F-7363D11EDB2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64773" y="898293"/>
                  <a:ext cx="99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050DC412-985E-C27B-C781-D1F937331A65}"/>
                    </a:ext>
                  </a:extLst>
                </p14:cNvPr>
                <p14:cNvContentPartPr/>
                <p14:nvPr/>
              </p14:nvContentPartPr>
              <p14:xfrm>
                <a:off x="5187453" y="1034733"/>
                <a:ext cx="55440" cy="26280"/>
              </p14:xfrm>
            </p:contentPart>
          </mc:Choice>
          <mc:Fallback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050DC412-985E-C27B-C781-D1F937331A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78813" y="1026093"/>
                  <a:ext cx="7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86759DBB-7BF1-2996-FEA7-FEBAA2986425}"/>
                    </a:ext>
                  </a:extLst>
                </p14:cNvPr>
                <p14:cNvContentPartPr/>
                <p14:nvPr/>
              </p14:nvContentPartPr>
              <p14:xfrm>
                <a:off x="5403093" y="1002693"/>
                <a:ext cx="5760" cy="34920"/>
              </p14:xfrm>
            </p:contentPart>
          </mc:Choice>
          <mc:Fallback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86759DBB-7BF1-2996-FEA7-FEBAA29864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94093" y="994053"/>
                  <a:ext cx="2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F5481F59-F993-21A1-545A-EAC35DBAC777}"/>
                    </a:ext>
                  </a:extLst>
                </p14:cNvPr>
                <p14:cNvContentPartPr/>
                <p14:nvPr/>
              </p14:nvContentPartPr>
              <p14:xfrm>
                <a:off x="5369973" y="1134813"/>
                <a:ext cx="29880" cy="12960"/>
              </p14:xfrm>
            </p:contentPart>
          </mc:Choice>
          <mc:Fallback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F5481F59-F993-21A1-545A-EAC35DBAC7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61333" y="1125813"/>
                  <a:ext cx="475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76" name="Gruppieren 211075">
            <a:extLst>
              <a:ext uri="{FF2B5EF4-FFF2-40B4-BE49-F238E27FC236}">
                <a16:creationId xmlns:a16="http://schemas.microsoft.com/office/drawing/2014/main" id="{2A8823E3-CE94-29C7-C294-63506D18673F}"/>
              </a:ext>
            </a:extLst>
          </p:cNvPr>
          <p:cNvGrpSpPr/>
          <p:nvPr/>
        </p:nvGrpSpPr>
        <p:grpSpPr>
          <a:xfrm>
            <a:off x="5628813" y="872013"/>
            <a:ext cx="308160" cy="158040"/>
            <a:chOff x="5628813" y="872013"/>
            <a:chExt cx="30816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11074" name="Freihand 211073">
                  <a:extLst>
                    <a:ext uri="{FF2B5EF4-FFF2-40B4-BE49-F238E27FC236}">
                      <a16:creationId xmlns:a16="http://schemas.microsoft.com/office/drawing/2014/main" id="{7F04B992-EC8E-93E4-6EE8-B84EBDF741B7}"/>
                    </a:ext>
                  </a:extLst>
                </p14:cNvPr>
                <p14:cNvContentPartPr/>
                <p14:nvPr/>
              </p14:nvContentPartPr>
              <p14:xfrm>
                <a:off x="5628813" y="872013"/>
                <a:ext cx="128880" cy="158040"/>
              </p14:xfrm>
            </p:contentPart>
          </mc:Choice>
          <mc:Fallback>
            <p:pic>
              <p:nvPicPr>
                <p:cNvPr id="211074" name="Freihand 211073">
                  <a:extLst>
                    <a:ext uri="{FF2B5EF4-FFF2-40B4-BE49-F238E27FC236}">
                      <a16:creationId xmlns:a16="http://schemas.microsoft.com/office/drawing/2014/main" id="{7F04B992-EC8E-93E4-6EE8-B84EBDF741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20173" y="863013"/>
                  <a:ext cx="146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11075" name="Freihand 211074">
                  <a:extLst>
                    <a:ext uri="{FF2B5EF4-FFF2-40B4-BE49-F238E27FC236}">
                      <a16:creationId xmlns:a16="http://schemas.microsoft.com/office/drawing/2014/main" id="{E27883A4-4EDC-CD6A-7C31-4C83BF00BB73}"/>
                    </a:ext>
                  </a:extLst>
                </p14:cNvPr>
                <p14:cNvContentPartPr/>
                <p14:nvPr/>
              </p14:nvContentPartPr>
              <p14:xfrm>
                <a:off x="5811333" y="875613"/>
                <a:ext cx="125640" cy="103680"/>
              </p14:xfrm>
            </p:contentPart>
          </mc:Choice>
          <mc:Fallback>
            <p:pic>
              <p:nvPicPr>
                <p:cNvPr id="211075" name="Freihand 211074">
                  <a:extLst>
                    <a:ext uri="{FF2B5EF4-FFF2-40B4-BE49-F238E27FC236}">
                      <a16:creationId xmlns:a16="http://schemas.microsoft.com/office/drawing/2014/main" id="{E27883A4-4EDC-CD6A-7C31-4C83BF00BB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2333" y="866613"/>
                  <a:ext cx="14328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11077" name="Freihand 211076">
                <a:extLst>
                  <a:ext uri="{FF2B5EF4-FFF2-40B4-BE49-F238E27FC236}">
                    <a16:creationId xmlns:a16="http://schemas.microsoft.com/office/drawing/2014/main" id="{BFAFBA6F-C77F-5EA8-B45E-1776A6C2D137}"/>
                  </a:ext>
                </a:extLst>
              </p14:cNvPr>
              <p14:cNvContentPartPr/>
              <p14:nvPr/>
            </p14:nvContentPartPr>
            <p14:xfrm>
              <a:off x="876093" y="289533"/>
              <a:ext cx="255240" cy="172080"/>
            </p14:xfrm>
          </p:contentPart>
        </mc:Choice>
        <mc:Fallback>
          <p:pic>
            <p:nvPicPr>
              <p:cNvPr id="211077" name="Freihand 211076">
                <a:extLst>
                  <a:ext uri="{FF2B5EF4-FFF2-40B4-BE49-F238E27FC236}">
                    <a16:creationId xmlns:a16="http://schemas.microsoft.com/office/drawing/2014/main" id="{BFAFBA6F-C77F-5EA8-B45E-1776A6C2D13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67093" y="280893"/>
                <a:ext cx="2728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1078" name="Freihand 211077">
                <a:extLst>
                  <a:ext uri="{FF2B5EF4-FFF2-40B4-BE49-F238E27FC236}">
                    <a16:creationId xmlns:a16="http://schemas.microsoft.com/office/drawing/2014/main" id="{C58066AD-2378-47D1-0955-1CBB2CA3560F}"/>
                  </a:ext>
                </a:extLst>
              </p14:cNvPr>
              <p14:cNvContentPartPr/>
              <p14:nvPr/>
            </p14:nvContentPartPr>
            <p14:xfrm>
              <a:off x="2653413" y="3272493"/>
              <a:ext cx="563760" cy="14400"/>
            </p14:xfrm>
          </p:contentPart>
        </mc:Choice>
        <mc:Fallback>
          <p:pic>
            <p:nvPicPr>
              <p:cNvPr id="211078" name="Freihand 211077">
                <a:extLst>
                  <a:ext uri="{FF2B5EF4-FFF2-40B4-BE49-F238E27FC236}">
                    <a16:creationId xmlns:a16="http://schemas.microsoft.com/office/drawing/2014/main" id="{C58066AD-2378-47D1-0955-1CBB2CA3560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44773" y="3263853"/>
                <a:ext cx="581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1079" name="Freihand 211078">
                <a:extLst>
                  <a:ext uri="{FF2B5EF4-FFF2-40B4-BE49-F238E27FC236}">
                    <a16:creationId xmlns:a16="http://schemas.microsoft.com/office/drawing/2014/main" id="{F3F1E4AA-BB6B-7E50-8F1B-0626EDC70A06}"/>
                  </a:ext>
                </a:extLst>
              </p14:cNvPr>
              <p14:cNvContentPartPr/>
              <p14:nvPr/>
            </p14:nvContentPartPr>
            <p14:xfrm>
              <a:off x="1894893" y="2328213"/>
              <a:ext cx="1422360" cy="34200"/>
            </p14:xfrm>
          </p:contentPart>
        </mc:Choice>
        <mc:Fallback>
          <p:pic>
            <p:nvPicPr>
              <p:cNvPr id="211079" name="Freihand 211078">
                <a:extLst>
                  <a:ext uri="{FF2B5EF4-FFF2-40B4-BE49-F238E27FC236}">
                    <a16:creationId xmlns:a16="http://schemas.microsoft.com/office/drawing/2014/main" id="{F3F1E4AA-BB6B-7E50-8F1B-0626EDC70A0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85893" y="2319213"/>
                <a:ext cx="14400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84" name="Gruppieren 211083">
            <a:extLst>
              <a:ext uri="{FF2B5EF4-FFF2-40B4-BE49-F238E27FC236}">
                <a16:creationId xmlns:a16="http://schemas.microsoft.com/office/drawing/2014/main" id="{0BDD8CBB-FC7B-6285-30EF-1F2DF7DEB17D}"/>
              </a:ext>
            </a:extLst>
          </p:cNvPr>
          <p:cNvGrpSpPr/>
          <p:nvPr/>
        </p:nvGrpSpPr>
        <p:grpSpPr>
          <a:xfrm>
            <a:off x="6107253" y="865533"/>
            <a:ext cx="543960" cy="146520"/>
            <a:chOff x="6107253" y="865533"/>
            <a:chExt cx="543960" cy="1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11080" name="Freihand 211079">
                  <a:extLst>
                    <a:ext uri="{FF2B5EF4-FFF2-40B4-BE49-F238E27FC236}">
                      <a16:creationId xmlns:a16="http://schemas.microsoft.com/office/drawing/2014/main" id="{A364D549-8A52-2730-A752-32665CEA7BDE}"/>
                    </a:ext>
                  </a:extLst>
                </p14:cNvPr>
                <p14:cNvContentPartPr/>
                <p14:nvPr/>
              </p14:nvContentPartPr>
              <p14:xfrm>
                <a:off x="6140373" y="907293"/>
                <a:ext cx="15120" cy="104760"/>
              </p14:xfrm>
            </p:contentPart>
          </mc:Choice>
          <mc:Fallback>
            <p:pic>
              <p:nvPicPr>
                <p:cNvPr id="211080" name="Freihand 211079">
                  <a:extLst>
                    <a:ext uri="{FF2B5EF4-FFF2-40B4-BE49-F238E27FC236}">
                      <a16:creationId xmlns:a16="http://schemas.microsoft.com/office/drawing/2014/main" id="{A364D549-8A52-2730-A752-32665CEA7B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31733" y="898293"/>
                  <a:ext cx="3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1081" name="Freihand 211080">
                  <a:extLst>
                    <a:ext uri="{FF2B5EF4-FFF2-40B4-BE49-F238E27FC236}">
                      <a16:creationId xmlns:a16="http://schemas.microsoft.com/office/drawing/2014/main" id="{2351CCD3-2418-9777-AC7D-2B388EE5F96C}"/>
                    </a:ext>
                  </a:extLst>
                </p14:cNvPr>
                <p14:cNvContentPartPr/>
                <p14:nvPr/>
              </p14:nvContentPartPr>
              <p14:xfrm>
                <a:off x="6107253" y="930693"/>
                <a:ext cx="98640" cy="5760"/>
              </p14:xfrm>
            </p:contentPart>
          </mc:Choice>
          <mc:Fallback>
            <p:pic>
              <p:nvPicPr>
                <p:cNvPr id="211081" name="Freihand 211080">
                  <a:extLst>
                    <a:ext uri="{FF2B5EF4-FFF2-40B4-BE49-F238E27FC236}">
                      <a16:creationId xmlns:a16="http://schemas.microsoft.com/office/drawing/2014/main" id="{2351CCD3-2418-9777-AC7D-2B388EE5F9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98613" y="922053"/>
                  <a:ext cx="116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1082" name="Freihand 211081">
                  <a:extLst>
                    <a:ext uri="{FF2B5EF4-FFF2-40B4-BE49-F238E27FC236}">
                      <a16:creationId xmlns:a16="http://schemas.microsoft.com/office/drawing/2014/main" id="{0E4D48C7-6A53-AAE8-0C44-9129CD597AD2}"/>
                    </a:ext>
                  </a:extLst>
                </p14:cNvPr>
                <p14:cNvContentPartPr/>
                <p14:nvPr/>
              </p14:nvContentPartPr>
              <p14:xfrm>
                <a:off x="6265293" y="865533"/>
                <a:ext cx="201600" cy="127440"/>
              </p14:xfrm>
            </p:contentPart>
          </mc:Choice>
          <mc:Fallback>
            <p:pic>
              <p:nvPicPr>
                <p:cNvPr id="211082" name="Freihand 211081">
                  <a:extLst>
                    <a:ext uri="{FF2B5EF4-FFF2-40B4-BE49-F238E27FC236}">
                      <a16:creationId xmlns:a16="http://schemas.microsoft.com/office/drawing/2014/main" id="{0E4D48C7-6A53-AAE8-0C44-9129CD597A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56293" y="856533"/>
                  <a:ext cx="219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1083" name="Freihand 211082">
                  <a:extLst>
                    <a:ext uri="{FF2B5EF4-FFF2-40B4-BE49-F238E27FC236}">
                      <a16:creationId xmlns:a16="http://schemas.microsoft.com/office/drawing/2014/main" id="{C71F5876-217E-A04A-1392-3079834DD8A4}"/>
                    </a:ext>
                  </a:extLst>
                </p14:cNvPr>
                <p14:cNvContentPartPr/>
                <p14:nvPr/>
              </p14:nvContentPartPr>
              <p14:xfrm>
                <a:off x="6548973" y="882453"/>
                <a:ext cx="102240" cy="86040"/>
              </p14:xfrm>
            </p:contentPart>
          </mc:Choice>
          <mc:Fallback>
            <p:pic>
              <p:nvPicPr>
                <p:cNvPr id="211083" name="Freihand 211082">
                  <a:extLst>
                    <a:ext uri="{FF2B5EF4-FFF2-40B4-BE49-F238E27FC236}">
                      <a16:creationId xmlns:a16="http://schemas.microsoft.com/office/drawing/2014/main" id="{C71F5876-217E-A04A-1392-3079834DD8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40333" y="873813"/>
                  <a:ext cx="1198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1085" name="Freihand 211084">
                <a:extLst>
                  <a:ext uri="{FF2B5EF4-FFF2-40B4-BE49-F238E27FC236}">
                    <a16:creationId xmlns:a16="http://schemas.microsoft.com/office/drawing/2014/main" id="{38FF2AD4-9AAE-7709-D5CE-A077ABE417BE}"/>
                  </a:ext>
                </a:extLst>
              </p14:cNvPr>
              <p14:cNvContentPartPr/>
              <p14:nvPr/>
            </p14:nvContentPartPr>
            <p14:xfrm>
              <a:off x="746853" y="635493"/>
              <a:ext cx="781200" cy="579960"/>
            </p14:xfrm>
          </p:contentPart>
        </mc:Choice>
        <mc:Fallback>
          <p:pic>
            <p:nvPicPr>
              <p:cNvPr id="211085" name="Freihand 211084">
                <a:extLst>
                  <a:ext uri="{FF2B5EF4-FFF2-40B4-BE49-F238E27FC236}">
                    <a16:creationId xmlns:a16="http://schemas.microsoft.com/office/drawing/2014/main" id="{38FF2AD4-9AAE-7709-D5CE-A077ABE417B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38213" y="626493"/>
                <a:ext cx="7988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1086" name="Freihand 211085">
                <a:extLst>
                  <a:ext uri="{FF2B5EF4-FFF2-40B4-BE49-F238E27FC236}">
                    <a16:creationId xmlns:a16="http://schemas.microsoft.com/office/drawing/2014/main" id="{CD3481D0-E859-573E-D552-21B7F7C1ECEA}"/>
                  </a:ext>
                </a:extLst>
              </p14:cNvPr>
              <p14:cNvContentPartPr/>
              <p14:nvPr/>
            </p14:nvContentPartPr>
            <p14:xfrm>
              <a:off x="6849213" y="886053"/>
              <a:ext cx="18000" cy="83520"/>
            </p14:xfrm>
          </p:contentPart>
        </mc:Choice>
        <mc:Fallback>
          <p:pic>
            <p:nvPicPr>
              <p:cNvPr id="211086" name="Freihand 211085">
                <a:extLst>
                  <a:ext uri="{FF2B5EF4-FFF2-40B4-BE49-F238E27FC236}">
                    <a16:creationId xmlns:a16="http://schemas.microsoft.com/office/drawing/2014/main" id="{CD3481D0-E859-573E-D552-21B7F7C1E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40573" y="877053"/>
                <a:ext cx="35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11087" name="Freihand 211086">
                <a:extLst>
                  <a:ext uri="{FF2B5EF4-FFF2-40B4-BE49-F238E27FC236}">
                    <a16:creationId xmlns:a16="http://schemas.microsoft.com/office/drawing/2014/main" id="{C18DCA72-44BF-CE70-C8E7-66820FED1D60}"/>
                  </a:ext>
                </a:extLst>
              </p14:cNvPr>
              <p14:cNvContentPartPr/>
              <p14:nvPr/>
            </p14:nvContentPartPr>
            <p14:xfrm>
              <a:off x="6815733" y="931413"/>
              <a:ext cx="111240" cy="18720"/>
            </p14:xfrm>
          </p:contentPart>
        </mc:Choice>
        <mc:Fallback>
          <p:pic>
            <p:nvPicPr>
              <p:cNvPr id="211087" name="Freihand 211086">
                <a:extLst>
                  <a:ext uri="{FF2B5EF4-FFF2-40B4-BE49-F238E27FC236}">
                    <a16:creationId xmlns:a16="http://schemas.microsoft.com/office/drawing/2014/main" id="{C18DCA72-44BF-CE70-C8E7-66820FED1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07093" y="922413"/>
                <a:ext cx="128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11088" name="Freihand 211087">
                <a:extLst>
                  <a:ext uri="{FF2B5EF4-FFF2-40B4-BE49-F238E27FC236}">
                    <a16:creationId xmlns:a16="http://schemas.microsoft.com/office/drawing/2014/main" id="{4A9A71EE-5A37-B441-DAC6-E56BE0C42601}"/>
                  </a:ext>
                </a:extLst>
              </p14:cNvPr>
              <p14:cNvContentPartPr/>
              <p14:nvPr/>
            </p14:nvContentPartPr>
            <p14:xfrm>
              <a:off x="7032813" y="828093"/>
              <a:ext cx="131400" cy="157680"/>
            </p14:xfrm>
          </p:contentPart>
        </mc:Choice>
        <mc:Fallback>
          <p:pic>
            <p:nvPicPr>
              <p:cNvPr id="211088" name="Freihand 211087">
                <a:extLst>
                  <a:ext uri="{FF2B5EF4-FFF2-40B4-BE49-F238E27FC236}">
                    <a16:creationId xmlns:a16="http://schemas.microsoft.com/office/drawing/2014/main" id="{4A9A71EE-5A37-B441-DAC6-E56BE0C4260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23813" y="819453"/>
                <a:ext cx="149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11089" name="Freihand 211088">
                <a:extLst>
                  <a:ext uri="{FF2B5EF4-FFF2-40B4-BE49-F238E27FC236}">
                    <a16:creationId xmlns:a16="http://schemas.microsoft.com/office/drawing/2014/main" id="{54944B30-4A70-2B51-6296-A8F1C00B689D}"/>
                  </a:ext>
                </a:extLst>
              </p14:cNvPr>
              <p14:cNvContentPartPr/>
              <p14:nvPr/>
            </p14:nvContentPartPr>
            <p14:xfrm>
              <a:off x="7234413" y="862653"/>
              <a:ext cx="105120" cy="121680"/>
            </p14:xfrm>
          </p:contentPart>
        </mc:Choice>
        <mc:Fallback>
          <p:pic>
            <p:nvPicPr>
              <p:cNvPr id="211089" name="Freihand 211088">
                <a:extLst>
                  <a:ext uri="{FF2B5EF4-FFF2-40B4-BE49-F238E27FC236}">
                    <a16:creationId xmlns:a16="http://schemas.microsoft.com/office/drawing/2014/main" id="{54944B30-4A70-2B51-6296-A8F1C00B689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225413" y="853653"/>
                <a:ext cx="12276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04" name="Gruppieren 211103">
            <a:extLst>
              <a:ext uri="{FF2B5EF4-FFF2-40B4-BE49-F238E27FC236}">
                <a16:creationId xmlns:a16="http://schemas.microsoft.com/office/drawing/2014/main" id="{05DAC63E-624E-B27B-4FBF-C250C65A0654}"/>
              </a:ext>
            </a:extLst>
          </p:cNvPr>
          <p:cNvGrpSpPr/>
          <p:nvPr/>
        </p:nvGrpSpPr>
        <p:grpSpPr>
          <a:xfrm>
            <a:off x="7493613" y="833133"/>
            <a:ext cx="963720" cy="232200"/>
            <a:chOff x="7493613" y="833133"/>
            <a:chExt cx="96372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11091" name="Freihand 211090">
                  <a:extLst>
                    <a:ext uri="{FF2B5EF4-FFF2-40B4-BE49-F238E27FC236}">
                      <a16:creationId xmlns:a16="http://schemas.microsoft.com/office/drawing/2014/main" id="{18319A82-DD85-B03A-F903-22FAC70F9A37}"/>
                    </a:ext>
                  </a:extLst>
                </p14:cNvPr>
                <p14:cNvContentPartPr/>
                <p14:nvPr/>
              </p14:nvContentPartPr>
              <p14:xfrm>
                <a:off x="7493613" y="903333"/>
                <a:ext cx="124920" cy="8640"/>
              </p14:xfrm>
            </p:contentPart>
          </mc:Choice>
          <mc:Fallback>
            <p:pic>
              <p:nvPicPr>
                <p:cNvPr id="211091" name="Freihand 211090">
                  <a:extLst>
                    <a:ext uri="{FF2B5EF4-FFF2-40B4-BE49-F238E27FC236}">
                      <a16:creationId xmlns:a16="http://schemas.microsoft.com/office/drawing/2014/main" id="{18319A82-DD85-B03A-F903-22FAC70F9A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84973" y="894693"/>
                  <a:ext cx="142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11092" name="Freihand 211091">
                  <a:extLst>
                    <a:ext uri="{FF2B5EF4-FFF2-40B4-BE49-F238E27FC236}">
                      <a16:creationId xmlns:a16="http://schemas.microsoft.com/office/drawing/2014/main" id="{D31BC961-B06E-1CDB-0DE0-9D819BE803EA}"/>
                    </a:ext>
                  </a:extLst>
                </p14:cNvPr>
                <p14:cNvContentPartPr/>
                <p14:nvPr/>
              </p14:nvContentPartPr>
              <p14:xfrm>
                <a:off x="7504053" y="949773"/>
                <a:ext cx="89640" cy="15480"/>
              </p14:xfrm>
            </p:contentPart>
          </mc:Choice>
          <mc:Fallback>
            <p:pic>
              <p:nvPicPr>
                <p:cNvPr id="211092" name="Freihand 211091">
                  <a:extLst>
                    <a:ext uri="{FF2B5EF4-FFF2-40B4-BE49-F238E27FC236}">
                      <a16:creationId xmlns:a16="http://schemas.microsoft.com/office/drawing/2014/main" id="{D31BC961-B06E-1CDB-0DE0-9D819BE803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95413" y="940773"/>
                  <a:ext cx="107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11094" name="Freihand 211093">
                  <a:extLst>
                    <a:ext uri="{FF2B5EF4-FFF2-40B4-BE49-F238E27FC236}">
                      <a16:creationId xmlns:a16="http://schemas.microsoft.com/office/drawing/2014/main" id="{796C66BB-2F64-38E3-DFB2-3D1354E1B3F3}"/>
                    </a:ext>
                  </a:extLst>
                </p14:cNvPr>
                <p14:cNvContentPartPr/>
                <p14:nvPr/>
              </p14:nvContentPartPr>
              <p14:xfrm>
                <a:off x="7634733" y="835653"/>
                <a:ext cx="146160" cy="229680"/>
              </p14:xfrm>
            </p:contentPart>
          </mc:Choice>
          <mc:Fallback>
            <p:pic>
              <p:nvPicPr>
                <p:cNvPr id="211094" name="Freihand 211093">
                  <a:extLst>
                    <a:ext uri="{FF2B5EF4-FFF2-40B4-BE49-F238E27FC236}">
                      <a16:creationId xmlns:a16="http://schemas.microsoft.com/office/drawing/2014/main" id="{796C66BB-2F64-38E3-DFB2-3D1354E1B3F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26093" y="826653"/>
                  <a:ext cx="163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A606A682-8B96-9016-0541-ED9E7B72A869}"/>
                    </a:ext>
                  </a:extLst>
                </p14:cNvPr>
                <p14:cNvContentPartPr/>
                <p14:nvPr/>
              </p14:nvContentPartPr>
              <p14:xfrm>
                <a:off x="7829133" y="881013"/>
                <a:ext cx="103680" cy="119520"/>
              </p14:xfrm>
            </p:contentPart>
          </mc:Choice>
          <mc:Fallback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A606A682-8B96-9016-0541-ED9E7B72A8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20133" y="872013"/>
                  <a:ext cx="12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19056882-7D62-E8BF-3BF0-F57144CF1395}"/>
                    </a:ext>
                  </a:extLst>
                </p14:cNvPr>
                <p14:cNvContentPartPr/>
                <p14:nvPr/>
              </p14:nvContentPartPr>
              <p14:xfrm>
                <a:off x="8018133" y="893253"/>
                <a:ext cx="30240" cy="114120"/>
              </p14:xfrm>
            </p:contentPart>
          </mc:Choice>
          <mc:Fallback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19056882-7D62-E8BF-3BF0-F57144CF139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09493" y="884253"/>
                  <a:ext cx="47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11098" name="Freihand 211097">
                  <a:extLst>
                    <a:ext uri="{FF2B5EF4-FFF2-40B4-BE49-F238E27FC236}">
                      <a16:creationId xmlns:a16="http://schemas.microsoft.com/office/drawing/2014/main" id="{52B7BC9C-6934-7E24-ECD4-6568CAC0D948}"/>
                    </a:ext>
                  </a:extLst>
                </p14:cNvPr>
                <p14:cNvContentPartPr/>
                <p14:nvPr/>
              </p14:nvContentPartPr>
              <p14:xfrm>
                <a:off x="7996173" y="933573"/>
                <a:ext cx="98280" cy="21960"/>
              </p14:xfrm>
            </p:contentPart>
          </mc:Choice>
          <mc:Fallback>
            <p:pic>
              <p:nvPicPr>
                <p:cNvPr id="211098" name="Freihand 211097">
                  <a:extLst>
                    <a:ext uri="{FF2B5EF4-FFF2-40B4-BE49-F238E27FC236}">
                      <a16:creationId xmlns:a16="http://schemas.microsoft.com/office/drawing/2014/main" id="{52B7BC9C-6934-7E24-ECD4-6568CAC0D9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7173" y="924573"/>
                  <a:ext cx="11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6EC0367C-761E-DDD2-8F8D-88BE5E9CDDB9}"/>
                    </a:ext>
                  </a:extLst>
                </p14:cNvPr>
                <p14:cNvContentPartPr/>
                <p14:nvPr/>
              </p14:nvContentPartPr>
              <p14:xfrm>
                <a:off x="8141973" y="837813"/>
                <a:ext cx="34920" cy="109080"/>
              </p14:xfrm>
            </p:contentPart>
          </mc:Choice>
          <mc:Fallback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6EC0367C-761E-DDD2-8F8D-88BE5E9CDD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33333" y="828813"/>
                  <a:ext cx="52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28DD90E2-B555-97B5-C53C-44D7898AA0D6}"/>
                    </a:ext>
                  </a:extLst>
                </p14:cNvPr>
                <p14:cNvContentPartPr/>
                <p14:nvPr/>
              </p14:nvContentPartPr>
              <p14:xfrm>
                <a:off x="8141613" y="862653"/>
                <a:ext cx="27720" cy="135000"/>
              </p14:xfrm>
            </p:contentPart>
          </mc:Choice>
          <mc:Fallback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28DD90E2-B555-97B5-C53C-44D7898AA0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32613" y="853653"/>
                  <a:ext cx="45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1101" name="Freihand 211100">
                  <a:extLst>
                    <a:ext uri="{FF2B5EF4-FFF2-40B4-BE49-F238E27FC236}">
                      <a16:creationId xmlns:a16="http://schemas.microsoft.com/office/drawing/2014/main" id="{67EA6475-80AD-1CB4-7BF4-6AC4070116D8}"/>
                    </a:ext>
                  </a:extLst>
                </p14:cNvPr>
                <p14:cNvContentPartPr/>
                <p14:nvPr/>
              </p14:nvContentPartPr>
              <p14:xfrm>
                <a:off x="8195973" y="833133"/>
                <a:ext cx="76680" cy="127440"/>
              </p14:xfrm>
            </p:contentPart>
          </mc:Choice>
          <mc:Fallback>
            <p:pic>
              <p:nvPicPr>
                <p:cNvPr id="211101" name="Freihand 211100">
                  <a:extLst>
                    <a:ext uri="{FF2B5EF4-FFF2-40B4-BE49-F238E27FC236}">
                      <a16:creationId xmlns:a16="http://schemas.microsoft.com/office/drawing/2014/main" id="{67EA6475-80AD-1CB4-7BF4-6AC4070116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86973" y="824493"/>
                  <a:ext cx="94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285BE12D-C8C4-0004-73EF-4F8EF11C099E}"/>
                    </a:ext>
                  </a:extLst>
                </p14:cNvPr>
                <p14:cNvContentPartPr/>
                <p14:nvPr/>
              </p14:nvContentPartPr>
              <p14:xfrm>
                <a:off x="8268333" y="875973"/>
                <a:ext cx="37080" cy="99000"/>
              </p14:xfrm>
            </p:contentPart>
          </mc:Choice>
          <mc:Fallback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285BE12D-C8C4-0004-73EF-4F8EF11C09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59333" y="867333"/>
                  <a:ext cx="5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B9AF7E02-407B-8018-4782-4C25D14B41B6}"/>
                    </a:ext>
                  </a:extLst>
                </p14:cNvPr>
                <p14:cNvContentPartPr/>
                <p14:nvPr/>
              </p14:nvContentPartPr>
              <p14:xfrm>
                <a:off x="8360853" y="866613"/>
                <a:ext cx="96480" cy="104760"/>
              </p14:xfrm>
            </p:contentPart>
          </mc:Choice>
          <mc:Fallback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B9AF7E02-407B-8018-4782-4C25D14B41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51853" y="857613"/>
                  <a:ext cx="1141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11105" name="Freihand 211104">
                <a:extLst>
                  <a:ext uri="{FF2B5EF4-FFF2-40B4-BE49-F238E27FC236}">
                    <a16:creationId xmlns:a16="http://schemas.microsoft.com/office/drawing/2014/main" id="{80D352B3-98B8-77C6-358C-2E68D7C05B72}"/>
                  </a:ext>
                </a:extLst>
              </p14:cNvPr>
              <p14:cNvContentPartPr/>
              <p14:nvPr/>
            </p14:nvContentPartPr>
            <p14:xfrm>
              <a:off x="2696613" y="3246213"/>
              <a:ext cx="463320" cy="36720"/>
            </p14:xfrm>
          </p:contentPart>
        </mc:Choice>
        <mc:Fallback>
          <p:pic>
            <p:nvPicPr>
              <p:cNvPr id="211105" name="Freihand 211104">
                <a:extLst>
                  <a:ext uri="{FF2B5EF4-FFF2-40B4-BE49-F238E27FC236}">
                    <a16:creationId xmlns:a16="http://schemas.microsoft.com/office/drawing/2014/main" id="{80D352B3-98B8-77C6-358C-2E68D7C05B7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87613" y="3237213"/>
                <a:ext cx="480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11106" name="Freihand 211105">
                <a:extLst>
                  <a:ext uri="{FF2B5EF4-FFF2-40B4-BE49-F238E27FC236}">
                    <a16:creationId xmlns:a16="http://schemas.microsoft.com/office/drawing/2014/main" id="{830CA568-44F8-8079-0CA5-E6B71609E4EA}"/>
                  </a:ext>
                </a:extLst>
              </p14:cNvPr>
              <p14:cNvContentPartPr/>
              <p14:nvPr/>
            </p14:nvContentPartPr>
            <p14:xfrm>
              <a:off x="1523013" y="1453053"/>
              <a:ext cx="458640" cy="271080"/>
            </p14:xfrm>
          </p:contentPart>
        </mc:Choice>
        <mc:Fallback>
          <p:pic>
            <p:nvPicPr>
              <p:cNvPr id="211106" name="Freihand 211105">
                <a:extLst>
                  <a:ext uri="{FF2B5EF4-FFF2-40B4-BE49-F238E27FC236}">
                    <a16:creationId xmlns:a16="http://schemas.microsoft.com/office/drawing/2014/main" id="{830CA568-44F8-8079-0CA5-E6B71609E4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514013" y="1444413"/>
                <a:ext cx="47628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44" name="Gruppieren 211143">
            <a:extLst>
              <a:ext uri="{FF2B5EF4-FFF2-40B4-BE49-F238E27FC236}">
                <a16:creationId xmlns:a16="http://schemas.microsoft.com/office/drawing/2014/main" id="{1A93E1C0-DFA1-8F2B-A70A-6D5F5CC62777}"/>
              </a:ext>
            </a:extLst>
          </p:cNvPr>
          <p:cNvGrpSpPr/>
          <p:nvPr/>
        </p:nvGrpSpPr>
        <p:grpSpPr>
          <a:xfrm>
            <a:off x="160053" y="119973"/>
            <a:ext cx="5165280" cy="5411880"/>
            <a:chOff x="160053" y="119973"/>
            <a:chExt cx="5165280" cy="54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16DCF3-8691-A4A6-25BC-9CF88099F98A}"/>
                    </a:ext>
                  </a:extLst>
                </p14:cNvPr>
                <p14:cNvContentPartPr/>
                <p14:nvPr/>
              </p14:nvContentPartPr>
              <p14:xfrm>
                <a:off x="4472493" y="5217933"/>
                <a:ext cx="98640" cy="213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16DCF3-8691-A4A6-25BC-9CF88099F9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63493" y="5209293"/>
                  <a:ext cx="116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A9E228B-E043-1C0C-ABA8-57EB249B9A11}"/>
                    </a:ext>
                  </a:extLst>
                </p14:cNvPr>
                <p14:cNvContentPartPr/>
                <p14:nvPr/>
              </p14:nvContentPartPr>
              <p14:xfrm>
                <a:off x="4532973" y="5222613"/>
                <a:ext cx="130680" cy="201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A9E228B-E043-1C0C-ABA8-57EB249B9A1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23973" y="5213973"/>
                  <a:ext cx="148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3E7ADE-B6DE-D15D-A449-E7772D7343DF}"/>
                    </a:ext>
                  </a:extLst>
                </p14:cNvPr>
                <p14:cNvContentPartPr/>
                <p14:nvPr/>
              </p14:nvContentPartPr>
              <p14:xfrm>
                <a:off x="4404093" y="5170053"/>
                <a:ext cx="59760" cy="332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3E7ADE-B6DE-D15D-A449-E7772D7343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95093" y="5161413"/>
                  <a:ext cx="77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4A4D187-24CB-DBAF-3A04-89D0A7126212}"/>
                    </a:ext>
                  </a:extLst>
                </p14:cNvPr>
                <p14:cNvContentPartPr/>
                <p14:nvPr/>
              </p14:nvContentPartPr>
              <p14:xfrm>
                <a:off x="4427133" y="5121093"/>
                <a:ext cx="335160" cy="394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4A4D187-24CB-DBAF-3A04-89D0A71262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18493" y="5112453"/>
                  <a:ext cx="352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B258F9C-6D7A-C94F-977D-AB7E9C6905A3}"/>
                    </a:ext>
                  </a:extLst>
                </p14:cNvPr>
                <p14:cNvContentPartPr/>
                <p14:nvPr/>
              </p14:nvContentPartPr>
              <p14:xfrm>
                <a:off x="4480413" y="5469573"/>
                <a:ext cx="225720" cy="6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B258F9C-6D7A-C94F-977D-AB7E9C6905A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71413" y="5460933"/>
                  <a:ext cx="243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1C36A72-6D1A-6BEF-3730-7DFCFB4BCE45}"/>
                    </a:ext>
                  </a:extLst>
                </p14:cNvPr>
                <p14:cNvContentPartPr/>
                <p14:nvPr/>
              </p14:nvContentPartPr>
              <p14:xfrm>
                <a:off x="2004333" y="4430253"/>
                <a:ext cx="142920" cy="171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1C36A72-6D1A-6BEF-3730-7DFCFB4BCE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95333" y="4421613"/>
                  <a:ext cx="160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D7F5E0A-96BE-9239-3846-BD4A8B0F9806}"/>
                    </a:ext>
                  </a:extLst>
                </p14:cNvPr>
                <p14:cNvContentPartPr/>
                <p14:nvPr/>
              </p14:nvContentPartPr>
              <p14:xfrm>
                <a:off x="2207733" y="4439253"/>
                <a:ext cx="90360" cy="196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D7F5E0A-96BE-9239-3846-BD4A8B0F980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99093" y="4430253"/>
                  <a:ext cx="108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B634789-6755-143D-BB4A-BBFAA09BFF77}"/>
                    </a:ext>
                  </a:extLst>
                </p14:cNvPr>
                <p14:cNvContentPartPr/>
                <p14:nvPr/>
              </p14:nvContentPartPr>
              <p14:xfrm>
                <a:off x="2272533" y="4426653"/>
                <a:ext cx="87120" cy="187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B634789-6755-143D-BB4A-BBFAA09BFF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63533" y="4417653"/>
                  <a:ext cx="104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E059E8E-0B9D-38AE-082D-0E70F210CAEC}"/>
                    </a:ext>
                  </a:extLst>
                </p14:cNvPr>
                <p14:cNvContentPartPr/>
                <p14:nvPr/>
              </p14:nvContentPartPr>
              <p14:xfrm>
                <a:off x="2258133" y="4318653"/>
                <a:ext cx="93960" cy="3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E059E8E-0B9D-38AE-082D-0E70F210CAE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49493" y="4310013"/>
                  <a:ext cx="111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A2C23B2-A161-778F-16E1-9BFACE94B1C5}"/>
                    </a:ext>
                  </a:extLst>
                </p14:cNvPr>
                <p14:cNvContentPartPr/>
                <p14:nvPr/>
              </p14:nvContentPartPr>
              <p14:xfrm>
                <a:off x="1903893" y="4301013"/>
                <a:ext cx="44640" cy="353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A2C23B2-A161-778F-16E1-9BFACE94B1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95253" y="4292013"/>
                  <a:ext cx="62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4B85F71-45A7-5E04-580F-FDF5359BF013}"/>
                    </a:ext>
                  </a:extLst>
                </p14:cNvPr>
                <p14:cNvContentPartPr/>
                <p14:nvPr/>
              </p14:nvContentPartPr>
              <p14:xfrm>
                <a:off x="1919373" y="4187253"/>
                <a:ext cx="519120" cy="560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4B85F71-45A7-5E04-580F-FDF5359BF0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10373" y="4178613"/>
                  <a:ext cx="5367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D4C8D3-E89D-41BA-2CD2-C0A73ED91C99}"/>
                    </a:ext>
                  </a:extLst>
                </p14:cNvPr>
                <p14:cNvContentPartPr/>
                <p14:nvPr/>
              </p14:nvContentPartPr>
              <p14:xfrm>
                <a:off x="1990293" y="4672533"/>
                <a:ext cx="296280" cy="59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D4C8D3-E89D-41BA-2CD2-C0A73ED91C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81293" y="4663533"/>
                  <a:ext cx="313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A832B05-B43B-DFF5-C25E-AC63161CC224}"/>
                    </a:ext>
                  </a:extLst>
                </p14:cNvPr>
                <p14:cNvContentPartPr/>
                <p14:nvPr/>
              </p14:nvContentPartPr>
              <p14:xfrm>
                <a:off x="2184333" y="293133"/>
                <a:ext cx="130680" cy="178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A832B05-B43B-DFF5-C25E-AC63161CC2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75693" y="284493"/>
                  <a:ext cx="148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A1AD201-CECE-06C9-10CF-1332CFB76F02}"/>
                    </a:ext>
                  </a:extLst>
                </p14:cNvPr>
                <p14:cNvContentPartPr/>
                <p14:nvPr/>
              </p14:nvContentPartPr>
              <p14:xfrm>
                <a:off x="2205573" y="268293"/>
                <a:ext cx="95040" cy="52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A1AD201-CECE-06C9-10CF-1332CFB76F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196933" y="259293"/>
                  <a:ext cx="112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0813B77-924F-2EF0-B2CD-0BD0D063AE42}"/>
                    </a:ext>
                  </a:extLst>
                </p14:cNvPr>
                <p14:cNvContentPartPr/>
                <p14:nvPr/>
              </p14:nvContentPartPr>
              <p14:xfrm>
                <a:off x="2009013" y="222933"/>
                <a:ext cx="43560" cy="348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0813B77-924F-2EF0-B2CD-0BD0D063AE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00373" y="213933"/>
                  <a:ext cx="61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7990E8D-5D8B-CD31-462C-46A5B7B58833}"/>
                    </a:ext>
                  </a:extLst>
                </p14:cNvPr>
                <p14:cNvContentPartPr/>
                <p14:nvPr/>
              </p14:nvContentPartPr>
              <p14:xfrm>
                <a:off x="2038173" y="119973"/>
                <a:ext cx="394560" cy="475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7990E8D-5D8B-CD31-462C-46A5B7B588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29173" y="110973"/>
                  <a:ext cx="4122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FCC2819-DD3E-045D-14A0-59CE69C5ADA9}"/>
                    </a:ext>
                  </a:extLst>
                </p14:cNvPr>
                <p14:cNvContentPartPr/>
                <p14:nvPr/>
              </p14:nvContentPartPr>
              <p14:xfrm>
                <a:off x="2132493" y="528933"/>
                <a:ext cx="218520" cy="15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FCC2819-DD3E-045D-14A0-59CE69C5ADA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23853" y="519933"/>
                  <a:ext cx="236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712563F-7A8C-8B8E-138A-D35F723D2D89}"/>
                    </a:ext>
                  </a:extLst>
                </p14:cNvPr>
                <p14:cNvContentPartPr/>
                <p14:nvPr/>
              </p14:nvContentPartPr>
              <p14:xfrm>
                <a:off x="4128333" y="2580573"/>
                <a:ext cx="172800" cy="153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712563F-7A8C-8B8E-138A-D35F723D2D8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19693" y="2571573"/>
                  <a:ext cx="190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DF5C273-9595-AEA9-EE7C-7B3C20543CBC}"/>
                    </a:ext>
                  </a:extLst>
                </p14:cNvPr>
                <p14:cNvContentPartPr/>
                <p14:nvPr/>
              </p14:nvContentPartPr>
              <p14:xfrm>
                <a:off x="456333" y="2661933"/>
                <a:ext cx="17640" cy="162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DF5C273-9595-AEA9-EE7C-7B3C20543C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7333" y="2652933"/>
                  <a:ext cx="35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FB8E3CF-2D74-531C-396D-A84EF6115F08}"/>
                    </a:ext>
                  </a:extLst>
                </p14:cNvPr>
                <p14:cNvContentPartPr/>
                <p14:nvPr/>
              </p14:nvContentPartPr>
              <p14:xfrm>
                <a:off x="490893" y="2596773"/>
                <a:ext cx="93960" cy="205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FB8E3CF-2D74-531C-396D-A84EF6115F0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1893" y="2587773"/>
                  <a:ext cx="111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18EFACA-2053-AAAA-C4EF-A601E536FEBD}"/>
                    </a:ext>
                  </a:extLst>
                </p14:cNvPr>
                <p14:cNvContentPartPr/>
                <p14:nvPr/>
              </p14:nvContentPartPr>
              <p14:xfrm>
                <a:off x="254373" y="2571573"/>
                <a:ext cx="30960" cy="326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18EFACA-2053-AAAA-C4EF-A601E536FEB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5733" y="2562573"/>
                  <a:ext cx="48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DB9E44D-E962-3728-F84A-36B617F5D233}"/>
                    </a:ext>
                  </a:extLst>
                </p14:cNvPr>
                <p14:cNvContentPartPr/>
                <p14:nvPr/>
              </p14:nvContentPartPr>
              <p14:xfrm>
                <a:off x="299013" y="2442693"/>
                <a:ext cx="429120" cy="5000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DB9E44D-E962-3728-F84A-36B617F5D23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373" y="2434053"/>
                  <a:ext cx="4467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CB8052F-CF0B-3BC0-4B07-FA5A9DF77CEB}"/>
                    </a:ext>
                  </a:extLst>
                </p14:cNvPr>
                <p14:cNvContentPartPr/>
                <p14:nvPr/>
              </p14:nvContentPartPr>
              <p14:xfrm>
                <a:off x="335733" y="2867493"/>
                <a:ext cx="290880" cy="92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CB8052F-CF0B-3BC0-4B07-FA5A9DF77C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7093" y="2858493"/>
                  <a:ext cx="30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351AC9C-2FF2-10DE-BF22-CA9522FEA1DE}"/>
                    </a:ext>
                  </a:extLst>
                </p14:cNvPr>
                <p14:cNvContentPartPr/>
                <p14:nvPr/>
              </p14:nvContentPartPr>
              <p14:xfrm>
                <a:off x="4017093" y="2544213"/>
                <a:ext cx="25560" cy="254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351AC9C-2FF2-10DE-BF22-CA9522FEA1D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08453" y="2535213"/>
                  <a:ext cx="43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0F5BB2A-0ED8-A7F3-48B1-11652B62414C}"/>
                    </a:ext>
                  </a:extLst>
                </p14:cNvPr>
                <p14:cNvContentPartPr/>
                <p14:nvPr/>
              </p14:nvContentPartPr>
              <p14:xfrm>
                <a:off x="4052013" y="2423253"/>
                <a:ext cx="305280" cy="373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0F5BB2A-0ED8-A7F3-48B1-11652B6241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43013" y="2414253"/>
                  <a:ext cx="322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433F99-7A37-4A50-996A-92A7E8D71C34}"/>
                    </a:ext>
                  </a:extLst>
                </p14:cNvPr>
                <p14:cNvContentPartPr/>
                <p14:nvPr/>
              </p14:nvContentPartPr>
              <p14:xfrm>
                <a:off x="4030413" y="2780013"/>
                <a:ext cx="277200" cy="45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433F99-7A37-4A50-996A-92A7E8D71C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21413" y="2771373"/>
                  <a:ext cx="294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FC1F495-DFAD-AC82-DB9F-F99A102B98DD}"/>
                    </a:ext>
                  </a:extLst>
                </p14:cNvPr>
                <p14:cNvContentPartPr/>
                <p14:nvPr/>
              </p14:nvContentPartPr>
              <p14:xfrm>
                <a:off x="1269573" y="2418933"/>
                <a:ext cx="2542680" cy="141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FC1F495-DFAD-AC82-DB9F-F99A102B98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60573" y="2410293"/>
                  <a:ext cx="2560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5079292-ACDA-3CF1-47D0-9EC64A5DF4EE}"/>
                    </a:ext>
                  </a:extLst>
                </p14:cNvPr>
                <p14:cNvContentPartPr/>
                <p14:nvPr/>
              </p14:nvContentPartPr>
              <p14:xfrm>
                <a:off x="1003533" y="2345493"/>
                <a:ext cx="246600" cy="210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5079292-ACDA-3CF1-47D0-9EC64A5DF4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4893" y="2336853"/>
                  <a:ext cx="264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F606001-5337-DDF9-057F-8863957BBF68}"/>
                    </a:ext>
                  </a:extLst>
                </p14:cNvPr>
                <p14:cNvContentPartPr/>
                <p14:nvPr/>
              </p14:nvContentPartPr>
              <p14:xfrm>
                <a:off x="1856373" y="2162613"/>
                <a:ext cx="131040" cy="66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F606001-5337-DDF9-057F-8863957BBF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47373" y="2153973"/>
                  <a:ext cx="148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6EE15F7-FAAC-5ADC-5818-D6D3E8D1CBDA}"/>
                    </a:ext>
                  </a:extLst>
                </p14:cNvPr>
                <p14:cNvContentPartPr/>
                <p14:nvPr/>
              </p14:nvContentPartPr>
              <p14:xfrm>
                <a:off x="1933413" y="2139933"/>
                <a:ext cx="163440" cy="170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6EE15F7-FAAC-5ADC-5818-D6D3E8D1CB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4773" y="2131293"/>
                  <a:ext cx="181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F69E194-CC06-BCB6-8056-24F4D43CD356}"/>
                    </a:ext>
                  </a:extLst>
                </p14:cNvPr>
                <p14:cNvContentPartPr/>
                <p14:nvPr/>
              </p14:nvContentPartPr>
              <p14:xfrm>
                <a:off x="2125653" y="2162253"/>
                <a:ext cx="102960" cy="153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F69E194-CC06-BCB6-8056-24F4D43CD35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17013" y="2153253"/>
                  <a:ext cx="120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9C9901-FB66-3437-0F14-BE01C05204D9}"/>
                    </a:ext>
                  </a:extLst>
                </p14:cNvPr>
                <p14:cNvContentPartPr/>
                <p14:nvPr/>
              </p14:nvContentPartPr>
              <p14:xfrm>
                <a:off x="2304933" y="2144613"/>
                <a:ext cx="104400" cy="183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9C9901-FB66-3437-0F14-BE01C05204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96293" y="2135973"/>
                  <a:ext cx="122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B8768F7-00AE-D4B5-2610-1BDED165FDCB}"/>
                    </a:ext>
                  </a:extLst>
                </p14:cNvPr>
                <p14:cNvContentPartPr/>
                <p14:nvPr/>
              </p14:nvContentPartPr>
              <p14:xfrm>
                <a:off x="2402853" y="2213013"/>
                <a:ext cx="132480" cy="136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B8768F7-00AE-D4B5-2610-1BDED165FD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93853" y="2204373"/>
                  <a:ext cx="150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927BF5-60B1-ECF0-6122-978A90E11454}"/>
                    </a:ext>
                  </a:extLst>
                </p14:cNvPr>
                <p14:cNvContentPartPr/>
                <p14:nvPr/>
              </p14:nvContentPartPr>
              <p14:xfrm>
                <a:off x="2667813" y="2213013"/>
                <a:ext cx="86400" cy="56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927BF5-60B1-ECF0-6122-978A90E114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58813" y="2204373"/>
                  <a:ext cx="104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4100458-D7A3-7E1D-3E55-A637846DC105}"/>
                    </a:ext>
                  </a:extLst>
                </p14:cNvPr>
                <p14:cNvContentPartPr/>
                <p14:nvPr/>
              </p14:nvContentPartPr>
              <p14:xfrm>
                <a:off x="2839893" y="2150373"/>
                <a:ext cx="156600" cy="122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4100458-D7A3-7E1D-3E55-A637846DC1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31253" y="2141733"/>
                  <a:ext cx="174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CBCA59A-52ED-9798-910B-2F48DF2115B8}"/>
                    </a:ext>
                  </a:extLst>
                </p14:cNvPr>
                <p14:cNvContentPartPr/>
                <p14:nvPr/>
              </p14:nvContentPartPr>
              <p14:xfrm>
                <a:off x="3086133" y="2166933"/>
                <a:ext cx="84240" cy="77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CBCA59A-52ED-9798-910B-2F48DF2115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77493" y="2157933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1659D85-8184-3A70-9777-1704A864CA11}"/>
                    </a:ext>
                  </a:extLst>
                </p14:cNvPr>
                <p14:cNvContentPartPr/>
                <p14:nvPr/>
              </p14:nvContentPartPr>
              <p14:xfrm>
                <a:off x="1097493" y="2805213"/>
                <a:ext cx="2613600" cy="705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1659D85-8184-3A70-9777-1704A864CA1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8493" y="2796573"/>
                  <a:ext cx="2631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8F9CFD7-4B77-5A12-C97C-995DB5B4F3CE}"/>
                    </a:ext>
                  </a:extLst>
                </p14:cNvPr>
                <p14:cNvContentPartPr/>
                <p14:nvPr/>
              </p14:nvContentPartPr>
              <p14:xfrm>
                <a:off x="3676533" y="2798373"/>
                <a:ext cx="132120" cy="156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8F9CFD7-4B77-5A12-C97C-995DB5B4F3C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67893" y="2789373"/>
                  <a:ext cx="14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BDC41B-3510-B7E8-FF4C-541CBA9D482C}"/>
                    </a:ext>
                  </a:extLst>
                </p14:cNvPr>
                <p14:cNvContentPartPr/>
                <p14:nvPr/>
              </p14:nvContentPartPr>
              <p14:xfrm>
                <a:off x="2039613" y="2999973"/>
                <a:ext cx="154080" cy="155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BDC41B-3510-B7E8-FF4C-541CBA9D482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30613" y="2991333"/>
                  <a:ext cx="171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FB9D046-60F5-E6B3-B0CB-D35D8746FB71}"/>
                    </a:ext>
                  </a:extLst>
                </p14:cNvPr>
                <p14:cNvContentPartPr/>
                <p14:nvPr/>
              </p14:nvContentPartPr>
              <p14:xfrm>
                <a:off x="2177493" y="3032373"/>
                <a:ext cx="202680" cy="163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FB9D046-60F5-E6B3-B0CB-D35D8746FB7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68493" y="3023373"/>
                  <a:ext cx="220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8387936-DC60-AC8A-2510-E6088614B34A}"/>
                    </a:ext>
                  </a:extLst>
                </p14:cNvPr>
                <p14:cNvContentPartPr/>
                <p14:nvPr/>
              </p14:nvContentPartPr>
              <p14:xfrm>
                <a:off x="2233653" y="3083493"/>
                <a:ext cx="352080" cy="30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8387936-DC60-AC8A-2510-E6088614B34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24653" y="3074493"/>
                  <a:ext cx="36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39C1B5D-8326-74E3-441B-E2E7BF380317}"/>
                    </a:ext>
                  </a:extLst>
                </p14:cNvPr>
                <p14:cNvContentPartPr/>
                <p14:nvPr/>
              </p14:nvContentPartPr>
              <p14:xfrm>
                <a:off x="2482773" y="3132813"/>
                <a:ext cx="111240" cy="24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39C1B5D-8326-74E3-441B-E2E7BF38031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73773" y="3123813"/>
                  <a:ext cx="12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F267B93-E771-293B-6811-9F84A2E59F52}"/>
                    </a:ext>
                  </a:extLst>
                </p14:cNvPr>
                <p14:cNvContentPartPr/>
                <p14:nvPr/>
              </p14:nvContentPartPr>
              <p14:xfrm>
                <a:off x="2677533" y="3030213"/>
                <a:ext cx="47520" cy="141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F267B93-E771-293B-6811-9F84A2E59F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68893" y="3021573"/>
                  <a:ext cx="65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EEDEBC4-9102-1194-9968-FFFC55DD4EE0}"/>
                    </a:ext>
                  </a:extLst>
                </p14:cNvPr>
                <p14:cNvContentPartPr/>
                <p14:nvPr/>
              </p14:nvContentPartPr>
              <p14:xfrm>
                <a:off x="2781213" y="3025533"/>
                <a:ext cx="116280" cy="123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EEDEBC4-9102-1194-9968-FFFC55DD4EE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72573" y="3016533"/>
                  <a:ext cx="133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52FE018-A922-FC7E-2D0B-25308D375D60}"/>
                    </a:ext>
                  </a:extLst>
                </p14:cNvPr>
                <p14:cNvContentPartPr/>
                <p14:nvPr/>
              </p14:nvContentPartPr>
              <p14:xfrm>
                <a:off x="2966613" y="3037053"/>
                <a:ext cx="147240" cy="149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52FE018-A922-FC7E-2D0B-25308D375D6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57973" y="3028413"/>
                  <a:ext cx="164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13ECF54-86B7-B38E-670E-C12CAE82204A}"/>
                    </a:ext>
                  </a:extLst>
                </p14:cNvPr>
                <p14:cNvContentPartPr/>
                <p14:nvPr/>
              </p14:nvContentPartPr>
              <p14:xfrm>
                <a:off x="801213" y="891453"/>
                <a:ext cx="937080" cy="1408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13ECF54-86B7-B38E-670E-C12CAE8220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2573" y="882453"/>
                  <a:ext cx="954720" cy="14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0944" name="Freihand 210943">
                  <a:extLst>
                    <a:ext uri="{FF2B5EF4-FFF2-40B4-BE49-F238E27FC236}">
                      <a16:creationId xmlns:a16="http://schemas.microsoft.com/office/drawing/2014/main" id="{9DF03379-050D-752E-2E69-93A952143AA7}"/>
                    </a:ext>
                  </a:extLst>
                </p14:cNvPr>
                <p14:cNvContentPartPr/>
                <p14:nvPr/>
              </p14:nvContentPartPr>
              <p14:xfrm>
                <a:off x="1726413" y="715413"/>
                <a:ext cx="128160" cy="159480"/>
              </p14:xfrm>
            </p:contentPart>
          </mc:Choice>
          <mc:Fallback>
            <p:pic>
              <p:nvPicPr>
                <p:cNvPr id="210944" name="Freihand 210943">
                  <a:extLst>
                    <a:ext uri="{FF2B5EF4-FFF2-40B4-BE49-F238E27FC236}">
                      <a16:creationId xmlns:a16="http://schemas.microsoft.com/office/drawing/2014/main" id="{9DF03379-050D-752E-2E69-93A952143A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17413" y="706413"/>
                  <a:ext cx="145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0945" name="Freihand 210944">
                  <a:extLst>
                    <a:ext uri="{FF2B5EF4-FFF2-40B4-BE49-F238E27FC236}">
                      <a16:creationId xmlns:a16="http://schemas.microsoft.com/office/drawing/2014/main" id="{9EE3F26A-4162-039F-C821-31D86EE0E3CC}"/>
                    </a:ext>
                  </a:extLst>
                </p14:cNvPr>
                <p14:cNvContentPartPr/>
                <p14:nvPr/>
              </p14:nvContentPartPr>
              <p14:xfrm>
                <a:off x="1428333" y="1491933"/>
                <a:ext cx="19800" cy="80640"/>
              </p14:xfrm>
            </p:contentPart>
          </mc:Choice>
          <mc:Fallback>
            <p:pic>
              <p:nvPicPr>
                <p:cNvPr id="210945" name="Freihand 210944">
                  <a:extLst>
                    <a:ext uri="{FF2B5EF4-FFF2-40B4-BE49-F238E27FC236}">
                      <a16:creationId xmlns:a16="http://schemas.microsoft.com/office/drawing/2014/main" id="{9EE3F26A-4162-039F-C821-31D86EE0E3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19693" y="1483293"/>
                  <a:ext cx="3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10946" name="Freihand 210945">
                  <a:extLst>
                    <a:ext uri="{FF2B5EF4-FFF2-40B4-BE49-F238E27FC236}">
                      <a16:creationId xmlns:a16="http://schemas.microsoft.com/office/drawing/2014/main" id="{EACE9143-40A0-FFEB-ED75-82616D1DCAAD}"/>
                    </a:ext>
                  </a:extLst>
                </p14:cNvPr>
                <p14:cNvContentPartPr/>
                <p14:nvPr/>
              </p14:nvContentPartPr>
              <p14:xfrm>
                <a:off x="1336893" y="1396533"/>
                <a:ext cx="156960" cy="92160"/>
              </p14:xfrm>
            </p:contentPart>
          </mc:Choice>
          <mc:Fallback>
            <p:pic>
              <p:nvPicPr>
                <p:cNvPr id="210946" name="Freihand 210945">
                  <a:extLst>
                    <a:ext uri="{FF2B5EF4-FFF2-40B4-BE49-F238E27FC236}">
                      <a16:creationId xmlns:a16="http://schemas.microsoft.com/office/drawing/2014/main" id="{EACE9143-40A0-FFEB-ED75-82616D1DCAA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28253" y="1387533"/>
                  <a:ext cx="174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10949" name="Freihand 210948">
                  <a:extLst>
                    <a:ext uri="{FF2B5EF4-FFF2-40B4-BE49-F238E27FC236}">
                      <a16:creationId xmlns:a16="http://schemas.microsoft.com/office/drawing/2014/main" id="{0B137829-F55F-48A9-D250-AA4FFCC6531C}"/>
                    </a:ext>
                  </a:extLst>
                </p14:cNvPr>
                <p14:cNvContentPartPr/>
                <p14:nvPr/>
              </p14:nvContentPartPr>
              <p14:xfrm>
                <a:off x="1524453" y="1494813"/>
                <a:ext cx="10800" cy="107640"/>
              </p14:xfrm>
            </p:contentPart>
          </mc:Choice>
          <mc:Fallback>
            <p:pic>
              <p:nvPicPr>
                <p:cNvPr id="210949" name="Freihand 210948">
                  <a:extLst>
                    <a:ext uri="{FF2B5EF4-FFF2-40B4-BE49-F238E27FC236}">
                      <a16:creationId xmlns:a16="http://schemas.microsoft.com/office/drawing/2014/main" id="{0B137829-F55F-48A9-D250-AA4FFCC653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15813" y="1485813"/>
                  <a:ext cx="28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10950" name="Freihand 210949">
                  <a:extLst>
                    <a:ext uri="{FF2B5EF4-FFF2-40B4-BE49-F238E27FC236}">
                      <a16:creationId xmlns:a16="http://schemas.microsoft.com/office/drawing/2014/main" id="{FF8518A5-CCB8-F855-8A86-5D8146BA0E90}"/>
                    </a:ext>
                  </a:extLst>
                </p14:cNvPr>
                <p14:cNvContentPartPr/>
                <p14:nvPr/>
              </p14:nvContentPartPr>
              <p14:xfrm>
                <a:off x="1533453" y="1487973"/>
                <a:ext cx="30240" cy="97200"/>
              </p14:xfrm>
            </p:contentPart>
          </mc:Choice>
          <mc:Fallback>
            <p:pic>
              <p:nvPicPr>
                <p:cNvPr id="210950" name="Freihand 210949">
                  <a:extLst>
                    <a:ext uri="{FF2B5EF4-FFF2-40B4-BE49-F238E27FC236}">
                      <a16:creationId xmlns:a16="http://schemas.microsoft.com/office/drawing/2014/main" id="{FF8518A5-CCB8-F855-8A86-5D8146BA0E9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24813" y="1478973"/>
                  <a:ext cx="47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0951" name="Freihand 210950">
                  <a:extLst>
                    <a:ext uri="{FF2B5EF4-FFF2-40B4-BE49-F238E27FC236}">
                      <a16:creationId xmlns:a16="http://schemas.microsoft.com/office/drawing/2014/main" id="{888EFECF-E451-AD27-2A1D-D47556452461}"/>
                    </a:ext>
                  </a:extLst>
                </p14:cNvPr>
                <p14:cNvContentPartPr/>
                <p14:nvPr/>
              </p14:nvContentPartPr>
              <p14:xfrm>
                <a:off x="1602933" y="1389693"/>
                <a:ext cx="87120" cy="59760"/>
              </p14:xfrm>
            </p:contentPart>
          </mc:Choice>
          <mc:Fallback>
            <p:pic>
              <p:nvPicPr>
                <p:cNvPr id="210951" name="Freihand 210950">
                  <a:extLst>
                    <a:ext uri="{FF2B5EF4-FFF2-40B4-BE49-F238E27FC236}">
                      <a16:creationId xmlns:a16="http://schemas.microsoft.com/office/drawing/2014/main" id="{888EFECF-E451-AD27-2A1D-D475564524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93933" y="1380693"/>
                  <a:ext cx="104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10952" name="Freihand 210951">
                  <a:extLst>
                    <a:ext uri="{FF2B5EF4-FFF2-40B4-BE49-F238E27FC236}">
                      <a16:creationId xmlns:a16="http://schemas.microsoft.com/office/drawing/2014/main" id="{0D5B3D21-C5AC-BEE9-1931-BD048673A40B}"/>
                    </a:ext>
                  </a:extLst>
                </p14:cNvPr>
                <p14:cNvContentPartPr/>
                <p14:nvPr/>
              </p14:nvContentPartPr>
              <p14:xfrm>
                <a:off x="1734693" y="1269813"/>
                <a:ext cx="84240" cy="146880"/>
              </p14:xfrm>
            </p:contentPart>
          </mc:Choice>
          <mc:Fallback>
            <p:pic>
              <p:nvPicPr>
                <p:cNvPr id="210952" name="Freihand 210951">
                  <a:extLst>
                    <a:ext uri="{FF2B5EF4-FFF2-40B4-BE49-F238E27FC236}">
                      <a16:creationId xmlns:a16="http://schemas.microsoft.com/office/drawing/2014/main" id="{0D5B3D21-C5AC-BEE9-1931-BD048673A40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25693" y="1261173"/>
                  <a:ext cx="101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0953" name="Freihand 210952">
                  <a:extLst>
                    <a:ext uri="{FF2B5EF4-FFF2-40B4-BE49-F238E27FC236}">
                      <a16:creationId xmlns:a16="http://schemas.microsoft.com/office/drawing/2014/main" id="{7F1F551D-A1B9-994E-25DD-4BCC67720566}"/>
                    </a:ext>
                  </a:extLst>
                </p14:cNvPr>
                <p14:cNvContentPartPr/>
                <p14:nvPr/>
              </p14:nvContentPartPr>
              <p14:xfrm>
                <a:off x="1858173" y="1242453"/>
                <a:ext cx="52920" cy="150480"/>
              </p14:xfrm>
            </p:contentPart>
          </mc:Choice>
          <mc:Fallback>
            <p:pic>
              <p:nvPicPr>
                <p:cNvPr id="210953" name="Freihand 210952">
                  <a:extLst>
                    <a:ext uri="{FF2B5EF4-FFF2-40B4-BE49-F238E27FC236}">
                      <a16:creationId xmlns:a16="http://schemas.microsoft.com/office/drawing/2014/main" id="{7F1F551D-A1B9-994E-25DD-4BCC677205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49533" y="1233453"/>
                  <a:ext cx="70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0955" name="Freihand 210954">
                  <a:extLst>
                    <a:ext uri="{FF2B5EF4-FFF2-40B4-BE49-F238E27FC236}">
                      <a16:creationId xmlns:a16="http://schemas.microsoft.com/office/drawing/2014/main" id="{8399E2B9-DD05-83B7-1069-7169528C3BAB}"/>
                    </a:ext>
                  </a:extLst>
                </p14:cNvPr>
                <p14:cNvContentPartPr/>
                <p14:nvPr/>
              </p14:nvContentPartPr>
              <p14:xfrm>
                <a:off x="523293" y="580773"/>
                <a:ext cx="1196280" cy="1364760"/>
              </p14:xfrm>
            </p:contentPart>
          </mc:Choice>
          <mc:Fallback>
            <p:pic>
              <p:nvPicPr>
                <p:cNvPr id="210955" name="Freihand 210954">
                  <a:extLst>
                    <a:ext uri="{FF2B5EF4-FFF2-40B4-BE49-F238E27FC236}">
                      <a16:creationId xmlns:a16="http://schemas.microsoft.com/office/drawing/2014/main" id="{8399E2B9-DD05-83B7-1069-7169528C3B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4293" y="572133"/>
                  <a:ext cx="1213920" cy="13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0956" name="Freihand 210955">
                  <a:extLst>
                    <a:ext uri="{FF2B5EF4-FFF2-40B4-BE49-F238E27FC236}">
                      <a16:creationId xmlns:a16="http://schemas.microsoft.com/office/drawing/2014/main" id="{2AB452FB-AD8E-944D-60E8-D20D1A2D0B33}"/>
                    </a:ext>
                  </a:extLst>
                </p14:cNvPr>
                <p14:cNvContentPartPr/>
                <p14:nvPr/>
              </p14:nvContentPartPr>
              <p14:xfrm>
                <a:off x="463173" y="1836093"/>
                <a:ext cx="166680" cy="237960"/>
              </p14:xfrm>
            </p:contentPart>
          </mc:Choice>
          <mc:Fallback>
            <p:pic>
              <p:nvPicPr>
                <p:cNvPr id="210956" name="Freihand 210955">
                  <a:extLst>
                    <a:ext uri="{FF2B5EF4-FFF2-40B4-BE49-F238E27FC236}">
                      <a16:creationId xmlns:a16="http://schemas.microsoft.com/office/drawing/2014/main" id="{2AB452FB-AD8E-944D-60E8-D20D1A2D0B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4173" y="1827453"/>
                  <a:ext cx="184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0957" name="Freihand 210956">
                  <a:extLst>
                    <a:ext uri="{FF2B5EF4-FFF2-40B4-BE49-F238E27FC236}">
                      <a16:creationId xmlns:a16="http://schemas.microsoft.com/office/drawing/2014/main" id="{57D49E8D-0229-BBC9-5DD7-1760A8F375B2}"/>
                    </a:ext>
                  </a:extLst>
                </p14:cNvPr>
                <p14:cNvContentPartPr/>
                <p14:nvPr/>
              </p14:nvContentPartPr>
              <p14:xfrm>
                <a:off x="617613" y="970293"/>
                <a:ext cx="99000" cy="133920"/>
              </p14:xfrm>
            </p:contentPart>
          </mc:Choice>
          <mc:Fallback>
            <p:pic>
              <p:nvPicPr>
                <p:cNvPr id="210957" name="Freihand 210956">
                  <a:extLst>
                    <a:ext uri="{FF2B5EF4-FFF2-40B4-BE49-F238E27FC236}">
                      <a16:creationId xmlns:a16="http://schemas.microsoft.com/office/drawing/2014/main" id="{57D49E8D-0229-BBC9-5DD7-1760A8F375B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8613" y="961293"/>
                  <a:ext cx="116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0958" name="Freihand 210957">
                  <a:extLst>
                    <a:ext uri="{FF2B5EF4-FFF2-40B4-BE49-F238E27FC236}">
                      <a16:creationId xmlns:a16="http://schemas.microsoft.com/office/drawing/2014/main" id="{B5D43C78-FC6A-CA0F-6456-F0ED4C24BE6B}"/>
                    </a:ext>
                  </a:extLst>
                </p14:cNvPr>
                <p14:cNvContentPartPr/>
                <p14:nvPr/>
              </p14:nvContentPartPr>
              <p14:xfrm>
                <a:off x="712293" y="939333"/>
                <a:ext cx="120240" cy="196920"/>
              </p14:xfrm>
            </p:contentPart>
          </mc:Choice>
          <mc:Fallback>
            <p:pic>
              <p:nvPicPr>
                <p:cNvPr id="210958" name="Freihand 210957">
                  <a:extLst>
                    <a:ext uri="{FF2B5EF4-FFF2-40B4-BE49-F238E27FC236}">
                      <a16:creationId xmlns:a16="http://schemas.microsoft.com/office/drawing/2014/main" id="{B5D43C78-FC6A-CA0F-6456-F0ED4C24BE6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3293" y="930333"/>
                  <a:ext cx="137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0959" name="Freihand 210958">
                  <a:extLst>
                    <a:ext uri="{FF2B5EF4-FFF2-40B4-BE49-F238E27FC236}">
                      <a16:creationId xmlns:a16="http://schemas.microsoft.com/office/drawing/2014/main" id="{3390AFBD-732F-A6CB-3EF9-1C6D9E5FC596}"/>
                    </a:ext>
                  </a:extLst>
                </p14:cNvPr>
                <p14:cNvContentPartPr/>
                <p14:nvPr/>
              </p14:nvContentPartPr>
              <p14:xfrm>
                <a:off x="823893" y="901533"/>
                <a:ext cx="48240" cy="116640"/>
              </p14:xfrm>
            </p:contentPart>
          </mc:Choice>
          <mc:Fallback>
            <p:pic>
              <p:nvPicPr>
                <p:cNvPr id="210959" name="Freihand 210958">
                  <a:extLst>
                    <a:ext uri="{FF2B5EF4-FFF2-40B4-BE49-F238E27FC236}">
                      <a16:creationId xmlns:a16="http://schemas.microsoft.com/office/drawing/2014/main" id="{3390AFBD-732F-A6CB-3EF9-1C6D9E5FC59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5253" y="892533"/>
                  <a:ext cx="65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0960" name="Freihand 210959">
                  <a:extLst>
                    <a:ext uri="{FF2B5EF4-FFF2-40B4-BE49-F238E27FC236}">
                      <a16:creationId xmlns:a16="http://schemas.microsoft.com/office/drawing/2014/main" id="{37135C39-1F7E-CD81-0178-9FF625A2819E}"/>
                    </a:ext>
                  </a:extLst>
                </p14:cNvPr>
                <p14:cNvContentPartPr/>
                <p14:nvPr/>
              </p14:nvContentPartPr>
              <p14:xfrm>
                <a:off x="897693" y="783093"/>
                <a:ext cx="22320" cy="169200"/>
              </p14:xfrm>
            </p:contentPart>
          </mc:Choice>
          <mc:Fallback>
            <p:pic>
              <p:nvPicPr>
                <p:cNvPr id="210960" name="Freihand 210959">
                  <a:extLst>
                    <a:ext uri="{FF2B5EF4-FFF2-40B4-BE49-F238E27FC236}">
                      <a16:creationId xmlns:a16="http://schemas.microsoft.com/office/drawing/2014/main" id="{37135C39-1F7E-CD81-0178-9FF625A281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8693" y="774453"/>
                  <a:ext cx="3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0961" name="Freihand 210960">
                  <a:extLst>
                    <a:ext uri="{FF2B5EF4-FFF2-40B4-BE49-F238E27FC236}">
                      <a16:creationId xmlns:a16="http://schemas.microsoft.com/office/drawing/2014/main" id="{2DBFA584-1357-564B-9853-8D742199FBA7}"/>
                    </a:ext>
                  </a:extLst>
                </p14:cNvPr>
                <p14:cNvContentPartPr/>
                <p14:nvPr/>
              </p14:nvContentPartPr>
              <p14:xfrm>
                <a:off x="963213" y="712173"/>
                <a:ext cx="112320" cy="199440"/>
              </p14:xfrm>
            </p:contentPart>
          </mc:Choice>
          <mc:Fallback>
            <p:pic>
              <p:nvPicPr>
                <p:cNvPr id="210961" name="Freihand 210960">
                  <a:extLst>
                    <a:ext uri="{FF2B5EF4-FFF2-40B4-BE49-F238E27FC236}">
                      <a16:creationId xmlns:a16="http://schemas.microsoft.com/office/drawing/2014/main" id="{2DBFA584-1357-564B-9853-8D742199FB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4573" y="703533"/>
                  <a:ext cx="129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0962" name="Freihand 210961">
                  <a:extLst>
                    <a:ext uri="{FF2B5EF4-FFF2-40B4-BE49-F238E27FC236}">
                      <a16:creationId xmlns:a16="http://schemas.microsoft.com/office/drawing/2014/main" id="{701F0AA3-7E53-3A46-8DA7-7362593225C5}"/>
                    </a:ext>
                  </a:extLst>
                </p14:cNvPr>
                <p14:cNvContentPartPr/>
                <p14:nvPr/>
              </p14:nvContentPartPr>
              <p14:xfrm>
                <a:off x="1029093" y="647373"/>
                <a:ext cx="155880" cy="137160"/>
              </p14:xfrm>
            </p:contentPart>
          </mc:Choice>
          <mc:Fallback>
            <p:pic>
              <p:nvPicPr>
                <p:cNvPr id="210962" name="Freihand 210961">
                  <a:extLst>
                    <a:ext uri="{FF2B5EF4-FFF2-40B4-BE49-F238E27FC236}">
                      <a16:creationId xmlns:a16="http://schemas.microsoft.com/office/drawing/2014/main" id="{701F0AA3-7E53-3A46-8DA7-7362593225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0093" y="638733"/>
                  <a:ext cx="173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0963" name="Freihand 210962">
                  <a:extLst>
                    <a:ext uri="{FF2B5EF4-FFF2-40B4-BE49-F238E27FC236}">
                      <a16:creationId xmlns:a16="http://schemas.microsoft.com/office/drawing/2014/main" id="{EABD52B3-CFA6-C36E-9444-64A4FE502463}"/>
                    </a:ext>
                  </a:extLst>
                </p14:cNvPr>
                <p14:cNvContentPartPr/>
                <p14:nvPr/>
              </p14:nvContentPartPr>
              <p14:xfrm>
                <a:off x="1160493" y="693093"/>
                <a:ext cx="53280" cy="39240"/>
              </p14:xfrm>
            </p:contentPart>
          </mc:Choice>
          <mc:Fallback>
            <p:pic>
              <p:nvPicPr>
                <p:cNvPr id="210963" name="Freihand 210962">
                  <a:extLst>
                    <a:ext uri="{FF2B5EF4-FFF2-40B4-BE49-F238E27FC236}">
                      <a16:creationId xmlns:a16="http://schemas.microsoft.com/office/drawing/2014/main" id="{EABD52B3-CFA6-C36E-9444-64A4FE50246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1493" y="684453"/>
                  <a:ext cx="70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0964" name="Freihand 210963">
                  <a:extLst>
                    <a:ext uri="{FF2B5EF4-FFF2-40B4-BE49-F238E27FC236}">
                      <a16:creationId xmlns:a16="http://schemas.microsoft.com/office/drawing/2014/main" id="{450C1AD5-009E-021B-CE41-F5742E0DC4D1}"/>
                    </a:ext>
                  </a:extLst>
                </p14:cNvPr>
                <p14:cNvContentPartPr/>
                <p14:nvPr/>
              </p14:nvContentPartPr>
              <p14:xfrm>
                <a:off x="1250853" y="509133"/>
                <a:ext cx="91800" cy="150480"/>
              </p14:xfrm>
            </p:contentPart>
          </mc:Choice>
          <mc:Fallback>
            <p:pic>
              <p:nvPicPr>
                <p:cNvPr id="210964" name="Freihand 210963">
                  <a:extLst>
                    <a:ext uri="{FF2B5EF4-FFF2-40B4-BE49-F238E27FC236}">
                      <a16:creationId xmlns:a16="http://schemas.microsoft.com/office/drawing/2014/main" id="{450C1AD5-009E-021B-CE41-F5742E0DC4D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241853" y="500493"/>
                  <a:ext cx="109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0965" name="Freihand 210964">
                  <a:extLst>
                    <a:ext uri="{FF2B5EF4-FFF2-40B4-BE49-F238E27FC236}">
                      <a16:creationId xmlns:a16="http://schemas.microsoft.com/office/drawing/2014/main" id="{FC80C228-DE07-EC39-673C-F73B939FE3D7}"/>
                    </a:ext>
                  </a:extLst>
                </p14:cNvPr>
                <p14:cNvContentPartPr/>
                <p14:nvPr/>
              </p14:nvContentPartPr>
              <p14:xfrm>
                <a:off x="1360653" y="490773"/>
                <a:ext cx="86400" cy="110520"/>
              </p14:xfrm>
            </p:contentPart>
          </mc:Choice>
          <mc:Fallback>
            <p:pic>
              <p:nvPicPr>
                <p:cNvPr id="210965" name="Freihand 210964">
                  <a:extLst>
                    <a:ext uri="{FF2B5EF4-FFF2-40B4-BE49-F238E27FC236}">
                      <a16:creationId xmlns:a16="http://schemas.microsoft.com/office/drawing/2014/main" id="{FC80C228-DE07-EC39-673C-F73B939FE3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52013" y="482133"/>
                  <a:ext cx="104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0969" name="Freihand 210968">
                  <a:extLst>
                    <a:ext uri="{FF2B5EF4-FFF2-40B4-BE49-F238E27FC236}">
                      <a16:creationId xmlns:a16="http://schemas.microsoft.com/office/drawing/2014/main" id="{9FCBC9FE-401E-8308-8DE0-7AEF28FD2648}"/>
                    </a:ext>
                  </a:extLst>
                </p14:cNvPr>
                <p14:cNvContentPartPr/>
                <p14:nvPr/>
              </p14:nvContentPartPr>
              <p14:xfrm>
                <a:off x="196773" y="305013"/>
                <a:ext cx="1285920" cy="1652040"/>
              </p14:xfrm>
            </p:contentPart>
          </mc:Choice>
          <mc:Fallback>
            <p:pic>
              <p:nvPicPr>
                <p:cNvPr id="210969" name="Freihand 210968">
                  <a:extLst>
                    <a:ext uri="{FF2B5EF4-FFF2-40B4-BE49-F238E27FC236}">
                      <a16:creationId xmlns:a16="http://schemas.microsoft.com/office/drawing/2014/main" id="{9FCBC9FE-401E-8308-8DE0-7AEF28FD264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8133" y="296013"/>
                  <a:ext cx="1303560" cy="16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0970" name="Freihand 210969">
                  <a:extLst>
                    <a:ext uri="{FF2B5EF4-FFF2-40B4-BE49-F238E27FC236}">
                      <a16:creationId xmlns:a16="http://schemas.microsoft.com/office/drawing/2014/main" id="{BCA9A1CB-FA56-C3C0-F585-1CE477E0A1D3}"/>
                    </a:ext>
                  </a:extLst>
                </p14:cNvPr>
                <p14:cNvContentPartPr/>
                <p14:nvPr/>
              </p14:nvContentPartPr>
              <p14:xfrm>
                <a:off x="160053" y="1845813"/>
                <a:ext cx="183960" cy="257400"/>
              </p14:xfrm>
            </p:contentPart>
          </mc:Choice>
          <mc:Fallback>
            <p:pic>
              <p:nvPicPr>
                <p:cNvPr id="210970" name="Freihand 210969">
                  <a:extLst>
                    <a:ext uri="{FF2B5EF4-FFF2-40B4-BE49-F238E27FC236}">
                      <a16:creationId xmlns:a16="http://schemas.microsoft.com/office/drawing/2014/main" id="{BCA9A1CB-FA56-C3C0-F585-1CE477E0A1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1413" y="1836813"/>
                  <a:ext cx="201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0971" name="Freihand 210970">
                  <a:extLst>
                    <a:ext uri="{FF2B5EF4-FFF2-40B4-BE49-F238E27FC236}">
                      <a16:creationId xmlns:a16="http://schemas.microsoft.com/office/drawing/2014/main" id="{E9414F5C-7898-D3DC-1349-222D812A08D3}"/>
                    </a:ext>
                  </a:extLst>
                </p14:cNvPr>
                <p14:cNvContentPartPr/>
                <p14:nvPr/>
              </p14:nvContentPartPr>
              <p14:xfrm>
                <a:off x="279573" y="502293"/>
                <a:ext cx="156240" cy="173880"/>
              </p14:xfrm>
            </p:contentPart>
          </mc:Choice>
          <mc:Fallback>
            <p:pic>
              <p:nvPicPr>
                <p:cNvPr id="210971" name="Freihand 210970">
                  <a:extLst>
                    <a:ext uri="{FF2B5EF4-FFF2-40B4-BE49-F238E27FC236}">
                      <a16:creationId xmlns:a16="http://schemas.microsoft.com/office/drawing/2014/main" id="{E9414F5C-7898-D3DC-1349-222D812A08D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0573" y="493653"/>
                  <a:ext cx="173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0972" name="Freihand 210971">
                  <a:extLst>
                    <a:ext uri="{FF2B5EF4-FFF2-40B4-BE49-F238E27FC236}">
                      <a16:creationId xmlns:a16="http://schemas.microsoft.com/office/drawing/2014/main" id="{72314965-5B58-9B7C-6D17-64600DE92E6D}"/>
                    </a:ext>
                  </a:extLst>
                </p14:cNvPr>
                <p14:cNvContentPartPr/>
                <p14:nvPr/>
              </p14:nvContentPartPr>
              <p14:xfrm>
                <a:off x="325293" y="563493"/>
                <a:ext cx="98640" cy="79560"/>
              </p14:xfrm>
            </p:contentPart>
          </mc:Choice>
          <mc:Fallback>
            <p:pic>
              <p:nvPicPr>
                <p:cNvPr id="210972" name="Freihand 210971">
                  <a:extLst>
                    <a:ext uri="{FF2B5EF4-FFF2-40B4-BE49-F238E27FC236}">
                      <a16:creationId xmlns:a16="http://schemas.microsoft.com/office/drawing/2014/main" id="{72314965-5B58-9B7C-6D17-64600DE92E6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6653" y="554493"/>
                  <a:ext cx="116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0973" name="Freihand 210972">
                  <a:extLst>
                    <a:ext uri="{FF2B5EF4-FFF2-40B4-BE49-F238E27FC236}">
                      <a16:creationId xmlns:a16="http://schemas.microsoft.com/office/drawing/2014/main" id="{35E0937F-C35D-7DD9-76C0-9200513AB56F}"/>
                    </a:ext>
                  </a:extLst>
                </p14:cNvPr>
                <p14:cNvContentPartPr/>
                <p14:nvPr/>
              </p14:nvContentPartPr>
              <p14:xfrm>
                <a:off x="469293" y="468813"/>
                <a:ext cx="126360" cy="125640"/>
              </p14:xfrm>
            </p:contentPart>
          </mc:Choice>
          <mc:Fallback>
            <p:pic>
              <p:nvPicPr>
                <p:cNvPr id="210973" name="Freihand 210972">
                  <a:extLst>
                    <a:ext uri="{FF2B5EF4-FFF2-40B4-BE49-F238E27FC236}">
                      <a16:creationId xmlns:a16="http://schemas.microsoft.com/office/drawing/2014/main" id="{35E0937F-C35D-7DD9-76C0-9200513AB56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0653" y="460173"/>
                  <a:ext cx="144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10974" name="Freihand 210973">
                  <a:extLst>
                    <a:ext uri="{FF2B5EF4-FFF2-40B4-BE49-F238E27FC236}">
                      <a16:creationId xmlns:a16="http://schemas.microsoft.com/office/drawing/2014/main" id="{0BC6EADD-EFA7-7723-3615-BD055DBBF6DA}"/>
                    </a:ext>
                  </a:extLst>
                </p14:cNvPr>
                <p14:cNvContentPartPr/>
                <p14:nvPr/>
              </p14:nvContentPartPr>
              <p14:xfrm>
                <a:off x="660453" y="354693"/>
                <a:ext cx="132840" cy="64440"/>
              </p14:xfrm>
            </p:contentPart>
          </mc:Choice>
          <mc:Fallback>
            <p:pic>
              <p:nvPicPr>
                <p:cNvPr id="210974" name="Freihand 210973">
                  <a:extLst>
                    <a:ext uri="{FF2B5EF4-FFF2-40B4-BE49-F238E27FC236}">
                      <a16:creationId xmlns:a16="http://schemas.microsoft.com/office/drawing/2014/main" id="{0BC6EADD-EFA7-7723-3615-BD055DBBF6D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1813" y="346053"/>
                  <a:ext cx="150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0975" name="Freihand 210974">
                  <a:extLst>
                    <a:ext uri="{FF2B5EF4-FFF2-40B4-BE49-F238E27FC236}">
                      <a16:creationId xmlns:a16="http://schemas.microsoft.com/office/drawing/2014/main" id="{2A939161-E409-BCB0-A4C7-3B76EFDB9F09}"/>
                    </a:ext>
                  </a:extLst>
                </p14:cNvPr>
                <p14:cNvContentPartPr/>
                <p14:nvPr/>
              </p14:nvContentPartPr>
              <p14:xfrm>
                <a:off x="869253" y="226533"/>
                <a:ext cx="30960" cy="130320"/>
              </p14:xfrm>
            </p:contentPart>
          </mc:Choice>
          <mc:Fallback>
            <p:pic>
              <p:nvPicPr>
                <p:cNvPr id="210975" name="Freihand 210974">
                  <a:extLst>
                    <a:ext uri="{FF2B5EF4-FFF2-40B4-BE49-F238E27FC236}">
                      <a16:creationId xmlns:a16="http://schemas.microsoft.com/office/drawing/2014/main" id="{2A939161-E409-BCB0-A4C7-3B76EFDB9F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0613" y="217893"/>
                  <a:ext cx="4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0976" name="Freihand 210975">
                  <a:extLst>
                    <a:ext uri="{FF2B5EF4-FFF2-40B4-BE49-F238E27FC236}">
                      <a16:creationId xmlns:a16="http://schemas.microsoft.com/office/drawing/2014/main" id="{8538F88F-BC95-2BC3-233A-FDF4D056316A}"/>
                    </a:ext>
                  </a:extLst>
                </p14:cNvPr>
                <p14:cNvContentPartPr/>
                <p14:nvPr/>
              </p14:nvContentPartPr>
              <p14:xfrm>
                <a:off x="1002453" y="168213"/>
                <a:ext cx="83880" cy="118080"/>
              </p14:xfrm>
            </p:contentPart>
          </mc:Choice>
          <mc:Fallback>
            <p:pic>
              <p:nvPicPr>
                <p:cNvPr id="210976" name="Freihand 210975">
                  <a:extLst>
                    <a:ext uri="{FF2B5EF4-FFF2-40B4-BE49-F238E27FC236}">
                      <a16:creationId xmlns:a16="http://schemas.microsoft.com/office/drawing/2014/main" id="{8538F88F-BC95-2BC3-233A-FDF4D056316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3813" y="159213"/>
                  <a:ext cx="10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0977" name="Freihand 210976">
                  <a:extLst>
                    <a:ext uri="{FF2B5EF4-FFF2-40B4-BE49-F238E27FC236}">
                      <a16:creationId xmlns:a16="http://schemas.microsoft.com/office/drawing/2014/main" id="{DD8F64F2-22EA-3684-EB1E-2531D24F3C4E}"/>
                    </a:ext>
                  </a:extLst>
                </p14:cNvPr>
                <p14:cNvContentPartPr/>
                <p14:nvPr/>
              </p14:nvContentPartPr>
              <p14:xfrm>
                <a:off x="480813" y="465573"/>
                <a:ext cx="70200" cy="205560"/>
              </p14:xfrm>
            </p:contentPart>
          </mc:Choice>
          <mc:Fallback>
            <p:pic>
              <p:nvPicPr>
                <p:cNvPr id="210977" name="Freihand 210976">
                  <a:extLst>
                    <a:ext uri="{FF2B5EF4-FFF2-40B4-BE49-F238E27FC236}">
                      <a16:creationId xmlns:a16="http://schemas.microsoft.com/office/drawing/2014/main" id="{DD8F64F2-22EA-3684-EB1E-2531D24F3C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72173" y="456933"/>
                  <a:ext cx="87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0978" name="Freihand 210977">
                  <a:extLst>
                    <a:ext uri="{FF2B5EF4-FFF2-40B4-BE49-F238E27FC236}">
                      <a16:creationId xmlns:a16="http://schemas.microsoft.com/office/drawing/2014/main" id="{BC525DE9-2970-8A7D-3A04-10EBE7C5714F}"/>
                    </a:ext>
                  </a:extLst>
                </p14:cNvPr>
                <p14:cNvContentPartPr/>
                <p14:nvPr/>
              </p14:nvContentPartPr>
              <p14:xfrm>
                <a:off x="568293" y="455853"/>
                <a:ext cx="10800" cy="146160"/>
              </p14:xfrm>
            </p:contentPart>
          </mc:Choice>
          <mc:Fallback>
            <p:pic>
              <p:nvPicPr>
                <p:cNvPr id="210978" name="Freihand 210977">
                  <a:extLst>
                    <a:ext uri="{FF2B5EF4-FFF2-40B4-BE49-F238E27FC236}">
                      <a16:creationId xmlns:a16="http://schemas.microsoft.com/office/drawing/2014/main" id="{BC525DE9-2970-8A7D-3A04-10EBE7C5714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9293" y="446853"/>
                  <a:ext cx="28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0979" name="Freihand 210978">
                  <a:extLst>
                    <a:ext uri="{FF2B5EF4-FFF2-40B4-BE49-F238E27FC236}">
                      <a16:creationId xmlns:a16="http://schemas.microsoft.com/office/drawing/2014/main" id="{438EA663-D541-A24D-505A-B9BE7056B966}"/>
                    </a:ext>
                  </a:extLst>
                </p14:cNvPr>
                <p14:cNvContentPartPr/>
                <p14:nvPr/>
              </p14:nvContentPartPr>
              <p14:xfrm>
                <a:off x="511413" y="500493"/>
                <a:ext cx="82440" cy="58320"/>
              </p14:xfrm>
            </p:contentPart>
          </mc:Choice>
          <mc:Fallback>
            <p:pic>
              <p:nvPicPr>
                <p:cNvPr id="210979" name="Freihand 210978">
                  <a:extLst>
                    <a:ext uri="{FF2B5EF4-FFF2-40B4-BE49-F238E27FC236}">
                      <a16:creationId xmlns:a16="http://schemas.microsoft.com/office/drawing/2014/main" id="{438EA663-D541-A24D-505A-B9BE7056B96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02413" y="491493"/>
                  <a:ext cx="100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0981" name="Freihand 210980">
                  <a:extLst>
                    <a:ext uri="{FF2B5EF4-FFF2-40B4-BE49-F238E27FC236}">
                      <a16:creationId xmlns:a16="http://schemas.microsoft.com/office/drawing/2014/main" id="{41901335-72B8-4700-9494-AA9017810F03}"/>
                    </a:ext>
                  </a:extLst>
                </p14:cNvPr>
                <p14:cNvContentPartPr/>
                <p14:nvPr/>
              </p14:nvContentPartPr>
              <p14:xfrm>
                <a:off x="2613093" y="3217053"/>
                <a:ext cx="1082160" cy="1117800"/>
              </p14:xfrm>
            </p:contentPart>
          </mc:Choice>
          <mc:Fallback>
            <p:pic>
              <p:nvPicPr>
                <p:cNvPr id="210981" name="Freihand 210980">
                  <a:extLst>
                    <a:ext uri="{FF2B5EF4-FFF2-40B4-BE49-F238E27FC236}">
                      <a16:creationId xmlns:a16="http://schemas.microsoft.com/office/drawing/2014/main" id="{41901335-72B8-4700-9494-AA9017810F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04093" y="3208053"/>
                  <a:ext cx="1099800" cy="11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0982" name="Freihand 210981">
                  <a:extLst>
                    <a:ext uri="{FF2B5EF4-FFF2-40B4-BE49-F238E27FC236}">
                      <a16:creationId xmlns:a16="http://schemas.microsoft.com/office/drawing/2014/main" id="{A80757F1-41F6-49E6-151E-1006131446DC}"/>
                    </a:ext>
                  </a:extLst>
                </p14:cNvPr>
                <p14:cNvContentPartPr/>
                <p14:nvPr/>
              </p14:nvContentPartPr>
              <p14:xfrm>
                <a:off x="3629373" y="3056493"/>
                <a:ext cx="220680" cy="187200"/>
              </p14:xfrm>
            </p:contentPart>
          </mc:Choice>
          <mc:Fallback>
            <p:pic>
              <p:nvPicPr>
                <p:cNvPr id="210982" name="Freihand 210981">
                  <a:extLst>
                    <a:ext uri="{FF2B5EF4-FFF2-40B4-BE49-F238E27FC236}">
                      <a16:creationId xmlns:a16="http://schemas.microsoft.com/office/drawing/2014/main" id="{A80757F1-41F6-49E6-151E-1006131446D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20733" y="3047853"/>
                  <a:ext cx="238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0983" name="Freihand 210982">
                  <a:extLst>
                    <a:ext uri="{FF2B5EF4-FFF2-40B4-BE49-F238E27FC236}">
                      <a16:creationId xmlns:a16="http://schemas.microsoft.com/office/drawing/2014/main" id="{63902C37-C3EC-C38E-35CB-9D4DC04421B3}"/>
                    </a:ext>
                  </a:extLst>
                </p14:cNvPr>
                <p14:cNvContentPartPr/>
                <p14:nvPr/>
              </p14:nvContentPartPr>
              <p14:xfrm>
                <a:off x="3334533" y="3734013"/>
                <a:ext cx="10440" cy="182160"/>
              </p14:xfrm>
            </p:contentPart>
          </mc:Choice>
          <mc:Fallback>
            <p:pic>
              <p:nvPicPr>
                <p:cNvPr id="210983" name="Freihand 210982">
                  <a:extLst>
                    <a:ext uri="{FF2B5EF4-FFF2-40B4-BE49-F238E27FC236}">
                      <a16:creationId xmlns:a16="http://schemas.microsoft.com/office/drawing/2014/main" id="{63902C37-C3EC-C38E-35CB-9D4DC04421B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25893" y="3725013"/>
                  <a:ext cx="28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0984" name="Freihand 210983">
                  <a:extLst>
                    <a:ext uri="{FF2B5EF4-FFF2-40B4-BE49-F238E27FC236}">
                      <a16:creationId xmlns:a16="http://schemas.microsoft.com/office/drawing/2014/main" id="{6E290B5A-C670-6670-E479-C1A4A5D1836B}"/>
                    </a:ext>
                  </a:extLst>
                </p14:cNvPr>
                <p14:cNvContentPartPr/>
                <p14:nvPr/>
              </p14:nvContentPartPr>
              <p14:xfrm>
                <a:off x="3285573" y="3677853"/>
                <a:ext cx="138600" cy="250920"/>
              </p14:xfrm>
            </p:contentPart>
          </mc:Choice>
          <mc:Fallback>
            <p:pic>
              <p:nvPicPr>
                <p:cNvPr id="210984" name="Freihand 210983">
                  <a:extLst>
                    <a:ext uri="{FF2B5EF4-FFF2-40B4-BE49-F238E27FC236}">
                      <a16:creationId xmlns:a16="http://schemas.microsoft.com/office/drawing/2014/main" id="{6E290B5A-C670-6670-E479-C1A4A5D1836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76933" y="3668853"/>
                  <a:ext cx="156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0985" name="Freihand 210984">
                  <a:extLst>
                    <a:ext uri="{FF2B5EF4-FFF2-40B4-BE49-F238E27FC236}">
                      <a16:creationId xmlns:a16="http://schemas.microsoft.com/office/drawing/2014/main" id="{2E8C16DF-5CBD-5B4E-FD8F-A823C49671FC}"/>
                    </a:ext>
                  </a:extLst>
                </p14:cNvPr>
                <p14:cNvContentPartPr/>
                <p14:nvPr/>
              </p14:nvContentPartPr>
              <p14:xfrm>
                <a:off x="3455493" y="3763893"/>
                <a:ext cx="114840" cy="133920"/>
              </p14:xfrm>
            </p:contentPart>
          </mc:Choice>
          <mc:Fallback>
            <p:pic>
              <p:nvPicPr>
                <p:cNvPr id="210985" name="Freihand 210984">
                  <a:extLst>
                    <a:ext uri="{FF2B5EF4-FFF2-40B4-BE49-F238E27FC236}">
                      <a16:creationId xmlns:a16="http://schemas.microsoft.com/office/drawing/2014/main" id="{2E8C16DF-5CBD-5B4E-FD8F-A823C49671F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446493" y="3754893"/>
                  <a:ext cx="132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0986" name="Freihand 210985">
                  <a:extLst>
                    <a:ext uri="{FF2B5EF4-FFF2-40B4-BE49-F238E27FC236}">
                      <a16:creationId xmlns:a16="http://schemas.microsoft.com/office/drawing/2014/main" id="{9965397A-8506-2D27-1AA5-0C4EDE2F2001}"/>
                    </a:ext>
                  </a:extLst>
                </p14:cNvPr>
                <p14:cNvContentPartPr/>
                <p14:nvPr/>
              </p14:nvContentPartPr>
              <p14:xfrm>
                <a:off x="3591933" y="3672453"/>
                <a:ext cx="100800" cy="56160"/>
              </p14:xfrm>
            </p:contentPart>
          </mc:Choice>
          <mc:Fallback>
            <p:pic>
              <p:nvPicPr>
                <p:cNvPr id="210986" name="Freihand 210985">
                  <a:extLst>
                    <a:ext uri="{FF2B5EF4-FFF2-40B4-BE49-F238E27FC236}">
                      <a16:creationId xmlns:a16="http://schemas.microsoft.com/office/drawing/2014/main" id="{9965397A-8506-2D27-1AA5-0C4EDE2F20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83293" y="3663453"/>
                  <a:ext cx="118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0987" name="Freihand 210986">
                  <a:extLst>
                    <a:ext uri="{FF2B5EF4-FFF2-40B4-BE49-F238E27FC236}">
                      <a16:creationId xmlns:a16="http://schemas.microsoft.com/office/drawing/2014/main" id="{AF903B52-8084-4C9A-B327-B292DD159CFC}"/>
                    </a:ext>
                  </a:extLst>
                </p14:cNvPr>
                <p14:cNvContentPartPr/>
                <p14:nvPr/>
              </p14:nvContentPartPr>
              <p14:xfrm>
                <a:off x="3776613" y="3536733"/>
                <a:ext cx="61200" cy="174240"/>
              </p14:xfrm>
            </p:contentPart>
          </mc:Choice>
          <mc:Fallback>
            <p:pic>
              <p:nvPicPr>
                <p:cNvPr id="210987" name="Freihand 210986">
                  <a:extLst>
                    <a:ext uri="{FF2B5EF4-FFF2-40B4-BE49-F238E27FC236}">
                      <a16:creationId xmlns:a16="http://schemas.microsoft.com/office/drawing/2014/main" id="{AF903B52-8084-4C9A-B327-B292DD159CF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767973" y="3528093"/>
                  <a:ext cx="78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0988" name="Freihand 210987">
                  <a:extLst>
                    <a:ext uri="{FF2B5EF4-FFF2-40B4-BE49-F238E27FC236}">
                      <a16:creationId xmlns:a16="http://schemas.microsoft.com/office/drawing/2014/main" id="{E8770BAC-7E7D-2B60-ADA7-06471490AB6D}"/>
                    </a:ext>
                  </a:extLst>
                </p14:cNvPr>
                <p14:cNvContentPartPr/>
                <p14:nvPr/>
              </p14:nvContentPartPr>
              <p14:xfrm>
                <a:off x="3891453" y="3530613"/>
                <a:ext cx="94320" cy="142920"/>
              </p14:xfrm>
            </p:contentPart>
          </mc:Choice>
          <mc:Fallback>
            <p:pic>
              <p:nvPicPr>
                <p:cNvPr id="210988" name="Freihand 210987">
                  <a:extLst>
                    <a:ext uri="{FF2B5EF4-FFF2-40B4-BE49-F238E27FC236}">
                      <a16:creationId xmlns:a16="http://schemas.microsoft.com/office/drawing/2014/main" id="{E8770BAC-7E7D-2B60-ADA7-06471490AB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82453" y="3521973"/>
                  <a:ext cx="111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0993" name="Freihand 210992">
                  <a:extLst>
                    <a:ext uri="{FF2B5EF4-FFF2-40B4-BE49-F238E27FC236}">
                      <a16:creationId xmlns:a16="http://schemas.microsoft.com/office/drawing/2014/main" id="{51E548C1-3D84-3C42-3693-3BA0E277B6F7}"/>
                    </a:ext>
                  </a:extLst>
                </p14:cNvPr>
                <p14:cNvContentPartPr/>
                <p14:nvPr/>
              </p14:nvContentPartPr>
              <p14:xfrm>
                <a:off x="1749453" y="893973"/>
                <a:ext cx="408240" cy="3035160"/>
              </p14:xfrm>
            </p:contentPart>
          </mc:Choice>
          <mc:Fallback>
            <p:pic>
              <p:nvPicPr>
                <p:cNvPr id="210993" name="Freihand 210992">
                  <a:extLst>
                    <a:ext uri="{FF2B5EF4-FFF2-40B4-BE49-F238E27FC236}">
                      <a16:creationId xmlns:a16="http://schemas.microsoft.com/office/drawing/2014/main" id="{51E548C1-3D84-3C42-3693-3BA0E277B6F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40453" y="885333"/>
                  <a:ext cx="425880" cy="30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0994" name="Freihand 210993">
                  <a:extLst>
                    <a:ext uri="{FF2B5EF4-FFF2-40B4-BE49-F238E27FC236}">
                      <a16:creationId xmlns:a16="http://schemas.microsoft.com/office/drawing/2014/main" id="{2C61E30E-C595-85FA-A3EF-706009E86343}"/>
                    </a:ext>
                  </a:extLst>
                </p14:cNvPr>
                <p14:cNvContentPartPr/>
                <p14:nvPr/>
              </p14:nvContentPartPr>
              <p14:xfrm>
                <a:off x="2099733" y="689853"/>
                <a:ext cx="127800" cy="164520"/>
              </p14:xfrm>
            </p:contentPart>
          </mc:Choice>
          <mc:Fallback>
            <p:pic>
              <p:nvPicPr>
                <p:cNvPr id="210994" name="Freihand 210993">
                  <a:extLst>
                    <a:ext uri="{FF2B5EF4-FFF2-40B4-BE49-F238E27FC236}">
                      <a16:creationId xmlns:a16="http://schemas.microsoft.com/office/drawing/2014/main" id="{2C61E30E-C595-85FA-A3EF-706009E863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90733" y="680853"/>
                  <a:ext cx="145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0996" name="Freihand 210995">
                  <a:extLst>
                    <a:ext uri="{FF2B5EF4-FFF2-40B4-BE49-F238E27FC236}">
                      <a16:creationId xmlns:a16="http://schemas.microsoft.com/office/drawing/2014/main" id="{BDE14152-4F4D-3A80-224F-CCA16929320C}"/>
                    </a:ext>
                  </a:extLst>
                </p14:cNvPr>
                <p14:cNvContentPartPr/>
                <p14:nvPr/>
              </p14:nvContentPartPr>
              <p14:xfrm>
                <a:off x="2022693" y="1548453"/>
                <a:ext cx="38880" cy="104040"/>
              </p14:xfrm>
            </p:contentPart>
          </mc:Choice>
          <mc:Fallback>
            <p:pic>
              <p:nvPicPr>
                <p:cNvPr id="210996" name="Freihand 210995">
                  <a:extLst>
                    <a:ext uri="{FF2B5EF4-FFF2-40B4-BE49-F238E27FC236}">
                      <a16:creationId xmlns:a16="http://schemas.microsoft.com/office/drawing/2014/main" id="{BDE14152-4F4D-3A80-224F-CCA16929320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14053" y="1539453"/>
                  <a:ext cx="56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0997" name="Freihand 210996">
                  <a:extLst>
                    <a:ext uri="{FF2B5EF4-FFF2-40B4-BE49-F238E27FC236}">
                      <a16:creationId xmlns:a16="http://schemas.microsoft.com/office/drawing/2014/main" id="{2E948DFB-DC02-38A9-C47D-5104D0F1B05F}"/>
                    </a:ext>
                  </a:extLst>
                </p14:cNvPr>
                <p14:cNvContentPartPr/>
                <p14:nvPr/>
              </p14:nvContentPartPr>
              <p14:xfrm>
                <a:off x="1991373" y="1504533"/>
                <a:ext cx="101880" cy="164160"/>
              </p14:xfrm>
            </p:contentPart>
          </mc:Choice>
          <mc:Fallback>
            <p:pic>
              <p:nvPicPr>
                <p:cNvPr id="210997" name="Freihand 210996">
                  <a:extLst>
                    <a:ext uri="{FF2B5EF4-FFF2-40B4-BE49-F238E27FC236}">
                      <a16:creationId xmlns:a16="http://schemas.microsoft.com/office/drawing/2014/main" id="{2E948DFB-DC02-38A9-C47D-5104D0F1B05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82373" y="1495893"/>
                  <a:ext cx="119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0998" name="Freihand 210997">
                  <a:extLst>
                    <a:ext uri="{FF2B5EF4-FFF2-40B4-BE49-F238E27FC236}">
                      <a16:creationId xmlns:a16="http://schemas.microsoft.com/office/drawing/2014/main" id="{0A15BC7B-C97B-38D3-36ED-3BA7FC59381F}"/>
                    </a:ext>
                  </a:extLst>
                </p14:cNvPr>
                <p14:cNvContentPartPr/>
                <p14:nvPr/>
              </p14:nvContentPartPr>
              <p14:xfrm>
                <a:off x="2117373" y="1549533"/>
                <a:ext cx="59040" cy="96120"/>
              </p14:xfrm>
            </p:contentPart>
          </mc:Choice>
          <mc:Fallback>
            <p:pic>
              <p:nvPicPr>
                <p:cNvPr id="210998" name="Freihand 210997">
                  <a:extLst>
                    <a:ext uri="{FF2B5EF4-FFF2-40B4-BE49-F238E27FC236}">
                      <a16:creationId xmlns:a16="http://schemas.microsoft.com/office/drawing/2014/main" id="{0A15BC7B-C97B-38D3-36ED-3BA7FC59381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108733" y="1540893"/>
                  <a:ext cx="76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0999" name="Freihand 210998">
                  <a:extLst>
                    <a:ext uri="{FF2B5EF4-FFF2-40B4-BE49-F238E27FC236}">
                      <a16:creationId xmlns:a16="http://schemas.microsoft.com/office/drawing/2014/main" id="{9DD673FB-93E8-B311-F0C0-BB405E7E48B4}"/>
                    </a:ext>
                  </a:extLst>
                </p14:cNvPr>
                <p14:cNvContentPartPr/>
                <p14:nvPr/>
              </p14:nvContentPartPr>
              <p14:xfrm>
                <a:off x="2183253" y="1538733"/>
                <a:ext cx="43920" cy="79560"/>
              </p14:xfrm>
            </p:contentPart>
          </mc:Choice>
          <mc:Fallback>
            <p:pic>
              <p:nvPicPr>
                <p:cNvPr id="210999" name="Freihand 210998">
                  <a:extLst>
                    <a:ext uri="{FF2B5EF4-FFF2-40B4-BE49-F238E27FC236}">
                      <a16:creationId xmlns:a16="http://schemas.microsoft.com/office/drawing/2014/main" id="{9DD673FB-93E8-B311-F0C0-BB405E7E48B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74253" y="1530093"/>
                  <a:ext cx="61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1000" name="Freihand 210999">
                  <a:extLst>
                    <a:ext uri="{FF2B5EF4-FFF2-40B4-BE49-F238E27FC236}">
                      <a16:creationId xmlns:a16="http://schemas.microsoft.com/office/drawing/2014/main" id="{58D7873D-CFC7-FBC2-CF9C-3661AB4C805F}"/>
                    </a:ext>
                  </a:extLst>
                </p14:cNvPr>
                <p14:cNvContentPartPr/>
                <p14:nvPr/>
              </p14:nvContentPartPr>
              <p14:xfrm>
                <a:off x="2208813" y="1393653"/>
                <a:ext cx="59400" cy="78840"/>
              </p14:xfrm>
            </p:contentPart>
          </mc:Choice>
          <mc:Fallback>
            <p:pic>
              <p:nvPicPr>
                <p:cNvPr id="211000" name="Freihand 210999">
                  <a:extLst>
                    <a:ext uri="{FF2B5EF4-FFF2-40B4-BE49-F238E27FC236}">
                      <a16:creationId xmlns:a16="http://schemas.microsoft.com/office/drawing/2014/main" id="{58D7873D-CFC7-FBC2-CF9C-3661AB4C805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00173" y="1385013"/>
                  <a:ext cx="77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1002" name="Freihand 211001">
                  <a:extLst>
                    <a:ext uri="{FF2B5EF4-FFF2-40B4-BE49-F238E27FC236}">
                      <a16:creationId xmlns:a16="http://schemas.microsoft.com/office/drawing/2014/main" id="{0B8F33C4-C7BA-9FBB-511E-2668E7CE1887}"/>
                    </a:ext>
                  </a:extLst>
                </p14:cNvPr>
                <p14:cNvContentPartPr/>
                <p14:nvPr/>
              </p14:nvContentPartPr>
              <p14:xfrm>
                <a:off x="2314293" y="1308333"/>
                <a:ext cx="98640" cy="126720"/>
              </p14:xfrm>
            </p:contentPart>
          </mc:Choice>
          <mc:Fallback>
            <p:pic>
              <p:nvPicPr>
                <p:cNvPr id="211002" name="Freihand 211001">
                  <a:extLst>
                    <a:ext uri="{FF2B5EF4-FFF2-40B4-BE49-F238E27FC236}">
                      <a16:creationId xmlns:a16="http://schemas.microsoft.com/office/drawing/2014/main" id="{0B8F33C4-C7BA-9FBB-511E-2668E7CE18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305653" y="1299693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1003" name="Freihand 211002">
                  <a:extLst>
                    <a:ext uri="{FF2B5EF4-FFF2-40B4-BE49-F238E27FC236}">
                      <a16:creationId xmlns:a16="http://schemas.microsoft.com/office/drawing/2014/main" id="{E9A9C6EA-C948-96D7-194F-0488722A5C6A}"/>
                    </a:ext>
                  </a:extLst>
                </p14:cNvPr>
                <p14:cNvContentPartPr/>
                <p14:nvPr/>
              </p14:nvContentPartPr>
              <p14:xfrm>
                <a:off x="2443893" y="1296813"/>
                <a:ext cx="70560" cy="68760"/>
              </p14:xfrm>
            </p:contentPart>
          </mc:Choice>
          <mc:Fallback>
            <p:pic>
              <p:nvPicPr>
                <p:cNvPr id="211003" name="Freihand 211002">
                  <a:extLst>
                    <a:ext uri="{FF2B5EF4-FFF2-40B4-BE49-F238E27FC236}">
                      <a16:creationId xmlns:a16="http://schemas.microsoft.com/office/drawing/2014/main" id="{E9A9C6EA-C948-96D7-194F-0488722A5C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34893" y="1288173"/>
                  <a:ext cx="8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1007" name="Freihand 211006">
                  <a:extLst>
                    <a:ext uri="{FF2B5EF4-FFF2-40B4-BE49-F238E27FC236}">
                      <a16:creationId xmlns:a16="http://schemas.microsoft.com/office/drawing/2014/main" id="{2FBC72ED-F161-FF1B-2C63-B15755812036}"/>
                    </a:ext>
                  </a:extLst>
                </p14:cNvPr>
                <p14:cNvContentPartPr/>
                <p14:nvPr/>
              </p14:nvContentPartPr>
              <p14:xfrm>
                <a:off x="4192413" y="3070893"/>
                <a:ext cx="288000" cy="1823400"/>
              </p14:xfrm>
            </p:contentPart>
          </mc:Choice>
          <mc:Fallback>
            <p:pic>
              <p:nvPicPr>
                <p:cNvPr id="211007" name="Freihand 211006">
                  <a:extLst>
                    <a:ext uri="{FF2B5EF4-FFF2-40B4-BE49-F238E27FC236}">
                      <a16:creationId xmlns:a16="http://schemas.microsoft.com/office/drawing/2014/main" id="{2FBC72ED-F161-FF1B-2C63-B1575581203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83773" y="3061893"/>
                  <a:ext cx="305640" cy="18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1008" name="Freihand 211007">
                  <a:extLst>
                    <a:ext uri="{FF2B5EF4-FFF2-40B4-BE49-F238E27FC236}">
                      <a16:creationId xmlns:a16="http://schemas.microsoft.com/office/drawing/2014/main" id="{D51F904B-D7CB-882C-1197-3024400CB551}"/>
                    </a:ext>
                  </a:extLst>
                </p14:cNvPr>
                <p14:cNvContentPartPr/>
                <p14:nvPr/>
              </p14:nvContentPartPr>
              <p14:xfrm>
                <a:off x="4089813" y="2936973"/>
                <a:ext cx="179640" cy="224640"/>
              </p14:xfrm>
            </p:contentPart>
          </mc:Choice>
          <mc:Fallback>
            <p:pic>
              <p:nvPicPr>
                <p:cNvPr id="211008" name="Freihand 211007">
                  <a:extLst>
                    <a:ext uri="{FF2B5EF4-FFF2-40B4-BE49-F238E27FC236}">
                      <a16:creationId xmlns:a16="http://schemas.microsoft.com/office/drawing/2014/main" id="{D51F904B-D7CB-882C-1197-3024400CB55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080813" y="2928333"/>
                  <a:ext cx="197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010" name="Freihand 211009">
                  <a:extLst>
                    <a:ext uri="{FF2B5EF4-FFF2-40B4-BE49-F238E27FC236}">
                      <a16:creationId xmlns:a16="http://schemas.microsoft.com/office/drawing/2014/main" id="{CD1AA5AE-3494-E667-28E8-0E80175BC7D8}"/>
                    </a:ext>
                  </a:extLst>
                </p14:cNvPr>
                <p14:cNvContentPartPr/>
                <p14:nvPr/>
              </p14:nvContentPartPr>
              <p14:xfrm>
                <a:off x="4061373" y="4083933"/>
                <a:ext cx="23040" cy="95040"/>
              </p14:xfrm>
            </p:contentPart>
          </mc:Choice>
          <mc:Fallback>
            <p:pic>
              <p:nvPicPr>
                <p:cNvPr id="211010" name="Freihand 211009">
                  <a:extLst>
                    <a:ext uri="{FF2B5EF4-FFF2-40B4-BE49-F238E27FC236}">
                      <a16:creationId xmlns:a16="http://schemas.microsoft.com/office/drawing/2014/main" id="{CD1AA5AE-3494-E667-28E8-0E80175BC7D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052733" y="4074933"/>
                  <a:ext cx="40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13716ED0-B5ED-DA95-9546-66F606BF1D94}"/>
                    </a:ext>
                  </a:extLst>
                </p14:cNvPr>
                <p14:cNvContentPartPr/>
                <p14:nvPr/>
              </p14:nvContentPartPr>
              <p14:xfrm>
                <a:off x="4052373" y="4001853"/>
                <a:ext cx="93240" cy="124560"/>
              </p14:xfrm>
            </p:contentPart>
          </mc:Choice>
          <mc:Fallback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13716ED0-B5ED-DA95-9546-66F606BF1D9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043733" y="3993213"/>
                  <a:ext cx="110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1012" name="Freihand 211011">
                  <a:extLst>
                    <a:ext uri="{FF2B5EF4-FFF2-40B4-BE49-F238E27FC236}">
                      <a16:creationId xmlns:a16="http://schemas.microsoft.com/office/drawing/2014/main" id="{C4A6023F-5A98-79A4-AD8C-524F6FA7C93D}"/>
                    </a:ext>
                  </a:extLst>
                </p14:cNvPr>
                <p14:cNvContentPartPr/>
                <p14:nvPr/>
              </p14:nvContentPartPr>
              <p14:xfrm>
                <a:off x="4084413" y="4128933"/>
                <a:ext cx="82800" cy="74880"/>
              </p14:xfrm>
            </p:contentPart>
          </mc:Choice>
          <mc:Fallback>
            <p:pic>
              <p:nvPicPr>
                <p:cNvPr id="211012" name="Freihand 211011">
                  <a:extLst>
                    <a:ext uri="{FF2B5EF4-FFF2-40B4-BE49-F238E27FC236}">
                      <a16:creationId xmlns:a16="http://schemas.microsoft.com/office/drawing/2014/main" id="{C4A6023F-5A98-79A4-AD8C-524F6FA7C93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75773" y="4120293"/>
                  <a:ext cx="100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013" name="Freihand 211012">
                  <a:extLst>
                    <a:ext uri="{FF2B5EF4-FFF2-40B4-BE49-F238E27FC236}">
                      <a16:creationId xmlns:a16="http://schemas.microsoft.com/office/drawing/2014/main" id="{8DD366EF-F409-BEE2-847E-EDE3F5D12093}"/>
                    </a:ext>
                  </a:extLst>
                </p14:cNvPr>
                <p14:cNvContentPartPr/>
                <p14:nvPr/>
              </p14:nvContentPartPr>
              <p14:xfrm>
                <a:off x="4169013" y="4057653"/>
                <a:ext cx="88920" cy="93240"/>
              </p14:xfrm>
            </p:contentPart>
          </mc:Choice>
          <mc:Fallback>
            <p:pic>
              <p:nvPicPr>
                <p:cNvPr id="211013" name="Freihand 211012">
                  <a:extLst>
                    <a:ext uri="{FF2B5EF4-FFF2-40B4-BE49-F238E27FC236}">
                      <a16:creationId xmlns:a16="http://schemas.microsoft.com/office/drawing/2014/main" id="{8DD366EF-F409-BEE2-847E-EDE3F5D1209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60013" y="4048653"/>
                  <a:ext cx="106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014" name="Freihand 211013">
                  <a:extLst>
                    <a:ext uri="{FF2B5EF4-FFF2-40B4-BE49-F238E27FC236}">
                      <a16:creationId xmlns:a16="http://schemas.microsoft.com/office/drawing/2014/main" id="{FFF27BA5-F30F-F346-D811-7EDEDADE4AED}"/>
                    </a:ext>
                  </a:extLst>
                </p14:cNvPr>
                <p14:cNvContentPartPr/>
                <p14:nvPr/>
              </p14:nvContentPartPr>
              <p14:xfrm>
                <a:off x="4438293" y="3016533"/>
                <a:ext cx="349560" cy="1842480"/>
              </p14:xfrm>
            </p:contentPart>
          </mc:Choice>
          <mc:Fallback>
            <p:pic>
              <p:nvPicPr>
                <p:cNvPr id="211014" name="Freihand 211013">
                  <a:extLst>
                    <a:ext uri="{FF2B5EF4-FFF2-40B4-BE49-F238E27FC236}">
                      <a16:creationId xmlns:a16="http://schemas.microsoft.com/office/drawing/2014/main" id="{FFF27BA5-F30F-F346-D811-7EDEDADE4AE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429293" y="3007893"/>
                  <a:ext cx="367200" cy="18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015" name="Freihand 211014">
                  <a:extLst>
                    <a:ext uri="{FF2B5EF4-FFF2-40B4-BE49-F238E27FC236}">
                      <a16:creationId xmlns:a16="http://schemas.microsoft.com/office/drawing/2014/main" id="{F8748C38-59A3-3231-8879-3D250A76AF92}"/>
                    </a:ext>
                  </a:extLst>
                </p14:cNvPr>
                <p14:cNvContentPartPr/>
                <p14:nvPr/>
              </p14:nvContentPartPr>
              <p14:xfrm>
                <a:off x="4730973" y="4695213"/>
                <a:ext cx="110880" cy="196920"/>
              </p14:xfrm>
            </p:contentPart>
          </mc:Choice>
          <mc:Fallback>
            <p:pic>
              <p:nvPicPr>
                <p:cNvPr id="211015" name="Freihand 211014">
                  <a:extLst>
                    <a:ext uri="{FF2B5EF4-FFF2-40B4-BE49-F238E27FC236}">
                      <a16:creationId xmlns:a16="http://schemas.microsoft.com/office/drawing/2014/main" id="{F8748C38-59A3-3231-8879-3D250A76AF9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21973" y="4686213"/>
                  <a:ext cx="128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017" name="Freihand 211016">
                  <a:extLst>
                    <a:ext uri="{FF2B5EF4-FFF2-40B4-BE49-F238E27FC236}">
                      <a16:creationId xmlns:a16="http://schemas.microsoft.com/office/drawing/2014/main" id="{F408ABE5-386E-8142-B224-5AAE4221318B}"/>
                    </a:ext>
                  </a:extLst>
                </p14:cNvPr>
                <p14:cNvContentPartPr/>
                <p14:nvPr/>
              </p14:nvContentPartPr>
              <p14:xfrm>
                <a:off x="4709013" y="3725373"/>
                <a:ext cx="28080" cy="158400"/>
              </p14:xfrm>
            </p:contentPart>
          </mc:Choice>
          <mc:Fallback>
            <p:pic>
              <p:nvPicPr>
                <p:cNvPr id="211017" name="Freihand 211016">
                  <a:extLst>
                    <a:ext uri="{FF2B5EF4-FFF2-40B4-BE49-F238E27FC236}">
                      <a16:creationId xmlns:a16="http://schemas.microsoft.com/office/drawing/2014/main" id="{F408ABE5-386E-8142-B224-5AAE4221318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00013" y="3716733"/>
                  <a:ext cx="45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018" name="Freihand 211017">
                  <a:extLst>
                    <a:ext uri="{FF2B5EF4-FFF2-40B4-BE49-F238E27FC236}">
                      <a16:creationId xmlns:a16="http://schemas.microsoft.com/office/drawing/2014/main" id="{EE68B54B-BBE1-167F-D077-EF5F20D6AC14}"/>
                    </a:ext>
                  </a:extLst>
                </p14:cNvPr>
                <p14:cNvContentPartPr/>
                <p14:nvPr/>
              </p14:nvContentPartPr>
              <p14:xfrm>
                <a:off x="4648893" y="3698013"/>
                <a:ext cx="128160" cy="190080"/>
              </p14:xfrm>
            </p:contentPart>
          </mc:Choice>
          <mc:Fallback>
            <p:pic>
              <p:nvPicPr>
                <p:cNvPr id="211018" name="Freihand 211017">
                  <a:extLst>
                    <a:ext uri="{FF2B5EF4-FFF2-40B4-BE49-F238E27FC236}">
                      <a16:creationId xmlns:a16="http://schemas.microsoft.com/office/drawing/2014/main" id="{EE68B54B-BBE1-167F-D077-EF5F20D6AC1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40253" y="3689373"/>
                  <a:ext cx="145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019" name="Freihand 211018">
                  <a:extLst>
                    <a:ext uri="{FF2B5EF4-FFF2-40B4-BE49-F238E27FC236}">
                      <a16:creationId xmlns:a16="http://schemas.microsoft.com/office/drawing/2014/main" id="{4BF6539A-4471-4A3D-B7CB-01D3B706384A}"/>
                    </a:ext>
                  </a:extLst>
                </p14:cNvPr>
                <p14:cNvContentPartPr/>
                <p14:nvPr/>
              </p14:nvContentPartPr>
              <p14:xfrm>
                <a:off x="4809093" y="3737973"/>
                <a:ext cx="162360" cy="79560"/>
              </p14:xfrm>
            </p:contentPart>
          </mc:Choice>
          <mc:Fallback>
            <p:pic>
              <p:nvPicPr>
                <p:cNvPr id="211019" name="Freihand 211018">
                  <a:extLst>
                    <a:ext uri="{FF2B5EF4-FFF2-40B4-BE49-F238E27FC236}">
                      <a16:creationId xmlns:a16="http://schemas.microsoft.com/office/drawing/2014/main" id="{4BF6539A-4471-4A3D-B7CB-01D3B706384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00453" y="3728973"/>
                  <a:ext cx="180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1021" name="Freihand 211020">
                  <a:extLst>
                    <a:ext uri="{FF2B5EF4-FFF2-40B4-BE49-F238E27FC236}">
                      <a16:creationId xmlns:a16="http://schemas.microsoft.com/office/drawing/2014/main" id="{5352D8F0-5A8D-1123-5178-2DE09099E5BE}"/>
                    </a:ext>
                  </a:extLst>
                </p14:cNvPr>
                <p14:cNvContentPartPr/>
                <p14:nvPr/>
              </p14:nvContentPartPr>
              <p14:xfrm>
                <a:off x="4986933" y="3635013"/>
                <a:ext cx="96120" cy="48240"/>
              </p14:xfrm>
            </p:contentPart>
          </mc:Choice>
          <mc:Fallback>
            <p:pic>
              <p:nvPicPr>
                <p:cNvPr id="211021" name="Freihand 211020">
                  <a:extLst>
                    <a:ext uri="{FF2B5EF4-FFF2-40B4-BE49-F238E27FC236}">
                      <a16:creationId xmlns:a16="http://schemas.microsoft.com/office/drawing/2014/main" id="{5352D8F0-5A8D-1123-5178-2DE09099E5B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977933" y="3626373"/>
                  <a:ext cx="113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022" name="Freihand 211021">
                  <a:extLst>
                    <a:ext uri="{FF2B5EF4-FFF2-40B4-BE49-F238E27FC236}">
                      <a16:creationId xmlns:a16="http://schemas.microsoft.com/office/drawing/2014/main" id="{292685DD-8F01-C387-8600-BFE950F6A617}"/>
                    </a:ext>
                  </a:extLst>
                </p14:cNvPr>
                <p14:cNvContentPartPr/>
                <p14:nvPr/>
              </p14:nvContentPartPr>
              <p14:xfrm>
                <a:off x="5033013" y="3680733"/>
                <a:ext cx="86040" cy="38880"/>
              </p14:xfrm>
            </p:contentPart>
          </mc:Choice>
          <mc:Fallback>
            <p:pic>
              <p:nvPicPr>
                <p:cNvPr id="211022" name="Freihand 211021">
                  <a:extLst>
                    <a:ext uri="{FF2B5EF4-FFF2-40B4-BE49-F238E27FC236}">
                      <a16:creationId xmlns:a16="http://schemas.microsoft.com/office/drawing/2014/main" id="{292685DD-8F01-C387-8600-BFE950F6A61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024373" y="3672093"/>
                  <a:ext cx="103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84B56F0F-32D2-4F83-46C1-114AFD21B2A8}"/>
                    </a:ext>
                  </a:extLst>
                </p14:cNvPr>
                <p14:cNvContentPartPr/>
                <p14:nvPr/>
              </p14:nvContentPartPr>
              <p14:xfrm>
                <a:off x="5174493" y="3550413"/>
                <a:ext cx="28800" cy="103320"/>
              </p14:xfrm>
            </p:contentPart>
          </mc:Choice>
          <mc:Fallback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84B56F0F-32D2-4F83-46C1-114AFD21B2A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65493" y="3541773"/>
                  <a:ext cx="46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7A10C6E7-E2D7-1D93-352C-07A9FD4E1BF1}"/>
                    </a:ext>
                  </a:extLst>
                </p14:cNvPr>
                <p14:cNvContentPartPr/>
                <p14:nvPr/>
              </p14:nvContentPartPr>
              <p14:xfrm>
                <a:off x="5244333" y="3505053"/>
                <a:ext cx="81000" cy="124560"/>
              </p14:xfrm>
            </p:contentPart>
          </mc:Choice>
          <mc:Fallback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7A10C6E7-E2D7-1D93-352C-07A9FD4E1BF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235693" y="3496053"/>
                  <a:ext cx="9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C266B9AD-A708-C8B2-5B66-B9F8A9758284}"/>
                    </a:ext>
                  </a:extLst>
                </p14:cNvPr>
                <p14:cNvContentPartPr/>
                <p14:nvPr/>
              </p14:nvContentPartPr>
              <p14:xfrm>
                <a:off x="4108533" y="4272573"/>
                <a:ext cx="97200" cy="38160"/>
              </p14:xfrm>
            </p:contentPart>
          </mc:Choice>
          <mc:Fallback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C266B9AD-A708-C8B2-5B66-B9F8A975828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99893" y="4263573"/>
                  <a:ext cx="114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027" name="Freihand 211026">
                  <a:extLst>
                    <a:ext uri="{FF2B5EF4-FFF2-40B4-BE49-F238E27FC236}">
                      <a16:creationId xmlns:a16="http://schemas.microsoft.com/office/drawing/2014/main" id="{D8A40A0F-B506-AD79-ED9C-DB8E865730E2}"/>
                    </a:ext>
                  </a:extLst>
                </p14:cNvPr>
                <p14:cNvContentPartPr/>
                <p14:nvPr/>
              </p14:nvContentPartPr>
              <p14:xfrm>
                <a:off x="4130853" y="4328373"/>
                <a:ext cx="87480" cy="43920"/>
              </p14:xfrm>
            </p:contentPart>
          </mc:Choice>
          <mc:Fallback>
            <p:pic>
              <p:nvPicPr>
                <p:cNvPr id="211027" name="Freihand 211026">
                  <a:extLst>
                    <a:ext uri="{FF2B5EF4-FFF2-40B4-BE49-F238E27FC236}">
                      <a16:creationId xmlns:a16="http://schemas.microsoft.com/office/drawing/2014/main" id="{D8A40A0F-B506-AD79-ED9C-DB8E865730E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121853" y="4319373"/>
                  <a:ext cx="10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028" name="Freihand 211027">
                  <a:extLst>
                    <a:ext uri="{FF2B5EF4-FFF2-40B4-BE49-F238E27FC236}">
                      <a16:creationId xmlns:a16="http://schemas.microsoft.com/office/drawing/2014/main" id="{4AA7D04C-2271-7F12-6DCC-BBAD879B4C38}"/>
                    </a:ext>
                  </a:extLst>
                </p14:cNvPr>
                <p14:cNvContentPartPr/>
                <p14:nvPr/>
              </p14:nvContentPartPr>
              <p14:xfrm>
                <a:off x="4089093" y="4473813"/>
                <a:ext cx="108000" cy="147600"/>
              </p14:xfrm>
            </p:contentPart>
          </mc:Choice>
          <mc:Fallback>
            <p:pic>
              <p:nvPicPr>
                <p:cNvPr id="211028" name="Freihand 211027">
                  <a:extLst>
                    <a:ext uri="{FF2B5EF4-FFF2-40B4-BE49-F238E27FC236}">
                      <a16:creationId xmlns:a16="http://schemas.microsoft.com/office/drawing/2014/main" id="{4AA7D04C-2271-7F12-6DCC-BBAD879B4C3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80453" y="4465173"/>
                  <a:ext cx="125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029" name="Freihand 211028">
                  <a:extLst>
                    <a:ext uri="{FF2B5EF4-FFF2-40B4-BE49-F238E27FC236}">
                      <a16:creationId xmlns:a16="http://schemas.microsoft.com/office/drawing/2014/main" id="{43A06C8D-FD33-3AA2-A8B1-736B55CD73B7}"/>
                    </a:ext>
                  </a:extLst>
                </p14:cNvPr>
                <p14:cNvContentPartPr/>
                <p14:nvPr/>
              </p14:nvContentPartPr>
              <p14:xfrm>
                <a:off x="4118613" y="4467693"/>
                <a:ext cx="82440" cy="7560"/>
              </p14:xfrm>
            </p:contentPart>
          </mc:Choice>
          <mc:Fallback>
            <p:pic>
              <p:nvPicPr>
                <p:cNvPr id="211029" name="Freihand 211028">
                  <a:extLst>
                    <a:ext uri="{FF2B5EF4-FFF2-40B4-BE49-F238E27FC236}">
                      <a16:creationId xmlns:a16="http://schemas.microsoft.com/office/drawing/2014/main" id="{43A06C8D-FD33-3AA2-A8B1-736B55CD73B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109973" y="4458693"/>
                  <a:ext cx="100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030" name="Freihand 211029">
                  <a:extLst>
                    <a:ext uri="{FF2B5EF4-FFF2-40B4-BE49-F238E27FC236}">
                      <a16:creationId xmlns:a16="http://schemas.microsoft.com/office/drawing/2014/main" id="{44DD017C-A30D-EC0C-F19A-5A5B6E4D9670}"/>
                    </a:ext>
                  </a:extLst>
                </p14:cNvPr>
                <p14:cNvContentPartPr/>
                <p14:nvPr/>
              </p14:nvContentPartPr>
              <p14:xfrm>
                <a:off x="4269453" y="4433853"/>
                <a:ext cx="68040" cy="138240"/>
              </p14:xfrm>
            </p:contentPart>
          </mc:Choice>
          <mc:Fallback>
            <p:pic>
              <p:nvPicPr>
                <p:cNvPr id="211030" name="Freihand 211029">
                  <a:extLst>
                    <a:ext uri="{FF2B5EF4-FFF2-40B4-BE49-F238E27FC236}">
                      <a16:creationId xmlns:a16="http://schemas.microsoft.com/office/drawing/2014/main" id="{44DD017C-A30D-EC0C-F19A-5A5B6E4D967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60813" y="4425213"/>
                  <a:ext cx="85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D1743C16-0110-C1D9-7CAF-9C34D00422C7}"/>
                    </a:ext>
                  </a:extLst>
                </p14:cNvPr>
                <p14:cNvContentPartPr/>
                <p14:nvPr/>
              </p14:nvContentPartPr>
              <p14:xfrm>
                <a:off x="842253" y="3004293"/>
                <a:ext cx="795960" cy="920160"/>
              </p14:xfrm>
            </p:contentPart>
          </mc:Choice>
          <mc:Fallback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D1743C16-0110-C1D9-7CAF-9C34D00422C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3253" y="2995293"/>
                  <a:ext cx="81360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6B9B6AE7-9D33-1D52-3886-DA03B0BB72E9}"/>
                    </a:ext>
                  </a:extLst>
                </p14:cNvPr>
                <p14:cNvContentPartPr/>
                <p14:nvPr/>
              </p14:nvContentPartPr>
              <p14:xfrm>
                <a:off x="788253" y="2883333"/>
                <a:ext cx="112680" cy="259920"/>
              </p14:xfrm>
            </p:contentPart>
          </mc:Choice>
          <mc:Fallback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6B9B6AE7-9D33-1D52-3886-DA03B0BB72E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79253" y="2874333"/>
                  <a:ext cx="130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109" name="Freihand 211108">
                  <a:extLst>
                    <a:ext uri="{FF2B5EF4-FFF2-40B4-BE49-F238E27FC236}">
                      <a16:creationId xmlns:a16="http://schemas.microsoft.com/office/drawing/2014/main" id="{FB56CCBE-DCFD-45D3-82FB-7A99B93C7C87}"/>
                    </a:ext>
                  </a:extLst>
                </p14:cNvPr>
                <p14:cNvContentPartPr/>
                <p14:nvPr/>
              </p14:nvContentPartPr>
              <p14:xfrm>
                <a:off x="1081653" y="3109053"/>
                <a:ext cx="90720" cy="141840"/>
              </p14:xfrm>
            </p:contentPart>
          </mc:Choice>
          <mc:Fallback>
            <p:pic>
              <p:nvPicPr>
                <p:cNvPr id="211109" name="Freihand 211108">
                  <a:extLst>
                    <a:ext uri="{FF2B5EF4-FFF2-40B4-BE49-F238E27FC236}">
                      <a16:creationId xmlns:a16="http://schemas.microsoft.com/office/drawing/2014/main" id="{FB56CCBE-DCFD-45D3-82FB-7A99B93C7C8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2653" y="3100413"/>
                  <a:ext cx="108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4CA03222-D09B-7E6F-F91C-D21E718A2A11}"/>
                    </a:ext>
                  </a:extLst>
                </p14:cNvPr>
                <p14:cNvContentPartPr/>
                <p14:nvPr/>
              </p14:nvContentPartPr>
              <p14:xfrm>
                <a:off x="999213" y="3055053"/>
                <a:ext cx="216720" cy="231480"/>
              </p14:xfrm>
            </p:contentPart>
          </mc:Choice>
          <mc:Fallback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4CA03222-D09B-7E6F-F91C-D21E718A2A1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0213" y="3046053"/>
                  <a:ext cx="234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541A6BB9-BE33-1540-8647-377584AE3388}"/>
                    </a:ext>
                  </a:extLst>
                </p14:cNvPr>
                <p14:cNvContentPartPr/>
                <p14:nvPr/>
              </p14:nvContentPartPr>
              <p14:xfrm>
                <a:off x="1217013" y="3117693"/>
                <a:ext cx="114480" cy="122760"/>
              </p14:xfrm>
            </p:contentPart>
          </mc:Choice>
          <mc:Fallback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541A6BB9-BE33-1540-8647-377584AE338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208373" y="3109053"/>
                  <a:ext cx="132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8087DB29-2CE1-DABB-FFE8-BC6B6D381D34}"/>
                    </a:ext>
                  </a:extLst>
                </p14:cNvPr>
                <p14:cNvContentPartPr/>
                <p14:nvPr/>
              </p14:nvContentPartPr>
              <p14:xfrm>
                <a:off x="1269213" y="3133893"/>
                <a:ext cx="22320" cy="60120"/>
              </p14:xfrm>
            </p:contentPart>
          </mc:Choice>
          <mc:Fallback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8087DB29-2CE1-DABB-FFE8-BC6B6D381D3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60213" y="3124893"/>
                  <a:ext cx="39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C6AA4F65-AC93-EBCA-15E5-3408DCC599B6}"/>
                    </a:ext>
                  </a:extLst>
                </p14:cNvPr>
                <p14:cNvContentPartPr/>
                <p14:nvPr/>
              </p14:nvContentPartPr>
              <p14:xfrm>
                <a:off x="1196493" y="3016173"/>
                <a:ext cx="70200" cy="68760"/>
              </p14:xfrm>
            </p:contentPart>
          </mc:Choice>
          <mc:Fallback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C6AA4F65-AC93-EBCA-15E5-3408DCC599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87853" y="3007173"/>
                  <a:ext cx="87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72D6CFE2-8EC8-0972-6E49-684B0FAB4737}"/>
                    </a:ext>
                  </a:extLst>
                </p14:cNvPr>
                <p14:cNvContentPartPr/>
                <p14:nvPr/>
              </p14:nvContentPartPr>
              <p14:xfrm>
                <a:off x="1313133" y="2909613"/>
                <a:ext cx="66600" cy="106920"/>
              </p14:xfrm>
            </p:contentPart>
          </mc:Choice>
          <mc:Fallback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72D6CFE2-8EC8-0972-6E49-684B0FAB473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304133" y="2900973"/>
                  <a:ext cx="84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1133" name="Freihand 211132">
                  <a:extLst>
                    <a:ext uri="{FF2B5EF4-FFF2-40B4-BE49-F238E27FC236}">
                      <a16:creationId xmlns:a16="http://schemas.microsoft.com/office/drawing/2014/main" id="{81DBDECB-CDE3-1B5E-6CB3-8B1D2408919B}"/>
                    </a:ext>
                  </a:extLst>
                </p14:cNvPr>
                <p14:cNvContentPartPr/>
                <p14:nvPr/>
              </p14:nvContentPartPr>
              <p14:xfrm>
                <a:off x="422493" y="3175653"/>
                <a:ext cx="3722760" cy="2060640"/>
              </p14:xfrm>
            </p:contentPart>
          </mc:Choice>
          <mc:Fallback>
            <p:pic>
              <p:nvPicPr>
                <p:cNvPr id="211133" name="Freihand 211132">
                  <a:extLst>
                    <a:ext uri="{FF2B5EF4-FFF2-40B4-BE49-F238E27FC236}">
                      <a16:creationId xmlns:a16="http://schemas.microsoft.com/office/drawing/2014/main" id="{81DBDECB-CDE3-1B5E-6CB3-8B1D2408919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3853" y="3166653"/>
                  <a:ext cx="3740400" cy="20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1134" name="Freihand 211133">
                  <a:extLst>
                    <a:ext uri="{FF2B5EF4-FFF2-40B4-BE49-F238E27FC236}">
                      <a16:creationId xmlns:a16="http://schemas.microsoft.com/office/drawing/2014/main" id="{D150E7CD-002D-97FF-DDC8-224EECA543F8}"/>
                    </a:ext>
                  </a:extLst>
                </p14:cNvPr>
                <p14:cNvContentPartPr/>
                <p14:nvPr/>
              </p14:nvContentPartPr>
              <p14:xfrm>
                <a:off x="4080093" y="5121813"/>
                <a:ext cx="249840" cy="232560"/>
              </p14:xfrm>
            </p:contentPart>
          </mc:Choice>
          <mc:Fallback>
            <p:pic>
              <p:nvPicPr>
                <p:cNvPr id="211134" name="Freihand 211133">
                  <a:extLst>
                    <a:ext uri="{FF2B5EF4-FFF2-40B4-BE49-F238E27FC236}">
                      <a16:creationId xmlns:a16="http://schemas.microsoft.com/office/drawing/2014/main" id="{D150E7CD-002D-97FF-DDC8-224EECA543F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71453" y="5112813"/>
                  <a:ext cx="267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1136" name="Freihand 211135">
                  <a:extLst>
                    <a:ext uri="{FF2B5EF4-FFF2-40B4-BE49-F238E27FC236}">
                      <a16:creationId xmlns:a16="http://schemas.microsoft.com/office/drawing/2014/main" id="{8A110DEC-61BC-180A-85C8-AA97EF77C520}"/>
                    </a:ext>
                  </a:extLst>
                </p14:cNvPr>
                <p14:cNvContentPartPr/>
                <p14:nvPr/>
              </p14:nvContentPartPr>
              <p14:xfrm>
                <a:off x="971133" y="5203893"/>
                <a:ext cx="26280" cy="151920"/>
              </p14:xfrm>
            </p:contentPart>
          </mc:Choice>
          <mc:Fallback>
            <p:pic>
              <p:nvPicPr>
                <p:cNvPr id="211136" name="Freihand 211135">
                  <a:extLst>
                    <a:ext uri="{FF2B5EF4-FFF2-40B4-BE49-F238E27FC236}">
                      <a16:creationId xmlns:a16="http://schemas.microsoft.com/office/drawing/2014/main" id="{8A110DEC-61BC-180A-85C8-AA97EF77C52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2133" y="5194893"/>
                  <a:ext cx="43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1137" name="Freihand 211136">
                  <a:extLst>
                    <a:ext uri="{FF2B5EF4-FFF2-40B4-BE49-F238E27FC236}">
                      <a16:creationId xmlns:a16="http://schemas.microsoft.com/office/drawing/2014/main" id="{5910DF1F-1D49-7D82-CF1F-E7DCFA15CAB1}"/>
                    </a:ext>
                  </a:extLst>
                </p14:cNvPr>
                <p14:cNvContentPartPr/>
                <p14:nvPr/>
              </p14:nvContentPartPr>
              <p14:xfrm>
                <a:off x="996333" y="5173293"/>
                <a:ext cx="112680" cy="163440"/>
              </p14:xfrm>
            </p:contentPart>
          </mc:Choice>
          <mc:Fallback>
            <p:pic>
              <p:nvPicPr>
                <p:cNvPr id="211137" name="Freihand 211136">
                  <a:extLst>
                    <a:ext uri="{FF2B5EF4-FFF2-40B4-BE49-F238E27FC236}">
                      <a16:creationId xmlns:a16="http://schemas.microsoft.com/office/drawing/2014/main" id="{5910DF1F-1D49-7D82-CF1F-E7DCFA15CAB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7693" y="5164293"/>
                  <a:ext cx="130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1138" name="Freihand 211137">
                  <a:extLst>
                    <a:ext uri="{FF2B5EF4-FFF2-40B4-BE49-F238E27FC236}">
                      <a16:creationId xmlns:a16="http://schemas.microsoft.com/office/drawing/2014/main" id="{7AC243CC-9CF0-F989-0225-96FEC753597E}"/>
                    </a:ext>
                  </a:extLst>
                </p14:cNvPr>
                <p14:cNvContentPartPr/>
                <p14:nvPr/>
              </p14:nvContentPartPr>
              <p14:xfrm>
                <a:off x="1178493" y="5272653"/>
                <a:ext cx="97200" cy="68400"/>
              </p14:xfrm>
            </p:contentPart>
          </mc:Choice>
          <mc:Fallback>
            <p:pic>
              <p:nvPicPr>
                <p:cNvPr id="211138" name="Freihand 211137">
                  <a:extLst>
                    <a:ext uri="{FF2B5EF4-FFF2-40B4-BE49-F238E27FC236}">
                      <a16:creationId xmlns:a16="http://schemas.microsoft.com/office/drawing/2014/main" id="{7AC243CC-9CF0-F989-0225-96FEC753597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9853" y="5264013"/>
                  <a:ext cx="11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1139" name="Freihand 211138">
                  <a:extLst>
                    <a:ext uri="{FF2B5EF4-FFF2-40B4-BE49-F238E27FC236}">
                      <a16:creationId xmlns:a16="http://schemas.microsoft.com/office/drawing/2014/main" id="{D7384B5E-7E19-7434-CA32-F528969C3DDE}"/>
                    </a:ext>
                  </a:extLst>
                </p14:cNvPr>
                <p14:cNvContentPartPr/>
                <p14:nvPr/>
              </p14:nvContentPartPr>
              <p14:xfrm>
                <a:off x="1198653" y="5185533"/>
                <a:ext cx="30240" cy="31320"/>
              </p14:xfrm>
            </p:contentPart>
          </mc:Choice>
          <mc:Fallback>
            <p:pic>
              <p:nvPicPr>
                <p:cNvPr id="211139" name="Freihand 211138">
                  <a:extLst>
                    <a:ext uri="{FF2B5EF4-FFF2-40B4-BE49-F238E27FC236}">
                      <a16:creationId xmlns:a16="http://schemas.microsoft.com/office/drawing/2014/main" id="{D7384B5E-7E19-7434-CA32-F528969C3DD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90013" y="5176533"/>
                  <a:ext cx="47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1140" name="Freihand 211139">
                  <a:extLst>
                    <a:ext uri="{FF2B5EF4-FFF2-40B4-BE49-F238E27FC236}">
                      <a16:creationId xmlns:a16="http://schemas.microsoft.com/office/drawing/2014/main" id="{B5A8EDEA-A6CC-3C6E-576E-19B510153990}"/>
                    </a:ext>
                  </a:extLst>
                </p14:cNvPr>
                <p14:cNvContentPartPr/>
                <p14:nvPr/>
              </p14:nvContentPartPr>
              <p14:xfrm>
                <a:off x="1263453" y="5198133"/>
                <a:ext cx="7200" cy="11520"/>
              </p14:xfrm>
            </p:contentPart>
          </mc:Choice>
          <mc:Fallback>
            <p:pic>
              <p:nvPicPr>
                <p:cNvPr id="211140" name="Freihand 211139">
                  <a:extLst>
                    <a:ext uri="{FF2B5EF4-FFF2-40B4-BE49-F238E27FC236}">
                      <a16:creationId xmlns:a16="http://schemas.microsoft.com/office/drawing/2014/main" id="{B5A8EDEA-A6CC-3C6E-576E-19B51015399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54453" y="5189133"/>
                  <a:ext cx="2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1141" name="Freihand 211140">
                  <a:extLst>
                    <a:ext uri="{FF2B5EF4-FFF2-40B4-BE49-F238E27FC236}">
                      <a16:creationId xmlns:a16="http://schemas.microsoft.com/office/drawing/2014/main" id="{F1C78ED1-B405-7F96-4929-A74B83041286}"/>
                    </a:ext>
                  </a:extLst>
                </p14:cNvPr>
                <p14:cNvContentPartPr/>
                <p14:nvPr/>
              </p14:nvContentPartPr>
              <p14:xfrm>
                <a:off x="1435173" y="5270493"/>
                <a:ext cx="81720" cy="15120"/>
              </p14:xfrm>
            </p:contentPart>
          </mc:Choice>
          <mc:Fallback>
            <p:pic>
              <p:nvPicPr>
                <p:cNvPr id="211141" name="Freihand 211140">
                  <a:extLst>
                    <a:ext uri="{FF2B5EF4-FFF2-40B4-BE49-F238E27FC236}">
                      <a16:creationId xmlns:a16="http://schemas.microsoft.com/office/drawing/2014/main" id="{F1C78ED1-B405-7F96-4929-A74B8304128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6533" y="5261853"/>
                  <a:ext cx="99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1142" name="Freihand 211141">
                  <a:extLst>
                    <a:ext uri="{FF2B5EF4-FFF2-40B4-BE49-F238E27FC236}">
                      <a16:creationId xmlns:a16="http://schemas.microsoft.com/office/drawing/2014/main" id="{8D54FBF3-AF20-69E8-23D2-0B0A692FC530}"/>
                    </a:ext>
                  </a:extLst>
                </p14:cNvPr>
                <p14:cNvContentPartPr/>
                <p14:nvPr/>
              </p14:nvContentPartPr>
              <p14:xfrm>
                <a:off x="1449933" y="5327733"/>
                <a:ext cx="65880" cy="4680"/>
              </p14:xfrm>
            </p:contentPart>
          </mc:Choice>
          <mc:Fallback>
            <p:pic>
              <p:nvPicPr>
                <p:cNvPr id="211142" name="Freihand 211141">
                  <a:extLst>
                    <a:ext uri="{FF2B5EF4-FFF2-40B4-BE49-F238E27FC236}">
                      <a16:creationId xmlns:a16="http://schemas.microsoft.com/office/drawing/2014/main" id="{8D54FBF3-AF20-69E8-23D2-0B0A692FC53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441293" y="5319093"/>
                  <a:ext cx="8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1143" name="Freihand 211142">
                  <a:extLst>
                    <a:ext uri="{FF2B5EF4-FFF2-40B4-BE49-F238E27FC236}">
                      <a16:creationId xmlns:a16="http://schemas.microsoft.com/office/drawing/2014/main" id="{A107CC1D-094E-818A-6122-C2F1B06735E5}"/>
                    </a:ext>
                  </a:extLst>
                </p14:cNvPr>
                <p14:cNvContentPartPr/>
                <p14:nvPr/>
              </p14:nvContentPartPr>
              <p14:xfrm>
                <a:off x="1627773" y="5206773"/>
                <a:ext cx="270360" cy="169920"/>
              </p14:xfrm>
            </p:contentPart>
          </mc:Choice>
          <mc:Fallback>
            <p:pic>
              <p:nvPicPr>
                <p:cNvPr id="211143" name="Freihand 211142">
                  <a:extLst>
                    <a:ext uri="{FF2B5EF4-FFF2-40B4-BE49-F238E27FC236}">
                      <a16:creationId xmlns:a16="http://schemas.microsoft.com/office/drawing/2014/main" id="{A107CC1D-094E-818A-6122-C2F1B06735E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18773" y="5197773"/>
                  <a:ext cx="2880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50" name="Gruppieren 211149">
            <a:extLst>
              <a:ext uri="{FF2B5EF4-FFF2-40B4-BE49-F238E27FC236}">
                <a16:creationId xmlns:a16="http://schemas.microsoft.com/office/drawing/2014/main" id="{0C09A42E-B116-D7A1-A77C-EADB9655A2C6}"/>
              </a:ext>
            </a:extLst>
          </p:cNvPr>
          <p:cNvGrpSpPr/>
          <p:nvPr/>
        </p:nvGrpSpPr>
        <p:grpSpPr>
          <a:xfrm>
            <a:off x="7747053" y="1153173"/>
            <a:ext cx="755640" cy="222120"/>
            <a:chOff x="7747053" y="1153173"/>
            <a:chExt cx="7556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A32A414D-CAFE-AB93-7486-58866BB246C5}"/>
                    </a:ext>
                  </a:extLst>
                </p14:cNvPr>
                <p14:cNvContentPartPr/>
                <p14:nvPr/>
              </p14:nvContentPartPr>
              <p14:xfrm>
                <a:off x="7747053" y="1198533"/>
                <a:ext cx="125280" cy="132480"/>
              </p14:xfrm>
            </p:contentPart>
          </mc:Choice>
          <mc:Fallback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A32A414D-CAFE-AB93-7486-58866BB246C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38413" y="1189533"/>
                  <a:ext cx="142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40EA8612-1042-E54A-8A18-DCBE947468DE}"/>
                    </a:ext>
                  </a:extLst>
                </p14:cNvPr>
                <p14:cNvContentPartPr/>
                <p14:nvPr/>
              </p14:nvContentPartPr>
              <p14:xfrm>
                <a:off x="7906173" y="1153173"/>
                <a:ext cx="74160" cy="162000"/>
              </p14:xfrm>
            </p:contentPart>
          </mc:Choice>
          <mc:Fallback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40EA8612-1042-E54A-8A18-DCBE947468D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97173" y="1144173"/>
                  <a:ext cx="9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E5CDF62A-17A4-2D85-3BB1-AE9D0CF11F9B}"/>
                    </a:ext>
                  </a:extLst>
                </p14:cNvPr>
                <p14:cNvContentPartPr/>
                <p14:nvPr/>
              </p14:nvContentPartPr>
              <p14:xfrm>
                <a:off x="8011293" y="1220493"/>
                <a:ext cx="120600" cy="154800"/>
              </p14:xfrm>
            </p:contentPart>
          </mc:Choice>
          <mc:Fallback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E5CDF62A-17A4-2D85-3BB1-AE9D0CF11F9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02653" y="1211493"/>
                  <a:ext cx="138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1126" name="Freihand 211125">
                  <a:extLst>
                    <a:ext uri="{FF2B5EF4-FFF2-40B4-BE49-F238E27FC236}">
                      <a16:creationId xmlns:a16="http://schemas.microsoft.com/office/drawing/2014/main" id="{C20C6211-A4A9-E7B3-1206-FD369CB4A02D}"/>
                    </a:ext>
                  </a:extLst>
                </p14:cNvPr>
                <p14:cNvContentPartPr/>
                <p14:nvPr/>
              </p14:nvContentPartPr>
              <p14:xfrm>
                <a:off x="8027133" y="1298613"/>
                <a:ext cx="87120" cy="13320"/>
              </p14:xfrm>
            </p:contentPart>
          </mc:Choice>
          <mc:Fallback>
            <p:pic>
              <p:nvPicPr>
                <p:cNvPr id="211126" name="Freihand 211125">
                  <a:extLst>
                    <a:ext uri="{FF2B5EF4-FFF2-40B4-BE49-F238E27FC236}">
                      <a16:creationId xmlns:a16="http://schemas.microsoft.com/office/drawing/2014/main" id="{C20C6211-A4A9-E7B3-1206-FD369CB4A02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018133" y="1289973"/>
                  <a:ext cx="104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1145" name="Freihand 211144">
                  <a:extLst>
                    <a:ext uri="{FF2B5EF4-FFF2-40B4-BE49-F238E27FC236}">
                      <a16:creationId xmlns:a16="http://schemas.microsoft.com/office/drawing/2014/main" id="{CAB2C3B3-9569-7E66-134F-3F0470997C24}"/>
                    </a:ext>
                  </a:extLst>
                </p14:cNvPr>
                <p14:cNvContentPartPr/>
                <p14:nvPr/>
              </p14:nvContentPartPr>
              <p14:xfrm>
                <a:off x="8229813" y="1232373"/>
                <a:ext cx="360" cy="11880"/>
              </p14:xfrm>
            </p:contentPart>
          </mc:Choice>
          <mc:Fallback>
            <p:pic>
              <p:nvPicPr>
                <p:cNvPr id="211145" name="Freihand 211144">
                  <a:extLst>
                    <a:ext uri="{FF2B5EF4-FFF2-40B4-BE49-F238E27FC236}">
                      <a16:creationId xmlns:a16="http://schemas.microsoft.com/office/drawing/2014/main" id="{CAB2C3B3-9569-7E66-134F-3F0470997C2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21173" y="1223733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1146" name="Freihand 211145">
                  <a:extLst>
                    <a:ext uri="{FF2B5EF4-FFF2-40B4-BE49-F238E27FC236}">
                      <a16:creationId xmlns:a16="http://schemas.microsoft.com/office/drawing/2014/main" id="{4EC712BE-14C5-4B39-F414-0B444B799C6B}"/>
                    </a:ext>
                  </a:extLst>
                </p14:cNvPr>
                <p14:cNvContentPartPr/>
                <p14:nvPr/>
              </p14:nvContentPartPr>
              <p14:xfrm>
                <a:off x="8227293" y="1188453"/>
                <a:ext cx="14040" cy="141480"/>
              </p14:xfrm>
            </p:contentPart>
          </mc:Choice>
          <mc:Fallback>
            <p:pic>
              <p:nvPicPr>
                <p:cNvPr id="211146" name="Freihand 211145">
                  <a:extLst>
                    <a:ext uri="{FF2B5EF4-FFF2-40B4-BE49-F238E27FC236}">
                      <a16:creationId xmlns:a16="http://schemas.microsoft.com/office/drawing/2014/main" id="{4EC712BE-14C5-4B39-F414-0B444B799C6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18653" y="1179453"/>
                  <a:ext cx="31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1147" name="Freihand 211146">
                  <a:extLst>
                    <a:ext uri="{FF2B5EF4-FFF2-40B4-BE49-F238E27FC236}">
                      <a16:creationId xmlns:a16="http://schemas.microsoft.com/office/drawing/2014/main" id="{1F94E8A1-6F89-9E9B-87F1-C9FF97BA8465}"/>
                    </a:ext>
                  </a:extLst>
                </p14:cNvPr>
                <p14:cNvContentPartPr/>
                <p14:nvPr/>
              </p14:nvContentPartPr>
              <p14:xfrm>
                <a:off x="8198853" y="1227333"/>
                <a:ext cx="91800" cy="18720"/>
              </p14:xfrm>
            </p:contentPart>
          </mc:Choice>
          <mc:Fallback>
            <p:pic>
              <p:nvPicPr>
                <p:cNvPr id="211147" name="Freihand 211146">
                  <a:extLst>
                    <a:ext uri="{FF2B5EF4-FFF2-40B4-BE49-F238E27FC236}">
                      <a16:creationId xmlns:a16="http://schemas.microsoft.com/office/drawing/2014/main" id="{1F94E8A1-6F89-9E9B-87F1-C9FF97BA846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90213" y="1218333"/>
                  <a:ext cx="109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1148" name="Freihand 211147">
                  <a:extLst>
                    <a:ext uri="{FF2B5EF4-FFF2-40B4-BE49-F238E27FC236}">
                      <a16:creationId xmlns:a16="http://schemas.microsoft.com/office/drawing/2014/main" id="{FD74D6CA-85B4-A16F-7DF1-D20DD7030D2C}"/>
                    </a:ext>
                  </a:extLst>
                </p14:cNvPr>
                <p14:cNvContentPartPr/>
                <p14:nvPr/>
              </p14:nvContentPartPr>
              <p14:xfrm>
                <a:off x="8341413" y="1155333"/>
                <a:ext cx="39240" cy="145440"/>
              </p14:xfrm>
            </p:contentPart>
          </mc:Choice>
          <mc:Fallback>
            <p:pic>
              <p:nvPicPr>
                <p:cNvPr id="211148" name="Freihand 211147">
                  <a:extLst>
                    <a:ext uri="{FF2B5EF4-FFF2-40B4-BE49-F238E27FC236}">
                      <a16:creationId xmlns:a16="http://schemas.microsoft.com/office/drawing/2014/main" id="{FD74D6CA-85B4-A16F-7DF1-D20DD7030D2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32413" y="1146333"/>
                  <a:ext cx="56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1149" name="Freihand 211148">
                  <a:extLst>
                    <a:ext uri="{FF2B5EF4-FFF2-40B4-BE49-F238E27FC236}">
                      <a16:creationId xmlns:a16="http://schemas.microsoft.com/office/drawing/2014/main" id="{A8FCA095-7102-338E-3B60-0958D2EDB20F}"/>
                    </a:ext>
                  </a:extLst>
                </p14:cNvPr>
                <p14:cNvContentPartPr/>
                <p14:nvPr/>
              </p14:nvContentPartPr>
              <p14:xfrm>
                <a:off x="8401893" y="1165773"/>
                <a:ext cx="100800" cy="153360"/>
              </p14:xfrm>
            </p:contentPart>
          </mc:Choice>
          <mc:Fallback>
            <p:pic>
              <p:nvPicPr>
                <p:cNvPr id="211149" name="Freihand 211148">
                  <a:extLst>
                    <a:ext uri="{FF2B5EF4-FFF2-40B4-BE49-F238E27FC236}">
                      <a16:creationId xmlns:a16="http://schemas.microsoft.com/office/drawing/2014/main" id="{A8FCA095-7102-338E-3B60-0958D2EDB20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392893" y="1156773"/>
                  <a:ext cx="11844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11151" name="Freihand 211150">
                <a:extLst>
                  <a:ext uri="{FF2B5EF4-FFF2-40B4-BE49-F238E27FC236}">
                    <a16:creationId xmlns:a16="http://schemas.microsoft.com/office/drawing/2014/main" id="{9F73BF20-8C97-5D9D-22F3-3E7DFF1F3E2D}"/>
                  </a:ext>
                </a:extLst>
              </p14:cNvPr>
              <p14:cNvContentPartPr/>
              <p14:nvPr/>
            </p14:nvContentPartPr>
            <p14:xfrm>
              <a:off x="5625573" y="1922853"/>
              <a:ext cx="153720" cy="216360"/>
            </p14:xfrm>
          </p:contentPart>
        </mc:Choice>
        <mc:Fallback>
          <p:pic>
            <p:nvPicPr>
              <p:cNvPr id="211151" name="Freihand 211150">
                <a:extLst>
                  <a:ext uri="{FF2B5EF4-FFF2-40B4-BE49-F238E27FC236}">
                    <a16:creationId xmlns:a16="http://schemas.microsoft.com/office/drawing/2014/main" id="{9F73BF20-8C97-5D9D-22F3-3E7DFF1F3E2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616933" y="1913853"/>
                <a:ext cx="17136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54" name="Gruppieren 211153">
            <a:extLst>
              <a:ext uri="{FF2B5EF4-FFF2-40B4-BE49-F238E27FC236}">
                <a16:creationId xmlns:a16="http://schemas.microsoft.com/office/drawing/2014/main" id="{5D175F8C-03C0-322C-8B2F-0916954FDD1D}"/>
              </a:ext>
            </a:extLst>
          </p:cNvPr>
          <p:cNvGrpSpPr/>
          <p:nvPr/>
        </p:nvGrpSpPr>
        <p:grpSpPr>
          <a:xfrm>
            <a:off x="5976573" y="2041293"/>
            <a:ext cx="23400" cy="87480"/>
            <a:chOff x="5976573" y="2041293"/>
            <a:chExt cx="2340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1152" name="Freihand 211151">
                  <a:extLst>
                    <a:ext uri="{FF2B5EF4-FFF2-40B4-BE49-F238E27FC236}">
                      <a16:creationId xmlns:a16="http://schemas.microsoft.com/office/drawing/2014/main" id="{5E312880-4984-3171-116F-4E740AEEB06F}"/>
                    </a:ext>
                  </a:extLst>
                </p14:cNvPr>
                <p14:cNvContentPartPr/>
                <p14:nvPr/>
              </p14:nvContentPartPr>
              <p14:xfrm>
                <a:off x="5976573" y="2041293"/>
                <a:ext cx="23400" cy="16200"/>
              </p14:xfrm>
            </p:contentPart>
          </mc:Choice>
          <mc:Fallback>
            <p:pic>
              <p:nvPicPr>
                <p:cNvPr id="211152" name="Freihand 211151">
                  <a:extLst>
                    <a:ext uri="{FF2B5EF4-FFF2-40B4-BE49-F238E27FC236}">
                      <a16:creationId xmlns:a16="http://schemas.microsoft.com/office/drawing/2014/main" id="{5E312880-4984-3171-116F-4E740AEEB06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967573" y="2032293"/>
                  <a:ext cx="41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1153" name="Freihand 211152">
                  <a:extLst>
                    <a:ext uri="{FF2B5EF4-FFF2-40B4-BE49-F238E27FC236}">
                      <a16:creationId xmlns:a16="http://schemas.microsoft.com/office/drawing/2014/main" id="{F67A322C-BF5D-0668-358A-B7F9B5C90541}"/>
                    </a:ext>
                  </a:extLst>
                </p14:cNvPr>
                <p14:cNvContentPartPr/>
                <p14:nvPr/>
              </p14:nvContentPartPr>
              <p14:xfrm>
                <a:off x="5987013" y="2113293"/>
                <a:ext cx="8280" cy="15480"/>
              </p14:xfrm>
            </p:contentPart>
          </mc:Choice>
          <mc:Fallback>
            <p:pic>
              <p:nvPicPr>
                <p:cNvPr id="211153" name="Freihand 211152">
                  <a:extLst>
                    <a:ext uri="{FF2B5EF4-FFF2-40B4-BE49-F238E27FC236}">
                      <a16:creationId xmlns:a16="http://schemas.microsoft.com/office/drawing/2014/main" id="{F67A322C-BF5D-0668-358A-B7F9B5C9054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978013" y="2104293"/>
                  <a:ext cx="259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75" name="Gruppieren 211174">
            <a:extLst>
              <a:ext uri="{FF2B5EF4-FFF2-40B4-BE49-F238E27FC236}">
                <a16:creationId xmlns:a16="http://schemas.microsoft.com/office/drawing/2014/main" id="{F19F5A1B-F8F2-DCB1-6993-AF82B3D04C12}"/>
              </a:ext>
            </a:extLst>
          </p:cNvPr>
          <p:cNvGrpSpPr/>
          <p:nvPr/>
        </p:nvGrpSpPr>
        <p:grpSpPr>
          <a:xfrm>
            <a:off x="8751453" y="1638453"/>
            <a:ext cx="2415240" cy="268920"/>
            <a:chOff x="8751453" y="1638453"/>
            <a:chExt cx="24152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1162" name="Freihand 211161">
                  <a:extLst>
                    <a:ext uri="{FF2B5EF4-FFF2-40B4-BE49-F238E27FC236}">
                      <a16:creationId xmlns:a16="http://schemas.microsoft.com/office/drawing/2014/main" id="{702531CD-2546-77AD-DB40-0B93B1A110B6}"/>
                    </a:ext>
                  </a:extLst>
                </p14:cNvPr>
                <p14:cNvContentPartPr/>
                <p14:nvPr/>
              </p14:nvContentPartPr>
              <p14:xfrm>
                <a:off x="8751453" y="1638453"/>
                <a:ext cx="99720" cy="158400"/>
              </p14:xfrm>
            </p:contentPart>
          </mc:Choice>
          <mc:Fallback>
            <p:pic>
              <p:nvPicPr>
                <p:cNvPr id="211162" name="Freihand 211161">
                  <a:extLst>
                    <a:ext uri="{FF2B5EF4-FFF2-40B4-BE49-F238E27FC236}">
                      <a16:creationId xmlns:a16="http://schemas.microsoft.com/office/drawing/2014/main" id="{702531CD-2546-77AD-DB40-0B93B1A110B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742813" y="1629813"/>
                  <a:ext cx="117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1163" name="Freihand 211162">
                  <a:extLst>
                    <a:ext uri="{FF2B5EF4-FFF2-40B4-BE49-F238E27FC236}">
                      <a16:creationId xmlns:a16="http://schemas.microsoft.com/office/drawing/2014/main" id="{F57293AC-9C01-A4EF-5404-FB24D429ADBA}"/>
                    </a:ext>
                  </a:extLst>
                </p14:cNvPr>
                <p14:cNvContentPartPr/>
                <p14:nvPr/>
              </p14:nvContentPartPr>
              <p14:xfrm>
                <a:off x="8812293" y="1642053"/>
                <a:ext cx="189720" cy="187920"/>
              </p14:xfrm>
            </p:contentPart>
          </mc:Choice>
          <mc:Fallback>
            <p:pic>
              <p:nvPicPr>
                <p:cNvPr id="211163" name="Freihand 211162">
                  <a:extLst>
                    <a:ext uri="{FF2B5EF4-FFF2-40B4-BE49-F238E27FC236}">
                      <a16:creationId xmlns:a16="http://schemas.microsoft.com/office/drawing/2014/main" id="{F57293AC-9C01-A4EF-5404-FB24D429ADB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03293" y="1633413"/>
                  <a:ext cx="20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1164" name="Freihand 211163">
                  <a:extLst>
                    <a:ext uri="{FF2B5EF4-FFF2-40B4-BE49-F238E27FC236}">
                      <a16:creationId xmlns:a16="http://schemas.microsoft.com/office/drawing/2014/main" id="{E73A3B06-0104-9BDB-8273-CEBA20823E0F}"/>
                    </a:ext>
                  </a:extLst>
                </p14:cNvPr>
                <p14:cNvContentPartPr/>
                <p14:nvPr/>
              </p14:nvContentPartPr>
              <p14:xfrm>
                <a:off x="9018933" y="1654653"/>
                <a:ext cx="141480" cy="252720"/>
              </p14:xfrm>
            </p:contentPart>
          </mc:Choice>
          <mc:Fallback>
            <p:pic>
              <p:nvPicPr>
                <p:cNvPr id="211164" name="Freihand 211163">
                  <a:extLst>
                    <a:ext uri="{FF2B5EF4-FFF2-40B4-BE49-F238E27FC236}">
                      <a16:creationId xmlns:a16="http://schemas.microsoft.com/office/drawing/2014/main" id="{E73A3B06-0104-9BDB-8273-CEBA20823E0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010293" y="1646013"/>
                  <a:ext cx="159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11165" name="Freihand 211164">
                  <a:extLst>
                    <a:ext uri="{FF2B5EF4-FFF2-40B4-BE49-F238E27FC236}">
                      <a16:creationId xmlns:a16="http://schemas.microsoft.com/office/drawing/2014/main" id="{5C515E94-A6E3-4265-6FE2-C784A7D47159}"/>
                    </a:ext>
                  </a:extLst>
                </p14:cNvPr>
                <p14:cNvContentPartPr/>
                <p14:nvPr/>
              </p14:nvContentPartPr>
              <p14:xfrm>
                <a:off x="9190653" y="1750413"/>
                <a:ext cx="155520" cy="57240"/>
              </p14:xfrm>
            </p:contentPart>
          </mc:Choice>
          <mc:Fallback>
            <p:pic>
              <p:nvPicPr>
                <p:cNvPr id="211165" name="Freihand 211164">
                  <a:extLst>
                    <a:ext uri="{FF2B5EF4-FFF2-40B4-BE49-F238E27FC236}">
                      <a16:creationId xmlns:a16="http://schemas.microsoft.com/office/drawing/2014/main" id="{5C515E94-A6E3-4265-6FE2-C784A7D4715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181653" y="1741773"/>
                  <a:ext cx="173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11166" name="Freihand 211165">
                  <a:extLst>
                    <a:ext uri="{FF2B5EF4-FFF2-40B4-BE49-F238E27FC236}">
                      <a16:creationId xmlns:a16="http://schemas.microsoft.com/office/drawing/2014/main" id="{102D0CD1-957B-A3C6-69B5-FFBAFDC3E7EA}"/>
                    </a:ext>
                  </a:extLst>
                </p14:cNvPr>
                <p14:cNvContentPartPr/>
                <p14:nvPr/>
              </p14:nvContentPartPr>
              <p14:xfrm>
                <a:off x="9389373" y="1663293"/>
                <a:ext cx="144360" cy="146160"/>
              </p14:xfrm>
            </p:contentPart>
          </mc:Choice>
          <mc:Fallback>
            <p:pic>
              <p:nvPicPr>
                <p:cNvPr id="211166" name="Freihand 211165">
                  <a:extLst>
                    <a:ext uri="{FF2B5EF4-FFF2-40B4-BE49-F238E27FC236}">
                      <a16:creationId xmlns:a16="http://schemas.microsoft.com/office/drawing/2014/main" id="{102D0CD1-957B-A3C6-69B5-FFBAFDC3E7E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80373" y="1654293"/>
                  <a:ext cx="162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11168" name="Freihand 211167">
                  <a:extLst>
                    <a:ext uri="{FF2B5EF4-FFF2-40B4-BE49-F238E27FC236}">
                      <a16:creationId xmlns:a16="http://schemas.microsoft.com/office/drawing/2014/main" id="{8444C472-5D54-9C9A-121E-17B5082E471E}"/>
                    </a:ext>
                  </a:extLst>
                </p14:cNvPr>
                <p14:cNvContentPartPr/>
                <p14:nvPr/>
              </p14:nvContentPartPr>
              <p14:xfrm>
                <a:off x="9529413" y="1703973"/>
                <a:ext cx="291600" cy="100080"/>
              </p14:xfrm>
            </p:contentPart>
          </mc:Choice>
          <mc:Fallback>
            <p:pic>
              <p:nvPicPr>
                <p:cNvPr id="211168" name="Freihand 211167">
                  <a:extLst>
                    <a:ext uri="{FF2B5EF4-FFF2-40B4-BE49-F238E27FC236}">
                      <a16:creationId xmlns:a16="http://schemas.microsoft.com/office/drawing/2014/main" id="{8444C472-5D54-9C9A-121E-17B5082E471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520773" y="1695333"/>
                  <a:ext cx="30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11169" name="Freihand 211168">
                  <a:extLst>
                    <a:ext uri="{FF2B5EF4-FFF2-40B4-BE49-F238E27FC236}">
                      <a16:creationId xmlns:a16="http://schemas.microsoft.com/office/drawing/2014/main" id="{D41A3E79-031B-7B98-51E7-046869B0DB66}"/>
                    </a:ext>
                  </a:extLst>
                </p14:cNvPr>
                <p14:cNvContentPartPr/>
                <p14:nvPr/>
              </p14:nvContentPartPr>
              <p14:xfrm>
                <a:off x="9824973" y="1769133"/>
                <a:ext cx="104400" cy="62280"/>
              </p14:xfrm>
            </p:contentPart>
          </mc:Choice>
          <mc:Fallback>
            <p:pic>
              <p:nvPicPr>
                <p:cNvPr id="211169" name="Freihand 211168">
                  <a:extLst>
                    <a:ext uri="{FF2B5EF4-FFF2-40B4-BE49-F238E27FC236}">
                      <a16:creationId xmlns:a16="http://schemas.microsoft.com/office/drawing/2014/main" id="{D41A3E79-031B-7B98-51E7-046869B0DB6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816333" y="1760133"/>
                  <a:ext cx="122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11170" name="Freihand 211169">
                  <a:extLst>
                    <a:ext uri="{FF2B5EF4-FFF2-40B4-BE49-F238E27FC236}">
                      <a16:creationId xmlns:a16="http://schemas.microsoft.com/office/drawing/2014/main" id="{D031159B-CEFB-F16D-06E8-B714445CBBA0}"/>
                    </a:ext>
                  </a:extLst>
                </p14:cNvPr>
                <p14:cNvContentPartPr/>
                <p14:nvPr/>
              </p14:nvContentPartPr>
              <p14:xfrm>
                <a:off x="10080573" y="1750053"/>
                <a:ext cx="328680" cy="66960"/>
              </p14:xfrm>
            </p:contentPart>
          </mc:Choice>
          <mc:Fallback>
            <p:pic>
              <p:nvPicPr>
                <p:cNvPr id="211170" name="Freihand 211169">
                  <a:extLst>
                    <a:ext uri="{FF2B5EF4-FFF2-40B4-BE49-F238E27FC236}">
                      <a16:creationId xmlns:a16="http://schemas.microsoft.com/office/drawing/2014/main" id="{D031159B-CEFB-F16D-06E8-B714445CBB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071573" y="1741413"/>
                  <a:ext cx="346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11171" name="Freihand 211170">
                  <a:extLst>
                    <a:ext uri="{FF2B5EF4-FFF2-40B4-BE49-F238E27FC236}">
                      <a16:creationId xmlns:a16="http://schemas.microsoft.com/office/drawing/2014/main" id="{958FA581-9A57-0002-7CAD-DDA5E021F4F6}"/>
                    </a:ext>
                  </a:extLst>
                </p14:cNvPr>
                <p14:cNvContentPartPr/>
                <p14:nvPr/>
              </p14:nvContentPartPr>
              <p14:xfrm>
                <a:off x="10399533" y="1677693"/>
                <a:ext cx="30960" cy="6840"/>
              </p14:xfrm>
            </p:contentPart>
          </mc:Choice>
          <mc:Fallback>
            <p:pic>
              <p:nvPicPr>
                <p:cNvPr id="211171" name="Freihand 211170">
                  <a:extLst>
                    <a:ext uri="{FF2B5EF4-FFF2-40B4-BE49-F238E27FC236}">
                      <a16:creationId xmlns:a16="http://schemas.microsoft.com/office/drawing/2014/main" id="{958FA581-9A57-0002-7CAD-DDA5E021F4F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390533" y="1668693"/>
                  <a:ext cx="48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11172" name="Freihand 211171">
                  <a:extLst>
                    <a:ext uri="{FF2B5EF4-FFF2-40B4-BE49-F238E27FC236}">
                      <a16:creationId xmlns:a16="http://schemas.microsoft.com/office/drawing/2014/main" id="{88004006-B867-3EF6-B7F1-063964E5C0F7}"/>
                    </a:ext>
                  </a:extLst>
                </p14:cNvPr>
                <p14:cNvContentPartPr/>
                <p14:nvPr/>
              </p14:nvContentPartPr>
              <p14:xfrm>
                <a:off x="10456773" y="1679133"/>
                <a:ext cx="146520" cy="114840"/>
              </p14:xfrm>
            </p:contentPart>
          </mc:Choice>
          <mc:Fallback>
            <p:pic>
              <p:nvPicPr>
                <p:cNvPr id="211172" name="Freihand 211171">
                  <a:extLst>
                    <a:ext uri="{FF2B5EF4-FFF2-40B4-BE49-F238E27FC236}">
                      <a16:creationId xmlns:a16="http://schemas.microsoft.com/office/drawing/2014/main" id="{88004006-B867-3EF6-B7F1-063964E5C0F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448133" y="1670493"/>
                  <a:ext cx="164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11173" name="Freihand 211172">
                  <a:extLst>
                    <a:ext uri="{FF2B5EF4-FFF2-40B4-BE49-F238E27FC236}">
                      <a16:creationId xmlns:a16="http://schemas.microsoft.com/office/drawing/2014/main" id="{BC3EB562-3EE8-114A-667C-721C10BC4CF1}"/>
                    </a:ext>
                  </a:extLst>
                </p14:cNvPr>
                <p14:cNvContentPartPr/>
                <p14:nvPr/>
              </p14:nvContentPartPr>
              <p14:xfrm>
                <a:off x="10750893" y="1725573"/>
                <a:ext cx="150120" cy="78840"/>
              </p14:xfrm>
            </p:contentPart>
          </mc:Choice>
          <mc:Fallback>
            <p:pic>
              <p:nvPicPr>
                <p:cNvPr id="211173" name="Freihand 211172">
                  <a:extLst>
                    <a:ext uri="{FF2B5EF4-FFF2-40B4-BE49-F238E27FC236}">
                      <a16:creationId xmlns:a16="http://schemas.microsoft.com/office/drawing/2014/main" id="{BC3EB562-3EE8-114A-667C-721C10BC4CF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41893" y="1716573"/>
                  <a:ext cx="167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1174" name="Freihand 211173">
                  <a:extLst>
                    <a:ext uri="{FF2B5EF4-FFF2-40B4-BE49-F238E27FC236}">
                      <a16:creationId xmlns:a16="http://schemas.microsoft.com/office/drawing/2014/main" id="{B18B2660-FC89-90E4-5BDD-4B63B223C6D6}"/>
                    </a:ext>
                  </a:extLst>
                </p14:cNvPr>
                <p14:cNvContentPartPr/>
                <p14:nvPr/>
              </p14:nvContentPartPr>
              <p14:xfrm>
                <a:off x="10944573" y="1746453"/>
                <a:ext cx="222120" cy="59040"/>
              </p14:xfrm>
            </p:contentPart>
          </mc:Choice>
          <mc:Fallback>
            <p:pic>
              <p:nvPicPr>
                <p:cNvPr id="211174" name="Freihand 211173">
                  <a:extLst>
                    <a:ext uri="{FF2B5EF4-FFF2-40B4-BE49-F238E27FC236}">
                      <a16:creationId xmlns:a16="http://schemas.microsoft.com/office/drawing/2014/main" id="{B18B2660-FC89-90E4-5BDD-4B63B223C6D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935933" y="1737453"/>
                  <a:ext cx="23976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11205" name="Freihand 211204">
                <a:extLst>
                  <a:ext uri="{FF2B5EF4-FFF2-40B4-BE49-F238E27FC236}">
                    <a16:creationId xmlns:a16="http://schemas.microsoft.com/office/drawing/2014/main" id="{AAB8251B-70A5-7CF6-1440-427D2415053F}"/>
                  </a:ext>
                </a:extLst>
              </p14:cNvPr>
              <p14:cNvContentPartPr/>
              <p14:nvPr/>
            </p14:nvContentPartPr>
            <p14:xfrm>
              <a:off x="5180253" y="1784253"/>
              <a:ext cx="6120" cy="7200"/>
            </p14:xfrm>
          </p:contentPart>
        </mc:Choice>
        <mc:Fallback>
          <p:pic>
            <p:nvPicPr>
              <p:cNvPr id="211205" name="Freihand 211204">
                <a:extLst>
                  <a:ext uri="{FF2B5EF4-FFF2-40B4-BE49-F238E27FC236}">
                    <a16:creationId xmlns:a16="http://schemas.microsoft.com/office/drawing/2014/main" id="{AAB8251B-70A5-7CF6-1440-427D2415053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5171613" y="1775253"/>
                <a:ext cx="237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23" name="Gruppieren 211222">
            <a:extLst>
              <a:ext uri="{FF2B5EF4-FFF2-40B4-BE49-F238E27FC236}">
                <a16:creationId xmlns:a16="http://schemas.microsoft.com/office/drawing/2014/main" id="{ED7C159D-8264-63B1-F80B-5C6FA54F44BA}"/>
              </a:ext>
            </a:extLst>
          </p:cNvPr>
          <p:cNvGrpSpPr/>
          <p:nvPr/>
        </p:nvGrpSpPr>
        <p:grpSpPr>
          <a:xfrm>
            <a:off x="6256653" y="1835733"/>
            <a:ext cx="1564200" cy="314640"/>
            <a:chOff x="6256653" y="1835733"/>
            <a:chExt cx="156420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1206" name="Freihand 211205">
                  <a:extLst>
                    <a:ext uri="{FF2B5EF4-FFF2-40B4-BE49-F238E27FC236}">
                      <a16:creationId xmlns:a16="http://schemas.microsoft.com/office/drawing/2014/main" id="{3EB05772-249A-BEF1-6AB5-671566B9ABAF}"/>
                    </a:ext>
                  </a:extLst>
                </p14:cNvPr>
                <p14:cNvContentPartPr/>
                <p14:nvPr/>
              </p14:nvContentPartPr>
              <p14:xfrm>
                <a:off x="6335493" y="1911693"/>
                <a:ext cx="20880" cy="181440"/>
              </p14:xfrm>
            </p:contentPart>
          </mc:Choice>
          <mc:Fallback>
            <p:pic>
              <p:nvPicPr>
                <p:cNvPr id="211206" name="Freihand 211205">
                  <a:extLst>
                    <a:ext uri="{FF2B5EF4-FFF2-40B4-BE49-F238E27FC236}">
                      <a16:creationId xmlns:a16="http://schemas.microsoft.com/office/drawing/2014/main" id="{3EB05772-249A-BEF1-6AB5-671566B9ABA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326853" y="1902693"/>
                  <a:ext cx="38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1207" name="Freihand 211206">
                  <a:extLst>
                    <a:ext uri="{FF2B5EF4-FFF2-40B4-BE49-F238E27FC236}">
                      <a16:creationId xmlns:a16="http://schemas.microsoft.com/office/drawing/2014/main" id="{3A984F4D-5DE7-5EFF-0DBA-C30087A9F4B4}"/>
                    </a:ext>
                  </a:extLst>
                </p14:cNvPr>
                <p14:cNvContentPartPr/>
                <p14:nvPr/>
              </p14:nvContentPartPr>
              <p14:xfrm>
                <a:off x="6256653" y="1885053"/>
                <a:ext cx="177840" cy="18720"/>
              </p14:xfrm>
            </p:contentPart>
          </mc:Choice>
          <mc:Fallback>
            <p:pic>
              <p:nvPicPr>
                <p:cNvPr id="211207" name="Freihand 211206">
                  <a:extLst>
                    <a:ext uri="{FF2B5EF4-FFF2-40B4-BE49-F238E27FC236}">
                      <a16:creationId xmlns:a16="http://schemas.microsoft.com/office/drawing/2014/main" id="{3A984F4D-5DE7-5EFF-0DBA-C30087A9F4B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248013" y="1876413"/>
                  <a:ext cx="195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20E17643-93E9-BA84-973C-1FE8A399620A}"/>
                    </a:ext>
                  </a:extLst>
                </p14:cNvPr>
                <p14:cNvContentPartPr/>
                <p14:nvPr/>
              </p14:nvContentPartPr>
              <p14:xfrm>
                <a:off x="6456813" y="2044893"/>
                <a:ext cx="36720" cy="102960"/>
              </p14:xfrm>
            </p:contentPart>
          </mc:Choice>
          <mc:Fallback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20E17643-93E9-BA84-973C-1FE8A399620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447813" y="2036253"/>
                  <a:ext cx="54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1209" name="Freihand 211208">
                  <a:extLst>
                    <a:ext uri="{FF2B5EF4-FFF2-40B4-BE49-F238E27FC236}">
                      <a16:creationId xmlns:a16="http://schemas.microsoft.com/office/drawing/2014/main" id="{F9293E19-7824-472D-B4F6-F05A894178B9}"/>
                    </a:ext>
                  </a:extLst>
                </p14:cNvPr>
                <p14:cNvContentPartPr/>
                <p14:nvPr/>
              </p14:nvContentPartPr>
              <p14:xfrm>
                <a:off x="6470853" y="2041293"/>
                <a:ext cx="87480" cy="109080"/>
              </p14:xfrm>
            </p:contentPart>
          </mc:Choice>
          <mc:Fallback>
            <p:pic>
              <p:nvPicPr>
                <p:cNvPr id="211209" name="Freihand 211208">
                  <a:extLst>
                    <a:ext uri="{FF2B5EF4-FFF2-40B4-BE49-F238E27FC236}">
                      <a16:creationId xmlns:a16="http://schemas.microsoft.com/office/drawing/2014/main" id="{F9293E19-7824-472D-B4F6-F05A894178B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462213" y="2032293"/>
                  <a:ext cx="10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1210" name="Freihand 211209">
                  <a:extLst>
                    <a:ext uri="{FF2B5EF4-FFF2-40B4-BE49-F238E27FC236}">
                      <a16:creationId xmlns:a16="http://schemas.microsoft.com/office/drawing/2014/main" id="{8A5FAE36-3C81-FF2D-D27A-08C3B5250C55}"/>
                    </a:ext>
                  </a:extLst>
                </p14:cNvPr>
                <p14:cNvContentPartPr/>
                <p14:nvPr/>
              </p14:nvContentPartPr>
              <p14:xfrm>
                <a:off x="6725373" y="1964613"/>
                <a:ext cx="12600" cy="104400"/>
              </p14:xfrm>
            </p:contentPart>
          </mc:Choice>
          <mc:Fallback>
            <p:pic>
              <p:nvPicPr>
                <p:cNvPr id="211210" name="Freihand 211209">
                  <a:extLst>
                    <a:ext uri="{FF2B5EF4-FFF2-40B4-BE49-F238E27FC236}">
                      <a16:creationId xmlns:a16="http://schemas.microsoft.com/office/drawing/2014/main" id="{8A5FAE36-3C81-FF2D-D27A-08C3B5250C5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716373" y="1955613"/>
                  <a:ext cx="30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1211" name="Freihand 211210">
                  <a:extLst>
                    <a:ext uri="{FF2B5EF4-FFF2-40B4-BE49-F238E27FC236}">
                      <a16:creationId xmlns:a16="http://schemas.microsoft.com/office/drawing/2014/main" id="{29A4FA72-07AB-DB72-470B-8F0758C04E8F}"/>
                    </a:ext>
                  </a:extLst>
                </p14:cNvPr>
                <p14:cNvContentPartPr/>
                <p14:nvPr/>
              </p14:nvContentPartPr>
              <p14:xfrm>
                <a:off x="6662373" y="2014293"/>
                <a:ext cx="117000" cy="1800"/>
              </p14:xfrm>
            </p:contentPart>
          </mc:Choice>
          <mc:Fallback>
            <p:pic>
              <p:nvPicPr>
                <p:cNvPr id="211211" name="Freihand 211210">
                  <a:extLst>
                    <a:ext uri="{FF2B5EF4-FFF2-40B4-BE49-F238E27FC236}">
                      <a16:creationId xmlns:a16="http://schemas.microsoft.com/office/drawing/2014/main" id="{29A4FA72-07AB-DB72-470B-8F0758C04E8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53373" y="2005653"/>
                  <a:ext cx="134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1212" name="Freihand 211211">
                  <a:extLst>
                    <a:ext uri="{FF2B5EF4-FFF2-40B4-BE49-F238E27FC236}">
                      <a16:creationId xmlns:a16="http://schemas.microsoft.com/office/drawing/2014/main" id="{B6E07D9E-A3C8-3BC9-5356-A7F34EF3CF1A}"/>
                    </a:ext>
                  </a:extLst>
                </p14:cNvPr>
                <p14:cNvContentPartPr/>
                <p14:nvPr/>
              </p14:nvContentPartPr>
              <p14:xfrm>
                <a:off x="6939933" y="1900893"/>
                <a:ext cx="21960" cy="142560"/>
              </p14:xfrm>
            </p:contentPart>
          </mc:Choice>
          <mc:Fallback>
            <p:pic>
              <p:nvPicPr>
                <p:cNvPr id="211212" name="Freihand 211211">
                  <a:extLst>
                    <a:ext uri="{FF2B5EF4-FFF2-40B4-BE49-F238E27FC236}">
                      <a16:creationId xmlns:a16="http://schemas.microsoft.com/office/drawing/2014/main" id="{B6E07D9E-A3C8-3BC9-5356-A7F34EF3CF1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930933" y="1891893"/>
                  <a:ext cx="3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477796B4-00B8-4D3A-2145-088B3F9855DF}"/>
                    </a:ext>
                  </a:extLst>
                </p14:cNvPr>
                <p14:cNvContentPartPr/>
                <p14:nvPr/>
              </p14:nvContentPartPr>
              <p14:xfrm>
                <a:off x="6874773" y="1870293"/>
                <a:ext cx="146880" cy="22320"/>
              </p14:xfrm>
            </p:contentPart>
          </mc:Choice>
          <mc:Fallback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477796B4-00B8-4D3A-2145-088B3F9855D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865773" y="1861653"/>
                  <a:ext cx="164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1214" name="Freihand 211213">
                  <a:extLst>
                    <a:ext uri="{FF2B5EF4-FFF2-40B4-BE49-F238E27FC236}">
                      <a16:creationId xmlns:a16="http://schemas.microsoft.com/office/drawing/2014/main" id="{79360FC7-7AFC-F7AF-D78F-2C79A1551FC2}"/>
                    </a:ext>
                  </a:extLst>
                </p14:cNvPr>
                <p14:cNvContentPartPr/>
                <p14:nvPr/>
              </p14:nvContentPartPr>
              <p14:xfrm>
                <a:off x="7051893" y="2004933"/>
                <a:ext cx="82800" cy="75600"/>
              </p14:xfrm>
            </p:contentPart>
          </mc:Choice>
          <mc:Fallback>
            <p:pic>
              <p:nvPicPr>
                <p:cNvPr id="211214" name="Freihand 211213">
                  <a:extLst>
                    <a:ext uri="{FF2B5EF4-FFF2-40B4-BE49-F238E27FC236}">
                      <a16:creationId xmlns:a16="http://schemas.microsoft.com/office/drawing/2014/main" id="{79360FC7-7AFC-F7AF-D78F-2C79A1551FC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42893" y="1996293"/>
                  <a:ext cx="100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1216" name="Freihand 211215">
                  <a:extLst>
                    <a:ext uri="{FF2B5EF4-FFF2-40B4-BE49-F238E27FC236}">
                      <a16:creationId xmlns:a16="http://schemas.microsoft.com/office/drawing/2014/main" id="{8484AEBD-3F1F-D6D2-5D61-1BD8072871DC}"/>
                    </a:ext>
                  </a:extLst>
                </p14:cNvPr>
                <p14:cNvContentPartPr/>
                <p14:nvPr/>
              </p14:nvContentPartPr>
              <p14:xfrm>
                <a:off x="7303893" y="1915653"/>
                <a:ext cx="6120" cy="133920"/>
              </p14:xfrm>
            </p:contentPart>
          </mc:Choice>
          <mc:Fallback>
            <p:pic>
              <p:nvPicPr>
                <p:cNvPr id="211216" name="Freihand 211215">
                  <a:extLst>
                    <a:ext uri="{FF2B5EF4-FFF2-40B4-BE49-F238E27FC236}">
                      <a16:creationId xmlns:a16="http://schemas.microsoft.com/office/drawing/2014/main" id="{8484AEBD-3F1F-D6D2-5D61-1BD8072871D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95253" y="1906653"/>
                  <a:ext cx="2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11217" name="Freihand 211216">
                  <a:extLst>
                    <a:ext uri="{FF2B5EF4-FFF2-40B4-BE49-F238E27FC236}">
                      <a16:creationId xmlns:a16="http://schemas.microsoft.com/office/drawing/2014/main" id="{58C310B2-1894-642C-DCAF-C16D2EB32347}"/>
                    </a:ext>
                  </a:extLst>
                </p14:cNvPr>
                <p14:cNvContentPartPr/>
                <p14:nvPr/>
              </p14:nvContentPartPr>
              <p14:xfrm>
                <a:off x="7247733" y="1943373"/>
                <a:ext cx="91800" cy="26640"/>
              </p14:xfrm>
            </p:contentPart>
          </mc:Choice>
          <mc:Fallback>
            <p:pic>
              <p:nvPicPr>
                <p:cNvPr id="211217" name="Freihand 211216">
                  <a:extLst>
                    <a:ext uri="{FF2B5EF4-FFF2-40B4-BE49-F238E27FC236}">
                      <a16:creationId xmlns:a16="http://schemas.microsoft.com/office/drawing/2014/main" id="{58C310B2-1894-642C-DCAF-C16D2EB3234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238733" y="1934733"/>
                  <a:ext cx="109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11219" name="Freihand 211218">
                  <a:extLst>
                    <a:ext uri="{FF2B5EF4-FFF2-40B4-BE49-F238E27FC236}">
                      <a16:creationId xmlns:a16="http://schemas.microsoft.com/office/drawing/2014/main" id="{103C1583-40D9-DD7C-F176-9E796E08C62D}"/>
                    </a:ext>
                  </a:extLst>
                </p14:cNvPr>
                <p14:cNvContentPartPr/>
                <p14:nvPr/>
              </p14:nvContentPartPr>
              <p14:xfrm>
                <a:off x="7531413" y="1855893"/>
                <a:ext cx="22320" cy="162000"/>
              </p14:xfrm>
            </p:contentPart>
          </mc:Choice>
          <mc:Fallback>
            <p:pic>
              <p:nvPicPr>
                <p:cNvPr id="211219" name="Freihand 211218">
                  <a:extLst>
                    <a:ext uri="{FF2B5EF4-FFF2-40B4-BE49-F238E27FC236}">
                      <a16:creationId xmlns:a16="http://schemas.microsoft.com/office/drawing/2014/main" id="{103C1583-40D9-DD7C-F176-9E796E08C62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22773" y="1846893"/>
                  <a:ext cx="39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1220" name="Freihand 211219">
                  <a:extLst>
                    <a:ext uri="{FF2B5EF4-FFF2-40B4-BE49-F238E27FC236}">
                      <a16:creationId xmlns:a16="http://schemas.microsoft.com/office/drawing/2014/main" id="{51330AF9-AA1E-850E-A10C-F93415F96A91}"/>
                    </a:ext>
                  </a:extLst>
                </p14:cNvPr>
                <p14:cNvContentPartPr/>
                <p14:nvPr/>
              </p14:nvContentPartPr>
              <p14:xfrm>
                <a:off x="7462653" y="1835733"/>
                <a:ext cx="137160" cy="223200"/>
              </p14:xfrm>
            </p:contentPart>
          </mc:Choice>
          <mc:Fallback>
            <p:pic>
              <p:nvPicPr>
                <p:cNvPr id="211220" name="Freihand 211219">
                  <a:extLst>
                    <a:ext uri="{FF2B5EF4-FFF2-40B4-BE49-F238E27FC236}">
                      <a16:creationId xmlns:a16="http://schemas.microsoft.com/office/drawing/2014/main" id="{51330AF9-AA1E-850E-A10C-F93415F96A9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54013" y="1827093"/>
                  <a:ext cx="154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1221" name="Freihand 211220">
                  <a:extLst>
                    <a:ext uri="{FF2B5EF4-FFF2-40B4-BE49-F238E27FC236}">
                      <a16:creationId xmlns:a16="http://schemas.microsoft.com/office/drawing/2014/main" id="{D2F57838-C6F6-9090-AB27-1790E02AC185}"/>
                    </a:ext>
                  </a:extLst>
                </p14:cNvPr>
                <p14:cNvContentPartPr/>
                <p14:nvPr/>
              </p14:nvContentPartPr>
              <p14:xfrm>
                <a:off x="7615293" y="1989813"/>
                <a:ext cx="108360" cy="114480"/>
              </p14:xfrm>
            </p:contentPart>
          </mc:Choice>
          <mc:Fallback>
            <p:pic>
              <p:nvPicPr>
                <p:cNvPr id="211221" name="Freihand 211220">
                  <a:extLst>
                    <a:ext uri="{FF2B5EF4-FFF2-40B4-BE49-F238E27FC236}">
                      <a16:creationId xmlns:a16="http://schemas.microsoft.com/office/drawing/2014/main" id="{D2F57838-C6F6-9090-AB27-1790E02AC1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606293" y="1980813"/>
                  <a:ext cx="12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1222" name="Freihand 211221">
                  <a:extLst>
                    <a:ext uri="{FF2B5EF4-FFF2-40B4-BE49-F238E27FC236}">
                      <a16:creationId xmlns:a16="http://schemas.microsoft.com/office/drawing/2014/main" id="{C6E4CF1F-2D1B-57DD-C662-7336B2B66BC3}"/>
                    </a:ext>
                  </a:extLst>
                </p14:cNvPr>
                <p14:cNvContentPartPr/>
                <p14:nvPr/>
              </p14:nvContentPartPr>
              <p14:xfrm>
                <a:off x="7744893" y="1987293"/>
                <a:ext cx="75960" cy="128880"/>
              </p14:xfrm>
            </p:contentPart>
          </mc:Choice>
          <mc:Fallback>
            <p:pic>
              <p:nvPicPr>
                <p:cNvPr id="211222" name="Freihand 211221">
                  <a:extLst>
                    <a:ext uri="{FF2B5EF4-FFF2-40B4-BE49-F238E27FC236}">
                      <a16:creationId xmlns:a16="http://schemas.microsoft.com/office/drawing/2014/main" id="{C6E4CF1F-2D1B-57DD-C662-7336B2B66BC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36253" y="1978293"/>
                  <a:ext cx="936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26" name="Gruppieren 211225">
            <a:extLst>
              <a:ext uri="{FF2B5EF4-FFF2-40B4-BE49-F238E27FC236}">
                <a16:creationId xmlns:a16="http://schemas.microsoft.com/office/drawing/2014/main" id="{2759B743-71AD-2017-7A26-0CA66080677D}"/>
              </a:ext>
            </a:extLst>
          </p:cNvPr>
          <p:cNvGrpSpPr/>
          <p:nvPr/>
        </p:nvGrpSpPr>
        <p:grpSpPr>
          <a:xfrm>
            <a:off x="6348093" y="2310213"/>
            <a:ext cx="166680" cy="72360"/>
            <a:chOff x="6348093" y="2310213"/>
            <a:chExt cx="166680" cy="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1224" name="Freihand 211223">
                  <a:extLst>
                    <a:ext uri="{FF2B5EF4-FFF2-40B4-BE49-F238E27FC236}">
                      <a16:creationId xmlns:a16="http://schemas.microsoft.com/office/drawing/2014/main" id="{01947308-3228-1A81-6352-B44B5ED3BD45}"/>
                    </a:ext>
                  </a:extLst>
                </p14:cNvPr>
                <p14:cNvContentPartPr/>
                <p14:nvPr/>
              </p14:nvContentPartPr>
              <p14:xfrm>
                <a:off x="6364293" y="2310213"/>
                <a:ext cx="150480" cy="21960"/>
              </p14:xfrm>
            </p:contentPart>
          </mc:Choice>
          <mc:Fallback>
            <p:pic>
              <p:nvPicPr>
                <p:cNvPr id="211224" name="Freihand 211223">
                  <a:extLst>
                    <a:ext uri="{FF2B5EF4-FFF2-40B4-BE49-F238E27FC236}">
                      <a16:creationId xmlns:a16="http://schemas.microsoft.com/office/drawing/2014/main" id="{01947308-3228-1A81-6352-B44B5ED3BD4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355653" y="2301573"/>
                  <a:ext cx="168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1225" name="Freihand 211224">
                  <a:extLst>
                    <a:ext uri="{FF2B5EF4-FFF2-40B4-BE49-F238E27FC236}">
                      <a16:creationId xmlns:a16="http://schemas.microsoft.com/office/drawing/2014/main" id="{82B0FC28-8BA5-9B02-2D93-79813ACA822E}"/>
                    </a:ext>
                  </a:extLst>
                </p14:cNvPr>
                <p14:cNvContentPartPr/>
                <p14:nvPr/>
              </p14:nvContentPartPr>
              <p14:xfrm>
                <a:off x="6348093" y="2371773"/>
                <a:ext cx="160560" cy="10800"/>
              </p14:xfrm>
            </p:contentPart>
          </mc:Choice>
          <mc:Fallback>
            <p:pic>
              <p:nvPicPr>
                <p:cNvPr id="211225" name="Freihand 211224">
                  <a:extLst>
                    <a:ext uri="{FF2B5EF4-FFF2-40B4-BE49-F238E27FC236}">
                      <a16:creationId xmlns:a16="http://schemas.microsoft.com/office/drawing/2014/main" id="{82B0FC28-8BA5-9B02-2D93-79813ACA822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39093" y="2362773"/>
                  <a:ext cx="1782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45" name="Gruppieren 211244">
            <a:extLst>
              <a:ext uri="{FF2B5EF4-FFF2-40B4-BE49-F238E27FC236}">
                <a16:creationId xmlns:a16="http://schemas.microsoft.com/office/drawing/2014/main" id="{9E7BD4CF-2A6C-1F38-7083-253D66B19F96}"/>
              </a:ext>
            </a:extLst>
          </p:cNvPr>
          <p:cNvGrpSpPr/>
          <p:nvPr/>
        </p:nvGrpSpPr>
        <p:grpSpPr>
          <a:xfrm>
            <a:off x="6193293" y="2498853"/>
            <a:ext cx="1611000" cy="289440"/>
            <a:chOff x="6193293" y="2498853"/>
            <a:chExt cx="161100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1227" name="Freihand 211226">
                  <a:extLst>
                    <a:ext uri="{FF2B5EF4-FFF2-40B4-BE49-F238E27FC236}">
                      <a16:creationId xmlns:a16="http://schemas.microsoft.com/office/drawing/2014/main" id="{CC2B6B17-2AC0-092C-6D9A-05C129A8CCF0}"/>
                    </a:ext>
                  </a:extLst>
                </p14:cNvPr>
                <p14:cNvContentPartPr/>
                <p14:nvPr/>
              </p14:nvContentPartPr>
              <p14:xfrm>
                <a:off x="6193293" y="2535933"/>
                <a:ext cx="135720" cy="142560"/>
              </p14:xfrm>
            </p:contentPart>
          </mc:Choice>
          <mc:Fallback>
            <p:pic>
              <p:nvPicPr>
                <p:cNvPr id="211227" name="Freihand 211226">
                  <a:extLst>
                    <a:ext uri="{FF2B5EF4-FFF2-40B4-BE49-F238E27FC236}">
                      <a16:creationId xmlns:a16="http://schemas.microsoft.com/office/drawing/2014/main" id="{CC2B6B17-2AC0-092C-6D9A-05C129A8CCF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84653" y="2526933"/>
                  <a:ext cx="15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1228" name="Freihand 211227">
                  <a:extLst>
                    <a:ext uri="{FF2B5EF4-FFF2-40B4-BE49-F238E27FC236}">
                      <a16:creationId xmlns:a16="http://schemas.microsoft.com/office/drawing/2014/main" id="{17923CAD-8FD2-5645-3AC1-6F0921830068}"/>
                    </a:ext>
                  </a:extLst>
                </p14:cNvPr>
                <p14:cNvContentPartPr/>
                <p14:nvPr/>
              </p14:nvContentPartPr>
              <p14:xfrm>
                <a:off x="6320373" y="2602533"/>
                <a:ext cx="82080" cy="145800"/>
              </p14:xfrm>
            </p:contentPart>
          </mc:Choice>
          <mc:Fallback>
            <p:pic>
              <p:nvPicPr>
                <p:cNvPr id="211228" name="Freihand 211227">
                  <a:extLst>
                    <a:ext uri="{FF2B5EF4-FFF2-40B4-BE49-F238E27FC236}">
                      <a16:creationId xmlns:a16="http://schemas.microsoft.com/office/drawing/2014/main" id="{17923CAD-8FD2-5645-3AC1-6F092183006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311733" y="2593533"/>
                  <a:ext cx="99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1229" name="Freihand 211228">
                  <a:extLst>
                    <a:ext uri="{FF2B5EF4-FFF2-40B4-BE49-F238E27FC236}">
                      <a16:creationId xmlns:a16="http://schemas.microsoft.com/office/drawing/2014/main" id="{1DF0FFB7-1A63-8AED-BD56-F46161A711E5}"/>
                    </a:ext>
                  </a:extLst>
                </p14:cNvPr>
                <p14:cNvContentPartPr/>
                <p14:nvPr/>
              </p14:nvContentPartPr>
              <p14:xfrm>
                <a:off x="6447453" y="2602893"/>
                <a:ext cx="82800" cy="145080"/>
              </p14:xfrm>
            </p:contentPart>
          </mc:Choice>
          <mc:Fallback>
            <p:pic>
              <p:nvPicPr>
                <p:cNvPr id="211229" name="Freihand 211228">
                  <a:extLst>
                    <a:ext uri="{FF2B5EF4-FFF2-40B4-BE49-F238E27FC236}">
                      <a16:creationId xmlns:a16="http://schemas.microsoft.com/office/drawing/2014/main" id="{1DF0FFB7-1A63-8AED-BD56-F46161A711E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38453" y="2593893"/>
                  <a:ext cx="100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1231" name="Freihand 211230">
                  <a:extLst>
                    <a:ext uri="{FF2B5EF4-FFF2-40B4-BE49-F238E27FC236}">
                      <a16:creationId xmlns:a16="http://schemas.microsoft.com/office/drawing/2014/main" id="{0E3E6FC4-75D7-2155-A116-BAEF9A2416F6}"/>
                    </a:ext>
                  </a:extLst>
                </p14:cNvPr>
                <p14:cNvContentPartPr/>
                <p14:nvPr/>
              </p14:nvContentPartPr>
              <p14:xfrm>
                <a:off x="6639693" y="2552853"/>
                <a:ext cx="21240" cy="145800"/>
              </p14:xfrm>
            </p:contentPart>
          </mc:Choice>
          <mc:Fallback>
            <p:pic>
              <p:nvPicPr>
                <p:cNvPr id="211231" name="Freihand 211230">
                  <a:extLst>
                    <a:ext uri="{FF2B5EF4-FFF2-40B4-BE49-F238E27FC236}">
                      <a16:creationId xmlns:a16="http://schemas.microsoft.com/office/drawing/2014/main" id="{0E3E6FC4-75D7-2155-A116-BAEF9A2416F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630693" y="2543853"/>
                  <a:ext cx="38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1232" name="Freihand 211231">
                  <a:extLst>
                    <a:ext uri="{FF2B5EF4-FFF2-40B4-BE49-F238E27FC236}">
                      <a16:creationId xmlns:a16="http://schemas.microsoft.com/office/drawing/2014/main" id="{9E31BF0E-C3F8-DFCA-818E-7C186C06C483}"/>
                    </a:ext>
                  </a:extLst>
                </p14:cNvPr>
                <p14:cNvContentPartPr/>
                <p14:nvPr/>
              </p14:nvContentPartPr>
              <p14:xfrm>
                <a:off x="6604413" y="2593173"/>
                <a:ext cx="117720" cy="11520"/>
              </p14:xfrm>
            </p:contentPart>
          </mc:Choice>
          <mc:Fallback>
            <p:pic>
              <p:nvPicPr>
                <p:cNvPr id="211232" name="Freihand 211231">
                  <a:extLst>
                    <a:ext uri="{FF2B5EF4-FFF2-40B4-BE49-F238E27FC236}">
                      <a16:creationId xmlns:a16="http://schemas.microsoft.com/office/drawing/2014/main" id="{9E31BF0E-C3F8-DFCA-818E-7C186C06C48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95773" y="2584173"/>
                  <a:ext cx="135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11233" name="Freihand 211232">
                  <a:extLst>
                    <a:ext uri="{FF2B5EF4-FFF2-40B4-BE49-F238E27FC236}">
                      <a16:creationId xmlns:a16="http://schemas.microsoft.com/office/drawing/2014/main" id="{DA3BC1BC-ED4E-16DD-4CB1-839B6EF01A8B}"/>
                    </a:ext>
                  </a:extLst>
                </p14:cNvPr>
                <p14:cNvContentPartPr/>
                <p14:nvPr/>
              </p14:nvContentPartPr>
              <p14:xfrm>
                <a:off x="6805293" y="2498853"/>
                <a:ext cx="94680" cy="153720"/>
              </p14:xfrm>
            </p:contentPart>
          </mc:Choice>
          <mc:Fallback>
            <p:pic>
              <p:nvPicPr>
                <p:cNvPr id="211233" name="Freihand 211232">
                  <a:extLst>
                    <a:ext uri="{FF2B5EF4-FFF2-40B4-BE49-F238E27FC236}">
                      <a16:creationId xmlns:a16="http://schemas.microsoft.com/office/drawing/2014/main" id="{DA3BC1BC-ED4E-16DD-4CB1-839B6EF01A8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96293" y="2490213"/>
                  <a:ext cx="112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1234" name="Freihand 211233">
                  <a:extLst>
                    <a:ext uri="{FF2B5EF4-FFF2-40B4-BE49-F238E27FC236}">
                      <a16:creationId xmlns:a16="http://schemas.microsoft.com/office/drawing/2014/main" id="{2FBF0FA7-16C3-EE55-BB1B-63075DC39EB2}"/>
                    </a:ext>
                  </a:extLst>
                </p14:cNvPr>
                <p14:cNvContentPartPr/>
                <p14:nvPr/>
              </p14:nvContentPartPr>
              <p14:xfrm>
                <a:off x="6810333" y="2573733"/>
                <a:ext cx="184680" cy="145440"/>
              </p14:xfrm>
            </p:contentPart>
          </mc:Choice>
          <mc:Fallback>
            <p:pic>
              <p:nvPicPr>
                <p:cNvPr id="211234" name="Freihand 211233">
                  <a:extLst>
                    <a:ext uri="{FF2B5EF4-FFF2-40B4-BE49-F238E27FC236}">
                      <a16:creationId xmlns:a16="http://schemas.microsoft.com/office/drawing/2014/main" id="{2FBF0FA7-16C3-EE55-BB1B-63075DC39EB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01693" y="2564733"/>
                  <a:ext cx="20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1235" name="Freihand 211234">
                  <a:extLst>
                    <a:ext uri="{FF2B5EF4-FFF2-40B4-BE49-F238E27FC236}">
                      <a16:creationId xmlns:a16="http://schemas.microsoft.com/office/drawing/2014/main" id="{AD7D1638-B9D0-07FB-7949-0E6BEFDBAE9C}"/>
                    </a:ext>
                  </a:extLst>
                </p14:cNvPr>
                <p14:cNvContentPartPr/>
                <p14:nvPr/>
              </p14:nvContentPartPr>
              <p14:xfrm>
                <a:off x="6969813" y="2579853"/>
                <a:ext cx="84960" cy="149760"/>
              </p14:xfrm>
            </p:contentPart>
          </mc:Choice>
          <mc:Fallback>
            <p:pic>
              <p:nvPicPr>
                <p:cNvPr id="211235" name="Freihand 211234">
                  <a:extLst>
                    <a:ext uri="{FF2B5EF4-FFF2-40B4-BE49-F238E27FC236}">
                      <a16:creationId xmlns:a16="http://schemas.microsoft.com/office/drawing/2014/main" id="{AD7D1638-B9D0-07FB-7949-0E6BEFDBAE9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960813" y="2571213"/>
                  <a:ext cx="102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1237" name="Freihand 211236">
                  <a:extLst>
                    <a:ext uri="{FF2B5EF4-FFF2-40B4-BE49-F238E27FC236}">
                      <a16:creationId xmlns:a16="http://schemas.microsoft.com/office/drawing/2014/main" id="{934D3099-1A2D-D8D1-72A7-FE5304232C05}"/>
                    </a:ext>
                  </a:extLst>
                </p14:cNvPr>
                <p14:cNvContentPartPr/>
                <p14:nvPr/>
              </p14:nvContentPartPr>
              <p14:xfrm>
                <a:off x="7180413" y="2559333"/>
                <a:ext cx="23040" cy="98640"/>
              </p14:xfrm>
            </p:contentPart>
          </mc:Choice>
          <mc:Fallback>
            <p:pic>
              <p:nvPicPr>
                <p:cNvPr id="211237" name="Freihand 211236">
                  <a:extLst>
                    <a:ext uri="{FF2B5EF4-FFF2-40B4-BE49-F238E27FC236}">
                      <a16:creationId xmlns:a16="http://schemas.microsoft.com/office/drawing/2014/main" id="{934D3099-1A2D-D8D1-72A7-FE5304232C0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171773" y="2550693"/>
                  <a:ext cx="4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11238" name="Freihand 211237">
                  <a:extLst>
                    <a:ext uri="{FF2B5EF4-FFF2-40B4-BE49-F238E27FC236}">
                      <a16:creationId xmlns:a16="http://schemas.microsoft.com/office/drawing/2014/main" id="{3ADED92A-BA30-6AFA-091D-1DD4F3A9F3ED}"/>
                    </a:ext>
                  </a:extLst>
                </p14:cNvPr>
                <p14:cNvContentPartPr/>
                <p14:nvPr/>
              </p14:nvContentPartPr>
              <p14:xfrm>
                <a:off x="7132173" y="2582013"/>
                <a:ext cx="126360" cy="19800"/>
              </p14:xfrm>
            </p:contentPart>
          </mc:Choice>
          <mc:Fallback>
            <p:pic>
              <p:nvPicPr>
                <p:cNvPr id="211238" name="Freihand 211237">
                  <a:extLst>
                    <a:ext uri="{FF2B5EF4-FFF2-40B4-BE49-F238E27FC236}">
                      <a16:creationId xmlns:a16="http://schemas.microsoft.com/office/drawing/2014/main" id="{3ADED92A-BA30-6AFA-091D-1DD4F3A9F3E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23173" y="2573013"/>
                  <a:ext cx="144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1239" name="Freihand 211238">
                  <a:extLst>
                    <a:ext uri="{FF2B5EF4-FFF2-40B4-BE49-F238E27FC236}">
                      <a16:creationId xmlns:a16="http://schemas.microsoft.com/office/drawing/2014/main" id="{290C6B40-7106-B27F-ACD8-55A8382C1B6C}"/>
                    </a:ext>
                  </a:extLst>
                </p14:cNvPr>
                <p14:cNvContentPartPr/>
                <p14:nvPr/>
              </p14:nvContentPartPr>
              <p14:xfrm>
                <a:off x="7316493" y="2508573"/>
                <a:ext cx="124920" cy="209160"/>
              </p14:xfrm>
            </p:contentPart>
          </mc:Choice>
          <mc:Fallback>
            <p:pic>
              <p:nvPicPr>
                <p:cNvPr id="211239" name="Freihand 211238">
                  <a:extLst>
                    <a:ext uri="{FF2B5EF4-FFF2-40B4-BE49-F238E27FC236}">
                      <a16:creationId xmlns:a16="http://schemas.microsoft.com/office/drawing/2014/main" id="{290C6B40-7106-B27F-ACD8-55A8382C1B6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307853" y="2499573"/>
                  <a:ext cx="14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1240" name="Freihand 211239">
                  <a:extLst>
                    <a:ext uri="{FF2B5EF4-FFF2-40B4-BE49-F238E27FC236}">
                      <a16:creationId xmlns:a16="http://schemas.microsoft.com/office/drawing/2014/main" id="{19B52B6D-E412-688E-B4F6-271494D38500}"/>
                    </a:ext>
                  </a:extLst>
                </p14:cNvPr>
                <p14:cNvContentPartPr/>
                <p14:nvPr/>
              </p14:nvContentPartPr>
              <p14:xfrm>
                <a:off x="7441773" y="2636013"/>
                <a:ext cx="32040" cy="126360"/>
              </p14:xfrm>
            </p:contentPart>
          </mc:Choice>
          <mc:Fallback>
            <p:pic>
              <p:nvPicPr>
                <p:cNvPr id="211240" name="Freihand 211239">
                  <a:extLst>
                    <a:ext uri="{FF2B5EF4-FFF2-40B4-BE49-F238E27FC236}">
                      <a16:creationId xmlns:a16="http://schemas.microsoft.com/office/drawing/2014/main" id="{19B52B6D-E412-688E-B4F6-271494D3850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32773" y="2627373"/>
                  <a:ext cx="49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11241" name="Freihand 211240">
                  <a:extLst>
                    <a:ext uri="{FF2B5EF4-FFF2-40B4-BE49-F238E27FC236}">
                      <a16:creationId xmlns:a16="http://schemas.microsoft.com/office/drawing/2014/main" id="{AFFB356B-3940-17E1-FCC7-4222085B7C40}"/>
                    </a:ext>
                  </a:extLst>
                </p14:cNvPr>
                <p14:cNvContentPartPr/>
                <p14:nvPr/>
              </p14:nvContentPartPr>
              <p14:xfrm>
                <a:off x="7451133" y="2626653"/>
                <a:ext cx="81720" cy="139680"/>
              </p14:xfrm>
            </p:contentPart>
          </mc:Choice>
          <mc:Fallback>
            <p:pic>
              <p:nvPicPr>
                <p:cNvPr id="211241" name="Freihand 211240">
                  <a:extLst>
                    <a:ext uri="{FF2B5EF4-FFF2-40B4-BE49-F238E27FC236}">
                      <a16:creationId xmlns:a16="http://schemas.microsoft.com/office/drawing/2014/main" id="{AFFB356B-3940-17E1-FCC7-4222085B7C4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42133" y="2617653"/>
                  <a:ext cx="99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11242" name="Freihand 211241">
                  <a:extLst>
                    <a:ext uri="{FF2B5EF4-FFF2-40B4-BE49-F238E27FC236}">
                      <a16:creationId xmlns:a16="http://schemas.microsoft.com/office/drawing/2014/main" id="{0DFA22B0-4FEF-66AA-903F-947180DBD99D}"/>
                    </a:ext>
                  </a:extLst>
                </p14:cNvPr>
                <p14:cNvContentPartPr/>
                <p14:nvPr/>
              </p14:nvContentPartPr>
              <p14:xfrm>
                <a:off x="7538973" y="2589933"/>
                <a:ext cx="57240" cy="198360"/>
              </p14:xfrm>
            </p:contentPart>
          </mc:Choice>
          <mc:Fallback>
            <p:pic>
              <p:nvPicPr>
                <p:cNvPr id="211242" name="Freihand 211241">
                  <a:extLst>
                    <a:ext uri="{FF2B5EF4-FFF2-40B4-BE49-F238E27FC236}">
                      <a16:creationId xmlns:a16="http://schemas.microsoft.com/office/drawing/2014/main" id="{0DFA22B0-4FEF-66AA-903F-947180DBD99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29973" y="2580933"/>
                  <a:ext cx="74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11243" name="Freihand 211242">
                  <a:extLst>
                    <a:ext uri="{FF2B5EF4-FFF2-40B4-BE49-F238E27FC236}">
                      <a16:creationId xmlns:a16="http://schemas.microsoft.com/office/drawing/2014/main" id="{331D9D12-68A7-6A35-A2F5-F2053FF1522F}"/>
                    </a:ext>
                  </a:extLst>
                </p14:cNvPr>
                <p14:cNvContentPartPr/>
                <p14:nvPr/>
              </p14:nvContentPartPr>
              <p14:xfrm>
                <a:off x="7598733" y="2632053"/>
                <a:ext cx="90360" cy="140400"/>
              </p14:xfrm>
            </p:contentPart>
          </mc:Choice>
          <mc:Fallback>
            <p:pic>
              <p:nvPicPr>
                <p:cNvPr id="211243" name="Freihand 211242">
                  <a:extLst>
                    <a:ext uri="{FF2B5EF4-FFF2-40B4-BE49-F238E27FC236}">
                      <a16:creationId xmlns:a16="http://schemas.microsoft.com/office/drawing/2014/main" id="{331D9D12-68A7-6A35-A2F5-F2053FF1522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90093" y="2623053"/>
                  <a:ext cx="108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11244" name="Freihand 211243">
                  <a:extLst>
                    <a:ext uri="{FF2B5EF4-FFF2-40B4-BE49-F238E27FC236}">
                      <a16:creationId xmlns:a16="http://schemas.microsoft.com/office/drawing/2014/main" id="{0CB07CAE-939B-7073-FBE0-403FA67231F3}"/>
                    </a:ext>
                  </a:extLst>
                </p14:cNvPr>
                <p14:cNvContentPartPr/>
                <p14:nvPr/>
              </p14:nvContentPartPr>
              <p14:xfrm>
                <a:off x="7712853" y="2619453"/>
                <a:ext cx="91440" cy="149040"/>
              </p14:xfrm>
            </p:contentPart>
          </mc:Choice>
          <mc:Fallback>
            <p:pic>
              <p:nvPicPr>
                <p:cNvPr id="211244" name="Freihand 211243">
                  <a:extLst>
                    <a:ext uri="{FF2B5EF4-FFF2-40B4-BE49-F238E27FC236}">
                      <a16:creationId xmlns:a16="http://schemas.microsoft.com/office/drawing/2014/main" id="{0CB07CAE-939B-7073-FBE0-403FA67231F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03853" y="2610453"/>
                  <a:ext cx="1090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11246" name="Freihand 211245">
                <a:extLst>
                  <a:ext uri="{FF2B5EF4-FFF2-40B4-BE49-F238E27FC236}">
                    <a16:creationId xmlns:a16="http://schemas.microsoft.com/office/drawing/2014/main" id="{929E1311-E247-3F9F-6CEC-D568E3F8B3D7}"/>
                  </a:ext>
                </a:extLst>
              </p14:cNvPr>
              <p14:cNvContentPartPr/>
              <p14:nvPr/>
            </p14:nvContentPartPr>
            <p14:xfrm>
              <a:off x="830373" y="737733"/>
              <a:ext cx="650880" cy="433080"/>
            </p14:xfrm>
          </p:contentPart>
        </mc:Choice>
        <mc:Fallback>
          <p:pic>
            <p:nvPicPr>
              <p:cNvPr id="211246" name="Freihand 211245">
                <a:extLst>
                  <a:ext uri="{FF2B5EF4-FFF2-40B4-BE49-F238E27FC236}">
                    <a16:creationId xmlns:a16="http://schemas.microsoft.com/office/drawing/2014/main" id="{929E1311-E247-3F9F-6CEC-D568E3F8B3D7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21733" y="729093"/>
                <a:ext cx="6685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11247" name="Freihand 211246">
                <a:extLst>
                  <a:ext uri="{FF2B5EF4-FFF2-40B4-BE49-F238E27FC236}">
                    <a16:creationId xmlns:a16="http://schemas.microsoft.com/office/drawing/2014/main" id="{4FEA0D89-F77C-E0E8-D825-0DA987A44C2B}"/>
                  </a:ext>
                </a:extLst>
              </p14:cNvPr>
              <p14:cNvContentPartPr/>
              <p14:nvPr/>
            </p14:nvContentPartPr>
            <p14:xfrm>
              <a:off x="888693" y="292413"/>
              <a:ext cx="261720" cy="201960"/>
            </p14:xfrm>
          </p:contentPart>
        </mc:Choice>
        <mc:Fallback>
          <p:pic>
            <p:nvPicPr>
              <p:cNvPr id="211247" name="Freihand 211246">
                <a:extLst>
                  <a:ext uri="{FF2B5EF4-FFF2-40B4-BE49-F238E27FC236}">
                    <a16:creationId xmlns:a16="http://schemas.microsoft.com/office/drawing/2014/main" id="{4FEA0D89-F77C-E0E8-D825-0DA987A44C2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879693" y="283773"/>
                <a:ext cx="27936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54" name="Gruppieren 211253">
            <a:extLst>
              <a:ext uri="{FF2B5EF4-FFF2-40B4-BE49-F238E27FC236}">
                <a16:creationId xmlns:a16="http://schemas.microsoft.com/office/drawing/2014/main" id="{38E00B34-DD0B-6917-4C9C-00200F69EEAC}"/>
              </a:ext>
            </a:extLst>
          </p:cNvPr>
          <p:cNvGrpSpPr/>
          <p:nvPr/>
        </p:nvGrpSpPr>
        <p:grpSpPr>
          <a:xfrm>
            <a:off x="7948653" y="2499933"/>
            <a:ext cx="595440" cy="347400"/>
            <a:chOff x="7948653" y="2499933"/>
            <a:chExt cx="59544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11248" name="Freihand 211247">
                  <a:extLst>
                    <a:ext uri="{FF2B5EF4-FFF2-40B4-BE49-F238E27FC236}">
                      <a16:creationId xmlns:a16="http://schemas.microsoft.com/office/drawing/2014/main" id="{F64AC867-DBDA-CEC9-800A-924D383C1931}"/>
                    </a:ext>
                  </a:extLst>
                </p14:cNvPr>
                <p14:cNvContentPartPr/>
                <p14:nvPr/>
              </p14:nvContentPartPr>
              <p14:xfrm>
                <a:off x="7981413" y="2549253"/>
                <a:ext cx="28080" cy="130680"/>
              </p14:xfrm>
            </p:contentPart>
          </mc:Choice>
          <mc:Fallback>
            <p:pic>
              <p:nvPicPr>
                <p:cNvPr id="211248" name="Freihand 211247">
                  <a:extLst>
                    <a:ext uri="{FF2B5EF4-FFF2-40B4-BE49-F238E27FC236}">
                      <a16:creationId xmlns:a16="http://schemas.microsoft.com/office/drawing/2014/main" id="{F64AC867-DBDA-CEC9-800A-924D383C193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972413" y="2540613"/>
                  <a:ext cx="45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11249" name="Freihand 211248">
                  <a:extLst>
                    <a:ext uri="{FF2B5EF4-FFF2-40B4-BE49-F238E27FC236}">
                      <a16:creationId xmlns:a16="http://schemas.microsoft.com/office/drawing/2014/main" id="{ED3B518A-A5CD-1B6B-044B-72171BA5D6E8}"/>
                    </a:ext>
                  </a:extLst>
                </p14:cNvPr>
                <p14:cNvContentPartPr/>
                <p14:nvPr/>
              </p14:nvContentPartPr>
              <p14:xfrm>
                <a:off x="7948653" y="2585613"/>
                <a:ext cx="78840" cy="11880"/>
              </p14:xfrm>
            </p:contentPart>
          </mc:Choice>
          <mc:Fallback>
            <p:pic>
              <p:nvPicPr>
                <p:cNvPr id="211249" name="Freihand 211248">
                  <a:extLst>
                    <a:ext uri="{FF2B5EF4-FFF2-40B4-BE49-F238E27FC236}">
                      <a16:creationId xmlns:a16="http://schemas.microsoft.com/office/drawing/2014/main" id="{ED3B518A-A5CD-1B6B-044B-72171BA5D6E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940013" y="2576973"/>
                  <a:ext cx="9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11250" name="Freihand 211249">
                  <a:extLst>
                    <a:ext uri="{FF2B5EF4-FFF2-40B4-BE49-F238E27FC236}">
                      <a16:creationId xmlns:a16="http://schemas.microsoft.com/office/drawing/2014/main" id="{315395D3-4B2C-AAA5-04FB-2A74A28BD5B8}"/>
                    </a:ext>
                  </a:extLst>
                </p14:cNvPr>
                <p14:cNvContentPartPr/>
                <p14:nvPr/>
              </p14:nvContentPartPr>
              <p14:xfrm>
                <a:off x="8139093" y="2499933"/>
                <a:ext cx="117000" cy="172080"/>
              </p14:xfrm>
            </p:contentPart>
          </mc:Choice>
          <mc:Fallback>
            <p:pic>
              <p:nvPicPr>
                <p:cNvPr id="211250" name="Freihand 211249">
                  <a:extLst>
                    <a:ext uri="{FF2B5EF4-FFF2-40B4-BE49-F238E27FC236}">
                      <a16:creationId xmlns:a16="http://schemas.microsoft.com/office/drawing/2014/main" id="{315395D3-4B2C-AAA5-04FB-2A74A28BD5B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130093" y="2491293"/>
                  <a:ext cx="13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11251" name="Freihand 211250">
                  <a:extLst>
                    <a:ext uri="{FF2B5EF4-FFF2-40B4-BE49-F238E27FC236}">
                      <a16:creationId xmlns:a16="http://schemas.microsoft.com/office/drawing/2014/main" id="{9DEBD787-F36F-52A6-A9AF-5597F28472AD}"/>
                    </a:ext>
                  </a:extLst>
                </p14:cNvPr>
                <p14:cNvContentPartPr/>
                <p14:nvPr/>
              </p14:nvContentPartPr>
              <p14:xfrm>
                <a:off x="8219733" y="2585973"/>
                <a:ext cx="113400" cy="150840"/>
              </p14:xfrm>
            </p:contentPart>
          </mc:Choice>
          <mc:Fallback>
            <p:pic>
              <p:nvPicPr>
                <p:cNvPr id="211251" name="Freihand 211250">
                  <a:extLst>
                    <a:ext uri="{FF2B5EF4-FFF2-40B4-BE49-F238E27FC236}">
                      <a16:creationId xmlns:a16="http://schemas.microsoft.com/office/drawing/2014/main" id="{9DEBD787-F36F-52A6-A9AF-5597F28472A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11093" y="2576973"/>
                  <a:ext cx="131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1252" name="Freihand 211251">
                  <a:extLst>
                    <a:ext uri="{FF2B5EF4-FFF2-40B4-BE49-F238E27FC236}">
                      <a16:creationId xmlns:a16="http://schemas.microsoft.com/office/drawing/2014/main" id="{16ECAFA6-9060-BE21-D889-159D142788D3}"/>
                    </a:ext>
                  </a:extLst>
                </p14:cNvPr>
                <p14:cNvContentPartPr/>
                <p14:nvPr/>
              </p14:nvContentPartPr>
              <p14:xfrm>
                <a:off x="8367333" y="2579493"/>
                <a:ext cx="105120" cy="170280"/>
              </p14:xfrm>
            </p:contentPart>
          </mc:Choice>
          <mc:Fallback>
            <p:pic>
              <p:nvPicPr>
                <p:cNvPr id="211252" name="Freihand 211251">
                  <a:extLst>
                    <a:ext uri="{FF2B5EF4-FFF2-40B4-BE49-F238E27FC236}">
                      <a16:creationId xmlns:a16="http://schemas.microsoft.com/office/drawing/2014/main" id="{16ECAFA6-9060-BE21-D889-159D142788D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58333" y="2570493"/>
                  <a:ext cx="122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1253" name="Freihand 211252">
                  <a:extLst>
                    <a:ext uri="{FF2B5EF4-FFF2-40B4-BE49-F238E27FC236}">
                      <a16:creationId xmlns:a16="http://schemas.microsoft.com/office/drawing/2014/main" id="{81E9923F-729F-17BD-965F-81C6897AAA11}"/>
                    </a:ext>
                  </a:extLst>
                </p14:cNvPr>
                <p14:cNvContentPartPr/>
                <p14:nvPr/>
              </p14:nvContentPartPr>
              <p14:xfrm>
                <a:off x="8110293" y="2812413"/>
                <a:ext cx="433800" cy="34920"/>
              </p14:xfrm>
            </p:contentPart>
          </mc:Choice>
          <mc:Fallback>
            <p:pic>
              <p:nvPicPr>
                <p:cNvPr id="211253" name="Freihand 211252">
                  <a:extLst>
                    <a:ext uri="{FF2B5EF4-FFF2-40B4-BE49-F238E27FC236}">
                      <a16:creationId xmlns:a16="http://schemas.microsoft.com/office/drawing/2014/main" id="{81E9923F-729F-17BD-965F-81C6897AAA1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101293" y="2803413"/>
                  <a:ext cx="4514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57" name="Gruppieren 211256">
            <a:extLst>
              <a:ext uri="{FF2B5EF4-FFF2-40B4-BE49-F238E27FC236}">
                <a16:creationId xmlns:a16="http://schemas.microsoft.com/office/drawing/2014/main" id="{770E50FC-6849-EEF9-AB68-9D50D14D7607}"/>
              </a:ext>
            </a:extLst>
          </p:cNvPr>
          <p:cNvGrpSpPr/>
          <p:nvPr/>
        </p:nvGrpSpPr>
        <p:grpSpPr>
          <a:xfrm>
            <a:off x="6212013" y="1580853"/>
            <a:ext cx="290880" cy="156600"/>
            <a:chOff x="6212013" y="1580853"/>
            <a:chExt cx="29088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1255" name="Freihand 211254">
                  <a:extLst>
                    <a:ext uri="{FF2B5EF4-FFF2-40B4-BE49-F238E27FC236}">
                      <a16:creationId xmlns:a16="http://schemas.microsoft.com/office/drawing/2014/main" id="{712C2356-EC9A-A6AF-AECC-6462E7B7A5A6}"/>
                    </a:ext>
                  </a:extLst>
                </p14:cNvPr>
                <p14:cNvContentPartPr/>
                <p14:nvPr/>
              </p14:nvContentPartPr>
              <p14:xfrm>
                <a:off x="6212013" y="1580853"/>
                <a:ext cx="136440" cy="156600"/>
              </p14:xfrm>
            </p:contentPart>
          </mc:Choice>
          <mc:Fallback>
            <p:pic>
              <p:nvPicPr>
                <p:cNvPr id="211255" name="Freihand 211254">
                  <a:extLst>
                    <a:ext uri="{FF2B5EF4-FFF2-40B4-BE49-F238E27FC236}">
                      <a16:creationId xmlns:a16="http://schemas.microsoft.com/office/drawing/2014/main" id="{712C2356-EC9A-A6AF-AECC-6462E7B7A5A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03373" y="1572213"/>
                  <a:ext cx="154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1256" name="Freihand 211255">
                  <a:extLst>
                    <a:ext uri="{FF2B5EF4-FFF2-40B4-BE49-F238E27FC236}">
                      <a16:creationId xmlns:a16="http://schemas.microsoft.com/office/drawing/2014/main" id="{06E16111-F58E-7E06-3A18-09BC08A6EC5E}"/>
                    </a:ext>
                  </a:extLst>
                </p14:cNvPr>
                <p14:cNvContentPartPr/>
                <p14:nvPr/>
              </p14:nvContentPartPr>
              <p14:xfrm>
                <a:off x="6392373" y="1604253"/>
                <a:ext cx="110520" cy="67320"/>
              </p14:xfrm>
            </p:contentPart>
          </mc:Choice>
          <mc:Fallback>
            <p:pic>
              <p:nvPicPr>
                <p:cNvPr id="211256" name="Freihand 211255">
                  <a:extLst>
                    <a:ext uri="{FF2B5EF4-FFF2-40B4-BE49-F238E27FC236}">
                      <a16:creationId xmlns:a16="http://schemas.microsoft.com/office/drawing/2014/main" id="{06E16111-F58E-7E06-3A18-09BC08A6EC5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83733" y="1595253"/>
                  <a:ext cx="1281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60" name="Gruppieren 211259">
            <a:extLst>
              <a:ext uri="{FF2B5EF4-FFF2-40B4-BE49-F238E27FC236}">
                <a16:creationId xmlns:a16="http://schemas.microsoft.com/office/drawing/2014/main" id="{3F15033E-60A3-19F8-80DA-46356B29EECD}"/>
              </a:ext>
            </a:extLst>
          </p:cNvPr>
          <p:cNvGrpSpPr/>
          <p:nvPr/>
        </p:nvGrpSpPr>
        <p:grpSpPr>
          <a:xfrm>
            <a:off x="6826533" y="1564653"/>
            <a:ext cx="298440" cy="150840"/>
            <a:chOff x="6826533" y="1564653"/>
            <a:chExt cx="29844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1258" name="Freihand 211257">
                  <a:extLst>
                    <a:ext uri="{FF2B5EF4-FFF2-40B4-BE49-F238E27FC236}">
                      <a16:creationId xmlns:a16="http://schemas.microsoft.com/office/drawing/2014/main" id="{45212E38-BB14-6822-30B9-9BB0B1183C72}"/>
                    </a:ext>
                  </a:extLst>
                </p14:cNvPr>
                <p14:cNvContentPartPr/>
                <p14:nvPr/>
              </p14:nvContentPartPr>
              <p14:xfrm>
                <a:off x="6826533" y="1564653"/>
                <a:ext cx="62280" cy="150840"/>
              </p14:xfrm>
            </p:contentPart>
          </mc:Choice>
          <mc:Fallback>
            <p:pic>
              <p:nvPicPr>
                <p:cNvPr id="211258" name="Freihand 211257">
                  <a:extLst>
                    <a:ext uri="{FF2B5EF4-FFF2-40B4-BE49-F238E27FC236}">
                      <a16:creationId xmlns:a16="http://schemas.microsoft.com/office/drawing/2014/main" id="{45212E38-BB14-6822-30B9-9BB0B1183C7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817533" y="1555653"/>
                  <a:ext cx="79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1259" name="Freihand 211258">
                  <a:extLst>
                    <a:ext uri="{FF2B5EF4-FFF2-40B4-BE49-F238E27FC236}">
                      <a16:creationId xmlns:a16="http://schemas.microsoft.com/office/drawing/2014/main" id="{ACF3BEA4-4C03-08CA-1303-33C3BA978267}"/>
                    </a:ext>
                  </a:extLst>
                </p14:cNvPr>
                <p14:cNvContentPartPr/>
                <p14:nvPr/>
              </p14:nvContentPartPr>
              <p14:xfrm>
                <a:off x="7003653" y="1582293"/>
                <a:ext cx="121320" cy="106560"/>
              </p14:xfrm>
            </p:contentPart>
          </mc:Choice>
          <mc:Fallback>
            <p:pic>
              <p:nvPicPr>
                <p:cNvPr id="211259" name="Freihand 211258">
                  <a:extLst>
                    <a:ext uri="{FF2B5EF4-FFF2-40B4-BE49-F238E27FC236}">
                      <a16:creationId xmlns:a16="http://schemas.microsoft.com/office/drawing/2014/main" id="{ACF3BEA4-4C03-08CA-1303-33C3BA97826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95013" y="1573653"/>
                  <a:ext cx="1389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11261" name="Freihand 211260">
                <a:extLst>
                  <a:ext uri="{FF2B5EF4-FFF2-40B4-BE49-F238E27FC236}">
                    <a16:creationId xmlns:a16="http://schemas.microsoft.com/office/drawing/2014/main" id="{450E3354-DFD4-80B4-3E08-25BB8F82BC4C}"/>
                  </a:ext>
                </a:extLst>
              </p14:cNvPr>
              <p14:cNvContentPartPr/>
              <p14:nvPr/>
            </p14:nvContentPartPr>
            <p14:xfrm>
              <a:off x="2365053" y="1399413"/>
              <a:ext cx="196920" cy="125640"/>
            </p14:xfrm>
          </p:contentPart>
        </mc:Choice>
        <mc:Fallback>
          <p:pic>
            <p:nvPicPr>
              <p:cNvPr id="211261" name="Freihand 211260">
                <a:extLst>
                  <a:ext uri="{FF2B5EF4-FFF2-40B4-BE49-F238E27FC236}">
                    <a16:creationId xmlns:a16="http://schemas.microsoft.com/office/drawing/2014/main" id="{450E3354-DFD4-80B4-3E08-25BB8F82BC4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2356413" y="1390773"/>
                <a:ext cx="21456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64" name="Gruppieren 211263">
            <a:extLst>
              <a:ext uri="{FF2B5EF4-FFF2-40B4-BE49-F238E27FC236}">
                <a16:creationId xmlns:a16="http://schemas.microsoft.com/office/drawing/2014/main" id="{BFF6A068-8DC1-C6C0-2A9A-D595D98A67D8}"/>
              </a:ext>
            </a:extLst>
          </p:cNvPr>
          <p:cNvGrpSpPr/>
          <p:nvPr/>
        </p:nvGrpSpPr>
        <p:grpSpPr>
          <a:xfrm>
            <a:off x="7384893" y="1556373"/>
            <a:ext cx="326880" cy="136440"/>
            <a:chOff x="7384893" y="1556373"/>
            <a:chExt cx="32688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11262" name="Freihand 211261">
                  <a:extLst>
                    <a:ext uri="{FF2B5EF4-FFF2-40B4-BE49-F238E27FC236}">
                      <a16:creationId xmlns:a16="http://schemas.microsoft.com/office/drawing/2014/main" id="{59339966-C047-3FE9-3E0E-40AEF1977839}"/>
                    </a:ext>
                  </a:extLst>
                </p14:cNvPr>
                <p14:cNvContentPartPr/>
                <p14:nvPr/>
              </p14:nvContentPartPr>
              <p14:xfrm>
                <a:off x="7384893" y="1556373"/>
                <a:ext cx="132840" cy="136440"/>
              </p14:xfrm>
            </p:contentPart>
          </mc:Choice>
          <mc:Fallback>
            <p:pic>
              <p:nvPicPr>
                <p:cNvPr id="211262" name="Freihand 211261">
                  <a:extLst>
                    <a:ext uri="{FF2B5EF4-FFF2-40B4-BE49-F238E27FC236}">
                      <a16:creationId xmlns:a16="http://schemas.microsoft.com/office/drawing/2014/main" id="{59339966-C047-3FE9-3E0E-40AEF197783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375893" y="1547733"/>
                  <a:ext cx="150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11263" name="Freihand 211262">
                  <a:extLst>
                    <a:ext uri="{FF2B5EF4-FFF2-40B4-BE49-F238E27FC236}">
                      <a16:creationId xmlns:a16="http://schemas.microsoft.com/office/drawing/2014/main" id="{F5DC04E5-2268-E8B2-10C6-4B0E40A3BC38}"/>
                    </a:ext>
                  </a:extLst>
                </p14:cNvPr>
                <p14:cNvContentPartPr/>
                <p14:nvPr/>
              </p14:nvContentPartPr>
              <p14:xfrm>
                <a:off x="7578933" y="1574013"/>
                <a:ext cx="132840" cy="92160"/>
              </p14:xfrm>
            </p:contentPart>
          </mc:Choice>
          <mc:Fallback>
            <p:pic>
              <p:nvPicPr>
                <p:cNvPr id="211263" name="Freihand 211262">
                  <a:extLst>
                    <a:ext uri="{FF2B5EF4-FFF2-40B4-BE49-F238E27FC236}">
                      <a16:creationId xmlns:a16="http://schemas.microsoft.com/office/drawing/2014/main" id="{F5DC04E5-2268-E8B2-10C6-4B0E40A3BC3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69933" y="1565373"/>
                  <a:ext cx="1504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68" name="Gruppieren 211267">
            <a:extLst>
              <a:ext uri="{FF2B5EF4-FFF2-40B4-BE49-F238E27FC236}">
                <a16:creationId xmlns:a16="http://schemas.microsoft.com/office/drawing/2014/main" id="{753F216A-8941-45D2-EF2B-BC8A03483187}"/>
              </a:ext>
            </a:extLst>
          </p:cNvPr>
          <p:cNvGrpSpPr/>
          <p:nvPr/>
        </p:nvGrpSpPr>
        <p:grpSpPr>
          <a:xfrm>
            <a:off x="6192933" y="2860293"/>
            <a:ext cx="317520" cy="192960"/>
            <a:chOff x="6192933" y="2860293"/>
            <a:chExt cx="3175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11265" name="Freihand 211264">
                  <a:extLst>
                    <a:ext uri="{FF2B5EF4-FFF2-40B4-BE49-F238E27FC236}">
                      <a16:creationId xmlns:a16="http://schemas.microsoft.com/office/drawing/2014/main" id="{FD262BAD-A6B0-CEAA-E085-9D87D2168F9B}"/>
                    </a:ext>
                  </a:extLst>
                </p14:cNvPr>
                <p14:cNvContentPartPr/>
                <p14:nvPr/>
              </p14:nvContentPartPr>
              <p14:xfrm>
                <a:off x="6192933" y="2860293"/>
                <a:ext cx="129600" cy="136080"/>
              </p14:xfrm>
            </p:contentPart>
          </mc:Choice>
          <mc:Fallback>
            <p:pic>
              <p:nvPicPr>
                <p:cNvPr id="211265" name="Freihand 211264">
                  <a:extLst>
                    <a:ext uri="{FF2B5EF4-FFF2-40B4-BE49-F238E27FC236}">
                      <a16:creationId xmlns:a16="http://schemas.microsoft.com/office/drawing/2014/main" id="{FD262BAD-A6B0-CEAA-E085-9D87D2168F9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183933" y="2851293"/>
                  <a:ext cx="14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11266" name="Freihand 211265">
                  <a:extLst>
                    <a:ext uri="{FF2B5EF4-FFF2-40B4-BE49-F238E27FC236}">
                      <a16:creationId xmlns:a16="http://schemas.microsoft.com/office/drawing/2014/main" id="{0707840A-633E-5645-9E76-3006E0382811}"/>
                    </a:ext>
                  </a:extLst>
                </p14:cNvPr>
                <p14:cNvContentPartPr/>
                <p14:nvPr/>
              </p14:nvContentPartPr>
              <p14:xfrm>
                <a:off x="6276453" y="2911053"/>
                <a:ext cx="23040" cy="142200"/>
              </p14:xfrm>
            </p:contentPart>
          </mc:Choice>
          <mc:Fallback>
            <p:pic>
              <p:nvPicPr>
                <p:cNvPr id="211266" name="Freihand 211265">
                  <a:extLst>
                    <a:ext uri="{FF2B5EF4-FFF2-40B4-BE49-F238E27FC236}">
                      <a16:creationId xmlns:a16="http://schemas.microsoft.com/office/drawing/2014/main" id="{0707840A-633E-5645-9E76-3006E038281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267813" y="2902053"/>
                  <a:ext cx="40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11267" name="Freihand 211266">
                  <a:extLst>
                    <a:ext uri="{FF2B5EF4-FFF2-40B4-BE49-F238E27FC236}">
                      <a16:creationId xmlns:a16="http://schemas.microsoft.com/office/drawing/2014/main" id="{5F04A754-39BA-54B0-149E-CAA40ACE19DA}"/>
                    </a:ext>
                  </a:extLst>
                </p14:cNvPr>
                <p14:cNvContentPartPr/>
                <p14:nvPr/>
              </p14:nvContentPartPr>
              <p14:xfrm>
                <a:off x="6389133" y="2920053"/>
                <a:ext cx="121320" cy="111240"/>
              </p14:xfrm>
            </p:contentPart>
          </mc:Choice>
          <mc:Fallback>
            <p:pic>
              <p:nvPicPr>
                <p:cNvPr id="211267" name="Freihand 211266">
                  <a:extLst>
                    <a:ext uri="{FF2B5EF4-FFF2-40B4-BE49-F238E27FC236}">
                      <a16:creationId xmlns:a16="http://schemas.microsoft.com/office/drawing/2014/main" id="{5F04A754-39BA-54B0-149E-CAA40ACE19D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80133" y="2911053"/>
                  <a:ext cx="13896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71" name="Gruppieren 211270">
            <a:extLst>
              <a:ext uri="{FF2B5EF4-FFF2-40B4-BE49-F238E27FC236}">
                <a16:creationId xmlns:a16="http://schemas.microsoft.com/office/drawing/2014/main" id="{F0FF07C2-C955-5739-1136-B4FFA7872A19}"/>
              </a:ext>
            </a:extLst>
          </p:cNvPr>
          <p:cNvGrpSpPr/>
          <p:nvPr/>
        </p:nvGrpSpPr>
        <p:grpSpPr>
          <a:xfrm>
            <a:off x="6770733" y="2856333"/>
            <a:ext cx="315000" cy="158400"/>
            <a:chOff x="6770733" y="2856333"/>
            <a:chExt cx="31500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11269" name="Freihand 211268">
                  <a:extLst>
                    <a:ext uri="{FF2B5EF4-FFF2-40B4-BE49-F238E27FC236}">
                      <a16:creationId xmlns:a16="http://schemas.microsoft.com/office/drawing/2014/main" id="{02E24226-0BAB-D77A-BC77-F73F8CF4CED5}"/>
                    </a:ext>
                  </a:extLst>
                </p14:cNvPr>
                <p14:cNvContentPartPr/>
                <p14:nvPr/>
              </p14:nvContentPartPr>
              <p14:xfrm>
                <a:off x="6770733" y="2856333"/>
                <a:ext cx="123120" cy="158400"/>
              </p14:xfrm>
            </p:contentPart>
          </mc:Choice>
          <mc:Fallback>
            <p:pic>
              <p:nvPicPr>
                <p:cNvPr id="211269" name="Freihand 211268">
                  <a:extLst>
                    <a:ext uri="{FF2B5EF4-FFF2-40B4-BE49-F238E27FC236}">
                      <a16:creationId xmlns:a16="http://schemas.microsoft.com/office/drawing/2014/main" id="{02E24226-0BAB-D77A-BC77-F73F8CF4CED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762093" y="2847333"/>
                  <a:ext cx="140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11270" name="Freihand 211269">
                  <a:extLst>
                    <a:ext uri="{FF2B5EF4-FFF2-40B4-BE49-F238E27FC236}">
                      <a16:creationId xmlns:a16="http://schemas.microsoft.com/office/drawing/2014/main" id="{16D8B508-DE6D-0D0E-3F9D-4422CA15761F}"/>
                    </a:ext>
                  </a:extLst>
                </p14:cNvPr>
                <p14:cNvContentPartPr/>
                <p14:nvPr/>
              </p14:nvContentPartPr>
              <p14:xfrm>
                <a:off x="6973413" y="2893413"/>
                <a:ext cx="112320" cy="101160"/>
              </p14:xfrm>
            </p:contentPart>
          </mc:Choice>
          <mc:Fallback>
            <p:pic>
              <p:nvPicPr>
                <p:cNvPr id="211270" name="Freihand 211269">
                  <a:extLst>
                    <a:ext uri="{FF2B5EF4-FFF2-40B4-BE49-F238E27FC236}">
                      <a16:creationId xmlns:a16="http://schemas.microsoft.com/office/drawing/2014/main" id="{16D8B508-DE6D-0D0E-3F9D-4422CA15761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964413" y="2884413"/>
                  <a:ext cx="1299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75" name="Gruppieren 211274">
            <a:extLst>
              <a:ext uri="{FF2B5EF4-FFF2-40B4-BE49-F238E27FC236}">
                <a16:creationId xmlns:a16="http://schemas.microsoft.com/office/drawing/2014/main" id="{F1BC8948-F5A4-D2E2-DCEC-D8BD35629128}"/>
              </a:ext>
            </a:extLst>
          </p:cNvPr>
          <p:cNvGrpSpPr/>
          <p:nvPr/>
        </p:nvGrpSpPr>
        <p:grpSpPr>
          <a:xfrm>
            <a:off x="7303173" y="2896653"/>
            <a:ext cx="435240" cy="152640"/>
            <a:chOff x="7303173" y="2896653"/>
            <a:chExt cx="4352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11272" name="Freihand 211271">
                  <a:extLst>
                    <a:ext uri="{FF2B5EF4-FFF2-40B4-BE49-F238E27FC236}">
                      <a16:creationId xmlns:a16="http://schemas.microsoft.com/office/drawing/2014/main" id="{825A3AFD-D523-258B-EEBC-C5DEEECE1E9B}"/>
                    </a:ext>
                  </a:extLst>
                </p14:cNvPr>
                <p14:cNvContentPartPr/>
                <p14:nvPr/>
              </p14:nvContentPartPr>
              <p14:xfrm>
                <a:off x="7303173" y="2913933"/>
                <a:ext cx="153000" cy="135360"/>
              </p14:xfrm>
            </p:contentPart>
          </mc:Choice>
          <mc:Fallback>
            <p:pic>
              <p:nvPicPr>
                <p:cNvPr id="211272" name="Freihand 211271">
                  <a:extLst>
                    <a:ext uri="{FF2B5EF4-FFF2-40B4-BE49-F238E27FC236}">
                      <a16:creationId xmlns:a16="http://schemas.microsoft.com/office/drawing/2014/main" id="{825A3AFD-D523-258B-EEBC-C5DEEECE1E9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294533" y="2905293"/>
                  <a:ext cx="170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11273" name="Freihand 211272">
                  <a:extLst>
                    <a:ext uri="{FF2B5EF4-FFF2-40B4-BE49-F238E27FC236}">
                      <a16:creationId xmlns:a16="http://schemas.microsoft.com/office/drawing/2014/main" id="{C9E052EA-F515-63B5-5B4B-AB284DAA2FB6}"/>
                    </a:ext>
                  </a:extLst>
                </p14:cNvPr>
                <p14:cNvContentPartPr/>
                <p14:nvPr/>
              </p14:nvContentPartPr>
              <p14:xfrm>
                <a:off x="7337733" y="2962533"/>
                <a:ext cx="131040" cy="12600"/>
              </p14:xfrm>
            </p:contentPart>
          </mc:Choice>
          <mc:Fallback>
            <p:pic>
              <p:nvPicPr>
                <p:cNvPr id="211273" name="Freihand 211272">
                  <a:extLst>
                    <a:ext uri="{FF2B5EF4-FFF2-40B4-BE49-F238E27FC236}">
                      <a16:creationId xmlns:a16="http://schemas.microsoft.com/office/drawing/2014/main" id="{C9E052EA-F515-63B5-5B4B-AB284DAA2FB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328733" y="2953533"/>
                  <a:ext cx="148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11274" name="Freihand 211273">
                  <a:extLst>
                    <a:ext uri="{FF2B5EF4-FFF2-40B4-BE49-F238E27FC236}">
                      <a16:creationId xmlns:a16="http://schemas.microsoft.com/office/drawing/2014/main" id="{DB8712AF-59F9-57B6-D82E-6F873E6C9CA2}"/>
                    </a:ext>
                  </a:extLst>
                </p14:cNvPr>
                <p14:cNvContentPartPr/>
                <p14:nvPr/>
              </p14:nvContentPartPr>
              <p14:xfrm>
                <a:off x="7578933" y="2896653"/>
                <a:ext cx="159480" cy="124560"/>
              </p14:xfrm>
            </p:contentPart>
          </mc:Choice>
          <mc:Fallback>
            <p:pic>
              <p:nvPicPr>
                <p:cNvPr id="211274" name="Freihand 211273">
                  <a:extLst>
                    <a:ext uri="{FF2B5EF4-FFF2-40B4-BE49-F238E27FC236}">
                      <a16:creationId xmlns:a16="http://schemas.microsoft.com/office/drawing/2014/main" id="{DB8712AF-59F9-57B6-D82E-6F873E6C9CA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70293" y="2888013"/>
                  <a:ext cx="1771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78" name="Gruppieren 211277">
            <a:extLst>
              <a:ext uri="{FF2B5EF4-FFF2-40B4-BE49-F238E27FC236}">
                <a16:creationId xmlns:a16="http://schemas.microsoft.com/office/drawing/2014/main" id="{6F633077-0997-6BB7-4F50-1B82AED62AE4}"/>
              </a:ext>
            </a:extLst>
          </p:cNvPr>
          <p:cNvGrpSpPr/>
          <p:nvPr/>
        </p:nvGrpSpPr>
        <p:grpSpPr>
          <a:xfrm>
            <a:off x="8345733" y="2922933"/>
            <a:ext cx="369720" cy="179280"/>
            <a:chOff x="8345733" y="2922933"/>
            <a:chExt cx="3697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11276" name="Freihand 211275">
                  <a:extLst>
                    <a:ext uri="{FF2B5EF4-FFF2-40B4-BE49-F238E27FC236}">
                      <a16:creationId xmlns:a16="http://schemas.microsoft.com/office/drawing/2014/main" id="{4A0F8A10-07A5-850E-3208-25778355D382}"/>
                    </a:ext>
                  </a:extLst>
                </p14:cNvPr>
                <p14:cNvContentPartPr/>
                <p14:nvPr/>
              </p14:nvContentPartPr>
              <p14:xfrm>
                <a:off x="8345733" y="2923293"/>
                <a:ext cx="264240" cy="113400"/>
              </p14:xfrm>
            </p:contentPart>
          </mc:Choice>
          <mc:Fallback>
            <p:pic>
              <p:nvPicPr>
                <p:cNvPr id="211276" name="Freihand 211275">
                  <a:extLst>
                    <a:ext uri="{FF2B5EF4-FFF2-40B4-BE49-F238E27FC236}">
                      <a16:creationId xmlns:a16="http://schemas.microsoft.com/office/drawing/2014/main" id="{4A0F8A10-07A5-850E-3208-25778355D38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336733" y="2914653"/>
                  <a:ext cx="28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1277" name="Freihand 211276">
                  <a:extLst>
                    <a:ext uri="{FF2B5EF4-FFF2-40B4-BE49-F238E27FC236}">
                      <a16:creationId xmlns:a16="http://schemas.microsoft.com/office/drawing/2014/main" id="{140DAA1C-FB1D-1BA9-3783-04D97227993B}"/>
                    </a:ext>
                  </a:extLst>
                </p14:cNvPr>
                <p14:cNvContentPartPr/>
                <p14:nvPr/>
              </p14:nvContentPartPr>
              <p14:xfrm>
                <a:off x="8585853" y="2922933"/>
                <a:ext cx="129600" cy="179280"/>
              </p14:xfrm>
            </p:contentPart>
          </mc:Choice>
          <mc:Fallback>
            <p:pic>
              <p:nvPicPr>
                <p:cNvPr id="211277" name="Freihand 211276">
                  <a:extLst>
                    <a:ext uri="{FF2B5EF4-FFF2-40B4-BE49-F238E27FC236}">
                      <a16:creationId xmlns:a16="http://schemas.microsoft.com/office/drawing/2014/main" id="{140DAA1C-FB1D-1BA9-3783-04D97227993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576853" y="2913933"/>
                  <a:ext cx="1472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82" name="Gruppieren 211281">
            <a:extLst>
              <a:ext uri="{FF2B5EF4-FFF2-40B4-BE49-F238E27FC236}">
                <a16:creationId xmlns:a16="http://schemas.microsoft.com/office/drawing/2014/main" id="{2B079A00-1302-907B-2B29-0A6E444AAC9C}"/>
              </a:ext>
            </a:extLst>
          </p:cNvPr>
          <p:cNvGrpSpPr/>
          <p:nvPr/>
        </p:nvGrpSpPr>
        <p:grpSpPr>
          <a:xfrm>
            <a:off x="8892213" y="2827893"/>
            <a:ext cx="406800" cy="214560"/>
            <a:chOff x="8892213" y="2827893"/>
            <a:chExt cx="40680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11279" name="Freihand 211278">
                  <a:extLst>
                    <a:ext uri="{FF2B5EF4-FFF2-40B4-BE49-F238E27FC236}">
                      <a16:creationId xmlns:a16="http://schemas.microsoft.com/office/drawing/2014/main" id="{A539D967-34B8-0D90-52AE-C72DD59CA4A4}"/>
                    </a:ext>
                  </a:extLst>
                </p14:cNvPr>
                <p14:cNvContentPartPr/>
                <p14:nvPr/>
              </p14:nvContentPartPr>
              <p14:xfrm>
                <a:off x="8892213" y="2880093"/>
                <a:ext cx="120960" cy="162360"/>
              </p14:xfrm>
            </p:contentPart>
          </mc:Choice>
          <mc:Fallback>
            <p:pic>
              <p:nvPicPr>
                <p:cNvPr id="211279" name="Freihand 211278">
                  <a:extLst>
                    <a:ext uri="{FF2B5EF4-FFF2-40B4-BE49-F238E27FC236}">
                      <a16:creationId xmlns:a16="http://schemas.microsoft.com/office/drawing/2014/main" id="{A539D967-34B8-0D90-52AE-C72DD59CA4A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883213" y="2871093"/>
                  <a:ext cx="138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11280" name="Freihand 211279">
                  <a:extLst>
                    <a:ext uri="{FF2B5EF4-FFF2-40B4-BE49-F238E27FC236}">
                      <a16:creationId xmlns:a16="http://schemas.microsoft.com/office/drawing/2014/main" id="{7C7F1DDA-2D99-D03F-A18C-2DC081CCCED4}"/>
                    </a:ext>
                  </a:extLst>
                </p14:cNvPr>
                <p14:cNvContentPartPr/>
                <p14:nvPr/>
              </p14:nvContentPartPr>
              <p14:xfrm>
                <a:off x="8921013" y="2831493"/>
                <a:ext cx="159840" cy="40680"/>
              </p14:xfrm>
            </p:contentPart>
          </mc:Choice>
          <mc:Fallback>
            <p:pic>
              <p:nvPicPr>
                <p:cNvPr id="211280" name="Freihand 211279">
                  <a:extLst>
                    <a:ext uri="{FF2B5EF4-FFF2-40B4-BE49-F238E27FC236}">
                      <a16:creationId xmlns:a16="http://schemas.microsoft.com/office/drawing/2014/main" id="{7C7F1DDA-2D99-D03F-A18C-2DC081CCCED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912013" y="2822853"/>
                  <a:ext cx="177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11281" name="Freihand 211280">
                  <a:extLst>
                    <a:ext uri="{FF2B5EF4-FFF2-40B4-BE49-F238E27FC236}">
                      <a16:creationId xmlns:a16="http://schemas.microsoft.com/office/drawing/2014/main" id="{F4259E49-8C0F-8FCE-59A9-9A3165598191}"/>
                    </a:ext>
                  </a:extLst>
                </p14:cNvPr>
                <p14:cNvContentPartPr/>
                <p14:nvPr/>
              </p14:nvContentPartPr>
              <p14:xfrm>
                <a:off x="9138093" y="2827893"/>
                <a:ext cx="160920" cy="159120"/>
              </p14:xfrm>
            </p:contentPart>
          </mc:Choice>
          <mc:Fallback>
            <p:pic>
              <p:nvPicPr>
                <p:cNvPr id="211281" name="Freihand 211280">
                  <a:extLst>
                    <a:ext uri="{FF2B5EF4-FFF2-40B4-BE49-F238E27FC236}">
                      <a16:creationId xmlns:a16="http://schemas.microsoft.com/office/drawing/2014/main" id="{F4259E49-8C0F-8FCE-59A9-9A316559819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129453" y="2818893"/>
                  <a:ext cx="1785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89" name="Gruppieren 211288">
            <a:extLst>
              <a:ext uri="{FF2B5EF4-FFF2-40B4-BE49-F238E27FC236}">
                <a16:creationId xmlns:a16="http://schemas.microsoft.com/office/drawing/2014/main" id="{2B98E924-330F-A3BC-A548-EC0E2D4C42D8}"/>
              </a:ext>
            </a:extLst>
          </p:cNvPr>
          <p:cNvGrpSpPr/>
          <p:nvPr/>
        </p:nvGrpSpPr>
        <p:grpSpPr>
          <a:xfrm>
            <a:off x="669453" y="708213"/>
            <a:ext cx="1387440" cy="3407760"/>
            <a:chOff x="669453" y="708213"/>
            <a:chExt cx="1387440" cy="34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11116" name="Freihand 211115">
                  <a:extLst>
                    <a:ext uri="{FF2B5EF4-FFF2-40B4-BE49-F238E27FC236}">
                      <a16:creationId xmlns:a16="http://schemas.microsoft.com/office/drawing/2014/main" id="{74BB8C95-D5E6-BCFD-F6EA-A8BEA9C120F8}"/>
                    </a:ext>
                  </a:extLst>
                </p14:cNvPr>
                <p14:cNvContentPartPr/>
                <p14:nvPr/>
              </p14:nvContentPartPr>
              <p14:xfrm>
                <a:off x="669453" y="3117333"/>
                <a:ext cx="818280" cy="898560"/>
              </p14:xfrm>
            </p:contentPart>
          </mc:Choice>
          <mc:Fallback>
            <p:pic>
              <p:nvPicPr>
                <p:cNvPr id="211116" name="Freihand 211115">
                  <a:extLst>
                    <a:ext uri="{FF2B5EF4-FFF2-40B4-BE49-F238E27FC236}">
                      <a16:creationId xmlns:a16="http://schemas.microsoft.com/office/drawing/2014/main" id="{74BB8C95-D5E6-BCFD-F6EA-A8BEA9C120F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60813" y="3108693"/>
                  <a:ext cx="835920" cy="9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11117" name="Freihand 211116">
                  <a:extLst>
                    <a:ext uri="{FF2B5EF4-FFF2-40B4-BE49-F238E27FC236}">
                      <a16:creationId xmlns:a16="http://schemas.microsoft.com/office/drawing/2014/main" id="{F98518AD-3FEB-BAE7-62E3-CC2998390D68}"/>
                    </a:ext>
                  </a:extLst>
                </p14:cNvPr>
                <p14:cNvContentPartPr/>
                <p14:nvPr/>
              </p14:nvContentPartPr>
              <p14:xfrm>
                <a:off x="1329693" y="3895293"/>
                <a:ext cx="208080" cy="220680"/>
              </p14:xfrm>
            </p:contentPart>
          </mc:Choice>
          <mc:Fallback>
            <p:pic>
              <p:nvPicPr>
                <p:cNvPr id="211117" name="Freihand 211116">
                  <a:extLst>
                    <a:ext uri="{FF2B5EF4-FFF2-40B4-BE49-F238E27FC236}">
                      <a16:creationId xmlns:a16="http://schemas.microsoft.com/office/drawing/2014/main" id="{F98518AD-3FEB-BAE7-62E3-CC2998390D6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320693" y="3886293"/>
                  <a:ext cx="22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E8ED3ED3-1666-7984-7A98-36E5A79DDE0A}"/>
                    </a:ext>
                  </a:extLst>
                </p14:cNvPr>
                <p14:cNvContentPartPr/>
                <p14:nvPr/>
              </p14:nvContentPartPr>
              <p14:xfrm>
                <a:off x="828573" y="3590733"/>
                <a:ext cx="67320" cy="251280"/>
              </p14:xfrm>
            </p:contentPart>
          </mc:Choice>
          <mc:Fallback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E8ED3ED3-1666-7984-7A98-36E5A79DDE0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19933" y="3581733"/>
                  <a:ext cx="84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11120" name="Freihand 211119">
                  <a:extLst>
                    <a:ext uri="{FF2B5EF4-FFF2-40B4-BE49-F238E27FC236}">
                      <a16:creationId xmlns:a16="http://schemas.microsoft.com/office/drawing/2014/main" id="{B198019C-2E7B-3CF4-6D97-2948BE961918}"/>
                    </a:ext>
                  </a:extLst>
                </p14:cNvPr>
                <p14:cNvContentPartPr/>
                <p14:nvPr/>
              </p14:nvContentPartPr>
              <p14:xfrm>
                <a:off x="993453" y="3679293"/>
                <a:ext cx="84960" cy="156960"/>
              </p14:xfrm>
            </p:contentPart>
          </mc:Choice>
          <mc:Fallback>
            <p:pic>
              <p:nvPicPr>
                <p:cNvPr id="211120" name="Freihand 211119">
                  <a:extLst>
                    <a:ext uri="{FF2B5EF4-FFF2-40B4-BE49-F238E27FC236}">
                      <a16:creationId xmlns:a16="http://schemas.microsoft.com/office/drawing/2014/main" id="{B198019C-2E7B-3CF4-6D97-2948BE96191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84453" y="3670293"/>
                  <a:ext cx="10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981A4030-2390-AE00-EF4B-5EDEBF2B16AD}"/>
                    </a:ext>
                  </a:extLst>
                </p14:cNvPr>
                <p14:cNvContentPartPr/>
                <p14:nvPr/>
              </p14:nvContentPartPr>
              <p14:xfrm>
                <a:off x="1039533" y="3748053"/>
                <a:ext cx="28800" cy="39600"/>
              </p14:xfrm>
            </p:contentPart>
          </mc:Choice>
          <mc:Fallback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981A4030-2390-AE00-EF4B-5EDEBF2B16A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30533" y="3739413"/>
                  <a:ext cx="46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34BB97C3-C40D-7AF1-2FF8-5A163A1E67DA}"/>
                    </a:ext>
                  </a:extLst>
                </p14:cNvPr>
                <p14:cNvContentPartPr/>
                <p14:nvPr/>
              </p14:nvContentPartPr>
              <p14:xfrm>
                <a:off x="885093" y="3952173"/>
                <a:ext cx="110880" cy="31320"/>
              </p14:xfrm>
            </p:contentPart>
          </mc:Choice>
          <mc:Fallback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34BB97C3-C40D-7AF1-2FF8-5A163A1E67D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76093" y="3943173"/>
                  <a:ext cx="128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11129" name="Freihand 211128">
                  <a:extLst>
                    <a:ext uri="{FF2B5EF4-FFF2-40B4-BE49-F238E27FC236}">
                      <a16:creationId xmlns:a16="http://schemas.microsoft.com/office/drawing/2014/main" id="{C09A62D9-2B31-400D-59DF-0E99D0F12D73}"/>
                    </a:ext>
                  </a:extLst>
                </p14:cNvPr>
                <p14:cNvContentPartPr/>
                <p14:nvPr/>
              </p14:nvContentPartPr>
              <p14:xfrm>
                <a:off x="879333" y="4020213"/>
                <a:ext cx="107640" cy="36720"/>
              </p14:xfrm>
            </p:contentPart>
          </mc:Choice>
          <mc:Fallback>
            <p:pic>
              <p:nvPicPr>
                <p:cNvPr id="211129" name="Freihand 211128">
                  <a:extLst>
                    <a:ext uri="{FF2B5EF4-FFF2-40B4-BE49-F238E27FC236}">
                      <a16:creationId xmlns:a16="http://schemas.microsoft.com/office/drawing/2014/main" id="{C09A62D9-2B31-400D-59DF-0E99D0F12D7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70333" y="4011573"/>
                  <a:ext cx="12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11130" name="Freihand 211129">
                  <a:extLst>
                    <a:ext uri="{FF2B5EF4-FFF2-40B4-BE49-F238E27FC236}">
                      <a16:creationId xmlns:a16="http://schemas.microsoft.com/office/drawing/2014/main" id="{91E23189-652D-B876-993C-02C2F191195A}"/>
                    </a:ext>
                  </a:extLst>
                </p14:cNvPr>
                <p14:cNvContentPartPr/>
                <p14:nvPr/>
              </p14:nvContentPartPr>
              <p14:xfrm>
                <a:off x="1049973" y="3892773"/>
                <a:ext cx="145440" cy="169560"/>
              </p14:xfrm>
            </p:contentPart>
          </mc:Choice>
          <mc:Fallback>
            <p:pic>
              <p:nvPicPr>
                <p:cNvPr id="211130" name="Freihand 211129">
                  <a:extLst>
                    <a:ext uri="{FF2B5EF4-FFF2-40B4-BE49-F238E27FC236}">
                      <a16:creationId xmlns:a16="http://schemas.microsoft.com/office/drawing/2014/main" id="{91E23189-652D-B876-993C-02C2F191195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1333" y="3883773"/>
                  <a:ext cx="163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65055EAA-E1E3-7FD5-72E4-92C9B713DA85}"/>
                    </a:ext>
                  </a:extLst>
                </p14:cNvPr>
                <p14:cNvContentPartPr/>
                <p14:nvPr/>
              </p14:nvContentPartPr>
              <p14:xfrm>
                <a:off x="1177053" y="3883773"/>
                <a:ext cx="82800" cy="123480"/>
              </p14:xfrm>
            </p:contentPart>
          </mc:Choice>
          <mc:Fallback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65055EAA-E1E3-7FD5-72E4-92C9B713DA8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68413" y="3874773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11155" name="Freihand 211154">
                  <a:extLst>
                    <a:ext uri="{FF2B5EF4-FFF2-40B4-BE49-F238E27FC236}">
                      <a16:creationId xmlns:a16="http://schemas.microsoft.com/office/drawing/2014/main" id="{30FA5C62-6FE0-CC5D-2D85-5CFF42B65B4F}"/>
                    </a:ext>
                  </a:extLst>
                </p14:cNvPr>
                <p14:cNvContentPartPr/>
                <p14:nvPr/>
              </p14:nvContentPartPr>
              <p14:xfrm>
                <a:off x="1569093" y="708213"/>
                <a:ext cx="487800" cy="3078360"/>
              </p14:xfrm>
            </p:contentPart>
          </mc:Choice>
          <mc:Fallback>
            <p:pic>
              <p:nvPicPr>
                <p:cNvPr id="211155" name="Freihand 211154">
                  <a:extLst>
                    <a:ext uri="{FF2B5EF4-FFF2-40B4-BE49-F238E27FC236}">
                      <a16:creationId xmlns:a16="http://schemas.microsoft.com/office/drawing/2014/main" id="{30FA5C62-6FE0-CC5D-2D85-5CFF42B65B4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560453" y="699213"/>
                  <a:ext cx="505440" cy="30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11156" name="Freihand 211155">
                  <a:extLst>
                    <a:ext uri="{FF2B5EF4-FFF2-40B4-BE49-F238E27FC236}">
                      <a16:creationId xmlns:a16="http://schemas.microsoft.com/office/drawing/2014/main" id="{901E4882-573D-FB27-94A9-424C5D2A3D35}"/>
                    </a:ext>
                  </a:extLst>
                </p14:cNvPr>
                <p14:cNvContentPartPr/>
                <p14:nvPr/>
              </p14:nvContentPartPr>
              <p14:xfrm>
                <a:off x="1637493" y="3633573"/>
                <a:ext cx="116640" cy="196200"/>
              </p14:xfrm>
            </p:contentPart>
          </mc:Choice>
          <mc:Fallback>
            <p:pic>
              <p:nvPicPr>
                <p:cNvPr id="211156" name="Freihand 211155">
                  <a:extLst>
                    <a:ext uri="{FF2B5EF4-FFF2-40B4-BE49-F238E27FC236}">
                      <a16:creationId xmlns:a16="http://schemas.microsoft.com/office/drawing/2014/main" id="{901E4882-573D-FB27-94A9-424C5D2A3D3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628853" y="3624573"/>
                  <a:ext cx="134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11158" name="Freihand 211157">
                  <a:extLst>
                    <a:ext uri="{FF2B5EF4-FFF2-40B4-BE49-F238E27FC236}">
                      <a16:creationId xmlns:a16="http://schemas.microsoft.com/office/drawing/2014/main" id="{83328935-6C18-16C9-3A38-401980CA416F}"/>
                    </a:ext>
                  </a:extLst>
                </p14:cNvPr>
                <p14:cNvContentPartPr/>
                <p14:nvPr/>
              </p14:nvContentPartPr>
              <p14:xfrm>
                <a:off x="1414653" y="3241893"/>
                <a:ext cx="93240" cy="235440"/>
              </p14:xfrm>
            </p:contentPart>
          </mc:Choice>
          <mc:Fallback>
            <p:pic>
              <p:nvPicPr>
                <p:cNvPr id="211158" name="Freihand 211157">
                  <a:extLst>
                    <a:ext uri="{FF2B5EF4-FFF2-40B4-BE49-F238E27FC236}">
                      <a16:creationId xmlns:a16="http://schemas.microsoft.com/office/drawing/2014/main" id="{83328935-6C18-16C9-3A38-401980CA416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406013" y="3232893"/>
                  <a:ext cx="110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11159" name="Freihand 211158">
                  <a:extLst>
                    <a:ext uri="{FF2B5EF4-FFF2-40B4-BE49-F238E27FC236}">
                      <a16:creationId xmlns:a16="http://schemas.microsoft.com/office/drawing/2014/main" id="{CBE6C6D5-278F-76C5-97BA-0743A75F7569}"/>
                    </a:ext>
                  </a:extLst>
                </p14:cNvPr>
                <p14:cNvContentPartPr/>
                <p14:nvPr/>
              </p14:nvContentPartPr>
              <p14:xfrm>
                <a:off x="1518333" y="3323253"/>
                <a:ext cx="48960" cy="173160"/>
              </p14:xfrm>
            </p:contentPart>
          </mc:Choice>
          <mc:Fallback>
            <p:pic>
              <p:nvPicPr>
                <p:cNvPr id="211159" name="Freihand 211158">
                  <a:extLst>
                    <a:ext uri="{FF2B5EF4-FFF2-40B4-BE49-F238E27FC236}">
                      <a16:creationId xmlns:a16="http://schemas.microsoft.com/office/drawing/2014/main" id="{CBE6C6D5-278F-76C5-97BA-0743A75F756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509333" y="3314613"/>
                  <a:ext cx="66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11160" name="Freihand 211159">
                  <a:extLst>
                    <a:ext uri="{FF2B5EF4-FFF2-40B4-BE49-F238E27FC236}">
                      <a16:creationId xmlns:a16="http://schemas.microsoft.com/office/drawing/2014/main" id="{79F9AD24-409F-EC36-E442-E0790838CC4A}"/>
                    </a:ext>
                  </a:extLst>
                </p14:cNvPr>
                <p14:cNvContentPartPr/>
                <p14:nvPr/>
              </p14:nvContentPartPr>
              <p14:xfrm>
                <a:off x="1553973" y="3293013"/>
                <a:ext cx="70920" cy="142920"/>
              </p14:xfrm>
            </p:contentPart>
          </mc:Choice>
          <mc:Fallback>
            <p:pic>
              <p:nvPicPr>
                <p:cNvPr id="211160" name="Freihand 211159">
                  <a:extLst>
                    <a:ext uri="{FF2B5EF4-FFF2-40B4-BE49-F238E27FC236}">
                      <a16:creationId xmlns:a16="http://schemas.microsoft.com/office/drawing/2014/main" id="{79F9AD24-409F-EC36-E442-E0790838CC4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545333" y="3284013"/>
                  <a:ext cx="88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11283" name="Freihand 211282">
                  <a:extLst>
                    <a:ext uri="{FF2B5EF4-FFF2-40B4-BE49-F238E27FC236}">
                      <a16:creationId xmlns:a16="http://schemas.microsoft.com/office/drawing/2014/main" id="{0EDD7A88-6313-6EFE-ACE2-4CAB6E444F27}"/>
                    </a:ext>
                  </a:extLst>
                </p14:cNvPr>
                <p14:cNvContentPartPr/>
                <p14:nvPr/>
              </p14:nvContentPartPr>
              <p14:xfrm>
                <a:off x="1524813" y="3538533"/>
                <a:ext cx="14400" cy="108720"/>
              </p14:xfrm>
            </p:contentPart>
          </mc:Choice>
          <mc:Fallback>
            <p:pic>
              <p:nvPicPr>
                <p:cNvPr id="211283" name="Freihand 211282">
                  <a:extLst>
                    <a:ext uri="{FF2B5EF4-FFF2-40B4-BE49-F238E27FC236}">
                      <a16:creationId xmlns:a16="http://schemas.microsoft.com/office/drawing/2014/main" id="{0EDD7A88-6313-6EFE-ACE2-4CAB6E444F2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515813" y="3529893"/>
                  <a:ext cx="3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11284" name="Freihand 211283">
                  <a:extLst>
                    <a:ext uri="{FF2B5EF4-FFF2-40B4-BE49-F238E27FC236}">
                      <a16:creationId xmlns:a16="http://schemas.microsoft.com/office/drawing/2014/main" id="{934E4AAE-8027-F6CC-53CE-8A5F208E60A2}"/>
                    </a:ext>
                  </a:extLst>
                </p14:cNvPr>
                <p14:cNvContentPartPr/>
                <p14:nvPr/>
              </p14:nvContentPartPr>
              <p14:xfrm>
                <a:off x="1561893" y="3517653"/>
                <a:ext cx="14040" cy="97560"/>
              </p14:xfrm>
            </p:contentPart>
          </mc:Choice>
          <mc:Fallback>
            <p:pic>
              <p:nvPicPr>
                <p:cNvPr id="211284" name="Freihand 211283">
                  <a:extLst>
                    <a:ext uri="{FF2B5EF4-FFF2-40B4-BE49-F238E27FC236}">
                      <a16:creationId xmlns:a16="http://schemas.microsoft.com/office/drawing/2014/main" id="{934E4AAE-8027-F6CC-53CE-8A5F208E60A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553253" y="3509013"/>
                  <a:ext cx="3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11286" name="Freihand 211285">
                  <a:extLst>
                    <a:ext uri="{FF2B5EF4-FFF2-40B4-BE49-F238E27FC236}">
                      <a16:creationId xmlns:a16="http://schemas.microsoft.com/office/drawing/2014/main" id="{F78A4865-F442-DCA5-A9C2-68A376941D6D}"/>
                    </a:ext>
                  </a:extLst>
                </p14:cNvPr>
                <p14:cNvContentPartPr/>
                <p14:nvPr/>
              </p14:nvContentPartPr>
              <p14:xfrm>
                <a:off x="1525893" y="3678213"/>
                <a:ext cx="80640" cy="101160"/>
              </p14:xfrm>
            </p:contentPart>
          </mc:Choice>
          <mc:Fallback>
            <p:pic>
              <p:nvPicPr>
                <p:cNvPr id="211286" name="Freihand 211285">
                  <a:extLst>
                    <a:ext uri="{FF2B5EF4-FFF2-40B4-BE49-F238E27FC236}">
                      <a16:creationId xmlns:a16="http://schemas.microsoft.com/office/drawing/2014/main" id="{F78A4865-F442-DCA5-A9C2-68A376941D6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516893" y="3669213"/>
                  <a:ext cx="98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11287" name="Freihand 211286">
                  <a:extLst>
                    <a:ext uri="{FF2B5EF4-FFF2-40B4-BE49-F238E27FC236}">
                      <a16:creationId xmlns:a16="http://schemas.microsoft.com/office/drawing/2014/main" id="{A1674D0F-01AD-9281-A7AF-7A545DBDE49F}"/>
                    </a:ext>
                  </a:extLst>
                </p14:cNvPr>
                <p14:cNvContentPartPr/>
                <p14:nvPr/>
              </p14:nvContentPartPr>
              <p14:xfrm>
                <a:off x="1531293" y="3626013"/>
                <a:ext cx="75960" cy="51480"/>
              </p14:xfrm>
            </p:contentPart>
          </mc:Choice>
          <mc:Fallback>
            <p:pic>
              <p:nvPicPr>
                <p:cNvPr id="211287" name="Freihand 211286">
                  <a:extLst>
                    <a:ext uri="{FF2B5EF4-FFF2-40B4-BE49-F238E27FC236}">
                      <a16:creationId xmlns:a16="http://schemas.microsoft.com/office/drawing/2014/main" id="{A1674D0F-01AD-9281-A7AF-7A545DBDE49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522653" y="3617373"/>
                  <a:ext cx="93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11288" name="Freihand 211287">
                  <a:extLst>
                    <a:ext uri="{FF2B5EF4-FFF2-40B4-BE49-F238E27FC236}">
                      <a16:creationId xmlns:a16="http://schemas.microsoft.com/office/drawing/2014/main" id="{B371CF63-D5EF-7835-36C1-A1E8023A7966}"/>
                    </a:ext>
                  </a:extLst>
                </p14:cNvPr>
                <p14:cNvContentPartPr/>
                <p14:nvPr/>
              </p14:nvContentPartPr>
              <p14:xfrm>
                <a:off x="1622373" y="3601533"/>
                <a:ext cx="63720" cy="109080"/>
              </p14:xfrm>
            </p:contentPart>
          </mc:Choice>
          <mc:Fallback>
            <p:pic>
              <p:nvPicPr>
                <p:cNvPr id="211288" name="Freihand 211287">
                  <a:extLst>
                    <a:ext uri="{FF2B5EF4-FFF2-40B4-BE49-F238E27FC236}">
                      <a16:creationId xmlns:a16="http://schemas.microsoft.com/office/drawing/2014/main" id="{B371CF63-D5EF-7835-36C1-A1E8023A796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613373" y="3592893"/>
                  <a:ext cx="813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211290" name="Freihand 211289">
                <a:extLst>
                  <a:ext uri="{FF2B5EF4-FFF2-40B4-BE49-F238E27FC236}">
                    <a16:creationId xmlns:a16="http://schemas.microsoft.com/office/drawing/2014/main" id="{FCB51B95-8244-FB60-77CA-976068106E5E}"/>
                  </a:ext>
                </a:extLst>
              </p14:cNvPr>
              <p14:cNvContentPartPr/>
              <p14:nvPr/>
            </p14:nvContentPartPr>
            <p14:xfrm>
              <a:off x="5897013" y="3316053"/>
              <a:ext cx="203040" cy="190080"/>
            </p14:xfrm>
          </p:contentPart>
        </mc:Choice>
        <mc:Fallback>
          <p:pic>
            <p:nvPicPr>
              <p:cNvPr id="211290" name="Freihand 211289">
                <a:extLst>
                  <a:ext uri="{FF2B5EF4-FFF2-40B4-BE49-F238E27FC236}">
                    <a16:creationId xmlns:a16="http://schemas.microsoft.com/office/drawing/2014/main" id="{FCB51B95-8244-FB60-77CA-976068106E5E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888373" y="3307053"/>
                <a:ext cx="22068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93" name="Gruppieren 211292">
            <a:extLst>
              <a:ext uri="{FF2B5EF4-FFF2-40B4-BE49-F238E27FC236}">
                <a16:creationId xmlns:a16="http://schemas.microsoft.com/office/drawing/2014/main" id="{6124D018-44BF-FA58-C05B-B00053F51A7F}"/>
              </a:ext>
            </a:extLst>
          </p:cNvPr>
          <p:cNvGrpSpPr/>
          <p:nvPr/>
        </p:nvGrpSpPr>
        <p:grpSpPr>
          <a:xfrm>
            <a:off x="2524533" y="3071613"/>
            <a:ext cx="1079640" cy="1133640"/>
            <a:chOff x="2524533" y="3071613"/>
            <a:chExt cx="1079640" cy="11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11291" name="Freihand 211290">
                  <a:extLst>
                    <a:ext uri="{FF2B5EF4-FFF2-40B4-BE49-F238E27FC236}">
                      <a16:creationId xmlns:a16="http://schemas.microsoft.com/office/drawing/2014/main" id="{ABF1F4B3-6395-3C0C-C14E-309A93D31C28}"/>
                    </a:ext>
                  </a:extLst>
                </p14:cNvPr>
                <p14:cNvContentPartPr/>
                <p14:nvPr/>
              </p14:nvContentPartPr>
              <p14:xfrm>
                <a:off x="2592213" y="3071613"/>
                <a:ext cx="1011960" cy="1099800"/>
              </p14:xfrm>
            </p:contentPart>
          </mc:Choice>
          <mc:Fallback>
            <p:pic>
              <p:nvPicPr>
                <p:cNvPr id="211291" name="Freihand 211290">
                  <a:extLst>
                    <a:ext uri="{FF2B5EF4-FFF2-40B4-BE49-F238E27FC236}">
                      <a16:creationId xmlns:a16="http://schemas.microsoft.com/office/drawing/2014/main" id="{ABF1F4B3-6395-3C0C-C14E-309A93D31C2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583213" y="3062973"/>
                  <a:ext cx="102960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11292" name="Freihand 211291">
                  <a:extLst>
                    <a:ext uri="{FF2B5EF4-FFF2-40B4-BE49-F238E27FC236}">
                      <a16:creationId xmlns:a16="http://schemas.microsoft.com/office/drawing/2014/main" id="{F8FFB934-7E1E-94B2-B14D-98A0F18469AC}"/>
                    </a:ext>
                  </a:extLst>
                </p14:cNvPr>
                <p14:cNvContentPartPr/>
                <p14:nvPr/>
              </p14:nvContentPartPr>
              <p14:xfrm>
                <a:off x="2524533" y="3990693"/>
                <a:ext cx="151920" cy="214560"/>
              </p14:xfrm>
            </p:contentPart>
          </mc:Choice>
          <mc:Fallback>
            <p:pic>
              <p:nvPicPr>
                <p:cNvPr id="211292" name="Freihand 211291">
                  <a:extLst>
                    <a:ext uri="{FF2B5EF4-FFF2-40B4-BE49-F238E27FC236}">
                      <a16:creationId xmlns:a16="http://schemas.microsoft.com/office/drawing/2014/main" id="{F8FFB934-7E1E-94B2-B14D-98A0F18469A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515893" y="3981693"/>
                  <a:ext cx="16956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211297" name="Freihand 211296">
                <a:extLst>
                  <a:ext uri="{FF2B5EF4-FFF2-40B4-BE49-F238E27FC236}">
                    <a16:creationId xmlns:a16="http://schemas.microsoft.com/office/drawing/2014/main" id="{2E3DE1D7-7944-52BF-A87A-55CDD2637059}"/>
                  </a:ext>
                </a:extLst>
              </p14:cNvPr>
              <p14:cNvContentPartPr/>
              <p14:nvPr/>
            </p14:nvContentPartPr>
            <p14:xfrm>
              <a:off x="5597133" y="1429653"/>
              <a:ext cx="55080" cy="32040"/>
            </p14:xfrm>
          </p:contentPart>
        </mc:Choice>
        <mc:Fallback>
          <p:pic>
            <p:nvPicPr>
              <p:cNvPr id="211297" name="Freihand 211296">
                <a:extLst>
                  <a:ext uri="{FF2B5EF4-FFF2-40B4-BE49-F238E27FC236}">
                    <a16:creationId xmlns:a16="http://schemas.microsoft.com/office/drawing/2014/main" id="{2E3DE1D7-7944-52BF-A87A-55CDD2637059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588133" y="1420653"/>
                <a:ext cx="727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313" name="Gruppieren 211312">
            <a:extLst>
              <a:ext uri="{FF2B5EF4-FFF2-40B4-BE49-F238E27FC236}">
                <a16:creationId xmlns:a16="http://schemas.microsoft.com/office/drawing/2014/main" id="{499F075F-EFA5-C0BE-8F60-DE6B2012DE49}"/>
              </a:ext>
            </a:extLst>
          </p:cNvPr>
          <p:cNvGrpSpPr/>
          <p:nvPr/>
        </p:nvGrpSpPr>
        <p:grpSpPr>
          <a:xfrm>
            <a:off x="8820933" y="1914573"/>
            <a:ext cx="2969640" cy="615600"/>
            <a:chOff x="8820933" y="1914573"/>
            <a:chExt cx="2969640" cy="61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11176" name="Freihand 211175">
                  <a:extLst>
                    <a:ext uri="{FF2B5EF4-FFF2-40B4-BE49-F238E27FC236}">
                      <a16:creationId xmlns:a16="http://schemas.microsoft.com/office/drawing/2014/main" id="{F624D16D-7F29-D49F-D12F-83FC88A53092}"/>
                    </a:ext>
                  </a:extLst>
                </p14:cNvPr>
                <p14:cNvContentPartPr/>
                <p14:nvPr/>
              </p14:nvContentPartPr>
              <p14:xfrm>
                <a:off x="8820933" y="1952013"/>
                <a:ext cx="231840" cy="155160"/>
              </p14:xfrm>
            </p:contentPart>
          </mc:Choice>
          <mc:Fallback>
            <p:pic>
              <p:nvPicPr>
                <p:cNvPr id="211176" name="Freihand 211175">
                  <a:extLst>
                    <a:ext uri="{FF2B5EF4-FFF2-40B4-BE49-F238E27FC236}">
                      <a16:creationId xmlns:a16="http://schemas.microsoft.com/office/drawing/2014/main" id="{F624D16D-7F29-D49F-D12F-83FC88A5309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11933" y="1943373"/>
                  <a:ext cx="249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11177" name="Freihand 211176">
                  <a:extLst>
                    <a:ext uri="{FF2B5EF4-FFF2-40B4-BE49-F238E27FC236}">
                      <a16:creationId xmlns:a16="http://schemas.microsoft.com/office/drawing/2014/main" id="{2E024C4D-BBC3-B140-B7CE-457D648CADDE}"/>
                    </a:ext>
                  </a:extLst>
                </p14:cNvPr>
                <p14:cNvContentPartPr/>
                <p14:nvPr/>
              </p14:nvContentPartPr>
              <p14:xfrm>
                <a:off x="9099933" y="1914573"/>
                <a:ext cx="389160" cy="192960"/>
              </p14:xfrm>
            </p:contentPart>
          </mc:Choice>
          <mc:Fallback>
            <p:pic>
              <p:nvPicPr>
                <p:cNvPr id="211177" name="Freihand 211176">
                  <a:extLst>
                    <a:ext uri="{FF2B5EF4-FFF2-40B4-BE49-F238E27FC236}">
                      <a16:creationId xmlns:a16="http://schemas.microsoft.com/office/drawing/2014/main" id="{2E024C4D-BBC3-B140-B7CE-457D648CADD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091293" y="1905573"/>
                  <a:ext cx="406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11178" name="Freihand 211177">
                  <a:extLst>
                    <a:ext uri="{FF2B5EF4-FFF2-40B4-BE49-F238E27FC236}">
                      <a16:creationId xmlns:a16="http://schemas.microsoft.com/office/drawing/2014/main" id="{4EC10BCF-F72A-4552-7395-65327E0003FB}"/>
                    </a:ext>
                  </a:extLst>
                </p14:cNvPr>
                <p14:cNvContentPartPr/>
                <p14:nvPr/>
              </p14:nvContentPartPr>
              <p14:xfrm>
                <a:off x="9561813" y="2018973"/>
                <a:ext cx="104400" cy="99000"/>
              </p14:xfrm>
            </p:contentPart>
          </mc:Choice>
          <mc:Fallback>
            <p:pic>
              <p:nvPicPr>
                <p:cNvPr id="211178" name="Freihand 211177">
                  <a:extLst>
                    <a:ext uri="{FF2B5EF4-FFF2-40B4-BE49-F238E27FC236}">
                      <a16:creationId xmlns:a16="http://schemas.microsoft.com/office/drawing/2014/main" id="{4EC10BCF-F72A-4552-7395-65327E0003F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553173" y="2010333"/>
                  <a:ext cx="12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11179" name="Freihand 211178">
                  <a:extLst>
                    <a:ext uri="{FF2B5EF4-FFF2-40B4-BE49-F238E27FC236}">
                      <a16:creationId xmlns:a16="http://schemas.microsoft.com/office/drawing/2014/main" id="{0CFDF58E-930E-60E8-7FC3-D27175F615FE}"/>
                    </a:ext>
                  </a:extLst>
                </p14:cNvPr>
                <p14:cNvContentPartPr/>
                <p14:nvPr/>
              </p14:nvContentPartPr>
              <p14:xfrm>
                <a:off x="9688173" y="1934373"/>
                <a:ext cx="319320" cy="153000"/>
              </p14:xfrm>
            </p:contentPart>
          </mc:Choice>
          <mc:Fallback>
            <p:pic>
              <p:nvPicPr>
                <p:cNvPr id="211179" name="Freihand 211178">
                  <a:extLst>
                    <a:ext uri="{FF2B5EF4-FFF2-40B4-BE49-F238E27FC236}">
                      <a16:creationId xmlns:a16="http://schemas.microsoft.com/office/drawing/2014/main" id="{0CFDF58E-930E-60E8-7FC3-D27175F615F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679533" y="1925733"/>
                  <a:ext cx="336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11180" name="Freihand 211179">
                  <a:extLst>
                    <a:ext uri="{FF2B5EF4-FFF2-40B4-BE49-F238E27FC236}">
                      <a16:creationId xmlns:a16="http://schemas.microsoft.com/office/drawing/2014/main" id="{28FE07D8-D89C-7E79-3738-8C35B9B4BFB4}"/>
                    </a:ext>
                  </a:extLst>
                </p14:cNvPr>
                <p14:cNvContentPartPr/>
                <p14:nvPr/>
              </p14:nvContentPartPr>
              <p14:xfrm>
                <a:off x="10036653" y="2028333"/>
                <a:ext cx="205200" cy="52560"/>
              </p14:xfrm>
            </p:contentPart>
          </mc:Choice>
          <mc:Fallback>
            <p:pic>
              <p:nvPicPr>
                <p:cNvPr id="211180" name="Freihand 211179">
                  <a:extLst>
                    <a:ext uri="{FF2B5EF4-FFF2-40B4-BE49-F238E27FC236}">
                      <a16:creationId xmlns:a16="http://schemas.microsoft.com/office/drawing/2014/main" id="{28FE07D8-D89C-7E79-3738-8C35B9B4BFB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028013" y="2019333"/>
                  <a:ext cx="222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11181" name="Freihand 211180">
                  <a:extLst>
                    <a:ext uri="{FF2B5EF4-FFF2-40B4-BE49-F238E27FC236}">
                      <a16:creationId xmlns:a16="http://schemas.microsoft.com/office/drawing/2014/main" id="{C8D10E8F-2B06-6239-3617-BDE817023BAC}"/>
                    </a:ext>
                  </a:extLst>
                </p14:cNvPr>
                <p14:cNvContentPartPr/>
                <p14:nvPr/>
              </p14:nvContentPartPr>
              <p14:xfrm>
                <a:off x="10286493" y="2030853"/>
                <a:ext cx="51480" cy="56520"/>
              </p14:xfrm>
            </p:contentPart>
          </mc:Choice>
          <mc:Fallback>
            <p:pic>
              <p:nvPicPr>
                <p:cNvPr id="211181" name="Freihand 211180">
                  <a:extLst>
                    <a:ext uri="{FF2B5EF4-FFF2-40B4-BE49-F238E27FC236}">
                      <a16:creationId xmlns:a16="http://schemas.microsoft.com/office/drawing/2014/main" id="{C8D10E8F-2B06-6239-3617-BDE817023BA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277493" y="2021853"/>
                  <a:ext cx="69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11182" name="Freihand 211181">
                  <a:extLst>
                    <a:ext uri="{FF2B5EF4-FFF2-40B4-BE49-F238E27FC236}">
                      <a16:creationId xmlns:a16="http://schemas.microsoft.com/office/drawing/2014/main" id="{396F911E-8755-5168-F648-5D0B6CED5CDF}"/>
                    </a:ext>
                  </a:extLst>
                </p14:cNvPr>
                <p14:cNvContentPartPr/>
                <p14:nvPr/>
              </p14:nvContentPartPr>
              <p14:xfrm>
                <a:off x="10385493" y="2008893"/>
                <a:ext cx="88560" cy="94680"/>
              </p14:xfrm>
            </p:contentPart>
          </mc:Choice>
          <mc:Fallback>
            <p:pic>
              <p:nvPicPr>
                <p:cNvPr id="211182" name="Freihand 211181">
                  <a:extLst>
                    <a:ext uri="{FF2B5EF4-FFF2-40B4-BE49-F238E27FC236}">
                      <a16:creationId xmlns:a16="http://schemas.microsoft.com/office/drawing/2014/main" id="{396F911E-8755-5168-F648-5D0B6CED5CD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376493" y="2000253"/>
                  <a:ext cx="10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11183" name="Freihand 211182">
                  <a:extLst>
                    <a:ext uri="{FF2B5EF4-FFF2-40B4-BE49-F238E27FC236}">
                      <a16:creationId xmlns:a16="http://schemas.microsoft.com/office/drawing/2014/main" id="{D5D90301-8205-C747-A52E-1000AF5B4729}"/>
                    </a:ext>
                  </a:extLst>
                </p14:cNvPr>
                <p14:cNvContentPartPr/>
                <p14:nvPr/>
              </p14:nvContentPartPr>
              <p14:xfrm>
                <a:off x="10511493" y="2032653"/>
                <a:ext cx="72720" cy="59760"/>
              </p14:xfrm>
            </p:contentPart>
          </mc:Choice>
          <mc:Fallback>
            <p:pic>
              <p:nvPicPr>
                <p:cNvPr id="211183" name="Freihand 211182">
                  <a:extLst>
                    <a:ext uri="{FF2B5EF4-FFF2-40B4-BE49-F238E27FC236}">
                      <a16:creationId xmlns:a16="http://schemas.microsoft.com/office/drawing/2014/main" id="{D5D90301-8205-C747-A52E-1000AF5B472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502853" y="2024013"/>
                  <a:ext cx="90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11184" name="Freihand 211183">
                  <a:extLst>
                    <a:ext uri="{FF2B5EF4-FFF2-40B4-BE49-F238E27FC236}">
                      <a16:creationId xmlns:a16="http://schemas.microsoft.com/office/drawing/2014/main" id="{D79098BA-6D3B-167F-9C71-80AC719946CC}"/>
                    </a:ext>
                  </a:extLst>
                </p14:cNvPr>
                <p14:cNvContentPartPr/>
                <p14:nvPr/>
              </p14:nvContentPartPr>
              <p14:xfrm>
                <a:off x="10659453" y="1951293"/>
                <a:ext cx="71280" cy="137520"/>
              </p14:xfrm>
            </p:contentPart>
          </mc:Choice>
          <mc:Fallback>
            <p:pic>
              <p:nvPicPr>
                <p:cNvPr id="211184" name="Freihand 211183">
                  <a:extLst>
                    <a:ext uri="{FF2B5EF4-FFF2-40B4-BE49-F238E27FC236}">
                      <a16:creationId xmlns:a16="http://schemas.microsoft.com/office/drawing/2014/main" id="{D79098BA-6D3B-167F-9C71-80AC719946C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650453" y="1942653"/>
                  <a:ext cx="8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11185" name="Freihand 211184">
                  <a:extLst>
                    <a:ext uri="{FF2B5EF4-FFF2-40B4-BE49-F238E27FC236}">
                      <a16:creationId xmlns:a16="http://schemas.microsoft.com/office/drawing/2014/main" id="{02BE50A2-5DAB-5D0A-1713-EF2BA050E606}"/>
                    </a:ext>
                  </a:extLst>
                </p14:cNvPr>
                <p14:cNvContentPartPr/>
                <p14:nvPr/>
              </p14:nvContentPartPr>
              <p14:xfrm>
                <a:off x="10782573" y="2017173"/>
                <a:ext cx="286200" cy="69120"/>
              </p14:xfrm>
            </p:contentPart>
          </mc:Choice>
          <mc:Fallback>
            <p:pic>
              <p:nvPicPr>
                <p:cNvPr id="211185" name="Freihand 211184">
                  <a:extLst>
                    <a:ext uri="{FF2B5EF4-FFF2-40B4-BE49-F238E27FC236}">
                      <a16:creationId xmlns:a16="http://schemas.microsoft.com/office/drawing/2014/main" id="{02BE50A2-5DAB-5D0A-1713-EF2BA050E60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773573" y="2008173"/>
                  <a:ext cx="303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11186" name="Freihand 211185">
                  <a:extLst>
                    <a:ext uri="{FF2B5EF4-FFF2-40B4-BE49-F238E27FC236}">
                      <a16:creationId xmlns:a16="http://schemas.microsoft.com/office/drawing/2014/main" id="{805B16A3-C42E-DF04-4309-A8207DBC8D0A}"/>
                    </a:ext>
                  </a:extLst>
                </p14:cNvPr>
                <p14:cNvContentPartPr/>
                <p14:nvPr/>
              </p14:nvContentPartPr>
              <p14:xfrm>
                <a:off x="11123493" y="1939773"/>
                <a:ext cx="137160" cy="149400"/>
              </p14:xfrm>
            </p:contentPart>
          </mc:Choice>
          <mc:Fallback>
            <p:pic>
              <p:nvPicPr>
                <p:cNvPr id="211186" name="Freihand 211185">
                  <a:extLst>
                    <a:ext uri="{FF2B5EF4-FFF2-40B4-BE49-F238E27FC236}">
                      <a16:creationId xmlns:a16="http://schemas.microsoft.com/office/drawing/2014/main" id="{805B16A3-C42E-DF04-4309-A8207DBC8D0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114853" y="1931133"/>
                  <a:ext cx="154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11187" name="Freihand 211186">
                  <a:extLst>
                    <a:ext uri="{FF2B5EF4-FFF2-40B4-BE49-F238E27FC236}">
                      <a16:creationId xmlns:a16="http://schemas.microsoft.com/office/drawing/2014/main" id="{740A5060-C3E4-F09B-D82E-135C475A7CB0}"/>
                    </a:ext>
                  </a:extLst>
                </p14:cNvPr>
                <p14:cNvContentPartPr/>
                <p14:nvPr/>
              </p14:nvContentPartPr>
              <p14:xfrm>
                <a:off x="11284773" y="1925013"/>
                <a:ext cx="12600" cy="80640"/>
              </p14:xfrm>
            </p:contentPart>
          </mc:Choice>
          <mc:Fallback>
            <p:pic>
              <p:nvPicPr>
                <p:cNvPr id="211187" name="Freihand 211186">
                  <a:extLst>
                    <a:ext uri="{FF2B5EF4-FFF2-40B4-BE49-F238E27FC236}">
                      <a16:creationId xmlns:a16="http://schemas.microsoft.com/office/drawing/2014/main" id="{740A5060-C3E4-F09B-D82E-135C475A7CB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276133" y="1916373"/>
                  <a:ext cx="3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11188" name="Freihand 211187">
                  <a:extLst>
                    <a:ext uri="{FF2B5EF4-FFF2-40B4-BE49-F238E27FC236}">
                      <a16:creationId xmlns:a16="http://schemas.microsoft.com/office/drawing/2014/main" id="{3FA04DCA-78D5-D48A-96FD-DBEC74B462F0}"/>
                    </a:ext>
                  </a:extLst>
                </p14:cNvPr>
                <p14:cNvContentPartPr/>
                <p14:nvPr/>
              </p14:nvContentPartPr>
              <p14:xfrm>
                <a:off x="11330853" y="2040213"/>
                <a:ext cx="230040" cy="31680"/>
              </p14:xfrm>
            </p:contentPart>
          </mc:Choice>
          <mc:Fallback>
            <p:pic>
              <p:nvPicPr>
                <p:cNvPr id="211188" name="Freihand 211187">
                  <a:extLst>
                    <a:ext uri="{FF2B5EF4-FFF2-40B4-BE49-F238E27FC236}">
                      <a16:creationId xmlns:a16="http://schemas.microsoft.com/office/drawing/2014/main" id="{3FA04DCA-78D5-D48A-96FD-DBEC74B462F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322213" y="2031213"/>
                  <a:ext cx="247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11189" name="Freihand 211188">
                  <a:extLst>
                    <a:ext uri="{FF2B5EF4-FFF2-40B4-BE49-F238E27FC236}">
                      <a16:creationId xmlns:a16="http://schemas.microsoft.com/office/drawing/2014/main" id="{225891DE-31BE-DE96-245C-F1D9DC51A959}"/>
                    </a:ext>
                  </a:extLst>
                </p14:cNvPr>
                <p14:cNvContentPartPr/>
                <p14:nvPr/>
              </p14:nvContentPartPr>
              <p14:xfrm>
                <a:off x="11540733" y="2030853"/>
                <a:ext cx="249840" cy="69480"/>
              </p14:xfrm>
            </p:contentPart>
          </mc:Choice>
          <mc:Fallback>
            <p:pic>
              <p:nvPicPr>
                <p:cNvPr id="211189" name="Freihand 211188">
                  <a:extLst>
                    <a:ext uri="{FF2B5EF4-FFF2-40B4-BE49-F238E27FC236}">
                      <a16:creationId xmlns:a16="http://schemas.microsoft.com/office/drawing/2014/main" id="{225891DE-31BE-DE96-245C-F1D9DC51A95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531733" y="2021853"/>
                  <a:ext cx="267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11191" name="Freihand 211190">
                  <a:extLst>
                    <a:ext uri="{FF2B5EF4-FFF2-40B4-BE49-F238E27FC236}">
                      <a16:creationId xmlns:a16="http://schemas.microsoft.com/office/drawing/2014/main" id="{4AC92556-4CE2-1B06-DB6E-6DE2668140F1}"/>
                    </a:ext>
                  </a:extLst>
                </p14:cNvPr>
                <p14:cNvContentPartPr/>
                <p14:nvPr/>
              </p14:nvContentPartPr>
              <p14:xfrm>
                <a:off x="8926413" y="2280333"/>
                <a:ext cx="132120" cy="87120"/>
              </p14:xfrm>
            </p:contentPart>
          </mc:Choice>
          <mc:Fallback>
            <p:pic>
              <p:nvPicPr>
                <p:cNvPr id="211191" name="Freihand 211190">
                  <a:extLst>
                    <a:ext uri="{FF2B5EF4-FFF2-40B4-BE49-F238E27FC236}">
                      <a16:creationId xmlns:a16="http://schemas.microsoft.com/office/drawing/2014/main" id="{4AC92556-4CE2-1B06-DB6E-6DE2668140F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917413" y="2271333"/>
                  <a:ext cx="149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11192" name="Freihand 211191">
                  <a:extLst>
                    <a:ext uri="{FF2B5EF4-FFF2-40B4-BE49-F238E27FC236}">
                      <a16:creationId xmlns:a16="http://schemas.microsoft.com/office/drawing/2014/main" id="{9BCB4ABC-9BF1-0785-C0A0-D7A1828B8E94}"/>
                    </a:ext>
                  </a:extLst>
                </p14:cNvPr>
                <p14:cNvContentPartPr/>
                <p14:nvPr/>
              </p14:nvContentPartPr>
              <p14:xfrm>
                <a:off x="9072573" y="2218773"/>
                <a:ext cx="79920" cy="129600"/>
              </p14:xfrm>
            </p:contentPart>
          </mc:Choice>
          <mc:Fallback>
            <p:pic>
              <p:nvPicPr>
                <p:cNvPr id="211192" name="Freihand 211191">
                  <a:extLst>
                    <a:ext uri="{FF2B5EF4-FFF2-40B4-BE49-F238E27FC236}">
                      <a16:creationId xmlns:a16="http://schemas.microsoft.com/office/drawing/2014/main" id="{9BCB4ABC-9BF1-0785-C0A0-D7A1828B8E9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063933" y="2210133"/>
                  <a:ext cx="97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11193" name="Freihand 211192">
                  <a:extLst>
                    <a:ext uri="{FF2B5EF4-FFF2-40B4-BE49-F238E27FC236}">
                      <a16:creationId xmlns:a16="http://schemas.microsoft.com/office/drawing/2014/main" id="{F4CFC2B8-0C82-B1E2-244A-45DDF719D1A3}"/>
                    </a:ext>
                  </a:extLst>
                </p14:cNvPr>
                <p14:cNvContentPartPr/>
                <p14:nvPr/>
              </p14:nvContentPartPr>
              <p14:xfrm>
                <a:off x="9200733" y="2273493"/>
                <a:ext cx="168480" cy="206640"/>
              </p14:xfrm>
            </p:contentPart>
          </mc:Choice>
          <mc:Fallback>
            <p:pic>
              <p:nvPicPr>
                <p:cNvPr id="211193" name="Freihand 211192">
                  <a:extLst>
                    <a:ext uri="{FF2B5EF4-FFF2-40B4-BE49-F238E27FC236}">
                      <a16:creationId xmlns:a16="http://schemas.microsoft.com/office/drawing/2014/main" id="{F4CFC2B8-0C82-B1E2-244A-45DDF719D1A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191733" y="2264493"/>
                  <a:ext cx="186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11194" name="Freihand 211193">
                  <a:extLst>
                    <a:ext uri="{FF2B5EF4-FFF2-40B4-BE49-F238E27FC236}">
                      <a16:creationId xmlns:a16="http://schemas.microsoft.com/office/drawing/2014/main" id="{A3AE4015-8AA2-9129-6558-E6B8F5CD14A3}"/>
                    </a:ext>
                  </a:extLst>
                </p14:cNvPr>
                <p14:cNvContentPartPr/>
                <p14:nvPr/>
              </p14:nvContentPartPr>
              <p14:xfrm>
                <a:off x="9384693" y="2263053"/>
                <a:ext cx="108720" cy="104760"/>
              </p14:xfrm>
            </p:contentPart>
          </mc:Choice>
          <mc:Fallback>
            <p:pic>
              <p:nvPicPr>
                <p:cNvPr id="211194" name="Freihand 211193">
                  <a:extLst>
                    <a:ext uri="{FF2B5EF4-FFF2-40B4-BE49-F238E27FC236}">
                      <a16:creationId xmlns:a16="http://schemas.microsoft.com/office/drawing/2014/main" id="{A3AE4015-8AA2-9129-6558-E6B8F5CD14A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376053" y="2254053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11195" name="Freihand 211194">
                  <a:extLst>
                    <a:ext uri="{FF2B5EF4-FFF2-40B4-BE49-F238E27FC236}">
                      <a16:creationId xmlns:a16="http://schemas.microsoft.com/office/drawing/2014/main" id="{D085DAFF-FDBE-C439-B112-7187C2EC620C}"/>
                    </a:ext>
                  </a:extLst>
                </p14:cNvPr>
                <p14:cNvContentPartPr/>
                <p14:nvPr/>
              </p14:nvContentPartPr>
              <p14:xfrm>
                <a:off x="9538773" y="2269893"/>
                <a:ext cx="82440" cy="83160"/>
              </p14:xfrm>
            </p:contentPart>
          </mc:Choice>
          <mc:Fallback>
            <p:pic>
              <p:nvPicPr>
                <p:cNvPr id="211195" name="Freihand 211194">
                  <a:extLst>
                    <a:ext uri="{FF2B5EF4-FFF2-40B4-BE49-F238E27FC236}">
                      <a16:creationId xmlns:a16="http://schemas.microsoft.com/office/drawing/2014/main" id="{D085DAFF-FDBE-C439-B112-7187C2EC620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530133" y="2260893"/>
                  <a:ext cx="100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11196" name="Freihand 211195">
                  <a:extLst>
                    <a:ext uri="{FF2B5EF4-FFF2-40B4-BE49-F238E27FC236}">
                      <a16:creationId xmlns:a16="http://schemas.microsoft.com/office/drawing/2014/main" id="{40E146A4-3A87-EB82-E3E2-10C7C024E16C}"/>
                    </a:ext>
                  </a:extLst>
                </p14:cNvPr>
                <p14:cNvContentPartPr/>
                <p14:nvPr/>
              </p14:nvContentPartPr>
              <p14:xfrm>
                <a:off x="9649293" y="2182413"/>
                <a:ext cx="81720" cy="182880"/>
              </p14:xfrm>
            </p:contentPart>
          </mc:Choice>
          <mc:Fallback>
            <p:pic>
              <p:nvPicPr>
                <p:cNvPr id="211196" name="Freihand 211195">
                  <a:extLst>
                    <a:ext uri="{FF2B5EF4-FFF2-40B4-BE49-F238E27FC236}">
                      <a16:creationId xmlns:a16="http://schemas.microsoft.com/office/drawing/2014/main" id="{40E146A4-3A87-EB82-E3E2-10C7C024E16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640293" y="2173773"/>
                  <a:ext cx="99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11197" name="Freihand 211196">
                  <a:extLst>
                    <a:ext uri="{FF2B5EF4-FFF2-40B4-BE49-F238E27FC236}">
                      <a16:creationId xmlns:a16="http://schemas.microsoft.com/office/drawing/2014/main" id="{AF21533E-A70C-5995-B76D-03B8F593CEA9}"/>
                    </a:ext>
                  </a:extLst>
                </p14:cNvPr>
                <p14:cNvContentPartPr/>
                <p14:nvPr/>
              </p14:nvContentPartPr>
              <p14:xfrm>
                <a:off x="9794013" y="2268093"/>
                <a:ext cx="188640" cy="83880"/>
              </p14:xfrm>
            </p:contentPart>
          </mc:Choice>
          <mc:Fallback>
            <p:pic>
              <p:nvPicPr>
                <p:cNvPr id="211197" name="Freihand 211196">
                  <a:extLst>
                    <a:ext uri="{FF2B5EF4-FFF2-40B4-BE49-F238E27FC236}">
                      <a16:creationId xmlns:a16="http://schemas.microsoft.com/office/drawing/2014/main" id="{AF21533E-A70C-5995-B76D-03B8F593CEA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785013" y="2259093"/>
                  <a:ext cx="206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11199" name="Freihand 211198">
                  <a:extLst>
                    <a:ext uri="{FF2B5EF4-FFF2-40B4-BE49-F238E27FC236}">
                      <a16:creationId xmlns:a16="http://schemas.microsoft.com/office/drawing/2014/main" id="{356DDFF3-0497-7F22-DCEB-92301704B64A}"/>
                    </a:ext>
                  </a:extLst>
                </p14:cNvPr>
                <p14:cNvContentPartPr/>
                <p14:nvPr/>
              </p14:nvContentPartPr>
              <p14:xfrm>
                <a:off x="10256973" y="2174493"/>
                <a:ext cx="91800" cy="154800"/>
              </p14:xfrm>
            </p:contentPart>
          </mc:Choice>
          <mc:Fallback>
            <p:pic>
              <p:nvPicPr>
                <p:cNvPr id="211199" name="Freihand 211198">
                  <a:extLst>
                    <a:ext uri="{FF2B5EF4-FFF2-40B4-BE49-F238E27FC236}">
                      <a16:creationId xmlns:a16="http://schemas.microsoft.com/office/drawing/2014/main" id="{356DDFF3-0497-7F22-DCEB-92301704B64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247973" y="2165853"/>
                  <a:ext cx="10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11200" name="Freihand 211199">
                  <a:extLst>
                    <a:ext uri="{FF2B5EF4-FFF2-40B4-BE49-F238E27FC236}">
                      <a16:creationId xmlns:a16="http://schemas.microsoft.com/office/drawing/2014/main" id="{F6EA751A-1864-A38F-DFB6-C22FAF66CE10}"/>
                    </a:ext>
                  </a:extLst>
                </p14:cNvPr>
                <p14:cNvContentPartPr/>
                <p14:nvPr/>
              </p14:nvContentPartPr>
              <p14:xfrm>
                <a:off x="10255893" y="2273133"/>
                <a:ext cx="110160" cy="5760"/>
              </p14:xfrm>
            </p:contentPart>
          </mc:Choice>
          <mc:Fallback>
            <p:pic>
              <p:nvPicPr>
                <p:cNvPr id="211200" name="Freihand 211199">
                  <a:extLst>
                    <a:ext uri="{FF2B5EF4-FFF2-40B4-BE49-F238E27FC236}">
                      <a16:creationId xmlns:a16="http://schemas.microsoft.com/office/drawing/2014/main" id="{F6EA751A-1864-A38F-DFB6-C22FAF66CE1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247253" y="2264133"/>
                  <a:ext cx="12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BF93D766-83C5-16EA-45E8-75F053F4693D}"/>
                    </a:ext>
                  </a:extLst>
                </p14:cNvPr>
                <p14:cNvContentPartPr/>
                <p14:nvPr/>
              </p14:nvContentPartPr>
              <p14:xfrm>
                <a:off x="10435533" y="2302293"/>
                <a:ext cx="109080" cy="93960"/>
              </p14:xfrm>
            </p:contentPart>
          </mc:Choice>
          <mc:Fallback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BF93D766-83C5-16EA-45E8-75F053F4693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426893" y="2293293"/>
                  <a:ext cx="126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211202" name="Freihand 211201">
                  <a:extLst>
                    <a:ext uri="{FF2B5EF4-FFF2-40B4-BE49-F238E27FC236}">
                      <a16:creationId xmlns:a16="http://schemas.microsoft.com/office/drawing/2014/main" id="{72A9C415-9A3E-1E8E-0831-13D54BEAFE81}"/>
                    </a:ext>
                  </a:extLst>
                </p14:cNvPr>
                <p14:cNvContentPartPr/>
                <p14:nvPr/>
              </p14:nvContentPartPr>
              <p14:xfrm>
                <a:off x="10646493" y="2273493"/>
                <a:ext cx="123480" cy="50400"/>
              </p14:xfrm>
            </p:contentPart>
          </mc:Choice>
          <mc:Fallback>
            <p:pic>
              <p:nvPicPr>
                <p:cNvPr id="211202" name="Freihand 211201">
                  <a:extLst>
                    <a:ext uri="{FF2B5EF4-FFF2-40B4-BE49-F238E27FC236}">
                      <a16:creationId xmlns:a16="http://schemas.microsoft.com/office/drawing/2014/main" id="{72A9C415-9A3E-1E8E-0831-13D54BEAFE8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637493" y="2264853"/>
                  <a:ext cx="141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11203" name="Freihand 211202">
                  <a:extLst>
                    <a:ext uri="{FF2B5EF4-FFF2-40B4-BE49-F238E27FC236}">
                      <a16:creationId xmlns:a16="http://schemas.microsoft.com/office/drawing/2014/main" id="{FB218DC6-594B-06BC-12FD-61AECE752716}"/>
                    </a:ext>
                  </a:extLst>
                </p14:cNvPr>
                <p14:cNvContentPartPr/>
                <p14:nvPr/>
              </p14:nvContentPartPr>
              <p14:xfrm>
                <a:off x="10921533" y="2276733"/>
                <a:ext cx="134280" cy="83160"/>
              </p14:xfrm>
            </p:contentPart>
          </mc:Choice>
          <mc:Fallback>
            <p:pic>
              <p:nvPicPr>
                <p:cNvPr id="211203" name="Freihand 211202">
                  <a:extLst>
                    <a:ext uri="{FF2B5EF4-FFF2-40B4-BE49-F238E27FC236}">
                      <a16:creationId xmlns:a16="http://schemas.microsoft.com/office/drawing/2014/main" id="{FB218DC6-594B-06BC-12FD-61AECE75271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912893" y="2267733"/>
                  <a:ext cx="151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11307" name="Freihand 211306">
                  <a:extLst>
                    <a:ext uri="{FF2B5EF4-FFF2-40B4-BE49-F238E27FC236}">
                      <a16:creationId xmlns:a16="http://schemas.microsoft.com/office/drawing/2014/main" id="{0966341F-36F6-1D29-0158-0A02F5235D1A}"/>
                    </a:ext>
                  </a:extLst>
                </p14:cNvPr>
                <p14:cNvContentPartPr/>
                <p14:nvPr/>
              </p14:nvContentPartPr>
              <p14:xfrm>
                <a:off x="9166173" y="2439093"/>
                <a:ext cx="2179440" cy="91080"/>
              </p14:xfrm>
            </p:contentPart>
          </mc:Choice>
          <mc:Fallback>
            <p:pic>
              <p:nvPicPr>
                <p:cNvPr id="211307" name="Freihand 211306">
                  <a:extLst>
                    <a:ext uri="{FF2B5EF4-FFF2-40B4-BE49-F238E27FC236}">
                      <a16:creationId xmlns:a16="http://schemas.microsoft.com/office/drawing/2014/main" id="{0966341F-36F6-1D29-0158-0A02F5235D1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157173" y="2430093"/>
                  <a:ext cx="219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11308" name="Freihand 211307">
                  <a:extLst>
                    <a:ext uri="{FF2B5EF4-FFF2-40B4-BE49-F238E27FC236}">
                      <a16:creationId xmlns:a16="http://schemas.microsoft.com/office/drawing/2014/main" id="{2F3BF3C7-639D-353A-43F5-4A8F1C6EFDB8}"/>
                    </a:ext>
                  </a:extLst>
                </p14:cNvPr>
                <p14:cNvContentPartPr/>
                <p14:nvPr/>
              </p14:nvContentPartPr>
              <p14:xfrm>
                <a:off x="11441373" y="2262333"/>
                <a:ext cx="152640" cy="156600"/>
              </p14:xfrm>
            </p:contentPart>
          </mc:Choice>
          <mc:Fallback>
            <p:pic>
              <p:nvPicPr>
                <p:cNvPr id="211308" name="Freihand 211307">
                  <a:extLst>
                    <a:ext uri="{FF2B5EF4-FFF2-40B4-BE49-F238E27FC236}">
                      <a16:creationId xmlns:a16="http://schemas.microsoft.com/office/drawing/2014/main" id="{2F3BF3C7-639D-353A-43F5-4A8F1C6EFDB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432733" y="2253333"/>
                  <a:ext cx="170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11309" name="Freihand 211308">
                  <a:extLst>
                    <a:ext uri="{FF2B5EF4-FFF2-40B4-BE49-F238E27FC236}">
                      <a16:creationId xmlns:a16="http://schemas.microsoft.com/office/drawing/2014/main" id="{14B243A6-1280-59E0-C395-1E66A44ECFDF}"/>
                    </a:ext>
                  </a:extLst>
                </p14:cNvPr>
                <p14:cNvContentPartPr/>
                <p14:nvPr/>
              </p14:nvContentPartPr>
              <p14:xfrm>
                <a:off x="11322573" y="2180253"/>
                <a:ext cx="367560" cy="289440"/>
              </p14:xfrm>
            </p:contentPart>
          </mc:Choice>
          <mc:Fallback>
            <p:pic>
              <p:nvPicPr>
                <p:cNvPr id="211309" name="Freihand 211308">
                  <a:extLst>
                    <a:ext uri="{FF2B5EF4-FFF2-40B4-BE49-F238E27FC236}">
                      <a16:creationId xmlns:a16="http://schemas.microsoft.com/office/drawing/2014/main" id="{14B243A6-1280-59E0-C395-1E66A44ECFD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313933" y="2171253"/>
                  <a:ext cx="38520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12" name="Gruppieren 211311">
            <a:extLst>
              <a:ext uri="{FF2B5EF4-FFF2-40B4-BE49-F238E27FC236}">
                <a16:creationId xmlns:a16="http://schemas.microsoft.com/office/drawing/2014/main" id="{F267D287-74B2-E4B9-B1A3-41BFEC1BBEEF}"/>
              </a:ext>
            </a:extLst>
          </p:cNvPr>
          <p:cNvGrpSpPr/>
          <p:nvPr/>
        </p:nvGrpSpPr>
        <p:grpSpPr>
          <a:xfrm>
            <a:off x="2805693" y="97653"/>
            <a:ext cx="2145600" cy="1911960"/>
            <a:chOff x="2805693" y="97653"/>
            <a:chExt cx="2145600" cy="19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11298" name="Freihand 211297">
                  <a:extLst>
                    <a:ext uri="{FF2B5EF4-FFF2-40B4-BE49-F238E27FC236}">
                      <a16:creationId xmlns:a16="http://schemas.microsoft.com/office/drawing/2014/main" id="{1C7F81FF-21FD-0F2C-A0F2-3D519A538109}"/>
                    </a:ext>
                  </a:extLst>
                </p14:cNvPr>
                <p14:cNvContentPartPr/>
                <p14:nvPr/>
              </p14:nvContentPartPr>
              <p14:xfrm>
                <a:off x="2805693" y="97653"/>
                <a:ext cx="1493640" cy="1748880"/>
              </p14:xfrm>
            </p:contentPart>
          </mc:Choice>
          <mc:Fallback>
            <p:pic>
              <p:nvPicPr>
                <p:cNvPr id="211298" name="Freihand 211297">
                  <a:extLst>
                    <a:ext uri="{FF2B5EF4-FFF2-40B4-BE49-F238E27FC236}">
                      <a16:creationId xmlns:a16="http://schemas.microsoft.com/office/drawing/2014/main" id="{1C7F81FF-21FD-0F2C-A0F2-3D519A53810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797053" y="89013"/>
                  <a:ext cx="1511280" cy="17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11299" name="Freihand 211298">
                  <a:extLst>
                    <a:ext uri="{FF2B5EF4-FFF2-40B4-BE49-F238E27FC236}">
                      <a16:creationId xmlns:a16="http://schemas.microsoft.com/office/drawing/2014/main" id="{3E313E58-1DD9-BE08-88E6-05CAC34EF79A}"/>
                    </a:ext>
                  </a:extLst>
                </p14:cNvPr>
                <p14:cNvContentPartPr/>
                <p14:nvPr/>
              </p14:nvContentPartPr>
              <p14:xfrm>
                <a:off x="4251093" y="1751133"/>
                <a:ext cx="108000" cy="258480"/>
              </p14:xfrm>
            </p:contentPart>
          </mc:Choice>
          <mc:Fallback>
            <p:pic>
              <p:nvPicPr>
                <p:cNvPr id="211299" name="Freihand 211298">
                  <a:extLst>
                    <a:ext uri="{FF2B5EF4-FFF2-40B4-BE49-F238E27FC236}">
                      <a16:creationId xmlns:a16="http://schemas.microsoft.com/office/drawing/2014/main" id="{3E313E58-1DD9-BE08-88E6-05CAC34EF79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242453" y="1742493"/>
                  <a:ext cx="125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11301" name="Freihand 211300">
                  <a:extLst>
                    <a:ext uri="{FF2B5EF4-FFF2-40B4-BE49-F238E27FC236}">
                      <a16:creationId xmlns:a16="http://schemas.microsoft.com/office/drawing/2014/main" id="{7A5BB08C-AE96-96DF-2EC0-C5BDBB9441F4}"/>
                    </a:ext>
                  </a:extLst>
                </p14:cNvPr>
                <p14:cNvContentPartPr/>
                <p14:nvPr/>
              </p14:nvContentPartPr>
              <p14:xfrm>
                <a:off x="4250733" y="1156053"/>
                <a:ext cx="131040" cy="237960"/>
              </p14:xfrm>
            </p:contentPart>
          </mc:Choice>
          <mc:Fallback>
            <p:pic>
              <p:nvPicPr>
                <p:cNvPr id="211301" name="Freihand 211300">
                  <a:extLst>
                    <a:ext uri="{FF2B5EF4-FFF2-40B4-BE49-F238E27FC236}">
                      <a16:creationId xmlns:a16="http://schemas.microsoft.com/office/drawing/2014/main" id="{7A5BB08C-AE96-96DF-2EC0-C5BDBB9441F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242093" y="1147053"/>
                  <a:ext cx="148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11302" name="Freihand 211301">
                  <a:extLst>
                    <a:ext uri="{FF2B5EF4-FFF2-40B4-BE49-F238E27FC236}">
                      <a16:creationId xmlns:a16="http://schemas.microsoft.com/office/drawing/2014/main" id="{0C8F599B-E921-708D-28C4-E9EC9177793E}"/>
                    </a:ext>
                  </a:extLst>
                </p14:cNvPr>
                <p14:cNvContentPartPr/>
                <p14:nvPr/>
              </p14:nvContentPartPr>
              <p14:xfrm>
                <a:off x="4287813" y="1293933"/>
                <a:ext cx="82800" cy="17640"/>
              </p14:xfrm>
            </p:contentPart>
          </mc:Choice>
          <mc:Fallback>
            <p:pic>
              <p:nvPicPr>
                <p:cNvPr id="211302" name="Freihand 211301">
                  <a:extLst>
                    <a:ext uri="{FF2B5EF4-FFF2-40B4-BE49-F238E27FC236}">
                      <a16:creationId xmlns:a16="http://schemas.microsoft.com/office/drawing/2014/main" id="{0C8F599B-E921-708D-28C4-E9EC9177793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279173" y="1285293"/>
                  <a:ext cx="10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211303" name="Freihand 211302">
                  <a:extLst>
                    <a:ext uri="{FF2B5EF4-FFF2-40B4-BE49-F238E27FC236}">
                      <a16:creationId xmlns:a16="http://schemas.microsoft.com/office/drawing/2014/main" id="{506EEC05-5015-A504-C0B8-B859941C40A3}"/>
                    </a:ext>
                  </a:extLst>
                </p14:cNvPr>
                <p14:cNvContentPartPr/>
                <p14:nvPr/>
              </p14:nvContentPartPr>
              <p14:xfrm>
                <a:off x="4433613" y="1202493"/>
                <a:ext cx="238320" cy="206280"/>
              </p14:xfrm>
            </p:contentPart>
          </mc:Choice>
          <mc:Fallback>
            <p:pic>
              <p:nvPicPr>
                <p:cNvPr id="211303" name="Freihand 211302">
                  <a:extLst>
                    <a:ext uri="{FF2B5EF4-FFF2-40B4-BE49-F238E27FC236}">
                      <a16:creationId xmlns:a16="http://schemas.microsoft.com/office/drawing/2014/main" id="{506EEC05-5015-A504-C0B8-B859941C40A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424613" y="1193853"/>
                  <a:ext cx="255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211304" name="Freihand 211303">
                  <a:extLst>
                    <a:ext uri="{FF2B5EF4-FFF2-40B4-BE49-F238E27FC236}">
                      <a16:creationId xmlns:a16="http://schemas.microsoft.com/office/drawing/2014/main" id="{3A43F4B5-964D-FE26-4EFD-2F5D5BDD1B9D}"/>
                    </a:ext>
                  </a:extLst>
                </p14:cNvPr>
                <p14:cNvContentPartPr/>
                <p14:nvPr/>
              </p14:nvContentPartPr>
              <p14:xfrm>
                <a:off x="4568613" y="1255053"/>
                <a:ext cx="138600" cy="43920"/>
              </p14:xfrm>
            </p:contentPart>
          </mc:Choice>
          <mc:Fallback>
            <p:pic>
              <p:nvPicPr>
                <p:cNvPr id="211304" name="Freihand 211303">
                  <a:extLst>
                    <a:ext uri="{FF2B5EF4-FFF2-40B4-BE49-F238E27FC236}">
                      <a16:creationId xmlns:a16="http://schemas.microsoft.com/office/drawing/2014/main" id="{3A43F4B5-964D-FE26-4EFD-2F5D5BDD1B9D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559613" y="1246053"/>
                  <a:ext cx="156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211305" name="Freihand 211304">
                  <a:extLst>
                    <a:ext uri="{FF2B5EF4-FFF2-40B4-BE49-F238E27FC236}">
                      <a16:creationId xmlns:a16="http://schemas.microsoft.com/office/drawing/2014/main" id="{B3F8C051-B743-F67A-1239-A7A5BFD393C4}"/>
                    </a:ext>
                  </a:extLst>
                </p14:cNvPr>
                <p14:cNvContentPartPr/>
                <p14:nvPr/>
              </p14:nvContentPartPr>
              <p14:xfrm>
                <a:off x="4800813" y="1133733"/>
                <a:ext cx="120240" cy="141840"/>
              </p14:xfrm>
            </p:contentPart>
          </mc:Choice>
          <mc:Fallback>
            <p:pic>
              <p:nvPicPr>
                <p:cNvPr id="211305" name="Freihand 211304">
                  <a:extLst>
                    <a:ext uri="{FF2B5EF4-FFF2-40B4-BE49-F238E27FC236}">
                      <a16:creationId xmlns:a16="http://schemas.microsoft.com/office/drawing/2014/main" id="{B3F8C051-B743-F67A-1239-A7A5BFD393C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792173" y="1125093"/>
                  <a:ext cx="137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211310" name="Freihand 211309">
                  <a:extLst>
                    <a:ext uri="{FF2B5EF4-FFF2-40B4-BE49-F238E27FC236}">
                      <a16:creationId xmlns:a16="http://schemas.microsoft.com/office/drawing/2014/main" id="{442B133D-6428-3000-EF68-ECA383EEDBED}"/>
                    </a:ext>
                  </a:extLst>
                </p14:cNvPr>
                <p14:cNvContentPartPr/>
                <p14:nvPr/>
              </p14:nvContentPartPr>
              <p14:xfrm>
                <a:off x="4736013" y="879213"/>
                <a:ext cx="75600" cy="117360"/>
              </p14:xfrm>
            </p:contentPart>
          </mc:Choice>
          <mc:Fallback>
            <p:pic>
              <p:nvPicPr>
                <p:cNvPr id="211310" name="Freihand 211309">
                  <a:extLst>
                    <a:ext uri="{FF2B5EF4-FFF2-40B4-BE49-F238E27FC236}">
                      <a16:creationId xmlns:a16="http://schemas.microsoft.com/office/drawing/2014/main" id="{442B133D-6428-3000-EF68-ECA383EEDBE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727013" y="870573"/>
                  <a:ext cx="93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211311" name="Freihand 211310">
                  <a:extLst>
                    <a:ext uri="{FF2B5EF4-FFF2-40B4-BE49-F238E27FC236}">
                      <a16:creationId xmlns:a16="http://schemas.microsoft.com/office/drawing/2014/main" id="{D317C7A6-0093-B86C-C8AD-B1826FC47981}"/>
                    </a:ext>
                  </a:extLst>
                </p14:cNvPr>
                <p14:cNvContentPartPr/>
                <p14:nvPr/>
              </p14:nvContentPartPr>
              <p14:xfrm>
                <a:off x="4609653" y="787413"/>
                <a:ext cx="341640" cy="310320"/>
              </p14:xfrm>
            </p:contentPart>
          </mc:Choice>
          <mc:Fallback>
            <p:pic>
              <p:nvPicPr>
                <p:cNvPr id="211311" name="Freihand 211310">
                  <a:extLst>
                    <a:ext uri="{FF2B5EF4-FFF2-40B4-BE49-F238E27FC236}">
                      <a16:creationId xmlns:a16="http://schemas.microsoft.com/office/drawing/2014/main" id="{D317C7A6-0093-B86C-C8AD-B1826FC4798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600653" y="778413"/>
                  <a:ext cx="35928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211386" name="Freihand 211385">
                <a:extLst>
                  <a:ext uri="{FF2B5EF4-FFF2-40B4-BE49-F238E27FC236}">
                    <a16:creationId xmlns:a16="http://schemas.microsoft.com/office/drawing/2014/main" id="{E512C493-38B5-3EEA-DE89-6A78001F9696}"/>
                  </a:ext>
                </a:extLst>
              </p14:cNvPr>
              <p14:cNvContentPartPr/>
              <p14:nvPr/>
            </p14:nvContentPartPr>
            <p14:xfrm>
              <a:off x="3771933" y="3725373"/>
              <a:ext cx="246240" cy="145440"/>
            </p14:xfrm>
          </p:contentPart>
        </mc:Choice>
        <mc:Fallback>
          <p:pic>
            <p:nvPicPr>
              <p:cNvPr id="211386" name="Freihand 211385">
                <a:extLst>
                  <a:ext uri="{FF2B5EF4-FFF2-40B4-BE49-F238E27FC236}">
                    <a16:creationId xmlns:a16="http://schemas.microsoft.com/office/drawing/2014/main" id="{E512C493-38B5-3EEA-DE89-6A78001F9696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3762933" y="3716733"/>
                <a:ext cx="263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211394" name="Freihand 211393">
                <a:extLst>
                  <a:ext uri="{FF2B5EF4-FFF2-40B4-BE49-F238E27FC236}">
                    <a16:creationId xmlns:a16="http://schemas.microsoft.com/office/drawing/2014/main" id="{2412806B-CAB3-330A-E336-D0173DD25D0F}"/>
                  </a:ext>
                </a:extLst>
              </p14:cNvPr>
              <p14:cNvContentPartPr/>
              <p14:nvPr/>
            </p14:nvContentPartPr>
            <p14:xfrm>
              <a:off x="5757333" y="3937413"/>
              <a:ext cx="417240" cy="185040"/>
            </p14:xfrm>
          </p:contentPart>
        </mc:Choice>
        <mc:Fallback>
          <p:pic>
            <p:nvPicPr>
              <p:cNvPr id="211394" name="Freihand 211393">
                <a:extLst>
                  <a:ext uri="{FF2B5EF4-FFF2-40B4-BE49-F238E27FC236}">
                    <a16:creationId xmlns:a16="http://schemas.microsoft.com/office/drawing/2014/main" id="{2412806B-CAB3-330A-E336-D0173DD25D0F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5748693" y="3928413"/>
                <a:ext cx="43488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399" name="Gruppieren 211398">
            <a:extLst>
              <a:ext uri="{FF2B5EF4-FFF2-40B4-BE49-F238E27FC236}">
                <a16:creationId xmlns:a16="http://schemas.microsoft.com/office/drawing/2014/main" id="{059058E4-1CAD-20DA-D5D3-93AB0C40029A}"/>
              </a:ext>
            </a:extLst>
          </p:cNvPr>
          <p:cNvGrpSpPr/>
          <p:nvPr/>
        </p:nvGrpSpPr>
        <p:grpSpPr>
          <a:xfrm>
            <a:off x="2654853" y="3390933"/>
            <a:ext cx="489960" cy="424800"/>
            <a:chOff x="2654853" y="3390933"/>
            <a:chExt cx="48996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211294" name="Freihand 211293">
                  <a:extLst>
                    <a:ext uri="{FF2B5EF4-FFF2-40B4-BE49-F238E27FC236}">
                      <a16:creationId xmlns:a16="http://schemas.microsoft.com/office/drawing/2014/main" id="{76C7DF8D-796F-773F-C0CC-F0A0C6384E82}"/>
                    </a:ext>
                  </a:extLst>
                </p14:cNvPr>
                <p14:cNvContentPartPr/>
                <p14:nvPr/>
              </p14:nvContentPartPr>
              <p14:xfrm>
                <a:off x="2654853" y="3600813"/>
                <a:ext cx="81720" cy="214920"/>
              </p14:xfrm>
            </p:contentPart>
          </mc:Choice>
          <mc:Fallback>
            <p:pic>
              <p:nvPicPr>
                <p:cNvPr id="211294" name="Freihand 211293">
                  <a:extLst>
                    <a:ext uri="{FF2B5EF4-FFF2-40B4-BE49-F238E27FC236}">
                      <a16:creationId xmlns:a16="http://schemas.microsoft.com/office/drawing/2014/main" id="{76C7DF8D-796F-773F-C0CC-F0A0C6384E8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645853" y="3591813"/>
                  <a:ext cx="99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211295" name="Freihand 211294">
                  <a:extLst>
                    <a:ext uri="{FF2B5EF4-FFF2-40B4-BE49-F238E27FC236}">
                      <a16:creationId xmlns:a16="http://schemas.microsoft.com/office/drawing/2014/main" id="{CF033C96-05EC-B245-CF25-A8C238EC0429}"/>
                    </a:ext>
                  </a:extLst>
                </p14:cNvPr>
                <p14:cNvContentPartPr/>
                <p14:nvPr/>
              </p14:nvContentPartPr>
              <p14:xfrm>
                <a:off x="2813253" y="3656253"/>
                <a:ext cx="100800" cy="81360"/>
              </p14:xfrm>
            </p:contentPart>
          </mc:Choice>
          <mc:Fallback>
            <p:pic>
              <p:nvPicPr>
                <p:cNvPr id="211295" name="Freihand 211294">
                  <a:extLst>
                    <a:ext uri="{FF2B5EF4-FFF2-40B4-BE49-F238E27FC236}">
                      <a16:creationId xmlns:a16="http://schemas.microsoft.com/office/drawing/2014/main" id="{CF033C96-05EC-B245-CF25-A8C238EC042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804253" y="3647253"/>
                  <a:ext cx="11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211396" name="Freihand 211395">
                  <a:extLst>
                    <a:ext uri="{FF2B5EF4-FFF2-40B4-BE49-F238E27FC236}">
                      <a16:creationId xmlns:a16="http://schemas.microsoft.com/office/drawing/2014/main" id="{95D51DDA-2D7F-0FB9-FDE1-E1D0EE69E3BB}"/>
                    </a:ext>
                  </a:extLst>
                </p14:cNvPr>
                <p14:cNvContentPartPr/>
                <p14:nvPr/>
              </p14:nvContentPartPr>
              <p14:xfrm>
                <a:off x="2861133" y="3487773"/>
                <a:ext cx="89280" cy="39600"/>
              </p14:xfrm>
            </p:contentPart>
          </mc:Choice>
          <mc:Fallback>
            <p:pic>
              <p:nvPicPr>
                <p:cNvPr id="211396" name="Freihand 211395">
                  <a:extLst>
                    <a:ext uri="{FF2B5EF4-FFF2-40B4-BE49-F238E27FC236}">
                      <a16:creationId xmlns:a16="http://schemas.microsoft.com/office/drawing/2014/main" id="{95D51DDA-2D7F-0FB9-FDE1-E1D0EE69E3BB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852493" y="3479133"/>
                  <a:ext cx="106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211397" name="Freihand 211396">
                  <a:extLst>
                    <a:ext uri="{FF2B5EF4-FFF2-40B4-BE49-F238E27FC236}">
                      <a16:creationId xmlns:a16="http://schemas.microsoft.com/office/drawing/2014/main" id="{76371349-DEA9-6FEB-7C46-6576983395DE}"/>
                    </a:ext>
                  </a:extLst>
                </p14:cNvPr>
                <p14:cNvContentPartPr/>
                <p14:nvPr/>
              </p14:nvContentPartPr>
              <p14:xfrm>
                <a:off x="2860053" y="3528453"/>
                <a:ext cx="81360" cy="56520"/>
              </p14:xfrm>
            </p:contentPart>
          </mc:Choice>
          <mc:Fallback>
            <p:pic>
              <p:nvPicPr>
                <p:cNvPr id="211397" name="Freihand 211396">
                  <a:extLst>
                    <a:ext uri="{FF2B5EF4-FFF2-40B4-BE49-F238E27FC236}">
                      <a16:creationId xmlns:a16="http://schemas.microsoft.com/office/drawing/2014/main" id="{76371349-DEA9-6FEB-7C46-6576983395D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851053" y="3519453"/>
                  <a:ext cx="99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211398" name="Freihand 211397">
                  <a:extLst>
                    <a:ext uri="{FF2B5EF4-FFF2-40B4-BE49-F238E27FC236}">
                      <a16:creationId xmlns:a16="http://schemas.microsoft.com/office/drawing/2014/main" id="{4788CA2F-1645-A738-09AF-5003D5D84C56}"/>
                    </a:ext>
                  </a:extLst>
                </p14:cNvPr>
                <p14:cNvContentPartPr/>
                <p14:nvPr/>
              </p14:nvContentPartPr>
              <p14:xfrm>
                <a:off x="3008733" y="3390933"/>
                <a:ext cx="136080" cy="128160"/>
              </p14:xfrm>
            </p:contentPart>
          </mc:Choice>
          <mc:Fallback>
            <p:pic>
              <p:nvPicPr>
                <p:cNvPr id="211398" name="Freihand 211397">
                  <a:extLst>
                    <a:ext uri="{FF2B5EF4-FFF2-40B4-BE49-F238E27FC236}">
                      <a16:creationId xmlns:a16="http://schemas.microsoft.com/office/drawing/2014/main" id="{4788CA2F-1645-A738-09AF-5003D5D84C5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00093" y="3381933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02" name="Gruppieren 211401">
            <a:extLst>
              <a:ext uri="{FF2B5EF4-FFF2-40B4-BE49-F238E27FC236}">
                <a16:creationId xmlns:a16="http://schemas.microsoft.com/office/drawing/2014/main" id="{69C6AC80-205D-5CF4-4CFF-B26BB3B27197}"/>
              </a:ext>
            </a:extLst>
          </p:cNvPr>
          <p:cNvGrpSpPr/>
          <p:nvPr/>
        </p:nvGrpSpPr>
        <p:grpSpPr>
          <a:xfrm>
            <a:off x="2657733" y="4684053"/>
            <a:ext cx="1577880" cy="434880"/>
            <a:chOff x="2657733" y="4684053"/>
            <a:chExt cx="157788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211400" name="Freihand 211399">
                  <a:extLst>
                    <a:ext uri="{FF2B5EF4-FFF2-40B4-BE49-F238E27FC236}">
                      <a16:creationId xmlns:a16="http://schemas.microsoft.com/office/drawing/2014/main" id="{8B538DE6-8536-0BA0-ECD3-DF859A92850C}"/>
                    </a:ext>
                  </a:extLst>
                </p14:cNvPr>
                <p14:cNvContentPartPr/>
                <p14:nvPr/>
              </p14:nvContentPartPr>
              <p14:xfrm>
                <a:off x="2657733" y="4684053"/>
                <a:ext cx="1436760" cy="355680"/>
              </p14:xfrm>
            </p:contentPart>
          </mc:Choice>
          <mc:Fallback>
            <p:pic>
              <p:nvPicPr>
                <p:cNvPr id="211400" name="Freihand 211399">
                  <a:extLst>
                    <a:ext uri="{FF2B5EF4-FFF2-40B4-BE49-F238E27FC236}">
                      <a16:creationId xmlns:a16="http://schemas.microsoft.com/office/drawing/2014/main" id="{8B538DE6-8536-0BA0-ECD3-DF859A92850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649093" y="4675053"/>
                  <a:ext cx="1454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211401" name="Freihand 211400">
                  <a:extLst>
                    <a:ext uri="{FF2B5EF4-FFF2-40B4-BE49-F238E27FC236}">
                      <a16:creationId xmlns:a16="http://schemas.microsoft.com/office/drawing/2014/main" id="{2A5FEE31-C938-59F7-6CF9-92779CD1D9B9}"/>
                    </a:ext>
                  </a:extLst>
                </p14:cNvPr>
                <p14:cNvContentPartPr/>
                <p14:nvPr/>
              </p14:nvContentPartPr>
              <p14:xfrm>
                <a:off x="4048053" y="4947573"/>
                <a:ext cx="187560" cy="171360"/>
              </p14:xfrm>
            </p:contentPart>
          </mc:Choice>
          <mc:Fallback>
            <p:pic>
              <p:nvPicPr>
                <p:cNvPr id="211401" name="Freihand 211400">
                  <a:extLst>
                    <a:ext uri="{FF2B5EF4-FFF2-40B4-BE49-F238E27FC236}">
                      <a16:creationId xmlns:a16="http://schemas.microsoft.com/office/drawing/2014/main" id="{2A5FEE31-C938-59F7-6CF9-92779CD1D9B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039413" y="4938933"/>
                  <a:ext cx="2052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21" name="Gruppieren 211420">
            <a:extLst>
              <a:ext uri="{FF2B5EF4-FFF2-40B4-BE49-F238E27FC236}">
                <a16:creationId xmlns:a16="http://schemas.microsoft.com/office/drawing/2014/main" id="{CCC55CEE-82F7-85AC-EE5C-3CC89E633278}"/>
              </a:ext>
            </a:extLst>
          </p:cNvPr>
          <p:cNvGrpSpPr/>
          <p:nvPr/>
        </p:nvGrpSpPr>
        <p:grpSpPr>
          <a:xfrm>
            <a:off x="2710653" y="4391733"/>
            <a:ext cx="1225440" cy="399960"/>
            <a:chOff x="2710653" y="4391733"/>
            <a:chExt cx="122544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211403" name="Freihand 211402">
                  <a:extLst>
                    <a:ext uri="{FF2B5EF4-FFF2-40B4-BE49-F238E27FC236}">
                      <a16:creationId xmlns:a16="http://schemas.microsoft.com/office/drawing/2014/main" id="{0FB6A2D3-92CE-3C89-A0FB-43D3C800CF84}"/>
                    </a:ext>
                  </a:extLst>
                </p14:cNvPr>
                <p14:cNvContentPartPr/>
                <p14:nvPr/>
              </p14:nvContentPartPr>
              <p14:xfrm>
                <a:off x="2710653" y="4466613"/>
                <a:ext cx="137880" cy="154440"/>
              </p14:xfrm>
            </p:contentPart>
          </mc:Choice>
          <mc:Fallback>
            <p:pic>
              <p:nvPicPr>
                <p:cNvPr id="211403" name="Freihand 211402">
                  <a:extLst>
                    <a:ext uri="{FF2B5EF4-FFF2-40B4-BE49-F238E27FC236}">
                      <a16:creationId xmlns:a16="http://schemas.microsoft.com/office/drawing/2014/main" id="{0FB6A2D3-92CE-3C89-A0FB-43D3C800CF8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701653" y="4457973"/>
                  <a:ext cx="15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211404" name="Freihand 211403">
                  <a:extLst>
                    <a:ext uri="{FF2B5EF4-FFF2-40B4-BE49-F238E27FC236}">
                      <a16:creationId xmlns:a16="http://schemas.microsoft.com/office/drawing/2014/main" id="{BC0B53D8-0A45-7B4A-F1B4-1DA52548CED3}"/>
                    </a:ext>
                  </a:extLst>
                </p14:cNvPr>
                <p14:cNvContentPartPr/>
                <p14:nvPr/>
              </p14:nvContentPartPr>
              <p14:xfrm>
                <a:off x="2882013" y="4450053"/>
                <a:ext cx="39600" cy="160920"/>
              </p14:xfrm>
            </p:contentPart>
          </mc:Choice>
          <mc:Fallback>
            <p:pic>
              <p:nvPicPr>
                <p:cNvPr id="211404" name="Freihand 211403">
                  <a:extLst>
                    <a:ext uri="{FF2B5EF4-FFF2-40B4-BE49-F238E27FC236}">
                      <a16:creationId xmlns:a16="http://schemas.microsoft.com/office/drawing/2014/main" id="{BC0B53D8-0A45-7B4A-F1B4-1DA52548CED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873373" y="4441053"/>
                  <a:ext cx="57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211405" name="Freihand 211404">
                  <a:extLst>
                    <a:ext uri="{FF2B5EF4-FFF2-40B4-BE49-F238E27FC236}">
                      <a16:creationId xmlns:a16="http://schemas.microsoft.com/office/drawing/2014/main" id="{57B730DF-CC71-7DB9-EC5C-559AA30B2144}"/>
                    </a:ext>
                  </a:extLst>
                </p14:cNvPr>
                <p14:cNvContentPartPr/>
                <p14:nvPr/>
              </p14:nvContentPartPr>
              <p14:xfrm>
                <a:off x="2852493" y="4432413"/>
                <a:ext cx="144720" cy="212760"/>
              </p14:xfrm>
            </p:contentPart>
          </mc:Choice>
          <mc:Fallback>
            <p:pic>
              <p:nvPicPr>
                <p:cNvPr id="211405" name="Freihand 211404">
                  <a:extLst>
                    <a:ext uri="{FF2B5EF4-FFF2-40B4-BE49-F238E27FC236}">
                      <a16:creationId xmlns:a16="http://schemas.microsoft.com/office/drawing/2014/main" id="{57B730DF-CC71-7DB9-EC5C-559AA30B214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843853" y="4423773"/>
                  <a:ext cx="162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211407" name="Freihand 211406">
                  <a:extLst>
                    <a:ext uri="{FF2B5EF4-FFF2-40B4-BE49-F238E27FC236}">
                      <a16:creationId xmlns:a16="http://schemas.microsoft.com/office/drawing/2014/main" id="{D2CD33BB-C300-D5B8-ADA8-2E4E19A3C95A}"/>
                    </a:ext>
                  </a:extLst>
                </p14:cNvPr>
                <p14:cNvContentPartPr/>
                <p14:nvPr/>
              </p14:nvContentPartPr>
              <p14:xfrm>
                <a:off x="3111333" y="4519173"/>
                <a:ext cx="82440" cy="15480"/>
              </p14:xfrm>
            </p:contentPart>
          </mc:Choice>
          <mc:Fallback>
            <p:pic>
              <p:nvPicPr>
                <p:cNvPr id="211407" name="Freihand 211406">
                  <a:extLst>
                    <a:ext uri="{FF2B5EF4-FFF2-40B4-BE49-F238E27FC236}">
                      <a16:creationId xmlns:a16="http://schemas.microsoft.com/office/drawing/2014/main" id="{D2CD33BB-C300-D5B8-ADA8-2E4E19A3C95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102333" y="4510533"/>
                  <a:ext cx="100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211408" name="Freihand 211407">
                  <a:extLst>
                    <a:ext uri="{FF2B5EF4-FFF2-40B4-BE49-F238E27FC236}">
                      <a16:creationId xmlns:a16="http://schemas.microsoft.com/office/drawing/2014/main" id="{C5A682D0-9E6C-BA0D-C702-A7D1CAB6BE96}"/>
                    </a:ext>
                  </a:extLst>
                </p14:cNvPr>
                <p14:cNvContentPartPr/>
                <p14:nvPr/>
              </p14:nvContentPartPr>
              <p14:xfrm>
                <a:off x="3082893" y="4577853"/>
                <a:ext cx="138960" cy="34560"/>
              </p14:xfrm>
            </p:contentPart>
          </mc:Choice>
          <mc:Fallback>
            <p:pic>
              <p:nvPicPr>
                <p:cNvPr id="211408" name="Freihand 211407">
                  <a:extLst>
                    <a:ext uri="{FF2B5EF4-FFF2-40B4-BE49-F238E27FC236}">
                      <a16:creationId xmlns:a16="http://schemas.microsoft.com/office/drawing/2014/main" id="{C5A682D0-9E6C-BA0D-C702-A7D1CAB6BE96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073893" y="4569213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211410" name="Freihand 211409">
                  <a:extLst>
                    <a:ext uri="{FF2B5EF4-FFF2-40B4-BE49-F238E27FC236}">
                      <a16:creationId xmlns:a16="http://schemas.microsoft.com/office/drawing/2014/main" id="{BA1337DA-8FAB-F1DF-D3F7-69759A0042B9}"/>
                    </a:ext>
                  </a:extLst>
                </p14:cNvPr>
                <p14:cNvContentPartPr/>
                <p14:nvPr/>
              </p14:nvContentPartPr>
              <p14:xfrm>
                <a:off x="3261453" y="4441413"/>
                <a:ext cx="13320" cy="158400"/>
              </p14:xfrm>
            </p:contentPart>
          </mc:Choice>
          <mc:Fallback>
            <p:pic>
              <p:nvPicPr>
                <p:cNvPr id="211410" name="Freihand 211409">
                  <a:extLst>
                    <a:ext uri="{FF2B5EF4-FFF2-40B4-BE49-F238E27FC236}">
                      <a16:creationId xmlns:a16="http://schemas.microsoft.com/office/drawing/2014/main" id="{BA1337DA-8FAB-F1DF-D3F7-69759A0042B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252813" y="4432413"/>
                  <a:ext cx="3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11411" name="Freihand 211410">
                  <a:extLst>
                    <a:ext uri="{FF2B5EF4-FFF2-40B4-BE49-F238E27FC236}">
                      <a16:creationId xmlns:a16="http://schemas.microsoft.com/office/drawing/2014/main" id="{9204A135-8DF5-400D-331A-41283B45493A}"/>
                    </a:ext>
                  </a:extLst>
                </p14:cNvPr>
                <p14:cNvContentPartPr/>
                <p14:nvPr/>
              </p14:nvContentPartPr>
              <p14:xfrm>
                <a:off x="3237693" y="4402533"/>
                <a:ext cx="123480" cy="107640"/>
              </p14:xfrm>
            </p:contentPart>
          </mc:Choice>
          <mc:Fallback>
            <p:pic>
              <p:nvPicPr>
                <p:cNvPr id="211411" name="Freihand 211410">
                  <a:extLst>
                    <a:ext uri="{FF2B5EF4-FFF2-40B4-BE49-F238E27FC236}">
                      <a16:creationId xmlns:a16="http://schemas.microsoft.com/office/drawing/2014/main" id="{9204A135-8DF5-400D-331A-41283B45493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229053" y="4393533"/>
                  <a:ext cx="14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11412" name="Freihand 211411">
                  <a:extLst>
                    <a:ext uri="{FF2B5EF4-FFF2-40B4-BE49-F238E27FC236}">
                      <a16:creationId xmlns:a16="http://schemas.microsoft.com/office/drawing/2014/main" id="{9B014798-1F9C-0C3F-EB34-E2F3CB2BEA52}"/>
                    </a:ext>
                  </a:extLst>
                </p14:cNvPr>
                <p14:cNvContentPartPr/>
                <p14:nvPr/>
              </p14:nvContentPartPr>
              <p14:xfrm>
                <a:off x="3288813" y="4448253"/>
                <a:ext cx="148680" cy="161280"/>
              </p14:xfrm>
            </p:contentPart>
          </mc:Choice>
          <mc:Fallback>
            <p:pic>
              <p:nvPicPr>
                <p:cNvPr id="211412" name="Freihand 211411">
                  <a:extLst>
                    <a:ext uri="{FF2B5EF4-FFF2-40B4-BE49-F238E27FC236}">
                      <a16:creationId xmlns:a16="http://schemas.microsoft.com/office/drawing/2014/main" id="{9B014798-1F9C-0C3F-EB34-E2F3CB2BEA5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280173" y="4439253"/>
                  <a:ext cx="166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11413" name="Freihand 211412">
                  <a:extLst>
                    <a:ext uri="{FF2B5EF4-FFF2-40B4-BE49-F238E27FC236}">
                      <a16:creationId xmlns:a16="http://schemas.microsoft.com/office/drawing/2014/main" id="{3683E9F3-A96B-9782-B72B-0D97B5529BA7}"/>
                    </a:ext>
                  </a:extLst>
                </p14:cNvPr>
                <p14:cNvContentPartPr/>
                <p14:nvPr/>
              </p14:nvContentPartPr>
              <p14:xfrm>
                <a:off x="3372333" y="4479213"/>
                <a:ext cx="200160" cy="76680"/>
              </p14:xfrm>
            </p:contentPart>
          </mc:Choice>
          <mc:Fallback>
            <p:pic>
              <p:nvPicPr>
                <p:cNvPr id="211413" name="Freihand 211412">
                  <a:extLst>
                    <a:ext uri="{FF2B5EF4-FFF2-40B4-BE49-F238E27FC236}">
                      <a16:creationId xmlns:a16="http://schemas.microsoft.com/office/drawing/2014/main" id="{3683E9F3-A96B-9782-B72B-0D97B5529BA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363693" y="4470213"/>
                  <a:ext cx="217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11414" name="Freihand 211413">
                  <a:extLst>
                    <a:ext uri="{FF2B5EF4-FFF2-40B4-BE49-F238E27FC236}">
                      <a16:creationId xmlns:a16="http://schemas.microsoft.com/office/drawing/2014/main" id="{915ED8DE-5D73-2416-4BAA-CD7B9FD16F6C}"/>
                    </a:ext>
                  </a:extLst>
                </p14:cNvPr>
                <p14:cNvContentPartPr/>
                <p14:nvPr/>
              </p14:nvContentPartPr>
              <p14:xfrm>
                <a:off x="3565293" y="4408293"/>
                <a:ext cx="112680" cy="187560"/>
              </p14:xfrm>
            </p:contentPart>
          </mc:Choice>
          <mc:Fallback>
            <p:pic>
              <p:nvPicPr>
                <p:cNvPr id="211414" name="Freihand 211413">
                  <a:extLst>
                    <a:ext uri="{FF2B5EF4-FFF2-40B4-BE49-F238E27FC236}">
                      <a16:creationId xmlns:a16="http://schemas.microsoft.com/office/drawing/2014/main" id="{915ED8DE-5D73-2416-4BAA-CD7B9FD16F6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56293" y="4399293"/>
                  <a:ext cx="13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11415" name="Freihand 211414">
                  <a:extLst>
                    <a:ext uri="{FF2B5EF4-FFF2-40B4-BE49-F238E27FC236}">
                      <a16:creationId xmlns:a16="http://schemas.microsoft.com/office/drawing/2014/main" id="{36851A64-75B7-056D-B62A-6534C7B7F6DD}"/>
                    </a:ext>
                  </a:extLst>
                </p14:cNvPr>
                <p14:cNvContentPartPr/>
                <p14:nvPr/>
              </p14:nvContentPartPr>
              <p14:xfrm>
                <a:off x="3534333" y="4391733"/>
                <a:ext cx="100800" cy="17280"/>
              </p14:xfrm>
            </p:contentPart>
          </mc:Choice>
          <mc:Fallback>
            <p:pic>
              <p:nvPicPr>
                <p:cNvPr id="211415" name="Freihand 211414">
                  <a:extLst>
                    <a:ext uri="{FF2B5EF4-FFF2-40B4-BE49-F238E27FC236}">
                      <a16:creationId xmlns:a16="http://schemas.microsoft.com/office/drawing/2014/main" id="{36851A64-75B7-056D-B62A-6534C7B7F6D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525333" y="4383093"/>
                  <a:ext cx="11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11416" name="Freihand 211415">
                  <a:extLst>
                    <a:ext uri="{FF2B5EF4-FFF2-40B4-BE49-F238E27FC236}">
                      <a16:creationId xmlns:a16="http://schemas.microsoft.com/office/drawing/2014/main" id="{137D7E1A-AA45-05B6-4355-B4FE4FCEFAC5}"/>
                    </a:ext>
                  </a:extLst>
                </p14:cNvPr>
                <p14:cNvContentPartPr/>
                <p14:nvPr/>
              </p14:nvContentPartPr>
              <p14:xfrm>
                <a:off x="3715053" y="4475253"/>
                <a:ext cx="131040" cy="79920"/>
              </p14:xfrm>
            </p:contentPart>
          </mc:Choice>
          <mc:Fallback>
            <p:pic>
              <p:nvPicPr>
                <p:cNvPr id="211416" name="Freihand 211415">
                  <a:extLst>
                    <a:ext uri="{FF2B5EF4-FFF2-40B4-BE49-F238E27FC236}">
                      <a16:creationId xmlns:a16="http://schemas.microsoft.com/office/drawing/2014/main" id="{137D7E1A-AA45-05B6-4355-B4FE4FCEFAC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706413" y="4466253"/>
                  <a:ext cx="148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11417" name="Freihand 211416">
                  <a:extLst>
                    <a:ext uri="{FF2B5EF4-FFF2-40B4-BE49-F238E27FC236}">
                      <a16:creationId xmlns:a16="http://schemas.microsoft.com/office/drawing/2014/main" id="{F52212A3-FF43-0D33-775E-428EE85DB955}"/>
                    </a:ext>
                  </a:extLst>
                </p14:cNvPr>
                <p14:cNvContentPartPr/>
                <p14:nvPr/>
              </p14:nvContentPartPr>
              <p14:xfrm>
                <a:off x="3598053" y="4746693"/>
                <a:ext cx="101520" cy="17280"/>
              </p14:xfrm>
            </p:contentPart>
          </mc:Choice>
          <mc:Fallback>
            <p:pic>
              <p:nvPicPr>
                <p:cNvPr id="211417" name="Freihand 211416">
                  <a:extLst>
                    <a:ext uri="{FF2B5EF4-FFF2-40B4-BE49-F238E27FC236}">
                      <a16:creationId xmlns:a16="http://schemas.microsoft.com/office/drawing/2014/main" id="{F52212A3-FF43-0D33-775E-428EE85DB95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589053" y="4737693"/>
                  <a:ext cx="11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11418" name="Freihand 211417">
                  <a:extLst>
                    <a:ext uri="{FF2B5EF4-FFF2-40B4-BE49-F238E27FC236}">
                      <a16:creationId xmlns:a16="http://schemas.microsoft.com/office/drawing/2014/main" id="{9C77194C-5E4E-6F98-5A61-C7F5093672AB}"/>
                    </a:ext>
                  </a:extLst>
                </p14:cNvPr>
                <p14:cNvContentPartPr/>
                <p14:nvPr/>
              </p14:nvContentPartPr>
              <p14:xfrm>
                <a:off x="3721893" y="4646973"/>
                <a:ext cx="79200" cy="144720"/>
              </p14:xfrm>
            </p:contentPart>
          </mc:Choice>
          <mc:Fallback>
            <p:pic>
              <p:nvPicPr>
                <p:cNvPr id="211418" name="Freihand 211417">
                  <a:extLst>
                    <a:ext uri="{FF2B5EF4-FFF2-40B4-BE49-F238E27FC236}">
                      <a16:creationId xmlns:a16="http://schemas.microsoft.com/office/drawing/2014/main" id="{9C77194C-5E4E-6F98-5A61-C7F5093672AB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713253" y="4638333"/>
                  <a:ext cx="96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11419" name="Freihand 211418">
                  <a:extLst>
                    <a:ext uri="{FF2B5EF4-FFF2-40B4-BE49-F238E27FC236}">
                      <a16:creationId xmlns:a16="http://schemas.microsoft.com/office/drawing/2014/main" id="{9DFE84E8-4804-6109-ABB1-EC637851604F}"/>
                    </a:ext>
                  </a:extLst>
                </p14:cNvPr>
                <p14:cNvContentPartPr/>
                <p14:nvPr/>
              </p14:nvContentPartPr>
              <p14:xfrm>
                <a:off x="3834213" y="4670733"/>
                <a:ext cx="101880" cy="100800"/>
              </p14:xfrm>
            </p:contentPart>
          </mc:Choice>
          <mc:Fallback>
            <p:pic>
              <p:nvPicPr>
                <p:cNvPr id="211419" name="Freihand 211418">
                  <a:extLst>
                    <a:ext uri="{FF2B5EF4-FFF2-40B4-BE49-F238E27FC236}">
                      <a16:creationId xmlns:a16="http://schemas.microsoft.com/office/drawing/2014/main" id="{9DFE84E8-4804-6109-ABB1-EC637851604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825573" y="4662093"/>
                  <a:ext cx="119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11420" name="Freihand 211419">
                  <a:extLst>
                    <a:ext uri="{FF2B5EF4-FFF2-40B4-BE49-F238E27FC236}">
                      <a16:creationId xmlns:a16="http://schemas.microsoft.com/office/drawing/2014/main" id="{C832B297-374C-7876-92B7-7D02D20037C2}"/>
                    </a:ext>
                  </a:extLst>
                </p14:cNvPr>
                <p14:cNvContentPartPr/>
                <p14:nvPr/>
              </p14:nvContentPartPr>
              <p14:xfrm>
                <a:off x="3855453" y="4611693"/>
                <a:ext cx="50400" cy="15480"/>
              </p14:xfrm>
            </p:contentPart>
          </mc:Choice>
          <mc:Fallback>
            <p:pic>
              <p:nvPicPr>
                <p:cNvPr id="211420" name="Freihand 211419">
                  <a:extLst>
                    <a:ext uri="{FF2B5EF4-FFF2-40B4-BE49-F238E27FC236}">
                      <a16:creationId xmlns:a16="http://schemas.microsoft.com/office/drawing/2014/main" id="{C832B297-374C-7876-92B7-7D02D20037C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846453" y="4602693"/>
                  <a:ext cx="680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85" name="Gruppieren 211484">
            <a:extLst>
              <a:ext uri="{FF2B5EF4-FFF2-40B4-BE49-F238E27FC236}">
                <a16:creationId xmlns:a16="http://schemas.microsoft.com/office/drawing/2014/main" id="{A08CA66C-F6C7-96BD-E865-6873EF394AF3}"/>
              </a:ext>
            </a:extLst>
          </p:cNvPr>
          <p:cNvGrpSpPr/>
          <p:nvPr/>
        </p:nvGrpSpPr>
        <p:grpSpPr>
          <a:xfrm>
            <a:off x="9867813" y="2868933"/>
            <a:ext cx="2081880" cy="330120"/>
            <a:chOff x="9867813" y="2868933"/>
            <a:chExt cx="208188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11467" name="Freihand 211466">
                  <a:extLst>
                    <a:ext uri="{FF2B5EF4-FFF2-40B4-BE49-F238E27FC236}">
                      <a16:creationId xmlns:a16="http://schemas.microsoft.com/office/drawing/2014/main" id="{889D5A6E-4660-85B7-1A10-5E7CECC5DC00}"/>
                    </a:ext>
                  </a:extLst>
                </p14:cNvPr>
                <p14:cNvContentPartPr/>
                <p14:nvPr/>
              </p14:nvContentPartPr>
              <p14:xfrm>
                <a:off x="9867813" y="2989893"/>
                <a:ext cx="165600" cy="209160"/>
              </p14:xfrm>
            </p:contentPart>
          </mc:Choice>
          <mc:Fallback>
            <p:pic>
              <p:nvPicPr>
                <p:cNvPr id="211467" name="Freihand 211466">
                  <a:extLst>
                    <a:ext uri="{FF2B5EF4-FFF2-40B4-BE49-F238E27FC236}">
                      <a16:creationId xmlns:a16="http://schemas.microsoft.com/office/drawing/2014/main" id="{889D5A6E-4660-85B7-1A10-5E7CECC5DC00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858813" y="2981253"/>
                  <a:ext cx="183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11468" name="Freihand 211467">
                  <a:extLst>
                    <a:ext uri="{FF2B5EF4-FFF2-40B4-BE49-F238E27FC236}">
                      <a16:creationId xmlns:a16="http://schemas.microsoft.com/office/drawing/2014/main" id="{875829F0-1E69-25A4-E97F-D42CF0ADE32E}"/>
                    </a:ext>
                  </a:extLst>
                </p14:cNvPr>
                <p14:cNvContentPartPr/>
                <p14:nvPr/>
              </p14:nvContentPartPr>
              <p14:xfrm>
                <a:off x="10103613" y="2995653"/>
                <a:ext cx="15120" cy="106560"/>
              </p14:xfrm>
            </p:contentPart>
          </mc:Choice>
          <mc:Fallback>
            <p:pic>
              <p:nvPicPr>
                <p:cNvPr id="211468" name="Freihand 211467">
                  <a:extLst>
                    <a:ext uri="{FF2B5EF4-FFF2-40B4-BE49-F238E27FC236}">
                      <a16:creationId xmlns:a16="http://schemas.microsoft.com/office/drawing/2014/main" id="{875829F0-1E69-25A4-E97F-D42CF0ADE32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094613" y="2986653"/>
                  <a:ext cx="3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11469" name="Freihand 211468">
                  <a:extLst>
                    <a:ext uri="{FF2B5EF4-FFF2-40B4-BE49-F238E27FC236}">
                      <a16:creationId xmlns:a16="http://schemas.microsoft.com/office/drawing/2014/main" id="{21F92F92-A939-139B-55E2-2B850223B2F9}"/>
                    </a:ext>
                  </a:extLst>
                </p14:cNvPr>
                <p14:cNvContentPartPr/>
                <p14:nvPr/>
              </p14:nvContentPartPr>
              <p14:xfrm>
                <a:off x="10078413" y="2963253"/>
                <a:ext cx="156240" cy="201600"/>
              </p14:xfrm>
            </p:contentPart>
          </mc:Choice>
          <mc:Fallback>
            <p:pic>
              <p:nvPicPr>
                <p:cNvPr id="211469" name="Freihand 211468">
                  <a:extLst>
                    <a:ext uri="{FF2B5EF4-FFF2-40B4-BE49-F238E27FC236}">
                      <a16:creationId xmlns:a16="http://schemas.microsoft.com/office/drawing/2014/main" id="{21F92F92-A939-139B-55E2-2B850223B2F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069413" y="2954613"/>
                  <a:ext cx="17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211470" name="Freihand 211469">
                  <a:extLst>
                    <a:ext uri="{FF2B5EF4-FFF2-40B4-BE49-F238E27FC236}">
                      <a16:creationId xmlns:a16="http://schemas.microsoft.com/office/drawing/2014/main" id="{2727CFBA-7EB7-5DF3-45C9-00C9B3C3B48B}"/>
                    </a:ext>
                  </a:extLst>
                </p14:cNvPr>
                <p14:cNvContentPartPr/>
                <p14:nvPr/>
              </p14:nvContentPartPr>
              <p14:xfrm>
                <a:off x="10385853" y="3036693"/>
                <a:ext cx="6840" cy="13320"/>
              </p14:xfrm>
            </p:contentPart>
          </mc:Choice>
          <mc:Fallback>
            <p:pic>
              <p:nvPicPr>
                <p:cNvPr id="211470" name="Freihand 211469">
                  <a:extLst>
                    <a:ext uri="{FF2B5EF4-FFF2-40B4-BE49-F238E27FC236}">
                      <a16:creationId xmlns:a16="http://schemas.microsoft.com/office/drawing/2014/main" id="{2727CFBA-7EB7-5DF3-45C9-00C9B3C3B48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376853" y="3027693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11471" name="Freihand 211470">
                  <a:extLst>
                    <a:ext uri="{FF2B5EF4-FFF2-40B4-BE49-F238E27FC236}">
                      <a16:creationId xmlns:a16="http://schemas.microsoft.com/office/drawing/2014/main" id="{1438C10B-61DD-1299-BD9C-DEEEAD9D75F8}"/>
                    </a:ext>
                  </a:extLst>
                </p14:cNvPr>
                <p14:cNvContentPartPr/>
                <p14:nvPr/>
              </p14:nvContentPartPr>
              <p14:xfrm>
                <a:off x="10376133" y="3106533"/>
                <a:ext cx="11520" cy="27000"/>
              </p14:xfrm>
            </p:contentPart>
          </mc:Choice>
          <mc:Fallback>
            <p:pic>
              <p:nvPicPr>
                <p:cNvPr id="211471" name="Freihand 211470">
                  <a:extLst>
                    <a:ext uri="{FF2B5EF4-FFF2-40B4-BE49-F238E27FC236}">
                      <a16:creationId xmlns:a16="http://schemas.microsoft.com/office/drawing/2014/main" id="{1438C10B-61DD-1299-BD9C-DEEEAD9D75F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367493" y="3097533"/>
                  <a:ext cx="29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11472" name="Freihand 211471">
                  <a:extLst>
                    <a:ext uri="{FF2B5EF4-FFF2-40B4-BE49-F238E27FC236}">
                      <a16:creationId xmlns:a16="http://schemas.microsoft.com/office/drawing/2014/main" id="{DCD664CF-BE78-DCD1-0E33-9C7DBA4C22D3}"/>
                    </a:ext>
                  </a:extLst>
                </p14:cNvPr>
                <p14:cNvContentPartPr/>
                <p14:nvPr/>
              </p14:nvContentPartPr>
              <p14:xfrm>
                <a:off x="10568013" y="2999253"/>
                <a:ext cx="28800" cy="134280"/>
              </p14:xfrm>
            </p:contentPart>
          </mc:Choice>
          <mc:Fallback>
            <p:pic>
              <p:nvPicPr>
                <p:cNvPr id="211472" name="Freihand 211471">
                  <a:extLst>
                    <a:ext uri="{FF2B5EF4-FFF2-40B4-BE49-F238E27FC236}">
                      <a16:creationId xmlns:a16="http://schemas.microsoft.com/office/drawing/2014/main" id="{DCD664CF-BE78-DCD1-0E33-9C7DBA4C22D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559373" y="2990253"/>
                  <a:ext cx="4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11473" name="Freihand 211472">
                  <a:extLst>
                    <a:ext uri="{FF2B5EF4-FFF2-40B4-BE49-F238E27FC236}">
                      <a16:creationId xmlns:a16="http://schemas.microsoft.com/office/drawing/2014/main" id="{DC7705A2-B262-9212-B676-1442D2FBE2CD}"/>
                    </a:ext>
                  </a:extLst>
                </p14:cNvPr>
                <p14:cNvContentPartPr/>
                <p14:nvPr/>
              </p14:nvContentPartPr>
              <p14:xfrm>
                <a:off x="10584933" y="2980893"/>
                <a:ext cx="142200" cy="58320"/>
              </p14:xfrm>
            </p:contentPart>
          </mc:Choice>
          <mc:Fallback>
            <p:pic>
              <p:nvPicPr>
                <p:cNvPr id="211473" name="Freihand 211472">
                  <a:extLst>
                    <a:ext uri="{FF2B5EF4-FFF2-40B4-BE49-F238E27FC236}">
                      <a16:creationId xmlns:a16="http://schemas.microsoft.com/office/drawing/2014/main" id="{DC7705A2-B262-9212-B676-1442D2FBE2C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575933" y="2971893"/>
                  <a:ext cx="15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11474" name="Freihand 211473">
                  <a:extLst>
                    <a:ext uri="{FF2B5EF4-FFF2-40B4-BE49-F238E27FC236}">
                      <a16:creationId xmlns:a16="http://schemas.microsoft.com/office/drawing/2014/main" id="{21EF20C2-4910-F447-52D2-196D3F520D22}"/>
                    </a:ext>
                  </a:extLst>
                </p14:cNvPr>
                <p14:cNvContentPartPr/>
                <p14:nvPr/>
              </p14:nvContentPartPr>
              <p14:xfrm>
                <a:off x="10559013" y="3062973"/>
                <a:ext cx="248400" cy="123840"/>
              </p14:xfrm>
            </p:contentPart>
          </mc:Choice>
          <mc:Fallback>
            <p:pic>
              <p:nvPicPr>
                <p:cNvPr id="211474" name="Freihand 211473">
                  <a:extLst>
                    <a:ext uri="{FF2B5EF4-FFF2-40B4-BE49-F238E27FC236}">
                      <a16:creationId xmlns:a16="http://schemas.microsoft.com/office/drawing/2014/main" id="{21EF20C2-4910-F447-52D2-196D3F520D2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550373" y="3053973"/>
                  <a:ext cx="266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11475" name="Freihand 211474">
                  <a:extLst>
                    <a:ext uri="{FF2B5EF4-FFF2-40B4-BE49-F238E27FC236}">
                      <a16:creationId xmlns:a16="http://schemas.microsoft.com/office/drawing/2014/main" id="{5F4E9056-AA1C-ECCB-FB5D-1ECF7F51C6F0}"/>
                    </a:ext>
                  </a:extLst>
                </p14:cNvPr>
                <p14:cNvContentPartPr/>
                <p14:nvPr/>
              </p14:nvContentPartPr>
              <p14:xfrm>
                <a:off x="10736853" y="3071613"/>
                <a:ext cx="305280" cy="67680"/>
              </p14:xfrm>
            </p:contentPart>
          </mc:Choice>
          <mc:Fallback>
            <p:pic>
              <p:nvPicPr>
                <p:cNvPr id="211475" name="Freihand 211474">
                  <a:extLst>
                    <a:ext uri="{FF2B5EF4-FFF2-40B4-BE49-F238E27FC236}">
                      <a16:creationId xmlns:a16="http://schemas.microsoft.com/office/drawing/2014/main" id="{5F4E9056-AA1C-ECCB-FB5D-1ECF7F51C6F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727853" y="3062973"/>
                  <a:ext cx="322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211476" name="Freihand 211475">
                  <a:extLst>
                    <a:ext uri="{FF2B5EF4-FFF2-40B4-BE49-F238E27FC236}">
                      <a16:creationId xmlns:a16="http://schemas.microsoft.com/office/drawing/2014/main" id="{C1CCAC71-2C97-28DF-5BF8-DC02BD7C42FE}"/>
                    </a:ext>
                  </a:extLst>
                </p14:cNvPr>
                <p14:cNvContentPartPr/>
                <p14:nvPr/>
              </p14:nvContentPartPr>
              <p14:xfrm>
                <a:off x="11070573" y="2986653"/>
                <a:ext cx="194760" cy="146520"/>
              </p14:xfrm>
            </p:contentPart>
          </mc:Choice>
          <mc:Fallback>
            <p:pic>
              <p:nvPicPr>
                <p:cNvPr id="211476" name="Freihand 211475">
                  <a:extLst>
                    <a:ext uri="{FF2B5EF4-FFF2-40B4-BE49-F238E27FC236}">
                      <a16:creationId xmlns:a16="http://schemas.microsoft.com/office/drawing/2014/main" id="{C1CCAC71-2C97-28DF-5BF8-DC02BD7C42F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1061573" y="2977653"/>
                  <a:ext cx="21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11477" name="Freihand 211476">
                  <a:extLst>
                    <a:ext uri="{FF2B5EF4-FFF2-40B4-BE49-F238E27FC236}">
                      <a16:creationId xmlns:a16="http://schemas.microsoft.com/office/drawing/2014/main" id="{4F4DAD63-5558-E168-5AA6-647F2040180B}"/>
                    </a:ext>
                  </a:extLst>
                </p14:cNvPr>
                <p14:cNvContentPartPr/>
                <p14:nvPr/>
              </p14:nvContentPartPr>
              <p14:xfrm>
                <a:off x="11063013" y="3001773"/>
                <a:ext cx="175320" cy="7560"/>
              </p14:xfrm>
            </p:contentPart>
          </mc:Choice>
          <mc:Fallback>
            <p:pic>
              <p:nvPicPr>
                <p:cNvPr id="211477" name="Freihand 211476">
                  <a:extLst>
                    <a:ext uri="{FF2B5EF4-FFF2-40B4-BE49-F238E27FC236}">
                      <a16:creationId xmlns:a16="http://schemas.microsoft.com/office/drawing/2014/main" id="{4F4DAD63-5558-E168-5AA6-647F2040180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1054373" y="2993133"/>
                  <a:ext cx="19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11478" name="Freihand 211477">
                  <a:extLst>
                    <a:ext uri="{FF2B5EF4-FFF2-40B4-BE49-F238E27FC236}">
                      <a16:creationId xmlns:a16="http://schemas.microsoft.com/office/drawing/2014/main" id="{B22AAE03-81FE-C52D-D960-481CAE988F31}"/>
                    </a:ext>
                  </a:extLst>
                </p14:cNvPr>
                <p14:cNvContentPartPr/>
                <p14:nvPr/>
              </p14:nvContentPartPr>
              <p14:xfrm>
                <a:off x="11262093" y="3042453"/>
                <a:ext cx="206280" cy="95760"/>
              </p14:xfrm>
            </p:contentPart>
          </mc:Choice>
          <mc:Fallback>
            <p:pic>
              <p:nvPicPr>
                <p:cNvPr id="211478" name="Freihand 211477">
                  <a:extLst>
                    <a:ext uri="{FF2B5EF4-FFF2-40B4-BE49-F238E27FC236}">
                      <a16:creationId xmlns:a16="http://schemas.microsoft.com/office/drawing/2014/main" id="{B22AAE03-81FE-C52D-D960-481CAE988F3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1253453" y="3033453"/>
                  <a:ext cx="223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11480" name="Freihand 211479">
                  <a:extLst>
                    <a:ext uri="{FF2B5EF4-FFF2-40B4-BE49-F238E27FC236}">
                      <a16:creationId xmlns:a16="http://schemas.microsoft.com/office/drawing/2014/main" id="{00D096D0-7E20-7105-1620-6DDCA7D77792}"/>
                    </a:ext>
                  </a:extLst>
                </p14:cNvPr>
                <p14:cNvContentPartPr/>
                <p14:nvPr/>
              </p14:nvContentPartPr>
              <p14:xfrm>
                <a:off x="11547213" y="3099693"/>
                <a:ext cx="100080" cy="26640"/>
              </p14:xfrm>
            </p:contentPart>
          </mc:Choice>
          <mc:Fallback>
            <p:pic>
              <p:nvPicPr>
                <p:cNvPr id="211480" name="Freihand 211479">
                  <a:extLst>
                    <a:ext uri="{FF2B5EF4-FFF2-40B4-BE49-F238E27FC236}">
                      <a16:creationId xmlns:a16="http://schemas.microsoft.com/office/drawing/2014/main" id="{00D096D0-7E20-7105-1620-6DDCA7D77792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1538213" y="3090693"/>
                  <a:ext cx="11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211481" name="Freihand 211480">
                  <a:extLst>
                    <a:ext uri="{FF2B5EF4-FFF2-40B4-BE49-F238E27FC236}">
                      <a16:creationId xmlns:a16="http://schemas.microsoft.com/office/drawing/2014/main" id="{321E26DD-5AE0-BCAE-CCF0-39F84B1895C6}"/>
                    </a:ext>
                  </a:extLst>
                </p14:cNvPr>
                <p14:cNvContentPartPr/>
                <p14:nvPr/>
              </p14:nvContentPartPr>
              <p14:xfrm>
                <a:off x="11674293" y="2996733"/>
                <a:ext cx="29160" cy="132120"/>
              </p14:xfrm>
            </p:contentPart>
          </mc:Choice>
          <mc:Fallback>
            <p:pic>
              <p:nvPicPr>
                <p:cNvPr id="211481" name="Freihand 211480">
                  <a:extLst>
                    <a:ext uri="{FF2B5EF4-FFF2-40B4-BE49-F238E27FC236}">
                      <a16:creationId xmlns:a16="http://schemas.microsoft.com/office/drawing/2014/main" id="{321E26DD-5AE0-BCAE-CCF0-39F84B1895C6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1665653" y="2987733"/>
                  <a:ext cx="46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211482" name="Freihand 211481">
                  <a:extLst>
                    <a:ext uri="{FF2B5EF4-FFF2-40B4-BE49-F238E27FC236}">
                      <a16:creationId xmlns:a16="http://schemas.microsoft.com/office/drawing/2014/main" id="{1E99121E-5FF2-1853-7B09-097BE7F1FF79}"/>
                    </a:ext>
                  </a:extLst>
                </p14:cNvPr>
                <p14:cNvContentPartPr/>
                <p14:nvPr/>
              </p14:nvContentPartPr>
              <p14:xfrm>
                <a:off x="11675013" y="2954613"/>
                <a:ext cx="107280" cy="136080"/>
              </p14:xfrm>
            </p:contentPart>
          </mc:Choice>
          <mc:Fallback>
            <p:pic>
              <p:nvPicPr>
                <p:cNvPr id="211482" name="Freihand 211481">
                  <a:extLst>
                    <a:ext uri="{FF2B5EF4-FFF2-40B4-BE49-F238E27FC236}">
                      <a16:creationId xmlns:a16="http://schemas.microsoft.com/office/drawing/2014/main" id="{1E99121E-5FF2-1853-7B09-097BE7F1FF7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666013" y="2945973"/>
                  <a:ext cx="124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11483" name="Freihand 211482">
                  <a:extLst>
                    <a:ext uri="{FF2B5EF4-FFF2-40B4-BE49-F238E27FC236}">
                      <a16:creationId xmlns:a16="http://schemas.microsoft.com/office/drawing/2014/main" id="{0C7FFB94-7AB3-8C3A-F624-A5507F713949}"/>
                    </a:ext>
                  </a:extLst>
                </p14:cNvPr>
                <p14:cNvContentPartPr/>
                <p14:nvPr/>
              </p14:nvContentPartPr>
              <p14:xfrm>
                <a:off x="11820453" y="2868933"/>
                <a:ext cx="129240" cy="254160"/>
              </p14:xfrm>
            </p:contentPart>
          </mc:Choice>
          <mc:Fallback>
            <p:pic>
              <p:nvPicPr>
                <p:cNvPr id="211483" name="Freihand 211482">
                  <a:extLst>
                    <a:ext uri="{FF2B5EF4-FFF2-40B4-BE49-F238E27FC236}">
                      <a16:creationId xmlns:a16="http://schemas.microsoft.com/office/drawing/2014/main" id="{0C7FFB94-7AB3-8C3A-F624-A5507F71394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811453" y="2859933"/>
                  <a:ext cx="146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11484" name="Freihand 211483">
                  <a:extLst>
                    <a:ext uri="{FF2B5EF4-FFF2-40B4-BE49-F238E27FC236}">
                      <a16:creationId xmlns:a16="http://schemas.microsoft.com/office/drawing/2014/main" id="{55FAF8BA-9CAE-8BBC-50EE-2024240BA6FD}"/>
                    </a:ext>
                  </a:extLst>
                </p14:cNvPr>
                <p14:cNvContentPartPr/>
                <p14:nvPr/>
              </p14:nvContentPartPr>
              <p14:xfrm>
                <a:off x="11917293" y="2876853"/>
                <a:ext cx="16200" cy="16560"/>
              </p14:xfrm>
            </p:contentPart>
          </mc:Choice>
          <mc:Fallback>
            <p:pic>
              <p:nvPicPr>
                <p:cNvPr id="211484" name="Freihand 211483">
                  <a:extLst>
                    <a:ext uri="{FF2B5EF4-FFF2-40B4-BE49-F238E27FC236}">
                      <a16:creationId xmlns:a16="http://schemas.microsoft.com/office/drawing/2014/main" id="{55FAF8BA-9CAE-8BBC-50EE-2024240BA6F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908293" y="2867853"/>
                  <a:ext cx="338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96" name="Gruppieren 211495">
            <a:extLst>
              <a:ext uri="{FF2B5EF4-FFF2-40B4-BE49-F238E27FC236}">
                <a16:creationId xmlns:a16="http://schemas.microsoft.com/office/drawing/2014/main" id="{BC33C337-B462-4A04-D6CE-1C8A56F8121C}"/>
              </a:ext>
            </a:extLst>
          </p:cNvPr>
          <p:cNvGrpSpPr/>
          <p:nvPr/>
        </p:nvGrpSpPr>
        <p:grpSpPr>
          <a:xfrm>
            <a:off x="10524453" y="3280413"/>
            <a:ext cx="1450800" cy="202680"/>
            <a:chOff x="10524453" y="3280413"/>
            <a:chExt cx="145080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11486" name="Freihand 211485">
                  <a:extLst>
                    <a:ext uri="{FF2B5EF4-FFF2-40B4-BE49-F238E27FC236}">
                      <a16:creationId xmlns:a16="http://schemas.microsoft.com/office/drawing/2014/main" id="{B0B4D14D-77C9-18E4-900F-E14FB147681C}"/>
                    </a:ext>
                  </a:extLst>
                </p14:cNvPr>
                <p14:cNvContentPartPr/>
                <p14:nvPr/>
              </p14:nvContentPartPr>
              <p14:xfrm>
                <a:off x="10524453" y="3299493"/>
                <a:ext cx="72000" cy="183600"/>
              </p14:xfrm>
            </p:contentPart>
          </mc:Choice>
          <mc:Fallback>
            <p:pic>
              <p:nvPicPr>
                <p:cNvPr id="211486" name="Freihand 211485">
                  <a:extLst>
                    <a:ext uri="{FF2B5EF4-FFF2-40B4-BE49-F238E27FC236}">
                      <a16:creationId xmlns:a16="http://schemas.microsoft.com/office/drawing/2014/main" id="{B0B4D14D-77C9-18E4-900F-E14FB147681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515813" y="3290493"/>
                  <a:ext cx="89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11487" name="Freihand 211486">
                  <a:extLst>
                    <a:ext uri="{FF2B5EF4-FFF2-40B4-BE49-F238E27FC236}">
                      <a16:creationId xmlns:a16="http://schemas.microsoft.com/office/drawing/2014/main" id="{87CC1FF3-967F-1C2B-4DB5-EF6A27C66D4F}"/>
                    </a:ext>
                  </a:extLst>
                </p14:cNvPr>
                <p14:cNvContentPartPr/>
                <p14:nvPr/>
              </p14:nvContentPartPr>
              <p14:xfrm>
                <a:off x="10578093" y="3280413"/>
                <a:ext cx="117000" cy="6840"/>
              </p14:xfrm>
            </p:contentPart>
          </mc:Choice>
          <mc:Fallback>
            <p:pic>
              <p:nvPicPr>
                <p:cNvPr id="211487" name="Freihand 211486">
                  <a:extLst>
                    <a:ext uri="{FF2B5EF4-FFF2-40B4-BE49-F238E27FC236}">
                      <a16:creationId xmlns:a16="http://schemas.microsoft.com/office/drawing/2014/main" id="{87CC1FF3-967F-1C2B-4DB5-EF6A27C66D4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0569093" y="3271413"/>
                  <a:ext cx="13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211488" name="Freihand 211487">
                  <a:extLst>
                    <a:ext uri="{FF2B5EF4-FFF2-40B4-BE49-F238E27FC236}">
                      <a16:creationId xmlns:a16="http://schemas.microsoft.com/office/drawing/2014/main" id="{680E960B-7DD2-FCD2-C116-7DBC4619CF94}"/>
                    </a:ext>
                  </a:extLst>
                </p14:cNvPr>
                <p14:cNvContentPartPr/>
                <p14:nvPr/>
              </p14:nvContentPartPr>
              <p14:xfrm>
                <a:off x="10678533" y="3300933"/>
                <a:ext cx="94320" cy="168120"/>
              </p14:xfrm>
            </p:contentPart>
          </mc:Choice>
          <mc:Fallback>
            <p:pic>
              <p:nvPicPr>
                <p:cNvPr id="211488" name="Freihand 211487">
                  <a:extLst>
                    <a:ext uri="{FF2B5EF4-FFF2-40B4-BE49-F238E27FC236}">
                      <a16:creationId xmlns:a16="http://schemas.microsoft.com/office/drawing/2014/main" id="{680E960B-7DD2-FCD2-C116-7DBC4619CF9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669533" y="3291933"/>
                  <a:ext cx="111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211489" name="Freihand 211488">
                  <a:extLst>
                    <a:ext uri="{FF2B5EF4-FFF2-40B4-BE49-F238E27FC236}">
                      <a16:creationId xmlns:a16="http://schemas.microsoft.com/office/drawing/2014/main" id="{21787DB6-B97E-098F-0D29-9C76E3020252}"/>
                    </a:ext>
                  </a:extLst>
                </p14:cNvPr>
                <p14:cNvContentPartPr/>
                <p14:nvPr/>
              </p14:nvContentPartPr>
              <p14:xfrm>
                <a:off x="10937373" y="3386973"/>
                <a:ext cx="87120" cy="17280"/>
              </p14:xfrm>
            </p:contentPart>
          </mc:Choice>
          <mc:Fallback>
            <p:pic>
              <p:nvPicPr>
                <p:cNvPr id="211489" name="Freihand 211488">
                  <a:extLst>
                    <a:ext uri="{FF2B5EF4-FFF2-40B4-BE49-F238E27FC236}">
                      <a16:creationId xmlns:a16="http://schemas.microsoft.com/office/drawing/2014/main" id="{21787DB6-B97E-098F-0D29-9C76E3020252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928733" y="3378333"/>
                  <a:ext cx="104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211490" name="Freihand 211489">
                  <a:extLst>
                    <a:ext uri="{FF2B5EF4-FFF2-40B4-BE49-F238E27FC236}">
                      <a16:creationId xmlns:a16="http://schemas.microsoft.com/office/drawing/2014/main" id="{0CC7B1A7-3575-92A9-9BBD-90DF28A8F28A}"/>
                    </a:ext>
                  </a:extLst>
                </p14:cNvPr>
                <p14:cNvContentPartPr/>
                <p14:nvPr/>
              </p14:nvContentPartPr>
              <p14:xfrm>
                <a:off x="11111973" y="3285093"/>
                <a:ext cx="100080" cy="159840"/>
              </p14:xfrm>
            </p:contentPart>
          </mc:Choice>
          <mc:Fallback>
            <p:pic>
              <p:nvPicPr>
                <p:cNvPr id="211490" name="Freihand 211489">
                  <a:extLst>
                    <a:ext uri="{FF2B5EF4-FFF2-40B4-BE49-F238E27FC236}">
                      <a16:creationId xmlns:a16="http://schemas.microsoft.com/office/drawing/2014/main" id="{0CC7B1A7-3575-92A9-9BBD-90DF28A8F28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102973" y="3276093"/>
                  <a:ext cx="117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211491" name="Freihand 211490">
                  <a:extLst>
                    <a:ext uri="{FF2B5EF4-FFF2-40B4-BE49-F238E27FC236}">
                      <a16:creationId xmlns:a16="http://schemas.microsoft.com/office/drawing/2014/main" id="{ED872E28-A777-E6D8-4EE8-8F1C022AFDFF}"/>
                    </a:ext>
                  </a:extLst>
                </p14:cNvPr>
                <p14:cNvContentPartPr/>
                <p14:nvPr/>
              </p14:nvContentPartPr>
              <p14:xfrm>
                <a:off x="11286573" y="3305253"/>
                <a:ext cx="97920" cy="129600"/>
              </p14:xfrm>
            </p:contentPart>
          </mc:Choice>
          <mc:Fallback>
            <p:pic>
              <p:nvPicPr>
                <p:cNvPr id="211491" name="Freihand 211490">
                  <a:extLst>
                    <a:ext uri="{FF2B5EF4-FFF2-40B4-BE49-F238E27FC236}">
                      <a16:creationId xmlns:a16="http://schemas.microsoft.com/office/drawing/2014/main" id="{ED872E28-A777-E6D8-4EE8-8F1C022AFDF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277573" y="3296253"/>
                  <a:ext cx="115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211493" name="Freihand 211492">
                  <a:extLst>
                    <a:ext uri="{FF2B5EF4-FFF2-40B4-BE49-F238E27FC236}">
                      <a16:creationId xmlns:a16="http://schemas.microsoft.com/office/drawing/2014/main" id="{9F0A1C5F-F3CC-5912-F08F-50EB72E82E57}"/>
                    </a:ext>
                  </a:extLst>
                </p14:cNvPr>
                <p14:cNvContentPartPr/>
                <p14:nvPr/>
              </p14:nvContentPartPr>
              <p14:xfrm>
                <a:off x="11534973" y="3390573"/>
                <a:ext cx="98640" cy="9360"/>
              </p14:xfrm>
            </p:contentPart>
          </mc:Choice>
          <mc:Fallback>
            <p:pic>
              <p:nvPicPr>
                <p:cNvPr id="211493" name="Freihand 211492">
                  <a:extLst>
                    <a:ext uri="{FF2B5EF4-FFF2-40B4-BE49-F238E27FC236}">
                      <a16:creationId xmlns:a16="http://schemas.microsoft.com/office/drawing/2014/main" id="{9F0A1C5F-F3CC-5912-F08F-50EB72E82E5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526333" y="3381933"/>
                  <a:ext cx="116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211494" name="Freihand 211493">
                  <a:extLst>
                    <a:ext uri="{FF2B5EF4-FFF2-40B4-BE49-F238E27FC236}">
                      <a16:creationId xmlns:a16="http://schemas.microsoft.com/office/drawing/2014/main" id="{5D0DFEDB-6147-EE30-8D40-CBA4799F38C1}"/>
                    </a:ext>
                  </a:extLst>
                </p14:cNvPr>
                <p14:cNvContentPartPr/>
                <p14:nvPr/>
              </p14:nvContentPartPr>
              <p14:xfrm>
                <a:off x="11691573" y="3291573"/>
                <a:ext cx="127440" cy="166680"/>
              </p14:xfrm>
            </p:contentPart>
          </mc:Choice>
          <mc:Fallback>
            <p:pic>
              <p:nvPicPr>
                <p:cNvPr id="211494" name="Freihand 211493">
                  <a:extLst>
                    <a:ext uri="{FF2B5EF4-FFF2-40B4-BE49-F238E27FC236}">
                      <a16:creationId xmlns:a16="http://schemas.microsoft.com/office/drawing/2014/main" id="{5D0DFEDB-6147-EE30-8D40-CBA4799F38C1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682933" y="3282573"/>
                  <a:ext cx="145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211495" name="Freihand 211494">
                  <a:extLst>
                    <a:ext uri="{FF2B5EF4-FFF2-40B4-BE49-F238E27FC236}">
                      <a16:creationId xmlns:a16="http://schemas.microsoft.com/office/drawing/2014/main" id="{F186498F-F9B0-AAB8-11C3-440A1AB09DA7}"/>
                    </a:ext>
                  </a:extLst>
                </p14:cNvPr>
                <p14:cNvContentPartPr/>
                <p14:nvPr/>
              </p14:nvContentPartPr>
              <p14:xfrm>
                <a:off x="11893533" y="3317853"/>
                <a:ext cx="81720" cy="121680"/>
              </p14:xfrm>
            </p:contentPart>
          </mc:Choice>
          <mc:Fallback>
            <p:pic>
              <p:nvPicPr>
                <p:cNvPr id="211495" name="Freihand 211494">
                  <a:extLst>
                    <a:ext uri="{FF2B5EF4-FFF2-40B4-BE49-F238E27FC236}">
                      <a16:creationId xmlns:a16="http://schemas.microsoft.com/office/drawing/2014/main" id="{F186498F-F9B0-AAB8-11C3-440A1AB09DA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884533" y="3308853"/>
                  <a:ext cx="993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03" name="Gruppieren 211502">
            <a:extLst>
              <a:ext uri="{FF2B5EF4-FFF2-40B4-BE49-F238E27FC236}">
                <a16:creationId xmlns:a16="http://schemas.microsoft.com/office/drawing/2014/main" id="{15A2E285-E95C-A238-3E13-746757CAFF27}"/>
              </a:ext>
            </a:extLst>
          </p:cNvPr>
          <p:cNvGrpSpPr/>
          <p:nvPr/>
        </p:nvGrpSpPr>
        <p:grpSpPr>
          <a:xfrm>
            <a:off x="5998173" y="5146653"/>
            <a:ext cx="1849320" cy="552600"/>
            <a:chOff x="5998173" y="5146653"/>
            <a:chExt cx="184932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211447" name="Freihand 211446">
                  <a:extLst>
                    <a:ext uri="{FF2B5EF4-FFF2-40B4-BE49-F238E27FC236}">
                      <a16:creationId xmlns:a16="http://schemas.microsoft.com/office/drawing/2014/main" id="{88E97C00-9D12-14CB-89CF-600D3D34554B}"/>
                    </a:ext>
                  </a:extLst>
                </p14:cNvPr>
                <p14:cNvContentPartPr/>
                <p14:nvPr/>
              </p14:nvContentPartPr>
              <p14:xfrm>
                <a:off x="6101853" y="5253213"/>
                <a:ext cx="13320" cy="126360"/>
              </p14:xfrm>
            </p:contentPart>
          </mc:Choice>
          <mc:Fallback>
            <p:pic>
              <p:nvPicPr>
                <p:cNvPr id="211447" name="Freihand 211446">
                  <a:extLst>
                    <a:ext uri="{FF2B5EF4-FFF2-40B4-BE49-F238E27FC236}">
                      <a16:creationId xmlns:a16="http://schemas.microsoft.com/office/drawing/2014/main" id="{88E97C00-9D12-14CB-89CF-600D3D34554B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092853" y="5244213"/>
                  <a:ext cx="3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11448" name="Freihand 211447">
                  <a:extLst>
                    <a:ext uri="{FF2B5EF4-FFF2-40B4-BE49-F238E27FC236}">
                      <a16:creationId xmlns:a16="http://schemas.microsoft.com/office/drawing/2014/main" id="{6CDCA3D4-1407-0081-CC1F-2C0ACB698D88}"/>
                    </a:ext>
                  </a:extLst>
                </p14:cNvPr>
                <p14:cNvContentPartPr/>
                <p14:nvPr/>
              </p14:nvContentPartPr>
              <p14:xfrm>
                <a:off x="5998173" y="5389293"/>
                <a:ext cx="163800" cy="49320"/>
              </p14:xfrm>
            </p:contentPart>
          </mc:Choice>
          <mc:Fallback>
            <p:pic>
              <p:nvPicPr>
                <p:cNvPr id="211448" name="Freihand 211447">
                  <a:extLst>
                    <a:ext uri="{FF2B5EF4-FFF2-40B4-BE49-F238E27FC236}">
                      <a16:creationId xmlns:a16="http://schemas.microsoft.com/office/drawing/2014/main" id="{6CDCA3D4-1407-0081-CC1F-2C0ACB698D88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989173" y="5380293"/>
                  <a:ext cx="181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211449" name="Freihand 211448">
                  <a:extLst>
                    <a:ext uri="{FF2B5EF4-FFF2-40B4-BE49-F238E27FC236}">
                      <a16:creationId xmlns:a16="http://schemas.microsoft.com/office/drawing/2014/main" id="{57862C12-8CD0-4253-1A08-E45F8DC8FDF3}"/>
                    </a:ext>
                  </a:extLst>
                </p14:cNvPr>
                <p14:cNvContentPartPr/>
                <p14:nvPr/>
              </p14:nvContentPartPr>
              <p14:xfrm>
                <a:off x="6011493" y="5210013"/>
                <a:ext cx="141840" cy="68040"/>
              </p14:xfrm>
            </p:contentPart>
          </mc:Choice>
          <mc:Fallback>
            <p:pic>
              <p:nvPicPr>
                <p:cNvPr id="211449" name="Freihand 211448">
                  <a:extLst>
                    <a:ext uri="{FF2B5EF4-FFF2-40B4-BE49-F238E27FC236}">
                      <a16:creationId xmlns:a16="http://schemas.microsoft.com/office/drawing/2014/main" id="{57862C12-8CD0-4253-1A08-E45F8DC8FDF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002853" y="5201373"/>
                  <a:ext cx="15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211451" name="Freihand 211450">
                  <a:extLst>
                    <a:ext uri="{FF2B5EF4-FFF2-40B4-BE49-F238E27FC236}">
                      <a16:creationId xmlns:a16="http://schemas.microsoft.com/office/drawing/2014/main" id="{E300F497-6D2D-80DC-F9E6-8B0B417B63F5}"/>
                    </a:ext>
                  </a:extLst>
                </p14:cNvPr>
                <p14:cNvContentPartPr/>
                <p14:nvPr/>
              </p14:nvContentPartPr>
              <p14:xfrm>
                <a:off x="6191853" y="5340693"/>
                <a:ext cx="72000" cy="134640"/>
              </p14:xfrm>
            </p:contentPart>
          </mc:Choice>
          <mc:Fallback>
            <p:pic>
              <p:nvPicPr>
                <p:cNvPr id="211451" name="Freihand 211450">
                  <a:extLst>
                    <a:ext uri="{FF2B5EF4-FFF2-40B4-BE49-F238E27FC236}">
                      <a16:creationId xmlns:a16="http://schemas.microsoft.com/office/drawing/2014/main" id="{E300F497-6D2D-80DC-F9E6-8B0B417B63F5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183213" y="5332053"/>
                  <a:ext cx="89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211452" name="Freihand 211451">
                  <a:extLst>
                    <a:ext uri="{FF2B5EF4-FFF2-40B4-BE49-F238E27FC236}">
                      <a16:creationId xmlns:a16="http://schemas.microsoft.com/office/drawing/2014/main" id="{511BDE15-19C3-32A8-5791-A13AFA8123AB}"/>
                    </a:ext>
                  </a:extLst>
                </p14:cNvPr>
                <p14:cNvContentPartPr/>
                <p14:nvPr/>
              </p14:nvContentPartPr>
              <p14:xfrm>
                <a:off x="6291213" y="5343933"/>
                <a:ext cx="88200" cy="121320"/>
              </p14:xfrm>
            </p:contentPart>
          </mc:Choice>
          <mc:Fallback>
            <p:pic>
              <p:nvPicPr>
                <p:cNvPr id="211452" name="Freihand 211451">
                  <a:extLst>
                    <a:ext uri="{FF2B5EF4-FFF2-40B4-BE49-F238E27FC236}">
                      <a16:creationId xmlns:a16="http://schemas.microsoft.com/office/drawing/2014/main" id="{511BDE15-19C3-32A8-5791-A13AFA8123A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282573" y="5335293"/>
                  <a:ext cx="105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211453" name="Freihand 211452">
                  <a:extLst>
                    <a:ext uri="{FF2B5EF4-FFF2-40B4-BE49-F238E27FC236}">
                      <a16:creationId xmlns:a16="http://schemas.microsoft.com/office/drawing/2014/main" id="{D0A8DC80-A3A7-1687-F2A4-BA7921C9DAA8}"/>
                    </a:ext>
                  </a:extLst>
                </p14:cNvPr>
                <p14:cNvContentPartPr/>
                <p14:nvPr/>
              </p14:nvContentPartPr>
              <p14:xfrm>
                <a:off x="6429093" y="5271933"/>
                <a:ext cx="108720" cy="97200"/>
              </p14:xfrm>
            </p:contentPart>
          </mc:Choice>
          <mc:Fallback>
            <p:pic>
              <p:nvPicPr>
                <p:cNvPr id="211453" name="Freihand 211452">
                  <a:extLst>
                    <a:ext uri="{FF2B5EF4-FFF2-40B4-BE49-F238E27FC236}">
                      <a16:creationId xmlns:a16="http://schemas.microsoft.com/office/drawing/2014/main" id="{D0A8DC80-A3A7-1687-F2A4-BA7921C9DAA8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420093" y="5263293"/>
                  <a:ext cx="126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211454" name="Freihand 211453">
                  <a:extLst>
                    <a:ext uri="{FF2B5EF4-FFF2-40B4-BE49-F238E27FC236}">
                      <a16:creationId xmlns:a16="http://schemas.microsoft.com/office/drawing/2014/main" id="{3933FA2D-6FFD-E9DE-C64A-467B853A1EC3}"/>
                    </a:ext>
                  </a:extLst>
                </p14:cNvPr>
                <p14:cNvContentPartPr/>
                <p14:nvPr/>
              </p14:nvContentPartPr>
              <p14:xfrm>
                <a:off x="6671373" y="5248533"/>
                <a:ext cx="17640" cy="140760"/>
              </p14:xfrm>
            </p:contentPart>
          </mc:Choice>
          <mc:Fallback>
            <p:pic>
              <p:nvPicPr>
                <p:cNvPr id="211454" name="Freihand 211453">
                  <a:extLst>
                    <a:ext uri="{FF2B5EF4-FFF2-40B4-BE49-F238E27FC236}">
                      <a16:creationId xmlns:a16="http://schemas.microsoft.com/office/drawing/2014/main" id="{3933FA2D-6FFD-E9DE-C64A-467B853A1EC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662373" y="5239533"/>
                  <a:ext cx="35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211455" name="Freihand 211454">
                  <a:extLst>
                    <a:ext uri="{FF2B5EF4-FFF2-40B4-BE49-F238E27FC236}">
                      <a16:creationId xmlns:a16="http://schemas.microsoft.com/office/drawing/2014/main" id="{3E5974A8-9D17-5207-EC9C-4E575EADA443}"/>
                    </a:ext>
                  </a:extLst>
                </p14:cNvPr>
                <p14:cNvContentPartPr/>
                <p14:nvPr/>
              </p14:nvContentPartPr>
              <p14:xfrm>
                <a:off x="6614493" y="5207493"/>
                <a:ext cx="131760" cy="181080"/>
              </p14:xfrm>
            </p:contentPart>
          </mc:Choice>
          <mc:Fallback>
            <p:pic>
              <p:nvPicPr>
                <p:cNvPr id="211455" name="Freihand 211454">
                  <a:extLst>
                    <a:ext uri="{FF2B5EF4-FFF2-40B4-BE49-F238E27FC236}">
                      <a16:creationId xmlns:a16="http://schemas.microsoft.com/office/drawing/2014/main" id="{3E5974A8-9D17-5207-EC9C-4E575EADA44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605493" y="5198493"/>
                  <a:ext cx="149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11456" name="Freihand 211455">
                  <a:extLst>
                    <a:ext uri="{FF2B5EF4-FFF2-40B4-BE49-F238E27FC236}">
                      <a16:creationId xmlns:a16="http://schemas.microsoft.com/office/drawing/2014/main" id="{F29B52CD-0D0F-64AC-7C89-1F7B9A0EEFD8}"/>
                    </a:ext>
                  </a:extLst>
                </p14:cNvPr>
                <p14:cNvContentPartPr/>
                <p14:nvPr/>
              </p14:nvContentPartPr>
              <p14:xfrm>
                <a:off x="6796293" y="5351853"/>
                <a:ext cx="77040" cy="115560"/>
              </p14:xfrm>
            </p:contentPart>
          </mc:Choice>
          <mc:Fallback>
            <p:pic>
              <p:nvPicPr>
                <p:cNvPr id="211456" name="Freihand 211455">
                  <a:extLst>
                    <a:ext uri="{FF2B5EF4-FFF2-40B4-BE49-F238E27FC236}">
                      <a16:creationId xmlns:a16="http://schemas.microsoft.com/office/drawing/2014/main" id="{F29B52CD-0D0F-64AC-7C89-1F7B9A0EEFD8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787653" y="5342853"/>
                  <a:ext cx="94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11457" name="Freihand 211456">
                  <a:extLst>
                    <a:ext uri="{FF2B5EF4-FFF2-40B4-BE49-F238E27FC236}">
                      <a16:creationId xmlns:a16="http://schemas.microsoft.com/office/drawing/2014/main" id="{068793AB-9C62-E383-339F-711C0056C92A}"/>
                    </a:ext>
                  </a:extLst>
                </p14:cNvPr>
                <p14:cNvContentPartPr/>
                <p14:nvPr/>
              </p14:nvContentPartPr>
              <p14:xfrm>
                <a:off x="6933813" y="5284173"/>
                <a:ext cx="112320" cy="84600"/>
              </p14:xfrm>
            </p:contentPart>
          </mc:Choice>
          <mc:Fallback>
            <p:pic>
              <p:nvPicPr>
                <p:cNvPr id="211457" name="Freihand 211456">
                  <a:extLst>
                    <a:ext uri="{FF2B5EF4-FFF2-40B4-BE49-F238E27FC236}">
                      <a16:creationId xmlns:a16="http://schemas.microsoft.com/office/drawing/2014/main" id="{068793AB-9C62-E383-339F-711C0056C92A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925173" y="5275533"/>
                  <a:ext cx="129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11458" name="Freihand 211457">
                  <a:extLst>
                    <a:ext uri="{FF2B5EF4-FFF2-40B4-BE49-F238E27FC236}">
                      <a16:creationId xmlns:a16="http://schemas.microsoft.com/office/drawing/2014/main" id="{ECDE00CF-2B51-1E15-2C3D-E747751F5DBF}"/>
                    </a:ext>
                  </a:extLst>
                </p14:cNvPr>
                <p14:cNvContentPartPr/>
                <p14:nvPr/>
              </p14:nvContentPartPr>
              <p14:xfrm>
                <a:off x="7129653" y="5204253"/>
                <a:ext cx="17640" cy="157320"/>
              </p14:xfrm>
            </p:contentPart>
          </mc:Choice>
          <mc:Fallback>
            <p:pic>
              <p:nvPicPr>
                <p:cNvPr id="211458" name="Freihand 211457">
                  <a:extLst>
                    <a:ext uri="{FF2B5EF4-FFF2-40B4-BE49-F238E27FC236}">
                      <a16:creationId xmlns:a16="http://schemas.microsoft.com/office/drawing/2014/main" id="{ECDE00CF-2B51-1E15-2C3D-E747751F5DBF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120653" y="5195613"/>
                  <a:ext cx="35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11459" name="Freihand 211458">
                  <a:extLst>
                    <a:ext uri="{FF2B5EF4-FFF2-40B4-BE49-F238E27FC236}">
                      <a16:creationId xmlns:a16="http://schemas.microsoft.com/office/drawing/2014/main" id="{65CDF3A5-B794-5C8F-ECFB-99C6D2A2A920}"/>
                    </a:ext>
                  </a:extLst>
                </p14:cNvPr>
                <p14:cNvContentPartPr/>
                <p14:nvPr/>
              </p14:nvContentPartPr>
              <p14:xfrm>
                <a:off x="7081053" y="5184813"/>
                <a:ext cx="124920" cy="179640"/>
              </p14:xfrm>
            </p:contentPart>
          </mc:Choice>
          <mc:Fallback>
            <p:pic>
              <p:nvPicPr>
                <p:cNvPr id="211459" name="Freihand 211458">
                  <a:extLst>
                    <a:ext uri="{FF2B5EF4-FFF2-40B4-BE49-F238E27FC236}">
                      <a16:creationId xmlns:a16="http://schemas.microsoft.com/office/drawing/2014/main" id="{65CDF3A5-B794-5C8F-ECFB-99C6D2A2A92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072413" y="5176173"/>
                  <a:ext cx="142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211460" name="Freihand 211459">
                  <a:extLst>
                    <a:ext uri="{FF2B5EF4-FFF2-40B4-BE49-F238E27FC236}">
                      <a16:creationId xmlns:a16="http://schemas.microsoft.com/office/drawing/2014/main" id="{21F1A938-D18C-C526-FFBC-E93BB6BB4395}"/>
                    </a:ext>
                  </a:extLst>
                </p14:cNvPr>
                <p14:cNvContentPartPr/>
                <p14:nvPr/>
              </p14:nvContentPartPr>
              <p14:xfrm>
                <a:off x="7257813" y="5327733"/>
                <a:ext cx="72720" cy="83160"/>
              </p14:xfrm>
            </p:contentPart>
          </mc:Choice>
          <mc:Fallback>
            <p:pic>
              <p:nvPicPr>
                <p:cNvPr id="211460" name="Freihand 211459">
                  <a:extLst>
                    <a:ext uri="{FF2B5EF4-FFF2-40B4-BE49-F238E27FC236}">
                      <a16:creationId xmlns:a16="http://schemas.microsoft.com/office/drawing/2014/main" id="{21F1A938-D18C-C526-FFBC-E93BB6BB439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248813" y="5319093"/>
                  <a:ext cx="90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211462" name="Freihand 211461">
                  <a:extLst>
                    <a:ext uri="{FF2B5EF4-FFF2-40B4-BE49-F238E27FC236}">
                      <a16:creationId xmlns:a16="http://schemas.microsoft.com/office/drawing/2014/main" id="{EDB4CD47-73FF-89E9-7BE5-7568CB2D99B2}"/>
                    </a:ext>
                  </a:extLst>
                </p14:cNvPr>
                <p14:cNvContentPartPr/>
                <p14:nvPr/>
              </p14:nvContentPartPr>
              <p14:xfrm>
                <a:off x="7446813" y="5193093"/>
                <a:ext cx="16200" cy="142920"/>
              </p14:xfrm>
            </p:contentPart>
          </mc:Choice>
          <mc:Fallback>
            <p:pic>
              <p:nvPicPr>
                <p:cNvPr id="211462" name="Freihand 211461">
                  <a:extLst>
                    <a:ext uri="{FF2B5EF4-FFF2-40B4-BE49-F238E27FC236}">
                      <a16:creationId xmlns:a16="http://schemas.microsoft.com/office/drawing/2014/main" id="{EDB4CD47-73FF-89E9-7BE5-7568CB2D99B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7438173" y="5184093"/>
                  <a:ext cx="3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211463" name="Freihand 211462">
                  <a:extLst>
                    <a:ext uri="{FF2B5EF4-FFF2-40B4-BE49-F238E27FC236}">
                      <a16:creationId xmlns:a16="http://schemas.microsoft.com/office/drawing/2014/main" id="{75EF0224-5A7D-0A93-370F-07C919353FC6}"/>
                    </a:ext>
                  </a:extLst>
                </p14:cNvPr>
                <p14:cNvContentPartPr/>
                <p14:nvPr/>
              </p14:nvContentPartPr>
              <p14:xfrm>
                <a:off x="7411533" y="5245653"/>
                <a:ext cx="106560" cy="21240"/>
              </p14:xfrm>
            </p:contentPart>
          </mc:Choice>
          <mc:Fallback>
            <p:pic>
              <p:nvPicPr>
                <p:cNvPr id="211463" name="Freihand 211462">
                  <a:extLst>
                    <a:ext uri="{FF2B5EF4-FFF2-40B4-BE49-F238E27FC236}">
                      <a16:creationId xmlns:a16="http://schemas.microsoft.com/office/drawing/2014/main" id="{75EF0224-5A7D-0A93-370F-07C919353FC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402893" y="5237013"/>
                  <a:ext cx="12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211464" name="Freihand 211463">
                  <a:extLst>
                    <a:ext uri="{FF2B5EF4-FFF2-40B4-BE49-F238E27FC236}">
                      <a16:creationId xmlns:a16="http://schemas.microsoft.com/office/drawing/2014/main" id="{592EB939-E74A-BDAB-1262-2D058F4C9659}"/>
                    </a:ext>
                  </a:extLst>
                </p14:cNvPr>
                <p14:cNvContentPartPr/>
                <p14:nvPr/>
              </p14:nvContentPartPr>
              <p14:xfrm>
                <a:off x="7552293" y="5148453"/>
                <a:ext cx="196200" cy="182520"/>
              </p14:xfrm>
            </p:contentPart>
          </mc:Choice>
          <mc:Fallback>
            <p:pic>
              <p:nvPicPr>
                <p:cNvPr id="211464" name="Freihand 211463">
                  <a:extLst>
                    <a:ext uri="{FF2B5EF4-FFF2-40B4-BE49-F238E27FC236}">
                      <a16:creationId xmlns:a16="http://schemas.microsoft.com/office/drawing/2014/main" id="{592EB939-E74A-BDAB-1262-2D058F4C965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543653" y="5139813"/>
                  <a:ext cx="213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211465" name="Freihand 211464">
                  <a:extLst>
                    <a:ext uri="{FF2B5EF4-FFF2-40B4-BE49-F238E27FC236}">
                      <a16:creationId xmlns:a16="http://schemas.microsoft.com/office/drawing/2014/main" id="{C68A75E3-EB9C-F50B-6647-23AB3EA48529}"/>
                    </a:ext>
                  </a:extLst>
                </p14:cNvPr>
                <p14:cNvContentPartPr/>
                <p14:nvPr/>
              </p14:nvContentPartPr>
              <p14:xfrm>
                <a:off x="7658133" y="5146653"/>
                <a:ext cx="155880" cy="206640"/>
              </p14:xfrm>
            </p:contentPart>
          </mc:Choice>
          <mc:Fallback>
            <p:pic>
              <p:nvPicPr>
                <p:cNvPr id="211465" name="Freihand 211464">
                  <a:extLst>
                    <a:ext uri="{FF2B5EF4-FFF2-40B4-BE49-F238E27FC236}">
                      <a16:creationId xmlns:a16="http://schemas.microsoft.com/office/drawing/2014/main" id="{C68A75E3-EB9C-F50B-6647-23AB3EA4852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649493" y="5138013"/>
                  <a:ext cx="173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211497" name="Freihand 211496">
                  <a:extLst>
                    <a:ext uri="{FF2B5EF4-FFF2-40B4-BE49-F238E27FC236}">
                      <a16:creationId xmlns:a16="http://schemas.microsoft.com/office/drawing/2014/main" id="{F2D592F7-27F4-F796-4BC3-D52DDBF9A4BA}"/>
                    </a:ext>
                  </a:extLst>
                </p14:cNvPr>
                <p14:cNvContentPartPr/>
                <p14:nvPr/>
              </p14:nvContentPartPr>
              <p14:xfrm>
                <a:off x="7481013" y="5524293"/>
                <a:ext cx="109080" cy="168840"/>
              </p14:xfrm>
            </p:contentPart>
          </mc:Choice>
          <mc:Fallback>
            <p:pic>
              <p:nvPicPr>
                <p:cNvPr id="211497" name="Freihand 211496">
                  <a:extLst>
                    <a:ext uri="{FF2B5EF4-FFF2-40B4-BE49-F238E27FC236}">
                      <a16:creationId xmlns:a16="http://schemas.microsoft.com/office/drawing/2014/main" id="{F2D592F7-27F4-F796-4BC3-D52DDBF9A4B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472013" y="5515653"/>
                  <a:ext cx="126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211498" name="Freihand 211497">
                  <a:extLst>
                    <a:ext uri="{FF2B5EF4-FFF2-40B4-BE49-F238E27FC236}">
                      <a16:creationId xmlns:a16="http://schemas.microsoft.com/office/drawing/2014/main" id="{67987DBC-E11D-B299-88B3-86E146FDB717}"/>
                    </a:ext>
                  </a:extLst>
                </p14:cNvPr>
                <p14:cNvContentPartPr/>
                <p14:nvPr/>
              </p14:nvContentPartPr>
              <p14:xfrm>
                <a:off x="7739493" y="5547693"/>
                <a:ext cx="108000" cy="65880"/>
              </p14:xfrm>
            </p:contentPart>
          </mc:Choice>
          <mc:Fallback>
            <p:pic>
              <p:nvPicPr>
                <p:cNvPr id="211498" name="Freihand 211497">
                  <a:extLst>
                    <a:ext uri="{FF2B5EF4-FFF2-40B4-BE49-F238E27FC236}">
                      <a16:creationId xmlns:a16="http://schemas.microsoft.com/office/drawing/2014/main" id="{67987DBC-E11D-B299-88B3-86E146FDB717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730493" y="5539053"/>
                  <a:ext cx="125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211500" name="Freihand 211499">
                  <a:extLst>
                    <a:ext uri="{FF2B5EF4-FFF2-40B4-BE49-F238E27FC236}">
                      <a16:creationId xmlns:a16="http://schemas.microsoft.com/office/drawing/2014/main" id="{319152CC-7DA4-178E-38CC-A9562439AD71}"/>
                    </a:ext>
                  </a:extLst>
                </p14:cNvPr>
                <p14:cNvContentPartPr/>
                <p14:nvPr/>
              </p14:nvContentPartPr>
              <p14:xfrm>
                <a:off x="7232973" y="5278413"/>
                <a:ext cx="46440" cy="187200"/>
              </p14:xfrm>
            </p:contentPart>
          </mc:Choice>
          <mc:Fallback>
            <p:pic>
              <p:nvPicPr>
                <p:cNvPr id="211500" name="Freihand 211499">
                  <a:extLst>
                    <a:ext uri="{FF2B5EF4-FFF2-40B4-BE49-F238E27FC236}">
                      <a16:creationId xmlns:a16="http://schemas.microsoft.com/office/drawing/2014/main" id="{319152CC-7DA4-178E-38CC-A9562439AD71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224333" y="5269773"/>
                  <a:ext cx="64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211501" name="Freihand 211500">
                  <a:extLst>
                    <a:ext uri="{FF2B5EF4-FFF2-40B4-BE49-F238E27FC236}">
                      <a16:creationId xmlns:a16="http://schemas.microsoft.com/office/drawing/2014/main" id="{7A8DC978-BD9D-C072-8594-2BB67746841E}"/>
                    </a:ext>
                  </a:extLst>
                </p14:cNvPr>
                <p14:cNvContentPartPr/>
                <p14:nvPr/>
              </p14:nvContentPartPr>
              <p14:xfrm>
                <a:off x="7264653" y="5291013"/>
                <a:ext cx="66600" cy="140760"/>
              </p14:xfrm>
            </p:contentPart>
          </mc:Choice>
          <mc:Fallback>
            <p:pic>
              <p:nvPicPr>
                <p:cNvPr id="211501" name="Freihand 211500">
                  <a:extLst>
                    <a:ext uri="{FF2B5EF4-FFF2-40B4-BE49-F238E27FC236}">
                      <a16:creationId xmlns:a16="http://schemas.microsoft.com/office/drawing/2014/main" id="{7A8DC978-BD9D-C072-8594-2BB67746841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256013" y="5282373"/>
                  <a:ext cx="84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211502" name="Freihand 211501">
                  <a:extLst>
                    <a:ext uri="{FF2B5EF4-FFF2-40B4-BE49-F238E27FC236}">
                      <a16:creationId xmlns:a16="http://schemas.microsoft.com/office/drawing/2014/main" id="{09902175-8969-306C-111B-C085973030E0}"/>
                    </a:ext>
                  </a:extLst>
                </p14:cNvPr>
                <p14:cNvContentPartPr/>
                <p14:nvPr/>
              </p14:nvContentPartPr>
              <p14:xfrm>
                <a:off x="7114893" y="5544813"/>
                <a:ext cx="133560" cy="154440"/>
              </p14:xfrm>
            </p:contentPart>
          </mc:Choice>
          <mc:Fallback>
            <p:pic>
              <p:nvPicPr>
                <p:cNvPr id="211502" name="Freihand 211501">
                  <a:extLst>
                    <a:ext uri="{FF2B5EF4-FFF2-40B4-BE49-F238E27FC236}">
                      <a16:creationId xmlns:a16="http://schemas.microsoft.com/office/drawing/2014/main" id="{09902175-8969-306C-111B-C085973030E0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106253" y="5535813"/>
                  <a:ext cx="1512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06" name="Gruppieren 211505">
            <a:extLst>
              <a:ext uri="{FF2B5EF4-FFF2-40B4-BE49-F238E27FC236}">
                <a16:creationId xmlns:a16="http://schemas.microsoft.com/office/drawing/2014/main" id="{365BC583-4C52-EB99-664F-279328CB0E7E}"/>
              </a:ext>
            </a:extLst>
          </p:cNvPr>
          <p:cNvGrpSpPr/>
          <p:nvPr/>
        </p:nvGrpSpPr>
        <p:grpSpPr>
          <a:xfrm>
            <a:off x="6558333" y="5544453"/>
            <a:ext cx="318960" cy="198360"/>
            <a:chOff x="6558333" y="5544453"/>
            <a:chExt cx="31896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211504" name="Freihand 211503">
                  <a:extLst>
                    <a:ext uri="{FF2B5EF4-FFF2-40B4-BE49-F238E27FC236}">
                      <a16:creationId xmlns:a16="http://schemas.microsoft.com/office/drawing/2014/main" id="{22ED28DB-6100-3D99-2F7E-4750AB4D3D3D}"/>
                    </a:ext>
                  </a:extLst>
                </p14:cNvPr>
                <p14:cNvContentPartPr/>
                <p14:nvPr/>
              </p14:nvContentPartPr>
              <p14:xfrm>
                <a:off x="6558333" y="5544453"/>
                <a:ext cx="73080" cy="198360"/>
              </p14:xfrm>
            </p:contentPart>
          </mc:Choice>
          <mc:Fallback>
            <p:pic>
              <p:nvPicPr>
                <p:cNvPr id="211504" name="Freihand 211503">
                  <a:extLst>
                    <a:ext uri="{FF2B5EF4-FFF2-40B4-BE49-F238E27FC236}">
                      <a16:creationId xmlns:a16="http://schemas.microsoft.com/office/drawing/2014/main" id="{22ED28DB-6100-3D99-2F7E-4750AB4D3D3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49693" y="5535453"/>
                  <a:ext cx="90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211505" name="Freihand 211504">
                  <a:extLst>
                    <a:ext uri="{FF2B5EF4-FFF2-40B4-BE49-F238E27FC236}">
                      <a16:creationId xmlns:a16="http://schemas.microsoft.com/office/drawing/2014/main" id="{208AFFB0-1123-5B4E-B896-C1625BEBA188}"/>
                    </a:ext>
                  </a:extLst>
                </p14:cNvPr>
                <p14:cNvContentPartPr/>
                <p14:nvPr/>
              </p14:nvContentPartPr>
              <p14:xfrm>
                <a:off x="6752373" y="5558493"/>
                <a:ext cx="124920" cy="132480"/>
              </p14:xfrm>
            </p:contentPart>
          </mc:Choice>
          <mc:Fallback>
            <p:pic>
              <p:nvPicPr>
                <p:cNvPr id="211505" name="Freihand 211504">
                  <a:extLst>
                    <a:ext uri="{FF2B5EF4-FFF2-40B4-BE49-F238E27FC236}">
                      <a16:creationId xmlns:a16="http://schemas.microsoft.com/office/drawing/2014/main" id="{208AFFB0-1123-5B4E-B896-C1625BEBA188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743733" y="5549493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09" name="Gruppieren 211508">
            <a:extLst>
              <a:ext uri="{FF2B5EF4-FFF2-40B4-BE49-F238E27FC236}">
                <a16:creationId xmlns:a16="http://schemas.microsoft.com/office/drawing/2014/main" id="{6473637A-1276-DCB5-2740-3A9A5B7BFAB6}"/>
              </a:ext>
            </a:extLst>
          </p:cNvPr>
          <p:cNvGrpSpPr/>
          <p:nvPr/>
        </p:nvGrpSpPr>
        <p:grpSpPr>
          <a:xfrm>
            <a:off x="6064773" y="5597733"/>
            <a:ext cx="261720" cy="199800"/>
            <a:chOff x="6064773" y="5597733"/>
            <a:chExt cx="26172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211507" name="Freihand 211506">
                  <a:extLst>
                    <a:ext uri="{FF2B5EF4-FFF2-40B4-BE49-F238E27FC236}">
                      <a16:creationId xmlns:a16="http://schemas.microsoft.com/office/drawing/2014/main" id="{53F13943-110F-1F54-9391-DCDB970B4BE2}"/>
                    </a:ext>
                  </a:extLst>
                </p14:cNvPr>
                <p14:cNvContentPartPr/>
                <p14:nvPr/>
              </p14:nvContentPartPr>
              <p14:xfrm>
                <a:off x="6064773" y="5609613"/>
                <a:ext cx="73080" cy="187920"/>
              </p14:xfrm>
            </p:contentPart>
          </mc:Choice>
          <mc:Fallback>
            <p:pic>
              <p:nvPicPr>
                <p:cNvPr id="211507" name="Freihand 211506">
                  <a:extLst>
                    <a:ext uri="{FF2B5EF4-FFF2-40B4-BE49-F238E27FC236}">
                      <a16:creationId xmlns:a16="http://schemas.microsoft.com/office/drawing/2014/main" id="{53F13943-110F-1F54-9391-DCDB970B4BE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055773" y="5600613"/>
                  <a:ext cx="90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211508" name="Freihand 211507">
                  <a:extLst>
                    <a:ext uri="{FF2B5EF4-FFF2-40B4-BE49-F238E27FC236}">
                      <a16:creationId xmlns:a16="http://schemas.microsoft.com/office/drawing/2014/main" id="{F9C692ED-1B5D-CD98-3473-708D2F2EAD95}"/>
                    </a:ext>
                  </a:extLst>
                </p14:cNvPr>
                <p14:cNvContentPartPr/>
                <p14:nvPr/>
              </p14:nvContentPartPr>
              <p14:xfrm>
                <a:off x="6235413" y="5597733"/>
                <a:ext cx="91080" cy="105840"/>
              </p14:xfrm>
            </p:contentPart>
          </mc:Choice>
          <mc:Fallback>
            <p:pic>
              <p:nvPicPr>
                <p:cNvPr id="211508" name="Freihand 211507">
                  <a:extLst>
                    <a:ext uri="{FF2B5EF4-FFF2-40B4-BE49-F238E27FC236}">
                      <a16:creationId xmlns:a16="http://schemas.microsoft.com/office/drawing/2014/main" id="{F9C692ED-1B5D-CD98-3473-708D2F2EAD95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226773" y="5588733"/>
                  <a:ext cx="1087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211521" name="Freihand 211520">
                <a:extLst>
                  <a:ext uri="{FF2B5EF4-FFF2-40B4-BE49-F238E27FC236}">
                    <a16:creationId xmlns:a16="http://schemas.microsoft.com/office/drawing/2014/main" id="{E5D5118D-DE43-E876-C0FD-50713851A1FF}"/>
                  </a:ext>
                </a:extLst>
              </p14:cNvPr>
              <p14:cNvContentPartPr/>
              <p14:nvPr/>
            </p14:nvContentPartPr>
            <p14:xfrm>
              <a:off x="7334853" y="5716173"/>
              <a:ext cx="582120" cy="83880"/>
            </p14:xfrm>
          </p:contentPart>
        </mc:Choice>
        <mc:Fallback>
          <p:pic>
            <p:nvPicPr>
              <p:cNvPr id="211521" name="Freihand 211520">
                <a:extLst>
                  <a:ext uri="{FF2B5EF4-FFF2-40B4-BE49-F238E27FC236}">
                    <a16:creationId xmlns:a16="http://schemas.microsoft.com/office/drawing/2014/main" id="{E5D5118D-DE43-E876-C0FD-50713851A1FF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326213" y="5707173"/>
                <a:ext cx="599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211522" name="Freihand 211521">
                <a:extLst>
                  <a:ext uri="{FF2B5EF4-FFF2-40B4-BE49-F238E27FC236}">
                    <a16:creationId xmlns:a16="http://schemas.microsoft.com/office/drawing/2014/main" id="{7046C180-2DF9-8A4D-808C-563D54C12AF8}"/>
                  </a:ext>
                </a:extLst>
              </p14:cNvPr>
              <p14:cNvContentPartPr/>
              <p14:nvPr/>
            </p14:nvContentPartPr>
            <p14:xfrm>
              <a:off x="6532053" y="5880693"/>
              <a:ext cx="320040" cy="47520"/>
            </p14:xfrm>
          </p:contentPart>
        </mc:Choice>
        <mc:Fallback>
          <p:pic>
            <p:nvPicPr>
              <p:cNvPr id="211522" name="Freihand 211521">
                <a:extLst>
                  <a:ext uri="{FF2B5EF4-FFF2-40B4-BE49-F238E27FC236}">
                    <a16:creationId xmlns:a16="http://schemas.microsoft.com/office/drawing/2014/main" id="{7046C180-2DF9-8A4D-808C-563D54C12AF8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523053" y="5871693"/>
                <a:ext cx="33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211523" name="Freihand 211522">
                <a:extLst>
                  <a:ext uri="{FF2B5EF4-FFF2-40B4-BE49-F238E27FC236}">
                    <a16:creationId xmlns:a16="http://schemas.microsoft.com/office/drawing/2014/main" id="{745156FC-7711-2E66-6986-4DCD85261504}"/>
                  </a:ext>
                </a:extLst>
              </p14:cNvPr>
              <p14:cNvContentPartPr/>
              <p14:nvPr/>
            </p14:nvContentPartPr>
            <p14:xfrm>
              <a:off x="5998533" y="5912013"/>
              <a:ext cx="281520" cy="90360"/>
            </p14:xfrm>
          </p:contentPart>
        </mc:Choice>
        <mc:Fallback>
          <p:pic>
            <p:nvPicPr>
              <p:cNvPr id="211523" name="Freihand 211522">
                <a:extLst>
                  <a:ext uri="{FF2B5EF4-FFF2-40B4-BE49-F238E27FC236}">
                    <a16:creationId xmlns:a16="http://schemas.microsoft.com/office/drawing/2014/main" id="{745156FC-7711-2E66-6986-4DCD85261504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5989533" y="5903373"/>
                <a:ext cx="29916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527" name="Gruppieren 211526">
            <a:extLst>
              <a:ext uri="{FF2B5EF4-FFF2-40B4-BE49-F238E27FC236}">
                <a16:creationId xmlns:a16="http://schemas.microsoft.com/office/drawing/2014/main" id="{C354B5C7-8F8C-5026-E7EB-5F494FF09D1B}"/>
              </a:ext>
            </a:extLst>
          </p:cNvPr>
          <p:cNvGrpSpPr/>
          <p:nvPr/>
        </p:nvGrpSpPr>
        <p:grpSpPr>
          <a:xfrm>
            <a:off x="5286813" y="3254493"/>
            <a:ext cx="3635640" cy="1772640"/>
            <a:chOff x="5286813" y="3254493"/>
            <a:chExt cx="3635640" cy="177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211314" name="Freihand 211313">
                  <a:extLst>
                    <a:ext uri="{FF2B5EF4-FFF2-40B4-BE49-F238E27FC236}">
                      <a16:creationId xmlns:a16="http://schemas.microsoft.com/office/drawing/2014/main" id="{A60B0D0B-C0DD-CD81-EF1A-FCA1F8DB24B8}"/>
                    </a:ext>
                  </a:extLst>
                </p14:cNvPr>
                <p14:cNvContentPartPr/>
                <p14:nvPr/>
              </p14:nvContentPartPr>
              <p14:xfrm>
                <a:off x="6264933" y="3388053"/>
                <a:ext cx="11880" cy="24120"/>
              </p14:xfrm>
            </p:contentPart>
          </mc:Choice>
          <mc:Fallback>
            <p:pic>
              <p:nvPicPr>
                <p:cNvPr id="211314" name="Freihand 211313">
                  <a:extLst>
                    <a:ext uri="{FF2B5EF4-FFF2-40B4-BE49-F238E27FC236}">
                      <a16:creationId xmlns:a16="http://schemas.microsoft.com/office/drawing/2014/main" id="{A60B0D0B-C0DD-CD81-EF1A-FCA1F8DB24B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256293" y="3379413"/>
                  <a:ext cx="2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211315" name="Freihand 211314">
                  <a:extLst>
                    <a:ext uri="{FF2B5EF4-FFF2-40B4-BE49-F238E27FC236}">
                      <a16:creationId xmlns:a16="http://schemas.microsoft.com/office/drawing/2014/main" id="{C64A49E8-D1E2-4327-739D-3F0F470F0A16}"/>
                    </a:ext>
                  </a:extLst>
                </p14:cNvPr>
                <p14:cNvContentPartPr/>
                <p14:nvPr/>
              </p14:nvContentPartPr>
              <p14:xfrm>
                <a:off x="6259893" y="3487413"/>
                <a:ext cx="6840" cy="9720"/>
              </p14:xfrm>
            </p:contentPart>
          </mc:Choice>
          <mc:Fallback>
            <p:pic>
              <p:nvPicPr>
                <p:cNvPr id="211315" name="Freihand 211314">
                  <a:extLst>
                    <a:ext uri="{FF2B5EF4-FFF2-40B4-BE49-F238E27FC236}">
                      <a16:creationId xmlns:a16="http://schemas.microsoft.com/office/drawing/2014/main" id="{C64A49E8-D1E2-4327-739D-3F0F470F0A1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250893" y="3478773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211341" name="Freihand 211340">
                  <a:extLst>
                    <a:ext uri="{FF2B5EF4-FFF2-40B4-BE49-F238E27FC236}">
                      <a16:creationId xmlns:a16="http://schemas.microsoft.com/office/drawing/2014/main" id="{D13B0C43-8BA7-4E8E-4037-19E63B4953A4}"/>
                    </a:ext>
                  </a:extLst>
                </p14:cNvPr>
                <p14:cNvContentPartPr/>
                <p14:nvPr/>
              </p14:nvContentPartPr>
              <p14:xfrm>
                <a:off x="6617733" y="3831213"/>
                <a:ext cx="162720" cy="16200"/>
              </p14:xfrm>
            </p:contentPart>
          </mc:Choice>
          <mc:Fallback>
            <p:pic>
              <p:nvPicPr>
                <p:cNvPr id="211341" name="Freihand 211340">
                  <a:extLst>
                    <a:ext uri="{FF2B5EF4-FFF2-40B4-BE49-F238E27FC236}">
                      <a16:creationId xmlns:a16="http://schemas.microsoft.com/office/drawing/2014/main" id="{D13B0C43-8BA7-4E8E-4037-19E63B4953A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608733" y="3822213"/>
                  <a:ext cx="18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211343" name="Freihand 211342">
                  <a:extLst>
                    <a:ext uri="{FF2B5EF4-FFF2-40B4-BE49-F238E27FC236}">
                      <a16:creationId xmlns:a16="http://schemas.microsoft.com/office/drawing/2014/main" id="{A35894E1-9E4E-0280-7FCC-43725782323E}"/>
                    </a:ext>
                  </a:extLst>
                </p14:cNvPr>
                <p14:cNvContentPartPr/>
                <p14:nvPr/>
              </p14:nvContentPartPr>
              <p14:xfrm>
                <a:off x="6367173" y="4006173"/>
                <a:ext cx="143280" cy="189000"/>
              </p14:xfrm>
            </p:contentPart>
          </mc:Choice>
          <mc:Fallback>
            <p:pic>
              <p:nvPicPr>
                <p:cNvPr id="211343" name="Freihand 211342">
                  <a:extLst>
                    <a:ext uri="{FF2B5EF4-FFF2-40B4-BE49-F238E27FC236}">
                      <a16:creationId xmlns:a16="http://schemas.microsoft.com/office/drawing/2014/main" id="{A35894E1-9E4E-0280-7FCC-43725782323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358173" y="3997533"/>
                  <a:ext cx="160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211344" name="Freihand 211343">
                  <a:extLst>
                    <a:ext uri="{FF2B5EF4-FFF2-40B4-BE49-F238E27FC236}">
                      <a16:creationId xmlns:a16="http://schemas.microsoft.com/office/drawing/2014/main" id="{51B2A32B-15D6-4DD7-62E0-97D5BC436293}"/>
                    </a:ext>
                  </a:extLst>
                </p14:cNvPr>
                <p14:cNvContentPartPr/>
                <p14:nvPr/>
              </p14:nvContentPartPr>
              <p14:xfrm>
                <a:off x="6532773" y="4070613"/>
                <a:ext cx="112680" cy="161280"/>
              </p14:xfrm>
            </p:contentPart>
          </mc:Choice>
          <mc:Fallback>
            <p:pic>
              <p:nvPicPr>
                <p:cNvPr id="211344" name="Freihand 211343">
                  <a:extLst>
                    <a:ext uri="{FF2B5EF4-FFF2-40B4-BE49-F238E27FC236}">
                      <a16:creationId xmlns:a16="http://schemas.microsoft.com/office/drawing/2014/main" id="{51B2A32B-15D6-4DD7-62E0-97D5BC43629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523773" y="4061613"/>
                  <a:ext cx="130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211345" name="Freihand 211344">
                  <a:extLst>
                    <a:ext uri="{FF2B5EF4-FFF2-40B4-BE49-F238E27FC236}">
                      <a16:creationId xmlns:a16="http://schemas.microsoft.com/office/drawing/2014/main" id="{58D62DB6-CBCF-60C4-85CD-45128273671E}"/>
                    </a:ext>
                  </a:extLst>
                </p14:cNvPr>
                <p14:cNvContentPartPr/>
                <p14:nvPr/>
              </p14:nvContentPartPr>
              <p14:xfrm>
                <a:off x="6573813" y="4158453"/>
                <a:ext cx="54360" cy="11880"/>
              </p14:xfrm>
            </p:contentPart>
          </mc:Choice>
          <mc:Fallback>
            <p:pic>
              <p:nvPicPr>
                <p:cNvPr id="211345" name="Freihand 211344">
                  <a:extLst>
                    <a:ext uri="{FF2B5EF4-FFF2-40B4-BE49-F238E27FC236}">
                      <a16:creationId xmlns:a16="http://schemas.microsoft.com/office/drawing/2014/main" id="{58D62DB6-CBCF-60C4-85CD-45128273671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565173" y="4149813"/>
                  <a:ext cx="7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211346" name="Freihand 211345">
                  <a:extLst>
                    <a:ext uri="{FF2B5EF4-FFF2-40B4-BE49-F238E27FC236}">
                      <a16:creationId xmlns:a16="http://schemas.microsoft.com/office/drawing/2014/main" id="{4F6777F7-C1EF-83BA-277B-18CCE6FB6F11}"/>
                    </a:ext>
                  </a:extLst>
                </p14:cNvPr>
                <p14:cNvContentPartPr/>
                <p14:nvPr/>
              </p14:nvContentPartPr>
              <p14:xfrm>
                <a:off x="6814653" y="4056573"/>
                <a:ext cx="9720" cy="115560"/>
              </p14:xfrm>
            </p:contentPart>
          </mc:Choice>
          <mc:Fallback>
            <p:pic>
              <p:nvPicPr>
                <p:cNvPr id="211346" name="Freihand 211345">
                  <a:extLst>
                    <a:ext uri="{FF2B5EF4-FFF2-40B4-BE49-F238E27FC236}">
                      <a16:creationId xmlns:a16="http://schemas.microsoft.com/office/drawing/2014/main" id="{4F6777F7-C1EF-83BA-277B-18CCE6FB6F1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806013" y="4047933"/>
                  <a:ext cx="27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211347" name="Freihand 211346">
                  <a:extLst>
                    <a:ext uri="{FF2B5EF4-FFF2-40B4-BE49-F238E27FC236}">
                      <a16:creationId xmlns:a16="http://schemas.microsoft.com/office/drawing/2014/main" id="{870F496C-5262-7749-DF35-2538FED36655}"/>
                    </a:ext>
                  </a:extLst>
                </p14:cNvPr>
                <p14:cNvContentPartPr/>
                <p14:nvPr/>
              </p14:nvContentPartPr>
              <p14:xfrm>
                <a:off x="6783333" y="4068093"/>
                <a:ext cx="110160" cy="20880"/>
              </p14:xfrm>
            </p:contentPart>
          </mc:Choice>
          <mc:Fallback>
            <p:pic>
              <p:nvPicPr>
                <p:cNvPr id="211347" name="Freihand 211346">
                  <a:extLst>
                    <a:ext uri="{FF2B5EF4-FFF2-40B4-BE49-F238E27FC236}">
                      <a16:creationId xmlns:a16="http://schemas.microsoft.com/office/drawing/2014/main" id="{870F496C-5262-7749-DF35-2538FED36655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774333" y="4059453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211348" name="Freihand 211347">
                  <a:extLst>
                    <a:ext uri="{FF2B5EF4-FFF2-40B4-BE49-F238E27FC236}">
                      <a16:creationId xmlns:a16="http://schemas.microsoft.com/office/drawing/2014/main" id="{038732A7-DD4F-9CBD-3FCF-876FFD5B8D1D}"/>
                    </a:ext>
                  </a:extLst>
                </p14:cNvPr>
                <p14:cNvContentPartPr/>
                <p14:nvPr/>
              </p14:nvContentPartPr>
              <p14:xfrm>
                <a:off x="6927333" y="3966573"/>
                <a:ext cx="107640" cy="173880"/>
              </p14:xfrm>
            </p:contentPart>
          </mc:Choice>
          <mc:Fallback>
            <p:pic>
              <p:nvPicPr>
                <p:cNvPr id="211348" name="Freihand 211347">
                  <a:extLst>
                    <a:ext uri="{FF2B5EF4-FFF2-40B4-BE49-F238E27FC236}">
                      <a16:creationId xmlns:a16="http://schemas.microsoft.com/office/drawing/2014/main" id="{038732A7-DD4F-9CBD-3FCF-876FFD5B8D1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918693" y="3957573"/>
                  <a:ext cx="125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211349" name="Freihand 211348">
                  <a:extLst>
                    <a:ext uri="{FF2B5EF4-FFF2-40B4-BE49-F238E27FC236}">
                      <a16:creationId xmlns:a16="http://schemas.microsoft.com/office/drawing/2014/main" id="{18BEE057-02D8-D059-9179-97CAA289FEA0}"/>
                    </a:ext>
                  </a:extLst>
                </p14:cNvPr>
                <p14:cNvContentPartPr/>
                <p14:nvPr/>
              </p14:nvContentPartPr>
              <p14:xfrm>
                <a:off x="7023813" y="4068093"/>
                <a:ext cx="87840" cy="137520"/>
              </p14:xfrm>
            </p:contentPart>
          </mc:Choice>
          <mc:Fallback>
            <p:pic>
              <p:nvPicPr>
                <p:cNvPr id="211349" name="Freihand 211348">
                  <a:extLst>
                    <a:ext uri="{FF2B5EF4-FFF2-40B4-BE49-F238E27FC236}">
                      <a16:creationId xmlns:a16="http://schemas.microsoft.com/office/drawing/2014/main" id="{18BEE057-02D8-D059-9179-97CAA289FEA0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014813" y="4059093"/>
                  <a:ext cx="105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211350" name="Freihand 211349">
                  <a:extLst>
                    <a:ext uri="{FF2B5EF4-FFF2-40B4-BE49-F238E27FC236}">
                      <a16:creationId xmlns:a16="http://schemas.microsoft.com/office/drawing/2014/main" id="{5F68D4BB-C231-19C9-9A23-BF6FB3A500C2}"/>
                    </a:ext>
                  </a:extLst>
                </p14:cNvPr>
                <p14:cNvContentPartPr/>
                <p14:nvPr/>
              </p14:nvContentPartPr>
              <p14:xfrm>
                <a:off x="7114173" y="4064853"/>
                <a:ext cx="101160" cy="145440"/>
              </p14:xfrm>
            </p:contentPart>
          </mc:Choice>
          <mc:Fallback>
            <p:pic>
              <p:nvPicPr>
                <p:cNvPr id="211350" name="Freihand 211349">
                  <a:extLst>
                    <a:ext uri="{FF2B5EF4-FFF2-40B4-BE49-F238E27FC236}">
                      <a16:creationId xmlns:a16="http://schemas.microsoft.com/office/drawing/2014/main" id="{5F68D4BB-C231-19C9-9A23-BF6FB3A500C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105533" y="4056213"/>
                  <a:ext cx="118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211352" name="Freihand 211351">
                  <a:extLst>
                    <a:ext uri="{FF2B5EF4-FFF2-40B4-BE49-F238E27FC236}">
                      <a16:creationId xmlns:a16="http://schemas.microsoft.com/office/drawing/2014/main" id="{570315AB-4F16-E1BC-E69F-59B19DB6E449}"/>
                    </a:ext>
                  </a:extLst>
                </p14:cNvPr>
                <p14:cNvContentPartPr/>
                <p14:nvPr/>
              </p14:nvContentPartPr>
              <p14:xfrm>
                <a:off x="7330893" y="4015533"/>
                <a:ext cx="22320" cy="128880"/>
              </p14:xfrm>
            </p:contentPart>
          </mc:Choice>
          <mc:Fallback>
            <p:pic>
              <p:nvPicPr>
                <p:cNvPr id="211352" name="Freihand 211351">
                  <a:extLst>
                    <a:ext uri="{FF2B5EF4-FFF2-40B4-BE49-F238E27FC236}">
                      <a16:creationId xmlns:a16="http://schemas.microsoft.com/office/drawing/2014/main" id="{570315AB-4F16-E1BC-E69F-59B19DB6E44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321893" y="4006533"/>
                  <a:ext cx="39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211353" name="Freihand 211352">
                  <a:extLst>
                    <a:ext uri="{FF2B5EF4-FFF2-40B4-BE49-F238E27FC236}">
                      <a16:creationId xmlns:a16="http://schemas.microsoft.com/office/drawing/2014/main" id="{60AFF169-70BB-D949-6832-EA9A16A820A2}"/>
                    </a:ext>
                  </a:extLst>
                </p14:cNvPr>
                <p14:cNvContentPartPr/>
                <p14:nvPr/>
              </p14:nvContentPartPr>
              <p14:xfrm>
                <a:off x="7309653" y="4067013"/>
                <a:ext cx="130320" cy="12600"/>
              </p14:xfrm>
            </p:contentPart>
          </mc:Choice>
          <mc:Fallback>
            <p:pic>
              <p:nvPicPr>
                <p:cNvPr id="211353" name="Freihand 211352">
                  <a:extLst>
                    <a:ext uri="{FF2B5EF4-FFF2-40B4-BE49-F238E27FC236}">
                      <a16:creationId xmlns:a16="http://schemas.microsoft.com/office/drawing/2014/main" id="{60AFF169-70BB-D949-6832-EA9A16A820A2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301013" y="4058373"/>
                  <a:ext cx="147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211354" name="Freihand 211353">
                  <a:extLst>
                    <a:ext uri="{FF2B5EF4-FFF2-40B4-BE49-F238E27FC236}">
                      <a16:creationId xmlns:a16="http://schemas.microsoft.com/office/drawing/2014/main" id="{73A030D2-9932-07F8-27F2-57DB4D7C8F89}"/>
                    </a:ext>
                  </a:extLst>
                </p14:cNvPr>
                <p14:cNvContentPartPr/>
                <p14:nvPr/>
              </p14:nvContentPartPr>
              <p14:xfrm>
                <a:off x="7500453" y="3960453"/>
                <a:ext cx="112680" cy="130680"/>
              </p14:xfrm>
            </p:contentPart>
          </mc:Choice>
          <mc:Fallback>
            <p:pic>
              <p:nvPicPr>
                <p:cNvPr id="211354" name="Freihand 211353">
                  <a:extLst>
                    <a:ext uri="{FF2B5EF4-FFF2-40B4-BE49-F238E27FC236}">
                      <a16:creationId xmlns:a16="http://schemas.microsoft.com/office/drawing/2014/main" id="{73A030D2-9932-07F8-27F2-57DB4D7C8F8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491813" y="3951453"/>
                  <a:ext cx="130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211355" name="Freihand 211354">
                  <a:extLst>
                    <a:ext uri="{FF2B5EF4-FFF2-40B4-BE49-F238E27FC236}">
                      <a16:creationId xmlns:a16="http://schemas.microsoft.com/office/drawing/2014/main" id="{EE12FA3E-C689-FE16-851D-318B1D3A8B0A}"/>
                    </a:ext>
                  </a:extLst>
                </p14:cNvPr>
                <p14:cNvContentPartPr/>
                <p14:nvPr/>
              </p14:nvContentPartPr>
              <p14:xfrm>
                <a:off x="7493253" y="4045053"/>
                <a:ext cx="137520" cy="74880"/>
              </p14:xfrm>
            </p:contentPart>
          </mc:Choice>
          <mc:Fallback>
            <p:pic>
              <p:nvPicPr>
                <p:cNvPr id="211355" name="Freihand 211354">
                  <a:extLst>
                    <a:ext uri="{FF2B5EF4-FFF2-40B4-BE49-F238E27FC236}">
                      <a16:creationId xmlns:a16="http://schemas.microsoft.com/office/drawing/2014/main" id="{EE12FA3E-C689-FE16-851D-318B1D3A8B0A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484253" y="4036053"/>
                  <a:ext cx="155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211356" name="Freihand 211355">
                  <a:extLst>
                    <a:ext uri="{FF2B5EF4-FFF2-40B4-BE49-F238E27FC236}">
                      <a16:creationId xmlns:a16="http://schemas.microsoft.com/office/drawing/2014/main" id="{CE55BB09-4821-43F0-527E-4567EA61D6A0}"/>
                    </a:ext>
                  </a:extLst>
                </p14:cNvPr>
                <p14:cNvContentPartPr/>
                <p14:nvPr/>
              </p14:nvContentPartPr>
              <p14:xfrm>
                <a:off x="7684773" y="3998253"/>
                <a:ext cx="92160" cy="153720"/>
              </p14:xfrm>
            </p:contentPart>
          </mc:Choice>
          <mc:Fallback>
            <p:pic>
              <p:nvPicPr>
                <p:cNvPr id="211356" name="Freihand 211355">
                  <a:extLst>
                    <a:ext uri="{FF2B5EF4-FFF2-40B4-BE49-F238E27FC236}">
                      <a16:creationId xmlns:a16="http://schemas.microsoft.com/office/drawing/2014/main" id="{CE55BB09-4821-43F0-527E-4567EA61D6A0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675773" y="3989253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211358" name="Freihand 211357">
                  <a:extLst>
                    <a:ext uri="{FF2B5EF4-FFF2-40B4-BE49-F238E27FC236}">
                      <a16:creationId xmlns:a16="http://schemas.microsoft.com/office/drawing/2014/main" id="{E44FB095-04D4-5060-C771-8C4C9E9BE8C7}"/>
                    </a:ext>
                  </a:extLst>
                </p14:cNvPr>
                <p14:cNvContentPartPr/>
                <p14:nvPr/>
              </p14:nvContentPartPr>
              <p14:xfrm>
                <a:off x="7972413" y="3981333"/>
                <a:ext cx="5040" cy="123480"/>
              </p14:xfrm>
            </p:contentPart>
          </mc:Choice>
          <mc:Fallback>
            <p:pic>
              <p:nvPicPr>
                <p:cNvPr id="211358" name="Freihand 211357">
                  <a:extLst>
                    <a:ext uri="{FF2B5EF4-FFF2-40B4-BE49-F238E27FC236}">
                      <a16:creationId xmlns:a16="http://schemas.microsoft.com/office/drawing/2014/main" id="{E44FB095-04D4-5060-C771-8C4C9E9BE8C7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963773" y="3972693"/>
                  <a:ext cx="22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211359" name="Freihand 211358">
                  <a:extLst>
                    <a:ext uri="{FF2B5EF4-FFF2-40B4-BE49-F238E27FC236}">
                      <a16:creationId xmlns:a16="http://schemas.microsoft.com/office/drawing/2014/main" id="{E6EDFD15-0E4D-B128-FD3A-52FB0C3F9DE2}"/>
                    </a:ext>
                  </a:extLst>
                </p14:cNvPr>
                <p14:cNvContentPartPr/>
                <p14:nvPr/>
              </p14:nvContentPartPr>
              <p14:xfrm>
                <a:off x="7927773" y="3949293"/>
                <a:ext cx="263160" cy="145440"/>
              </p14:xfrm>
            </p:contentPart>
          </mc:Choice>
          <mc:Fallback>
            <p:pic>
              <p:nvPicPr>
                <p:cNvPr id="211359" name="Freihand 211358">
                  <a:extLst>
                    <a:ext uri="{FF2B5EF4-FFF2-40B4-BE49-F238E27FC236}">
                      <a16:creationId xmlns:a16="http://schemas.microsoft.com/office/drawing/2014/main" id="{E6EDFD15-0E4D-B128-FD3A-52FB0C3F9DE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919133" y="3940653"/>
                  <a:ext cx="280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211360" name="Freihand 211359">
                  <a:extLst>
                    <a:ext uri="{FF2B5EF4-FFF2-40B4-BE49-F238E27FC236}">
                      <a16:creationId xmlns:a16="http://schemas.microsoft.com/office/drawing/2014/main" id="{237BC72E-7384-2EC0-45B4-D5B2FCE7E153}"/>
                    </a:ext>
                  </a:extLst>
                </p14:cNvPr>
                <p14:cNvContentPartPr/>
                <p14:nvPr/>
              </p14:nvContentPartPr>
              <p14:xfrm>
                <a:off x="8073213" y="3921573"/>
                <a:ext cx="186480" cy="184680"/>
              </p14:xfrm>
            </p:contentPart>
          </mc:Choice>
          <mc:Fallback>
            <p:pic>
              <p:nvPicPr>
                <p:cNvPr id="211360" name="Freihand 211359">
                  <a:extLst>
                    <a:ext uri="{FF2B5EF4-FFF2-40B4-BE49-F238E27FC236}">
                      <a16:creationId xmlns:a16="http://schemas.microsoft.com/office/drawing/2014/main" id="{237BC72E-7384-2EC0-45B4-D5B2FCE7E153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064573" y="3912573"/>
                  <a:ext cx="204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211361" name="Freihand 211360">
                  <a:extLst>
                    <a:ext uri="{FF2B5EF4-FFF2-40B4-BE49-F238E27FC236}">
                      <a16:creationId xmlns:a16="http://schemas.microsoft.com/office/drawing/2014/main" id="{B816F7FB-FE3B-753E-A2BB-F95FEB834A28}"/>
                    </a:ext>
                  </a:extLst>
                </p14:cNvPr>
                <p14:cNvContentPartPr/>
                <p14:nvPr/>
              </p14:nvContentPartPr>
              <p14:xfrm>
                <a:off x="8331693" y="4049013"/>
                <a:ext cx="76680" cy="107280"/>
              </p14:xfrm>
            </p:contentPart>
          </mc:Choice>
          <mc:Fallback>
            <p:pic>
              <p:nvPicPr>
                <p:cNvPr id="211361" name="Freihand 211360">
                  <a:extLst>
                    <a:ext uri="{FF2B5EF4-FFF2-40B4-BE49-F238E27FC236}">
                      <a16:creationId xmlns:a16="http://schemas.microsoft.com/office/drawing/2014/main" id="{B816F7FB-FE3B-753E-A2BB-F95FEB834A2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323053" y="4040013"/>
                  <a:ext cx="94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211363" name="Freihand 211362">
                  <a:extLst>
                    <a:ext uri="{FF2B5EF4-FFF2-40B4-BE49-F238E27FC236}">
                      <a16:creationId xmlns:a16="http://schemas.microsoft.com/office/drawing/2014/main" id="{893384F5-1F00-0A06-7D4D-E8CA166E75C8}"/>
                    </a:ext>
                  </a:extLst>
                </p14:cNvPr>
                <p14:cNvContentPartPr/>
                <p14:nvPr/>
              </p14:nvContentPartPr>
              <p14:xfrm>
                <a:off x="6430173" y="3606573"/>
                <a:ext cx="352440" cy="50760"/>
              </p14:xfrm>
            </p:contentPart>
          </mc:Choice>
          <mc:Fallback>
            <p:pic>
              <p:nvPicPr>
                <p:cNvPr id="211363" name="Freihand 211362">
                  <a:extLst>
                    <a:ext uri="{FF2B5EF4-FFF2-40B4-BE49-F238E27FC236}">
                      <a16:creationId xmlns:a16="http://schemas.microsoft.com/office/drawing/2014/main" id="{893384F5-1F00-0A06-7D4D-E8CA166E75C8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421173" y="3597933"/>
                  <a:ext cx="370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211317" name="Freihand 211316">
                  <a:extLst>
                    <a:ext uri="{FF2B5EF4-FFF2-40B4-BE49-F238E27FC236}">
                      <a16:creationId xmlns:a16="http://schemas.microsoft.com/office/drawing/2014/main" id="{773BEC6C-773F-1E5A-B117-68FD691C2449}"/>
                    </a:ext>
                  </a:extLst>
                </p14:cNvPr>
                <p14:cNvContentPartPr/>
                <p14:nvPr/>
              </p14:nvContentPartPr>
              <p14:xfrm>
                <a:off x="6501453" y="3274293"/>
                <a:ext cx="136080" cy="222120"/>
              </p14:xfrm>
            </p:contentPart>
          </mc:Choice>
          <mc:Fallback>
            <p:pic>
              <p:nvPicPr>
                <p:cNvPr id="211317" name="Freihand 211316">
                  <a:extLst>
                    <a:ext uri="{FF2B5EF4-FFF2-40B4-BE49-F238E27FC236}">
                      <a16:creationId xmlns:a16="http://schemas.microsoft.com/office/drawing/2014/main" id="{773BEC6C-773F-1E5A-B117-68FD691C244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492813" y="3265293"/>
                  <a:ext cx="153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211318" name="Freihand 211317">
                  <a:extLst>
                    <a:ext uri="{FF2B5EF4-FFF2-40B4-BE49-F238E27FC236}">
                      <a16:creationId xmlns:a16="http://schemas.microsoft.com/office/drawing/2014/main" id="{C787CB53-EF72-404E-83C0-F23214FAD657}"/>
                    </a:ext>
                  </a:extLst>
                </p14:cNvPr>
                <p14:cNvContentPartPr/>
                <p14:nvPr/>
              </p14:nvContentPartPr>
              <p14:xfrm>
                <a:off x="6651933" y="3444213"/>
                <a:ext cx="82080" cy="114480"/>
              </p14:xfrm>
            </p:contentPart>
          </mc:Choice>
          <mc:Fallback>
            <p:pic>
              <p:nvPicPr>
                <p:cNvPr id="211318" name="Freihand 211317">
                  <a:extLst>
                    <a:ext uri="{FF2B5EF4-FFF2-40B4-BE49-F238E27FC236}">
                      <a16:creationId xmlns:a16="http://schemas.microsoft.com/office/drawing/2014/main" id="{C787CB53-EF72-404E-83C0-F23214FAD657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643293" y="3435573"/>
                  <a:ext cx="99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211320" name="Freihand 211319">
                  <a:extLst>
                    <a:ext uri="{FF2B5EF4-FFF2-40B4-BE49-F238E27FC236}">
                      <a16:creationId xmlns:a16="http://schemas.microsoft.com/office/drawing/2014/main" id="{B3002176-013C-0A51-023D-A8C194007E0F}"/>
                    </a:ext>
                  </a:extLst>
                </p14:cNvPr>
                <p14:cNvContentPartPr/>
                <p14:nvPr/>
              </p14:nvContentPartPr>
              <p14:xfrm>
                <a:off x="6934173" y="3348093"/>
                <a:ext cx="24120" cy="135360"/>
              </p14:xfrm>
            </p:contentPart>
          </mc:Choice>
          <mc:Fallback>
            <p:pic>
              <p:nvPicPr>
                <p:cNvPr id="211320" name="Freihand 211319">
                  <a:extLst>
                    <a:ext uri="{FF2B5EF4-FFF2-40B4-BE49-F238E27FC236}">
                      <a16:creationId xmlns:a16="http://schemas.microsoft.com/office/drawing/2014/main" id="{B3002176-013C-0A51-023D-A8C194007E0F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925173" y="3339093"/>
                  <a:ext cx="41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211321" name="Freihand 211320">
                  <a:extLst>
                    <a:ext uri="{FF2B5EF4-FFF2-40B4-BE49-F238E27FC236}">
                      <a16:creationId xmlns:a16="http://schemas.microsoft.com/office/drawing/2014/main" id="{58EF472E-E464-80BB-F9CE-64286E1A402D}"/>
                    </a:ext>
                  </a:extLst>
                </p14:cNvPr>
                <p14:cNvContentPartPr/>
                <p14:nvPr/>
              </p14:nvContentPartPr>
              <p14:xfrm>
                <a:off x="6893133" y="3405333"/>
                <a:ext cx="131040" cy="3600"/>
              </p14:xfrm>
            </p:contentPart>
          </mc:Choice>
          <mc:Fallback>
            <p:pic>
              <p:nvPicPr>
                <p:cNvPr id="211321" name="Freihand 211320">
                  <a:extLst>
                    <a:ext uri="{FF2B5EF4-FFF2-40B4-BE49-F238E27FC236}">
                      <a16:creationId xmlns:a16="http://schemas.microsoft.com/office/drawing/2014/main" id="{58EF472E-E464-80BB-F9CE-64286E1A402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884133" y="3396693"/>
                  <a:ext cx="148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211322" name="Freihand 211321">
                  <a:extLst>
                    <a:ext uri="{FF2B5EF4-FFF2-40B4-BE49-F238E27FC236}">
                      <a16:creationId xmlns:a16="http://schemas.microsoft.com/office/drawing/2014/main" id="{D75581D3-B34B-632F-931F-CA90AAFFD9C5}"/>
                    </a:ext>
                  </a:extLst>
                </p14:cNvPr>
                <p14:cNvContentPartPr/>
                <p14:nvPr/>
              </p14:nvContentPartPr>
              <p14:xfrm>
                <a:off x="7101213" y="3262413"/>
                <a:ext cx="189000" cy="192600"/>
              </p14:xfrm>
            </p:contentPart>
          </mc:Choice>
          <mc:Fallback>
            <p:pic>
              <p:nvPicPr>
                <p:cNvPr id="211322" name="Freihand 211321">
                  <a:extLst>
                    <a:ext uri="{FF2B5EF4-FFF2-40B4-BE49-F238E27FC236}">
                      <a16:creationId xmlns:a16="http://schemas.microsoft.com/office/drawing/2014/main" id="{D75581D3-B34B-632F-931F-CA90AAFFD9C5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092213" y="3253773"/>
                  <a:ext cx="206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211324" name="Freihand 211323">
                  <a:extLst>
                    <a:ext uri="{FF2B5EF4-FFF2-40B4-BE49-F238E27FC236}">
                      <a16:creationId xmlns:a16="http://schemas.microsoft.com/office/drawing/2014/main" id="{156ACBD0-751E-0787-B4C6-1F60652A0151}"/>
                    </a:ext>
                  </a:extLst>
                </p14:cNvPr>
                <p14:cNvContentPartPr/>
                <p14:nvPr/>
              </p14:nvContentPartPr>
              <p14:xfrm>
                <a:off x="7293093" y="3452493"/>
                <a:ext cx="119880" cy="73800"/>
              </p14:xfrm>
            </p:contentPart>
          </mc:Choice>
          <mc:Fallback>
            <p:pic>
              <p:nvPicPr>
                <p:cNvPr id="211324" name="Freihand 211323">
                  <a:extLst>
                    <a:ext uri="{FF2B5EF4-FFF2-40B4-BE49-F238E27FC236}">
                      <a16:creationId xmlns:a16="http://schemas.microsoft.com/office/drawing/2014/main" id="{156ACBD0-751E-0787-B4C6-1F60652A0151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284093" y="3443853"/>
                  <a:ext cx="137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211326" name="Freihand 211325">
                  <a:extLst>
                    <a:ext uri="{FF2B5EF4-FFF2-40B4-BE49-F238E27FC236}">
                      <a16:creationId xmlns:a16="http://schemas.microsoft.com/office/drawing/2014/main" id="{E87E9C9D-A100-CDBC-7262-3B014ED0EE1F}"/>
                    </a:ext>
                  </a:extLst>
                </p14:cNvPr>
                <p14:cNvContentPartPr/>
                <p14:nvPr/>
              </p14:nvContentPartPr>
              <p14:xfrm>
                <a:off x="7591893" y="3307773"/>
                <a:ext cx="38520" cy="158760"/>
              </p14:xfrm>
            </p:contentPart>
          </mc:Choice>
          <mc:Fallback>
            <p:pic>
              <p:nvPicPr>
                <p:cNvPr id="211326" name="Freihand 211325">
                  <a:extLst>
                    <a:ext uri="{FF2B5EF4-FFF2-40B4-BE49-F238E27FC236}">
                      <a16:creationId xmlns:a16="http://schemas.microsoft.com/office/drawing/2014/main" id="{E87E9C9D-A100-CDBC-7262-3B014ED0EE1F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7583253" y="3298773"/>
                  <a:ext cx="56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211327" name="Freihand 211326">
                  <a:extLst>
                    <a:ext uri="{FF2B5EF4-FFF2-40B4-BE49-F238E27FC236}">
                      <a16:creationId xmlns:a16="http://schemas.microsoft.com/office/drawing/2014/main" id="{DC9DAACC-B547-61AC-A9B1-6F514E177968}"/>
                    </a:ext>
                  </a:extLst>
                </p14:cNvPr>
                <p14:cNvContentPartPr/>
                <p14:nvPr/>
              </p14:nvContentPartPr>
              <p14:xfrm>
                <a:off x="7561653" y="3380853"/>
                <a:ext cx="127440" cy="4680"/>
              </p14:xfrm>
            </p:contentPart>
          </mc:Choice>
          <mc:Fallback>
            <p:pic>
              <p:nvPicPr>
                <p:cNvPr id="211327" name="Freihand 211326">
                  <a:extLst>
                    <a:ext uri="{FF2B5EF4-FFF2-40B4-BE49-F238E27FC236}">
                      <a16:creationId xmlns:a16="http://schemas.microsoft.com/office/drawing/2014/main" id="{DC9DAACC-B547-61AC-A9B1-6F514E177968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552653" y="3371853"/>
                  <a:ext cx="14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211328" name="Freihand 211327">
                  <a:extLst>
                    <a:ext uri="{FF2B5EF4-FFF2-40B4-BE49-F238E27FC236}">
                      <a16:creationId xmlns:a16="http://schemas.microsoft.com/office/drawing/2014/main" id="{6AF5223A-E04D-6467-628C-770B9F9616BB}"/>
                    </a:ext>
                  </a:extLst>
                </p14:cNvPr>
                <p14:cNvContentPartPr/>
                <p14:nvPr/>
              </p14:nvContentPartPr>
              <p14:xfrm>
                <a:off x="7765773" y="3282573"/>
                <a:ext cx="149040" cy="222480"/>
              </p14:xfrm>
            </p:contentPart>
          </mc:Choice>
          <mc:Fallback>
            <p:pic>
              <p:nvPicPr>
                <p:cNvPr id="211328" name="Freihand 211327">
                  <a:extLst>
                    <a:ext uri="{FF2B5EF4-FFF2-40B4-BE49-F238E27FC236}">
                      <a16:creationId xmlns:a16="http://schemas.microsoft.com/office/drawing/2014/main" id="{6AF5223A-E04D-6467-628C-770B9F9616BB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757133" y="3273573"/>
                  <a:ext cx="166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211329" name="Freihand 211328">
                  <a:extLst>
                    <a:ext uri="{FF2B5EF4-FFF2-40B4-BE49-F238E27FC236}">
                      <a16:creationId xmlns:a16="http://schemas.microsoft.com/office/drawing/2014/main" id="{9046C05C-46BB-A565-85A7-DA63D089834B}"/>
                    </a:ext>
                  </a:extLst>
                </p14:cNvPr>
                <p14:cNvContentPartPr/>
                <p14:nvPr/>
              </p14:nvContentPartPr>
              <p14:xfrm>
                <a:off x="7880613" y="3383013"/>
                <a:ext cx="96480" cy="123480"/>
              </p14:xfrm>
            </p:contentPart>
          </mc:Choice>
          <mc:Fallback>
            <p:pic>
              <p:nvPicPr>
                <p:cNvPr id="211329" name="Freihand 211328">
                  <a:extLst>
                    <a:ext uri="{FF2B5EF4-FFF2-40B4-BE49-F238E27FC236}">
                      <a16:creationId xmlns:a16="http://schemas.microsoft.com/office/drawing/2014/main" id="{9046C05C-46BB-A565-85A7-DA63D089834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871613" y="3374013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211330" name="Freihand 211329">
                  <a:extLst>
                    <a:ext uri="{FF2B5EF4-FFF2-40B4-BE49-F238E27FC236}">
                      <a16:creationId xmlns:a16="http://schemas.microsoft.com/office/drawing/2014/main" id="{A1E2D8EB-D786-ED68-5366-05D4A3BB1A31}"/>
                    </a:ext>
                  </a:extLst>
                </p14:cNvPr>
                <p14:cNvContentPartPr/>
                <p14:nvPr/>
              </p14:nvContentPartPr>
              <p14:xfrm>
                <a:off x="7988613" y="3340893"/>
                <a:ext cx="63000" cy="172800"/>
              </p14:xfrm>
            </p:contentPart>
          </mc:Choice>
          <mc:Fallback>
            <p:pic>
              <p:nvPicPr>
                <p:cNvPr id="211330" name="Freihand 211329">
                  <a:extLst>
                    <a:ext uri="{FF2B5EF4-FFF2-40B4-BE49-F238E27FC236}">
                      <a16:creationId xmlns:a16="http://schemas.microsoft.com/office/drawing/2014/main" id="{A1E2D8EB-D786-ED68-5366-05D4A3BB1A31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979973" y="3331893"/>
                  <a:ext cx="80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211331" name="Freihand 211330">
                  <a:extLst>
                    <a:ext uri="{FF2B5EF4-FFF2-40B4-BE49-F238E27FC236}">
                      <a16:creationId xmlns:a16="http://schemas.microsoft.com/office/drawing/2014/main" id="{2F593869-2D18-1EE6-3F15-E884AFD2EF77}"/>
                    </a:ext>
                  </a:extLst>
                </p14:cNvPr>
                <p14:cNvContentPartPr/>
                <p14:nvPr/>
              </p14:nvContentPartPr>
              <p14:xfrm>
                <a:off x="8061693" y="3385173"/>
                <a:ext cx="150120" cy="108360"/>
              </p14:xfrm>
            </p:contentPart>
          </mc:Choice>
          <mc:Fallback>
            <p:pic>
              <p:nvPicPr>
                <p:cNvPr id="211331" name="Freihand 211330">
                  <a:extLst>
                    <a:ext uri="{FF2B5EF4-FFF2-40B4-BE49-F238E27FC236}">
                      <a16:creationId xmlns:a16="http://schemas.microsoft.com/office/drawing/2014/main" id="{2F593869-2D18-1EE6-3F15-E884AFD2EF77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8053053" y="3376533"/>
                  <a:ext cx="16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211333" name="Freihand 211332">
                  <a:extLst>
                    <a:ext uri="{FF2B5EF4-FFF2-40B4-BE49-F238E27FC236}">
                      <a16:creationId xmlns:a16="http://schemas.microsoft.com/office/drawing/2014/main" id="{20A4B553-373F-D5A4-52EA-EF6BFEA48A88}"/>
                    </a:ext>
                  </a:extLst>
                </p14:cNvPr>
                <p14:cNvContentPartPr/>
                <p14:nvPr/>
              </p14:nvContentPartPr>
              <p14:xfrm>
                <a:off x="8392533" y="3311373"/>
                <a:ext cx="19440" cy="145080"/>
              </p14:xfrm>
            </p:contentPart>
          </mc:Choice>
          <mc:Fallback>
            <p:pic>
              <p:nvPicPr>
                <p:cNvPr id="211333" name="Freihand 211332">
                  <a:extLst>
                    <a:ext uri="{FF2B5EF4-FFF2-40B4-BE49-F238E27FC236}">
                      <a16:creationId xmlns:a16="http://schemas.microsoft.com/office/drawing/2014/main" id="{20A4B553-373F-D5A4-52EA-EF6BFEA48A88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383533" y="3302733"/>
                  <a:ext cx="37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211334" name="Freihand 211333">
                  <a:extLst>
                    <a:ext uri="{FF2B5EF4-FFF2-40B4-BE49-F238E27FC236}">
                      <a16:creationId xmlns:a16="http://schemas.microsoft.com/office/drawing/2014/main" id="{AF0A37CE-22AF-DEF3-7901-D1D1528CF416}"/>
                    </a:ext>
                  </a:extLst>
                </p14:cNvPr>
                <p14:cNvContentPartPr/>
                <p14:nvPr/>
              </p14:nvContentPartPr>
              <p14:xfrm>
                <a:off x="8332053" y="3365013"/>
                <a:ext cx="105120" cy="17280"/>
              </p14:xfrm>
            </p:contentPart>
          </mc:Choice>
          <mc:Fallback>
            <p:pic>
              <p:nvPicPr>
                <p:cNvPr id="211334" name="Freihand 211333">
                  <a:extLst>
                    <a:ext uri="{FF2B5EF4-FFF2-40B4-BE49-F238E27FC236}">
                      <a16:creationId xmlns:a16="http://schemas.microsoft.com/office/drawing/2014/main" id="{AF0A37CE-22AF-DEF3-7901-D1D1528CF41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323053" y="3356013"/>
                  <a:ext cx="12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211335" name="Freihand 211334">
                  <a:extLst>
                    <a:ext uri="{FF2B5EF4-FFF2-40B4-BE49-F238E27FC236}">
                      <a16:creationId xmlns:a16="http://schemas.microsoft.com/office/drawing/2014/main" id="{FBC32E9E-30C4-5623-1B72-D5D817AB3E39}"/>
                    </a:ext>
                  </a:extLst>
                </p14:cNvPr>
                <p14:cNvContentPartPr/>
                <p14:nvPr/>
              </p14:nvContentPartPr>
              <p14:xfrm>
                <a:off x="8619333" y="3280773"/>
                <a:ext cx="19080" cy="174240"/>
              </p14:xfrm>
            </p:contentPart>
          </mc:Choice>
          <mc:Fallback>
            <p:pic>
              <p:nvPicPr>
                <p:cNvPr id="211335" name="Freihand 211334">
                  <a:extLst>
                    <a:ext uri="{FF2B5EF4-FFF2-40B4-BE49-F238E27FC236}">
                      <a16:creationId xmlns:a16="http://schemas.microsoft.com/office/drawing/2014/main" id="{FBC32E9E-30C4-5623-1B72-D5D817AB3E3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8610693" y="3272133"/>
                  <a:ext cx="3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211336" name="Freihand 211335">
                  <a:extLst>
                    <a:ext uri="{FF2B5EF4-FFF2-40B4-BE49-F238E27FC236}">
                      <a16:creationId xmlns:a16="http://schemas.microsoft.com/office/drawing/2014/main" id="{E9F7BB0A-5908-3FF0-E185-112E507DE8E9}"/>
                    </a:ext>
                  </a:extLst>
                </p14:cNvPr>
                <p14:cNvContentPartPr/>
                <p14:nvPr/>
              </p14:nvContentPartPr>
              <p14:xfrm>
                <a:off x="8526453" y="3421173"/>
                <a:ext cx="159120" cy="35640"/>
              </p14:xfrm>
            </p:contentPart>
          </mc:Choice>
          <mc:Fallback>
            <p:pic>
              <p:nvPicPr>
                <p:cNvPr id="211336" name="Freihand 211335">
                  <a:extLst>
                    <a:ext uri="{FF2B5EF4-FFF2-40B4-BE49-F238E27FC236}">
                      <a16:creationId xmlns:a16="http://schemas.microsoft.com/office/drawing/2014/main" id="{E9F7BB0A-5908-3FF0-E185-112E507DE8E9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8517453" y="3412533"/>
                  <a:ext cx="176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211337" name="Freihand 211336">
                  <a:extLst>
                    <a:ext uri="{FF2B5EF4-FFF2-40B4-BE49-F238E27FC236}">
                      <a16:creationId xmlns:a16="http://schemas.microsoft.com/office/drawing/2014/main" id="{88CCAF6E-5B5E-2655-261B-A58BAE52E6DC}"/>
                    </a:ext>
                  </a:extLst>
                </p14:cNvPr>
                <p14:cNvContentPartPr/>
                <p14:nvPr/>
              </p14:nvContentPartPr>
              <p14:xfrm>
                <a:off x="8550573" y="3267813"/>
                <a:ext cx="141120" cy="5040"/>
              </p14:xfrm>
            </p:contentPart>
          </mc:Choice>
          <mc:Fallback>
            <p:pic>
              <p:nvPicPr>
                <p:cNvPr id="211337" name="Freihand 211336">
                  <a:extLst>
                    <a:ext uri="{FF2B5EF4-FFF2-40B4-BE49-F238E27FC236}">
                      <a16:creationId xmlns:a16="http://schemas.microsoft.com/office/drawing/2014/main" id="{88CCAF6E-5B5E-2655-261B-A58BAE52E6DC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8541573" y="3258813"/>
                  <a:ext cx="158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211338" name="Freihand 211337">
                  <a:extLst>
                    <a:ext uri="{FF2B5EF4-FFF2-40B4-BE49-F238E27FC236}">
                      <a16:creationId xmlns:a16="http://schemas.microsoft.com/office/drawing/2014/main" id="{31176010-2A75-1B08-1617-5F3ADA4045D1}"/>
                    </a:ext>
                  </a:extLst>
                </p14:cNvPr>
                <p14:cNvContentPartPr/>
                <p14:nvPr/>
              </p14:nvContentPartPr>
              <p14:xfrm>
                <a:off x="8753613" y="3254493"/>
                <a:ext cx="168840" cy="212760"/>
              </p14:xfrm>
            </p:contentPart>
          </mc:Choice>
          <mc:Fallback>
            <p:pic>
              <p:nvPicPr>
                <p:cNvPr id="211338" name="Freihand 211337">
                  <a:extLst>
                    <a:ext uri="{FF2B5EF4-FFF2-40B4-BE49-F238E27FC236}">
                      <a16:creationId xmlns:a16="http://schemas.microsoft.com/office/drawing/2014/main" id="{31176010-2A75-1B08-1617-5F3ADA4045D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8744613" y="3245493"/>
                  <a:ext cx="186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211340" name="Freihand 211339">
                  <a:extLst>
                    <a:ext uri="{FF2B5EF4-FFF2-40B4-BE49-F238E27FC236}">
                      <a16:creationId xmlns:a16="http://schemas.microsoft.com/office/drawing/2014/main" id="{DFBE52E0-D055-AA56-DB76-EF2826A3ED5B}"/>
                    </a:ext>
                  </a:extLst>
                </p14:cNvPr>
                <p14:cNvContentPartPr/>
                <p14:nvPr/>
              </p14:nvContentPartPr>
              <p14:xfrm>
                <a:off x="6646893" y="3736893"/>
                <a:ext cx="154440" cy="15480"/>
              </p14:xfrm>
            </p:contentPart>
          </mc:Choice>
          <mc:Fallback>
            <p:pic>
              <p:nvPicPr>
                <p:cNvPr id="211340" name="Freihand 211339">
                  <a:extLst>
                    <a:ext uri="{FF2B5EF4-FFF2-40B4-BE49-F238E27FC236}">
                      <a16:creationId xmlns:a16="http://schemas.microsoft.com/office/drawing/2014/main" id="{DFBE52E0-D055-AA56-DB76-EF2826A3ED5B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638253" y="3728253"/>
                  <a:ext cx="172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211364" name="Freihand 211363">
                  <a:extLst>
                    <a:ext uri="{FF2B5EF4-FFF2-40B4-BE49-F238E27FC236}">
                      <a16:creationId xmlns:a16="http://schemas.microsoft.com/office/drawing/2014/main" id="{5F32543B-3258-8A70-0742-9D1F4EB84BDB}"/>
                    </a:ext>
                  </a:extLst>
                </p14:cNvPr>
                <p14:cNvContentPartPr/>
                <p14:nvPr/>
              </p14:nvContentPartPr>
              <p14:xfrm>
                <a:off x="7102293" y="3548253"/>
                <a:ext cx="97920" cy="141480"/>
              </p14:xfrm>
            </p:contentPart>
          </mc:Choice>
          <mc:Fallback>
            <p:pic>
              <p:nvPicPr>
                <p:cNvPr id="211364" name="Freihand 211363">
                  <a:extLst>
                    <a:ext uri="{FF2B5EF4-FFF2-40B4-BE49-F238E27FC236}">
                      <a16:creationId xmlns:a16="http://schemas.microsoft.com/office/drawing/2014/main" id="{5F32543B-3258-8A70-0742-9D1F4EB84BDB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093653" y="3539613"/>
                  <a:ext cx="115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211365" name="Freihand 211364">
                  <a:extLst>
                    <a:ext uri="{FF2B5EF4-FFF2-40B4-BE49-F238E27FC236}">
                      <a16:creationId xmlns:a16="http://schemas.microsoft.com/office/drawing/2014/main" id="{161E42E1-80B3-BC6F-3DFD-F01ECAE55929}"/>
                    </a:ext>
                  </a:extLst>
                </p14:cNvPr>
                <p14:cNvContentPartPr/>
                <p14:nvPr/>
              </p14:nvContentPartPr>
              <p14:xfrm>
                <a:off x="7278693" y="3588933"/>
                <a:ext cx="95760" cy="90360"/>
              </p14:xfrm>
            </p:contentPart>
          </mc:Choice>
          <mc:Fallback>
            <p:pic>
              <p:nvPicPr>
                <p:cNvPr id="211365" name="Freihand 211364">
                  <a:extLst>
                    <a:ext uri="{FF2B5EF4-FFF2-40B4-BE49-F238E27FC236}">
                      <a16:creationId xmlns:a16="http://schemas.microsoft.com/office/drawing/2014/main" id="{161E42E1-80B3-BC6F-3DFD-F01ECAE5592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269693" y="3580293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211367" name="Freihand 211366">
                  <a:extLst>
                    <a:ext uri="{FF2B5EF4-FFF2-40B4-BE49-F238E27FC236}">
                      <a16:creationId xmlns:a16="http://schemas.microsoft.com/office/drawing/2014/main" id="{04857131-8DC5-8A04-364F-2BFBA4FF259A}"/>
                    </a:ext>
                  </a:extLst>
                </p14:cNvPr>
                <p14:cNvContentPartPr/>
                <p14:nvPr/>
              </p14:nvContentPartPr>
              <p14:xfrm>
                <a:off x="7714293" y="3572013"/>
                <a:ext cx="96120" cy="122400"/>
              </p14:xfrm>
            </p:contentPart>
          </mc:Choice>
          <mc:Fallback>
            <p:pic>
              <p:nvPicPr>
                <p:cNvPr id="211367" name="Freihand 211366">
                  <a:extLst>
                    <a:ext uri="{FF2B5EF4-FFF2-40B4-BE49-F238E27FC236}">
                      <a16:creationId xmlns:a16="http://schemas.microsoft.com/office/drawing/2014/main" id="{04857131-8DC5-8A04-364F-2BFBA4FF259A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705653" y="3563013"/>
                  <a:ext cx="113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211368" name="Freihand 211367">
                  <a:extLst>
                    <a:ext uri="{FF2B5EF4-FFF2-40B4-BE49-F238E27FC236}">
                      <a16:creationId xmlns:a16="http://schemas.microsoft.com/office/drawing/2014/main" id="{1809F227-D9E3-EF7D-FFDB-B1D4B1000383}"/>
                    </a:ext>
                  </a:extLst>
                </p14:cNvPr>
                <p14:cNvContentPartPr/>
                <p14:nvPr/>
              </p14:nvContentPartPr>
              <p14:xfrm>
                <a:off x="7894293" y="3570573"/>
                <a:ext cx="80640" cy="110880"/>
              </p14:xfrm>
            </p:contentPart>
          </mc:Choice>
          <mc:Fallback>
            <p:pic>
              <p:nvPicPr>
                <p:cNvPr id="211368" name="Freihand 211367">
                  <a:extLst>
                    <a:ext uri="{FF2B5EF4-FFF2-40B4-BE49-F238E27FC236}">
                      <a16:creationId xmlns:a16="http://schemas.microsoft.com/office/drawing/2014/main" id="{1809F227-D9E3-EF7D-FFDB-B1D4B1000383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885293" y="3561573"/>
                  <a:ext cx="98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211369" name="Freihand 211368">
                  <a:extLst>
                    <a:ext uri="{FF2B5EF4-FFF2-40B4-BE49-F238E27FC236}">
                      <a16:creationId xmlns:a16="http://schemas.microsoft.com/office/drawing/2014/main" id="{6F11A41D-4983-EE80-A0FE-176029661332}"/>
                    </a:ext>
                  </a:extLst>
                </p14:cNvPr>
                <p14:cNvContentPartPr/>
                <p14:nvPr/>
              </p14:nvContentPartPr>
              <p14:xfrm>
                <a:off x="8057373" y="3587133"/>
                <a:ext cx="120960" cy="84240"/>
              </p14:xfrm>
            </p:contentPart>
          </mc:Choice>
          <mc:Fallback>
            <p:pic>
              <p:nvPicPr>
                <p:cNvPr id="211369" name="Freihand 211368">
                  <a:extLst>
                    <a:ext uri="{FF2B5EF4-FFF2-40B4-BE49-F238E27FC236}">
                      <a16:creationId xmlns:a16="http://schemas.microsoft.com/office/drawing/2014/main" id="{6F11A41D-4983-EE80-A0FE-17602966133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048733" y="3578493"/>
                  <a:ext cx="13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211371" name="Freihand 211370">
                  <a:extLst>
                    <a:ext uri="{FF2B5EF4-FFF2-40B4-BE49-F238E27FC236}">
                      <a16:creationId xmlns:a16="http://schemas.microsoft.com/office/drawing/2014/main" id="{2B7B2917-0D86-34C1-04F5-F2A6A902DAB7}"/>
                    </a:ext>
                  </a:extLst>
                </p14:cNvPr>
                <p14:cNvContentPartPr/>
                <p14:nvPr/>
              </p14:nvContentPartPr>
              <p14:xfrm>
                <a:off x="8577933" y="3525213"/>
                <a:ext cx="105840" cy="136800"/>
              </p14:xfrm>
            </p:contentPart>
          </mc:Choice>
          <mc:Fallback>
            <p:pic>
              <p:nvPicPr>
                <p:cNvPr id="211371" name="Freihand 211370">
                  <a:extLst>
                    <a:ext uri="{FF2B5EF4-FFF2-40B4-BE49-F238E27FC236}">
                      <a16:creationId xmlns:a16="http://schemas.microsoft.com/office/drawing/2014/main" id="{2B7B2917-0D86-34C1-04F5-F2A6A902DAB7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569293" y="3516573"/>
                  <a:ext cx="123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211372" name="Freihand 211371">
                  <a:extLst>
                    <a:ext uri="{FF2B5EF4-FFF2-40B4-BE49-F238E27FC236}">
                      <a16:creationId xmlns:a16="http://schemas.microsoft.com/office/drawing/2014/main" id="{4C63B496-C47C-0FD2-FB40-988C9FE6C85E}"/>
                    </a:ext>
                  </a:extLst>
                </p14:cNvPr>
                <p14:cNvContentPartPr/>
                <p14:nvPr/>
              </p14:nvContentPartPr>
              <p14:xfrm>
                <a:off x="8778093" y="3538893"/>
                <a:ext cx="101520" cy="99360"/>
              </p14:xfrm>
            </p:contentPart>
          </mc:Choice>
          <mc:Fallback>
            <p:pic>
              <p:nvPicPr>
                <p:cNvPr id="211372" name="Freihand 211371">
                  <a:extLst>
                    <a:ext uri="{FF2B5EF4-FFF2-40B4-BE49-F238E27FC236}">
                      <a16:creationId xmlns:a16="http://schemas.microsoft.com/office/drawing/2014/main" id="{4C63B496-C47C-0FD2-FB40-988C9FE6C85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769093" y="3529893"/>
                  <a:ext cx="119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211378" name="Freihand 211377">
                  <a:extLst>
                    <a:ext uri="{FF2B5EF4-FFF2-40B4-BE49-F238E27FC236}">
                      <a16:creationId xmlns:a16="http://schemas.microsoft.com/office/drawing/2014/main" id="{6F98E86C-6B3D-9943-6CCC-05F2B2F83B0E}"/>
                    </a:ext>
                  </a:extLst>
                </p14:cNvPr>
                <p14:cNvContentPartPr/>
                <p14:nvPr/>
              </p14:nvContentPartPr>
              <p14:xfrm>
                <a:off x="6891693" y="4321533"/>
                <a:ext cx="91800" cy="105480"/>
              </p14:xfrm>
            </p:contentPart>
          </mc:Choice>
          <mc:Fallback>
            <p:pic>
              <p:nvPicPr>
                <p:cNvPr id="211378" name="Freihand 211377">
                  <a:extLst>
                    <a:ext uri="{FF2B5EF4-FFF2-40B4-BE49-F238E27FC236}">
                      <a16:creationId xmlns:a16="http://schemas.microsoft.com/office/drawing/2014/main" id="{6F98E86C-6B3D-9943-6CCC-05F2B2F83B0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883053" y="4312533"/>
                  <a:ext cx="109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211379" name="Freihand 211378">
                  <a:extLst>
                    <a:ext uri="{FF2B5EF4-FFF2-40B4-BE49-F238E27FC236}">
                      <a16:creationId xmlns:a16="http://schemas.microsoft.com/office/drawing/2014/main" id="{05162715-EB54-E48C-19F2-477212740A22}"/>
                    </a:ext>
                  </a:extLst>
                </p14:cNvPr>
                <p14:cNvContentPartPr/>
                <p14:nvPr/>
              </p14:nvContentPartPr>
              <p14:xfrm>
                <a:off x="6977013" y="4376253"/>
                <a:ext cx="14040" cy="83520"/>
              </p14:xfrm>
            </p:contentPart>
          </mc:Choice>
          <mc:Fallback>
            <p:pic>
              <p:nvPicPr>
                <p:cNvPr id="211379" name="Freihand 211378">
                  <a:extLst>
                    <a:ext uri="{FF2B5EF4-FFF2-40B4-BE49-F238E27FC236}">
                      <a16:creationId xmlns:a16="http://schemas.microsoft.com/office/drawing/2014/main" id="{05162715-EB54-E48C-19F2-477212740A22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6968373" y="4367253"/>
                  <a:ext cx="31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211380" name="Freihand 211379">
                  <a:extLst>
                    <a:ext uri="{FF2B5EF4-FFF2-40B4-BE49-F238E27FC236}">
                      <a16:creationId xmlns:a16="http://schemas.microsoft.com/office/drawing/2014/main" id="{4C0B05CA-0AE0-66EA-1B43-C96388BE6963}"/>
                    </a:ext>
                  </a:extLst>
                </p14:cNvPr>
                <p14:cNvContentPartPr/>
                <p14:nvPr/>
              </p14:nvContentPartPr>
              <p14:xfrm>
                <a:off x="7064493" y="4366533"/>
                <a:ext cx="88200" cy="92160"/>
              </p14:xfrm>
            </p:contentPart>
          </mc:Choice>
          <mc:Fallback>
            <p:pic>
              <p:nvPicPr>
                <p:cNvPr id="211380" name="Freihand 211379">
                  <a:extLst>
                    <a:ext uri="{FF2B5EF4-FFF2-40B4-BE49-F238E27FC236}">
                      <a16:creationId xmlns:a16="http://schemas.microsoft.com/office/drawing/2014/main" id="{4C0B05CA-0AE0-66EA-1B43-C96388BE6963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055493" y="4357533"/>
                  <a:ext cx="10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211382" name="Freihand 211381">
                  <a:extLst>
                    <a:ext uri="{FF2B5EF4-FFF2-40B4-BE49-F238E27FC236}">
                      <a16:creationId xmlns:a16="http://schemas.microsoft.com/office/drawing/2014/main" id="{561F7CE7-4A13-A720-7851-AF29303F209D}"/>
                    </a:ext>
                  </a:extLst>
                </p14:cNvPr>
                <p14:cNvContentPartPr/>
                <p14:nvPr/>
              </p14:nvContentPartPr>
              <p14:xfrm>
                <a:off x="7501173" y="4284093"/>
                <a:ext cx="69480" cy="152280"/>
              </p14:xfrm>
            </p:contentPart>
          </mc:Choice>
          <mc:Fallback>
            <p:pic>
              <p:nvPicPr>
                <p:cNvPr id="211382" name="Freihand 211381">
                  <a:extLst>
                    <a:ext uri="{FF2B5EF4-FFF2-40B4-BE49-F238E27FC236}">
                      <a16:creationId xmlns:a16="http://schemas.microsoft.com/office/drawing/2014/main" id="{561F7CE7-4A13-A720-7851-AF29303F209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492173" y="4275453"/>
                  <a:ext cx="87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211383" name="Freihand 211382">
                  <a:extLst>
                    <a:ext uri="{FF2B5EF4-FFF2-40B4-BE49-F238E27FC236}">
                      <a16:creationId xmlns:a16="http://schemas.microsoft.com/office/drawing/2014/main" id="{F2A4FE54-A584-B74E-F451-248F9921D7F3}"/>
                    </a:ext>
                  </a:extLst>
                </p14:cNvPr>
                <p14:cNvContentPartPr/>
                <p14:nvPr/>
              </p14:nvContentPartPr>
              <p14:xfrm>
                <a:off x="7519533" y="4273653"/>
                <a:ext cx="77760" cy="11520"/>
              </p14:xfrm>
            </p:contentPart>
          </mc:Choice>
          <mc:Fallback>
            <p:pic>
              <p:nvPicPr>
                <p:cNvPr id="211383" name="Freihand 211382">
                  <a:extLst>
                    <a:ext uri="{FF2B5EF4-FFF2-40B4-BE49-F238E27FC236}">
                      <a16:creationId xmlns:a16="http://schemas.microsoft.com/office/drawing/2014/main" id="{F2A4FE54-A584-B74E-F451-248F9921D7F3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510533" y="4264653"/>
                  <a:ext cx="95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211384" name="Freihand 211383">
                  <a:extLst>
                    <a:ext uri="{FF2B5EF4-FFF2-40B4-BE49-F238E27FC236}">
                      <a16:creationId xmlns:a16="http://schemas.microsoft.com/office/drawing/2014/main" id="{9AA1CFE8-6CA1-266B-A574-54236E30D69B}"/>
                    </a:ext>
                  </a:extLst>
                </p14:cNvPr>
                <p14:cNvContentPartPr/>
                <p14:nvPr/>
              </p14:nvContentPartPr>
              <p14:xfrm>
                <a:off x="7677573" y="4291653"/>
                <a:ext cx="104040" cy="110520"/>
              </p14:xfrm>
            </p:contentPart>
          </mc:Choice>
          <mc:Fallback>
            <p:pic>
              <p:nvPicPr>
                <p:cNvPr id="211384" name="Freihand 211383">
                  <a:extLst>
                    <a:ext uri="{FF2B5EF4-FFF2-40B4-BE49-F238E27FC236}">
                      <a16:creationId xmlns:a16="http://schemas.microsoft.com/office/drawing/2014/main" id="{9AA1CFE8-6CA1-266B-A574-54236E30D69B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668573" y="4282653"/>
                  <a:ext cx="121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211387" name="Freihand 211386">
                  <a:extLst>
                    <a:ext uri="{FF2B5EF4-FFF2-40B4-BE49-F238E27FC236}">
                      <a16:creationId xmlns:a16="http://schemas.microsoft.com/office/drawing/2014/main" id="{5619D6CB-2C08-6BC1-3973-A5AE35640DFE}"/>
                    </a:ext>
                  </a:extLst>
                </p14:cNvPr>
                <p14:cNvContentPartPr/>
                <p14:nvPr/>
              </p14:nvContentPartPr>
              <p14:xfrm>
                <a:off x="8116773" y="4223973"/>
                <a:ext cx="108360" cy="182520"/>
              </p14:xfrm>
            </p:contentPart>
          </mc:Choice>
          <mc:Fallback>
            <p:pic>
              <p:nvPicPr>
                <p:cNvPr id="211387" name="Freihand 211386">
                  <a:extLst>
                    <a:ext uri="{FF2B5EF4-FFF2-40B4-BE49-F238E27FC236}">
                      <a16:creationId xmlns:a16="http://schemas.microsoft.com/office/drawing/2014/main" id="{5619D6CB-2C08-6BC1-3973-A5AE35640DFE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107773" y="4214973"/>
                  <a:ext cx="126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211388" name="Freihand 211387">
                  <a:extLst>
                    <a:ext uri="{FF2B5EF4-FFF2-40B4-BE49-F238E27FC236}">
                      <a16:creationId xmlns:a16="http://schemas.microsoft.com/office/drawing/2014/main" id="{6FA5C842-F085-970A-6B4F-0064CD4B5B97}"/>
                    </a:ext>
                  </a:extLst>
                </p14:cNvPr>
                <p14:cNvContentPartPr/>
                <p14:nvPr/>
              </p14:nvContentPartPr>
              <p14:xfrm>
                <a:off x="8306133" y="4266813"/>
                <a:ext cx="102960" cy="112320"/>
              </p14:xfrm>
            </p:contentPart>
          </mc:Choice>
          <mc:Fallback>
            <p:pic>
              <p:nvPicPr>
                <p:cNvPr id="211388" name="Freihand 211387">
                  <a:extLst>
                    <a:ext uri="{FF2B5EF4-FFF2-40B4-BE49-F238E27FC236}">
                      <a16:creationId xmlns:a16="http://schemas.microsoft.com/office/drawing/2014/main" id="{6FA5C842-F085-970A-6B4F-0064CD4B5B97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297133" y="4257813"/>
                  <a:ext cx="120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211390" name="Freihand 211389">
                  <a:extLst>
                    <a:ext uri="{FF2B5EF4-FFF2-40B4-BE49-F238E27FC236}">
                      <a16:creationId xmlns:a16="http://schemas.microsoft.com/office/drawing/2014/main" id="{F0FC67BB-BF50-0C54-3C7B-C333E65DF2E4}"/>
                    </a:ext>
                  </a:extLst>
                </p14:cNvPr>
                <p14:cNvContentPartPr/>
                <p14:nvPr/>
              </p14:nvContentPartPr>
              <p14:xfrm>
                <a:off x="6154053" y="3698733"/>
                <a:ext cx="333720" cy="130680"/>
              </p14:xfrm>
            </p:contentPart>
          </mc:Choice>
          <mc:Fallback>
            <p:pic>
              <p:nvPicPr>
                <p:cNvPr id="211390" name="Freihand 211389">
                  <a:extLst>
                    <a:ext uri="{FF2B5EF4-FFF2-40B4-BE49-F238E27FC236}">
                      <a16:creationId xmlns:a16="http://schemas.microsoft.com/office/drawing/2014/main" id="{F0FC67BB-BF50-0C54-3C7B-C333E65DF2E4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145413" y="3689733"/>
                  <a:ext cx="351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211391" name="Freihand 211390">
                  <a:extLst>
                    <a:ext uri="{FF2B5EF4-FFF2-40B4-BE49-F238E27FC236}">
                      <a16:creationId xmlns:a16="http://schemas.microsoft.com/office/drawing/2014/main" id="{C72F62B7-97D2-B12B-8F91-7F517B3C9105}"/>
                    </a:ext>
                  </a:extLst>
                </p14:cNvPr>
                <p14:cNvContentPartPr/>
                <p14:nvPr/>
              </p14:nvContentPartPr>
              <p14:xfrm>
                <a:off x="5766693" y="3750213"/>
                <a:ext cx="156240" cy="200520"/>
              </p14:xfrm>
            </p:contentPart>
          </mc:Choice>
          <mc:Fallback>
            <p:pic>
              <p:nvPicPr>
                <p:cNvPr id="211391" name="Freihand 211390">
                  <a:extLst>
                    <a:ext uri="{FF2B5EF4-FFF2-40B4-BE49-F238E27FC236}">
                      <a16:creationId xmlns:a16="http://schemas.microsoft.com/office/drawing/2014/main" id="{C72F62B7-97D2-B12B-8F91-7F517B3C9105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5757693" y="3741213"/>
                  <a:ext cx="173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211392" name="Freihand 211391">
                  <a:extLst>
                    <a:ext uri="{FF2B5EF4-FFF2-40B4-BE49-F238E27FC236}">
                      <a16:creationId xmlns:a16="http://schemas.microsoft.com/office/drawing/2014/main" id="{4D2002AE-4508-D84C-A509-926A76168EED}"/>
                    </a:ext>
                  </a:extLst>
                </p14:cNvPr>
                <p14:cNvContentPartPr/>
                <p14:nvPr/>
              </p14:nvContentPartPr>
              <p14:xfrm>
                <a:off x="5976213" y="3750213"/>
                <a:ext cx="135360" cy="149400"/>
              </p14:xfrm>
            </p:contentPart>
          </mc:Choice>
          <mc:Fallback>
            <p:pic>
              <p:nvPicPr>
                <p:cNvPr id="211392" name="Freihand 211391">
                  <a:extLst>
                    <a:ext uri="{FF2B5EF4-FFF2-40B4-BE49-F238E27FC236}">
                      <a16:creationId xmlns:a16="http://schemas.microsoft.com/office/drawing/2014/main" id="{4D2002AE-4508-D84C-A509-926A76168EED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5967573" y="3741573"/>
                  <a:ext cx="153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211422" name="Freihand 211421">
                  <a:extLst>
                    <a:ext uri="{FF2B5EF4-FFF2-40B4-BE49-F238E27FC236}">
                      <a16:creationId xmlns:a16="http://schemas.microsoft.com/office/drawing/2014/main" id="{A005CB39-A525-920F-A286-F32E6E13AE38}"/>
                    </a:ext>
                  </a:extLst>
                </p14:cNvPr>
                <p14:cNvContentPartPr/>
                <p14:nvPr/>
              </p14:nvContentPartPr>
              <p14:xfrm>
                <a:off x="5286813" y="4810413"/>
                <a:ext cx="166320" cy="204840"/>
              </p14:xfrm>
            </p:contentPart>
          </mc:Choice>
          <mc:Fallback>
            <p:pic>
              <p:nvPicPr>
                <p:cNvPr id="211422" name="Freihand 211421">
                  <a:extLst>
                    <a:ext uri="{FF2B5EF4-FFF2-40B4-BE49-F238E27FC236}">
                      <a16:creationId xmlns:a16="http://schemas.microsoft.com/office/drawing/2014/main" id="{A005CB39-A525-920F-A286-F32E6E13AE3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5278173" y="4801773"/>
                  <a:ext cx="183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211423" name="Freihand 211422">
                  <a:extLst>
                    <a:ext uri="{FF2B5EF4-FFF2-40B4-BE49-F238E27FC236}">
                      <a16:creationId xmlns:a16="http://schemas.microsoft.com/office/drawing/2014/main" id="{DD720EB7-C8B0-C890-7F55-27CF593F82D1}"/>
                    </a:ext>
                  </a:extLst>
                </p14:cNvPr>
                <p14:cNvContentPartPr/>
                <p14:nvPr/>
              </p14:nvContentPartPr>
              <p14:xfrm>
                <a:off x="5489493" y="4809693"/>
                <a:ext cx="130680" cy="198360"/>
              </p14:xfrm>
            </p:contentPart>
          </mc:Choice>
          <mc:Fallback>
            <p:pic>
              <p:nvPicPr>
                <p:cNvPr id="211423" name="Freihand 211422">
                  <a:extLst>
                    <a:ext uri="{FF2B5EF4-FFF2-40B4-BE49-F238E27FC236}">
                      <a16:creationId xmlns:a16="http://schemas.microsoft.com/office/drawing/2014/main" id="{DD720EB7-C8B0-C890-7F55-27CF593F82D1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5480493" y="4801053"/>
                  <a:ext cx="148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211424" name="Freihand 211423">
                  <a:extLst>
                    <a:ext uri="{FF2B5EF4-FFF2-40B4-BE49-F238E27FC236}">
                      <a16:creationId xmlns:a16="http://schemas.microsoft.com/office/drawing/2014/main" id="{D6365E8B-CE08-A450-6F01-07C1CF8D5135}"/>
                    </a:ext>
                  </a:extLst>
                </p14:cNvPr>
                <p14:cNvContentPartPr/>
                <p14:nvPr/>
              </p14:nvContentPartPr>
              <p14:xfrm>
                <a:off x="5568333" y="4824813"/>
                <a:ext cx="84240" cy="162720"/>
              </p14:xfrm>
            </p:contentPart>
          </mc:Choice>
          <mc:Fallback>
            <p:pic>
              <p:nvPicPr>
                <p:cNvPr id="211424" name="Freihand 211423">
                  <a:extLst>
                    <a:ext uri="{FF2B5EF4-FFF2-40B4-BE49-F238E27FC236}">
                      <a16:creationId xmlns:a16="http://schemas.microsoft.com/office/drawing/2014/main" id="{D6365E8B-CE08-A450-6F01-07C1CF8D513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559333" y="4815813"/>
                  <a:ext cx="101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211425" name="Freihand 211424">
                  <a:extLst>
                    <a:ext uri="{FF2B5EF4-FFF2-40B4-BE49-F238E27FC236}">
                      <a16:creationId xmlns:a16="http://schemas.microsoft.com/office/drawing/2014/main" id="{99B957E7-CC41-3D3E-D2E9-4ABDEAEE1B12}"/>
                    </a:ext>
                  </a:extLst>
                </p14:cNvPr>
                <p14:cNvContentPartPr/>
                <p14:nvPr/>
              </p14:nvContentPartPr>
              <p14:xfrm>
                <a:off x="5610093" y="4713933"/>
                <a:ext cx="10440" cy="11520"/>
              </p14:xfrm>
            </p:contentPart>
          </mc:Choice>
          <mc:Fallback>
            <p:pic>
              <p:nvPicPr>
                <p:cNvPr id="211425" name="Freihand 211424">
                  <a:extLst>
                    <a:ext uri="{FF2B5EF4-FFF2-40B4-BE49-F238E27FC236}">
                      <a16:creationId xmlns:a16="http://schemas.microsoft.com/office/drawing/2014/main" id="{99B957E7-CC41-3D3E-D2E9-4ABDEAEE1B12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601453" y="4705293"/>
                  <a:ext cx="28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211426" name="Freihand 211425">
                  <a:extLst>
                    <a:ext uri="{FF2B5EF4-FFF2-40B4-BE49-F238E27FC236}">
                      <a16:creationId xmlns:a16="http://schemas.microsoft.com/office/drawing/2014/main" id="{17FF0848-87EF-3E43-6B15-1E780496104B}"/>
                    </a:ext>
                  </a:extLst>
                </p14:cNvPr>
                <p14:cNvContentPartPr/>
                <p14:nvPr/>
              </p14:nvContentPartPr>
              <p14:xfrm>
                <a:off x="5653293" y="4687293"/>
                <a:ext cx="3960" cy="16560"/>
              </p14:xfrm>
            </p:contentPart>
          </mc:Choice>
          <mc:Fallback>
            <p:pic>
              <p:nvPicPr>
                <p:cNvPr id="211426" name="Freihand 211425">
                  <a:extLst>
                    <a:ext uri="{FF2B5EF4-FFF2-40B4-BE49-F238E27FC236}">
                      <a16:creationId xmlns:a16="http://schemas.microsoft.com/office/drawing/2014/main" id="{17FF0848-87EF-3E43-6B15-1E780496104B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644293" y="4678293"/>
                  <a:ext cx="2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211428" name="Freihand 211427">
                  <a:extLst>
                    <a:ext uri="{FF2B5EF4-FFF2-40B4-BE49-F238E27FC236}">
                      <a16:creationId xmlns:a16="http://schemas.microsoft.com/office/drawing/2014/main" id="{036E7F6E-4936-29B3-A496-CBDCC8EC57A7}"/>
                    </a:ext>
                  </a:extLst>
                </p14:cNvPr>
                <p14:cNvContentPartPr/>
                <p14:nvPr/>
              </p14:nvContentPartPr>
              <p14:xfrm>
                <a:off x="5828253" y="4845333"/>
                <a:ext cx="7200" cy="10440"/>
              </p14:xfrm>
            </p:contentPart>
          </mc:Choice>
          <mc:Fallback>
            <p:pic>
              <p:nvPicPr>
                <p:cNvPr id="211428" name="Freihand 211427">
                  <a:extLst>
                    <a:ext uri="{FF2B5EF4-FFF2-40B4-BE49-F238E27FC236}">
                      <a16:creationId xmlns:a16="http://schemas.microsoft.com/office/drawing/2014/main" id="{036E7F6E-4936-29B3-A496-CBDCC8EC57A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819253" y="4836693"/>
                  <a:ext cx="24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211429" name="Freihand 211428">
                  <a:extLst>
                    <a:ext uri="{FF2B5EF4-FFF2-40B4-BE49-F238E27FC236}">
                      <a16:creationId xmlns:a16="http://schemas.microsoft.com/office/drawing/2014/main" id="{5BE2653C-396C-1D40-336D-CB25526DB82B}"/>
                    </a:ext>
                  </a:extLst>
                </p14:cNvPr>
                <p14:cNvContentPartPr/>
                <p14:nvPr/>
              </p14:nvContentPartPr>
              <p14:xfrm>
                <a:off x="5819973" y="4943253"/>
                <a:ext cx="9360" cy="17640"/>
              </p14:xfrm>
            </p:contentPart>
          </mc:Choice>
          <mc:Fallback>
            <p:pic>
              <p:nvPicPr>
                <p:cNvPr id="211429" name="Freihand 211428">
                  <a:extLst>
                    <a:ext uri="{FF2B5EF4-FFF2-40B4-BE49-F238E27FC236}">
                      <a16:creationId xmlns:a16="http://schemas.microsoft.com/office/drawing/2014/main" id="{5BE2653C-396C-1D40-336D-CB25526DB82B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810973" y="4934253"/>
                  <a:ext cx="2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211430" name="Freihand 211429">
                  <a:extLst>
                    <a:ext uri="{FF2B5EF4-FFF2-40B4-BE49-F238E27FC236}">
                      <a16:creationId xmlns:a16="http://schemas.microsoft.com/office/drawing/2014/main" id="{4DD6D61A-34EE-2B1D-8B64-2D7E4928476C}"/>
                    </a:ext>
                  </a:extLst>
                </p14:cNvPr>
                <p14:cNvContentPartPr/>
                <p14:nvPr/>
              </p14:nvContentPartPr>
              <p14:xfrm>
                <a:off x="6092853" y="4754973"/>
                <a:ext cx="45720" cy="60120"/>
              </p14:xfrm>
            </p:contentPart>
          </mc:Choice>
          <mc:Fallback>
            <p:pic>
              <p:nvPicPr>
                <p:cNvPr id="211430" name="Freihand 211429">
                  <a:extLst>
                    <a:ext uri="{FF2B5EF4-FFF2-40B4-BE49-F238E27FC236}">
                      <a16:creationId xmlns:a16="http://schemas.microsoft.com/office/drawing/2014/main" id="{4DD6D61A-34EE-2B1D-8B64-2D7E4928476C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6084213" y="4745973"/>
                  <a:ext cx="63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211431" name="Freihand 211430">
                  <a:extLst>
                    <a:ext uri="{FF2B5EF4-FFF2-40B4-BE49-F238E27FC236}">
                      <a16:creationId xmlns:a16="http://schemas.microsoft.com/office/drawing/2014/main" id="{B7167EA8-9456-48C5-D1E0-657A0B86E136}"/>
                    </a:ext>
                  </a:extLst>
                </p14:cNvPr>
                <p14:cNvContentPartPr/>
                <p14:nvPr/>
              </p14:nvContentPartPr>
              <p14:xfrm>
                <a:off x="5986653" y="4767213"/>
                <a:ext cx="144720" cy="194760"/>
              </p14:xfrm>
            </p:contentPart>
          </mc:Choice>
          <mc:Fallback>
            <p:pic>
              <p:nvPicPr>
                <p:cNvPr id="211431" name="Freihand 211430">
                  <a:extLst>
                    <a:ext uri="{FF2B5EF4-FFF2-40B4-BE49-F238E27FC236}">
                      <a16:creationId xmlns:a16="http://schemas.microsoft.com/office/drawing/2014/main" id="{B7167EA8-9456-48C5-D1E0-657A0B86E136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977653" y="4758573"/>
                  <a:ext cx="162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211432" name="Freihand 211431">
                  <a:extLst>
                    <a:ext uri="{FF2B5EF4-FFF2-40B4-BE49-F238E27FC236}">
                      <a16:creationId xmlns:a16="http://schemas.microsoft.com/office/drawing/2014/main" id="{40460C97-E09A-E636-BDFD-486CFCD632D1}"/>
                    </a:ext>
                  </a:extLst>
                </p14:cNvPr>
                <p14:cNvContentPartPr/>
                <p14:nvPr/>
              </p14:nvContentPartPr>
              <p14:xfrm>
                <a:off x="6132453" y="4893573"/>
                <a:ext cx="74160" cy="121320"/>
              </p14:xfrm>
            </p:contentPart>
          </mc:Choice>
          <mc:Fallback>
            <p:pic>
              <p:nvPicPr>
                <p:cNvPr id="211432" name="Freihand 211431">
                  <a:extLst>
                    <a:ext uri="{FF2B5EF4-FFF2-40B4-BE49-F238E27FC236}">
                      <a16:creationId xmlns:a16="http://schemas.microsoft.com/office/drawing/2014/main" id="{40460C97-E09A-E636-BDFD-486CFCD632D1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123453" y="4884933"/>
                  <a:ext cx="91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211433" name="Freihand 211432">
                  <a:extLst>
                    <a:ext uri="{FF2B5EF4-FFF2-40B4-BE49-F238E27FC236}">
                      <a16:creationId xmlns:a16="http://schemas.microsoft.com/office/drawing/2014/main" id="{C295608B-812B-0DF2-BA3C-B7A750E790D2}"/>
                    </a:ext>
                  </a:extLst>
                </p14:cNvPr>
                <p14:cNvContentPartPr/>
                <p14:nvPr/>
              </p14:nvContentPartPr>
              <p14:xfrm>
                <a:off x="6207333" y="4898973"/>
                <a:ext cx="105480" cy="128160"/>
              </p14:xfrm>
            </p:contentPart>
          </mc:Choice>
          <mc:Fallback>
            <p:pic>
              <p:nvPicPr>
                <p:cNvPr id="211433" name="Freihand 211432">
                  <a:extLst>
                    <a:ext uri="{FF2B5EF4-FFF2-40B4-BE49-F238E27FC236}">
                      <a16:creationId xmlns:a16="http://schemas.microsoft.com/office/drawing/2014/main" id="{C295608B-812B-0DF2-BA3C-B7A750E790D2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6198333" y="4890333"/>
                  <a:ext cx="12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211434" name="Freihand 211433">
                  <a:extLst>
                    <a:ext uri="{FF2B5EF4-FFF2-40B4-BE49-F238E27FC236}">
                      <a16:creationId xmlns:a16="http://schemas.microsoft.com/office/drawing/2014/main" id="{666FCC54-D307-3FC1-4B2E-EC3FFDB51DE5}"/>
                    </a:ext>
                  </a:extLst>
                </p14:cNvPr>
                <p14:cNvContentPartPr/>
                <p14:nvPr/>
              </p14:nvContentPartPr>
              <p14:xfrm>
                <a:off x="6451053" y="4829493"/>
                <a:ext cx="6120" cy="96480"/>
              </p14:xfrm>
            </p:contentPart>
          </mc:Choice>
          <mc:Fallback>
            <p:pic>
              <p:nvPicPr>
                <p:cNvPr id="211434" name="Freihand 211433">
                  <a:extLst>
                    <a:ext uri="{FF2B5EF4-FFF2-40B4-BE49-F238E27FC236}">
                      <a16:creationId xmlns:a16="http://schemas.microsoft.com/office/drawing/2014/main" id="{666FCC54-D307-3FC1-4B2E-EC3FFDB51DE5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442053" y="4820853"/>
                  <a:ext cx="23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211435" name="Freihand 211434">
                  <a:extLst>
                    <a:ext uri="{FF2B5EF4-FFF2-40B4-BE49-F238E27FC236}">
                      <a16:creationId xmlns:a16="http://schemas.microsoft.com/office/drawing/2014/main" id="{949A9E6C-C0E3-DB03-1FB5-1596EA8B4E61}"/>
                    </a:ext>
                  </a:extLst>
                </p14:cNvPr>
                <p14:cNvContentPartPr/>
                <p14:nvPr/>
              </p14:nvContentPartPr>
              <p14:xfrm>
                <a:off x="6390213" y="4847133"/>
                <a:ext cx="112320" cy="19800"/>
              </p14:xfrm>
            </p:contentPart>
          </mc:Choice>
          <mc:Fallback>
            <p:pic>
              <p:nvPicPr>
                <p:cNvPr id="211435" name="Freihand 211434">
                  <a:extLst>
                    <a:ext uri="{FF2B5EF4-FFF2-40B4-BE49-F238E27FC236}">
                      <a16:creationId xmlns:a16="http://schemas.microsoft.com/office/drawing/2014/main" id="{949A9E6C-C0E3-DB03-1FB5-1596EA8B4E61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381213" y="4838133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211436" name="Freihand 211435">
                  <a:extLst>
                    <a:ext uri="{FF2B5EF4-FFF2-40B4-BE49-F238E27FC236}">
                      <a16:creationId xmlns:a16="http://schemas.microsoft.com/office/drawing/2014/main" id="{C535270B-A7F1-3D4F-D079-C07119329226}"/>
                    </a:ext>
                  </a:extLst>
                </p14:cNvPr>
                <p14:cNvContentPartPr/>
                <p14:nvPr/>
              </p14:nvContentPartPr>
              <p14:xfrm>
                <a:off x="6562293" y="4735173"/>
                <a:ext cx="88200" cy="177480"/>
              </p14:xfrm>
            </p:contentPart>
          </mc:Choice>
          <mc:Fallback>
            <p:pic>
              <p:nvPicPr>
                <p:cNvPr id="211436" name="Freihand 211435">
                  <a:extLst>
                    <a:ext uri="{FF2B5EF4-FFF2-40B4-BE49-F238E27FC236}">
                      <a16:creationId xmlns:a16="http://schemas.microsoft.com/office/drawing/2014/main" id="{C535270B-A7F1-3D4F-D079-C07119329226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553293" y="4726173"/>
                  <a:ext cx="105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211437" name="Freihand 211436">
                  <a:extLst>
                    <a:ext uri="{FF2B5EF4-FFF2-40B4-BE49-F238E27FC236}">
                      <a16:creationId xmlns:a16="http://schemas.microsoft.com/office/drawing/2014/main" id="{9AB63123-A915-4280-A964-DC121426C7C7}"/>
                    </a:ext>
                  </a:extLst>
                </p14:cNvPr>
                <p14:cNvContentPartPr/>
                <p14:nvPr/>
              </p14:nvContentPartPr>
              <p14:xfrm>
                <a:off x="6665973" y="4881693"/>
                <a:ext cx="104760" cy="110160"/>
              </p14:xfrm>
            </p:contentPart>
          </mc:Choice>
          <mc:Fallback>
            <p:pic>
              <p:nvPicPr>
                <p:cNvPr id="211437" name="Freihand 211436">
                  <a:extLst>
                    <a:ext uri="{FF2B5EF4-FFF2-40B4-BE49-F238E27FC236}">
                      <a16:creationId xmlns:a16="http://schemas.microsoft.com/office/drawing/2014/main" id="{9AB63123-A915-4280-A964-DC121426C7C7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656973" y="4873053"/>
                  <a:ext cx="122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211438" name="Freihand 211437">
                  <a:extLst>
                    <a:ext uri="{FF2B5EF4-FFF2-40B4-BE49-F238E27FC236}">
                      <a16:creationId xmlns:a16="http://schemas.microsoft.com/office/drawing/2014/main" id="{A969B57F-FAF3-A881-8C6C-C40CD7662CF1}"/>
                    </a:ext>
                  </a:extLst>
                </p14:cNvPr>
                <p14:cNvContentPartPr/>
                <p14:nvPr/>
              </p14:nvContentPartPr>
              <p14:xfrm>
                <a:off x="6879813" y="4837413"/>
                <a:ext cx="22320" cy="79560"/>
              </p14:xfrm>
            </p:contentPart>
          </mc:Choice>
          <mc:Fallback>
            <p:pic>
              <p:nvPicPr>
                <p:cNvPr id="211438" name="Freihand 211437">
                  <a:extLst>
                    <a:ext uri="{FF2B5EF4-FFF2-40B4-BE49-F238E27FC236}">
                      <a16:creationId xmlns:a16="http://schemas.microsoft.com/office/drawing/2014/main" id="{A969B57F-FAF3-A881-8C6C-C40CD7662CF1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871173" y="4828773"/>
                  <a:ext cx="39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211439" name="Freihand 211438">
                  <a:extLst>
                    <a:ext uri="{FF2B5EF4-FFF2-40B4-BE49-F238E27FC236}">
                      <a16:creationId xmlns:a16="http://schemas.microsoft.com/office/drawing/2014/main" id="{BFDB5A44-7383-2F65-0FFA-5FA16D757E3E}"/>
                    </a:ext>
                  </a:extLst>
                </p14:cNvPr>
                <p14:cNvContentPartPr/>
                <p14:nvPr/>
              </p14:nvContentPartPr>
              <p14:xfrm>
                <a:off x="6828333" y="4860453"/>
                <a:ext cx="145440" cy="5760"/>
              </p14:xfrm>
            </p:contentPart>
          </mc:Choice>
          <mc:Fallback>
            <p:pic>
              <p:nvPicPr>
                <p:cNvPr id="211439" name="Freihand 211438">
                  <a:extLst>
                    <a:ext uri="{FF2B5EF4-FFF2-40B4-BE49-F238E27FC236}">
                      <a16:creationId xmlns:a16="http://schemas.microsoft.com/office/drawing/2014/main" id="{BFDB5A44-7383-2F65-0FFA-5FA16D757E3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819693" y="4851813"/>
                  <a:ext cx="163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211440" name="Freihand 211439">
                  <a:extLst>
                    <a:ext uri="{FF2B5EF4-FFF2-40B4-BE49-F238E27FC236}">
                      <a16:creationId xmlns:a16="http://schemas.microsoft.com/office/drawing/2014/main" id="{D8C8F968-A629-70C4-D618-26A3DE89DEF9}"/>
                    </a:ext>
                  </a:extLst>
                </p14:cNvPr>
                <p14:cNvContentPartPr/>
                <p14:nvPr/>
              </p14:nvContentPartPr>
              <p14:xfrm>
                <a:off x="7013373" y="4749213"/>
                <a:ext cx="106200" cy="160920"/>
              </p14:xfrm>
            </p:contentPart>
          </mc:Choice>
          <mc:Fallback>
            <p:pic>
              <p:nvPicPr>
                <p:cNvPr id="211440" name="Freihand 211439">
                  <a:extLst>
                    <a:ext uri="{FF2B5EF4-FFF2-40B4-BE49-F238E27FC236}">
                      <a16:creationId xmlns:a16="http://schemas.microsoft.com/office/drawing/2014/main" id="{D8C8F968-A629-70C4-D618-26A3DE89DEF9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004373" y="4740573"/>
                  <a:ext cx="123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211441" name="Freihand 211440">
                  <a:extLst>
                    <a:ext uri="{FF2B5EF4-FFF2-40B4-BE49-F238E27FC236}">
                      <a16:creationId xmlns:a16="http://schemas.microsoft.com/office/drawing/2014/main" id="{0A3CB2D0-85FC-E464-399A-8071FBC4EB6D}"/>
                    </a:ext>
                  </a:extLst>
                </p14:cNvPr>
                <p14:cNvContentPartPr/>
                <p14:nvPr/>
              </p14:nvContentPartPr>
              <p14:xfrm>
                <a:off x="7130013" y="4885653"/>
                <a:ext cx="45000" cy="137880"/>
              </p14:xfrm>
            </p:contentPart>
          </mc:Choice>
          <mc:Fallback>
            <p:pic>
              <p:nvPicPr>
                <p:cNvPr id="211441" name="Freihand 211440">
                  <a:extLst>
                    <a:ext uri="{FF2B5EF4-FFF2-40B4-BE49-F238E27FC236}">
                      <a16:creationId xmlns:a16="http://schemas.microsoft.com/office/drawing/2014/main" id="{0A3CB2D0-85FC-E464-399A-8071FBC4EB6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121373" y="4876653"/>
                  <a:ext cx="62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211442" name="Freihand 211441">
                  <a:extLst>
                    <a:ext uri="{FF2B5EF4-FFF2-40B4-BE49-F238E27FC236}">
                      <a16:creationId xmlns:a16="http://schemas.microsoft.com/office/drawing/2014/main" id="{0E506563-74CF-E303-E527-FDA961031AE3}"/>
                    </a:ext>
                  </a:extLst>
                </p14:cNvPr>
                <p14:cNvContentPartPr/>
                <p14:nvPr/>
              </p14:nvContentPartPr>
              <p14:xfrm>
                <a:off x="7167453" y="4875933"/>
                <a:ext cx="99720" cy="147240"/>
              </p14:xfrm>
            </p:contentPart>
          </mc:Choice>
          <mc:Fallback>
            <p:pic>
              <p:nvPicPr>
                <p:cNvPr id="211442" name="Freihand 211441">
                  <a:extLst>
                    <a:ext uri="{FF2B5EF4-FFF2-40B4-BE49-F238E27FC236}">
                      <a16:creationId xmlns:a16="http://schemas.microsoft.com/office/drawing/2014/main" id="{0E506563-74CF-E303-E527-FDA961031AE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7158453" y="4867293"/>
                  <a:ext cx="117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211444" name="Freihand 211443">
                  <a:extLst>
                    <a:ext uri="{FF2B5EF4-FFF2-40B4-BE49-F238E27FC236}">
                      <a16:creationId xmlns:a16="http://schemas.microsoft.com/office/drawing/2014/main" id="{E5E30691-13FA-2EC9-D96C-780E2558F07F}"/>
                    </a:ext>
                  </a:extLst>
                </p14:cNvPr>
                <p14:cNvContentPartPr/>
                <p14:nvPr/>
              </p14:nvContentPartPr>
              <p14:xfrm>
                <a:off x="7390653" y="4843173"/>
                <a:ext cx="138960" cy="10800"/>
              </p14:xfrm>
            </p:contentPart>
          </mc:Choice>
          <mc:Fallback>
            <p:pic>
              <p:nvPicPr>
                <p:cNvPr id="211444" name="Freihand 211443">
                  <a:extLst>
                    <a:ext uri="{FF2B5EF4-FFF2-40B4-BE49-F238E27FC236}">
                      <a16:creationId xmlns:a16="http://schemas.microsoft.com/office/drawing/2014/main" id="{E5E30691-13FA-2EC9-D96C-780E2558F07F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7382013" y="4834533"/>
                  <a:ext cx="156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211445" name="Freihand 211444">
                  <a:extLst>
                    <a:ext uri="{FF2B5EF4-FFF2-40B4-BE49-F238E27FC236}">
                      <a16:creationId xmlns:a16="http://schemas.microsoft.com/office/drawing/2014/main" id="{3D5A35B3-5E9D-4A8E-001C-0850EC2C31D6}"/>
                    </a:ext>
                  </a:extLst>
                </p14:cNvPr>
                <p14:cNvContentPartPr/>
                <p14:nvPr/>
              </p14:nvContentPartPr>
              <p14:xfrm>
                <a:off x="7389573" y="4898973"/>
                <a:ext cx="132120" cy="6120"/>
              </p14:xfrm>
            </p:contentPart>
          </mc:Choice>
          <mc:Fallback>
            <p:pic>
              <p:nvPicPr>
                <p:cNvPr id="211445" name="Freihand 211444">
                  <a:extLst>
                    <a:ext uri="{FF2B5EF4-FFF2-40B4-BE49-F238E27FC236}">
                      <a16:creationId xmlns:a16="http://schemas.microsoft.com/office/drawing/2014/main" id="{3D5A35B3-5E9D-4A8E-001C-0850EC2C31D6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7380933" y="4890333"/>
                  <a:ext cx="14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211374" name="Freihand 211373">
                  <a:extLst>
                    <a:ext uri="{FF2B5EF4-FFF2-40B4-BE49-F238E27FC236}">
                      <a16:creationId xmlns:a16="http://schemas.microsoft.com/office/drawing/2014/main" id="{6FFE4227-D8EE-18CB-3115-6929FFC2B130}"/>
                    </a:ext>
                  </a:extLst>
                </p14:cNvPr>
                <p14:cNvContentPartPr/>
                <p14:nvPr/>
              </p14:nvContentPartPr>
              <p14:xfrm>
                <a:off x="6191133" y="4363653"/>
                <a:ext cx="138960" cy="100440"/>
              </p14:xfrm>
            </p:contentPart>
          </mc:Choice>
          <mc:Fallback>
            <p:pic>
              <p:nvPicPr>
                <p:cNvPr id="211374" name="Freihand 211373">
                  <a:extLst>
                    <a:ext uri="{FF2B5EF4-FFF2-40B4-BE49-F238E27FC236}">
                      <a16:creationId xmlns:a16="http://schemas.microsoft.com/office/drawing/2014/main" id="{6FFE4227-D8EE-18CB-3115-6929FFC2B13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182133" y="4355013"/>
                  <a:ext cx="15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211375" name="Freihand 211374">
                  <a:extLst>
                    <a:ext uri="{FF2B5EF4-FFF2-40B4-BE49-F238E27FC236}">
                      <a16:creationId xmlns:a16="http://schemas.microsoft.com/office/drawing/2014/main" id="{A4879D0A-5927-F1D4-E8C6-F390CB3060C0}"/>
                    </a:ext>
                  </a:extLst>
                </p14:cNvPr>
                <p14:cNvContentPartPr/>
                <p14:nvPr/>
              </p14:nvContentPartPr>
              <p14:xfrm>
                <a:off x="6395253" y="4340253"/>
                <a:ext cx="85320" cy="130680"/>
              </p14:xfrm>
            </p:contentPart>
          </mc:Choice>
          <mc:Fallback>
            <p:pic>
              <p:nvPicPr>
                <p:cNvPr id="211375" name="Freihand 211374">
                  <a:extLst>
                    <a:ext uri="{FF2B5EF4-FFF2-40B4-BE49-F238E27FC236}">
                      <a16:creationId xmlns:a16="http://schemas.microsoft.com/office/drawing/2014/main" id="{A4879D0A-5927-F1D4-E8C6-F390CB3060C0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386613" y="4331253"/>
                  <a:ext cx="102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211376" name="Freihand 211375">
                  <a:extLst>
                    <a:ext uri="{FF2B5EF4-FFF2-40B4-BE49-F238E27FC236}">
                      <a16:creationId xmlns:a16="http://schemas.microsoft.com/office/drawing/2014/main" id="{F7569404-7B70-6D8B-6AB9-8EF2BAE62670}"/>
                    </a:ext>
                  </a:extLst>
                </p14:cNvPr>
                <p14:cNvContentPartPr/>
                <p14:nvPr/>
              </p14:nvContentPartPr>
              <p14:xfrm>
                <a:off x="6542493" y="4366173"/>
                <a:ext cx="98280" cy="91800"/>
              </p14:xfrm>
            </p:contentPart>
          </mc:Choice>
          <mc:Fallback>
            <p:pic>
              <p:nvPicPr>
                <p:cNvPr id="211376" name="Freihand 211375">
                  <a:extLst>
                    <a:ext uri="{FF2B5EF4-FFF2-40B4-BE49-F238E27FC236}">
                      <a16:creationId xmlns:a16="http://schemas.microsoft.com/office/drawing/2014/main" id="{F7569404-7B70-6D8B-6AB9-8EF2BAE62670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6533853" y="4357173"/>
                  <a:ext cx="115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211510" name="Freihand 211509">
                  <a:extLst>
                    <a:ext uri="{FF2B5EF4-FFF2-40B4-BE49-F238E27FC236}">
                      <a16:creationId xmlns:a16="http://schemas.microsoft.com/office/drawing/2014/main" id="{D86FF4C4-34BF-12E7-429C-5574B8AD60EA}"/>
                    </a:ext>
                  </a:extLst>
                </p14:cNvPr>
                <p14:cNvContentPartPr/>
                <p14:nvPr/>
              </p14:nvContentPartPr>
              <p14:xfrm>
                <a:off x="5949213" y="4575693"/>
                <a:ext cx="128880" cy="93240"/>
              </p14:xfrm>
            </p:contentPart>
          </mc:Choice>
          <mc:Fallback>
            <p:pic>
              <p:nvPicPr>
                <p:cNvPr id="211510" name="Freihand 211509">
                  <a:extLst>
                    <a:ext uri="{FF2B5EF4-FFF2-40B4-BE49-F238E27FC236}">
                      <a16:creationId xmlns:a16="http://schemas.microsoft.com/office/drawing/2014/main" id="{D86FF4C4-34BF-12E7-429C-5574B8AD60EA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940213" y="4567053"/>
                  <a:ext cx="146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211511" name="Freihand 211510">
                  <a:extLst>
                    <a:ext uri="{FF2B5EF4-FFF2-40B4-BE49-F238E27FC236}">
                      <a16:creationId xmlns:a16="http://schemas.microsoft.com/office/drawing/2014/main" id="{53D688F2-7A03-3426-6A25-A083B34F9008}"/>
                    </a:ext>
                  </a:extLst>
                </p14:cNvPr>
                <p14:cNvContentPartPr/>
                <p14:nvPr/>
              </p14:nvContentPartPr>
              <p14:xfrm>
                <a:off x="5984853" y="4510173"/>
                <a:ext cx="135360" cy="20160"/>
              </p14:xfrm>
            </p:contentPart>
          </mc:Choice>
          <mc:Fallback>
            <p:pic>
              <p:nvPicPr>
                <p:cNvPr id="211511" name="Freihand 211510">
                  <a:extLst>
                    <a:ext uri="{FF2B5EF4-FFF2-40B4-BE49-F238E27FC236}">
                      <a16:creationId xmlns:a16="http://schemas.microsoft.com/office/drawing/2014/main" id="{53D688F2-7A03-3426-6A25-A083B34F900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976213" y="4501173"/>
                  <a:ext cx="153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211512" name="Freihand 211511">
                  <a:extLst>
                    <a:ext uri="{FF2B5EF4-FFF2-40B4-BE49-F238E27FC236}">
                      <a16:creationId xmlns:a16="http://schemas.microsoft.com/office/drawing/2014/main" id="{9B8CB6CC-0754-67F5-7B00-8444259E701B}"/>
                    </a:ext>
                  </a:extLst>
                </p14:cNvPr>
                <p14:cNvContentPartPr/>
                <p14:nvPr/>
              </p14:nvContentPartPr>
              <p14:xfrm>
                <a:off x="6148293" y="4522773"/>
                <a:ext cx="118800" cy="115200"/>
              </p14:xfrm>
            </p:contentPart>
          </mc:Choice>
          <mc:Fallback>
            <p:pic>
              <p:nvPicPr>
                <p:cNvPr id="211512" name="Freihand 211511">
                  <a:extLst>
                    <a:ext uri="{FF2B5EF4-FFF2-40B4-BE49-F238E27FC236}">
                      <a16:creationId xmlns:a16="http://schemas.microsoft.com/office/drawing/2014/main" id="{9B8CB6CC-0754-67F5-7B00-8444259E701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139653" y="4513773"/>
                  <a:ext cx="136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211514" name="Freihand 211513">
                  <a:extLst>
                    <a:ext uri="{FF2B5EF4-FFF2-40B4-BE49-F238E27FC236}">
                      <a16:creationId xmlns:a16="http://schemas.microsoft.com/office/drawing/2014/main" id="{2D1D8B20-4DE2-44CA-CE42-6B16BC2FC1D6}"/>
                    </a:ext>
                  </a:extLst>
                </p14:cNvPr>
                <p14:cNvContentPartPr/>
                <p14:nvPr/>
              </p14:nvContentPartPr>
              <p14:xfrm>
                <a:off x="6465453" y="4545093"/>
                <a:ext cx="126720" cy="131400"/>
              </p14:xfrm>
            </p:contentPart>
          </mc:Choice>
          <mc:Fallback>
            <p:pic>
              <p:nvPicPr>
                <p:cNvPr id="211514" name="Freihand 211513">
                  <a:extLst>
                    <a:ext uri="{FF2B5EF4-FFF2-40B4-BE49-F238E27FC236}">
                      <a16:creationId xmlns:a16="http://schemas.microsoft.com/office/drawing/2014/main" id="{2D1D8B20-4DE2-44CA-CE42-6B16BC2FC1D6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456453" y="4536093"/>
                  <a:ext cx="144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211515" name="Freihand 211514">
                  <a:extLst>
                    <a:ext uri="{FF2B5EF4-FFF2-40B4-BE49-F238E27FC236}">
                      <a16:creationId xmlns:a16="http://schemas.microsoft.com/office/drawing/2014/main" id="{2EEF2A77-3532-998C-9A39-4076E7950690}"/>
                    </a:ext>
                  </a:extLst>
                </p14:cNvPr>
                <p14:cNvContentPartPr/>
                <p14:nvPr/>
              </p14:nvContentPartPr>
              <p14:xfrm>
                <a:off x="6662373" y="4530693"/>
                <a:ext cx="104760" cy="114840"/>
              </p14:xfrm>
            </p:contentPart>
          </mc:Choice>
          <mc:Fallback>
            <p:pic>
              <p:nvPicPr>
                <p:cNvPr id="211515" name="Freihand 211514">
                  <a:extLst>
                    <a:ext uri="{FF2B5EF4-FFF2-40B4-BE49-F238E27FC236}">
                      <a16:creationId xmlns:a16="http://schemas.microsoft.com/office/drawing/2014/main" id="{2EEF2A77-3532-998C-9A39-4076E7950690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733" y="4522053"/>
                  <a:ext cx="122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211517" name="Freihand 211516">
                  <a:extLst>
                    <a:ext uri="{FF2B5EF4-FFF2-40B4-BE49-F238E27FC236}">
                      <a16:creationId xmlns:a16="http://schemas.microsoft.com/office/drawing/2014/main" id="{C96E30BF-0934-40C5-AC5F-7DC591545CE0}"/>
                    </a:ext>
                  </a:extLst>
                </p14:cNvPr>
                <p14:cNvContentPartPr/>
                <p14:nvPr/>
              </p14:nvContentPartPr>
              <p14:xfrm>
                <a:off x="6974493" y="4562013"/>
                <a:ext cx="85320" cy="136440"/>
              </p14:xfrm>
            </p:contentPart>
          </mc:Choice>
          <mc:Fallback>
            <p:pic>
              <p:nvPicPr>
                <p:cNvPr id="211517" name="Freihand 211516">
                  <a:extLst>
                    <a:ext uri="{FF2B5EF4-FFF2-40B4-BE49-F238E27FC236}">
                      <a16:creationId xmlns:a16="http://schemas.microsoft.com/office/drawing/2014/main" id="{C96E30BF-0934-40C5-AC5F-7DC591545CE0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965493" y="4553373"/>
                  <a:ext cx="102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211518" name="Freihand 211517">
                  <a:extLst>
                    <a:ext uri="{FF2B5EF4-FFF2-40B4-BE49-F238E27FC236}">
                      <a16:creationId xmlns:a16="http://schemas.microsoft.com/office/drawing/2014/main" id="{ACB7AD01-7CF0-525B-D7FE-42961A3D50C0}"/>
                    </a:ext>
                  </a:extLst>
                </p14:cNvPr>
                <p14:cNvContentPartPr/>
                <p14:nvPr/>
              </p14:nvContentPartPr>
              <p14:xfrm>
                <a:off x="7014813" y="4554093"/>
                <a:ext cx="77040" cy="13320"/>
              </p14:xfrm>
            </p:contentPart>
          </mc:Choice>
          <mc:Fallback>
            <p:pic>
              <p:nvPicPr>
                <p:cNvPr id="211518" name="Freihand 211517">
                  <a:extLst>
                    <a:ext uri="{FF2B5EF4-FFF2-40B4-BE49-F238E27FC236}">
                      <a16:creationId xmlns:a16="http://schemas.microsoft.com/office/drawing/2014/main" id="{ACB7AD01-7CF0-525B-D7FE-42961A3D50C0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7006173" y="4545453"/>
                  <a:ext cx="94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211519" name="Freihand 211518">
                  <a:extLst>
                    <a:ext uri="{FF2B5EF4-FFF2-40B4-BE49-F238E27FC236}">
                      <a16:creationId xmlns:a16="http://schemas.microsoft.com/office/drawing/2014/main" id="{03E1A4F1-FC30-AC53-D19C-8E916C53AF9B}"/>
                    </a:ext>
                  </a:extLst>
                </p14:cNvPr>
                <p14:cNvContentPartPr/>
                <p14:nvPr/>
              </p14:nvContentPartPr>
              <p14:xfrm>
                <a:off x="7102653" y="4554813"/>
                <a:ext cx="120600" cy="122040"/>
              </p14:xfrm>
            </p:contentPart>
          </mc:Choice>
          <mc:Fallback>
            <p:pic>
              <p:nvPicPr>
                <p:cNvPr id="211519" name="Freihand 211518">
                  <a:extLst>
                    <a:ext uri="{FF2B5EF4-FFF2-40B4-BE49-F238E27FC236}">
                      <a16:creationId xmlns:a16="http://schemas.microsoft.com/office/drawing/2014/main" id="{03E1A4F1-FC30-AC53-D19C-8E916C53AF9B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7093653" y="4545813"/>
                  <a:ext cx="138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211524" name="Freihand 211523">
                  <a:extLst>
                    <a:ext uri="{FF2B5EF4-FFF2-40B4-BE49-F238E27FC236}">
                      <a16:creationId xmlns:a16="http://schemas.microsoft.com/office/drawing/2014/main" id="{ACCF6C92-0A26-254C-333A-B4767592B176}"/>
                    </a:ext>
                  </a:extLst>
                </p14:cNvPr>
                <p14:cNvContentPartPr/>
                <p14:nvPr/>
              </p14:nvContentPartPr>
              <p14:xfrm>
                <a:off x="6909333" y="4760373"/>
                <a:ext cx="261720" cy="56160"/>
              </p14:xfrm>
            </p:contentPart>
          </mc:Choice>
          <mc:Fallback>
            <p:pic>
              <p:nvPicPr>
                <p:cNvPr id="211524" name="Freihand 211523">
                  <a:extLst>
                    <a:ext uri="{FF2B5EF4-FFF2-40B4-BE49-F238E27FC236}">
                      <a16:creationId xmlns:a16="http://schemas.microsoft.com/office/drawing/2014/main" id="{ACCF6C92-0A26-254C-333A-B4767592B176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00333" y="4751373"/>
                  <a:ext cx="27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211525" name="Freihand 211524">
                  <a:extLst>
                    <a:ext uri="{FF2B5EF4-FFF2-40B4-BE49-F238E27FC236}">
                      <a16:creationId xmlns:a16="http://schemas.microsoft.com/office/drawing/2014/main" id="{6DF14B1A-8A96-3C99-DAD7-1D1EC9A36C2E}"/>
                    </a:ext>
                  </a:extLst>
                </p14:cNvPr>
                <p14:cNvContentPartPr/>
                <p14:nvPr/>
              </p14:nvContentPartPr>
              <p14:xfrm>
                <a:off x="6082053" y="4729773"/>
                <a:ext cx="128520" cy="32040"/>
              </p14:xfrm>
            </p:contentPart>
          </mc:Choice>
          <mc:Fallback>
            <p:pic>
              <p:nvPicPr>
                <p:cNvPr id="211525" name="Freihand 211524">
                  <a:extLst>
                    <a:ext uri="{FF2B5EF4-FFF2-40B4-BE49-F238E27FC236}">
                      <a16:creationId xmlns:a16="http://schemas.microsoft.com/office/drawing/2014/main" id="{6DF14B1A-8A96-3C99-DAD7-1D1EC9A36C2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073413" y="4720773"/>
                  <a:ext cx="14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84BA829A-1DBC-6137-A20B-E071B1619230}"/>
                    </a:ext>
                  </a:extLst>
                </p14:cNvPr>
                <p14:cNvContentPartPr/>
                <p14:nvPr/>
              </p14:nvContentPartPr>
              <p14:xfrm>
                <a:off x="6394173" y="4713933"/>
                <a:ext cx="330480" cy="55080"/>
              </p14:xfrm>
            </p:contentPart>
          </mc:Choice>
          <mc:Fallback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84BA829A-1DBC-6137-A20B-E071B1619230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385533" y="4705293"/>
                  <a:ext cx="34812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9">
            <p14:nvContentPartPr>
              <p14:cNvPr id="211528" name="Freihand 211527">
                <a:extLst>
                  <a:ext uri="{FF2B5EF4-FFF2-40B4-BE49-F238E27FC236}">
                    <a16:creationId xmlns:a16="http://schemas.microsoft.com/office/drawing/2014/main" id="{57363A11-664F-A730-391D-1041BB480C89}"/>
                  </a:ext>
                </a:extLst>
              </p14:cNvPr>
              <p14:cNvContentPartPr/>
              <p14:nvPr/>
            </p14:nvContentPartPr>
            <p14:xfrm>
              <a:off x="8128293" y="5230173"/>
              <a:ext cx="290520" cy="359640"/>
            </p14:xfrm>
          </p:contentPart>
        </mc:Choice>
        <mc:Fallback>
          <p:pic>
            <p:nvPicPr>
              <p:cNvPr id="211528" name="Freihand 211527">
                <a:extLst>
                  <a:ext uri="{FF2B5EF4-FFF2-40B4-BE49-F238E27FC236}">
                    <a16:creationId xmlns:a16="http://schemas.microsoft.com/office/drawing/2014/main" id="{57363A11-664F-A730-391D-1041BB480C89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8119653" y="5221173"/>
                <a:ext cx="3081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1">
            <p14:nvContentPartPr>
              <p14:cNvPr id="211529" name="Freihand 211528">
                <a:extLst>
                  <a:ext uri="{FF2B5EF4-FFF2-40B4-BE49-F238E27FC236}">
                    <a16:creationId xmlns:a16="http://schemas.microsoft.com/office/drawing/2014/main" id="{21FAA184-1D28-20C2-C6FB-337E39D056CD}"/>
                  </a:ext>
                </a:extLst>
              </p14:cNvPr>
              <p14:cNvContentPartPr/>
              <p14:nvPr/>
            </p14:nvContentPartPr>
            <p14:xfrm>
              <a:off x="7601253" y="4492173"/>
              <a:ext cx="295560" cy="241200"/>
            </p14:xfrm>
          </p:contentPart>
        </mc:Choice>
        <mc:Fallback>
          <p:pic>
            <p:nvPicPr>
              <p:cNvPr id="211529" name="Freihand 211528">
                <a:extLst>
                  <a:ext uri="{FF2B5EF4-FFF2-40B4-BE49-F238E27FC236}">
                    <a16:creationId xmlns:a16="http://schemas.microsoft.com/office/drawing/2014/main" id="{21FAA184-1D28-20C2-C6FB-337E39D056CD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7592613" y="4483533"/>
                <a:ext cx="31320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3123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981944-F466-FA7B-2237-9C0521F6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1600"/>
            <a:ext cx="5985202" cy="8841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48A402-412E-9FB7-0C39-3A27D93CF92E}"/>
                  </a:ext>
                </a:extLst>
              </p14:cNvPr>
              <p14:cNvContentPartPr/>
              <p14:nvPr/>
            </p14:nvContentPartPr>
            <p14:xfrm>
              <a:off x="8902653" y="1355853"/>
              <a:ext cx="23400" cy="61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48A402-412E-9FB7-0C39-3A27D93CF9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4013" y="1347213"/>
                <a:ext cx="410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B447DB6-5A95-A682-1FD0-64B6B3426051}"/>
              </a:ext>
            </a:extLst>
          </p:cNvPr>
          <p:cNvGrpSpPr/>
          <p:nvPr/>
        </p:nvGrpSpPr>
        <p:grpSpPr>
          <a:xfrm>
            <a:off x="6980613" y="1162893"/>
            <a:ext cx="202320" cy="233640"/>
            <a:chOff x="6980613" y="1162893"/>
            <a:chExt cx="20232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087B99D-6937-8363-CE32-85B9F83C15D8}"/>
                    </a:ext>
                  </a:extLst>
                </p14:cNvPr>
                <p14:cNvContentPartPr/>
                <p14:nvPr/>
              </p14:nvContentPartPr>
              <p14:xfrm>
                <a:off x="7070253" y="1244973"/>
                <a:ext cx="9720" cy="121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087B99D-6937-8363-CE32-85B9F83C15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61253" y="1236333"/>
                  <a:ext cx="27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9669CC0-FF60-7F18-9425-888586D38CCC}"/>
                    </a:ext>
                  </a:extLst>
                </p14:cNvPr>
                <p14:cNvContentPartPr/>
                <p14:nvPr/>
              </p14:nvContentPartPr>
              <p14:xfrm>
                <a:off x="6980613" y="1162893"/>
                <a:ext cx="202320" cy="233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9669CC0-FF60-7F18-9425-888586D38C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71973" y="1154253"/>
                  <a:ext cx="21996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37EFB50-922A-F409-7A20-DE565349CBAC}"/>
                  </a:ext>
                </a:extLst>
              </p14:cNvPr>
              <p14:cNvContentPartPr/>
              <p14:nvPr/>
            </p14:nvContentPartPr>
            <p14:xfrm>
              <a:off x="7296693" y="1244973"/>
              <a:ext cx="9360" cy="112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37EFB50-922A-F409-7A20-DE565349CB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87693" y="1236333"/>
                <a:ext cx="2700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135" name="Gruppieren 211134">
            <a:extLst>
              <a:ext uri="{FF2B5EF4-FFF2-40B4-BE49-F238E27FC236}">
                <a16:creationId xmlns:a16="http://schemas.microsoft.com/office/drawing/2014/main" id="{608E9821-0FC2-2942-4D4A-53860DBB1BD4}"/>
              </a:ext>
            </a:extLst>
          </p:cNvPr>
          <p:cNvGrpSpPr/>
          <p:nvPr/>
        </p:nvGrpSpPr>
        <p:grpSpPr>
          <a:xfrm>
            <a:off x="9457773" y="1576533"/>
            <a:ext cx="1226880" cy="227160"/>
            <a:chOff x="9457773" y="1576533"/>
            <a:chExt cx="122688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0AED170E-37B8-726C-5EE5-85D059F0CBD5}"/>
                    </a:ext>
                  </a:extLst>
                </p14:cNvPr>
                <p14:cNvContentPartPr/>
                <p14:nvPr/>
              </p14:nvContentPartPr>
              <p14:xfrm>
                <a:off x="9457773" y="1608933"/>
                <a:ext cx="162000" cy="194760"/>
              </p14:xfrm>
            </p:contentPart>
          </mc:Choice>
          <mc:Fallback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0AED170E-37B8-726C-5EE5-85D059F0CB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48773" y="1600293"/>
                  <a:ext cx="179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1F61BB52-A4F7-98FC-364E-549819F10E5E}"/>
                    </a:ext>
                  </a:extLst>
                </p14:cNvPr>
                <p14:cNvContentPartPr/>
                <p14:nvPr/>
              </p14:nvContentPartPr>
              <p14:xfrm>
                <a:off x="9752613" y="1650333"/>
                <a:ext cx="27000" cy="106560"/>
              </p14:xfrm>
            </p:contentPart>
          </mc:Choice>
          <mc:Fallback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1F61BB52-A4F7-98FC-364E-549819F10E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43613" y="1641333"/>
                  <a:ext cx="4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ED205D0A-EBFC-5D07-E04C-F04F22140FE5}"/>
                    </a:ext>
                  </a:extLst>
                </p14:cNvPr>
                <p14:cNvContentPartPr/>
                <p14:nvPr/>
              </p14:nvContentPartPr>
              <p14:xfrm>
                <a:off x="9870333" y="1584093"/>
                <a:ext cx="142560" cy="215640"/>
              </p14:xfrm>
            </p:contentPart>
          </mc:Choice>
          <mc:Fallback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ED205D0A-EBFC-5D07-E04C-F04F22140F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61333" y="1575093"/>
                  <a:ext cx="160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E22ECD83-F666-F4C9-5595-C3AAB9B7640A}"/>
                    </a:ext>
                  </a:extLst>
                </p14:cNvPr>
                <p14:cNvContentPartPr/>
                <p14:nvPr/>
              </p14:nvContentPartPr>
              <p14:xfrm>
                <a:off x="10127733" y="1651413"/>
                <a:ext cx="199800" cy="141840"/>
              </p14:xfrm>
            </p:contentPart>
          </mc:Choice>
          <mc:Fallback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E22ECD83-F666-F4C9-5595-C3AAB9B764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19093" y="1642413"/>
                  <a:ext cx="21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B8F6BA99-11E6-C78B-DC7C-7E48F7B1ADD8}"/>
                    </a:ext>
                  </a:extLst>
                </p14:cNvPr>
                <p14:cNvContentPartPr/>
                <p14:nvPr/>
              </p14:nvContentPartPr>
              <p14:xfrm>
                <a:off x="10380813" y="1650333"/>
                <a:ext cx="105840" cy="117000"/>
              </p14:xfrm>
            </p:contentPart>
          </mc:Choice>
          <mc:Fallback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B8F6BA99-11E6-C78B-DC7C-7E48F7B1AD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72173" y="1641333"/>
                  <a:ext cx="123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557CD6C4-6231-F860-AC6A-466ACCA3DD7A}"/>
                    </a:ext>
                  </a:extLst>
                </p14:cNvPr>
                <p14:cNvContentPartPr/>
                <p14:nvPr/>
              </p14:nvContentPartPr>
              <p14:xfrm>
                <a:off x="10570173" y="1576533"/>
                <a:ext cx="114480" cy="172080"/>
              </p14:xfrm>
            </p:contentPart>
          </mc:Choice>
          <mc:Fallback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557CD6C4-6231-F860-AC6A-466ACCA3DD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61533" y="1567893"/>
                  <a:ext cx="1321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70" name="Gruppieren 211569">
            <a:extLst>
              <a:ext uri="{FF2B5EF4-FFF2-40B4-BE49-F238E27FC236}">
                <a16:creationId xmlns:a16="http://schemas.microsoft.com/office/drawing/2014/main" id="{104C89AF-C693-0810-DCCF-ED4946EE2DC3}"/>
              </a:ext>
            </a:extLst>
          </p:cNvPr>
          <p:cNvGrpSpPr/>
          <p:nvPr/>
        </p:nvGrpSpPr>
        <p:grpSpPr>
          <a:xfrm>
            <a:off x="8661813" y="2052813"/>
            <a:ext cx="3493080" cy="712800"/>
            <a:chOff x="8661813" y="2052813"/>
            <a:chExt cx="3493080" cy="71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1530" name="Freihand 211529">
                  <a:extLst>
                    <a:ext uri="{FF2B5EF4-FFF2-40B4-BE49-F238E27FC236}">
                      <a16:creationId xmlns:a16="http://schemas.microsoft.com/office/drawing/2014/main" id="{A8CD61FF-C9F3-F6BD-BD9B-CDA2392FC88A}"/>
                    </a:ext>
                  </a:extLst>
                </p14:cNvPr>
                <p14:cNvContentPartPr/>
                <p14:nvPr/>
              </p14:nvContentPartPr>
              <p14:xfrm>
                <a:off x="8680893" y="2292933"/>
                <a:ext cx="191520" cy="16200"/>
              </p14:xfrm>
            </p:contentPart>
          </mc:Choice>
          <mc:Fallback>
            <p:pic>
              <p:nvPicPr>
                <p:cNvPr id="211530" name="Freihand 211529">
                  <a:extLst>
                    <a:ext uri="{FF2B5EF4-FFF2-40B4-BE49-F238E27FC236}">
                      <a16:creationId xmlns:a16="http://schemas.microsoft.com/office/drawing/2014/main" id="{A8CD61FF-C9F3-F6BD-BD9B-CDA2392FC8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1893" y="2284293"/>
                  <a:ext cx="209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1531" name="Freihand 211530">
                  <a:extLst>
                    <a:ext uri="{FF2B5EF4-FFF2-40B4-BE49-F238E27FC236}">
                      <a16:creationId xmlns:a16="http://schemas.microsoft.com/office/drawing/2014/main" id="{500AFB19-439A-60F6-8D35-AA845779C68A}"/>
                    </a:ext>
                  </a:extLst>
                </p14:cNvPr>
                <p14:cNvContentPartPr/>
                <p14:nvPr/>
              </p14:nvContentPartPr>
              <p14:xfrm>
                <a:off x="8661813" y="2349093"/>
                <a:ext cx="230400" cy="10440"/>
              </p14:xfrm>
            </p:contentPart>
          </mc:Choice>
          <mc:Fallback>
            <p:pic>
              <p:nvPicPr>
                <p:cNvPr id="211531" name="Freihand 211530">
                  <a:extLst>
                    <a:ext uri="{FF2B5EF4-FFF2-40B4-BE49-F238E27FC236}">
                      <a16:creationId xmlns:a16="http://schemas.microsoft.com/office/drawing/2014/main" id="{500AFB19-439A-60F6-8D35-AA845779C6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53173" y="2340453"/>
                  <a:ext cx="248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1533" name="Freihand 211532">
                  <a:extLst>
                    <a:ext uri="{FF2B5EF4-FFF2-40B4-BE49-F238E27FC236}">
                      <a16:creationId xmlns:a16="http://schemas.microsoft.com/office/drawing/2014/main" id="{521E93FC-3A16-F784-3327-00B5E7B58ABE}"/>
                    </a:ext>
                  </a:extLst>
                </p14:cNvPr>
                <p14:cNvContentPartPr/>
                <p14:nvPr/>
              </p14:nvContentPartPr>
              <p14:xfrm>
                <a:off x="8948013" y="2210853"/>
                <a:ext cx="160920" cy="181080"/>
              </p14:xfrm>
            </p:contentPart>
          </mc:Choice>
          <mc:Fallback>
            <p:pic>
              <p:nvPicPr>
                <p:cNvPr id="211533" name="Freihand 211532">
                  <a:extLst>
                    <a:ext uri="{FF2B5EF4-FFF2-40B4-BE49-F238E27FC236}">
                      <a16:creationId xmlns:a16="http://schemas.microsoft.com/office/drawing/2014/main" id="{521E93FC-3A16-F784-3327-00B5E7B58A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39373" y="2201853"/>
                  <a:ext cx="178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1534" name="Freihand 211533">
                  <a:extLst>
                    <a:ext uri="{FF2B5EF4-FFF2-40B4-BE49-F238E27FC236}">
                      <a16:creationId xmlns:a16="http://schemas.microsoft.com/office/drawing/2014/main" id="{216861BB-6C76-CA2A-E37B-6E8AD7D66BB0}"/>
                    </a:ext>
                  </a:extLst>
                </p14:cNvPr>
                <p14:cNvContentPartPr/>
                <p14:nvPr/>
              </p14:nvContentPartPr>
              <p14:xfrm>
                <a:off x="9300453" y="2240373"/>
                <a:ext cx="48240" cy="139680"/>
              </p14:xfrm>
            </p:contentPart>
          </mc:Choice>
          <mc:Fallback>
            <p:pic>
              <p:nvPicPr>
                <p:cNvPr id="211534" name="Freihand 211533">
                  <a:extLst>
                    <a:ext uri="{FF2B5EF4-FFF2-40B4-BE49-F238E27FC236}">
                      <a16:creationId xmlns:a16="http://schemas.microsoft.com/office/drawing/2014/main" id="{216861BB-6C76-CA2A-E37B-6E8AD7D66B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91813" y="2231733"/>
                  <a:ext cx="65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1535" name="Freihand 211534">
                  <a:extLst>
                    <a:ext uri="{FF2B5EF4-FFF2-40B4-BE49-F238E27FC236}">
                      <a16:creationId xmlns:a16="http://schemas.microsoft.com/office/drawing/2014/main" id="{4439D3EA-9BA9-44D2-0585-05996E6EC634}"/>
                    </a:ext>
                  </a:extLst>
                </p14:cNvPr>
                <p14:cNvContentPartPr/>
                <p14:nvPr/>
              </p14:nvContentPartPr>
              <p14:xfrm>
                <a:off x="9247533" y="2182773"/>
                <a:ext cx="158760" cy="212040"/>
              </p14:xfrm>
            </p:contentPart>
          </mc:Choice>
          <mc:Fallback>
            <p:pic>
              <p:nvPicPr>
                <p:cNvPr id="211535" name="Freihand 211534">
                  <a:extLst>
                    <a:ext uri="{FF2B5EF4-FFF2-40B4-BE49-F238E27FC236}">
                      <a16:creationId xmlns:a16="http://schemas.microsoft.com/office/drawing/2014/main" id="{4439D3EA-9BA9-44D2-0585-05996E6EC6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38533" y="2173773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1536" name="Freihand 211535">
                  <a:extLst>
                    <a:ext uri="{FF2B5EF4-FFF2-40B4-BE49-F238E27FC236}">
                      <a16:creationId xmlns:a16="http://schemas.microsoft.com/office/drawing/2014/main" id="{A739F61D-E780-95C9-0CF2-673A5AA3AA8F}"/>
                    </a:ext>
                  </a:extLst>
                </p14:cNvPr>
                <p14:cNvContentPartPr/>
                <p14:nvPr/>
              </p14:nvContentPartPr>
              <p14:xfrm>
                <a:off x="9537333" y="2206893"/>
                <a:ext cx="180000" cy="154440"/>
              </p14:xfrm>
            </p:contentPart>
          </mc:Choice>
          <mc:Fallback>
            <p:pic>
              <p:nvPicPr>
                <p:cNvPr id="211536" name="Freihand 211535">
                  <a:extLst>
                    <a:ext uri="{FF2B5EF4-FFF2-40B4-BE49-F238E27FC236}">
                      <a16:creationId xmlns:a16="http://schemas.microsoft.com/office/drawing/2014/main" id="{A739F61D-E780-95C9-0CF2-673A5AA3AA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28693" y="2197893"/>
                  <a:ext cx="19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1537" name="Freihand 211536">
                  <a:extLst>
                    <a:ext uri="{FF2B5EF4-FFF2-40B4-BE49-F238E27FC236}">
                      <a16:creationId xmlns:a16="http://schemas.microsoft.com/office/drawing/2014/main" id="{65CBA234-6126-39DF-2322-576C7C958694}"/>
                    </a:ext>
                  </a:extLst>
                </p14:cNvPr>
                <p14:cNvContentPartPr/>
                <p14:nvPr/>
              </p14:nvContentPartPr>
              <p14:xfrm>
                <a:off x="9624093" y="2189253"/>
                <a:ext cx="184320" cy="159840"/>
              </p14:xfrm>
            </p:contentPart>
          </mc:Choice>
          <mc:Fallback>
            <p:pic>
              <p:nvPicPr>
                <p:cNvPr id="211537" name="Freihand 211536">
                  <a:extLst>
                    <a:ext uri="{FF2B5EF4-FFF2-40B4-BE49-F238E27FC236}">
                      <a16:creationId xmlns:a16="http://schemas.microsoft.com/office/drawing/2014/main" id="{65CBA234-6126-39DF-2322-576C7C95869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15453" y="2180253"/>
                  <a:ext cx="201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1538" name="Freihand 211537">
                  <a:extLst>
                    <a:ext uri="{FF2B5EF4-FFF2-40B4-BE49-F238E27FC236}">
                      <a16:creationId xmlns:a16="http://schemas.microsoft.com/office/drawing/2014/main" id="{DDBD82CD-3292-2EE0-13A1-74EE404DE53E}"/>
                    </a:ext>
                  </a:extLst>
                </p14:cNvPr>
                <p14:cNvContentPartPr/>
                <p14:nvPr/>
              </p14:nvContentPartPr>
              <p14:xfrm>
                <a:off x="9873213" y="2283933"/>
                <a:ext cx="151560" cy="89280"/>
              </p14:xfrm>
            </p:contentPart>
          </mc:Choice>
          <mc:Fallback>
            <p:pic>
              <p:nvPicPr>
                <p:cNvPr id="211538" name="Freihand 211537">
                  <a:extLst>
                    <a:ext uri="{FF2B5EF4-FFF2-40B4-BE49-F238E27FC236}">
                      <a16:creationId xmlns:a16="http://schemas.microsoft.com/office/drawing/2014/main" id="{DDBD82CD-3292-2EE0-13A1-74EE404DE5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4573" y="2274933"/>
                  <a:ext cx="169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1539" name="Freihand 211538">
                  <a:extLst>
                    <a:ext uri="{FF2B5EF4-FFF2-40B4-BE49-F238E27FC236}">
                      <a16:creationId xmlns:a16="http://schemas.microsoft.com/office/drawing/2014/main" id="{8F165BDF-A031-ADA5-F0CE-5F7BA0B888D2}"/>
                    </a:ext>
                  </a:extLst>
                </p14:cNvPr>
                <p14:cNvContentPartPr/>
                <p14:nvPr/>
              </p14:nvContentPartPr>
              <p14:xfrm>
                <a:off x="9650733" y="2226693"/>
                <a:ext cx="103320" cy="182880"/>
              </p14:xfrm>
            </p:contentPart>
          </mc:Choice>
          <mc:Fallback>
            <p:pic>
              <p:nvPicPr>
                <p:cNvPr id="211539" name="Freihand 211538">
                  <a:extLst>
                    <a:ext uri="{FF2B5EF4-FFF2-40B4-BE49-F238E27FC236}">
                      <a16:creationId xmlns:a16="http://schemas.microsoft.com/office/drawing/2014/main" id="{8F165BDF-A031-ADA5-F0CE-5F7BA0B888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42093" y="2218053"/>
                  <a:ext cx="120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1540" name="Freihand 211539">
                  <a:extLst>
                    <a:ext uri="{FF2B5EF4-FFF2-40B4-BE49-F238E27FC236}">
                      <a16:creationId xmlns:a16="http://schemas.microsoft.com/office/drawing/2014/main" id="{1FC9237D-E175-5974-84DA-0001DA440733}"/>
                    </a:ext>
                  </a:extLst>
                </p14:cNvPr>
                <p14:cNvContentPartPr/>
                <p14:nvPr/>
              </p14:nvContentPartPr>
              <p14:xfrm>
                <a:off x="9674133" y="2171613"/>
                <a:ext cx="190800" cy="120600"/>
              </p14:xfrm>
            </p:contentPart>
          </mc:Choice>
          <mc:Fallback>
            <p:pic>
              <p:nvPicPr>
                <p:cNvPr id="211540" name="Freihand 211539">
                  <a:extLst>
                    <a:ext uri="{FF2B5EF4-FFF2-40B4-BE49-F238E27FC236}">
                      <a16:creationId xmlns:a16="http://schemas.microsoft.com/office/drawing/2014/main" id="{1FC9237D-E175-5974-84DA-0001DA4407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5493" y="2162613"/>
                  <a:ext cx="208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541" name="Freihand 211540">
                  <a:extLst>
                    <a:ext uri="{FF2B5EF4-FFF2-40B4-BE49-F238E27FC236}">
                      <a16:creationId xmlns:a16="http://schemas.microsoft.com/office/drawing/2014/main" id="{08D915A1-D08B-71CA-D9E2-47EFCA409B4A}"/>
                    </a:ext>
                  </a:extLst>
                </p14:cNvPr>
                <p14:cNvContentPartPr/>
                <p14:nvPr/>
              </p14:nvContentPartPr>
              <p14:xfrm>
                <a:off x="10062213" y="2290413"/>
                <a:ext cx="134640" cy="75240"/>
              </p14:xfrm>
            </p:contentPart>
          </mc:Choice>
          <mc:Fallback>
            <p:pic>
              <p:nvPicPr>
                <p:cNvPr id="211541" name="Freihand 211540">
                  <a:extLst>
                    <a:ext uri="{FF2B5EF4-FFF2-40B4-BE49-F238E27FC236}">
                      <a16:creationId xmlns:a16="http://schemas.microsoft.com/office/drawing/2014/main" id="{08D915A1-D08B-71CA-D9E2-47EFCA409B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53213" y="2281413"/>
                  <a:ext cx="152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1542" name="Freihand 211541">
                  <a:extLst>
                    <a:ext uri="{FF2B5EF4-FFF2-40B4-BE49-F238E27FC236}">
                      <a16:creationId xmlns:a16="http://schemas.microsoft.com/office/drawing/2014/main" id="{A5F6EEB6-7C98-55EF-BD7B-1B1F7BA16571}"/>
                    </a:ext>
                  </a:extLst>
                </p14:cNvPr>
                <p14:cNvContentPartPr/>
                <p14:nvPr/>
              </p14:nvContentPartPr>
              <p14:xfrm>
                <a:off x="10282173" y="2157213"/>
                <a:ext cx="110880" cy="223200"/>
              </p14:xfrm>
            </p:contentPart>
          </mc:Choice>
          <mc:Fallback>
            <p:pic>
              <p:nvPicPr>
                <p:cNvPr id="211542" name="Freihand 211541">
                  <a:extLst>
                    <a:ext uri="{FF2B5EF4-FFF2-40B4-BE49-F238E27FC236}">
                      <a16:creationId xmlns:a16="http://schemas.microsoft.com/office/drawing/2014/main" id="{A5F6EEB6-7C98-55EF-BD7B-1B1F7BA165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73173" y="2148573"/>
                  <a:ext cx="128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543" name="Freihand 211542">
                  <a:extLst>
                    <a:ext uri="{FF2B5EF4-FFF2-40B4-BE49-F238E27FC236}">
                      <a16:creationId xmlns:a16="http://schemas.microsoft.com/office/drawing/2014/main" id="{1C95D971-1DAA-6A57-335E-3E6FB12C9AF6}"/>
                    </a:ext>
                  </a:extLst>
                </p14:cNvPr>
                <p14:cNvContentPartPr/>
                <p14:nvPr/>
              </p14:nvContentPartPr>
              <p14:xfrm>
                <a:off x="10441293" y="2314893"/>
                <a:ext cx="190440" cy="21240"/>
              </p14:xfrm>
            </p:contentPart>
          </mc:Choice>
          <mc:Fallback>
            <p:pic>
              <p:nvPicPr>
                <p:cNvPr id="211543" name="Freihand 211542">
                  <a:extLst>
                    <a:ext uri="{FF2B5EF4-FFF2-40B4-BE49-F238E27FC236}">
                      <a16:creationId xmlns:a16="http://schemas.microsoft.com/office/drawing/2014/main" id="{1C95D971-1DAA-6A57-335E-3E6FB12C9A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32653" y="2306253"/>
                  <a:ext cx="20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544" name="Freihand 211543">
                  <a:extLst>
                    <a:ext uri="{FF2B5EF4-FFF2-40B4-BE49-F238E27FC236}">
                      <a16:creationId xmlns:a16="http://schemas.microsoft.com/office/drawing/2014/main" id="{D1F8FA9E-4CF2-CEC8-5EB8-B03149EC9E1F}"/>
                    </a:ext>
                  </a:extLst>
                </p14:cNvPr>
                <p14:cNvContentPartPr/>
                <p14:nvPr/>
              </p14:nvContentPartPr>
              <p14:xfrm>
                <a:off x="10487013" y="2355933"/>
                <a:ext cx="121680" cy="14040"/>
              </p14:xfrm>
            </p:contentPart>
          </mc:Choice>
          <mc:Fallback>
            <p:pic>
              <p:nvPicPr>
                <p:cNvPr id="211544" name="Freihand 211543">
                  <a:extLst>
                    <a:ext uri="{FF2B5EF4-FFF2-40B4-BE49-F238E27FC236}">
                      <a16:creationId xmlns:a16="http://schemas.microsoft.com/office/drawing/2014/main" id="{D1F8FA9E-4CF2-CEC8-5EB8-B03149EC9E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78373" y="2347293"/>
                  <a:ext cx="139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546" name="Freihand 211545">
                  <a:extLst>
                    <a:ext uri="{FF2B5EF4-FFF2-40B4-BE49-F238E27FC236}">
                      <a16:creationId xmlns:a16="http://schemas.microsoft.com/office/drawing/2014/main" id="{B9D47DAF-CDD5-875F-DE42-5BF3758781CB}"/>
                    </a:ext>
                  </a:extLst>
                </p14:cNvPr>
                <p14:cNvContentPartPr/>
                <p14:nvPr/>
              </p14:nvContentPartPr>
              <p14:xfrm>
                <a:off x="10813893" y="2065413"/>
                <a:ext cx="29880" cy="148680"/>
              </p14:xfrm>
            </p:contentPart>
          </mc:Choice>
          <mc:Fallback>
            <p:pic>
              <p:nvPicPr>
                <p:cNvPr id="211546" name="Freihand 211545">
                  <a:extLst>
                    <a:ext uri="{FF2B5EF4-FFF2-40B4-BE49-F238E27FC236}">
                      <a16:creationId xmlns:a16="http://schemas.microsoft.com/office/drawing/2014/main" id="{B9D47DAF-CDD5-875F-DE42-5BF3758781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05253" y="2056413"/>
                  <a:ext cx="47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547" name="Freihand 211546">
                  <a:extLst>
                    <a:ext uri="{FF2B5EF4-FFF2-40B4-BE49-F238E27FC236}">
                      <a16:creationId xmlns:a16="http://schemas.microsoft.com/office/drawing/2014/main" id="{4ADB20A3-5446-0268-4F68-B72516AC13A2}"/>
                    </a:ext>
                  </a:extLst>
                </p14:cNvPr>
                <p14:cNvContentPartPr/>
                <p14:nvPr/>
              </p14:nvContentPartPr>
              <p14:xfrm>
                <a:off x="10741533" y="2052813"/>
                <a:ext cx="174960" cy="207000"/>
              </p14:xfrm>
            </p:contentPart>
          </mc:Choice>
          <mc:Fallback>
            <p:pic>
              <p:nvPicPr>
                <p:cNvPr id="211547" name="Freihand 211546">
                  <a:extLst>
                    <a:ext uri="{FF2B5EF4-FFF2-40B4-BE49-F238E27FC236}">
                      <a16:creationId xmlns:a16="http://schemas.microsoft.com/office/drawing/2014/main" id="{4ADB20A3-5446-0268-4F68-B72516AC13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32533" y="2044173"/>
                  <a:ext cx="192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548" name="Freihand 211547">
                  <a:extLst>
                    <a:ext uri="{FF2B5EF4-FFF2-40B4-BE49-F238E27FC236}">
                      <a16:creationId xmlns:a16="http://schemas.microsoft.com/office/drawing/2014/main" id="{F73553C2-9EE1-698C-1FEF-283EA4C904BA}"/>
                    </a:ext>
                  </a:extLst>
                </p14:cNvPr>
                <p14:cNvContentPartPr/>
                <p14:nvPr/>
              </p14:nvContentPartPr>
              <p14:xfrm>
                <a:off x="10971573" y="2121213"/>
                <a:ext cx="29160" cy="75960"/>
              </p14:xfrm>
            </p:contentPart>
          </mc:Choice>
          <mc:Fallback>
            <p:pic>
              <p:nvPicPr>
                <p:cNvPr id="211548" name="Freihand 211547">
                  <a:extLst>
                    <a:ext uri="{FF2B5EF4-FFF2-40B4-BE49-F238E27FC236}">
                      <a16:creationId xmlns:a16="http://schemas.microsoft.com/office/drawing/2014/main" id="{F73553C2-9EE1-698C-1FEF-283EA4C904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62933" y="2112213"/>
                  <a:ext cx="46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549" name="Freihand 211548">
                  <a:extLst>
                    <a:ext uri="{FF2B5EF4-FFF2-40B4-BE49-F238E27FC236}">
                      <a16:creationId xmlns:a16="http://schemas.microsoft.com/office/drawing/2014/main" id="{E028BDE1-3D24-E5D5-68D0-0ABFDB9DEF24}"/>
                    </a:ext>
                  </a:extLst>
                </p14:cNvPr>
                <p14:cNvContentPartPr/>
                <p14:nvPr/>
              </p14:nvContentPartPr>
              <p14:xfrm>
                <a:off x="11068053" y="2070453"/>
                <a:ext cx="74160" cy="167400"/>
              </p14:xfrm>
            </p:contentPart>
          </mc:Choice>
          <mc:Fallback>
            <p:pic>
              <p:nvPicPr>
                <p:cNvPr id="211549" name="Freihand 211548">
                  <a:extLst>
                    <a:ext uri="{FF2B5EF4-FFF2-40B4-BE49-F238E27FC236}">
                      <a16:creationId xmlns:a16="http://schemas.microsoft.com/office/drawing/2014/main" id="{E028BDE1-3D24-E5D5-68D0-0ABFDB9DEF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59053" y="2061453"/>
                  <a:ext cx="91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550" name="Freihand 211549">
                  <a:extLst>
                    <a:ext uri="{FF2B5EF4-FFF2-40B4-BE49-F238E27FC236}">
                      <a16:creationId xmlns:a16="http://schemas.microsoft.com/office/drawing/2014/main" id="{9BEE2B36-A608-E91F-E93D-FE93C1D864B1}"/>
                    </a:ext>
                  </a:extLst>
                </p14:cNvPr>
                <p14:cNvContentPartPr/>
                <p14:nvPr/>
              </p14:nvContentPartPr>
              <p14:xfrm>
                <a:off x="11042133" y="2060373"/>
                <a:ext cx="176040" cy="61200"/>
              </p14:xfrm>
            </p:contentPart>
          </mc:Choice>
          <mc:Fallback>
            <p:pic>
              <p:nvPicPr>
                <p:cNvPr id="211550" name="Freihand 211549">
                  <a:extLst>
                    <a:ext uri="{FF2B5EF4-FFF2-40B4-BE49-F238E27FC236}">
                      <a16:creationId xmlns:a16="http://schemas.microsoft.com/office/drawing/2014/main" id="{9BEE2B36-A608-E91F-E93D-FE93C1D864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33133" y="2051373"/>
                  <a:ext cx="193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551" name="Freihand 211550">
                  <a:extLst>
                    <a:ext uri="{FF2B5EF4-FFF2-40B4-BE49-F238E27FC236}">
                      <a16:creationId xmlns:a16="http://schemas.microsoft.com/office/drawing/2014/main" id="{9383044C-5230-F873-5C5A-1DBE7B587B17}"/>
                    </a:ext>
                  </a:extLst>
                </p14:cNvPr>
                <p14:cNvContentPartPr/>
                <p14:nvPr/>
              </p14:nvContentPartPr>
              <p14:xfrm>
                <a:off x="11240133" y="2163693"/>
                <a:ext cx="63000" cy="21240"/>
              </p14:xfrm>
            </p:contentPart>
          </mc:Choice>
          <mc:Fallback>
            <p:pic>
              <p:nvPicPr>
                <p:cNvPr id="211551" name="Freihand 211550">
                  <a:extLst>
                    <a:ext uri="{FF2B5EF4-FFF2-40B4-BE49-F238E27FC236}">
                      <a16:creationId xmlns:a16="http://schemas.microsoft.com/office/drawing/2014/main" id="{9383044C-5230-F873-5C5A-1DBE7B587B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31493" y="2154693"/>
                  <a:ext cx="80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552" name="Freihand 211551">
                  <a:extLst>
                    <a:ext uri="{FF2B5EF4-FFF2-40B4-BE49-F238E27FC236}">
                      <a16:creationId xmlns:a16="http://schemas.microsoft.com/office/drawing/2014/main" id="{C5483629-22DC-9EF7-FD63-CEC7316FAACC}"/>
                    </a:ext>
                  </a:extLst>
                </p14:cNvPr>
                <p14:cNvContentPartPr/>
                <p14:nvPr/>
              </p14:nvContentPartPr>
              <p14:xfrm>
                <a:off x="11336253" y="2107533"/>
                <a:ext cx="150120" cy="88920"/>
              </p14:xfrm>
            </p:contentPart>
          </mc:Choice>
          <mc:Fallback>
            <p:pic>
              <p:nvPicPr>
                <p:cNvPr id="211552" name="Freihand 211551">
                  <a:extLst>
                    <a:ext uri="{FF2B5EF4-FFF2-40B4-BE49-F238E27FC236}">
                      <a16:creationId xmlns:a16="http://schemas.microsoft.com/office/drawing/2014/main" id="{C5483629-22DC-9EF7-FD63-CEC7316FAA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27613" y="2098533"/>
                  <a:ext cx="167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553" name="Freihand 211552">
                  <a:extLst>
                    <a:ext uri="{FF2B5EF4-FFF2-40B4-BE49-F238E27FC236}">
                      <a16:creationId xmlns:a16="http://schemas.microsoft.com/office/drawing/2014/main" id="{D3D204CB-F39D-F565-4C19-17822C701E82}"/>
                    </a:ext>
                  </a:extLst>
                </p14:cNvPr>
                <p14:cNvContentPartPr/>
                <p14:nvPr/>
              </p14:nvContentPartPr>
              <p14:xfrm>
                <a:off x="11491413" y="2128413"/>
                <a:ext cx="221040" cy="35280"/>
              </p14:xfrm>
            </p:contentPart>
          </mc:Choice>
          <mc:Fallback>
            <p:pic>
              <p:nvPicPr>
                <p:cNvPr id="211553" name="Freihand 211552">
                  <a:extLst>
                    <a:ext uri="{FF2B5EF4-FFF2-40B4-BE49-F238E27FC236}">
                      <a16:creationId xmlns:a16="http://schemas.microsoft.com/office/drawing/2014/main" id="{D3D204CB-F39D-F565-4C19-17822C701E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82773" y="2119773"/>
                  <a:ext cx="238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554" name="Freihand 211553">
                  <a:extLst>
                    <a:ext uri="{FF2B5EF4-FFF2-40B4-BE49-F238E27FC236}">
                      <a16:creationId xmlns:a16="http://schemas.microsoft.com/office/drawing/2014/main" id="{A82C323B-4146-589B-0C7D-6BB441F500C7}"/>
                    </a:ext>
                  </a:extLst>
                </p14:cNvPr>
                <p14:cNvContentPartPr/>
                <p14:nvPr/>
              </p14:nvContentPartPr>
              <p14:xfrm>
                <a:off x="10775013" y="2295813"/>
                <a:ext cx="883440" cy="27720"/>
              </p14:xfrm>
            </p:contentPart>
          </mc:Choice>
          <mc:Fallback>
            <p:pic>
              <p:nvPicPr>
                <p:cNvPr id="211554" name="Freihand 211553">
                  <a:extLst>
                    <a:ext uri="{FF2B5EF4-FFF2-40B4-BE49-F238E27FC236}">
                      <a16:creationId xmlns:a16="http://schemas.microsoft.com/office/drawing/2014/main" id="{A82C323B-4146-589B-0C7D-6BB441F500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66373" y="2286813"/>
                  <a:ext cx="901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555" name="Freihand 211554">
                  <a:extLst>
                    <a:ext uri="{FF2B5EF4-FFF2-40B4-BE49-F238E27FC236}">
                      <a16:creationId xmlns:a16="http://schemas.microsoft.com/office/drawing/2014/main" id="{FD4F0F8E-75CA-C885-CE6A-C27E88D689FD}"/>
                    </a:ext>
                  </a:extLst>
                </p14:cNvPr>
                <p14:cNvContentPartPr/>
                <p14:nvPr/>
              </p14:nvContentPartPr>
              <p14:xfrm>
                <a:off x="10735413" y="2428293"/>
                <a:ext cx="124920" cy="216000"/>
              </p14:xfrm>
            </p:contentPart>
          </mc:Choice>
          <mc:Fallback>
            <p:pic>
              <p:nvPicPr>
                <p:cNvPr id="211555" name="Freihand 211554">
                  <a:extLst>
                    <a:ext uri="{FF2B5EF4-FFF2-40B4-BE49-F238E27FC236}">
                      <a16:creationId xmlns:a16="http://schemas.microsoft.com/office/drawing/2014/main" id="{FD4F0F8E-75CA-C885-CE6A-C27E88D689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26413" y="2419653"/>
                  <a:ext cx="142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556" name="Freihand 211555">
                  <a:extLst>
                    <a:ext uri="{FF2B5EF4-FFF2-40B4-BE49-F238E27FC236}">
                      <a16:creationId xmlns:a16="http://schemas.microsoft.com/office/drawing/2014/main" id="{F8399FBF-6138-4018-3661-60BA5578C630}"/>
                    </a:ext>
                  </a:extLst>
                </p14:cNvPr>
                <p14:cNvContentPartPr/>
                <p14:nvPr/>
              </p14:nvContentPartPr>
              <p14:xfrm>
                <a:off x="10919013" y="2510013"/>
                <a:ext cx="37800" cy="87480"/>
              </p14:xfrm>
            </p:contentPart>
          </mc:Choice>
          <mc:Fallback>
            <p:pic>
              <p:nvPicPr>
                <p:cNvPr id="211556" name="Freihand 211555">
                  <a:extLst>
                    <a:ext uri="{FF2B5EF4-FFF2-40B4-BE49-F238E27FC236}">
                      <a16:creationId xmlns:a16="http://schemas.microsoft.com/office/drawing/2014/main" id="{F8399FBF-6138-4018-3661-60BA5578C6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373" y="2501013"/>
                  <a:ext cx="55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557" name="Freihand 211556">
                  <a:extLst>
                    <a:ext uri="{FF2B5EF4-FFF2-40B4-BE49-F238E27FC236}">
                      <a16:creationId xmlns:a16="http://schemas.microsoft.com/office/drawing/2014/main" id="{686020A4-A545-D8FF-9D89-06D6A008EBD5}"/>
                    </a:ext>
                  </a:extLst>
                </p14:cNvPr>
                <p14:cNvContentPartPr/>
                <p14:nvPr/>
              </p14:nvContentPartPr>
              <p14:xfrm>
                <a:off x="10993173" y="2467173"/>
                <a:ext cx="154080" cy="168120"/>
              </p14:xfrm>
            </p:contentPart>
          </mc:Choice>
          <mc:Fallback>
            <p:pic>
              <p:nvPicPr>
                <p:cNvPr id="211557" name="Freihand 211556">
                  <a:extLst>
                    <a:ext uri="{FF2B5EF4-FFF2-40B4-BE49-F238E27FC236}">
                      <a16:creationId xmlns:a16="http://schemas.microsoft.com/office/drawing/2014/main" id="{686020A4-A545-D8FF-9D89-06D6A008EB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84533" y="2458533"/>
                  <a:ext cx="171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562" name="Freihand 211561">
                  <a:extLst>
                    <a:ext uri="{FF2B5EF4-FFF2-40B4-BE49-F238E27FC236}">
                      <a16:creationId xmlns:a16="http://schemas.microsoft.com/office/drawing/2014/main" id="{B3C66F35-F6E6-4285-5A83-5A229C3F4BDE}"/>
                    </a:ext>
                  </a:extLst>
                </p14:cNvPr>
                <p14:cNvContentPartPr/>
                <p14:nvPr/>
              </p14:nvContentPartPr>
              <p14:xfrm>
                <a:off x="11203413" y="2601813"/>
                <a:ext cx="63360" cy="20160"/>
              </p14:xfrm>
            </p:contentPart>
          </mc:Choice>
          <mc:Fallback>
            <p:pic>
              <p:nvPicPr>
                <p:cNvPr id="211562" name="Freihand 211561">
                  <a:extLst>
                    <a:ext uri="{FF2B5EF4-FFF2-40B4-BE49-F238E27FC236}">
                      <a16:creationId xmlns:a16="http://schemas.microsoft.com/office/drawing/2014/main" id="{B3C66F35-F6E6-4285-5A83-5A229C3F4B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94773" y="2593173"/>
                  <a:ext cx="81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563" name="Freihand 211562">
                  <a:extLst>
                    <a:ext uri="{FF2B5EF4-FFF2-40B4-BE49-F238E27FC236}">
                      <a16:creationId xmlns:a16="http://schemas.microsoft.com/office/drawing/2014/main" id="{E287E276-A6A4-3F4A-5E1C-E42982A6A184}"/>
                    </a:ext>
                  </a:extLst>
                </p14:cNvPr>
                <p14:cNvContentPartPr/>
                <p14:nvPr/>
              </p14:nvContentPartPr>
              <p14:xfrm>
                <a:off x="11327973" y="2531613"/>
                <a:ext cx="27720" cy="141120"/>
              </p14:xfrm>
            </p:contentPart>
          </mc:Choice>
          <mc:Fallback>
            <p:pic>
              <p:nvPicPr>
                <p:cNvPr id="211563" name="Freihand 211562">
                  <a:extLst>
                    <a:ext uri="{FF2B5EF4-FFF2-40B4-BE49-F238E27FC236}">
                      <a16:creationId xmlns:a16="http://schemas.microsoft.com/office/drawing/2014/main" id="{E287E276-A6A4-3F4A-5E1C-E42982A6A1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19333" y="2522613"/>
                  <a:ext cx="4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564" name="Freihand 211563">
                  <a:extLst>
                    <a:ext uri="{FF2B5EF4-FFF2-40B4-BE49-F238E27FC236}">
                      <a16:creationId xmlns:a16="http://schemas.microsoft.com/office/drawing/2014/main" id="{6062E984-5233-F413-3D01-9AA736A82172}"/>
                    </a:ext>
                  </a:extLst>
                </p14:cNvPr>
                <p14:cNvContentPartPr/>
                <p14:nvPr/>
              </p14:nvContentPartPr>
              <p14:xfrm>
                <a:off x="11266053" y="2526933"/>
                <a:ext cx="142920" cy="151560"/>
              </p14:xfrm>
            </p:contentPart>
          </mc:Choice>
          <mc:Fallback>
            <p:pic>
              <p:nvPicPr>
                <p:cNvPr id="211564" name="Freihand 211563">
                  <a:extLst>
                    <a:ext uri="{FF2B5EF4-FFF2-40B4-BE49-F238E27FC236}">
                      <a16:creationId xmlns:a16="http://schemas.microsoft.com/office/drawing/2014/main" id="{6062E984-5233-F413-3D01-9AA736A821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57053" y="2517933"/>
                  <a:ext cx="160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565" name="Freihand 211564">
                  <a:extLst>
                    <a:ext uri="{FF2B5EF4-FFF2-40B4-BE49-F238E27FC236}">
                      <a16:creationId xmlns:a16="http://schemas.microsoft.com/office/drawing/2014/main" id="{6966CE19-81B4-B263-10CF-EEA5CE5C61C0}"/>
                    </a:ext>
                  </a:extLst>
                </p14:cNvPr>
                <p14:cNvContentPartPr/>
                <p14:nvPr/>
              </p14:nvContentPartPr>
              <p14:xfrm>
                <a:off x="11412213" y="2515413"/>
                <a:ext cx="276120" cy="250200"/>
              </p14:xfrm>
            </p:contentPart>
          </mc:Choice>
          <mc:Fallback>
            <p:pic>
              <p:nvPicPr>
                <p:cNvPr id="211565" name="Freihand 211564">
                  <a:extLst>
                    <a:ext uri="{FF2B5EF4-FFF2-40B4-BE49-F238E27FC236}">
                      <a16:creationId xmlns:a16="http://schemas.microsoft.com/office/drawing/2014/main" id="{6966CE19-81B4-B263-10CF-EEA5CE5C61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03213" y="2506413"/>
                  <a:ext cx="293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566" name="Freihand 211565">
                  <a:extLst>
                    <a:ext uri="{FF2B5EF4-FFF2-40B4-BE49-F238E27FC236}">
                      <a16:creationId xmlns:a16="http://schemas.microsoft.com/office/drawing/2014/main" id="{973A3281-EBEC-B146-C5F8-B67ED321A7A2}"/>
                    </a:ext>
                  </a:extLst>
                </p14:cNvPr>
                <p14:cNvContentPartPr/>
                <p14:nvPr/>
              </p14:nvContentPartPr>
              <p14:xfrm>
                <a:off x="11684733" y="2659053"/>
                <a:ext cx="6120" cy="29880"/>
              </p14:xfrm>
            </p:contentPart>
          </mc:Choice>
          <mc:Fallback>
            <p:pic>
              <p:nvPicPr>
                <p:cNvPr id="211566" name="Freihand 211565">
                  <a:extLst>
                    <a:ext uri="{FF2B5EF4-FFF2-40B4-BE49-F238E27FC236}">
                      <a16:creationId xmlns:a16="http://schemas.microsoft.com/office/drawing/2014/main" id="{973A3281-EBEC-B146-C5F8-B67ED321A7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76093" y="2650413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567" name="Freihand 211566">
                  <a:extLst>
                    <a:ext uri="{FF2B5EF4-FFF2-40B4-BE49-F238E27FC236}">
                      <a16:creationId xmlns:a16="http://schemas.microsoft.com/office/drawing/2014/main" id="{EA1732F4-11EE-8624-DDD3-D831A85FADAE}"/>
                    </a:ext>
                  </a:extLst>
                </p14:cNvPr>
                <p14:cNvContentPartPr/>
                <p14:nvPr/>
              </p14:nvContentPartPr>
              <p14:xfrm>
                <a:off x="11809293" y="2193213"/>
                <a:ext cx="137160" cy="221760"/>
              </p14:xfrm>
            </p:contentPart>
          </mc:Choice>
          <mc:Fallback>
            <p:pic>
              <p:nvPicPr>
                <p:cNvPr id="211567" name="Freihand 211566">
                  <a:extLst>
                    <a:ext uri="{FF2B5EF4-FFF2-40B4-BE49-F238E27FC236}">
                      <a16:creationId xmlns:a16="http://schemas.microsoft.com/office/drawing/2014/main" id="{EA1732F4-11EE-8624-DDD3-D831A85FAD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00653" y="2184213"/>
                  <a:ext cx="154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568" name="Freihand 211567">
                  <a:extLst>
                    <a:ext uri="{FF2B5EF4-FFF2-40B4-BE49-F238E27FC236}">
                      <a16:creationId xmlns:a16="http://schemas.microsoft.com/office/drawing/2014/main" id="{FD8584C5-5488-C5AB-1134-DDF3C6A1D425}"/>
                    </a:ext>
                  </a:extLst>
                </p14:cNvPr>
                <p14:cNvContentPartPr/>
                <p14:nvPr/>
              </p14:nvContentPartPr>
              <p14:xfrm>
                <a:off x="11955813" y="2254773"/>
                <a:ext cx="126360" cy="114480"/>
              </p14:xfrm>
            </p:contentPart>
          </mc:Choice>
          <mc:Fallback>
            <p:pic>
              <p:nvPicPr>
                <p:cNvPr id="211568" name="Freihand 211567">
                  <a:extLst>
                    <a:ext uri="{FF2B5EF4-FFF2-40B4-BE49-F238E27FC236}">
                      <a16:creationId xmlns:a16="http://schemas.microsoft.com/office/drawing/2014/main" id="{FD8584C5-5488-C5AB-1134-DDF3C6A1D4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47173" y="2246133"/>
                  <a:ext cx="144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569" name="Freihand 211568">
                  <a:extLst>
                    <a:ext uri="{FF2B5EF4-FFF2-40B4-BE49-F238E27FC236}">
                      <a16:creationId xmlns:a16="http://schemas.microsoft.com/office/drawing/2014/main" id="{559AA903-C0BE-C068-3CF6-CF8DB924F33F}"/>
                    </a:ext>
                  </a:extLst>
                </p14:cNvPr>
                <p14:cNvContentPartPr/>
                <p14:nvPr/>
              </p14:nvContentPartPr>
              <p14:xfrm>
                <a:off x="12080373" y="2257293"/>
                <a:ext cx="74520" cy="102960"/>
              </p14:xfrm>
            </p:contentPart>
          </mc:Choice>
          <mc:Fallback>
            <p:pic>
              <p:nvPicPr>
                <p:cNvPr id="211569" name="Freihand 211568">
                  <a:extLst>
                    <a:ext uri="{FF2B5EF4-FFF2-40B4-BE49-F238E27FC236}">
                      <a16:creationId xmlns:a16="http://schemas.microsoft.com/office/drawing/2014/main" id="{559AA903-C0BE-C068-3CF6-CF8DB924F3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71373" y="2248653"/>
                  <a:ext cx="92160" cy="120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1571" name="Grafik 211570">
            <a:extLst>
              <a:ext uri="{FF2B5EF4-FFF2-40B4-BE49-F238E27FC236}">
                <a16:creationId xmlns:a16="http://schemas.microsoft.com/office/drawing/2014/main" id="{F594DF1B-383C-0A6F-85C3-E0E7373A7B2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569665" y="1799733"/>
            <a:ext cx="6229002" cy="1791347"/>
          </a:xfrm>
          <a:prstGeom prst="rect">
            <a:avLst/>
          </a:prstGeom>
        </p:spPr>
      </p:pic>
      <p:grpSp>
        <p:nvGrpSpPr>
          <p:cNvPr id="211204" name="Gruppieren 211203">
            <a:extLst>
              <a:ext uri="{FF2B5EF4-FFF2-40B4-BE49-F238E27FC236}">
                <a16:creationId xmlns:a16="http://schemas.microsoft.com/office/drawing/2014/main" id="{E64C7C01-63FA-9C0A-A5A5-FD6E678B3F79}"/>
              </a:ext>
            </a:extLst>
          </p:cNvPr>
          <p:cNvGrpSpPr/>
          <p:nvPr/>
        </p:nvGrpSpPr>
        <p:grpSpPr>
          <a:xfrm>
            <a:off x="2468373" y="4183653"/>
            <a:ext cx="1396800" cy="354240"/>
            <a:chOff x="2468373" y="4183653"/>
            <a:chExt cx="139680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11576" name="Freihand 211575">
                  <a:extLst>
                    <a:ext uri="{FF2B5EF4-FFF2-40B4-BE49-F238E27FC236}">
                      <a16:creationId xmlns:a16="http://schemas.microsoft.com/office/drawing/2014/main" id="{E55A9A93-7623-0F37-A3EE-02E63DCB2CC3}"/>
                    </a:ext>
                  </a:extLst>
                </p14:cNvPr>
                <p14:cNvContentPartPr/>
                <p14:nvPr/>
              </p14:nvContentPartPr>
              <p14:xfrm>
                <a:off x="2468373" y="4374093"/>
                <a:ext cx="110880" cy="151560"/>
              </p14:xfrm>
            </p:contentPart>
          </mc:Choice>
          <mc:Fallback>
            <p:pic>
              <p:nvPicPr>
                <p:cNvPr id="211576" name="Freihand 211575">
                  <a:extLst>
                    <a:ext uri="{FF2B5EF4-FFF2-40B4-BE49-F238E27FC236}">
                      <a16:creationId xmlns:a16="http://schemas.microsoft.com/office/drawing/2014/main" id="{E55A9A93-7623-0F37-A3EE-02E63DCB2C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59373" y="4365093"/>
                  <a:ext cx="128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11577" name="Freihand 211576">
                  <a:extLst>
                    <a:ext uri="{FF2B5EF4-FFF2-40B4-BE49-F238E27FC236}">
                      <a16:creationId xmlns:a16="http://schemas.microsoft.com/office/drawing/2014/main" id="{2B141544-10D5-A74D-1F5B-F93D767DDBD4}"/>
                    </a:ext>
                  </a:extLst>
                </p14:cNvPr>
                <p14:cNvContentPartPr/>
                <p14:nvPr/>
              </p14:nvContentPartPr>
              <p14:xfrm>
                <a:off x="2672493" y="4366893"/>
                <a:ext cx="92520" cy="115200"/>
              </p14:xfrm>
            </p:contentPart>
          </mc:Choice>
          <mc:Fallback>
            <p:pic>
              <p:nvPicPr>
                <p:cNvPr id="211577" name="Freihand 211576">
                  <a:extLst>
                    <a:ext uri="{FF2B5EF4-FFF2-40B4-BE49-F238E27FC236}">
                      <a16:creationId xmlns:a16="http://schemas.microsoft.com/office/drawing/2014/main" id="{2B141544-10D5-A74D-1F5B-F93D767DDB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63493" y="4357893"/>
                  <a:ext cx="110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1578" name="Freihand 211577">
                  <a:extLst>
                    <a:ext uri="{FF2B5EF4-FFF2-40B4-BE49-F238E27FC236}">
                      <a16:creationId xmlns:a16="http://schemas.microsoft.com/office/drawing/2014/main" id="{069DEDA0-B825-D6B8-A117-CFC7805573BD}"/>
                    </a:ext>
                  </a:extLst>
                </p14:cNvPr>
                <p14:cNvContentPartPr/>
                <p14:nvPr/>
              </p14:nvContentPartPr>
              <p14:xfrm>
                <a:off x="2869773" y="4322973"/>
                <a:ext cx="67320" cy="176760"/>
              </p14:xfrm>
            </p:contentPart>
          </mc:Choice>
          <mc:Fallback>
            <p:pic>
              <p:nvPicPr>
                <p:cNvPr id="211578" name="Freihand 211577">
                  <a:extLst>
                    <a:ext uri="{FF2B5EF4-FFF2-40B4-BE49-F238E27FC236}">
                      <a16:creationId xmlns:a16="http://schemas.microsoft.com/office/drawing/2014/main" id="{069DEDA0-B825-D6B8-A117-CFC7805573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861133" y="4314333"/>
                  <a:ext cx="84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11579" name="Freihand 211578">
                  <a:extLst>
                    <a:ext uri="{FF2B5EF4-FFF2-40B4-BE49-F238E27FC236}">
                      <a16:creationId xmlns:a16="http://schemas.microsoft.com/office/drawing/2014/main" id="{EBAD406A-9F76-435C-C85C-6EB98067B8F8}"/>
                    </a:ext>
                  </a:extLst>
                </p14:cNvPr>
                <p14:cNvContentPartPr/>
                <p14:nvPr/>
              </p14:nvContentPartPr>
              <p14:xfrm>
                <a:off x="3013053" y="4458693"/>
                <a:ext cx="26640" cy="79200"/>
              </p14:xfrm>
            </p:contentPart>
          </mc:Choice>
          <mc:Fallback>
            <p:pic>
              <p:nvPicPr>
                <p:cNvPr id="211579" name="Freihand 211578">
                  <a:extLst>
                    <a:ext uri="{FF2B5EF4-FFF2-40B4-BE49-F238E27FC236}">
                      <a16:creationId xmlns:a16="http://schemas.microsoft.com/office/drawing/2014/main" id="{EBAD406A-9F76-435C-C85C-6EB98067B8F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04053" y="4449693"/>
                  <a:ext cx="44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1580" name="Freihand 211579">
                  <a:extLst>
                    <a:ext uri="{FF2B5EF4-FFF2-40B4-BE49-F238E27FC236}">
                      <a16:creationId xmlns:a16="http://schemas.microsoft.com/office/drawing/2014/main" id="{8847C38D-5314-FC93-110B-0DCDA4B7F3E4}"/>
                    </a:ext>
                  </a:extLst>
                </p14:cNvPr>
                <p14:cNvContentPartPr/>
                <p14:nvPr/>
              </p14:nvContentPartPr>
              <p14:xfrm>
                <a:off x="3118893" y="4313253"/>
                <a:ext cx="240840" cy="111960"/>
              </p14:xfrm>
            </p:contentPart>
          </mc:Choice>
          <mc:Fallback>
            <p:pic>
              <p:nvPicPr>
                <p:cNvPr id="211580" name="Freihand 211579">
                  <a:extLst>
                    <a:ext uri="{FF2B5EF4-FFF2-40B4-BE49-F238E27FC236}">
                      <a16:creationId xmlns:a16="http://schemas.microsoft.com/office/drawing/2014/main" id="{8847C38D-5314-FC93-110B-0DCDA4B7F3E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10253" y="4304253"/>
                  <a:ext cx="258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11581" name="Freihand 211580">
                  <a:extLst>
                    <a:ext uri="{FF2B5EF4-FFF2-40B4-BE49-F238E27FC236}">
                      <a16:creationId xmlns:a16="http://schemas.microsoft.com/office/drawing/2014/main" id="{99B1745D-1D58-0D62-414C-C420966EF94A}"/>
                    </a:ext>
                  </a:extLst>
                </p14:cNvPr>
                <p14:cNvContentPartPr/>
                <p14:nvPr/>
              </p14:nvContentPartPr>
              <p14:xfrm>
                <a:off x="3462693" y="4183653"/>
                <a:ext cx="63000" cy="274680"/>
              </p14:xfrm>
            </p:contentPart>
          </mc:Choice>
          <mc:Fallback>
            <p:pic>
              <p:nvPicPr>
                <p:cNvPr id="211581" name="Freihand 211580">
                  <a:extLst>
                    <a:ext uri="{FF2B5EF4-FFF2-40B4-BE49-F238E27FC236}">
                      <a16:creationId xmlns:a16="http://schemas.microsoft.com/office/drawing/2014/main" id="{99B1745D-1D58-0D62-414C-C420966EF9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53693" y="4175013"/>
                  <a:ext cx="80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1582" name="Freihand 211581">
                  <a:extLst>
                    <a:ext uri="{FF2B5EF4-FFF2-40B4-BE49-F238E27FC236}">
                      <a16:creationId xmlns:a16="http://schemas.microsoft.com/office/drawing/2014/main" id="{21460145-C433-C7F7-C706-807E020F5299}"/>
                    </a:ext>
                  </a:extLst>
                </p14:cNvPr>
                <p14:cNvContentPartPr/>
                <p14:nvPr/>
              </p14:nvContentPartPr>
              <p14:xfrm>
                <a:off x="3608493" y="4226853"/>
                <a:ext cx="101520" cy="172800"/>
              </p14:xfrm>
            </p:contentPart>
          </mc:Choice>
          <mc:Fallback>
            <p:pic>
              <p:nvPicPr>
                <p:cNvPr id="211582" name="Freihand 211581">
                  <a:extLst>
                    <a:ext uri="{FF2B5EF4-FFF2-40B4-BE49-F238E27FC236}">
                      <a16:creationId xmlns:a16="http://schemas.microsoft.com/office/drawing/2014/main" id="{21460145-C433-C7F7-C706-807E020F52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99493" y="4218213"/>
                  <a:ext cx="119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1583" name="Freihand 211582">
                  <a:extLst>
                    <a:ext uri="{FF2B5EF4-FFF2-40B4-BE49-F238E27FC236}">
                      <a16:creationId xmlns:a16="http://schemas.microsoft.com/office/drawing/2014/main" id="{8C5D0842-7863-F78C-967D-3815EEC45714}"/>
                    </a:ext>
                  </a:extLst>
                </p14:cNvPr>
                <p14:cNvContentPartPr/>
                <p14:nvPr/>
              </p14:nvContentPartPr>
              <p14:xfrm>
                <a:off x="3788133" y="4239093"/>
                <a:ext cx="77040" cy="153720"/>
              </p14:xfrm>
            </p:contentPart>
          </mc:Choice>
          <mc:Fallback>
            <p:pic>
              <p:nvPicPr>
                <p:cNvPr id="211583" name="Freihand 211582">
                  <a:extLst>
                    <a:ext uri="{FF2B5EF4-FFF2-40B4-BE49-F238E27FC236}">
                      <a16:creationId xmlns:a16="http://schemas.microsoft.com/office/drawing/2014/main" id="{8C5D0842-7863-F78C-967D-3815EEC4571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79133" y="4230093"/>
                  <a:ext cx="946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23" name="Gruppieren 211322">
            <a:extLst>
              <a:ext uri="{FF2B5EF4-FFF2-40B4-BE49-F238E27FC236}">
                <a16:creationId xmlns:a16="http://schemas.microsoft.com/office/drawing/2014/main" id="{2F5610B7-0D89-8058-945A-F7841F13B467}"/>
              </a:ext>
            </a:extLst>
          </p:cNvPr>
          <p:cNvGrpSpPr/>
          <p:nvPr/>
        </p:nvGrpSpPr>
        <p:grpSpPr>
          <a:xfrm>
            <a:off x="3959493" y="3393453"/>
            <a:ext cx="1506960" cy="1165680"/>
            <a:chOff x="3959493" y="3393453"/>
            <a:chExt cx="1506960" cy="11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1215" name="Freihand 211214">
                  <a:extLst>
                    <a:ext uri="{FF2B5EF4-FFF2-40B4-BE49-F238E27FC236}">
                      <a16:creationId xmlns:a16="http://schemas.microsoft.com/office/drawing/2014/main" id="{6F1C8DA8-297B-7759-1E4A-221EA47C311B}"/>
                    </a:ext>
                  </a:extLst>
                </p14:cNvPr>
                <p14:cNvContentPartPr/>
                <p14:nvPr/>
              </p14:nvContentPartPr>
              <p14:xfrm>
                <a:off x="3959493" y="4162053"/>
                <a:ext cx="103320" cy="224640"/>
              </p14:xfrm>
            </p:contentPart>
          </mc:Choice>
          <mc:Fallback>
            <p:pic>
              <p:nvPicPr>
                <p:cNvPr id="211215" name="Freihand 211214">
                  <a:extLst>
                    <a:ext uri="{FF2B5EF4-FFF2-40B4-BE49-F238E27FC236}">
                      <a16:creationId xmlns:a16="http://schemas.microsoft.com/office/drawing/2014/main" id="{6F1C8DA8-297B-7759-1E4A-221EA47C31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50493" y="4153053"/>
                  <a:ext cx="120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11218" name="Freihand 211217">
                  <a:extLst>
                    <a:ext uri="{FF2B5EF4-FFF2-40B4-BE49-F238E27FC236}">
                      <a16:creationId xmlns:a16="http://schemas.microsoft.com/office/drawing/2014/main" id="{67C8CCDF-B7EF-3CEE-4B2A-7084708DA817}"/>
                    </a:ext>
                  </a:extLst>
                </p14:cNvPr>
                <p14:cNvContentPartPr/>
                <p14:nvPr/>
              </p14:nvContentPartPr>
              <p14:xfrm>
                <a:off x="4102413" y="4345653"/>
                <a:ext cx="7200" cy="86400"/>
              </p14:xfrm>
            </p:contentPart>
          </mc:Choice>
          <mc:Fallback>
            <p:pic>
              <p:nvPicPr>
                <p:cNvPr id="211218" name="Freihand 211217">
                  <a:extLst>
                    <a:ext uri="{FF2B5EF4-FFF2-40B4-BE49-F238E27FC236}">
                      <a16:creationId xmlns:a16="http://schemas.microsoft.com/office/drawing/2014/main" id="{67C8CCDF-B7EF-3CEE-4B2A-7084708DA8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93413" y="4336653"/>
                  <a:ext cx="2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1230" name="Freihand 211229">
                  <a:extLst>
                    <a:ext uri="{FF2B5EF4-FFF2-40B4-BE49-F238E27FC236}">
                      <a16:creationId xmlns:a16="http://schemas.microsoft.com/office/drawing/2014/main" id="{41EBF69A-D317-E4C6-F86E-3F07EE404C4E}"/>
                    </a:ext>
                  </a:extLst>
                </p14:cNvPr>
                <p14:cNvContentPartPr/>
                <p14:nvPr/>
              </p14:nvContentPartPr>
              <p14:xfrm>
                <a:off x="4140213" y="4161333"/>
                <a:ext cx="111240" cy="213480"/>
              </p14:xfrm>
            </p:contentPart>
          </mc:Choice>
          <mc:Fallback>
            <p:pic>
              <p:nvPicPr>
                <p:cNvPr id="211230" name="Freihand 211229">
                  <a:extLst>
                    <a:ext uri="{FF2B5EF4-FFF2-40B4-BE49-F238E27FC236}">
                      <a16:creationId xmlns:a16="http://schemas.microsoft.com/office/drawing/2014/main" id="{41EBF69A-D317-E4C6-F86E-3F07EE404C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31573" y="4152333"/>
                  <a:ext cx="128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1236" name="Freihand 211235">
                  <a:extLst>
                    <a:ext uri="{FF2B5EF4-FFF2-40B4-BE49-F238E27FC236}">
                      <a16:creationId xmlns:a16="http://schemas.microsoft.com/office/drawing/2014/main" id="{AFD88C02-48DD-659F-8120-0135AC9BD439}"/>
                    </a:ext>
                  </a:extLst>
                </p14:cNvPr>
                <p14:cNvContentPartPr/>
                <p14:nvPr/>
              </p14:nvContentPartPr>
              <p14:xfrm>
                <a:off x="4303653" y="4186893"/>
                <a:ext cx="53280" cy="152280"/>
              </p14:xfrm>
            </p:contentPart>
          </mc:Choice>
          <mc:Fallback>
            <p:pic>
              <p:nvPicPr>
                <p:cNvPr id="211236" name="Freihand 211235">
                  <a:extLst>
                    <a:ext uri="{FF2B5EF4-FFF2-40B4-BE49-F238E27FC236}">
                      <a16:creationId xmlns:a16="http://schemas.microsoft.com/office/drawing/2014/main" id="{AFD88C02-48DD-659F-8120-0135AC9BD43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95013" y="4178253"/>
                  <a:ext cx="70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11285" name="Freihand 211284">
                  <a:extLst>
                    <a:ext uri="{FF2B5EF4-FFF2-40B4-BE49-F238E27FC236}">
                      <a16:creationId xmlns:a16="http://schemas.microsoft.com/office/drawing/2014/main" id="{0C0B9405-8241-F610-4444-BFA604FF05A2}"/>
                    </a:ext>
                  </a:extLst>
                </p14:cNvPr>
                <p14:cNvContentPartPr/>
                <p14:nvPr/>
              </p14:nvContentPartPr>
              <p14:xfrm>
                <a:off x="4268733" y="4111293"/>
                <a:ext cx="73800" cy="101520"/>
              </p14:xfrm>
            </p:contentPart>
          </mc:Choice>
          <mc:Fallback>
            <p:pic>
              <p:nvPicPr>
                <p:cNvPr id="211285" name="Freihand 211284">
                  <a:extLst>
                    <a:ext uri="{FF2B5EF4-FFF2-40B4-BE49-F238E27FC236}">
                      <a16:creationId xmlns:a16="http://schemas.microsoft.com/office/drawing/2014/main" id="{0C0B9405-8241-F610-4444-BFA604FF05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9733" y="4102293"/>
                  <a:ext cx="91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11296" name="Freihand 211295">
                  <a:extLst>
                    <a:ext uri="{FF2B5EF4-FFF2-40B4-BE49-F238E27FC236}">
                      <a16:creationId xmlns:a16="http://schemas.microsoft.com/office/drawing/2014/main" id="{53868D49-7662-0281-119A-A56615294307}"/>
                    </a:ext>
                  </a:extLst>
                </p14:cNvPr>
                <p14:cNvContentPartPr/>
                <p14:nvPr/>
              </p14:nvContentPartPr>
              <p14:xfrm>
                <a:off x="4381773" y="4250613"/>
                <a:ext cx="69120" cy="112680"/>
              </p14:xfrm>
            </p:contentPart>
          </mc:Choice>
          <mc:Fallback>
            <p:pic>
              <p:nvPicPr>
                <p:cNvPr id="211296" name="Freihand 211295">
                  <a:extLst>
                    <a:ext uri="{FF2B5EF4-FFF2-40B4-BE49-F238E27FC236}">
                      <a16:creationId xmlns:a16="http://schemas.microsoft.com/office/drawing/2014/main" id="{53868D49-7662-0281-119A-A566152943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72773" y="4241613"/>
                  <a:ext cx="86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11300" name="Freihand 211299">
                  <a:extLst>
                    <a:ext uri="{FF2B5EF4-FFF2-40B4-BE49-F238E27FC236}">
                      <a16:creationId xmlns:a16="http://schemas.microsoft.com/office/drawing/2014/main" id="{642A6061-5F2A-4FEA-AA8E-F2B4BF08C23F}"/>
                    </a:ext>
                  </a:extLst>
                </p14:cNvPr>
                <p14:cNvContentPartPr/>
                <p14:nvPr/>
              </p14:nvContentPartPr>
              <p14:xfrm>
                <a:off x="4430733" y="4114533"/>
                <a:ext cx="152640" cy="444600"/>
              </p14:xfrm>
            </p:contentPart>
          </mc:Choice>
          <mc:Fallback>
            <p:pic>
              <p:nvPicPr>
                <p:cNvPr id="211300" name="Freihand 211299">
                  <a:extLst>
                    <a:ext uri="{FF2B5EF4-FFF2-40B4-BE49-F238E27FC236}">
                      <a16:creationId xmlns:a16="http://schemas.microsoft.com/office/drawing/2014/main" id="{642A6061-5F2A-4FEA-AA8E-F2B4BF08C23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22093" y="4105533"/>
                  <a:ext cx="1702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11316" name="Freihand 211315">
                  <a:extLst>
                    <a:ext uri="{FF2B5EF4-FFF2-40B4-BE49-F238E27FC236}">
                      <a16:creationId xmlns:a16="http://schemas.microsoft.com/office/drawing/2014/main" id="{E28BC536-CC47-0EB5-74D7-08C32BC05B47}"/>
                    </a:ext>
                  </a:extLst>
                </p14:cNvPr>
                <p14:cNvContentPartPr/>
                <p14:nvPr/>
              </p14:nvContentPartPr>
              <p14:xfrm>
                <a:off x="4175493" y="3470493"/>
                <a:ext cx="1290960" cy="906480"/>
              </p14:xfrm>
            </p:contentPart>
          </mc:Choice>
          <mc:Fallback>
            <p:pic>
              <p:nvPicPr>
                <p:cNvPr id="211316" name="Freihand 211315">
                  <a:extLst>
                    <a:ext uri="{FF2B5EF4-FFF2-40B4-BE49-F238E27FC236}">
                      <a16:creationId xmlns:a16="http://schemas.microsoft.com/office/drawing/2014/main" id="{E28BC536-CC47-0EB5-74D7-08C32BC05B4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66493" y="3461853"/>
                  <a:ext cx="1308600" cy="9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11319" name="Freihand 211318">
                  <a:extLst>
                    <a:ext uri="{FF2B5EF4-FFF2-40B4-BE49-F238E27FC236}">
                      <a16:creationId xmlns:a16="http://schemas.microsoft.com/office/drawing/2014/main" id="{FFF10401-08F6-B06A-46C3-7A365980A59A}"/>
                    </a:ext>
                  </a:extLst>
                </p14:cNvPr>
                <p14:cNvContentPartPr/>
                <p14:nvPr/>
              </p14:nvContentPartPr>
              <p14:xfrm>
                <a:off x="4148493" y="3393453"/>
                <a:ext cx="153000" cy="232200"/>
              </p14:xfrm>
            </p:contentPart>
          </mc:Choice>
          <mc:Fallback>
            <p:pic>
              <p:nvPicPr>
                <p:cNvPr id="211319" name="Freihand 211318">
                  <a:extLst>
                    <a:ext uri="{FF2B5EF4-FFF2-40B4-BE49-F238E27FC236}">
                      <a16:creationId xmlns:a16="http://schemas.microsoft.com/office/drawing/2014/main" id="{FFF10401-08F6-B06A-46C3-7A365980A5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39493" y="3384813"/>
                  <a:ext cx="1706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990" name="Gruppieren 210989">
            <a:extLst>
              <a:ext uri="{FF2B5EF4-FFF2-40B4-BE49-F238E27FC236}">
                <a16:creationId xmlns:a16="http://schemas.microsoft.com/office/drawing/2014/main" id="{1C39F4A5-4AD6-5612-081D-D8FD534AFAB6}"/>
              </a:ext>
            </a:extLst>
          </p:cNvPr>
          <p:cNvGrpSpPr/>
          <p:nvPr/>
        </p:nvGrpSpPr>
        <p:grpSpPr>
          <a:xfrm>
            <a:off x="5556453" y="4207413"/>
            <a:ext cx="1284840" cy="693000"/>
            <a:chOff x="5556453" y="4207413"/>
            <a:chExt cx="128484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11325" name="Freihand 211324">
                  <a:extLst>
                    <a:ext uri="{FF2B5EF4-FFF2-40B4-BE49-F238E27FC236}">
                      <a16:creationId xmlns:a16="http://schemas.microsoft.com/office/drawing/2014/main" id="{8DDF54AA-8BDD-8AD3-5241-BE6AFBC272D1}"/>
                    </a:ext>
                  </a:extLst>
                </p14:cNvPr>
                <p14:cNvContentPartPr/>
                <p14:nvPr/>
              </p14:nvContentPartPr>
              <p14:xfrm>
                <a:off x="5592453" y="4257813"/>
                <a:ext cx="123480" cy="213120"/>
              </p14:xfrm>
            </p:contentPart>
          </mc:Choice>
          <mc:Fallback>
            <p:pic>
              <p:nvPicPr>
                <p:cNvPr id="211325" name="Freihand 211324">
                  <a:extLst>
                    <a:ext uri="{FF2B5EF4-FFF2-40B4-BE49-F238E27FC236}">
                      <a16:creationId xmlns:a16="http://schemas.microsoft.com/office/drawing/2014/main" id="{8DDF54AA-8BDD-8AD3-5241-BE6AFBC272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83453" y="4248813"/>
                  <a:ext cx="14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11332" name="Freihand 211331">
                  <a:extLst>
                    <a:ext uri="{FF2B5EF4-FFF2-40B4-BE49-F238E27FC236}">
                      <a16:creationId xmlns:a16="http://schemas.microsoft.com/office/drawing/2014/main" id="{3D7CD398-B67E-0772-CBA7-FD23700824DC}"/>
                    </a:ext>
                  </a:extLst>
                </p14:cNvPr>
                <p14:cNvContentPartPr/>
                <p14:nvPr/>
              </p14:nvContentPartPr>
              <p14:xfrm>
                <a:off x="5766333" y="4288413"/>
                <a:ext cx="97560" cy="149400"/>
              </p14:xfrm>
            </p:contentPart>
          </mc:Choice>
          <mc:Fallback>
            <p:pic>
              <p:nvPicPr>
                <p:cNvPr id="211332" name="Freihand 211331">
                  <a:extLst>
                    <a:ext uri="{FF2B5EF4-FFF2-40B4-BE49-F238E27FC236}">
                      <a16:creationId xmlns:a16="http://schemas.microsoft.com/office/drawing/2014/main" id="{3D7CD398-B67E-0772-CBA7-FD23700824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57333" y="4279413"/>
                  <a:ext cx="115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11339" name="Freihand 211338">
                  <a:extLst>
                    <a:ext uri="{FF2B5EF4-FFF2-40B4-BE49-F238E27FC236}">
                      <a16:creationId xmlns:a16="http://schemas.microsoft.com/office/drawing/2014/main" id="{1F066504-9C26-B88A-6F70-CB0EB2D5F050}"/>
                    </a:ext>
                  </a:extLst>
                </p14:cNvPr>
                <p14:cNvContentPartPr/>
                <p14:nvPr/>
              </p14:nvContentPartPr>
              <p14:xfrm>
                <a:off x="5889453" y="4271493"/>
                <a:ext cx="131760" cy="154080"/>
              </p14:xfrm>
            </p:contentPart>
          </mc:Choice>
          <mc:Fallback>
            <p:pic>
              <p:nvPicPr>
                <p:cNvPr id="211339" name="Freihand 211338">
                  <a:extLst>
                    <a:ext uri="{FF2B5EF4-FFF2-40B4-BE49-F238E27FC236}">
                      <a16:creationId xmlns:a16="http://schemas.microsoft.com/office/drawing/2014/main" id="{1F066504-9C26-B88A-6F70-CB0EB2D5F0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80813" y="4262853"/>
                  <a:ext cx="149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11342" name="Freihand 211341">
                  <a:extLst>
                    <a:ext uri="{FF2B5EF4-FFF2-40B4-BE49-F238E27FC236}">
                      <a16:creationId xmlns:a16="http://schemas.microsoft.com/office/drawing/2014/main" id="{22F41A7B-1B41-C3B7-6C97-42F0FED4370A}"/>
                    </a:ext>
                  </a:extLst>
                </p14:cNvPr>
                <p14:cNvContentPartPr/>
                <p14:nvPr/>
              </p14:nvContentPartPr>
              <p14:xfrm>
                <a:off x="5927613" y="4251693"/>
                <a:ext cx="202320" cy="193680"/>
              </p14:xfrm>
            </p:contentPart>
          </mc:Choice>
          <mc:Fallback>
            <p:pic>
              <p:nvPicPr>
                <p:cNvPr id="211342" name="Freihand 211341">
                  <a:extLst>
                    <a:ext uri="{FF2B5EF4-FFF2-40B4-BE49-F238E27FC236}">
                      <a16:creationId xmlns:a16="http://schemas.microsoft.com/office/drawing/2014/main" id="{22F41A7B-1B41-C3B7-6C97-42F0FED4370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8613" y="4242693"/>
                  <a:ext cx="219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11351" name="Freihand 211350">
                  <a:extLst>
                    <a:ext uri="{FF2B5EF4-FFF2-40B4-BE49-F238E27FC236}">
                      <a16:creationId xmlns:a16="http://schemas.microsoft.com/office/drawing/2014/main" id="{1B77E194-833A-E23C-6923-7F5AA8A37F32}"/>
                    </a:ext>
                  </a:extLst>
                </p14:cNvPr>
                <p14:cNvContentPartPr/>
                <p14:nvPr/>
              </p14:nvContentPartPr>
              <p14:xfrm>
                <a:off x="6168093" y="4209573"/>
                <a:ext cx="108720" cy="202680"/>
              </p14:xfrm>
            </p:contentPart>
          </mc:Choice>
          <mc:Fallback>
            <p:pic>
              <p:nvPicPr>
                <p:cNvPr id="211351" name="Freihand 211350">
                  <a:extLst>
                    <a:ext uri="{FF2B5EF4-FFF2-40B4-BE49-F238E27FC236}">
                      <a16:creationId xmlns:a16="http://schemas.microsoft.com/office/drawing/2014/main" id="{1B77E194-833A-E23C-6923-7F5AA8A37F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59093" y="4200573"/>
                  <a:ext cx="126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11357" name="Freihand 211356">
                  <a:extLst>
                    <a:ext uri="{FF2B5EF4-FFF2-40B4-BE49-F238E27FC236}">
                      <a16:creationId xmlns:a16="http://schemas.microsoft.com/office/drawing/2014/main" id="{D4B0F06D-5E50-0A0B-27A5-BF62D93D2090}"/>
                    </a:ext>
                  </a:extLst>
                </p14:cNvPr>
                <p14:cNvContentPartPr/>
                <p14:nvPr/>
              </p14:nvContentPartPr>
              <p14:xfrm>
                <a:off x="6331173" y="4207413"/>
                <a:ext cx="113040" cy="216360"/>
              </p14:xfrm>
            </p:contentPart>
          </mc:Choice>
          <mc:Fallback>
            <p:pic>
              <p:nvPicPr>
                <p:cNvPr id="211357" name="Freihand 211356">
                  <a:extLst>
                    <a:ext uri="{FF2B5EF4-FFF2-40B4-BE49-F238E27FC236}">
                      <a16:creationId xmlns:a16="http://schemas.microsoft.com/office/drawing/2014/main" id="{D4B0F06D-5E50-0A0B-27A5-BF62D93D209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22173" y="4198413"/>
                  <a:ext cx="1306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1366" name="Freihand 211365">
                  <a:extLst>
                    <a:ext uri="{FF2B5EF4-FFF2-40B4-BE49-F238E27FC236}">
                      <a16:creationId xmlns:a16="http://schemas.microsoft.com/office/drawing/2014/main" id="{5574877F-9669-070D-E8A3-38B113B33862}"/>
                    </a:ext>
                  </a:extLst>
                </p14:cNvPr>
                <p14:cNvContentPartPr/>
                <p14:nvPr/>
              </p14:nvContentPartPr>
              <p14:xfrm>
                <a:off x="5556453" y="4448613"/>
                <a:ext cx="1046880" cy="175320"/>
              </p14:xfrm>
            </p:contentPart>
          </mc:Choice>
          <mc:Fallback>
            <p:pic>
              <p:nvPicPr>
                <p:cNvPr id="211366" name="Freihand 211365">
                  <a:extLst>
                    <a:ext uri="{FF2B5EF4-FFF2-40B4-BE49-F238E27FC236}">
                      <a16:creationId xmlns:a16="http://schemas.microsoft.com/office/drawing/2014/main" id="{5574877F-9669-070D-E8A3-38B113B338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47813" y="4439973"/>
                  <a:ext cx="1064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1373" name="Freihand 211372">
                  <a:extLst>
                    <a:ext uri="{FF2B5EF4-FFF2-40B4-BE49-F238E27FC236}">
                      <a16:creationId xmlns:a16="http://schemas.microsoft.com/office/drawing/2014/main" id="{8AB7C23D-3537-3BF5-3549-6605D686798D}"/>
                    </a:ext>
                  </a:extLst>
                </p14:cNvPr>
                <p14:cNvContentPartPr/>
                <p14:nvPr/>
              </p14:nvContentPartPr>
              <p14:xfrm>
                <a:off x="5701173" y="4683333"/>
                <a:ext cx="167400" cy="217080"/>
              </p14:xfrm>
            </p:contentPart>
          </mc:Choice>
          <mc:Fallback>
            <p:pic>
              <p:nvPicPr>
                <p:cNvPr id="211373" name="Freihand 211372">
                  <a:extLst>
                    <a:ext uri="{FF2B5EF4-FFF2-40B4-BE49-F238E27FC236}">
                      <a16:creationId xmlns:a16="http://schemas.microsoft.com/office/drawing/2014/main" id="{8AB7C23D-3537-3BF5-3549-6605D68679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92173" y="4674333"/>
                  <a:ext cx="185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1377" name="Freihand 211376">
                  <a:extLst>
                    <a:ext uri="{FF2B5EF4-FFF2-40B4-BE49-F238E27FC236}">
                      <a16:creationId xmlns:a16="http://schemas.microsoft.com/office/drawing/2014/main" id="{90934693-C45E-DC0A-7ABA-05922A27E5F7}"/>
                    </a:ext>
                  </a:extLst>
                </p14:cNvPr>
                <p14:cNvContentPartPr/>
                <p14:nvPr/>
              </p14:nvContentPartPr>
              <p14:xfrm>
                <a:off x="5920053" y="4679733"/>
                <a:ext cx="127800" cy="185400"/>
              </p14:xfrm>
            </p:contentPart>
          </mc:Choice>
          <mc:Fallback>
            <p:pic>
              <p:nvPicPr>
                <p:cNvPr id="211377" name="Freihand 211376">
                  <a:extLst>
                    <a:ext uri="{FF2B5EF4-FFF2-40B4-BE49-F238E27FC236}">
                      <a16:creationId xmlns:a16="http://schemas.microsoft.com/office/drawing/2014/main" id="{90934693-C45E-DC0A-7ABA-05922A27E5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11413" y="4670733"/>
                  <a:ext cx="14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1381" name="Freihand 211380">
                  <a:extLst>
                    <a:ext uri="{FF2B5EF4-FFF2-40B4-BE49-F238E27FC236}">
                      <a16:creationId xmlns:a16="http://schemas.microsoft.com/office/drawing/2014/main" id="{03377A00-651A-C8E2-8108-DF2483926BAB}"/>
                    </a:ext>
                  </a:extLst>
                </p14:cNvPr>
                <p14:cNvContentPartPr/>
                <p14:nvPr/>
              </p14:nvContentPartPr>
              <p14:xfrm>
                <a:off x="6106893" y="4650933"/>
                <a:ext cx="60120" cy="199440"/>
              </p14:xfrm>
            </p:contentPart>
          </mc:Choice>
          <mc:Fallback>
            <p:pic>
              <p:nvPicPr>
                <p:cNvPr id="211381" name="Freihand 211380">
                  <a:extLst>
                    <a:ext uri="{FF2B5EF4-FFF2-40B4-BE49-F238E27FC236}">
                      <a16:creationId xmlns:a16="http://schemas.microsoft.com/office/drawing/2014/main" id="{03377A00-651A-C8E2-8108-DF2483926BA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98253" y="4642293"/>
                  <a:ext cx="7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1385" name="Freihand 211384">
                  <a:extLst>
                    <a:ext uri="{FF2B5EF4-FFF2-40B4-BE49-F238E27FC236}">
                      <a16:creationId xmlns:a16="http://schemas.microsoft.com/office/drawing/2014/main" id="{290AF177-85A7-3546-4491-1ED6D3832698}"/>
                    </a:ext>
                  </a:extLst>
                </p14:cNvPr>
                <p14:cNvContentPartPr/>
                <p14:nvPr/>
              </p14:nvContentPartPr>
              <p14:xfrm>
                <a:off x="6202293" y="4814013"/>
                <a:ext cx="23040" cy="75600"/>
              </p14:xfrm>
            </p:contentPart>
          </mc:Choice>
          <mc:Fallback>
            <p:pic>
              <p:nvPicPr>
                <p:cNvPr id="211385" name="Freihand 211384">
                  <a:extLst>
                    <a:ext uri="{FF2B5EF4-FFF2-40B4-BE49-F238E27FC236}">
                      <a16:creationId xmlns:a16="http://schemas.microsoft.com/office/drawing/2014/main" id="{290AF177-85A7-3546-4491-1ED6D383269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93653" y="4805013"/>
                  <a:ext cx="40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1389" name="Freihand 211388">
                  <a:extLst>
                    <a:ext uri="{FF2B5EF4-FFF2-40B4-BE49-F238E27FC236}">
                      <a16:creationId xmlns:a16="http://schemas.microsoft.com/office/drawing/2014/main" id="{FA4A5A7A-1A11-98EF-E2C8-A8C66BD6D803}"/>
                    </a:ext>
                  </a:extLst>
                </p14:cNvPr>
                <p14:cNvContentPartPr/>
                <p14:nvPr/>
              </p14:nvContentPartPr>
              <p14:xfrm>
                <a:off x="6306333" y="4619973"/>
                <a:ext cx="108720" cy="188280"/>
              </p14:xfrm>
            </p:contentPart>
          </mc:Choice>
          <mc:Fallback>
            <p:pic>
              <p:nvPicPr>
                <p:cNvPr id="211389" name="Freihand 211388">
                  <a:extLst>
                    <a:ext uri="{FF2B5EF4-FFF2-40B4-BE49-F238E27FC236}">
                      <a16:creationId xmlns:a16="http://schemas.microsoft.com/office/drawing/2014/main" id="{FA4A5A7A-1A11-98EF-E2C8-A8C66BD6D80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97333" y="4611333"/>
                  <a:ext cx="126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0947" name="Freihand 210946">
                  <a:extLst>
                    <a:ext uri="{FF2B5EF4-FFF2-40B4-BE49-F238E27FC236}">
                      <a16:creationId xmlns:a16="http://schemas.microsoft.com/office/drawing/2014/main" id="{AC4ECCE8-43C1-158D-9B09-9E038B956ED6}"/>
                    </a:ext>
                  </a:extLst>
                </p14:cNvPr>
                <p14:cNvContentPartPr/>
                <p14:nvPr/>
              </p14:nvContentPartPr>
              <p14:xfrm>
                <a:off x="6452493" y="4608813"/>
                <a:ext cx="115920" cy="190080"/>
              </p14:xfrm>
            </p:contentPart>
          </mc:Choice>
          <mc:Fallback>
            <p:pic>
              <p:nvPicPr>
                <p:cNvPr id="210947" name="Freihand 210946">
                  <a:extLst>
                    <a:ext uri="{FF2B5EF4-FFF2-40B4-BE49-F238E27FC236}">
                      <a16:creationId xmlns:a16="http://schemas.microsoft.com/office/drawing/2014/main" id="{AC4ECCE8-43C1-158D-9B09-9E038B956E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43853" y="4599813"/>
                  <a:ext cx="133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0948" name="Freihand 210947">
                  <a:extLst>
                    <a:ext uri="{FF2B5EF4-FFF2-40B4-BE49-F238E27FC236}">
                      <a16:creationId xmlns:a16="http://schemas.microsoft.com/office/drawing/2014/main" id="{7398F394-2C88-2A8A-E5D9-A848B4AFB3A3}"/>
                    </a:ext>
                  </a:extLst>
                </p14:cNvPr>
                <p14:cNvContentPartPr/>
                <p14:nvPr/>
              </p14:nvContentPartPr>
              <p14:xfrm>
                <a:off x="6587133" y="4608453"/>
                <a:ext cx="107640" cy="174240"/>
              </p14:xfrm>
            </p:contentPart>
          </mc:Choice>
          <mc:Fallback>
            <p:pic>
              <p:nvPicPr>
                <p:cNvPr id="210948" name="Freihand 210947">
                  <a:extLst>
                    <a:ext uri="{FF2B5EF4-FFF2-40B4-BE49-F238E27FC236}">
                      <a16:creationId xmlns:a16="http://schemas.microsoft.com/office/drawing/2014/main" id="{7398F394-2C88-2A8A-E5D9-A848B4AFB3A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78133" y="4599453"/>
                  <a:ext cx="125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0954" name="Freihand 210953">
                  <a:extLst>
                    <a:ext uri="{FF2B5EF4-FFF2-40B4-BE49-F238E27FC236}">
                      <a16:creationId xmlns:a16="http://schemas.microsoft.com/office/drawing/2014/main" id="{E9CCD4FB-AD23-48C6-6980-6D718FE9B643}"/>
                    </a:ext>
                  </a:extLst>
                </p14:cNvPr>
                <p14:cNvContentPartPr/>
                <p14:nvPr/>
              </p14:nvContentPartPr>
              <p14:xfrm>
                <a:off x="6816813" y="4432773"/>
                <a:ext cx="24480" cy="14400"/>
              </p14:xfrm>
            </p:contentPart>
          </mc:Choice>
          <mc:Fallback>
            <p:pic>
              <p:nvPicPr>
                <p:cNvPr id="210954" name="Freihand 210953">
                  <a:extLst>
                    <a:ext uri="{FF2B5EF4-FFF2-40B4-BE49-F238E27FC236}">
                      <a16:creationId xmlns:a16="http://schemas.microsoft.com/office/drawing/2014/main" id="{E9CCD4FB-AD23-48C6-6980-6D718FE9B64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07813" y="4424133"/>
                  <a:ext cx="421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10966" name="Freihand 210965">
                <a:extLst>
                  <a:ext uri="{FF2B5EF4-FFF2-40B4-BE49-F238E27FC236}">
                    <a16:creationId xmlns:a16="http://schemas.microsoft.com/office/drawing/2014/main" id="{B42ABCA1-CA7E-75DA-DA36-652044517F85}"/>
                  </a:ext>
                </a:extLst>
              </p14:cNvPr>
              <p14:cNvContentPartPr/>
              <p14:nvPr/>
            </p14:nvContentPartPr>
            <p14:xfrm>
              <a:off x="7010133" y="4365813"/>
              <a:ext cx="125640" cy="137520"/>
            </p14:xfrm>
          </p:contentPart>
        </mc:Choice>
        <mc:Fallback>
          <p:pic>
            <p:nvPicPr>
              <p:cNvPr id="210966" name="Freihand 210965">
                <a:extLst>
                  <a:ext uri="{FF2B5EF4-FFF2-40B4-BE49-F238E27FC236}">
                    <a16:creationId xmlns:a16="http://schemas.microsoft.com/office/drawing/2014/main" id="{B42ABCA1-CA7E-75DA-DA36-652044517F8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001493" y="4356813"/>
                <a:ext cx="143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10968" name="Freihand 210967">
                <a:extLst>
                  <a:ext uri="{FF2B5EF4-FFF2-40B4-BE49-F238E27FC236}">
                    <a16:creationId xmlns:a16="http://schemas.microsoft.com/office/drawing/2014/main" id="{E47C2923-B4A1-AF06-3847-B7C027F97541}"/>
                  </a:ext>
                </a:extLst>
              </p14:cNvPr>
              <p14:cNvContentPartPr/>
              <p14:nvPr/>
            </p14:nvContentPartPr>
            <p14:xfrm>
              <a:off x="7211733" y="4365453"/>
              <a:ext cx="109080" cy="88920"/>
            </p14:xfrm>
          </p:contentPart>
        </mc:Choice>
        <mc:Fallback>
          <p:pic>
            <p:nvPicPr>
              <p:cNvPr id="210968" name="Freihand 210967">
                <a:extLst>
                  <a:ext uri="{FF2B5EF4-FFF2-40B4-BE49-F238E27FC236}">
                    <a16:creationId xmlns:a16="http://schemas.microsoft.com/office/drawing/2014/main" id="{E47C2923-B4A1-AF06-3847-B7C027F9754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203093" y="4356813"/>
                <a:ext cx="12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10980" name="Freihand 210979">
                <a:extLst>
                  <a:ext uri="{FF2B5EF4-FFF2-40B4-BE49-F238E27FC236}">
                    <a16:creationId xmlns:a16="http://schemas.microsoft.com/office/drawing/2014/main" id="{61E0F661-A0E2-4F5E-0128-88693A2A88A7}"/>
                  </a:ext>
                </a:extLst>
              </p14:cNvPr>
              <p14:cNvContentPartPr/>
              <p14:nvPr/>
            </p14:nvContentPartPr>
            <p14:xfrm>
              <a:off x="7441413" y="4344213"/>
              <a:ext cx="153000" cy="110160"/>
            </p14:xfrm>
          </p:contentPart>
        </mc:Choice>
        <mc:Fallback>
          <p:pic>
            <p:nvPicPr>
              <p:cNvPr id="210980" name="Freihand 210979">
                <a:extLst>
                  <a:ext uri="{FF2B5EF4-FFF2-40B4-BE49-F238E27FC236}">
                    <a16:creationId xmlns:a16="http://schemas.microsoft.com/office/drawing/2014/main" id="{61E0F661-A0E2-4F5E-0128-88693A2A88A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432413" y="4335213"/>
                <a:ext cx="17064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995" name="Gruppieren 210994">
            <a:extLst>
              <a:ext uri="{FF2B5EF4-FFF2-40B4-BE49-F238E27FC236}">
                <a16:creationId xmlns:a16="http://schemas.microsoft.com/office/drawing/2014/main" id="{D7B50CE9-9F23-63A7-B689-3BE1BE786B5C}"/>
              </a:ext>
            </a:extLst>
          </p:cNvPr>
          <p:cNvGrpSpPr/>
          <p:nvPr/>
        </p:nvGrpSpPr>
        <p:grpSpPr>
          <a:xfrm>
            <a:off x="4999173" y="3416493"/>
            <a:ext cx="2416680" cy="400320"/>
            <a:chOff x="4999173" y="3416493"/>
            <a:chExt cx="241668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10991" name="Freihand 210990">
                  <a:extLst>
                    <a:ext uri="{FF2B5EF4-FFF2-40B4-BE49-F238E27FC236}">
                      <a16:creationId xmlns:a16="http://schemas.microsoft.com/office/drawing/2014/main" id="{D1C9EA86-7AE8-D4B4-707F-517077D06EA4}"/>
                    </a:ext>
                  </a:extLst>
                </p14:cNvPr>
                <p14:cNvContentPartPr/>
                <p14:nvPr/>
              </p14:nvContentPartPr>
              <p14:xfrm>
                <a:off x="5037693" y="3470133"/>
                <a:ext cx="2378160" cy="346680"/>
              </p14:xfrm>
            </p:contentPart>
          </mc:Choice>
          <mc:Fallback>
            <p:pic>
              <p:nvPicPr>
                <p:cNvPr id="210991" name="Freihand 210990">
                  <a:extLst>
                    <a:ext uri="{FF2B5EF4-FFF2-40B4-BE49-F238E27FC236}">
                      <a16:creationId xmlns:a16="http://schemas.microsoft.com/office/drawing/2014/main" id="{D1C9EA86-7AE8-D4B4-707F-517077D06E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29053" y="3461133"/>
                  <a:ext cx="2395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10992" name="Freihand 210991">
                  <a:extLst>
                    <a:ext uri="{FF2B5EF4-FFF2-40B4-BE49-F238E27FC236}">
                      <a16:creationId xmlns:a16="http://schemas.microsoft.com/office/drawing/2014/main" id="{CF1954EC-7BCA-E45A-42ED-12721E6DFEF1}"/>
                    </a:ext>
                  </a:extLst>
                </p14:cNvPr>
                <p14:cNvContentPartPr/>
                <p14:nvPr/>
              </p14:nvContentPartPr>
              <p14:xfrm>
                <a:off x="4999173" y="3416493"/>
                <a:ext cx="193320" cy="281160"/>
              </p14:xfrm>
            </p:contentPart>
          </mc:Choice>
          <mc:Fallback>
            <p:pic>
              <p:nvPicPr>
                <p:cNvPr id="210992" name="Freihand 210991">
                  <a:extLst>
                    <a:ext uri="{FF2B5EF4-FFF2-40B4-BE49-F238E27FC236}">
                      <a16:creationId xmlns:a16="http://schemas.microsoft.com/office/drawing/2014/main" id="{CF1954EC-7BCA-E45A-42ED-12721E6DFEF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90533" y="3407493"/>
                  <a:ext cx="21096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98" name="Gruppieren 211597">
            <a:extLst>
              <a:ext uri="{FF2B5EF4-FFF2-40B4-BE49-F238E27FC236}">
                <a16:creationId xmlns:a16="http://schemas.microsoft.com/office/drawing/2014/main" id="{3E64B7A0-CB45-36ED-AAA2-98347A64BAE9}"/>
              </a:ext>
            </a:extLst>
          </p:cNvPr>
          <p:cNvGrpSpPr/>
          <p:nvPr/>
        </p:nvGrpSpPr>
        <p:grpSpPr>
          <a:xfrm>
            <a:off x="7572093" y="3179253"/>
            <a:ext cx="2333880" cy="892800"/>
            <a:chOff x="7572093" y="3179253"/>
            <a:chExt cx="2333880" cy="89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11001" name="Freihand 211000">
                  <a:extLst>
                    <a:ext uri="{FF2B5EF4-FFF2-40B4-BE49-F238E27FC236}">
                      <a16:creationId xmlns:a16="http://schemas.microsoft.com/office/drawing/2014/main" id="{15B08498-9FFF-710D-D25C-D6F86429387D}"/>
                    </a:ext>
                  </a:extLst>
                </p14:cNvPr>
                <p14:cNvContentPartPr/>
                <p14:nvPr/>
              </p14:nvContentPartPr>
              <p14:xfrm>
                <a:off x="7699173" y="3625653"/>
                <a:ext cx="74520" cy="169200"/>
              </p14:xfrm>
            </p:contentPart>
          </mc:Choice>
          <mc:Fallback>
            <p:pic>
              <p:nvPicPr>
                <p:cNvPr id="211001" name="Freihand 211000">
                  <a:extLst>
                    <a:ext uri="{FF2B5EF4-FFF2-40B4-BE49-F238E27FC236}">
                      <a16:creationId xmlns:a16="http://schemas.microsoft.com/office/drawing/2014/main" id="{15B08498-9FFF-710D-D25C-D6F8642938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90173" y="3616653"/>
                  <a:ext cx="92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11004" name="Freihand 211003">
                  <a:extLst>
                    <a:ext uri="{FF2B5EF4-FFF2-40B4-BE49-F238E27FC236}">
                      <a16:creationId xmlns:a16="http://schemas.microsoft.com/office/drawing/2014/main" id="{BB39925F-0974-0BFF-98FA-4E6FD8AB7E43}"/>
                    </a:ext>
                  </a:extLst>
                </p14:cNvPr>
                <p14:cNvContentPartPr/>
                <p14:nvPr/>
              </p14:nvContentPartPr>
              <p14:xfrm>
                <a:off x="7823373" y="3635733"/>
                <a:ext cx="120240" cy="127080"/>
              </p14:xfrm>
            </p:contentPart>
          </mc:Choice>
          <mc:Fallback>
            <p:pic>
              <p:nvPicPr>
                <p:cNvPr id="211004" name="Freihand 211003">
                  <a:extLst>
                    <a:ext uri="{FF2B5EF4-FFF2-40B4-BE49-F238E27FC236}">
                      <a16:creationId xmlns:a16="http://schemas.microsoft.com/office/drawing/2014/main" id="{BB39925F-0974-0BFF-98FA-4E6FD8AB7E4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14733" y="3626733"/>
                  <a:ext cx="137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11005" name="Freihand 211004">
                  <a:extLst>
                    <a:ext uri="{FF2B5EF4-FFF2-40B4-BE49-F238E27FC236}">
                      <a16:creationId xmlns:a16="http://schemas.microsoft.com/office/drawing/2014/main" id="{321F7C0F-006A-4BCB-278B-C2B9338249CE}"/>
                    </a:ext>
                  </a:extLst>
                </p14:cNvPr>
                <p14:cNvContentPartPr/>
                <p14:nvPr/>
              </p14:nvContentPartPr>
              <p14:xfrm>
                <a:off x="7982853" y="3570933"/>
                <a:ext cx="92520" cy="165600"/>
              </p14:xfrm>
            </p:contentPart>
          </mc:Choice>
          <mc:Fallback>
            <p:pic>
              <p:nvPicPr>
                <p:cNvPr id="211005" name="Freihand 211004">
                  <a:extLst>
                    <a:ext uri="{FF2B5EF4-FFF2-40B4-BE49-F238E27FC236}">
                      <a16:creationId xmlns:a16="http://schemas.microsoft.com/office/drawing/2014/main" id="{321F7C0F-006A-4BCB-278B-C2B9338249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73853" y="3562293"/>
                  <a:ext cx="110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11393" name="Freihand 211392">
                  <a:extLst>
                    <a:ext uri="{FF2B5EF4-FFF2-40B4-BE49-F238E27FC236}">
                      <a16:creationId xmlns:a16="http://schemas.microsoft.com/office/drawing/2014/main" id="{B509D251-141A-1CCF-BE7F-7A836F1676AC}"/>
                    </a:ext>
                  </a:extLst>
                </p14:cNvPr>
                <p14:cNvContentPartPr/>
                <p14:nvPr/>
              </p14:nvContentPartPr>
              <p14:xfrm>
                <a:off x="8175813" y="3671013"/>
                <a:ext cx="12960" cy="100080"/>
              </p14:xfrm>
            </p:contentPart>
          </mc:Choice>
          <mc:Fallback>
            <p:pic>
              <p:nvPicPr>
                <p:cNvPr id="211393" name="Freihand 211392">
                  <a:extLst>
                    <a:ext uri="{FF2B5EF4-FFF2-40B4-BE49-F238E27FC236}">
                      <a16:creationId xmlns:a16="http://schemas.microsoft.com/office/drawing/2014/main" id="{B509D251-141A-1CCF-BE7F-7A836F1676A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67173" y="3662013"/>
                  <a:ext cx="30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11395" name="Freihand 211394">
                  <a:extLst>
                    <a:ext uri="{FF2B5EF4-FFF2-40B4-BE49-F238E27FC236}">
                      <a16:creationId xmlns:a16="http://schemas.microsoft.com/office/drawing/2014/main" id="{9584101C-5784-40C9-BB56-6B934F50060E}"/>
                    </a:ext>
                  </a:extLst>
                </p14:cNvPr>
                <p14:cNvContentPartPr/>
                <p14:nvPr/>
              </p14:nvContentPartPr>
              <p14:xfrm>
                <a:off x="8195253" y="3510813"/>
                <a:ext cx="92520" cy="206640"/>
              </p14:xfrm>
            </p:contentPart>
          </mc:Choice>
          <mc:Fallback>
            <p:pic>
              <p:nvPicPr>
                <p:cNvPr id="211395" name="Freihand 211394">
                  <a:extLst>
                    <a:ext uri="{FF2B5EF4-FFF2-40B4-BE49-F238E27FC236}">
                      <a16:creationId xmlns:a16="http://schemas.microsoft.com/office/drawing/2014/main" id="{9584101C-5784-40C9-BB56-6B934F50060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86613" y="3502173"/>
                  <a:ext cx="1101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11406" name="Freihand 211405">
                  <a:extLst>
                    <a:ext uri="{FF2B5EF4-FFF2-40B4-BE49-F238E27FC236}">
                      <a16:creationId xmlns:a16="http://schemas.microsoft.com/office/drawing/2014/main" id="{0D43B492-0077-BB9E-DCA1-9ADD06134194}"/>
                    </a:ext>
                  </a:extLst>
                </p14:cNvPr>
                <p14:cNvContentPartPr/>
                <p14:nvPr/>
              </p14:nvContentPartPr>
              <p14:xfrm>
                <a:off x="8209653" y="3523773"/>
                <a:ext cx="148680" cy="180000"/>
              </p14:xfrm>
            </p:contentPart>
          </mc:Choice>
          <mc:Fallback>
            <p:pic>
              <p:nvPicPr>
                <p:cNvPr id="211406" name="Freihand 211405">
                  <a:extLst>
                    <a:ext uri="{FF2B5EF4-FFF2-40B4-BE49-F238E27FC236}">
                      <a16:creationId xmlns:a16="http://schemas.microsoft.com/office/drawing/2014/main" id="{0D43B492-0077-BB9E-DCA1-9ADD061341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01013" y="3515133"/>
                  <a:ext cx="166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11409" name="Freihand 211408">
                  <a:extLst>
                    <a:ext uri="{FF2B5EF4-FFF2-40B4-BE49-F238E27FC236}">
                      <a16:creationId xmlns:a16="http://schemas.microsoft.com/office/drawing/2014/main" id="{BF354819-DACA-BD67-B21C-47F9261C64DF}"/>
                    </a:ext>
                  </a:extLst>
                </p14:cNvPr>
                <p14:cNvContentPartPr/>
                <p14:nvPr/>
              </p14:nvContentPartPr>
              <p14:xfrm>
                <a:off x="8400093" y="3480573"/>
                <a:ext cx="71280" cy="216360"/>
              </p14:xfrm>
            </p:contentPart>
          </mc:Choice>
          <mc:Fallback>
            <p:pic>
              <p:nvPicPr>
                <p:cNvPr id="211409" name="Freihand 211408">
                  <a:extLst>
                    <a:ext uri="{FF2B5EF4-FFF2-40B4-BE49-F238E27FC236}">
                      <a16:creationId xmlns:a16="http://schemas.microsoft.com/office/drawing/2014/main" id="{BF354819-DACA-BD67-B21C-47F9261C64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91453" y="3471933"/>
                  <a:ext cx="88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11427" name="Freihand 211426">
                  <a:extLst>
                    <a:ext uri="{FF2B5EF4-FFF2-40B4-BE49-F238E27FC236}">
                      <a16:creationId xmlns:a16="http://schemas.microsoft.com/office/drawing/2014/main" id="{69FFFDC0-EBA6-09B4-BA1B-FB5549353304}"/>
                    </a:ext>
                  </a:extLst>
                </p14:cNvPr>
                <p14:cNvContentPartPr/>
                <p14:nvPr/>
              </p14:nvContentPartPr>
              <p14:xfrm>
                <a:off x="8395053" y="3566973"/>
                <a:ext cx="99720" cy="33120"/>
              </p14:xfrm>
            </p:contentPart>
          </mc:Choice>
          <mc:Fallback>
            <p:pic>
              <p:nvPicPr>
                <p:cNvPr id="211427" name="Freihand 211426">
                  <a:extLst>
                    <a:ext uri="{FF2B5EF4-FFF2-40B4-BE49-F238E27FC236}">
                      <a16:creationId xmlns:a16="http://schemas.microsoft.com/office/drawing/2014/main" id="{69FFFDC0-EBA6-09B4-BA1B-FB55493533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86053" y="3557973"/>
                  <a:ext cx="117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11446" name="Freihand 211445">
                  <a:extLst>
                    <a:ext uri="{FF2B5EF4-FFF2-40B4-BE49-F238E27FC236}">
                      <a16:creationId xmlns:a16="http://schemas.microsoft.com/office/drawing/2014/main" id="{E87A733D-7663-C398-6CEB-0E5E62A1347F}"/>
                    </a:ext>
                  </a:extLst>
                </p14:cNvPr>
                <p14:cNvContentPartPr/>
                <p14:nvPr/>
              </p14:nvContentPartPr>
              <p14:xfrm>
                <a:off x="8621133" y="3500733"/>
                <a:ext cx="129240" cy="49320"/>
              </p14:xfrm>
            </p:contentPart>
          </mc:Choice>
          <mc:Fallback>
            <p:pic>
              <p:nvPicPr>
                <p:cNvPr id="211446" name="Freihand 211445">
                  <a:extLst>
                    <a:ext uri="{FF2B5EF4-FFF2-40B4-BE49-F238E27FC236}">
                      <a16:creationId xmlns:a16="http://schemas.microsoft.com/office/drawing/2014/main" id="{E87A733D-7663-C398-6CEB-0E5E62A1347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612133" y="3491733"/>
                  <a:ext cx="146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11450" name="Freihand 211449">
                  <a:extLst>
                    <a:ext uri="{FF2B5EF4-FFF2-40B4-BE49-F238E27FC236}">
                      <a16:creationId xmlns:a16="http://schemas.microsoft.com/office/drawing/2014/main" id="{722FC57E-E5D0-250B-F257-DFC257A2BC3F}"/>
                    </a:ext>
                  </a:extLst>
                </p14:cNvPr>
                <p14:cNvContentPartPr/>
                <p14:nvPr/>
              </p14:nvContentPartPr>
              <p14:xfrm>
                <a:off x="8876013" y="3341253"/>
                <a:ext cx="86400" cy="219240"/>
              </p14:xfrm>
            </p:contentPart>
          </mc:Choice>
          <mc:Fallback>
            <p:pic>
              <p:nvPicPr>
                <p:cNvPr id="211450" name="Freihand 211449">
                  <a:extLst>
                    <a:ext uri="{FF2B5EF4-FFF2-40B4-BE49-F238E27FC236}">
                      <a16:creationId xmlns:a16="http://schemas.microsoft.com/office/drawing/2014/main" id="{722FC57E-E5D0-250B-F257-DFC257A2BC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67013" y="3332253"/>
                  <a:ext cx="104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11584" name="Freihand 211583">
                  <a:extLst>
                    <a:ext uri="{FF2B5EF4-FFF2-40B4-BE49-F238E27FC236}">
                      <a16:creationId xmlns:a16="http://schemas.microsoft.com/office/drawing/2014/main" id="{DF0C4E6B-07F6-6E04-3C58-1F0A9CF2ED6A}"/>
                    </a:ext>
                  </a:extLst>
                </p14:cNvPr>
                <p14:cNvContentPartPr/>
                <p14:nvPr/>
              </p14:nvContentPartPr>
              <p14:xfrm>
                <a:off x="9068613" y="3318573"/>
                <a:ext cx="80280" cy="144000"/>
              </p14:xfrm>
            </p:contentPart>
          </mc:Choice>
          <mc:Fallback>
            <p:pic>
              <p:nvPicPr>
                <p:cNvPr id="211584" name="Freihand 211583">
                  <a:extLst>
                    <a:ext uri="{FF2B5EF4-FFF2-40B4-BE49-F238E27FC236}">
                      <a16:creationId xmlns:a16="http://schemas.microsoft.com/office/drawing/2014/main" id="{DF0C4E6B-07F6-6E04-3C58-1F0A9CF2ED6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59613" y="3309933"/>
                  <a:ext cx="97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11585" name="Freihand 211584">
                  <a:extLst>
                    <a:ext uri="{FF2B5EF4-FFF2-40B4-BE49-F238E27FC236}">
                      <a16:creationId xmlns:a16="http://schemas.microsoft.com/office/drawing/2014/main" id="{ECBDE10F-71FB-E5F0-F3D9-318639E3420E}"/>
                    </a:ext>
                  </a:extLst>
                </p14:cNvPr>
                <p14:cNvContentPartPr/>
                <p14:nvPr/>
              </p14:nvContentPartPr>
              <p14:xfrm>
                <a:off x="9198573" y="3262053"/>
                <a:ext cx="110520" cy="205560"/>
              </p14:xfrm>
            </p:contentPart>
          </mc:Choice>
          <mc:Fallback>
            <p:pic>
              <p:nvPicPr>
                <p:cNvPr id="211585" name="Freihand 211584">
                  <a:extLst>
                    <a:ext uri="{FF2B5EF4-FFF2-40B4-BE49-F238E27FC236}">
                      <a16:creationId xmlns:a16="http://schemas.microsoft.com/office/drawing/2014/main" id="{ECBDE10F-71FB-E5F0-F3D9-318639E342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89573" y="3253413"/>
                  <a:ext cx="128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11586" name="Freihand 211585">
                  <a:extLst>
                    <a:ext uri="{FF2B5EF4-FFF2-40B4-BE49-F238E27FC236}">
                      <a16:creationId xmlns:a16="http://schemas.microsoft.com/office/drawing/2014/main" id="{8ADBCBEE-9C25-C402-12A2-75FF442A52E2}"/>
                    </a:ext>
                  </a:extLst>
                </p14:cNvPr>
                <p14:cNvContentPartPr/>
                <p14:nvPr/>
              </p14:nvContentPartPr>
              <p14:xfrm>
                <a:off x="9336093" y="3368613"/>
                <a:ext cx="20880" cy="185760"/>
              </p14:xfrm>
            </p:contentPart>
          </mc:Choice>
          <mc:Fallback>
            <p:pic>
              <p:nvPicPr>
                <p:cNvPr id="211586" name="Freihand 211585">
                  <a:extLst>
                    <a:ext uri="{FF2B5EF4-FFF2-40B4-BE49-F238E27FC236}">
                      <a16:creationId xmlns:a16="http://schemas.microsoft.com/office/drawing/2014/main" id="{8ADBCBEE-9C25-C402-12A2-75FF442A52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27453" y="3359973"/>
                  <a:ext cx="38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11587" name="Freihand 211586">
                  <a:extLst>
                    <a:ext uri="{FF2B5EF4-FFF2-40B4-BE49-F238E27FC236}">
                      <a16:creationId xmlns:a16="http://schemas.microsoft.com/office/drawing/2014/main" id="{63660344-1E51-472A-B43F-A40017C8D2FD}"/>
                    </a:ext>
                  </a:extLst>
                </p14:cNvPr>
                <p14:cNvContentPartPr/>
                <p14:nvPr/>
              </p14:nvContentPartPr>
              <p14:xfrm>
                <a:off x="9409173" y="3242613"/>
                <a:ext cx="128880" cy="151560"/>
              </p14:xfrm>
            </p:contentPart>
          </mc:Choice>
          <mc:Fallback>
            <p:pic>
              <p:nvPicPr>
                <p:cNvPr id="211587" name="Freihand 211586">
                  <a:extLst>
                    <a:ext uri="{FF2B5EF4-FFF2-40B4-BE49-F238E27FC236}">
                      <a16:creationId xmlns:a16="http://schemas.microsoft.com/office/drawing/2014/main" id="{63660344-1E51-472A-B43F-A40017C8D2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00533" y="3233613"/>
                  <a:ext cx="146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11588" name="Freihand 211587">
                  <a:extLst>
                    <a:ext uri="{FF2B5EF4-FFF2-40B4-BE49-F238E27FC236}">
                      <a16:creationId xmlns:a16="http://schemas.microsoft.com/office/drawing/2014/main" id="{971E93DF-1C65-126E-655C-F4B4CFA7CA33}"/>
                    </a:ext>
                  </a:extLst>
                </p14:cNvPr>
                <p14:cNvContentPartPr/>
                <p14:nvPr/>
              </p14:nvContentPartPr>
              <p14:xfrm>
                <a:off x="9434373" y="3212733"/>
                <a:ext cx="113400" cy="20160"/>
              </p14:xfrm>
            </p:contentPart>
          </mc:Choice>
          <mc:Fallback>
            <p:pic>
              <p:nvPicPr>
                <p:cNvPr id="211588" name="Freihand 211587">
                  <a:extLst>
                    <a:ext uri="{FF2B5EF4-FFF2-40B4-BE49-F238E27FC236}">
                      <a16:creationId xmlns:a16="http://schemas.microsoft.com/office/drawing/2014/main" id="{971E93DF-1C65-126E-655C-F4B4CFA7CA3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25733" y="3203733"/>
                  <a:ext cx="131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11589" name="Freihand 211588">
                  <a:extLst>
                    <a:ext uri="{FF2B5EF4-FFF2-40B4-BE49-F238E27FC236}">
                      <a16:creationId xmlns:a16="http://schemas.microsoft.com/office/drawing/2014/main" id="{B9F16B33-3CD7-A17B-C9B9-B0E003C283B0}"/>
                    </a:ext>
                  </a:extLst>
                </p14:cNvPr>
                <p14:cNvContentPartPr/>
                <p14:nvPr/>
              </p14:nvContentPartPr>
              <p14:xfrm>
                <a:off x="9605013" y="3179253"/>
                <a:ext cx="156960" cy="203760"/>
              </p14:xfrm>
            </p:contentPart>
          </mc:Choice>
          <mc:Fallback>
            <p:pic>
              <p:nvPicPr>
                <p:cNvPr id="211589" name="Freihand 211588">
                  <a:extLst>
                    <a:ext uri="{FF2B5EF4-FFF2-40B4-BE49-F238E27FC236}">
                      <a16:creationId xmlns:a16="http://schemas.microsoft.com/office/drawing/2014/main" id="{B9F16B33-3CD7-A17B-C9B9-B0E003C283B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96373" y="3170613"/>
                  <a:ext cx="174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11590" name="Freihand 211589">
                  <a:extLst>
                    <a:ext uri="{FF2B5EF4-FFF2-40B4-BE49-F238E27FC236}">
                      <a16:creationId xmlns:a16="http://schemas.microsoft.com/office/drawing/2014/main" id="{DC71E334-C57F-A7B0-6294-96C2A7E31722}"/>
                    </a:ext>
                  </a:extLst>
                </p14:cNvPr>
                <p14:cNvContentPartPr/>
                <p14:nvPr/>
              </p14:nvContentPartPr>
              <p14:xfrm>
                <a:off x="7572093" y="3494973"/>
                <a:ext cx="2333880" cy="568800"/>
              </p14:xfrm>
            </p:contentPart>
          </mc:Choice>
          <mc:Fallback>
            <p:pic>
              <p:nvPicPr>
                <p:cNvPr id="211590" name="Freihand 211589">
                  <a:extLst>
                    <a:ext uri="{FF2B5EF4-FFF2-40B4-BE49-F238E27FC236}">
                      <a16:creationId xmlns:a16="http://schemas.microsoft.com/office/drawing/2014/main" id="{DC71E334-C57F-A7B0-6294-96C2A7E317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63093" y="3485973"/>
                  <a:ext cx="23515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1E25553D-EB57-8E74-D2EF-DA1A5DACFEA4}"/>
                    </a:ext>
                  </a:extLst>
                </p14:cNvPr>
                <p14:cNvContentPartPr/>
                <p14:nvPr/>
              </p14:nvContentPartPr>
              <p14:xfrm>
                <a:off x="8453733" y="3937053"/>
                <a:ext cx="84600" cy="135000"/>
              </p14:xfrm>
            </p:contentPart>
          </mc:Choice>
          <mc:Fallback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1E25553D-EB57-8E74-D2EF-DA1A5DACFEA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44733" y="3928053"/>
                  <a:ext cx="102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7A5C8110-3535-B83D-E7B7-06BFBC53B43C}"/>
                    </a:ext>
                  </a:extLst>
                </p14:cNvPr>
                <p14:cNvContentPartPr/>
                <p14:nvPr/>
              </p14:nvContentPartPr>
              <p14:xfrm>
                <a:off x="8665053" y="3893493"/>
                <a:ext cx="123120" cy="123120"/>
              </p14:xfrm>
            </p:contentPart>
          </mc:Choice>
          <mc:Fallback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7A5C8110-3535-B83D-E7B7-06BFBC53B4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56413" y="3884493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8014F66C-93B5-3837-5F32-3690C9D53135}"/>
                    </a:ext>
                  </a:extLst>
                </p14:cNvPr>
                <p14:cNvContentPartPr/>
                <p14:nvPr/>
              </p14:nvContentPartPr>
              <p14:xfrm>
                <a:off x="8869533" y="3839853"/>
                <a:ext cx="61920" cy="138240"/>
              </p14:xfrm>
            </p:contentPart>
          </mc:Choice>
          <mc:Fallback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8014F66C-93B5-3837-5F32-3690C9D531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60893" y="3831213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1595" name="Freihand 211594">
                  <a:extLst>
                    <a:ext uri="{FF2B5EF4-FFF2-40B4-BE49-F238E27FC236}">
                      <a16:creationId xmlns:a16="http://schemas.microsoft.com/office/drawing/2014/main" id="{51468A60-199C-661F-4F74-EAFA40712B1F}"/>
                    </a:ext>
                  </a:extLst>
                </p14:cNvPr>
                <p14:cNvContentPartPr/>
                <p14:nvPr/>
              </p14:nvContentPartPr>
              <p14:xfrm>
                <a:off x="8990493" y="3802773"/>
                <a:ext cx="183960" cy="195840"/>
              </p14:xfrm>
            </p:contentPart>
          </mc:Choice>
          <mc:Fallback>
            <p:pic>
              <p:nvPicPr>
                <p:cNvPr id="211595" name="Freihand 211594">
                  <a:extLst>
                    <a:ext uri="{FF2B5EF4-FFF2-40B4-BE49-F238E27FC236}">
                      <a16:creationId xmlns:a16="http://schemas.microsoft.com/office/drawing/2014/main" id="{51468A60-199C-661F-4F74-EAFA40712B1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981493" y="3793773"/>
                  <a:ext cx="201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1596" name="Freihand 211595">
                  <a:extLst>
                    <a:ext uri="{FF2B5EF4-FFF2-40B4-BE49-F238E27FC236}">
                      <a16:creationId xmlns:a16="http://schemas.microsoft.com/office/drawing/2014/main" id="{12BD8173-0F0B-EEF9-F340-4FC6E8480D22}"/>
                    </a:ext>
                  </a:extLst>
                </p14:cNvPr>
                <p14:cNvContentPartPr/>
                <p14:nvPr/>
              </p14:nvContentPartPr>
              <p14:xfrm>
                <a:off x="9113973" y="3757053"/>
                <a:ext cx="89640" cy="34560"/>
              </p14:xfrm>
            </p:contentPart>
          </mc:Choice>
          <mc:Fallback>
            <p:pic>
              <p:nvPicPr>
                <p:cNvPr id="211596" name="Freihand 211595">
                  <a:extLst>
                    <a:ext uri="{FF2B5EF4-FFF2-40B4-BE49-F238E27FC236}">
                      <a16:creationId xmlns:a16="http://schemas.microsoft.com/office/drawing/2014/main" id="{12BD8173-0F0B-EEF9-F340-4FC6E8480D2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04973" y="3748053"/>
                  <a:ext cx="107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11597" name="Freihand 211596">
                  <a:extLst>
                    <a:ext uri="{FF2B5EF4-FFF2-40B4-BE49-F238E27FC236}">
                      <a16:creationId xmlns:a16="http://schemas.microsoft.com/office/drawing/2014/main" id="{1C662F5A-093B-31A3-0B75-561111A2EA6F}"/>
                    </a:ext>
                  </a:extLst>
                </p14:cNvPr>
                <p14:cNvContentPartPr/>
                <p14:nvPr/>
              </p14:nvContentPartPr>
              <p14:xfrm>
                <a:off x="9252573" y="3732573"/>
                <a:ext cx="113400" cy="217440"/>
              </p14:xfrm>
            </p:contentPart>
          </mc:Choice>
          <mc:Fallback>
            <p:pic>
              <p:nvPicPr>
                <p:cNvPr id="211597" name="Freihand 211596">
                  <a:extLst>
                    <a:ext uri="{FF2B5EF4-FFF2-40B4-BE49-F238E27FC236}">
                      <a16:creationId xmlns:a16="http://schemas.microsoft.com/office/drawing/2014/main" id="{1C662F5A-093B-31A3-0B75-561111A2EA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43573" y="3723573"/>
                  <a:ext cx="13104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11599" name="Freihand 211598">
                <a:extLst>
                  <a:ext uri="{FF2B5EF4-FFF2-40B4-BE49-F238E27FC236}">
                    <a16:creationId xmlns:a16="http://schemas.microsoft.com/office/drawing/2014/main" id="{14F85287-E8A7-7BA2-6ACA-6935A14010B6}"/>
                  </a:ext>
                </a:extLst>
              </p14:cNvPr>
              <p14:cNvContentPartPr/>
              <p14:nvPr/>
            </p14:nvContentPartPr>
            <p14:xfrm>
              <a:off x="8072853" y="1689213"/>
              <a:ext cx="720" cy="360"/>
            </p14:xfrm>
          </p:contentPart>
        </mc:Choice>
        <mc:Fallback>
          <p:pic>
            <p:nvPicPr>
              <p:cNvPr id="211599" name="Freihand 211598">
                <a:extLst>
                  <a:ext uri="{FF2B5EF4-FFF2-40B4-BE49-F238E27FC236}">
                    <a16:creationId xmlns:a16="http://schemas.microsoft.com/office/drawing/2014/main" id="{14F85287-E8A7-7BA2-6ACA-6935A14010B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063853" y="1680213"/>
                <a:ext cx="183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01" name="Gruppieren 211600">
            <a:extLst>
              <a:ext uri="{FF2B5EF4-FFF2-40B4-BE49-F238E27FC236}">
                <a16:creationId xmlns:a16="http://schemas.microsoft.com/office/drawing/2014/main" id="{EE7B6805-EBD3-4125-A048-FD6C3FA9E26E}"/>
              </a:ext>
            </a:extLst>
          </p:cNvPr>
          <p:cNvGrpSpPr/>
          <p:nvPr/>
        </p:nvGrpSpPr>
        <p:grpSpPr>
          <a:xfrm>
            <a:off x="6131373" y="569973"/>
            <a:ext cx="6044040" cy="914400"/>
            <a:chOff x="6131373" y="569973"/>
            <a:chExt cx="6044040" cy="9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A5E747-3A98-8896-917C-B15773647933}"/>
                    </a:ext>
                  </a:extLst>
                </p14:cNvPr>
                <p14:cNvContentPartPr/>
                <p14:nvPr/>
              </p14:nvContentPartPr>
              <p14:xfrm>
                <a:off x="7074933" y="1301853"/>
                <a:ext cx="6840" cy="14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A5E747-3A98-8896-917C-B1577364793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65933" y="1292853"/>
                  <a:ext cx="2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DBF7A85-F59F-209E-26CE-BAF23B1515A7}"/>
                    </a:ext>
                  </a:extLst>
                </p14:cNvPr>
                <p14:cNvContentPartPr/>
                <p14:nvPr/>
              </p14:nvContentPartPr>
              <p14:xfrm>
                <a:off x="7073853" y="1209333"/>
                <a:ext cx="13320" cy="189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DBF7A85-F59F-209E-26CE-BAF23B1515A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64853" y="1200333"/>
                  <a:ext cx="30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7EF3B10-9B14-4FA5-8A93-62216C56311C}"/>
                    </a:ext>
                  </a:extLst>
                </p14:cNvPr>
                <p14:cNvContentPartPr/>
                <p14:nvPr/>
              </p14:nvContentPartPr>
              <p14:xfrm>
                <a:off x="7032093" y="1178373"/>
                <a:ext cx="135720" cy="242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7EF3B10-9B14-4FA5-8A93-62216C5631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23093" y="1169733"/>
                  <a:ext cx="153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0E295A-F938-EA4B-FAAB-74C44F2F6F12}"/>
                    </a:ext>
                  </a:extLst>
                </p14:cNvPr>
                <p14:cNvContentPartPr/>
                <p14:nvPr/>
              </p14:nvContentPartPr>
              <p14:xfrm>
                <a:off x="7284813" y="1215453"/>
                <a:ext cx="26280" cy="183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0E295A-F938-EA4B-FAAB-74C44F2F6F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75813" y="1206453"/>
                  <a:ext cx="43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639C28-C0EC-372E-966D-B4E6C872E246}"/>
                    </a:ext>
                  </a:extLst>
                </p14:cNvPr>
                <p14:cNvContentPartPr/>
                <p14:nvPr/>
              </p14:nvContentPartPr>
              <p14:xfrm>
                <a:off x="7384893" y="1209693"/>
                <a:ext cx="59760" cy="161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639C28-C0EC-372E-966D-B4E6C872E24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76253" y="1201053"/>
                  <a:ext cx="77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CCC5909-CC2A-5764-146B-29EC03C23B47}"/>
                    </a:ext>
                  </a:extLst>
                </p14:cNvPr>
                <p14:cNvContentPartPr/>
                <p14:nvPr/>
              </p14:nvContentPartPr>
              <p14:xfrm>
                <a:off x="7371933" y="1160733"/>
                <a:ext cx="150840" cy="137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CCC5909-CC2A-5764-146B-29EC03C23B4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62933" y="1151733"/>
                  <a:ext cx="168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4DD719-3319-1F12-2F15-C536C1F704E2}"/>
                    </a:ext>
                  </a:extLst>
                </p14:cNvPr>
                <p14:cNvContentPartPr/>
                <p14:nvPr/>
              </p14:nvContentPartPr>
              <p14:xfrm>
                <a:off x="7621773" y="1284573"/>
                <a:ext cx="104040" cy="20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4DD719-3319-1F12-2F15-C536C1F704E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13133" y="1275573"/>
                  <a:ext cx="121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1461" name="Freihand 211460">
                  <a:extLst>
                    <a:ext uri="{FF2B5EF4-FFF2-40B4-BE49-F238E27FC236}">
                      <a16:creationId xmlns:a16="http://schemas.microsoft.com/office/drawing/2014/main" id="{E0D7A5D7-1782-B632-87A0-DC7938226A0D}"/>
                    </a:ext>
                  </a:extLst>
                </p14:cNvPr>
                <p14:cNvContentPartPr/>
                <p14:nvPr/>
              </p14:nvContentPartPr>
              <p14:xfrm>
                <a:off x="7924173" y="1202853"/>
                <a:ext cx="38160" cy="171000"/>
              </p14:xfrm>
            </p:contentPart>
          </mc:Choice>
          <mc:Fallback>
            <p:pic>
              <p:nvPicPr>
                <p:cNvPr id="211461" name="Freihand 211460">
                  <a:extLst>
                    <a:ext uri="{FF2B5EF4-FFF2-40B4-BE49-F238E27FC236}">
                      <a16:creationId xmlns:a16="http://schemas.microsoft.com/office/drawing/2014/main" id="{E0D7A5D7-1782-B632-87A0-DC7938226A0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15173" y="1194213"/>
                  <a:ext cx="55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1466" name="Freihand 211465">
                  <a:extLst>
                    <a:ext uri="{FF2B5EF4-FFF2-40B4-BE49-F238E27FC236}">
                      <a16:creationId xmlns:a16="http://schemas.microsoft.com/office/drawing/2014/main" id="{15EF12A9-2377-9956-D9CD-67F6FB9E8DD0}"/>
                    </a:ext>
                  </a:extLst>
                </p14:cNvPr>
                <p14:cNvContentPartPr/>
                <p14:nvPr/>
              </p14:nvContentPartPr>
              <p14:xfrm>
                <a:off x="7844973" y="1192053"/>
                <a:ext cx="191880" cy="205200"/>
              </p14:xfrm>
            </p:contentPart>
          </mc:Choice>
          <mc:Fallback>
            <p:pic>
              <p:nvPicPr>
                <p:cNvPr id="211466" name="Freihand 211465">
                  <a:extLst>
                    <a:ext uri="{FF2B5EF4-FFF2-40B4-BE49-F238E27FC236}">
                      <a16:creationId xmlns:a16="http://schemas.microsoft.com/office/drawing/2014/main" id="{15EF12A9-2377-9956-D9CD-67F6FB9E8DD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35973" y="1183413"/>
                  <a:ext cx="209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1479" name="Freihand 211478">
                  <a:extLst>
                    <a:ext uri="{FF2B5EF4-FFF2-40B4-BE49-F238E27FC236}">
                      <a16:creationId xmlns:a16="http://schemas.microsoft.com/office/drawing/2014/main" id="{B8A4C6D0-8443-A382-6189-5EBE8A915AF5}"/>
                    </a:ext>
                  </a:extLst>
                </p14:cNvPr>
                <p14:cNvContentPartPr/>
                <p14:nvPr/>
              </p14:nvContentPartPr>
              <p14:xfrm>
                <a:off x="8095893" y="1153893"/>
                <a:ext cx="172800" cy="330480"/>
              </p14:xfrm>
            </p:contentPart>
          </mc:Choice>
          <mc:Fallback>
            <p:pic>
              <p:nvPicPr>
                <p:cNvPr id="211479" name="Freihand 211478">
                  <a:extLst>
                    <a:ext uri="{FF2B5EF4-FFF2-40B4-BE49-F238E27FC236}">
                      <a16:creationId xmlns:a16="http://schemas.microsoft.com/office/drawing/2014/main" id="{B8A4C6D0-8443-A382-6189-5EBE8A915AF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87253" y="1145253"/>
                  <a:ext cx="1904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1492" name="Freihand 211491">
                  <a:extLst>
                    <a:ext uri="{FF2B5EF4-FFF2-40B4-BE49-F238E27FC236}">
                      <a16:creationId xmlns:a16="http://schemas.microsoft.com/office/drawing/2014/main" id="{C29B4958-4123-9365-3FFB-240FD3EE60F3}"/>
                    </a:ext>
                  </a:extLst>
                </p14:cNvPr>
                <p14:cNvContentPartPr/>
                <p14:nvPr/>
              </p14:nvContentPartPr>
              <p14:xfrm>
                <a:off x="8172573" y="1190973"/>
                <a:ext cx="191160" cy="198000"/>
              </p14:xfrm>
            </p:contentPart>
          </mc:Choice>
          <mc:Fallback>
            <p:pic>
              <p:nvPicPr>
                <p:cNvPr id="211492" name="Freihand 211491">
                  <a:extLst>
                    <a:ext uri="{FF2B5EF4-FFF2-40B4-BE49-F238E27FC236}">
                      <a16:creationId xmlns:a16="http://schemas.microsoft.com/office/drawing/2014/main" id="{C29B4958-4123-9365-3FFB-240FD3EE60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63933" y="1181973"/>
                  <a:ext cx="208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1499" name="Freihand 211498">
                  <a:extLst>
                    <a:ext uri="{FF2B5EF4-FFF2-40B4-BE49-F238E27FC236}">
                      <a16:creationId xmlns:a16="http://schemas.microsoft.com/office/drawing/2014/main" id="{E032191E-3CA0-1481-C09B-0451AE4C34B4}"/>
                    </a:ext>
                  </a:extLst>
                </p14:cNvPr>
                <p14:cNvContentPartPr/>
                <p14:nvPr/>
              </p14:nvContentPartPr>
              <p14:xfrm>
                <a:off x="8343933" y="1312293"/>
                <a:ext cx="114480" cy="57240"/>
              </p14:xfrm>
            </p:contentPart>
          </mc:Choice>
          <mc:Fallback>
            <p:pic>
              <p:nvPicPr>
                <p:cNvPr id="211499" name="Freihand 211498">
                  <a:extLst>
                    <a:ext uri="{FF2B5EF4-FFF2-40B4-BE49-F238E27FC236}">
                      <a16:creationId xmlns:a16="http://schemas.microsoft.com/office/drawing/2014/main" id="{E032191E-3CA0-1481-C09B-0451AE4C34B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5293" y="1303653"/>
                  <a:ext cx="132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1513" name="Freihand 211512">
                  <a:extLst>
                    <a:ext uri="{FF2B5EF4-FFF2-40B4-BE49-F238E27FC236}">
                      <a16:creationId xmlns:a16="http://schemas.microsoft.com/office/drawing/2014/main" id="{F99ECAD4-03A5-9965-E308-CE837042F11E}"/>
                    </a:ext>
                  </a:extLst>
                </p14:cNvPr>
                <p14:cNvContentPartPr/>
                <p14:nvPr/>
              </p14:nvContentPartPr>
              <p14:xfrm>
                <a:off x="8506653" y="1172613"/>
                <a:ext cx="101520" cy="208800"/>
              </p14:xfrm>
            </p:contentPart>
          </mc:Choice>
          <mc:Fallback>
            <p:pic>
              <p:nvPicPr>
                <p:cNvPr id="211513" name="Freihand 211512">
                  <a:extLst>
                    <a:ext uri="{FF2B5EF4-FFF2-40B4-BE49-F238E27FC236}">
                      <a16:creationId xmlns:a16="http://schemas.microsoft.com/office/drawing/2014/main" id="{F99ECAD4-03A5-9965-E308-CE837042F11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98013" y="1163613"/>
                  <a:ext cx="119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1516" name="Freihand 211515">
                  <a:extLst>
                    <a:ext uri="{FF2B5EF4-FFF2-40B4-BE49-F238E27FC236}">
                      <a16:creationId xmlns:a16="http://schemas.microsoft.com/office/drawing/2014/main" id="{29BC066F-52F8-F143-4767-D3B86C55EAE7}"/>
                    </a:ext>
                  </a:extLst>
                </p14:cNvPr>
                <p14:cNvContentPartPr/>
                <p14:nvPr/>
              </p14:nvContentPartPr>
              <p14:xfrm>
                <a:off x="8654253" y="1241733"/>
                <a:ext cx="224640" cy="117000"/>
              </p14:xfrm>
            </p:contentPart>
          </mc:Choice>
          <mc:Fallback>
            <p:pic>
              <p:nvPicPr>
                <p:cNvPr id="211516" name="Freihand 211515">
                  <a:extLst>
                    <a:ext uri="{FF2B5EF4-FFF2-40B4-BE49-F238E27FC236}">
                      <a16:creationId xmlns:a16="http://schemas.microsoft.com/office/drawing/2014/main" id="{29BC066F-52F8-F143-4767-D3B86C55EAE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45613" y="1233093"/>
                  <a:ext cx="242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1009" name="Freihand 211008">
                  <a:extLst>
                    <a:ext uri="{FF2B5EF4-FFF2-40B4-BE49-F238E27FC236}">
                      <a16:creationId xmlns:a16="http://schemas.microsoft.com/office/drawing/2014/main" id="{48CF0B81-2F62-9E5E-7DC4-ABC0F136ECC6}"/>
                    </a:ext>
                  </a:extLst>
                </p14:cNvPr>
                <p14:cNvContentPartPr/>
                <p14:nvPr/>
              </p14:nvContentPartPr>
              <p14:xfrm>
                <a:off x="9022533" y="1289613"/>
                <a:ext cx="164160" cy="31320"/>
              </p14:xfrm>
            </p:contentPart>
          </mc:Choice>
          <mc:Fallback>
            <p:pic>
              <p:nvPicPr>
                <p:cNvPr id="211009" name="Freihand 211008">
                  <a:extLst>
                    <a:ext uri="{FF2B5EF4-FFF2-40B4-BE49-F238E27FC236}">
                      <a16:creationId xmlns:a16="http://schemas.microsoft.com/office/drawing/2014/main" id="{48CF0B81-2F62-9E5E-7DC4-ABC0F136ECC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13533" y="1280973"/>
                  <a:ext cx="181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2BB39939-EC53-70DB-094A-DCDE3029E0BD}"/>
                    </a:ext>
                  </a:extLst>
                </p14:cNvPr>
                <p14:cNvContentPartPr/>
                <p14:nvPr/>
              </p14:nvContentPartPr>
              <p14:xfrm>
                <a:off x="9023973" y="1354413"/>
                <a:ext cx="159480" cy="19440"/>
              </p14:xfrm>
            </p:contentPart>
          </mc:Choice>
          <mc:Fallback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2BB39939-EC53-70DB-094A-DCDE3029E0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15333" y="1345413"/>
                  <a:ext cx="17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D1FB5B22-C0D3-F5C3-DBC2-BBD5956DD100}"/>
                    </a:ext>
                  </a:extLst>
                </p14:cNvPr>
                <p14:cNvContentPartPr/>
                <p14:nvPr/>
              </p14:nvContentPartPr>
              <p14:xfrm>
                <a:off x="9544173" y="1097013"/>
                <a:ext cx="36000" cy="72360"/>
              </p14:xfrm>
            </p:contentPart>
          </mc:Choice>
          <mc:Fallback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D1FB5B22-C0D3-F5C3-DBC2-BBD5956DD1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35533" y="1088013"/>
                  <a:ext cx="53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59B64061-05E9-8BD4-8C3E-6D505F58EFBE}"/>
                    </a:ext>
                  </a:extLst>
                </p14:cNvPr>
                <p14:cNvContentPartPr/>
                <p14:nvPr/>
              </p14:nvContentPartPr>
              <p14:xfrm>
                <a:off x="9480813" y="1036893"/>
                <a:ext cx="140760" cy="194040"/>
              </p14:xfrm>
            </p:contentPart>
          </mc:Choice>
          <mc:Fallback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59B64061-05E9-8BD4-8C3E-6D505F58EFB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471813" y="1027893"/>
                  <a:ext cx="158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DB3EDDA1-C50C-BF10-1622-DE66705E40B3}"/>
                    </a:ext>
                  </a:extLst>
                </p14:cNvPr>
                <p14:cNvContentPartPr/>
                <p14:nvPr/>
              </p14:nvContentPartPr>
              <p14:xfrm>
                <a:off x="9693573" y="1157853"/>
                <a:ext cx="29880" cy="48240"/>
              </p14:xfrm>
            </p:contentPart>
          </mc:Choice>
          <mc:Fallback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DB3EDDA1-C50C-BF10-1622-DE66705E40B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684933" y="1148853"/>
                  <a:ext cx="47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A713E19E-3670-BD6D-7F50-CAB65CB3CF62}"/>
                    </a:ext>
                  </a:extLst>
                </p14:cNvPr>
                <p14:cNvContentPartPr/>
                <p14:nvPr/>
              </p14:nvContentPartPr>
              <p14:xfrm>
                <a:off x="9820653" y="1098093"/>
                <a:ext cx="49320" cy="111600"/>
              </p14:xfrm>
            </p:contentPart>
          </mc:Choice>
          <mc:Fallback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A713E19E-3670-BD6D-7F50-CAB65CB3CF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12013" y="1089093"/>
                  <a:ext cx="66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1531D74C-B3A5-1983-1B20-7EF9986FB67D}"/>
                    </a:ext>
                  </a:extLst>
                </p14:cNvPr>
                <p14:cNvContentPartPr/>
                <p14:nvPr/>
              </p14:nvContentPartPr>
              <p14:xfrm>
                <a:off x="9806613" y="1055973"/>
                <a:ext cx="148680" cy="101160"/>
              </p14:xfrm>
            </p:contentPart>
          </mc:Choice>
          <mc:Fallback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1531D74C-B3A5-1983-1B20-7EF9986FB6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97613" y="1047333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85E0E633-09DE-BE9C-EC25-F46F69D7AF63}"/>
                    </a:ext>
                  </a:extLst>
                </p14:cNvPr>
                <p14:cNvContentPartPr/>
                <p14:nvPr/>
              </p14:nvContentPartPr>
              <p14:xfrm>
                <a:off x="10053573" y="1113213"/>
                <a:ext cx="147240" cy="89280"/>
              </p14:xfrm>
            </p:contentPart>
          </mc:Choice>
          <mc:Fallback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85E0E633-09DE-BE9C-EC25-F46F69D7AF6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44573" y="1104213"/>
                  <a:ext cx="164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5E78F4D3-CDA5-34CF-BBBB-25E01B9C9F9A}"/>
                    </a:ext>
                  </a:extLst>
                </p14:cNvPr>
                <p14:cNvContentPartPr/>
                <p14:nvPr/>
              </p14:nvContentPartPr>
              <p14:xfrm>
                <a:off x="10285053" y="1140933"/>
                <a:ext cx="364320" cy="56880"/>
              </p14:xfrm>
            </p:contentPart>
          </mc:Choice>
          <mc:Fallback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5E78F4D3-CDA5-34CF-BBBB-25E01B9C9F9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276413" y="1132293"/>
                  <a:ext cx="38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36DE33C1-A9D9-167F-53C0-39CA5FE8A6BF}"/>
                    </a:ext>
                  </a:extLst>
                </p14:cNvPr>
                <p14:cNvContentPartPr/>
                <p14:nvPr/>
              </p14:nvContentPartPr>
              <p14:xfrm>
                <a:off x="10703733" y="1144533"/>
                <a:ext cx="36000" cy="50760"/>
              </p14:xfrm>
            </p:contentPart>
          </mc:Choice>
          <mc:Fallback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36DE33C1-A9D9-167F-53C0-39CA5FE8A6B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94733" y="1135893"/>
                  <a:ext cx="53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9662DFCB-7067-034A-6330-0A7E192F8153}"/>
                    </a:ext>
                  </a:extLst>
                </p14:cNvPr>
                <p14:cNvContentPartPr/>
                <p14:nvPr/>
              </p14:nvContentPartPr>
              <p14:xfrm>
                <a:off x="10761333" y="1147773"/>
                <a:ext cx="46800" cy="58680"/>
              </p14:xfrm>
            </p:contentPart>
          </mc:Choice>
          <mc:Fallback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9662DFCB-7067-034A-6330-0A7E192F815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52693" y="1138773"/>
                  <a:ext cx="64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451A2F73-1066-7B58-B417-0C836027C55A}"/>
                    </a:ext>
                  </a:extLst>
                </p14:cNvPr>
                <p14:cNvContentPartPr/>
                <p14:nvPr/>
              </p14:nvContentPartPr>
              <p14:xfrm>
                <a:off x="10864653" y="1035093"/>
                <a:ext cx="182520" cy="153720"/>
              </p14:xfrm>
            </p:contentPart>
          </mc:Choice>
          <mc:Fallback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451A2F73-1066-7B58-B417-0C836027C5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56013" y="1026453"/>
                  <a:ext cx="200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932EF7B9-2A82-C1FF-0A46-4B075EC8E812}"/>
                    </a:ext>
                  </a:extLst>
                </p14:cNvPr>
                <p14:cNvContentPartPr/>
                <p14:nvPr/>
              </p14:nvContentPartPr>
              <p14:xfrm>
                <a:off x="9497733" y="1373493"/>
                <a:ext cx="1561320" cy="22320"/>
              </p14:xfrm>
            </p:contentPart>
          </mc:Choice>
          <mc:Fallback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932EF7B9-2A82-C1FF-0A46-4B075EC8E8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88733" y="1364853"/>
                  <a:ext cx="1578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1115" name="Freihand 211114">
                  <a:extLst>
                    <a:ext uri="{FF2B5EF4-FFF2-40B4-BE49-F238E27FC236}">
                      <a16:creationId xmlns:a16="http://schemas.microsoft.com/office/drawing/2014/main" id="{51675A80-27DC-C017-B7A9-0A15F6AB6D38}"/>
                    </a:ext>
                  </a:extLst>
                </p14:cNvPr>
                <p14:cNvContentPartPr/>
                <p14:nvPr/>
              </p14:nvContentPartPr>
              <p14:xfrm>
                <a:off x="11257053" y="1394733"/>
                <a:ext cx="34560" cy="12960"/>
              </p14:xfrm>
            </p:contentPart>
          </mc:Choice>
          <mc:Fallback>
            <p:pic>
              <p:nvPicPr>
                <p:cNvPr id="211115" name="Freihand 211114">
                  <a:extLst>
                    <a:ext uri="{FF2B5EF4-FFF2-40B4-BE49-F238E27FC236}">
                      <a16:creationId xmlns:a16="http://schemas.microsoft.com/office/drawing/2014/main" id="{51675A80-27DC-C017-B7A9-0A15F6AB6D3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48413" y="1386093"/>
                  <a:ext cx="5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893ABFD6-FF00-0BAA-5C6C-7061F3E7E8C4}"/>
                    </a:ext>
                  </a:extLst>
                </p14:cNvPr>
                <p14:cNvContentPartPr/>
                <p14:nvPr/>
              </p14:nvContentPartPr>
              <p14:xfrm>
                <a:off x="11494293" y="1242453"/>
                <a:ext cx="201240" cy="168120"/>
              </p14:xfrm>
            </p:contentPart>
          </mc:Choice>
          <mc:Fallback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893ABFD6-FF00-0BAA-5C6C-7061F3E7E8C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85653" y="1233453"/>
                  <a:ext cx="218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8D854701-A756-40F1-3F1D-EB94BF537D25}"/>
                    </a:ext>
                  </a:extLst>
                </p14:cNvPr>
                <p14:cNvContentPartPr/>
                <p14:nvPr/>
              </p14:nvContentPartPr>
              <p14:xfrm>
                <a:off x="11761773" y="1251453"/>
                <a:ext cx="175320" cy="130680"/>
              </p14:xfrm>
            </p:contentPart>
          </mc:Choice>
          <mc:Fallback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8D854701-A756-40F1-3F1D-EB94BF537D2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752773" y="1242453"/>
                  <a:ext cx="192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1127" name="Freihand 211126">
                  <a:extLst>
                    <a:ext uri="{FF2B5EF4-FFF2-40B4-BE49-F238E27FC236}">
                      <a16:creationId xmlns:a16="http://schemas.microsoft.com/office/drawing/2014/main" id="{37236E91-6A7F-9A7A-2FE2-96F8221D7242}"/>
                    </a:ext>
                  </a:extLst>
                </p14:cNvPr>
                <p14:cNvContentPartPr/>
                <p14:nvPr/>
              </p14:nvContentPartPr>
              <p14:xfrm>
                <a:off x="11971653" y="1260813"/>
                <a:ext cx="117360" cy="119880"/>
              </p14:xfrm>
            </p:contentPart>
          </mc:Choice>
          <mc:Fallback>
            <p:pic>
              <p:nvPicPr>
                <p:cNvPr id="211127" name="Freihand 211126">
                  <a:extLst>
                    <a:ext uri="{FF2B5EF4-FFF2-40B4-BE49-F238E27FC236}">
                      <a16:creationId xmlns:a16="http://schemas.microsoft.com/office/drawing/2014/main" id="{37236E91-6A7F-9A7A-2FE2-96F8221D72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962653" y="1252173"/>
                  <a:ext cx="135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BD9C5B4B-0E5E-B828-3EFF-994C51D91A03}"/>
                    </a:ext>
                  </a:extLst>
                </p14:cNvPr>
                <p14:cNvContentPartPr/>
                <p14:nvPr/>
              </p14:nvContentPartPr>
              <p14:xfrm>
                <a:off x="6131373" y="569973"/>
                <a:ext cx="6044040" cy="461880"/>
              </p14:xfrm>
            </p:contentPart>
          </mc:Choice>
          <mc:Fallback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BD9C5B4B-0E5E-B828-3EFF-994C51D91A0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122373" y="561333"/>
                  <a:ext cx="606168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11602" name="Freihand 211601">
                <a:extLst>
                  <a:ext uri="{FF2B5EF4-FFF2-40B4-BE49-F238E27FC236}">
                    <a16:creationId xmlns:a16="http://schemas.microsoft.com/office/drawing/2014/main" id="{31D0704F-6328-EB76-FDFE-15383CFA16C8}"/>
                  </a:ext>
                </a:extLst>
              </p14:cNvPr>
              <p14:cNvContentPartPr/>
              <p14:nvPr/>
            </p14:nvContentPartPr>
            <p14:xfrm>
              <a:off x="807333" y="1960293"/>
              <a:ext cx="2128320" cy="2131560"/>
            </p14:xfrm>
          </p:contentPart>
        </mc:Choice>
        <mc:Fallback>
          <p:pic>
            <p:nvPicPr>
              <p:cNvPr id="211602" name="Freihand 211601">
                <a:extLst>
                  <a:ext uri="{FF2B5EF4-FFF2-40B4-BE49-F238E27FC236}">
                    <a16:creationId xmlns:a16="http://schemas.microsoft.com/office/drawing/2014/main" id="{31D0704F-6328-EB76-FDFE-15383CFA16C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98693" y="1951653"/>
                <a:ext cx="2145960" cy="21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66" name="Gruppieren 211665">
            <a:extLst>
              <a:ext uri="{FF2B5EF4-FFF2-40B4-BE49-F238E27FC236}">
                <a16:creationId xmlns:a16="http://schemas.microsoft.com/office/drawing/2014/main" id="{8473C245-9BC8-035E-7A9F-B80D41B8243A}"/>
              </a:ext>
            </a:extLst>
          </p:cNvPr>
          <p:cNvGrpSpPr/>
          <p:nvPr/>
        </p:nvGrpSpPr>
        <p:grpSpPr>
          <a:xfrm>
            <a:off x="5643933" y="5046573"/>
            <a:ext cx="2247480" cy="793080"/>
            <a:chOff x="5643933" y="5046573"/>
            <a:chExt cx="224748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1644" name="Freihand 211643">
                  <a:extLst>
                    <a:ext uri="{FF2B5EF4-FFF2-40B4-BE49-F238E27FC236}">
                      <a16:creationId xmlns:a16="http://schemas.microsoft.com/office/drawing/2014/main" id="{A3BC276A-9C24-A57F-A981-F5463D1069F4}"/>
                    </a:ext>
                  </a:extLst>
                </p14:cNvPr>
                <p14:cNvContentPartPr/>
                <p14:nvPr/>
              </p14:nvContentPartPr>
              <p14:xfrm>
                <a:off x="5647893" y="5367693"/>
                <a:ext cx="105120" cy="214560"/>
              </p14:xfrm>
            </p:contentPart>
          </mc:Choice>
          <mc:Fallback>
            <p:pic>
              <p:nvPicPr>
                <p:cNvPr id="211644" name="Freihand 211643">
                  <a:extLst>
                    <a:ext uri="{FF2B5EF4-FFF2-40B4-BE49-F238E27FC236}">
                      <a16:creationId xmlns:a16="http://schemas.microsoft.com/office/drawing/2014/main" id="{A3BC276A-9C24-A57F-A981-F5463D1069F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39253" y="5359053"/>
                  <a:ext cx="122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1645" name="Freihand 211644">
                  <a:extLst>
                    <a:ext uri="{FF2B5EF4-FFF2-40B4-BE49-F238E27FC236}">
                      <a16:creationId xmlns:a16="http://schemas.microsoft.com/office/drawing/2014/main" id="{B793CA8F-9B5E-C327-A904-D23E22F86809}"/>
                    </a:ext>
                  </a:extLst>
                </p14:cNvPr>
                <p14:cNvContentPartPr/>
                <p14:nvPr/>
              </p14:nvContentPartPr>
              <p14:xfrm>
                <a:off x="5643933" y="5378853"/>
                <a:ext cx="488160" cy="155880"/>
              </p14:xfrm>
            </p:contentPart>
          </mc:Choice>
          <mc:Fallback>
            <p:pic>
              <p:nvPicPr>
                <p:cNvPr id="211645" name="Freihand 211644">
                  <a:extLst>
                    <a:ext uri="{FF2B5EF4-FFF2-40B4-BE49-F238E27FC236}">
                      <a16:creationId xmlns:a16="http://schemas.microsoft.com/office/drawing/2014/main" id="{B793CA8F-9B5E-C327-A904-D23E22F8680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634933" y="5369853"/>
                  <a:ext cx="505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1646" name="Freihand 211645">
                  <a:extLst>
                    <a:ext uri="{FF2B5EF4-FFF2-40B4-BE49-F238E27FC236}">
                      <a16:creationId xmlns:a16="http://schemas.microsoft.com/office/drawing/2014/main" id="{C50BFD91-1DB0-D7EA-07FA-56025E0FC99D}"/>
                    </a:ext>
                  </a:extLst>
                </p14:cNvPr>
                <p14:cNvContentPartPr/>
                <p14:nvPr/>
              </p14:nvContentPartPr>
              <p14:xfrm>
                <a:off x="5991693" y="5463453"/>
                <a:ext cx="127080" cy="27000"/>
              </p14:xfrm>
            </p:contentPart>
          </mc:Choice>
          <mc:Fallback>
            <p:pic>
              <p:nvPicPr>
                <p:cNvPr id="211646" name="Freihand 211645">
                  <a:extLst>
                    <a:ext uri="{FF2B5EF4-FFF2-40B4-BE49-F238E27FC236}">
                      <a16:creationId xmlns:a16="http://schemas.microsoft.com/office/drawing/2014/main" id="{C50BFD91-1DB0-D7EA-07FA-56025E0FC99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82693" y="5454453"/>
                  <a:ext cx="144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1647" name="Freihand 211646">
                  <a:extLst>
                    <a:ext uri="{FF2B5EF4-FFF2-40B4-BE49-F238E27FC236}">
                      <a16:creationId xmlns:a16="http://schemas.microsoft.com/office/drawing/2014/main" id="{D6CD58C9-8782-F57E-8A49-837ED210A599}"/>
                    </a:ext>
                  </a:extLst>
                </p14:cNvPr>
                <p14:cNvContentPartPr/>
                <p14:nvPr/>
              </p14:nvContentPartPr>
              <p14:xfrm>
                <a:off x="6426213" y="5089773"/>
                <a:ext cx="155880" cy="209160"/>
              </p14:xfrm>
            </p:contentPart>
          </mc:Choice>
          <mc:Fallback>
            <p:pic>
              <p:nvPicPr>
                <p:cNvPr id="211647" name="Freihand 211646">
                  <a:extLst>
                    <a:ext uri="{FF2B5EF4-FFF2-40B4-BE49-F238E27FC236}">
                      <a16:creationId xmlns:a16="http://schemas.microsoft.com/office/drawing/2014/main" id="{D6CD58C9-8782-F57E-8A49-837ED210A5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17573" y="5080773"/>
                  <a:ext cx="173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1648" name="Freihand 211647">
                  <a:extLst>
                    <a:ext uri="{FF2B5EF4-FFF2-40B4-BE49-F238E27FC236}">
                      <a16:creationId xmlns:a16="http://schemas.microsoft.com/office/drawing/2014/main" id="{3B8C69C1-50D7-6DB0-8208-AD792D9EFEDD}"/>
                    </a:ext>
                  </a:extLst>
                </p14:cNvPr>
                <p14:cNvContentPartPr/>
                <p14:nvPr/>
              </p14:nvContentPartPr>
              <p14:xfrm>
                <a:off x="6669573" y="5060253"/>
                <a:ext cx="207000" cy="256680"/>
              </p14:xfrm>
            </p:contentPart>
          </mc:Choice>
          <mc:Fallback>
            <p:pic>
              <p:nvPicPr>
                <p:cNvPr id="211648" name="Freihand 211647">
                  <a:extLst>
                    <a:ext uri="{FF2B5EF4-FFF2-40B4-BE49-F238E27FC236}">
                      <a16:creationId xmlns:a16="http://schemas.microsoft.com/office/drawing/2014/main" id="{3B8C69C1-50D7-6DB0-8208-AD792D9EFED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60933" y="5051613"/>
                  <a:ext cx="224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1649" name="Freihand 211648">
                  <a:extLst>
                    <a:ext uri="{FF2B5EF4-FFF2-40B4-BE49-F238E27FC236}">
                      <a16:creationId xmlns:a16="http://schemas.microsoft.com/office/drawing/2014/main" id="{B974915B-FC05-15E3-D288-F2BD6D4FFB51}"/>
                    </a:ext>
                  </a:extLst>
                </p14:cNvPr>
                <p14:cNvContentPartPr/>
                <p14:nvPr/>
              </p14:nvContentPartPr>
              <p14:xfrm>
                <a:off x="6855333" y="5046573"/>
                <a:ext cx="231480" cy="201240"/>
              </p14:xfrm>
            </p:contentPart>
          </mc:Choice>
          <mc:Fallback>
            <p:pic>
              <p:nvPicPr>
                <p:cNvPr id="211649" name="Freihand 211648">
                  <a:extLst>
                    <a:ext uri="{FF2B5EF4-FFF2-40B4-BE49-F238E27FC236}">
                      <a16:creationId xmlns:a16="http://schemas.microsoft.com/office/drawing/2014/main" id="{B974915B-FC05-15E3-D288-F2BD6D4FFB5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46333" y="5037933"/>
                  <a:ext cx="249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1650" name="Freihand 211649">
                  <a:extLst>
                    <a:ext uri="{FF2B5EF4-FFF2-40B4-BE49-F238E27FC236}">
                      <a16:creationId xmlns:a16="http://schemas.microsoft.com/office/drawing/2014/main" id="{DEC60FAB-1934-5935-7737-C7CCA9FC48E2}"/>
                    </a:ext>
                  </a:extLst>
                </p14:cNvPr>
                <p14:cNvContentPartPr/>
                <p14:nvPr/>
              </p14:nvContentPartPr>
              <p14:xfrm>
                <a:off x="7069173" y="5096613"/>
                <a:ext cx="22320" cy="122760"/>
              </p14:xfrm>
            </p:contentPart>
          </mc:Choice>
          <mc:Fallback>
            <p:pic>
              <p:nvPicPr>
                <p:cNvPr id="211650" name="Freihand 211649">
                  <a:extLst>
                    <a:ext uri="{FF2B5EF4-FFF2-40B4-BE49-F238E27FC236}">
                      <a16:creationId xmlns:a16="http://schemas.microsoft.com/office/drawing/2014/main" id="{DEC60FAB-1934-5935-7737-C7CCA9FC48E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60173" y="5087613"/>
                  <a:ext cx="39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1651" name="Freihand 211650">
                  <a:extLst>
                    <a:ext uri="{FF2B5EF4-FFF2-40B4-BE49-F238E27FC236}">
                      <a16:creationId xmlns:a16="http://schemas.microsoft.com/office/drawing/2014/main" id="{CE2D61A8-59B4-00E3-3CDF-E704E3820ABF}"/>
                    </a:ext>
                  </a:extLst>
                </p14:cNvPr>
                <p14:cNvContentPartPr/>
                <p14:nvPr/>
              </p14:nvContentPartPr>
              <p14:xfrm>
                <a:off x="6372933" y="5323053"/>
                <a:ext cx="1349280" cy="136080"/>
              </p14:xfrm>
            </p:contentPart>
          </mc:Choice>
          <mc:Fallback>
            <p:pic>
              <p:nvPicPr>
                <p:cNvPr id="211651" name="Freihand 211650">
                  <a:extLst>
                    <a:ext uri="{FF2B5EF4-FFF2-40B4-BE49-F238E27FC236}">
                      <a16:creationId xmlns:a16="http://schemas.microsoft.com/office/drawing/2014/main" id="{CE2D61A8-59B4-00E3-3CDF-E704E3820AB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63933" y="5314413"/>
                  <a:ext cx="1366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4ABF8221-223F-07B7-0C33-F4245D68AE19}"/>
                    </a:ext>
                  </a:extLst>
                </p14:cNvPr>
                <p14:cNvContentPartPr/>
                <p14:nvPr/>
              </p14:nvContentPartPr>
              <p14:xfrm>
                <a:off x="6254493" y="5630493"/>
                <a:ext cx="128880" cy="174600"/>
              </p14:xfrm>
            </p:contentPart>
          </mc:Choice>
          <mc:Fallback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4ABF8221-223F-07B7-0C33-F4245D68AE1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45493" y="5621493"/>
                  <a:ext cx="146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1656" name="Freihand 211655">
                  <a:extLst>
                    <a:ext uri="{FF2B5EF4-FFF2-40B4-BE49-F238E27FC236}">
                      <a16:creationId xmlns:a16="http://schemas.microsoft.com/office/drawing/2014/main" id="{76F9BF3F-050A-C309-1F2A-A170D889E199}"/>
                    </a:ext>
                  </a:extLst>
                </p14:cNvPr>
                <p14:cNvContentPartPr/>
                <p14:nvPr/>
              </p14:nvContentPartPr>
              <p14:xfrm>
                <a:off x="6449613" y="5741373"/>
                <a:ext cx="13320" cy="98280"/>
              </p14:xfrm>
            </p:contentPart>
          </mc:Choice>
          <mc:Fallback>
            <p:pic>
              <p:nvPicPr>
                <p:cNvPr id="211656" name="Freihand 211655">
                  <a:extLst>
                    <a:ext uri="{FF2B5EF4-FFF2-40B4-BE49-F238E27FC236}">
                      <a16:creationId xmlns:a16="http://schemas.microsoft.com/office/drawing/2014/main" id="{76F9BF3F-050A-C309-1F2A-A170D889E1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40613" y="5732733"/>
                  <a:ext cx="30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1657" name="Freihand 211656">
                  <a:extLst>
                    <a:ext uri="{FF2B5EF4-FFF2-40B4-BE49-F238E27FC236}">
                      <a16:creationId xmlns:a16="http://schemas.microsoft.com/office/drawing/2014/main" id="{B615217F-1751-C4FE-A3F0-B4554EC2758B}"/>
                    </a:ext>
                  </a:extLst>
                </p14:cNvPr>
                <p14:cNvContentPartPr/>
                <p14:nvPr/>
              </p14:nvContentPartPr>
              <p14:xfrm>
                <a:off x="6551853" y="5598813"/>
                <a:ext cx="74160" cy="123480"/>
              </p14:xfrm>
            </p:contentPart>
          </mc:Choice>
          <mc:Fallback>
            <p:pic>
              <p:nvPicPr>
                <p:cNvPr id="211657" name="Freihand 211656">
                  <a:extLst>
                    <a:ext uri="{FF2B5EF4-FFF2-40B4-BE49-F238E27FC236}">
                      <a16:creationId xmlns:a16="http://schemas.microsoft.com/office/drawing/2014/main" id="{B615217F-1751-C4FE-A3F0-B4554EC2758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43213" y="5589813"/>
                  <a:ext cx="91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57F410B6-AB04-6311-D747-F1C4FD2C9679}"/>
                    </a:ext>
                  </a:extLst>
                </p14:cNvPr>
                <p14:cNvContentPartPr/>
                <p14:nvPr/>
              </p14:nvContentPartPr>
              <p14:xfrm>
                <a:off x="6670653" y="5563173"/>
                <a:ext cx="93240" cy="160560"/>
              </p14:xfrm>
            </p:contentPart>
          </mc:Choice>
          <mc:Fallback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57F410B6-AB04-6311-D747-F1C4FD2C967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62013" y="5554173"/>
                  <a:ext cx="110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659" name="Freihand 211658">
                  <a:extLst>
                    <a:ext uri="{FF2B5EF4-FFF2-40B4-BE49-F238E27FC236}">
                      <a16:creationId xmlns:a16="http://schemas.microsoft.com/office/drawing/2014/main" id="{3A85840A-CEC3-8A13-C78C-39CAB788D3DE}"/>
                    </a:ext>
                  </a:extLst>
                </p14:cNvPr>
                <p14:cNvContentPartPr/>
                <p14:nvPr/>
              </p14:nvContentPartPr>
              <p14:xfrm>
                <a:off x="6816813" y="5543733"/>
                <a:ext cx="195840" cy="124200"/>
              </p14:xfrm>
            </p:contentPart>
          </mc:Choice>
          <mc:Fallback>
            <p:pic>
              <p:nvPicPr>
                <p:cNvPr id="211659" name="Freihand 211658">
                  <a:extLst>
                    <a:ext uri="{FF2B5EF4-FFF2-40B4-BE49-F238E27FC236}">
                      <a16:creationId xmlns:a16="http://schemas.microsoft.com/office/drawing/2014/main" id="{3A85840A-CEC3-8A13-C78C-39CAB788D3D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07813" y="5534733"/>
                  <a:ext cx="213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1660" name="Freihand 211659">
                  <a:extLst>
                    <a:ext uri="{FF2B5EF4-FFF2-40B4-BE49-F238E27FC236}">
                      <a16:creationId xmlns:a16="http://schemas.microsoft.com/office/drawing/2014/main" id="{6D737F91-E3F3-424A-FC3F-D7F9EF00F0D4}"/>
                    </a:ext>
                  </a:extLst>
                </p14:cNvPr>
                <p14:cNvContentPartPr/>
                <p14:nvPr/>
              </p14:nvContentPartPr>
              <p14:xfrm>
                <a:off x="7096533" y="5525013"/>
                <a:ext cx="134640" cy="159120"/>
              </p14:xfrm>
            </p:contentPart>
          </mc:Choice>
          <mc:Fallback>
            <p:pic>
              <p:nvPicPr>
                <p:cNvPr id="211660" name="Freihand 211659">
                  <a:extLst>
                    <a:ext uri="{FF2B5EF4-FFF2-40B4-BE49-F238E27FC236}">
                      <a16:creationId xmlns:a16="http://schemas.microsoft.com/office/drawing/2014/main" id="{6D737F91-E3F3-424A-FC3F-D7F9EF00F0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87533" y="5516373"/>
                  <a:ext cx="152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1661" name="Freihand 211660">
                  <a:extLst>
                    <a:ext uri="{FF2B5EF4-FFF2-40B4-BE49-F238E27FC236}">
                      <a16:creationId xmlns:a16="http://schemas.microsoft.com/office/drawing/2014/main" id="{BC54B97C-191F-AD11-F6ED-67D253506F18}"/>
                    </a:ext>
                  </a:extLst>
                </p14:cNvPr>
                <p14:cNvContentPartPr/>
                <p14:nvPr/>
              </p14:nvContentPartPr>
              <p14:xfrm>
                <a:off x="7299933" y="5601693"/>
                <a:ext cx="7560" cy="99720"/>
              </p14:xfrm>
            </p:contentPart>
          </mc:Choice>
          <mc:Fallback>
            <p:pic>
              <p:nvPicPr>
                <p:cNvPr id="211661" name="Freihand 211660">
                  <a:extLst>
                    <a:ext uri="{FF2B5EF4-FFF2-40B4-BE49-F238E27FC236}">
                      <a16:creationId xmlns:a16="http://schemas.microsoft.com/office/drawing/2014/main" id="{BC54B97C-191F-AD11-F6ED-67D253506F1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90933" y="5592693"/>
                  <a:ext cx="2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662" name="Freihand 211661">
                  <a:extLst>
                    <a:ext uri="{FF2B5EF4-FFF2-40B4-BE49-F238E27FC236}">
                      <a16:creationId xmlns:a16="http://schemas.microsoft.com/office/drawing/2014/main" id="{6BD6F002-2AD6-CB13-6906-97E78C71C031}"/>
                    </a:ext>
                  </a:extLst>
                </p14:cNvPr>
                <p14:cNvContentPartPr/>
                <p14:nvPr/>
              </p14:nvContentPartPr>
              <p14:xfrm>
                <a:off x="7364013" y="5473173"/>
                <a:ext cx="149400" cy="147240"/>
              </p14:xfrm>
            </p:contentPart>
          </mc:Choice>
          <mc:Fallback>
            <p:pic>
              <p:nvPicPr>
                <p:cNvPr id="211662" name="Freihand 211661">
                  <a:extLst>
                    <a:ext uri="{FF2B5EF4-FFF2-40B4-BE49-F238E27FC236}">
                      <a16:creationId xmlns:a16="http://schemas.microsoft.com/office/drawing/2014/main" id="{6BD6F002-2AD6-CB13-6906-97E78C71C03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55373" y="5464173"/>
                  <a:ext cx="167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663" name="Freihand 211662">
                  <a:extLst>
                    <a:ext uri="{FF2B5EF4-FFF2-40B4-BE49-F238E27FC236}">
                      <a16:creationId xmlns:a16="http://schemas.microsoft.com/office/drawing/2014/main" id="{DFA758A2-D1B6-AF4D-B248-575B60C01B39}"/>
                    </a:ext>
                  </a:extLst>
                </p14:cNvPr>
                <p14:cNvContentPartPr/>
                <p14:nvPr/>
              </p14:nvContentPartPr>
              <p14:xfrm>
                <a:off x="7562013" y="5473893"/>
                <a:ext cx="82080" cy="120240"/>
              </p14:xfrm>
            </p:contentPart>
          </mc:Choice>
          <mc:Fallback>
            <p:pic>
              <p:nvPicPr>
                <p:cNvPr id="211663" name="Freihand 211662">
                  <a:extLst>
                    <a:ext uri="{FF2B5EF4-FFF2-40B4-BE49-F238E27FC236}">
                      <a16:creationId xmlns:a16="http://schemas.microsoft.com/office/drawing/2014/main" id="{DFA758A2-D1B6-AF4D-B248-575B60C01B3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53013" y="5465253"/>
                  <a:ext cx="99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664" name="Freihand 211663">
                  <a:extLst>
                    <a:ext uri="{FF2B5EF4-FFF2-40B4-BE49-F238E27FC236}">
                      <a16:creationId xmlns:a16="http://schemas.microsoft.com/office/drawing/2014/main" id="{9325EABB-4C97-2B62-09D1-E434B11D07A2}"/>
                    </a:ext>
                  </a:extLst>
                </p14:cNvPr>
                <p14:cNvContentPartPr/>
                <p14:nvPr/>
              </p14:nvContentPartPr>
              <p14:xfrm>
                <a:off x="7743453" y="5409093"/>
                <a:ext cx="108000" cy="176400"/>
              </p14:xfrm>
            </p:contentPart>
          </mc:Choice>
          <mc:Fallback>
            <p:pic>
              <p:nvPicPr>
                <p:cNvPr id="211664" name="Freihand 211663">
                  <a:extLst>
                    <a:ext uri="{FF2B5EF4-FFF2-40B4-BE49-F238E27FC236}">
                      <a16:creationId xmlns:a16="http://schemas.microsoft.com/office/drawing/2014/main" id="{9325EABB-4C97-2B62-09D1-E434B11D07A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34453" y="5400453"/>
                  <a:ext cx="12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53FA06AC-C621-FC52-F175-62D07BF56031}"/>
                    </a:ext>
                  </a:extLst>
                </p14:cNvPr>
                <p14:cNvContentPartPr/>
                <p14:nvPr/>
              </p14:nvContentPartPr>
              <p14:xfrm>
                <a:off x="7757493" y="5487213"/>
                <a:ext cx="133920" cy="29160"/>
              </p14:xfrm>
            </p:contentPart>
          </mc:Choice>
          <mc:Fallback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53FA06AC-C621-FC52-F175-62D07BF5603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48853" y="5478213"/>
                  <a:ext cx="1515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74" name="Gruppieren 211673">
            <a:extLst>
              <a:ext uri="{FF2B5EF4-FFF2-40B4-BE49-F238E27FC236}">
                <a16:creationId xmlns:a16="http://schemas.microsoft.com/office/drawing/2014/main" id="{3C2AE525-6C23-7B02-74D8-668644A262C9}"/>
              </a:ext>
            </a:extLst>
          </p:cNvPr>
          <p:cNvGrpSpPr/>
          <p:nvPr/>
        </p:nvGrpSpPr>
        <p:grpSpPr>
          <a:xfrm>
            <a:off x="6153333" y="5922093"/>
            <a:ext cx="1059480" cy="456840"/>
            <a:chOff x="6153333" y="5922093"/>
            <a:chExt cx="105948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24D73CDE-267D-E78B-0156-696DCBDB1B00}"/>
                    </a:ext>
                  </a:extLst>
                </p14:cNvPr>
                <p14:cNvContentPartPr/>
                <p14:nvPr/>
              </p14:nvContentPartPr>
              <p14:xfrm>
                <a:off x="6153333" y="6199653"/>
                <a:ext cx="176040" cy="68760"/>
              </p14:xfrm>
            </p:contentPart>
          </mc:Choice>
          <mc:Fallback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24D73CDE-267D-E78B-0156-696DCBDB1B0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44693" y="6191013"/>
                  <a:ext cx="193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C518CB57-4FF1-966D-5B89-CCB645841E71}"/>
                    </a:ext>
                  </a:extLst>
                </p14:cNvPr>
                <p14:cNvContentPartPr/>
                <p14:nvPr/>
              </p14:nvContentPartPr>
              <p14:xfrm>
                <a:off x="6201573" y="6316293"/>
                <a:ext cx="202320" cy="62640"/>
              </p14:xfrm>
            </p:contentPart>
          </mc:Choice>
          <mc:Fallback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C518CB57-4FF1-966D-5B89-CCB645841E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192933" y="6307293"/>
                  <a:ext cx="21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6022EC3C-8C5D-CE33-98CD-615DB84F1C6D}"/>
                    </a:ext>
                  </a:extLst>
                </p14:cNvPr>
                <p14:cNvContentPartPr/>
                <p14:nvPr/>
              </p14:nvContentPartPr>
              <p14:xfrm>
                <a:off x="6515133" y="6099213"/>
                <a:ext cx="139680" cy="236160"/>
              </p14:xfrm>
            </p:contentPart>
          </mc:Choice>
          <mc:Fallback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6022EC3C-8C5D-CE33-98CD-615DB84F1C6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06133" y="6090213"/>
                  <a:ext cx="157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22E57657-1B87-308C-02BF-B8ABC90F19E6}"/>
                    </a:ext>
                  </a:extLst>
                </p14:cNvPr>
                <p14:cNvContentPartPr/>
                <p14:nvPr/>
              </p14:nvContentPartPr>
              <p14:xfrm>
                <a:off x="6759573" y="6267333"/>
                <a:ext cx="48240" cy="107640"/>
              </p14:xfrm>
            </p:contentPart>
          </mc:Choice>
          <mc:Fallback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22E57657-1B87-308C-02BF-B8ABC90F19E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50573" y="6258693"/>
                  <a:ext cx="65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671" name="Freihand 211670">
                  <a:extLst>
                    <a:ext uri="{FF2B5EF4-FFF2-40B4-BE49-F238E27FC236}">
                      <a16:creationId xmlns:a16="http://schemas.microsoft.com/office/drawing/2014/main" id="{7AE057A7-5BDD-163B-1C00-41852BAF38D1}"/>
                    </a:ext>
                  </a:extLst>
                </p14:cNvPr>
                <p14:cNvContentPartPr/>
                <p14:nvPr/>
              </p14:nvContentPartPr>
              <p14:xfrm>
                <a:off x="6817533" y="6034053"/>
                <a:ext cx="179280" cy="212760"/>
              </p14:xfrm>
            </p:contentPart>
          </mc:Choice>
          <mc:Fallback>
            <p:pic>
              <p:nvPicPr>
                <p:cNvPr id="211671" name="Freihand 211670">
                  <a:extLst>
                    <a:ext uri="{FF2B5EF4-FFF2-40B4-BE49-F238E27FC236}">
                      <a16:creationId xmlns:a16="http://schemas.microsoft.com/office/drawing/2014/main" id="{7AE057A7-5BDD-163B-1C00-41852BAF38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08893" y="6025053"/>
                  <a:ext cx="196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672" name="Freihand 211671">
                  <a:extLst>
                    <a:ext uri="{FF2B5EF4-FFF2-40B4-BE49-F238E27FC236}">
                      <a16:creationId xmlns:a16="http://schemas.microsoft.com/office/drawing/2014/main" id="{F7E7FD9C-F03F-7B3A-EC2C-2B387FE6D167}"/>
                    </a:ext>
                  </a:extLst>
                </p14:cNvPr>
                <p14:cNvContentPartPr/>
                <p14:nvPr/>
              </p14:nvContentPartPr>
              <p14:xfrm>
                <a:off x="7051533" y="6036573"/>
                <a:ext cx="148320" cy="196560"/>
              </p14:xfrm>
            </p:contentPart>
          </mc:Choice>
          <mc:Fallback>
            <p:pic>
              <p:nvPicPr>
                <p:cNvPr id="211672" name="Freihand 211671">
                  <a:extLst>
                    <a:ext uri="{FF2B5EF4-FFF2-40B4-BE49-F238E27FC236}">
                      <a16:creationId xmlns:a16="http://schemas.microsoft.com/office/drawing/2014/main" id="{F7E7FD9C-F03F-7B3A-EC2C-2B387FE6D16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42533" y="6027933"/>
                  <a:ext cx="165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673" name="Freihand 211672">
                  <a:extLst>
                    <a:ext uri="{FF2B5EF4-FFF2-40B4-BE49-F238E27FC236}">
                      <a16:creationId xmlns:a16="http://schemas.microsoft.com/office/drawing/2014/main" id="{6738072A-B3BD-2D64-B22E-5B8C1DFDD93D}"/>
                    </a:ext>
                  </a:extLst>
                </p14:cNvPr>
                <p14:cNvContentPartPr/>
                <p14:nvPr/>
              </p14:nvContentPartPr>
              <p14:xfrm>
                <a:off x="7054413" y="5922093"/>
                <a:ext cx="158400" cy="121320"/>
              </p14:xfrm>
            </p:contentPart>
          </mc:Choice>
          <mc:Fallback>
            <p:pic>
              <p:nvPicPr>
                <p:cNvPr id="211673" name="Freihand 211672">
                  <a:extLst>
                    <a:ext uri="{FF2B5EF4-FFF2-40B4-BE49-F238E27FC236}">
                      <a16:creationId xmlns:a16="http://schemas.microsoft.com/office/drawing/2014/main" id="{6738072A-B3BD-2D64-B22E-5B8C1DFDD93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45413" y="5913453"/>
                  <a:ext cx="1760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79" name="Gruppieren 211678">
            <a:extLst>
              <a:ext uri="{FF2B5EF4-FFF2-40B4-BE49-F238E27FC236}">
                <a16:creationId xmlns:a16="http://schemas.microsoft.com/office/drawing/2014/main" id="{520E4F45-6248-7F20-1353-AD77C418021C}"/>
              </a:ext>
            </a:extLst>
          </p:cNvPr>
          <p:cNvGrpSpPr/>
          <p:nvPr/>
        </p:nvGrpSpPr>
        <p:grpSpPr>
          <a:xfrm>
            <a:off x="1268853" y="923853"/>
            <a:ext cx="4855680" cy="2086560"/>
            <a:chOff x="1268853" y="923853"/>
            <a:chExt cx="4855680" cy="20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604" name="Freihand 211603">
                  <a:extLst>
                    <a:ext uri="{FF2B5EF4-FFF2-40B4-BE49-F238E27FC236}">
                      <a16:creationId xmlns:a16="http://schemas.microsoft.com/office/drawing/2014/main" id="{F98022F8-3605-65CC-6E7E-1088061F4D32}"/>
                    </a:ext>
                  </a:extLst>
                </p14:cNvPr>
                <p14:cNvContentPartPr/>
                <p14:nvPr/>
              </p14:nvContentPartPr>
              <p14:xfrm>
                <a:off x="1315293" y="981093"/>
                <a:ext cx="4670640" cy="1840320"/>
              </p14:xfrm>
            </p:contentPart>
          </mc:Choice>
          <mc:Fallback>
            <p:pic>
              <p:nvPicPr>
                <p:cNvPr id="211604" name="Freihand 211603">
                  <a:extLst>
                    <a:ext uri="{FF2B5EF4-FFF2-40B4-BE49-F238E27FC236}">
                      <a16:creationId xmlns:a16="http://schemas.microsoft.com/office/drawing/2014/main" id="{F98022F8-3605-65CC-6E7E-1088061F4D3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306653" y="972453"/>
                  <a:ext cx="4688280" cy="18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605" name="Freihand 211604">
                  <a:extLst>
                    <a:ext uri="{FF2B5EF4-FFF2-40B4-BE49-F238E27FC236}">
                      <a16:creationId xmlns:a16="http://schemas.microsoft.com/office/drawing/2014/main" id="{17399C9E-C9E9-E14A-3BE4-6D3176EECE68}"/>
                    </a:ext>
                  </a:extLst>
                </p14:cNvPr>
                <p14:cNvContentPartPr/>
                <p14:nvPr/>
              </p14:nvContentPartPr>
              <p14:xfrm>
                <a:off x="5972613" y="923853"/>
                <a:ext cx="151920" cy="129240"/>
              </p14:xfrm>
            </p:contentPart>
          </mc:Choice>
          <mc:Fallback>
            <p:pic>
              <p:nvPicPr>
                <p:cNvPr id="211605" name="Freihand 211604">
                  <a:extLst>
                    <a:ext uri="{FF2B5EF4-FFF2-40B4-BE49-F238E27FC236}">
                      <a16:creationId xmlns:a16="http://schemas.microsoft.com/office/drawing/2014/main" id="{17399C9E-C9E9-E14A-3BE4-6D3176EECE6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963973" y="914853"/>
                  <a:ext cx="16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606" name="Freihand 211605">
                  <a:extLst>
                    <a:ext uri="{FF2B5EF4-FFF2-40B4-BE49-F238E27FC236}">
                      <a16:creationId xmlns:a16="http://schemas.microsoft.com/office/drawing/2014/main" id="{8BE432A8-F4EA-BB49-698F-F07E171FC799}"/>
                    </a:ext>
                  </a:extLst>
                </p14:cNvPr>
                <p14:cNvContentPartPr/>
                <p14:nvPr/>
              </p14:nvContentPartPr>
              <p14:xfrm>
                <a:off x="1268853" y="2701173"/>
                <a:ext cx="175680" cy="152280"/>
              </p14:xfrm>
            </p:contentPart>
          </mc:Choice>
          <mc:Fallback>
            <p:pic>
              <p:nvPicPr>
                <p:cNvPr id="211606" name="Freihand 211605">
                  <a:extLst>
                    <a:ext uri="{FF2B5EF4-FFF2-40B4-BE49-F238E27FC236}">
                      <a16:creationId xmlns:a16="http://schemas.microsoft.com/office/drawing/2014/main" id="{8BE432A8-F4EA-BB49-698F-F07E171FC79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259853" y="2692173"/>
                  <a:ext cx="193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AB70660D-DBD8-EE8E-2184-A3C4D97A03F9}"/>
                    </a:ext>
                  </a:extLst>
                </p14:cNvPr>
                <p14:cNvContentPartPr/>
                <p14:nvPr/>
              </p14:nvContentPartPr>
              <p14:xfrm>
                <a:off x="1482333" y="2770293"/>
                <a:ext cx="57960" cy="182880"/>
              </p14:xfrm>
            </p:contentPart>
          </mc:Choice>
          <mc:Fallback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AB70660D-DBD8-EE8E-2184-A3C4D97A03F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73693" y="2761653"/>
                  <a:ext cx="75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676" name="Freihand 211675">
                  <a:extLst>
                    <a:ext uri="{FF2B5EF4-FFF2-40B4-BE49-F238E27FC236}">
                      <a16:creationId xmlns:a16="http://schemas.microsoft.com/office/drawing/2014/main" id="{B25E2F4F-C0EF-92C3-0E64-4274F5874017}"/>
                    </a:ext>
                  </a:extLst>
                </p14:cNvPr>
                <p14:cNvContentPartPr/>
                <p14:nvPr/>
              </p14:nvContentPartPr>
              <p14:xfrm>
                <a:off x="1559733" y="2918973"/>
                <a:ext cx="9720" cy="91440"/>
              </p14:xfrm>
            </p:contentPart>
          </mc:Choice>
          <mc:Fallback>
            <p:pic>
              <p:nvPicPr>
                <p:cNvPr id="211676" name="Freihand 211675">
                  <a:extLst>
                    <a:ext uri="{FF2B5EF4-FFF2-40B4-BE49-F238E27FC236}">
                      <a16:creationId xmlns:a16="http://schemas.microsoft.com/office/drawing/2014/main" id="{B25E2F4F-C0EF-92C3-0E64-4274F587401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551093" y="2909973"/>
                  <a:ext cx="27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677" name="Freihand 211676">
                  <a:extLst>
                    <a:ext uri="{FF2B5EF4-FFF2-40B4-BE49-F238E27FC236}">
                      <a16:creationId xmlns:a16="http://schemas.microsoft.com/office/drawing/2014/main" id="{0FC1A78A-34C5-83F4-B89F-169389135862}"/>
                    </a:ext>
                  </a:extLst>
                </p14:cNvPr>
                <p14:cNvContentPartPr/>
                <p14:nvPr/>
              </p14:nvContentPartPr>
              <p14:xfrm>
                <a:off x="1592493" y="2793693"/>
                <a:ext cx="113400" cy="144720"/>
              </p14:xfrm>
            </p:contentPart>
          </mc:Choice>
          <mc:Fallback>
            <p:pic>
              <p:nvPicPr>
                <p:cNvPr id="211677" name="Freihand 211676">
                  <a:extLst>
                    <a:ext uri="{FF2B5EF4-FFF2-40B4-BE49-F238E27FC236}">
                      <a16:creationId xmlns:a16="http://schemas.microsoft.com/office/drawing/2014/main" id="{0FC1A78A-34C5-83F4-B89F-16938913586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83493" y="2785053"/>
                  <a:ext cx="131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678" name="Freihand 211677">
                  <a:extLst>
                    <a:ext uri="{FF2B5EF4-FFF2-40B4-BE49-F238E27FC236}">
                      <a16:creationId xmlns:a16="http://schemas.microsoft.com/office/drawing/2014/main" id="{87764187-8D51-862D-4BC3-CEAC0F3531D3}"/>
                    </a:ext>
                  </a:extLst>
                </p14:cNvPr>
                <p14:cNvContentPartPr/>
                <p14:nvPr/>
              </p14:nvContentPartPr>
              <p14:xfrm>
                <a:off x="1723533" y="2762373"/>
                <a:ext cx="73800" cy="173880"/>
              </p14:xfrm>
            </p:contentPart>
          </mc:Choice>
          <mc:Fallback>
            <p:pic>
              <p:nvPicPr>
                <p:cNvPr id="211678" name="Freihand 211677">
                  <a:extLst>
                    <a:ext uri="{FF2B5EF4-FFF2-40B4-BE49-F238E27FC236}">
                      <a16:creationId xmlns:a16="http://schemas.microsoft.com/office/drawing/2014/main" id="{87764187-8D51-862D-4BC3-CEAC0F3531D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14533" y="2753373"/>
                  <a:ext cx="9144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1680" name="Freihand 211679">
                <a:extLst>
                  <a:ext uri="{FF2B5EF4-FFF2-40B4-BE49-F238E27FC236}">
                    <a16:creationId xmlns:a16="http://schemas.microsoft.com/office/drawing/2014/main" id="{7EE9843B-7683-4B66-8F85-4B867B3A62B4}"/>
                  </a:ext>
                </a:extLst>
              </p14:cNvPr>
              <p14:cNvContentPartPr/>
              <p14:nvPr/>
            </p14:nvContentPartPr>
            <p14:xfrm>
              <a:off x="182013" y="2830773"/>
              <a:ext cx="271440" cy="2724120"/>
            </p14:xfrm>
          </p:contentPart>
        </mc:Choice>
        <mc:Fallback>
          <p:pic>
            <p:nvPicPr>
              <p:cNvPr id="211680" name="Freihand 211679">
                <a:extLst>
                  <a:ext uri="{FF2B5EF4-FFF2-40B4-BE49-F238E27FC236}">
                    <a16:creationId xmlns:a16="http://schemas.microsoft.com/office/drawing/2014/main" id="{7EE9843B-7683-4B66-8F85-4B867B3A62B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73013" y="2821773"/>
                <a:ext cx="289080" cy="27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11681" name="Freihand 211680">
                <a:extLst>
                  <a:ext uri="{FF2B5EF4-FFF2-40B4-BE49-F238E27FC236}">
                    <a16:creationId xmlns:a16="http://schemas.microsoft.com/office/drawing/2014/main" id="{0C86DCC5-A607-1328-257A-927243D5B6F2}"/>
                  </a:ext>
                </a:extLst>
              </p14:cNvPr>
              <p14:cNvContentPartPr/>
              <p14:nvPr/>
            </p14:nvContentPartPr>
            <p14:xfrm>
              <a:off x="368853" y="2741133"/>
              <a:ext cx="216000" cy="317160"/>
            </p14:xfrm>
          </p:contentPart>
        </mc:Choice>
        <mc:Fallback>
          <p:pic>
            <p:nvPicPr>
              <p:cNvPr id="211681" name="Freihand 211680">
                <a:extLst>
                  <a:ext uri="{FF2B5EF4-FFF2-40B4-BE49-F238E27FC236}">
                    <a16:creationId xmlns:a16="http://schemas.microsoft.com/office/drawing/2014/main" id="{0C86DCC5-A607-1328-257A-927243D5B6F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60213" y="2732133"/>
                <a:ext cx="23364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84" name="Gruppieren 211683">
            <a:extLst>
              <a:ext uri="{FF2B5EF4-FFF2-40B4-BE49-F238E27FC236}">
                <a16:creationId xmlns:a16="http://schemas.microsoft.com/office/drawing/2014/main" id="{C2641DA9-0487-0B98-4272-D028B4F772E6}"/>
              </a:ext>
            </a:extLst>
          </p:cNvPr>
          <p:cNvGrpSpPr/>
          <p:nvPr/>
        </p:nvGrpSpPr>
        <p:grpSpPr>
          <a:xfrm>
            <a:off x="530493" y="5356533"/>
            <a:ext cx="4897800" cy="763560"/>
            <a:chOff x="530493" y="5356533"/>
            <a:chExt cx="4897800" cy="76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1612" name="Freihand 211611">
                  <a:extLst>
                    <a:ext uri="{FF2B5EF4-FFF2-40B4-BE49-F238E27FC236}">
                      <a16:creationId xmlns:a16="http://schemas.microsoft.com/office/drawing/2014/main" id="{D7C7F206-C5D9-6C1E-E32A-8E334606AA13}"/>
                    </a:ext>
                  </a:extLst>
                </p14:cNvPr>
                <p14:cNvContentPartPr/>
                <p14:nvPr/>
              </p14:nvContentPartPr>
              <p14:xfrm>
                <a:off x="1046013" y="5581173"/>
                <a:ext cx="107280" cy="131400"/>
              </p14:xfrm>
            </p:contentPart>
          </mc:Choice>
          <mc:Fallback>
            <p:pic>
              <p:nvPicPr>
                <p:cNvPr id="211612" name="Freihand 211611">
                  <a:extLst>
                    <a:ext uri="{FF2B5EF4-FFF2-40B4-BE49-F238E27FC236}">
                      <a16:creationId xmlns:a16="http://schemas.microsoft.com/office/drawing/2014/main" id="{D7C7F206-C5D9-6C1E-E32A-8E334606AA1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7013" y="5572173"/>
                  <a:ext cx="12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1613" name="Freihand 211612">
                  <a:extLst>
                    <a:ext uri="{FF2B5EF4-FFF2-40B4-BE49-F238E27FC236}">
                      <a16:creationId xmlns:a16="http://schemas.microsoft.com/office/drawing/2014/main" id="{E86EC90E-BC35-71F7-033B-6036B03605A8}"/>
                    </a:ext>
                  </a:extLst>
                </p14:cNvPr>
                <p14:cNvContentPartPr/>
                <p14:nvPr/>
              </p14:nvContentPartPr>
              <p14:xfrm>
                <a:off x="1330413" y="5562813"/>
                <a:ext cx="10440" cy="129240"/>
              </p14:xfrm>
            </p:contentPart>
          </mc:Choice>
          <mc:Fallback>
            <p:pic>
              <p:nvPicPr>
                <p:cNvPr id="211613" name="Freihand 211612">
                  <a:extLst>
                    <a:ext uri="{FF2B5EF4-FFF2-40B4-BE49-F238E27FC236}">
                      <a16:creationId xmlns:a16="http://schemas.microsoft.com/office/drawing/2014/main" id="{E86EC90E-BC35-71F7-033B-6036B03605A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21773" y="5554173"/>
                  <a:ext cx="2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1614" name="Freihand 211613">
                  <a:extLst>
                    <a:ext uri="{FF2B5EF4-FFF2-40B4-BE49-F238E27FC236}">
                      <a16:creationId xmlns:a16="http://schemas.microsoft.com/office/drawing/2014/main" id="{DD5D3251-F1D6-B7ED-3913-28257D9CBD5A}"/>
                    </a:ext>
                  </a:extLst>
                </p14:cNvPr>
                <p14:cNvContentPartPr/>
                <p14:nvPr/>
              </p14:nvContentPartPr>
              <p14:xfrm>
                <a:off x="1293333" y="5621133"/>
                <a:ext cx="146520" cy="11520"/>
              </p14:xfrm>
            </p:contentPart>
          </mc:Choice>
          <mc:Fallback>
            <p:pic>
              <p:nvPicPr>
                <p:cNvPr id="211614" name="Freihand 211613">
                  <a:extLst>
                    <a:ext uri="{FF2B5EF4-FFF2-40B4-BE49-F238E27FC236}">
                      <a16:creationId xmlns:a16="http://schemas.microsoft.com/office/drawing/2014/main" id="{DD5D3251-F1D6-B7ED-3913-28257D9CBD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84693" y="5612133"/>
                  <a:ext cx="16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1615" name="Freihand 211614">
                  <a:extLst>
                    <a:ext uri="{FF2B5EF4-FFF2-40B4-BE49-F238E27FC236}">
                      <a16:creationId xmlns:a16="http://schemas.microsoft.com/office/drawing/2014/main" id="{F6A7320B-AB43-C2E4-EAFC-E91817A4C4FD}"/>
                    </a:ext>
                  </a:extLst>
                </p14:cNvPr>
                <p14:cNvContentPartPr/>
                <p14:nvPr/>
              </p14:nvContentPartPr>
              <p14:xfrm>
                <a:off x="1518333" y="5497653"/>
                <a:ext cx="187560" cy="320040"/>
              </p14:xfrm>
            </p:contentPart>
          </mc:Choice>
          <mc:Fallback>
            <p:pic>
              <p:nvPicPr>
                <p:cNvPr id="211615" name="Freihand 211614">
                  <a:extLst>
                    <a:ext uri="{FF2B5EF4-FFF2-40B4-BE49-F238E27FC236}">
                      <a16:creationId xmlns:a16="http://schemas.microsoft.com/office/drawing/2014/main" id="{F6A7320B-AB43-C2E4-EAFC-E91817A4C4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09333" y="5488653"/>
                  <a:ext cx="205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1616" name="Freihand 211615">
                  <a:extLst>
                    <a:ext uri="{FF2B5EF4-FFF2-40B4-BE49-F238E27FC236}">
                      <a16:creationId xmlns:a16="http://schemas.microsoft.com/office/drawing/2014/main" id="{E0DF96AD-C414-53A0-E1D8-8AE0992EBE25}"/>
                    </a:ext>
                  </a:extLst>
                </p14:cNvPr>
                <p14:cNvContentPartPr/>
                <p14:nvPr/>
              </p14:nvContentPartPr>
              <p14:xfrm>
                <a:off x="1752693" y="5539053"/>
                <a:ext cx="129240" cy="153360"/>
              </p14:xfrm>
            </p:contentPart>
          </mc:Choice>
          <mc:Fallback>
            <p:pic>
              <p:nvPicPr>
                <p:cNvPr id="211616" name="Freihand 211615">
                  <a:extLst>
                    <a:ext uri="{FF2B5EF4-FFF2-40B4-BE49-F238E27FC236}">
                      <a16:creationId xmlns:a16="http://schemas.microsoft.com/office/drawing/2014/main" id="{E0DF96AD-C414-53A0-E1D8-8AE0992EBE2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44053" y="5530053"/>
                  <a:ext cx="146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1617" name="Freihand 211616">
                  <a:extLst>
                    <a:ext uri="{FF2B5EF4-FFF2-40B4-BE49-F238E27FC236}">
                      <a16:creationId xmlns:a16="http://schemas.microsoft.com/office/drawing/2014/main" id="{B1C0F46D-153C-9465-973C-AA241284EEA8}"/>
                    </a:ext>
                  </a:extLst>
                </p14:cNvPr>
                <p14:cNvContentPartPr/>
                <p14:nvPr/>
              </p14:nvContentPartPr>
              <p14:xfrm>
                <a:off x="2009013" y="5510253"/>
                <a:ext cx="84600" cy="172800"/>
              </p14:xfrm>
            </p:contentPart>
          </mc:Choice>
          <mc:Fallback>
            <p:pic>
              <p:nvPicPr>
                <p:cNvPr id="211617" name="Freihand 211616">
                  <a:extLst>
                    <a:ext uri="{FF2B5EF4-FFF2-40B4-BE49-F238E27FC236}">
                      <a16:creationId xmlns:a16="http://schemas.microsoft.com/office/drawing/2014/main" id="{B1C0F46D-153C-9465-973C-AA241284EEA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00373" y="5501253"/>
                  <a:ext cx="102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1618" name="Freihand 211617">
                  <a:extLst>
                    <a:ext uri="{FF2B5EF4-FFF2-40B4-BE49-F238E27FC236}">
                      <a16:creationId xmlns:a16="http://schemas.microsoft.com/office/drawing/2014/main" id="{6DE98991-290B-108C-12E9-A4AB0B198770}"/>
                    </a:ext>
                  </a:extLst>
                </p14:cNvPr>
                <p14:cNvContentPartPr/>
                <p14:nvPr/>
              </p14:nvContentPartPr>
              <p14:xfrm>
                <a:off x="1957533" y="5437173"/>
                <a:ext cx="54720" cy="104760"/>
              </p14:xfrm>
            </p:contentPart>
          </mc:Choice>
          <mc:Fallback>
            <p:pic>
              <p:nvPicPr>
                <p:cNvPr id="211618" name="Freihand 211617">
                  <a:extLst>
                    <a:ext uri="{FF2B5EF4-FFF2-40B4-BE49-F238E27FC236}">
                      <a16:creationId xmlns:a16="http://schemas.microsoft.com/office/drawing/2014/main" id="{6DE98991-290B-108C-12E9-A4AB0B1987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948533" y="5428173"/>
                  <a:ext cx="72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1619" name="Freihand 211618">
                  <a:extLst>
                    <a:ext uri="{FF2B5EF4-FFF2-40B4-BE49-F238E27FC236}">
                      <a16:creationId xmlns:a16="http://schemas.microsoft.com/office/drawing/2014/main" id="{60483D2A-7C02-0638-480A-61CD3DE5C19A}"/>
                    </a:ext>
                  </a:extLst>
                </p14:cNvPr>
                <p14:cNvContentPartPr/>
                <p14:nvPr/>
              </p14:nvContentPartPr>
              <p14:xfrm>
                <a:off x="2093973" y="5589093"/>
                <a:ext cx="89280" cy="101160"/>
              </p14:xfrm>
            </p:contentPart>
          </mc:Choice>
          <mc:Fallback>
            <p:pic>
              <p:nvPicPr>
                <p:cNvPr id="211619" name="Freihand 211618">
                  <a:extLst>
                    <a:ext uri="{FF2B5EF4-FFF2-40B4-BE49-F238E27FC236}">
                      <a16:creationId xmlns:a16="http://schemas.microsoft.com/office/drawing/2014/main" id="{60483D2A-7C02-0638-480A-61CD3DE5C19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85333" y="5580093"/>
                  <a:ext cx="106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1620" name="Freihand 211619">
                  <a:extLst>
                    <a:ext uri="{FF2B5EF4-FFF2-40B4-BE49-F238E27FC236}">
                      <a16:creationId xmlns:a16="http://schemas.microsoft.com/office/drawing/2014/main" id="{9811A767-6187-8842-0231-E3706FA973E5}"/>
                    </a:ext>
                  </a:extLst>
                </p14:cNvPr>
                <p14:cNvContentPartPr/>
                <p14:nvPr/>
              </p14:nvContentPartPr>
              <p14:xfrm>
                <a:off x="2145813" y="5407293"/>
                <a:ext cx="163440" cy="465840"/>
              </p14:xfrm>
            </p:contentPart>
          </mc:Choice>
          <mc:Fallback>
            <p:pic>
              <p:nvPicPr>
                <p:cNvPr id="211620" name="Freihand 211619">
                  <a:extLst>
                    <a:ext uri="{FF2B5EF4-FFF2-40B4-BE49-F238E27FC236}">
                      <a16:creationId xmlns:a16="http://schemas.microsoft.com/office/drawing/2014/main" id="{9811A767-6187-8842-0231-E3706FA973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36813" y="5398293"/>
                  <a:ext cx="1810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1622" name="Freihand 211621">
                  <a:extLst>
                    <a:ext uri="{FF2B5EF4-FFF2-40B4-BE49-F238E27FC236}">
                      <a16:creationId xmlns:a16="http://schemas.microsoft.com/office/drawing/2014/main" id="{12EFCA0A-9AC7-D935-FD71-5B6E010E10E0}"/>
                    </a:ext>
                  </a:extLst>
                </p14:cNvPr>
                <p14:cNvContentPartPr/>
                <p14:nvPr/>
              </p14:nvContentPartPr>
              <p14:xfrm>
                <a:off x="2380893" y="5374173"/>
                <a:ext cx="109080" cy="467280"/>
              </p14:xfrm>
            </p:contentPart>
          </mc:Choice>
          <mc:Fallback>
            <p:pic>
              <p:nvPicPr>
                <p:cNvPr id="211622" name="Freihand 211621">
                  <a:extLst>
                    <a:ext uri="{FF2B5EF4-FFF2-40B4-BE49-F238E27FC236}">
                      <a16:creationId xmlns:a16="http://schemas.microsoft.com/office/drawing/2014/main" id="{12EFCA0A-9AC7-D935-FD71-5B6E010E10E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72253" y="5365173"/>
                  <a:ext cx="1267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1623" name="Freihand 211622">
                  <a:extLst>
                    <a:ext uri="{FF2B5EF4-FFF2-40B4-BE49-F238E27FC236}">
                      <a16:creationId xmlns:a16="http://schemas.microsoft.com/office/drawing/2014/main" id="{E29E6D12-5B2C-D8BA-FA60-824CC55D4095}"/>
                    </a:ext>
                  </a:extLst>
                </p14:cNvPr>
                <p14:cNvContentPartPr/>
                <p14:nvPr/>
              </p14:nvContentPartPr>
              <p14:xfrm>
                <a:off x="2507613" y="5504493"/>
                <a:ext cx="178560" cy="173880"/>
              </p14:xfrm>
            </p:contentPart>
          </mc:Choice>
          <mc:Fallback>
            <p:pic>
              <p:nvPicPr>
                <p:cNvPr id="211623" name="Freihand 211622">
                  <a:extLst>
                    <a:ext uri="{FF2B5EF4-FFF2-40B4-BE49-F238E27FC236}">
                      <a16:creationId xmlns:a16="http://schemas.microsoft.com/office/drawing/2014/main" id="{E29E6D12-5B2C-D8BA-FA60-824CC55D409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498613" y="5495493"/>
                  <a:ext cx="19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1624" name="Freihand 211623">
                  <a:extLst>
                    <a:ext uri="{FF2B5EF4-FFF2-40B4-BE49-F238E27FC236}">
                      <a16:creationId xmlns:a16="http://schemas.microsoft.com/office/drawing/2014/main" id="{2855ABD0-348D-9725-F8BE-5277D81280F0}"/>
                    </a:ext>
                  </a:extLst>
                </p14:cNvPr>
                <p14:cNvContentPartPr/>
                <p14:nvPr/>
              </p14:nvContentPartPr>
              <p14:xfrm>
                <a:off x="2794893" y="5526093"/>
                <a:ext cx="37440" cy="188640"/>
              </p14:xfrm>
            </p:contentPart>
          </mc:Choice>
          <mc:Fallback>
            <p:pic>
              <p:nvPicPr>
                <p:cNvPr id="211624" name="Freihand 211623">
                  <a:extLst>
                    <a:ext uri="{FF2B5EF4-FFF2-40B4-BE49-F238E27FC236}">
                      <a16:creationId xmlns:a16="http://schemas.microsoft.com/office/drawing/2014/main" id="{2855ABD0-348D-9725-F8BE-5277D81280F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785893" y="5517093"/>
                  <a:ext cx="5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1625" name="Freihand 211624">
                  <a:extLst>
                    <a:ext uri="{FF2B5EF4-FFF2-40B4-BE49-F238E27FC236}">
                      <a16:creationId xmlns:a16="http://schemas.microsoft.com/office/drawing/2014/main" id="{B41ECAC5-171D-0A3E-F244-D7BA70C728F0}"/>
                    </a:ext>
                  </a:extLst>
                </p14:cNvPr>
                <p14:cNvContentPartPr/>
                <p14:nvPr/>
              </p14:nvContentPartPr>
              <p14:xfrm>
                <a:off x="2771853" y="5588013"/>
                <a:ext cx="105480" cy="19440"/>
              </p14:xfrm>
            </p:contentPart>
          </mc:Choice>
          <mc:Fallback>
            <p:pic>
              <p:nvPicPr>
                <p:cNvPr id="211625" name="Freihand 211624">
                  <a:extLst>
                    <a:ext uri="{FF2B5EF4-FFF2-40B4-BE49-F238E27FC236}">
                      <a16:creationId xmlns:a16="http://schemas.microsoft.com/office/drawing/2014/main" id="{B41ECAC5-171D-0A3E-F244-D7BA70C728F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62853" y="5579013"/>
                  <a:ext cx="123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1626" name="Freihand 211625">
                  <a:extLst>
                    <a:ext uri="{FF2B5EF4-FFF2-40B4-BE49-F238E27FC236}">
                      <a16:creationId xmlns:a16="http://schemas.microsoft.com/office/drawing/2014/main" id="{295406E4-1D71-2B94-D9C2-48C59593B8D1}"/>
                    </a:ext>
                  </a:extLst>
                </p14:cNvPr>
                <p14:cNvContentPartPr/>
                <p14:nvPr/>
              </p14:nvContentPartPr>
              <p14:xfrm>
                <a:off x="2968773" y="5463453"/>
                <a:ext cx="154080" cy="273960"/>
              </p14:xfrm>
            </p:contentPart>
          </mc:Choice>
          <mc:Fallback>
            <p:pic>
              <p:nvPicPr>
                <p:cNvPr id="211626" name="Freihand 211625">
                  <a:extLst>
                    <a:ext uri="{FF2B5EF4-FFF2-40B4-BE49-F238E27FC236}">
                      <a16:creationId xmlns:a16="http://schemas.microsoft.com/office/drawing/2014/main" id="{295406E4-1D71-2B94-D9C2-48C59593B8D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959773" y="5454813"/>
                  <a:ext cx="171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1627" name="Freihand 211626">
                  <a:extLst>
                    <a:ext uri="{FF2B5EF4-FFF2-40B4-BE49-F238E27FC236}">
                      <a16:creationId xmlns:a16="http://schemas.microsoft.com/office/drawing/2014/main" id="{73D4D8B5-07A8-6135-BAE0-08EF32522ECF}"/>
                    </a:ext>
                  </a:extLst>
                </p14:cNvPr>
                <p14:cNvContentPartPr/>
                <p14:nvPr/>
              </p14:nvContentPartPr>
              <p14:xfrm>
                <a:off x="3215373" y="5466333"/>
                <a:ext cx="129600" cy="199080"/>
              </p14:xfrm>
            </p:contentPart>
          </mc:Choice>
          <mc:Fallback>
            <p:pic>
              <p:nvPicPr>
                <p:cNvPr id="211627" name="Freihand 211626">
                  <a:extLst>
                    <a:ext uri="{FF2B5EF4-FFF2-40B4-BE49-F238E27FC236}">
                      <a16:creationId xmlns:a16="http://schemas.microsoft.com/office/drawing/2014/main" id="{73D4D8B5-07A8-6135-BAE0-08EF32522EC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06373" y="5457693"/>
                  <a:ext cx="147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1628" name="Freihand 211627">
                  <a:extLst>
                    <a:ext uri="{FF2B5EF4-FFF2-40B4-BE49-F238E27FC236}">
                      <a16:creationId xmlns:a16="http://schemas.microsoft.com/office/drawing/2014/main" id="{04A0A7D9-8BA0-F59A-9615-6455E42C4E81}"/>
                    </a:ext>
                  </a:extLst>
                </p14:cNvPr>
                <p14:cNvContentPartPr/>
                <p14:nvPr/>
              </p14:nvContentPartPr>
              <p14:xfrm>
                <a:off x="3254613" y="5572173"/>
                <a:ext cx="94320" cy="6840"/>
              </p14:xfrm>
            </p:contentPart>
          </mc:Choice>
          <mc:Fallback>
            <p:pic>
              <p:nvPicPr>
                <p:cNvPr id="211628" name="Freihand 211627">
                  <a:extLst>
                    <a:ext uri="{FF2B5EF4-FFF2-40B4-BE49-F238E27FC236}">
                      <a16:creationId xmlns:a16="http://schemas.microsoft.com/office/drawing/2014/main" id="{04A0A7D9-8BA0-F59A-9615-6455E42C4E8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45973" y="5563173"/>
                  <a:ext cx="111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1629" name="Freihand 211628">
                  <a:extLst>
                    <a:ext uri="{FF2B5EF4-FFF2-40B4-BE49-F238E27FC236}">
                      <a16:creationId xmlns:a16="http://schemas.microsoft.com/office/drawing/2014/main" id="{9C6A9514-B138-1092-77A3-092962006F8E}"/>
                    </a:ext>
                  </a:extLst>
                </p14:cNvPr>
                <p14:cNvContentPartPr/>
                <p14:nvPr/>
              </p14:nvContentPartPr>
              <p14:xfrm>
                <a:off x="3460533" y="5442213"/>
                <a:ext cx="127440" cy="170280"/>
              </p14:xfrm>
            </p:contentPart>
          </mc:Choice>
          <mc:Fallback>
            <p:pic>
              <p:nvPicPr>
                <p:cNvPr id="211629" name="Freihand 211628">
                  <a:extLst>
                    <a:ext uri="{FF2B5EF4-FFF2-40B4-BE49-F238E27FC236}">
                      <a16:creationId xmlns:a16="http://schemas.microsoft.com/office/drawing/2014/main" id="{9C6A9514-B138-1092-77A3-092962006F8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51893" y="5433573"/>
                  <a:ext cx="145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1630" name="Freihand 211629">
                  <a:extLst>
                    <a:ext uri="{FF2B5EF4-FFF2-40B4-BE49-F238E27FC236}">
                      <a16:creationId xmlns:a16="http://schemas.microsoft.com/office/drawing/2014/main" id="{35E7DE93-64E4-D326-93E1-2445DDD10437}"/>
                    </a:ext>
                  </a:extLst>
                </p14:cNvPr>
                <p14:cNvContentPartPr/>
                <p14:nvPr/>
              </p14:nvContentPartPr>
              <p14:xfrm>
                <a:off x="3388893" y="5379573"/>
                <a:ext cx="108720" cy="79920"/>
              </p14:xfrm>
            </p:contentPart>
          </mc:Choice>
          <mc:Fallback>
            <p:pic>
              <p:nvPicPr>
                <p:cNvPr id="211630" name="Freihand 211629">
                  <a:extLst>
                    <a:ext uri="{FF2B5EF4-FFF2-40B4-BE49-F238E27FC236}">
                      <a16:creationId xmlns:a16="http://schemas.microsoft.com/office/drawing/2014/main" id="{35E7DE93-64E4-D326-93E1-2445DDD1043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80253" y="5370933"/>
                  <a:ext cx="126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1631" name="Freihand 211630">
                  <a:extLst>
                    <a:ext uri="{FF2B5EF4-FFF2-40B4-BE49-F238E27FC236}">
                      <a16:creationId xmlns:a16="http://schemas.microsoft.com/office/drawing/2014/main" id="{D47234B3-C922-9780-5D1D-E68C9ED8F6CA}"/>
                    </a:ext>
                  </a:extLst>
                </p14:cNvPr>
                <p14:cNvContentPartPr/>
                <p14:nvPr/>
              </p14:nvContentPartPr>
              <p14:xfrm>
                <a:off x="3564933" y="5369493"/>
                <a:ext cx="268560" cy="417240"/>
              </p14:xfrm>
            </p:contentPart>
          </mc:Choice>
          <mc:Fallback>
            <p:pic>
              <p:nvPicPr>
                <p:cNvPr id="211631" name="Freihand 211630">
                  <a:extLst>
                    <a:ext uri="{FF2B5EF4-FFF2-40B4-BE49-F238E27FC236}">
                      <a16:creationId xmlns:a16="http://schemas.microsoft.com/office/drawing/2014/main" id="{D47234B3-C922-9780-5D1D-E68C9ED8F6C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55933" y="5360493"/>
                  <a:ext cx="2862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1633" name="Freihand 211632">
                  <a:extLst>
                    <a:ext uri="{FF2B5EF4-FFF2-40B4-BE49-F238E27FC236}">
                      <a16:creationId xmlns:a16="http://schemas.microsoft.com/office/drawing/2014/main" id="{FA593437-6244-1236-4E25-CBD7A8270AE4}"/>
                    </a:ext>
                  </a:extLst>
                </p14:cNvPr>
                <p14:cNvContentPartPr/>
                <p14:nvPr/>
              </p14:nvContentPartPr>
              <p14:xfrm>
                <a:off x="4007733" y="5517453"/>
                <a:ext cx="154800" cy="33480"/>
              </p14:xfrm>
            </p:contentPart>
          </mc:Choice>
          <mc:Fallback>
            <p:pic>
              <p:nvPicPr>
                <p:cNvPr id="211633" name="Freihand 211632">
                  <a:extLst>
                    <a:ext uri="{FF2B5EF4-FFF2-40B4-BE49-F238E27FC236}">
                      <a16:creationId xmlns:a16="http://schemas.microsoft.com/office/drawing/2014/main" id="{FA593437-6244-1236-4E25-CBD7A8270AE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999093" y="5508813"/>
                  <a:ext cx="172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1634" name="Freihand 211633">
                  <a:extLst>
                    <a:ext uri="{FF2B5EF4-FFF2-40B4-BE49-F238E27FC236}">
                      <a16:creationId xmlns:a16="http://schemas.microsoft.com/office/drawing/2014/main" id="{EB852559-5670-F127-D898-67FFA1BC11AE}"/>
                    </a:ext>
                  </a:extLst>
                </p14:cNvPr>
                <p14:cNvContentPartPr/>
                <p14:nvPr/>
              </p14:nvContentPartPr>
              <p14:xfrm>
                <a:off x="4019253" y="5589093"/>
                <a:ext cx="161280" cy="21240"/>
              </p14:xfrm>
            </p:contentPart>
          </mc:Choice>
          <mc:Fallback>
            <p:pic>
              <p:nvPicPr>
                <p:cNvPr id="211634" name="Freihand 211633">
                  <a:extLst>
                    <a:ext uri="{FF2B5EF4-FFF2-40B4-BE49-F238E27FC236}">
                      <a16:creationId xmlns:a16="http://schemas.microsoft.com/office/drawing/2014/main" id="{EB852559-5670-F127-D898-67FFA1BC11A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010613" y="5580093"/>
                  <a:ext cx="178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1635" name="Freihand 211634">
                  <a:extLst>
                    <a:ext uri="{FF2B5EF4-FFF2-40B4-BE49-F238E27FC236}">
                      <a16:creationId xmlns:a16="http://schemas.microsoft.com/office/drawing/2014/main" id="{C9930229-F147-DD6C-FD39-E265D6EFBB35}"/>
                    </a:ext>
                  </a:extLst>
                </p14:cNvPr>
                <p14:cNvContentPartPr/>
                <p14:nvPr/>
              </p14:nvContentPartPr>
              <p14:xfrm>
                <a:off x="4287813" y="5372013"/>
                <a:ext cx="132480" cy="240840"/>
              </p14:xfrm>
            </p:contentPart>
          </mc:Choice>
          <mc:Fallback>
            <p:pic>
              <p:nvPicPr>
                <p:cNvPr id="211635" name="Freihand 211634">
                  <a:extLst>
                    <a:ext uri="{FF2B5EF4-FFF2-40B4-BE49-F238E27FC236}">
                      <a16:creationId xmlns:a16="http://schemas.microsoft.com/office/drawing/2014/main" id="{C9930229-F147-DD6C-FD39-E265D6EFBB3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279173" y="5363373"/>
                  <a:ext cx="150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1636" name="Freihand 211635">
                  <a:extLst>
                    <a:ext uri="{FF2B5EF4-FFF2-40B4-BE49-F238E27FC236}">
                      <a16:creationId xmlns:a16="http://schemas.microsoft.com/office/drawing/2014/main" id="{0375BA72-D94D-1515-9F48-3139A4C86BD8}"/>
                    </a:ext>
                  </a:extLst>
                </p14:cNvPr>
                <p14:cNvContentPartPr/>
                <p14:nvPr/>
              </p14:nvContentPartPr>
              <p14:xfrm>
                <a:off x="4467093" y="5558133"/>
                <a:ext cx="24480" cy="112320"/>
              </p14:xfrm>
            </p:contentPart>
          </mc:Choice>
          <mc:Fallback>
            <p:pic>
              <p:nvPicPr>
                <p:cNvPr id="211636" name="Freihand 211635">
                  <a:extLst>
                    <a:ext uri="{FF2B5EF4-FFF2-40B4-BE49-F238E27FC236}">
                      <a16:creationId xmlns:a16="http://schemas.microsoft.com/office/drawing/2014/main" id="{0375BA72-D94D-1515-9F48-3139A4C86B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458453" y="5549133"/>
                  <a:ext cx="4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1637" name="Freihand 211636">
                  <a:extLst>
                    <a:ext uri="{FF2B5EF4-FFF2-40B4-BE49-F238E27FC236}">
                      <a16:creationId xmlns:a16="http://schemas.microsoft.com/office/drawing/2014/main" id="{E6FC8574-DDBD-CB57-AEA1-23050C2C5F73}"/>
                    </a:ext>
                  </a:extLst>
                </p14:cNvPr>
                <p14:cNvContentPartPr/>
                <p14:nvPr/>
              </p14:nvContentPartPr>
              <p14:xfrm>
                <a:off x="4543053" y="5378853"/>
                <a:ext cx="149760" cy="177840"/>
              </p14:xfrm>
            </p:contentPart>
          </mc:Choice>
          <mc:Fallback>
            <p:pic>
              <p:nvPicPr>
                <p:cNvPr id="211637" name="Freihand 211636">
                  <a:extLst>
                    <a:ext uri="{FF2B5EF4-FFF2-40B4-BE49-F238E27FC236}">
                      <a16:creationId xmlns:a16="http://schemas.microsoft.com/office/drawing/2014/main" id="{E6FC8574-DDBD-CB57-AEA1-23050C2C5F7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534413" y="5369853"/>
                  <a:ext cx="167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1638" name="Freihand 211637">
                  <a:extLst>
                    <a:ext uri="{FF2B5EF4-FFF2-40B4-BE49-F238E27FC236}">
                      <a16:creationId xmlns:a16="http://schemas.microsoft.com/office/drawing/2014/main" id="{70E27BE5-4075-182D-7ECB-D3BD76344002}"/>
                    </a:ext>
                  </a:extLst>
                </p14:cNvPr>
                <p14:cNvContentPartPr/>
                <p14:nvPr/>
              </p14:nvContentPartPr>
              <p14:xfrm>
                <a:off x="4649973" y="5356533"/>
                <a:ext cx="181080" cy="231120"/>
              </p14:xfrm>
            </p:contentPart>
          </mc:Choice>
          <mc:Fallback>
            <p:pic>
              <p:nvPicPr>
                <p:cNvPr id="211638" name="Freihand 211637">
                  <a:extLst>
                    <a:ext uri="{FF2B5EF4-FFF2-40B4-BE49-F238E27FC236}">
                      <a16:creationId xmlns:a16="http://schemas.microsoft.com/office/drawing/2014/main" id="{70E27BE5-4075-182D-7ECB-D3BD763440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641333" y="5347893"/>
                  <a:ext cx="198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1639" name="Freihand 211638">
                  <a:extLst>
                    <a:ext uri="{FF2B5EF4-FFF2-40B4-BE49-F238E27FC236}">
                      <a16:creationId xmlns:a16="http://schemas.microsoft.com/office/drawing/2014/main" id="{7081A817-12EC-E026-1387-D19987E8076C}"/>
                    </a:ext>
                  </a:extLst>
                </p14:cNvPr>
                <p14:cNvContentPartPr/>
                <p14:nvPr/>
              </p14:nvContentPartPr>
              <p14:xfrm>
                <a:off x="4800813" y="5432493"/>
                <a:ext cx="33840" cy="195840"/>
              </p14:xfrm>
            </p:contentPart>
          </mc:Choice>
          <mc:Fallback>
            <p:pic>
              <p:nvPicPr>
                <p:cNvPr id="211639" name="Freihand 211638">
                  <a:extLst>
                    <a:ext uri="{FF2B5EF4-FFF2-40B4-BE49-F238E27FC236}">
                      <a16:creationId xmlns:a16="http://schemas.microsoft.com/office/drawing/2014/main" id="{7081A817-12EC-E026-1387-D19987E807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92173" y="5423493"/>
                  <a:ext cx="51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1641" name="Freihand 211640">
                  <a:extLst>
                    <a:ext uri="{FF2B5EF4-FFF2-40B4-BE49-F238E27FC236}">
                      <a16:creationId xmlns:a16="http://schemas.microsoft.com/office/drawing/2014/main" id="{3335B13E-9F61-F825-5539-CDFF5E15CF3E}"/>
                    </a:ext>
                  </a:extLst>
                </p14:cNvPr>
                <p14:cNvContentPartPr/>
                <p14:nvPr/>
              </p14:nvContentPartPr>
              <p14:xfrm>
                <a:off x="5058933" y="5510613"/>
                <a:ext cx="159480" cy="3960"/>
              </p14:xfrm>
            </p:contentPart>
          </mc:Choice>
          <mc:Fallback>
            <p:pic>
              <p:nvPicPr>
                <p:cNvPr id="211641" name="Freihand 211640">
                  <a:extLst>
                    <a:ext uri="{FF2B5EF4-FFF2-40B4-BE49-F238E27FC236}">
                      <a16:creationId xmlns:a16="http://schemas.microsoft.com/office/drawing/2014/main" id="{3335B13E-9F61-F825-5539-CDFF5E15CF3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049933" y="5501973"/>
                  <a:ext cx="177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1642" name="Freihand 211641">
                  <a:extLst>
                    <a:ext uri="{FF2B5EF4-FFF2-40B4-BE49-F238E27FC236}">
                      <a16:creationId xmlns:a16="http://schemas.microsoft.com/office/drawing/2014/main" id="{5F30D5B2-C416-3B1E-2958-0C71489A40A0}"/>
                    </a:ext>
                  </a:extLst>
                </p14:cNvPr>
                <p14:cNvContentPartPr/>
                <p14:nvPr/>
              </p14:nvContentPartPr>
              <p14:xfrm>
                <a:off x="5083413" y="5550573"/>
                <a:ext cx="148680" cy="10800"/>
              </p14:xfrm>
            </p:contentPart>
          </mc:Choice>
          <mc:Fallback>
            <p:pic>
              <p:nvPicPr>
                <p:cNvPr id="211642" name="Freihand 211641">
                  <a:extLst>
                    <a:ext uri="{FF2B5EF4-FFF2-40B4-BE49-F238E27FC236}">
                      <a16:creationId xmlns:a16="http://schemas.microsoft.com/office/drawing/2014/main" id="{5F30D5B2-C416-3B1E-2958-0C71489A40A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74773" y="5541933"/>
                  <a:ext cx="16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11643" name="Freihand 211642">
                  <a:extLst>
                    <a:ext uri="{FF2B5EF4-FFF2-40B4-BE49-F238E27FC236}">
                      <a16:creationId xmlns:a16="http://schemas.microsoft.com/office/drawing/2014/main" id="{AE0555E6-0ECE-B2F8-14E5-5F9D699D6CC6}"/>
                    </a:ext>
                  </a:extLst>
                </p14:cNvPr>
                <p14:cNvContentPartPr/>
                <p14:nvPr/>
              </p14:nvContentPartPr>
              <p14:xfrm>
                <a:off x="5286813" y="5379933"/>
                <a:ext cx="141480" cy="239040"/>
              </p14:xfrm>
            </p:contentPart>
          </mc:Choice>
          <mc:Fallback>
            <p:pic>
              <p:nvPicPr>
                <p:cNvPr id="211643" name="Freihand 211642">
                  <a:extLst>
                    <a:ext uri="{FF2B5EF4-FFF2-40B4-BE49-F238E27FC236}">
                      <a16:creationId xmlns:a16="http://schemas.microsoft.com/office/drawing/2014/main" id="{AE0555E6-0ECE-B2F8-14E5-5F9D699D6CC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278173" y="5370933"/>
                  <a:ext cx="159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11608" name="Freihand 211607">
                  <a:extLst>
                    <a:ext uri="{FF2B5EF4-FFF2-40B4-BE49-F238E27FC236}">
                      <a16:creationId xmlns:a16="http://schemas.microsoft.com/office/drawing/2014/main" id="{133ABE91-1296-92C5-465B-E9C15CCB9FEB}"/>
                    </a:ext>
                  </a:extLst>
                </p14:cNvPr>
                <p14:cNvContentPartPr/>
                <p14:nvPr/>
              </p14:nvContentPartPr>
              <p14:xfrm>
                <a:off x="530493" y="5566413"/>
                <a:ext cx="165600" cy="251640"/>
              </p14:xfrm>
            </p:contentPart>
          </mc:Choice>
          <mc:Fallback>
            <p:pic>
              <p:nvPicPr>
                <p:cNvPr id="211608" name="Freihand 211607">
                  <a:extLst>
                    <a:ext uri="{FF2B5EF4-FFF2-40B4-BE49-F238E27FC236}">
                      <a16:creationId xmlns:a16="http://schemas.microsoft.com/office/drawing/2014/main" id="{133ABE91-1296-92C5-465B-E9C15CCB9FE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1493" y="5557413"/>
                  <a:ext cx="183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11609" name="Freihand 211608">
                  <a:extLst>
                    <a:ext uri="{FF2B5EF4-FFF2-40B4-BE49-F238E27FC236}">
                      <a16:creationId xmlns:a16="http://schemas.microsoft.com/office/drawing/2014/main" id="{4D564D82-1DC8-4070-C50F-90621560F9E9}"/>
                    </a:ext>
                  </a:extLst>
                </p14:cNvPr>
                <p14:cNvContentPartPr/>
                <p14:nvPr/>
              </p14:nvContentPartPr>
              <p14:xfrm>
                <a:off x="532653" y="5572173"/>
                <a:ext cx="151560" cy="193680"/>
              </p14:xfrm>
            </p:contentPart>
          </mc:Choice>
          <mc:Fallback>
            <p:pic>
              <p:nvPicPr>
                <p:cNvPr id="211609" name="Freihand 211608">
                  <a:extLst>
                    <a:ext uri="{FF2B5EF4-FFF2-40B4-BE49-F238E27FC236}">
                      <a16:creationId xmlns:a16="http://schemas.microsoft.com/office/drawing/2014/main" id="{4D564D82-1DC8-4070-C50F-90621560F9E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23653" y="5563173"/>
                  <a:ext cx="169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11611" name="Freihand 211610">
                  <a:extLst>
                    <a:ext uri="{FF2B5EF4-FFF2-40B4-BE49-F238E27FC236}">
                      <a16:creationId xmlns:a16="http://schemas.microsoft.com/office/drawing/2014/main" id="{A1AF6A8E-828A-4EA9-43C0-B4893BA589E9}"/>
                    </a:ext>
                  </a:extLst>
                </p14:cNvPr>
                <p14:cNvContentPartPr/>
                <p14:nvPr/>
              </p14:nvContentPartPr>
              <p14:xfrm>
                <a:off x="842613" y="5408733"/>
                <a:ext cx="69120" cy="513000"/>
              </p14:xfrm>
            </p:contentPart>
          </mc:Choice>
          <mc:Fallback>
            <p:pic>
              <p:nvPicPr>
                <p:cNvPr id="211611" name="Freihand 211610">
                  <a:extLst>
                    <a:ext uri="{FF2B5EF4-FFF2-40B4-BE49-F238E27FC236}">
                      <a16:creationId xmlns:a16="http://schemas.microsoft.com/office/drawing/2014/main" id="{A1AF6A8E-828A-4EA9-43C0-B4893BA589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3613" y="5400093"/>
                  <a:ext cx="867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11683" name="Freihand 211682">
                  <a:extLst>
                    <a:ext uri="{FF2B5EF4-FFF2-40B4-BE49-F238E27FC236}">
                      <a16:creationId xmlns:a16="http://schemas.microsoft.com/office/drawing/2014/main" id="{2CEE513B-B607-E811-CE3D-473DCD164317}"/>
                    </a:ext>
                  </a:extLst>
                </p14:cNvPr>
                <p14:cNvContentPartPr/>
                <p14:nvPr/>
              </p14:nvContentPartPr>
              <p14:xfrm>
                <a:off x="729933" y="5848653"/>
                <a:ext cx="4660920" cy="271440"/>
              </p14:xfrm>
            </p:contentPart>
          </mc:Choice>
          <mc:Fallback>
            <p:pic>
              <p:nvPicPr>
                <p:cNvPr id="211683" name="Freihand 211682">
                  <a:extLst>
                    <a:ext uri="{FF2B5EF4-FFF2-40B4-BE49-F238E27FC236}">
                      <a16:creationId xmlns:a16="http://schemas.microsoft.com/office/drawing/2014/main" id="{2CEE513B-B607-E811-CE3D-473DCD16431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1293" y="5839653"/>
                  <a:ext cx="467856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11685" name="Freihand 211684">
                <a:extLst>
                  <a:ext uri="{FF2B5EF4-FFF2-40B4-BE49-F238E27FC236}">
                    <a16:creationId xmlns:a16="http://schemas.microsoft.com/office/drawing/2014/main" id="{FA925A0F-970E-6D43-AB45-298AC8432042}"/>
                  </a:ext>
                </a:extLst>
              </p14:cNvPr>
              <p14:cNvContentPartPr/>
              <p14:nvPr/>
            </p14:nvContentPartPr>
            <p14:xfrm>
              <a:off x="1385853" y="3600813"/>
              <a:ext cx="547920" cy="73800"/>
            </p14:xfrm>
          </p:contentPart>
        </mc:Choice>
        <mc:Fallback>
          <p:pic>
            <p:nvPicPr>
              <p:cNvPr id="211685" name="Freihand 211684">
                <a:extLst>
                  <a:ext uri="{FF2B5EF4-FFF2-40B4-BE49-F238E27FC236}">
                    <a16:creationId xmlns:a16="http://schemas.microsoft.com/office/drawing/2014/main" id="{FA925A0F-970E-6D43-AB45-298AC843204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377213" y="3591813"/>
                <a:ext cx="56556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688" name="Gruppieren 211687">
            <a:extLst>
              <a:ext uri="{FF2B5EF4-FFF2-40B4-BE49-F238E27FC236}">
                <a16:creationId xmlns:a16="http://schemas.microsoft.com/office/drawing/2014/main" id="{4B36A34A-CE09-A97A-61A6-241AE78476F9}"/>
              </a:ext>
            </a:extLst>
          </p:cNvPr>
          <p:cNvGrpSpPr/>
          <p:nvPr/>
        </p:nvGrpSpPr>
        <p:grpSpPr>
          <a:xfrm>
            <a:off x="2929893" y="3422253"/>
            <a:ext cx="464400" cy="672840"/>
            <a:chOff x="2929893" y="3422253"/>
            <a:chExt cx="464400" cy="67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11572" name="Freihand 211571">
                  <a:extLst>
                    <a:ext uri="{FF2B5EF4-FFF2-40B4-BE49-F238E27FC236}">
                      <a16:creationId xmlns:a16="http://schemas.microsoft.com/office/drawing/2014/main" id="{DBA6E15D-8D9A-C5A9-2DA6-D7883051C3C1}"/>
                    </a:ext>
                  </a:extLst>
                </p14:cNvPr>
                <p14:cNvContentPartPr/>
                <p14:nvPr/>
              </p14:nvContentPartPr>
              <p14:xfrm>
                <a:off x="2929893" y="3986733"/>
                <a:ext cx="5760" cy="9720"/>
              </p14:xfrm>
            </p:contentPart>
          </mc:Choice>
          <mc:Fallback>
            <p:pic>
              <p:nvPicPr>
                <p:cNvPr id="211572" name="Freihand 211571">
                  <a:extLst>
                    <a:ext uri="{FF2B5EF4-FFF2-40B4-BE49-F238E27FC236}">
                      <a16:creationId xmlns:a16="http://schemas.microsoft.com/office/drawing/2014/main" id="{DBA6E15D-8D9A-C5A9-2DA6-D7883051C3C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21253" y="3977733"/>
                  <a:ext cx="2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11573" name="Freihand 211572">
                  <a:extLst>
                    <a:ext uri="{FF2B5EF4-FFF2-40B4-BE49-F238E27FC236}">
                      <a16:creationId xmlns:a16="http://schemas.microsoft.com/office/drawing/2014/main" id="{2B6B2C54-6113-CC4B-CC97-DD5DE523FAB0}"/>
                    </a:ext>
                  </a:extLst>
                </p14:cNvPr>
                <p14:cNvContentPartPr/>
                <p14:nvPr/>
              </p14:nvContentPartPr>
              <p14:xfrm>
                <a:off x="3091533" y="3520893"/>
                <a:ext cx="72000" cy="574200"/>
              </p14:xfrm>
            </p:contentPart>
          </mc:Choice>
          <mc:Fallback>
            <p:pic>
              <p:nvPicPr>
                <p:cNvPr id="211573" name="Freihand 211572">
                  <a:extLst>
                    <a:ext uri="{FF2B5EF4-FFF2-40B4-BE49-F238E27FC236}">
                      <a16:creationId xmlns:a16="http://schemas.microsoft.com/office/drawing/2014/main" id="{2B6B2C54-6113-CC4B-CC97-DD5DE523FAB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082893" y="3512253"/>
                  <a:ext cx="896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1574" name="Freihand 211573">
                  <a:extLst>
                    <a:ext uri="{FF2B5EF4-FFF2-40B4-BE49-F238E27FC236}">
                      <a16:creationId xmlns:a16="http://schemas.microsoft.com/office/drawing/2014/main" id="{FE5C1310-20DF-2FD8-C066-F1E0D5FF1FFC}"/>
                    </a:ext>
                  </a:extLst>
                </p14:cNvPr>
                <p14:cNvContentPartPr/>
                <p14:nvPr/>
              </p14:nvContentPartPr>
              <p14:xfrm>
                <a:off x="3101253" y="3422253"/>
                <a:ext cx="93240" cy="114840"/>
              </p14:xfrm>
            </p:contentPart>
          </mc:Choice>
          <mc:Fallback>
            <p:pic>
              <p:nvPicPr>
                <p:cNvPr id="211574" name="Freihand 211573">
                  <a:extLst>
                    <a:ext uri="{FF2B5EF4-FFF2-40B4-BE49-F238E27FC236}">
                      <a16:creationId xmlns:a16="http://schemas.microsoft.com/office/drawing/2014/main" id="{FE5C1310-20DF-2FD8-C066-F1E0D5FF1FF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92613" y="3413613"/>
                  <a:ext cx="110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1686" name="Freihand 211685">
                  <a:extLst>
                    <a:ext uri="{FF2B5EF4-FFF2-40B4-BE49-F238E27FC236}">
                      <a16:creationId xmlns:a16="http://schemas.microsoft.com/office/drawing/2014/main" id="{8F4684DE-833B-3F88-9DD6-E5C1FF5DDE65}"/>
                    </a:ext>
                  </a:extLst>
                </p14:cNvPr>
                <p14:cNvContentPartPr/>
                <p14:nvPr/>
              </p14:nvContentPartPr>
              <p14:xfrm>
                <a:off x="2934933" y="3545373"/>
                <a:ext cx="459360" cy="95400"/>
              </p14:xfrm>
            </p:contentPart>
          </mc:Choice>
          <mc:Fallback>
            <p:pic>
              <p:nvPicPr>
                <p:cNvPr id="211686" name="Freihand 211685">
                  <a:extLst>
                    <a:ext uri="{FF2B5EF4-FFF2-40B4-BE49-F238E27FC236}">
                      <a16:creationId xmlns:a16="http://schemas.microsoft.com/office/drawing/2014/main" id="{8F4684DE-833B-3F88-9DD6-E5C1FF5DDE6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925933" y="3536373"/>
                  <a:ext cx="4770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11687" name="Freihand 211686">
                <a:extLst>
                  <a:ext uri="{FF2B5EF4-FFF2-40B4-BE49-F238E27FC236}">
                    <a16:creationId xmlns:a16="http://schemas.microsoft.com/office/drawing/2014/main" id="{4A034EBD-2622-0401-C2D2-8D32D0AAFDCF}"/>
                  </a:ext>
                </a:extLst>
              </p14:cNvPr>
              <p14:cNvContentPartPr/>
              <p14:nvPr/>
            </p14:nvContentPartPr>
            <p14:xfrm>
              <a:off x="3094773" y="2904573"/>
              <a:ext cx="439920" cy="64080"/>
            </p14:xfrm>
          </p:contentPart>
        </mc:Choice>
        <mc:Fallback>
          <p:pic>
            <p:nvPicPr>
              <p:cNvPr id="211687" name="Freihand 211686">
                <a:extLst>
                  <a:ext uri="{FF2B5EF4-FFF2-40B4-BE49-F238E27FC236}">
                    <a16:creationId xmlns:a16="http://schemas.microsoft.com/office/drawing/2014/main" id="{4A034EBD-2622-0401-C2D2-8D32D0AAFDCF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086133" y="2895573"/>
                <a:ext cx="45756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110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B2FBB2-5618-08F7-EB9C-03B1B25E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12" y="105869"/>
            <a:ext cx="8114388" cy="4881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094A9E-13AD-48F5-1F73-9A250D5D1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59" y="519896"/>
            <a:ext cx="7714741" cy="636608"/>
          </a:xfrm>
          <a:prstGeom prst="rect">
            <a:avLst/>
          </a:prstGeom>
        </p:spPr>
      </p:pic>
      <p:pic>
        <p:nvPicPr>
          <p:cNvPr id="211646" name="Grafik 211645">
            <a:extLst>
              <a:ext uri="{FF2B5EF4-FFF2-40B4-BE49-F238E27FC236}">
                <a16:creationId xmlns:a16="http://schemas.microsoft.com/office/drawing/2014/main" id="{A923058E-9756-7EE7-C337-263C3987B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3" y="5444933"/>
            <a:ext cx="6108700" cy="1117600"/>
          </a:xfrm>
          <a:prstGeom prst="rect">
            <a:avLst/>
          </a:prstGeom>
        </p:spPr>
      </p:pic>
      <p:grpSp>
        <p:nvGrpSpPr>
          <p:cNvPr id="211240" name="Gruppieren 211239">
            <a:extLst>
              <a:ext uri="{FF2B5EF4-FFF2-40B4-BE49-F238E27FC236}">
                <a16:creationId xmlns:a16="http://schemas.microsoft.com/office/drawing/2014/main" id="{3DD23A42-7F70-E643-4AEC-E0C1E9D887C3}"/>
              </a:ext>
            </a:extLst>
          </p:cNvPr>
          <p:cNvGrpSpPr/>
          <p:nvPr/>
        </p:nvGrpSpPr>
        <p:grpSpPr>
          <a:xfrm>
            <a:off x="1218453" y="1156773"/>
            <a:ext cx="10443600" cy="5328360"/>
            <a:chOff x="1218453" y="1156773"/>
            <a:chExt cx="10443600" cy="532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427D2C3-BA0A-B1CA-3C7F-2E3E7693D234}"/>
                    </a:ext>
                  </a:extLst>
                </p14:cNvPr>
                <p14:cNvContentPartPr/>
                <p14:nvPr/>
              </p14:nvContentPartPr>
              <p14:xfrm>
                <a:off x="9487653" y="1174413"/>
                <a:ext cx="182880" cy="171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427D2C3-BA0A-B1CA-3C7F-2E3E7693D2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79013" y="1165413"/>
                  <a:ext cx="200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DB5D604-8996-1864-553D-689B7ACF388F}"/>
                    </a:ext>
                  </a:extLst>
                </p14:cNvPr>
                <p14:cNvContentPartPr/>
                <p14:nvPr/>
              </p14:nvContentPartPr>
              <p14:xfrm>
                <a:off x="9677373" y="1242453"/>
                <a:ext cx="125280" cy="159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DB5D604-8996-1864-553D-689B7ACF38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68373" y="1233453"/>
                  <a:ext cx="14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E8E8BA6-78BC-2A3A-E901-EC44937E92E3}"/>
                    </a:ext>
                  </a:extLst>
                </p14:cNvPr>
                <p14:cNvContentPartPr/>
                <p14:nvPr/>
              </p14:nvContentPartPr>
              <p14:xfrm>
                <a:off x="10017213" y="1232013"/>
                <a:ext cx="5040" cy="133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E8E8BA6-78BC-2A3A-E901-EC44937E92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08573" y="1223013"/>
                  <a:ext cx="2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4EB0ABE-7164-E5C9-F797-84779FAB0DBB}"/>
                    </a:ext>
                  </a:extLst>
                </p14:cNvPr>
                <p14:cNvContentPartPr/>
                <p14:nvPr/>
              </p14:nvContentPartPr>
              <p14:xfrm>
                <a:off x="9931173" y="1181973"/>
                <a:ext cx="166680" cy="208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4EB0ABE-7164-E5C9-F797-84779FAB0D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22173" y="1173333"/>
                  <a:ext cx="184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3E1A083-3435-DD79-4C58-A00EC125242C}"/>
                    </a:ext>
                  </a:extLst>
                </p14:cNvPr>
                <p14:cNvContentPartPr/>
                <p14:nvPr/>
              </p14:nvContentPartPr>
              <p14:xfrm>
                <a:off x="10213413" y="1216173"/>
                <a:ext cx="131760" cy="161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3E1A083-3435-DD79-4C58-A00EC12524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04413" y="1207173"/>
                  <a:ext cx="149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16348FF-E6BC-14E0-061C-400191CC96A1}"/>
                    </a:ext>
                  </a:extLst>
                </p14:cNvPr>
                <p14:cNvContentPartPr/>
                <p14:nvPr/>
              </p14:nvContentPartPr>
              <p14:xfrm>
                <a:off x="10255893" y="1162533"/>
                <a:ext cx="341640" cy="139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16348FF-E6BC-14E0-061C-400191CC96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46893" y="1153533"/>
                  <a:ext cx="359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03B48C8-FDD9-0137-7CEF-8C2153F4A910}"/>
                    </a:ext>
                  </a:extLst>
                </p14:cNvPr>
                <p14:cNvContentPartPr/>
                <p14:nvPr/>
              </p14:nvContentPartPr>
              <p14:xfrm>
                <a:off x="10650093" y="1169013"/>
                <a:ext cx="175680" cy="19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03B48C8-FDD9-0137-7CEF-8C2153F4A9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41453" y="1160013"/>
                  <a:ext cx="19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5003A90-9B31-058D-4347-8E85258C337B}"/>
                    </a:ext>
                  </a:extLst>
                </p14:cNvPr>
                <p14:cNvContentPartPr/>
                <p14:nvPr/>
              </p14:nvContentPartPr>
              <p14:xfrm>
                <a:off x="10859973" y="1249653"/>
                <a:ext cx="122040" cy="109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5003A90-9B31-058D-4347-8E85258C33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50973" y="1240653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C3DCBA9-DAE8-CB6F-342A-42D8D1CE4EDA}"/>
                    </a:ext>
                  </a:extLst>
                </p14:cNvPr>
                <p14:cNvContentPartPr/>
                <p14:nvPr/>
              </p14:nvContentPartPr>
              <p14:xfrm>
                <a:off x="11003253" y="1156773"/>
                <a:ext cx="152640" cy="257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C3DCBA9-DAE8-CB6F-342A-42D8D1CE4E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994253" y="1147773"/>
                  <a:ext cx="170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7ACCC9-E109-DEB0-E5B6-1FD5FF336760}"/>
                    </a:ext>
                  </a:extLst>
                </p14:cNvPr>
                <p14:cNvContentPartPr/>
                <p14:nvPr/>
              </p14:nvContentPartPr>
              <p14:xfrm>
                <a:off x="11178573" y="1185933"/>
                <a:ext cx="211320" cy="178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7ACCC9-E109-DEB0-E5B6-1FD5FF3367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169933" y="1177293"/>
                  <a:ext cx="228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A908155-1081-2B36-D333-835EE3339398}"/>
                    </a:ext>
                  </a:extLst>
                </p14:cNvPr>
                <p14:cNvContentPartPr/>
                <p14:nvPr/>
              </p14:nvContentPartPr>
              <p14:xfrm>
                <a:off x="11408973" y="1244613"/>
                <a:ext cx="253080" cy="116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A908155-1081-2B36-D333-835EE33393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00333" y="1235973"/>
                  <a:ext cx="270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CABCDFE-0D16-C33D-560B-68DF87852513}"/>
                    </a:ext>
                  </a:extLst>
                </p14:cNvPr>
                <p14:cNvContentPartPr/>
                <p14:nvPr/>
              </p14:nvContentPartPr>
              <p14:xfrm>
                <a:off x="8976813" y="1770933"/>
                <a:ext cx="154440" cy="10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CABCDFE-0D16-C33D-560B-68DF878525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67813" y="1762293"/>
                  <a:ext cx="172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AFCDE7-0137-7CD3-F10C-ECA768E4562C}"/>
                    </a:ext>
                  </a:extLst>
                </p14:cNvPr>
                <p14:cNvContentPartPr/>
                <p14:nvPr/>
              </p14:nvContentPartPr>
              <p14:xfrm>
                <a:off x="8972493" y="1836813"/>
                <a:ext cx="169560" cy="9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AFCDE7-0137-7CD3-F10C-ECA768E456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63853" y="1827813"/>
                  <a:ext cx="187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81B0941-9047-961E-BDB5-7DF176FD21C4}"/>
                    </a:ext>
                  </a:extLst>
                </p14:cNvPr>
                <p14:cNvContentPartPr/>
                <p14:nvPr/>
              </p14:nvContentPartPr>
              <p14:xfrm>
                <a:off x="9300453" y="1683453"/>
                <a:ext cx="135000" cy="177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81B0941-9047-961E-BDB5-7DF176FD21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91813" y="1674813"/>
                  <a:ext cx="15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B4A35A0-4711-6C2E-BA92-FC0AC8871C10}"/>
                    </a:ext>
                  </a:extLst>
                </p14:cNvPr>
                <p14:cNvContentPartPr/>
                <p14:nvPr/>
              </p14:nvContentPartPr>
              <p14:xfrm>
                <a:off x="9513933" y="1845093"/>
                <a:ext cx="10440" cy="58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B4A35A0-4711-6C2E-BA92-FC0AC8871C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04933" y="1836453"/>
                  <a:ext cx="28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A2C41F4-D229-7E47-36DD-C334C081686A}"/>
                    </a:ext>
                  </a:extLst>
                </p14:cNvPr>
                <p14:cNvContentPartPr/>
                <p14:nvPr/>
              </p14:nvContentPartPr>
              <p14:xfrm>
                <a:off x="9594213" y="1677693"/>
                <a:ext cx="180360" cy="176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A2C41F4-D229-7E47-36DD-C334C08168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85573" y="1668693"/>
                  <a:ext cx="198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ECB5CB2-77BA-46F6-91C5-6109F37ADB3E}"/>
                    </a:ext>
                  </a:extLst>
                </p14:cNvPr>
                <p14:cNvContentPartPr/>
                <p14:nvPr/>
              </p14:nvContentPartPr>
              <p14:xfrm>
                <a:off x="6157653" y="2250453"/>
                <a:ext cx="127800" cy="258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ECB5CB2-77BA-46F6-91C5-6109F37ADB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9013" y="2241813"/>
                  <a:ext cx="145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14A827-AC0B-F7FF-90BA-A61D64F37E65}"/>
                    </a:ext>
                  </a:extLst>
                </p14:cNvPr>
                <p14:cNvContentPartPr/>
                <p14:nvPr/>
              </p14:nvContentPartPr>
              <p14:xfrm>
                <a:off x="6435213" y="2299773"/>
                <a:ext cx="29880" cy="124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14A827-AC0B-F7FF-90BA-A61D64F37E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6573" y="2291133"/>
                  <a:ext cx="4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CE1B8C4-0269-68A4-98F7-527DC640122F}"/>
                    </a:ext>
                  </a:extLst>
                </p14:cNvPr>
                <p14:cNvContentPartPr/>
                <p14:nvPr/>
              </p14:nvContentPartPr>
              <p14:xfrm>
                <a:off x="6390933" y="2272413"/>
                <a:ext cx="142200" cy="222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CE1B8C4-0269-68A4-98F7-527DC64012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82293" y="2263413"/>
                  <a:ext cx="159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2B7E554-B198-DC47-88AA-2DBD22EAEE80}"/>
                    </a:ext>
                  </a:extLst>
                </p14:cNvPr>
                <p14:cNvContentPartPr/>
                <p14:nvPr/>
              </p14:nvContentPartPr>
              <p14:xfrm>
                <a:off x="6622413" y="2278173"/>
                <a:ext cx="14400" cy="184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2B7E554-B198-DC47-88AA-2DBD22EAEE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13413" y="2269533"/>
                  <a:ext cx="32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26356A-E242-89B1-BF81-E226DC78DC6A}"/>
                    </a:ext>
                  </a:extLst>
                </p14:cNvPr>
                <p14:cNvContentPartPr/>
                <p14:nvPr/>
              </p14:nvContentPartPr>
              <p14:xfrm>
                <a:off x="6710253" y="2374293"/>
                <a:ext cx="67680" cy="96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26356A-E242-89B1-BF81-E226DC78DC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01253" y="2365653"/>
                  <a:ext cx="85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456" name="Freihand 211455">
                  <a:extLst>
                    <a:ext uri="{FF2B5EF4-FFF2-40B4-BE49-F238E27FC236}">
                      <a16:creationId xmlns:a16="http://schemas.microsoft.com/office/drawing/2014/main" id="{3815A957-0E5A-93CA-70F6-A5FAE018EC03}"/>
                    </a:ext>
                  </a:extLst>
                </p14:cNvPr>
                <p14:cNvContentPartPr/>
                <p14:nvPr/>
              </p14:nvContentPartPr>
              <p14:xfrm>
                <a:off x="9996693" y="1681293"/>
                <a:ext cx="15480" cy="156600"/>
              </p14:xfrm>
            </p:contentPart>
          </mc:Choice>
          <mc:Fallback>
            <p:pic>
              <p:nvPicPr>
                <p:cNvPr id="211456" name="Freihand 211455">
                  <a:extLst>
                    <a:ext uri="{FF2B5EF4-FFF2-40B4-BE49-F238E27FC236}">
                      <a16:creationId xmlns:a16="http://schemas.microsoft.com/office/drawing/2014/main" id="{3815A957-0E5A-93CA-70F6-A5FAE018EC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88053" y="1672293"/>
                  <a:ext cx="33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457" name="Freihand 211456">
                  <a:extLst>
                    <a:ext uri="{FF2B5EF4-FFF2-40B4-BE49-F238E27FC236}">
                      <a16:creationId xmlns:a16="http://schemas.microsoft.com/office/drawing/2014/main" id="{E5F72207-017E-C8AA-34D5-7EA6971A8FFD}"/>
                    </a:ext>
                  </a:extLst>
                </p14:cNvPr>
                <p14:cNvContentPartPr/>
                <p14:nvPr/>
              </p14:nvContentPartPr>
              <p14:xfrm>
                <a:off x="9907413" y="1642773"/>
                <a:ext cx="156600" cy="220320"/>
              </p14:xfrm>
            </p:contentPart>
          </mc:Choice>
          <mc:Fallback>
            <p:pic>
              <p:nvPicPr>
                <p:cNvPr id="211457" name="Freihand 211456">
                  <a:extLst>
                    <a:ext uri="{FF2B5EF4-FFF2-40B4-BE49-F238E27FC236}">
                      <a16:creationId xmlns:a16="http://schemas.microsoft.com/office/drawing/2014/main" id="{E5F72207-017E-C8AA-34D5-7EA6971A8F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98773" y="1634133"/>
                  <a:ext cx="17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458" name="Freihand 211457">
                  <a:extLst>
                    <a:ext uri="{FF2B5EF4-FFF2-40B4-BE49-F238E27FC236}">
                      <a16:creationId xmlns:a16="http://schemas.microsoft.com/office/drawing/2014/main" id="{4476FBFE-28DD-43C1-FE65-7AEDFB026752}"/>
                    </a:ext>
                  </a:extLst>
                </p14:cNvPr>
                <p14:cNvContentPartPr/>
                <p14:nvPr/>
              </p14:nvContentPartPr>
              <p14:xfrm>
                <a:off x="10119813" y="1687413"/>
                <a:ext cx="41400" cy="135000"/>
              </p14:xfrm>
            </p:contentPart>
          </mc:Choice>
          <mc:Fallback>
            <p:pic>
              <p:nvPicPr>
                <p:cNvPr id="211458" name="Freihand 211457">
                  <a:extLst>
                    <a:ext uri="{FF2B5EF4-FFF2-40B4-BE49-F238E27FC236}">
                      <a16:creationId xmlns:a16="http://schemas.microsoft.com/office/drawing/2014/main" id="{4476FBFE-28DD-43C1-FE65-7AEDFB0267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10813" y="1678773"/>
                  <a:ext cx="59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459" name="Freihand 211458">
                  <a:extLst>
                    <a:ext uri="{FF2B5EF4-FFF2-40B4-BE49-F238E27FC236}">
                      <a16:creationId xmlns:a16="http://schemas.microsoft.com/office/drawing/2014/main" id="{C40907E6-48BA-398F-8AFE-FAC61DAF3BAA}"/>
                    </a:ext>
                  </a:extLst>
                </p14:cNvPr>
                <p14:cNvContentPartPr/>
                <p14:nvPr/>
              </p14:nvContentPartPr>
              <p14:xfrm>
                <a:off x="10219893" y="1750773"/>
                <a:ext cx="72720" cy="80640"/>
              </p14:xfrm>
            </p:contentPart>
          </mc:Choice>
          <mc:Fallback>
            <p:pic>
              <p:nvPicPr>
                <p:cNvPr id="211459" name="Freihand 211458">
                  <a:extLst>
                    <a:ext uri="{FF2B5EF4-FFF2-40B4-BE49-F238E27FC236}">
                      <a16:creationId xmlns:a16="http://schemas.microsoft.com/office/drawing/2014/main" id="{C40907E6-48BA-398F-8AFE-FAC61DAF3B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11253" y="1741773"/>
                  <a:ext cx="90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460" name="Freihand 211459">
                  <a:extLst>
                    <a:ext uri="{FF2B5EF4-FFF2-40B4-BE49-F238E27FC236}">
                      <a16:creationId xmlns:a16="http://schemas.microsoft.com/office/drawing/2014/main" id="{25B29AEB-CBCB-6324-FDC7-91340B0ECEDF}"/>
                    </a:ext>
                  </a:extLst>
                </p14:cNvPr>
                <p14:cNvContentPartPr/>
                <p14:nvPr/>
              </p14:nvContentPartPr>
              <p14:xfrm>
                <a:off x="10219893" y="1779573"/>
                <a:ext cx="97920" cy="61920"/>
              </p14:xfrm>
            </p:contentPart>
          </mc:Choice>
          <mc:Fallback>
            <p:pic>
              <p:nvPicPr>
                <p:cNvPr id="211460" name="Freihand 211459">
                  <a:extLst>
                    <a:ext uri="{FF2B5EF4-FFF2-40B4-BE49-F238E27FC236}">
                      <a16:creationId xmlns:a16="http://schemas.microsoft.com/office/drawing/2014/main" id="{25B29AEB-CBCB-6324-FDC7-91340B0ECE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10893" y="1770933"/>
                  <a:ext cx="115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462" name="Freihand 211461">
                  <a:extLst>
                    <a:ext uri="{FF2B5EF4-FFF2-40B4-BE49-F238E27FC236}">
                      <a16:creationId xmlns:a16="http://schemas.microsoft.com/office/drawing/2014/main" id="{9E2B755C-1FF7-F7CA-5BA2-ED9B9ABE3DCC}"/>
                    </a:ext>
                  </a:extLst>
                </p14:cNvPr>
                <p14:cNvContentPartPr/>
                <p14:nvPr/>
              </p14:nvContentPartPr>
              <p14:xfrm>
                <a:off x="10404573" y="1694973"/>
                <a:ext cx="129600" cy="108360"/>
              </p14:xfrm>
            </p:contentPart>
          </mc:Choice>
          <mc:Fallback>
            <p:pic>
              <p:nvPicPr>
                <p:cNvPr id="211462" name="Freihand 211461">
                  <a:extLst>
                    <a:ext uri="{FF2B5EF4-FFF2-40B4-BE49-F238E27FC236}">
                      <a16:creationId xmlns:a16="http://schemas.microsoft.com/office/drawing/2014/main" id="{9E2B755C-1FF7-F7CA-5BA2-ED9B9ABE3D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95933" y="1685973"/>
                  <a:ext cx="147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463" name="Freihand 211462">
                  <a:extLst>
                    <a:ext uri="{FF2B5EF4-FFF2-40B4-BE49-F238E27FC236}">
                      <a16:creationId xmlns:a16="http://schemas.microsoft.com/office/drawing/2014/main" id="{BE04773C-D0DC-09F4-0039-F517AE24F4A6}"/>
                    </a:ext>
                  </a:extLst>
                </p14:cNvPr>
                <p14:cNvContentPartPr/>
                <p14:nvPr/>
              </p14:nvContentPartPr>
              <p14:xfrm>
                <a:off x="10352013" y="1774893"/>
                <a:ext cx="169200" cy="17280"/>
              </p14:xfrm>
            </p:contentPart>
          </mc:Choice>
          <mc:Fallback>
            <p:pic>
              <p:nvPicPr>
                <p:cNvPr id="211463" name="Freihand 211462">
                  <a:extLst>
                    <a:ext uri="{FF2B5EF4-FFF2-40B4-BE49-F238E27FC236}">
                      <a16:creationId xmlns:a16="http://schemas.microsoft.com/office/drawing/2014/main" id="{BE04773C-D0DC-09F4-0039-F517AE24F4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43373" y="1765893"/>
                  <a:ext cx="186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469" name="Freihand 211468">
                  <a:extLst>
                    <a:ext uri="{FF2B5EF4-FFF2-40B4-BE49-F238E27FC236}">
                      <a16:creationId xmlns:a16="http://schemas.microsoft.com/office/drawing/2014/main" id="{2C9F6032-7E60-70A1-A18C-DD0E8E6A7CEC}"/>
                    </a:ext>
                  </a:extLst>
                </p14:cNvPr>
                <p14:cNvContentPartPr/>
                <p14:nvPr/>
              </p14:nvContentPartPr>
              <p14:xfrm>
                <a:off x="6909693" y="2138493"/>
                <a:ext cx="128520" cy="271800"/>
              </p14:xfrm>
            </p:contentPart>
          </mc:Choice>
          <mc:Fallback>
            <p:pic>
              <p:nvPicPr>
                <p:cNvPr id="211469" name="Freihand 211468">
                  <a:extLst>
                    <a:ext uri="{FF2B5EF4-FFF2-40B4-BE49-F238E27FC236}">
                      <a16:creationId xmlns:a16="http://schemas.microsoft.com/office/drawing/2014/main" id="{2C9F6032-7E60-70A1-A18C-DD0E8E6A7C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00693" y="2129853"/>
                  <a:ext cx="146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470" name="Freihand 211469">
                  <a:extLst>
                    <a:ext uri="{FF2B5EF4-FFF2-40B4-BE49-F238E27FC236}">
                      <a16:creationId xmlns:a16="http://schemas.microsoft.com/office/drawing/2014/main" id="{ED760D02-DD88-A392-5642-E20DCF67BE55}"/>
                    </a:ext>
                  </a:extLst>
                </p14:cNvPr>
                <p14:cNvContentPartPr/>
                <p14:nvPr/>
              </p14:nvContentPartPr>
              <p14:xfrm>
                <a:off x="7085013" y="2253693"/>
                <a:ext cx="177120" cy="138600"/>
              </p14:xfrm>
            </p:contentPart>
          </mc:Choice>
          <mc:Fallback>
            <p:pic>
              <p:nvPicPr>
                <p:cNvPr id="211470" name="Freihand 211469">
                  <a:extLst>
                    <a:ext uri="{FF2B5EF4-FFF2-40B4-BE49-F238E27FC236}">
                      <a16:creationId xmlns:a16="http://schemas.microsoft.com/office/drawing/2014/main" id="{ED760D02-DD88-A392-5642-E20DCF67BE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76373" y="2244693"/>
                  <a:ext cx="194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471" name="Freihand 211470">
                  <a:extLst>
                    <a:ext uri="{FF2B5EF4-FFF2-40B4-BE49-F238E27FC236}">
                      <a16:creationId xmlns:a16="http://schemas.microsoft.com/office/drawing/2014/main" id="{14D13104-E4B8-48D4-A8A4-F6F5354F19E6}"/>
                    </a:ext>
                  </a:extLst>
                </p14:cNvPr>
                <p14:cNvContentPartPr/>
                <p14:nvPr/>
              </p14:nvContentPartPr>
              <p14:xfrm>
                <a:off x="7335933" y="2258373"/>
                <a:ext cx="45720" cy="127080"/>
              </p14:xfrm>
            </p:contentPart>
          </mc:Choice>
          <mc:Fallback>
            <p:pic>
              <p:nvPicPr>
                <p:cNvPr id="211471" name="Freihand 211470">
                  <a:extLst>
                    <a:ext uri="{FF2B5EF4-FFF2-40B4-BE49-F238E27FC236}">
                      <a16:creationId xmlns:a16="http://schemas.microsoft.com/office/drawing/2014/main" id="{14D13104-E4B8-48D4-A8A4-F6F5354F19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27293" y="2249373"/>
                  <a:ext cx="63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472" name="Freihand 211471">
                  <a:extLst>
                    <a:ext uri="{FF2B5EF4-FFF2-40B4-BE49-F238E27FC236}">
                      <a16:creationId xmlns:a16="http://schemas.microsoft.com/office/drawing/2014/main" id="{3D792929-BBFD-9D13-840D-916F9D59DA9A}"/>
                    </a:ext>
                  </a:extLst>
                </p14:cNvPr>
                <p14:cNvContentPartPr/>
                <p14:nvPr/>
              </p14:nvContentPartPr>
              <p14:xfrm>
                <a:off x="7314333" y="2322453"/>
                <a:ext cx="133920" cy="4680"/>
              </p14:xfrm>
            </p:contentPart>
          </mc:Choice>
          <mc:Fallback>
            <p:pic>
              <p:nvPicPr>
                <p:cNvPr id="211472" name="Freihand 211471">
                  <a:extLst>
                    <a:ext uri="{FF2B5EF4-FFF2-40B4-BE49-F238E27FC236}">
                      <a16:creationId xmlns:a16="http://schemas.microsoft.com/office/drawing/2014/main" id="{3D792929-BBFD-9D13-840D-916F9D59DA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5693" y="2313453"/>
                  <a:ext cx="151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473" name="Freihand 211472">
                  <a:extLst>
                    <a:ext uri="{FF2B5EF4-FFF2-40B4-BE49-F238E27FC236}">
                      <a16:creationId xmlns:a16="http://schemas.microsoft.com/office/drawing/2014/main" id="{E36C244F-2A11-127C-8372-37AFF1D333CC}"/>
                    </a:ext>
                  </a:extLst>
                </p14:cNvPr>
                <p14:cNvContentPartPr/>
                <p14:nvPr/>
              </p14:nvContentPartPr>
              <p14:xfrm>
                <a:off x="7490733" y="2290413"/>
                <a:ext cx="263880" cy="245160"/>
              </p14:xfrm>
            </p:contentPart>
          </mc:Choice>
          <mc:Fallback>
            <p:pic>
              <p:nvPicPr>
                <p:cNvPr id="211473" name="Freihand 211472">
                  <a:extLst>
                    <a:ext uri="{FF2B5EF4-FFF2-40B4-BE49-F238E27FC236}">
                      <a16:creationId xmlns:a16="http://schemas.microsoft.com/office/drawing/2014/main" id="{E36C244F-2A11-127C-8372-37AFF1D333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82093" y="2281773"/>
                  <a:ext cx="281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475" name="Freihand 211474">
                  <a:extLst>
                    <a:ext uri="{FF2B5EF4-FFF2-40B4-BE49-F238E27FC236}">
                      <a16:creationId xmlns:a16="http://schemas.microsoft.com/office/drawing/2014/main" id="{6F230EB8-EE53-2F7B-AB2C-A49C578AAEDC}"/>
                    </a:ext>
                  </a:extLst>
                </p14:cNvPr>
                <p14:cNvContentPartPr/>
                <p14:nvPr/>
              </p14:nvContentPartPr>
              <p14:xfrm>
                <a:off x="7825173" y="2198253"/>
                <a:ext cx="90360" cy="297360"/>
              </p14:xfrm>
            </p:contentPart>
          </mc:Choice>
          <mc:Fallback>
            <p:pic>
              <p:nvPicPr>
                <p:cNvPr id="211475" name="Freihand 211474">
                  <a:extLst>
                    <a:ext uri="{FF2B5EF4-FFF2-40B4-BE49-F238E27FC236}">
                      <a16:creationId xmlns:a16="http://schemas.microsoft.com/office/drawing/2014/main" id="{6F230EB8-EE53-2F7B-AB2C-A49C578AAE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16533" y="2189613"/>
                  <a:ext cx="108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476" name="Freihand 211475">
                  <a:extLst>
                    <a:ext uri="{FF2B5EF4-FFF2-40B4-BE49-F238E27FC236}">
                      <a16:creationId xmlns:a16="http://schemas.microsoft.com/office/drawing/2014/main" id="{BC51208C-2516-FB88-BCE7-72183B6BF5E2}"/>
                    </a:ext>
                  </a:extLst>
                </p14:cNvPr>
                <p14:cNvContentPartPr/>
                <p14:nvPr/>
              </p14:nvContentPartPr>
              <p14:xfrm>
                <a:off x="7979613" y="2125173"/>
                <a:ext cx="70200" cy="273600"/>
              </p14:xfrm>
            </p:contentPart>
          </mc:Choice>
          <mc:Fallback>
            <p:pic>
              <p:nvPicPr>
                <p:cNvPr id="211476" name="Freihand 211475">
                  <a:extLst>
                    <a:ext uri="{FF2B5EF4-FFF2-40B4-BE49-F238E27FC236}">
                      <a16:creationId xmlns:a16="http://schemas.microsoft.com/office/drawing/2014/main" id="{BC51208C-2516-FB88-BCE7-72183B6BF5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70613" y="2116533"/>
                  <a:ext cx="87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477" name="Freihand 211476">
                  <a:extLst>
                    <a:ext uri="{FF2B5EF4-FFF2-40B4-BE49-F238E27FC236}">
                      <a16:creationId xmlns:a16="http://schemas.microsoft.com/office/drawing/2014/main" id="{3E1DCFF3-09E3-8F8E-CDE0-7FB768ACF4DA}"/>
                    </a:ext>
                  </a:extLst>
                </p14:cNvPr>
                <p14:cNvContentPartPr/>
                <p14:nvPr/>
              </p14:nvContentPartPr>
              <p14:xfrm>
                <a:off x="8087613" y="2180253"/>
                <a:ext cx="136080" cy="145440"/>
              </p14:xfrm>
            </p:contentPart>
          </mc:Choice>
          <mc:Fallback>
            <p:pic>
              <p:nvPicPr>
                <p:cNvPr id="211477" name="Freihand 211476">
                  <a:extLst>
                    <a:ext uri="{FF2B5EF4-FFF2-40B4-BE49-F238E27FC236}">
                      <a16:creationId xmlns:a16="http://schemas.microsoft.com/office/drawing/2014/main" id="{3E1DCFF3-09E3-8F8E-CDE0-7FB768ACF4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78613" y="2171253"/>
                  <a:ext cx="153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478" name="Freihand 211477">
                  <a:extLst>
                    <a:ext uri="{FF2B5EF4-FFF2-40B4-BE49-F238E27FC236}">
                      <a16:creationId xmlns:a16="http://schemas.microsoft.com/office/drawing/2014/main" id="{B86857F2-567D-807A-F3F8-DD7961E3CF00}"/>
                    </a:ext>
                  </a:extLst>
                </p14:cNvPr>
                <p14:cNvContentPartPr/>
                <p14:nvPr/>
              </p14:nvContentPartPr>
              <p14:xfrm>
                <a:off x="8285253" y="2189253"/>
                <a:ext cx="48240" cy="137520"/>
              </p14:xfrm>
            </p:contentPart>
          </mc:Choice>
          <mc:Fallback>
            <p:pic>
              <p:nvPicPr>
                <p:cNvPr id="211478" name="Freihand 211477">
                  <a:extLst>
                    <a:ext uri="{FF2B5EF4-FFF2-40B4-BE49-F238E27FC236}">
                      <a16:creationId xmlns:a16="http://schemas.microsoft.com/office/drawing/2014/main" id="{B86857F2-567D-807A-F3F8-DD7961E3CF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76253" y="2180613"/>
                  <a:ext cx="65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480" name="Freihand 211479">
                  <a:extLst>
                    <a:ext uri="{FF2B5EF4-FFF2-40B4-BE49-F238E27FC236}">
                      <a16:creationId xmlns:a16="http://schemas.microsoft.com/office/drawing/2014/main" id="{3C4D3373-662D-DB77-C897-095019381E76}"/>
                    </a:ext>
                  </a:extLst>
                </p14:cNvPr>
                <p14:cNvContentPartPr/>
                <p14:nvPr/>
              </p14:nvContentPartPr>
              <p14:xfrm>
                <a:off x="8255373" y="2258733"/>
                <a:ext cx="123840" cy="12960"/>
              </p14:xfrm>
            </p:contentPart>
          </mc:Choice>
          <mc:Fallback>
            <p:pic>
              <p:nvPicPr>
                <p:cNvPr id="211480" name="Freihand 211479">
                  <a:extLst>
                    <a:ext uri="{FF2B5EF4-FFF2-40B4-BE49-F238E27FC236}">
                      <a16:creationId xmlns:a16="http://schemas.microsoft.com/office/drawing/2014/main" id="{3C4D3373-662D-DB77-C897-095019381E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46373" y="2250093"/>
                  <a:ext cx="141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481" name="Freihand 211480">
                  <a:extLst>
                    <a:ext uri="{FF2B5EF4-FFF2-40B4-BE49-F238E27FC236}">
                      <a16:creationId xmlns:a16="http://schemas.microsoft.com/office/drawing/2014/main" id="{1AF8E74F-E315-283B-A01E-700195514E5E}"/>
                    </a:ext>
                  </a:extLst>
                </p14:cNvPr>
                <p14:cNvContentPartPr/>
                <p14:nvPr/>
              </p14:nvContentPartPr>
              <p14:xfrm>
                <a:off x="8443293" y="2218773"/>
                <a:ext cx="128520" cy="283320"/>
              </p14:xfrm>
            </p:contentPart>
          </mc:Choice>
          <mc:Fallback>
            <p:pic>
              <p:nvPicPr>
                <p:cNvPr id="211481" name="Freihand 211480">
                  <a:extLst>
                    <a:ext uri="{FF2B5EF4-FFF2-40B4-BE49-F238E27FC236}">
                      <a16:creationId xmlns:a16="http://schemas.microsoft.com/office/drawing/2014/main" id="{1AF8E74F-E315-283B-A01E-700195514E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34293" y="2210133"/>
                  <a:ext cx="146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482" name="Freihand 211481">
                  <a:extLst>
                    <a:ext uri="{FF2B5EF4-FFF2-40B4-BE49-F238E27FC236}">
                      <a16:creationId xmlns:a16="http://schemas.microsoft.com/office/drawing/2014/main" id="{3738BE84-F1F3-70AC-4B7B-A7A70481A83E}"/>
                    </a:ext>
                  </a:extLst>
                </p14:cNvPr>
                <p14:cNvContentPartPr/>
                <p14:nvPr/>
              </p14:nvContentPartPr>
              <p14:xfrm>
                <a:off x="8568573" y="2308413"/>
                <a:ext cx="125280" cy="119880"/>
              </p14:xfrm>
            </p:contentPart>
          </mc:Choice>
          <mc:Fallback>
            <p:pic>
              <p:nvPicPr>
                <p:cNvPr id="211482" name="Freihand 211481">
                  <a:extLst>
                    <a:ext uri="{FF2B5EF4-FFF2-40B4-BE49-F238E27FC236}">
                      <a16:creationId xmlns:a16="http://schemas.microsoft.com/office/drawing/2014/main" id="{3738BE84-F1F3-70AC-4B7B-A7A70481A8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59933" y="2299773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483" name="Freihand 211482">
                  <a:extLst>
                    <a:ext uri="{FF2B5EF4-FFF2-40B4-BE49-F238E27FC236}">
                      <a16:creationId xmlns:a16="http://schemas.microsoft.com/office/drawing/2014/main" id="{E855FB50-F97F-C1FD-1CDC-664D07AFC008}"/>
                    </a:ext>
                  </a:extLst>
                </p14:cNvPr>
                <p14:cNvContentPartPr/>
                <p14:nvPr/>
              </p14:nvContentPartPr>
              <p14:xfrm>
                <a:off x="8707173" y="2139573"/>
                <a:ext cx="128520" cy="306360"/>
              </p14:xfrm>
            </p:contentPart>
          </mc:Choice>
          <mc:Fallback>
            <p:pic>
              <p:nvPicPr>
                <p:cNvPr id="211483" name="Freihand 211482">
                  <a:extLst>
                    <a:ext uri="{FF2B5EF4-FFF2-40B4-BE49-F238E27FC236}">
                      <a16:creationId xmlns:a16="http://schemas.microsoft.com/office/drawing/2014/main" id="{E855FB50-F97F-C1FD-1CDC-664D07AFC0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98173" y="2130573"/>
                  <a:ext cx="146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484" name="Freihand 211483">
                  <a:extLst>
                    <a:ext uri="{FF2B5EF4-FFF2-40B4-BE49-F238E27FC236}">
                      <a16:creationId xmlns:a16="http://schemas.microsoft.com/office/drawing/2014/main" id="{CAC6B3B3-59CF-5232-771E-557D57E66845}"/>
                    </a:ext>
                  </a:extLst>
                </p14:cNvPr>
                <p14:cNvContentPartPr/>
                <p14:nvPr/>
              </p14:nvContentPartPr>
              <p14:xfrm>
                <a:off x="9020733" y="2254413"/>
                <a:ext cx="151560" cy="8640"/>
              </p14:xfrm>
            </p:contentPart>
          </mc:Choice>
          <mc:Fallback>
            <p:pic>
              <p:nvPicPr>
                <p:cNvPr id="211484" name="Freihand 211483">
                  <a:extLst>
                    <a:ext uri="{FF2B5EF4-FFF2-40B4-BE49-F238E27FC236}">
                      <a16:creationId xmlns:a16="http://schemas.microsoft.com/office/drawing/2014/main" id="{CAC6B3B3-59CF-5232-771E-557D57E668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12093" y="2245773"/>
                  <a:ext cx="169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485" name="Freihand 211484">
                  <a:extLst>
                    <a:ext uri="{FF2B5EF4-FFF2-40B4-BE49-F238E27FC236}">
                      <a16:creationId xmlns:a16="http://schemas.microsoft.com/office/drawing/2014/main" id="{5B4107A3-227E-697C-EE07-55D41C219A58}"/>
                    </a:ext>
                  </a:extLst>
                </p14:cNvPr>
                <p14:cNvContentPartPr/>
                <p14:nvPr/>
              </p14:nvContentPartPr>
              <p14:xfrm>
                <a:off x="9041253" y="2310213"/>
                <a:ext cx="138960" cy="12960"/>
              </p14:xfrm>
            </p:contentPart>
          </mc:Choice>
          <mc:Fallback>
            <p:pic>
              <p:nvPicPr>
                <p:cNvPr id="211485" name="Freihand 211484">
                  <a:extLst>
                    <a:ext uri="{FF2B5EF4-FFF2-40B4-BE49-F238E27FC236}">
                      <a16:creationId xmlns:a16="http://schemas.microsoft.com/office/drawing/2014/main" id="{5B4107A3-227E-697C-EE07-55D41C219A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32613" y="2301573"/>
                  <a:ext cx="156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486" name="Freihand 211485">
                  <a:extLst>
                    <a:ext uri="{FF2B5EF4-FFF2-40B4-BE49-F238E27FC236}">
                      <a16:creationId xmlns:a16="http://schemas.microsoft.com/office/drawing/2014/main" id="{7336CB33-E8CC-669C-37B9-679D1F2D5261}"/>
                    </a:ext>
                  </a:extLst>
                </p14:cNvPr>
                <p14:cNvContentPartPr/>
                <p14:nvPr/>
              </p14:nvContentPartPr>
              <p14:xfrm>
                <a:off x="9399453" y="2115453"/>
                <a:ext cx="86760" cy="193320"/>
              </p14:xfrm>
            </p:contentPart>
          </mc:Choice>
          <mc:Fallback>
            <p:pic>
              <p:nvPicPr>
                <p:cNvPr id="211486" name="Freihand 211485">
                  <a:extLst>
                    <a:ext uri="{FF2B5EF4-FFF2-40B4-BE49-F238E27FC236}">
                      <a16:creationId xmlns:a16="http://schemas.microsoft.com/office/drawing/2014/main" id="{7336CB33-E8CC-669C-37B9-679D1F2D52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90453" y="2106813"/>
                  <a:ext cx="104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487" name="Freihand 211486">
                  <a:extLst>
                    <a:ext uri="{FF2B5EF4-FFF2-40B4-BE49-F238E27FC236}">
                      <a16:creationId xmlns:a16="http://schemas.microsoft.com/office/drawing/2014/main" id="{8DEFA97F-5A18-AEA6-087D-1A0886384BAD}"/>
                    </a:ext>
                  </a:extLst>
                </p14:cNvPr>
                <p14:cNvContentPartPr/>
                <p14:nvPr/>
              </p14:nvContentPartPr>
              <p14:xfrm>
                <a:off x="9533373" y="2299773"/>
                <a:ext cx="13320" cy="88200"/>
              </p14:xfrm>
            </p:contentPart>
          </mc:Choice>
          <mc:Fallback>
            <p:pic>
              <p:nvPicPr>
                <p:cNvPr id="211487" name="Freihand 211486">
                  <a:extLst>
                    <a:ext uri="{FF2B5EF4-FFF2-40B4-BE49-F238E27FC236}">
                      <a16:creationId xmlns:a16="http://schemas.microsoft.com/office/drawing/2014/main" id="{8DEFA97F-5A18-AEA6-087D-1A0886384BA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24373" y="2291133"/>
                  <a:ext cx="30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488" name="Freihand 211487">
                  <a:extLst>
                    <a:ext uri="{FF2B5EF4-FFF2-40B4-BE49-F238E27FC236}">
                      <a16:creationId xmlns:a16="http://schemas.microsoft.com/office/drawing/2014/main" id="{4FAB909F-0B55-68E4-8594-F32CCF0F2BC2}"/>
                    </a:ext>
                  </a:extLst>
                </p14:cNvPr>
                <p14:cNvContentPartPr/>
                <p14:nvPr/>
              </p14:nvContentPartPr>
              <p14:xfrm>
                <a:off x="9639573" y="2116533"/>
                <a:ext cx="171000" cy="199080"/>
              </p14:xfrm>
            </p:contentPart>
          </mc:Choice>
          <mc:Fallback>
            <p:pic>
              <p:nvPicPr>
                <p:cNvPr id="211488" name="Freihand 211487">
                  <a:extLst>
                    <a:ext uri="{FF2B5EF4-FFF2-40B4-BE49-F238E27FC236}">
                      <a16:creationId xmlns:a16="http://schemas.microsoft.com/office/drawing/2014/main" id="{4FAB909F-0B55-68E4-8594-F32CCF0F2B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30573" y="2107893"/>
                  <a:ext cx="18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489" name="Freihand 211488">
                  <a:extLst>
                    <a:ext uri="{FF2B5EF4-FFF2-40B4-BE49-F238E27FC236}">
                      <a16:creationId xmlns:a16="http://schemas.microsoft.com/office/drawing/2014/main" id="{9A1CB461-8FF7-0F9E-C251-41CCB56FF893}"/>
                    </a:ext>
                  </a:extLst>
                </p14:cNvPr>
                <p14:cNvContentPartPr/>
                <p14:nvPr/>
              </p14:nvContentPartPr>
              <p14:xfrm>
                <a:off x="10026213" y="2142093"/>
                <a:ext cx="36000" cy="144360"/>
              </p14:xfrm>
            </p:contentPart>
          </mc:Choice>
          <mc:Fallback>
            <p:pic>
              <p:nvPicPr>
                <p:cNvPr id="211489" name="Freihand 211488">
                  <a:extLst>
                    <a:ext uri="{FF2B5EF4-FFF2-40B4-BE49-F238E27FC236}">
                      <a16:creationId xmlns:a16="http://schemas.microsoft.com/office/drawing/2014/main" id="{9A1CB461-8FF7-0F9E-C251-41CCB56FF8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17573" y="2133453"/>
                  <a:ext cx="5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490" name="Freihand 211489">
                  <a:extLst>
                    <a:ext uri="{FF2B5EF4-FFF2-40B4-BE49-F238E27FC236}">
                      <a16:creationId xmlns:a16="http://schemas.microsoft.com/office/drawing/2014/main" id="{500280B6-1582-28FA-59CB-C9A05CAF2119}"/>
                    </a:ext>
                  </a:extLst>
                </p14:cNvPr>
                <p14:cNvContentPartPr/>
                <p14:nvPr/>
              </p14:nvContentPartPr>
              <p14:xfrm>
                <a:off x="9936933" y="2090973"/>
                <a:ext cx="251640" cy="210960"/>
              </p14:xfrm>
            </p:contentPart>
          </mc:Choice>
          <mc:Fallback>
            <p:pic>
              <p:nvPicPr>
                <p:cNvPr id="211490" name="Freihand 211489">
                  <a:extLst>
                    <a:ext uri="{FF2B5EF4-FFF2-40B4-BE49-F238E27FC236}">
                      <a16:creationId xmlns:a16="http://schemas.microsoft.com/office/drawing/2014/main" id="{500280B6-1582-28FA-59CB-C9A05CAF21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7933" y="2081973"/>
                  <a:ext cx="269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491" name="Freihand 211490">
                  <a:extLst>
                    <a:ext uri="{FF2B5EF4-FFF2-40B4-BE49-F238E27FC236}">
                      <a16:creationId xmlns:a16="http://schemas.microsoft.com/office/drawing/2014/main" id="{207BC65B-DA6C-FE88-B55B-57B38C9156B6}"/>
                    </a:ext>
                  </a:extLst>
                </p14:cNvPr>
                <p14:cNvContentPartPr/>
                <p14:nvPr/>
              </p14:nvContentPartPr>
              <p14:xfrm>
                <a:off x="10198653" y="2116893"/>
                <a:ext cx="140040" cy="163440"/>
              </p14:xfrm>
            </p:contentPart>
          </mc:Choice>
          <mc:Fallback>
            <p:pic>
              <p:nvPicPr>
                <p:cNvPr id="211491" name="Freihand 211490">
                  <a:extLst>
                    <a:ext uri="{FF2B5EF4-FFF2-40B4-BE49-F238E27FC236}">
                      <a16:creationId xmlns:a16="http://schemas.microsoft.com/office/drawing/2014/main" id="{207BC65B-DA6C-FE88-B55B-57B38C9156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89653" y="2108253"/>
                  <a:ext cx="157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493" name="Freihand 211492">
                  <a:extLst>
                    <a:ext uri="{FF2B5EF4-FFF2-40B4-BE49-F238E27FC236}">
                      <a16:creationId xmlns:a16="http://schemas.microsoft.com/office/drawing/2014/main" id="{57350841-0D06-D0A6-ABE3-7046B390ADB4}"/>
                    </a:ext>
                  </a:extLst>
                </p14:cNvPr>
                <p14:cNvContentPartPr/>
                <p14:nvPr/>
              </p14:nvContentPartPr>
              <p14:xfrm>
                <a:off x="10478013" y="2140653"/>
                <a:ext cx="160200" cy="126000"/>
              </p14:xfrm>
            </p:contentPart>
          </mc:Choice>
          <mc:Fallback>
            <p:pic>
              <p:nvPicPr>
                <p:cNvPr id="211493" name="Freihand 211492">
                  <a:extLst>
                    <a:ext uri="{FF2B5EF4-FFF2-40B4-BE49-F238E27FC236}">
                      <a16:creationId xmlns:a16="http://schemas.microsoft.com/office/drawing/2014/main" id="{57350841-0D06-D0A6-ABE3-7046B390AD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69013" y="2131653"/>
                  <a:ext cx="17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494" name="Freihand 211493">
                  <a:extLst>
                    <a:ext uri="{FF2B5EF4-FFF2-40B4-BE49-F238E27FC236}">
                      <a16:creationId xmlns:a16="http://schemas.microsoft.com/office/drawing/2014/main" id="{B9474740-CF65-0DBD-E4FC-A36B715A67E5}"/>
                    </a:ext>
                  </a:extLst>
                </p14:cNvPr>
                <p14:cNvContentPartPr/>
                <p14:nvPr/>
              </p14:nvContentPartPr>
              <p14:xfrm>
                <a:off x="10415013" y="2193573"/>
                <a:ext cx="195480" cy="60840"/>
              </p14:xfrm>
            </p:contentPart>
          </mc:Choice>
          <mc:Fallback>
            <p:pic>
              <p:nvPicPr>
                <p:cNvPr id="211494" name="Freihand 211493">
                  <a:extLst>
                    <a:ext uri="{FF2B5EF4-FFF2-40B4-BE49-F238E27FC236}">
                      <a16:creationId xmlns:a16="http://schemas.microsoft.com/office/drawing/2014/main" id="{B9474740-CF65-0DBD-E4FC-A36B715A67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06373" y="2184933"/>
                  <a:ext cx="213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498" name="Freihand 211497">
                  <a:extLst>
                    <a:ext uri="{FF2B5EF4-FFF2-40B4-BE49-F238E27FC236}">
                      <a16:creationId xmlns:a16="http://schemas.microsoft.com/office/drawing/2014/main" id="{DD906842-E7A8-9DB8-535E-8E288844808D}"/>
                    </a:ext>
                  </a:extLst>
                </p14:cNvPr>
                <p14:cNvContentPartPr/>
                <p14:nvPr/>
              </p14:nvContentPartPr>
              <p14:xfrm>
                <a:off x="7370133" y="2609013"/>
                <a:ext cx="141840" cy="168840"/>
              </p14:xfrm>
            </p:contentPart>
          </mc:Choice>
          <mc:Fallback>
            <p:pic>
              <p:nvPicPr>
                <p:cNvPr id="211498" name="Freihand 211497">
                  <a:extLst>
                    <a:ext uri="{FF2B5EF4-FFF2-40B4-BE49-F238E27FC236}">
                      <a16:creationId xmlns:a16="http://schemas.microsoft.com/office/drawing/2014/main" id="{DD906842-E7A8-9DB8-535E-8E28884480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61493" y="2600373"/>
                  <a:ext cx="159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500" name="Freihand 211499">
                  <a:extLst>
                    <a:ext uri="{FF2B5EF4-FFF2-40B4-BE49-F238E27FC236}">
                      <a16:creationId xmlns:a16="http://schemas.microsoft.com/office/drawing/2014/main" id="{590006CB-1A59-16B8-CD06-02469DFD9592}"/>
                    </a:ext>
                  </a:extLst>
                </p14:cNvPr>
                <p14:cNvContentPartPr/>
                <p14:nvPr/>
              </p14:nvContentPartPr>
              <p14:xfrm>
                <a:off x="7548693" y="2643573"/>
                <a:ext cx="85320" cy="125280"/>
              </p14:xfrm>
            </p:contentPart>
          </mc:Choice>
          <mc:Fallback>
            <p:pic>
              <p:nvPicPr>
                <p:cNvPr id="211500" name="Freihand 211499">
                  <a:extLst>
                    <a:ext uri="{FF2B5EF4-FFF2-40B4-BE49-F238E27FC236}">
                      <a16:creationId xmlns:a16="http://schemas.microsoft.com/office/drawing/2014/main" id="{590006CB-1A59-16B8-CD06-02469DFD95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40053" y="2634573"/>
                  <a:ext cx="102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501" name="Freihand 211500">
                  <a:extLst>
                    <a:ext uri="{FF2B5EF4-FFF2-40B4-BE49-F238E27FC236}">
                      <a16:creationId xmlns:a16="http://schemas.microsoft.com/office/drawing/2014/main" id="{4766DCC9-5E00-623B-512F-E1336BF6AD3A}"/>
                    </a:ext>
                  </a:extLst>
                </p14:cNvPr>
                <p14:cNvContentPartPr/>
                <p14:nvPr/>
              </p14:nvContentPartPr>
              <p14:xfrm>
                <a:off x="7529973" y="2597853"/>
                <a:ext cx="62640" cy="79920"/>
              </p14:xfrm>
            </p:contentPart>
          </mc:Choice>
          <mc:Fallback>
            <p:pic>
              <p:nvPicPr>
                <p:cNvPr id="211501" name="Freihand 211500">
                  <a:extLst>
                    <a:ext uri="{FF2B5EF4-FFF2-40B4-BE49-F238E27FC236}">
                      <a16:creationId xmlns:a16="http://schemas.microsoft.com/office/drawing/2014/main" id="{4766DCC9-5E00-623B-512F-E1336BF6AD3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21333" y="2588853"/>
                  <a:ext cx="80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502" name="Freihand 211501">
                  <a:extLst>
                    <a:ext uri="{FF2B5EF4-FFF2-40B4-BE49-F238E27FC236}">
                      <a16:creationId xmlns:a16="http://schemas.microsoft.com/office/drawing/2014/main" id="{88228578-672E-12A3-2F8C-337F71590F37}"/>
                    </a:ext>
                  </a:extLst>
                </p14:cNvPr>
                <p14:cNvContentPartPr/>
                <p14:nvPr/>
              </p14:nvContentPartPr>
              <p14:xfrm>
                <a:off x="7677933" y="2716653"/>
                <a:ext cx="55080" cy="59760"/>
              </p14:xfrm>
            </p:contentPart>
          </mc:Choice>
          <mc:Fallback>
            <p:pic>
              <p:nvPicPr>
                <p:cNvPr id="211502" name="Freihand 211501">
                  <a:extLst>
                    <a:ext uri="{FF2B5EF4-FFF2-40B4-BE49-F238E27FC236}">
                      <a16:creationId xmlns:a16="http://schemas.microsoft.com/office/drawing/2014/main" id="{88228578-672E-12A3-2F8C-337F71590F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68933" y="2707653"/>
                  <a:ext cx="72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503" name="Freihand 211502">
                  <a:extLst>
                    <a:ext uri="{FF2B5EF4-FFF2-40B4-BE49-F238E27FC236}">
                      <a16:creationId xmlns:a16="http://schemas.microsoft.com/office/drawing/2014/main" id="{768F90C9-E1D7-EEF4-78A8-7F284F6C07BC}"/>
                    </a:ext>
                  </a:extLst>
                </p14:cNvPr>
                <p14:cNvContentPartPr/>
                <p14:nvPr/>
              </p14:nvContentPartPr>
              <p14:xfrm>
                <a:off x="8327013" y="2571573"/>
                <a:ext cx="109800" cy="186480"/>
              </p14:xfrm>
            </p:contentPart>
          </mc:Choice>
          <mc:Fallback>
            <p:pic>
              <p:nvPicPr>
                <p:cNvPr id="211503" name="Freihand 211502">
                  <a:extLst>
                    <a:ext uri="{FF2B5EF4-FFF2-40B4-BE49-F238E27FC236}">
                      <a16:creationId xmlns:a16="http://schemas.microsoft.com/office/drawing/2014/main" id="{768F90C9-E1D7-EEF4-78A8-7F284F6C07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18013" y="2562573"/>
                  <a:ext cx="127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504" name="Freihand 211503">
                  <a:extLst>
                    <a:ext uri="{FF2B5EF4-FFF2-40B4-BE49-F238E27FC236}">
                      <a16:creationId xmlns:a16="http://schemas.microsoft.com/office/drawing/2014/main" id="{B118A807-50D7-C563-6A4E-3C7A6D38A72B}"/>
                    </a:ext>
                  </a:extLst>
                </p14:cNvPr>
                <p14:cNvContentPartPr/>
                <p14:nvPr/>
              </p14:nvContentPartPr>
              <p14:xfrm>
                <a:off x="8440053" y="2713773"/>
                <a:ext cx="24480" cy="80280"/>
              </p14:xfrm>
            </p:contentPart>
          </mc:Choice>
          <mc:Fallback>
            <p:pic>
              <p:nvPicPr>
                <p:cNvPr id="211504" name="Freihand 211503">
                  <a:extLst>
                    <a:ext uri="{FF2B5EF4-FFF2-40B4-BE49-F238E27FC236}">
                      <a16:creationId xmlns:a16="http://schemas.microsoft.com/office/drawing/2014/main" id="{B118A807-50D7-C563-6A4E-3C7A6D38A7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31413" y="2705133"/>
                  <a:ext cx="42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505" name="Freihand 211504">
                  <a:extLst>
                    <a:ext uri="{FF2B5EF4-FFF2-40B4-BE49-F238E27FC236}">
                      <a16:creationId xmlns:a16="http://schemas.microsoft.com/office/drawing/2014/main" id="{953B3A05-0EDA-E6EB-EF5C-40E7F6D771DC}"/>
                    </a:ext>
                  </a:extLst>
                </p14:cNvPr>
                <p14:cNvContentPartPr/>
                <p14:nvPr/>
              </p14:nvContentPartPr>
              <p14:xfrm>
                <a:off x="8515293" y="2590293"/>
                <a:ext cx="84600" cy="164520"/>
              </p14:xfrm>
            </p:contentPart>
          </mc:Choice>
          <mc:Fallback>
            <p:pic>
              <p:nvPicPr>
                <p:cNvPr id="211505" name="Freihand 211504">
                  <a:extLst>
                    <a:ext uri="{FF2B5EF4-FFF2-40B4-BE49-F238E27FC236}">
                      <a16:creationId xmlns:a16="http://schemas.microsoft.com/office/drawing/2014/main" id="{953B3A05-0EDA-E6EB-EF5C-40E7F6D771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06293" y="2581653"/>
                  <a:ext cx="10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506" name="Freihand 211505">
                  <a:extLst>
                    <a:ext uri="{FF2B5EF4-FFF2-40B4-BE49-F238E27FC236}">
                      <a16:creationId xmlns:a16="http://schemas.microsoft.com/office/drawing/2014/main" id="{FB8A8149-EC52-514F-835B-CEA301FEBBD2}"/>
                    </a:ext>
                  </a:extLst>
                </p14:cNvPr>
                <p14:cNvContentPartPr/>
                <p14:nvPr/>
              </p14:nvContentPartPr>
              <p14:xfrm>
                <a:off x="8535813" y="2678853"/>
                <a:ext cx="76680" cy="11880"/>
              </p14:xfrm>
            </p:contentPart>
          </mc:Choice>
          <mc:Fallback>
            <p:pic>
              <p:nvPicPr>
                <p:cNvPr id="211506" name="Freihand 211505">
                  <a:extLst>
                    <a:ext uri="{FF2B5EF4-FFF2-40B4-BE49-F238E27FC236}">
                      <a16:creationId xmlns:a16="http://schemas.microsoft.com/office/drawing/2014/main" id="{FB8A8149-EC52-514F-835B-CEA301FEBB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27173" y="2669853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507" name="Freihand 211506">
                  <a:extLst>
                    <a:ext uri="{FF2B5EF4-FFF2-40B4-BE49-F238E27FC236}">
                      <a16:creationId xmlns:a16="http://schemas.microsoft.com/office/drawing/2014/main" id="{07C27740-4CB3-DB52-AF16-1169D1AD6500}"/>
                    </a:ext>
                  </a:extLst>
                </p14:cNvPr>
                <p14:cNvContentPartPr/>
                <p14:nvPr/>
              </p14:nvContentPartPr>
              <p14:xfrm>
                <a:off x="8645973" y="2580573"/>
                <a:ext cx="76680" cy="148320"/>
              </p14:xfrm>
            </p:contentPart>
          </mc:Choice>
          <mc:Fallback>
            <p:pic>
              <p:nvPicPr>
                <p:cNvPr id="211507" name="Freihand 211506">
                  <a:extLst>
                    <a:ext uri="{FF2B5EF4-FFF2-40B4-BE49-F238E27FC236}">
                      <a16:creationId xmlns:a16="http://schemas.microsoft.com/office/drawing/2014/main" id="{07C27740-4CB3-DB52-AF16-1169D1AD65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37333" y="2571933"/>
                  <a:ext cx="94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508" name="Freihand 211507">
                  <a:extLst>
                    <a:ext uri="{FF2B5EF4-FFF2-40B4-BE49-F238E27FC236}">
                      <a16:creationId xmlns:a16="http://schemas.microsoft.com/office/drawing/2014/main" id="{08644859-9723-050E-19EC-3F0BD0F052C2}"/>
                    </a:ext>
                  </a:extLst>
                </p14:cNvPr>
                <p14:cNvContentPartPr/>
                <p14:nvPr/>
              </p14:nvContentPartPr>
              <p14:xfrm>
                <a:off x="8763333" y="2610813"/>
                <a:ext cx="89280" cy="115560"/>
              </p14:xfrm>
            </p:contentPart>
          </mc:Choice>
          <mc:Fallback>
            <p:pic>
              <p:nvPicPr>
                <p:cNvPr id="211508" name="Freihand 211507">
                  <a:extLst>
                    <a:ext uri="{FF2B5EF4-FFF2-40B4-BE49-F238E27FC236}">
                      <a16:creationId xmlns:a16="http://schemas.microsoft.com/office/drawing/2014/main" id="{08644859-9723-050E-19EC-3F0BD0F052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54693" y="2602173"/>
                  <a:ext cx="106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509" name="Freihand 211508">
                  <a:extLst>
                    <a:ext uri="{FF2B5EF4-FFF2-40B4-BE49-F238E27FC236}">
                      <a16:creationId xmlns:a16="http://schemas.microsoft.com/office/drawing/2014/main" id="{3E33594E-768A-E04B-BFC6-E6CB68EFFE59}"/>
                    </a:ext>
                  </a:extLst>
                </p14:cNvPr>
                <p14:cNvContentPartPr/>
                <p14:nvPr/>
              </p14:nvContentPartPr>
              <p14:xfrm>
                <a:off x="8719053" y="2548173"/>
                <a:ext cx="106560" cy="48240"/>
              </p14:xfrm>
            </p:contentPart>
          </mc:Choice>
          <mc:Fallback>
            <p:pic>
              <p:nvPicPr>
                <p:cNvPr id="211509" name="Freihand 211508">
                  <a:extLst>
                    <a:ext uri="{FF2B5EF4-FFF2-40B4-BE49-F238E27FC236}">
                      <a16:creationId xmlns:a16="http://schemas.microsoft.com/office/drawing/2014/main" id="{3E33594E-768A-E04B-BFC6-E6CB68EFFE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10053" y="2539533"/>
                  <a:ext cx="124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510" name="Freihand 211509">
                  <a:extLst>
                    <a:ext uri="{FF2B5EF4-FFF2-40B4-BE49-F238E27FC236}">
                      <a16:creationId xmlns:a16="http://schemas.microsoft.com/office/drawing/2014/main" id="{5A4AA0F5-EF53-DCA5-08A6-85FD2138FACB}"/>
                    </a:ext>
                  </a:extLst>
                </p14:cNvPr>
                <p14:cNvContentPartPr/>
                <p14:nvPr/>
              </p14:nvContentPartPr>
              <p14:xfrm>
                <a:off x="8833533" y="2696133"/>
                <a:ext cx="58680" cy="61200"/>
              </p14:xfrm>
            </p:contentPart>
          </mc:Choice>
          <mc:Fallback>
            <p:pic>
              <p:nvPicPr>
                <p:cNvPr id="211510" name="Freihand 211509">
                  <a:extLst>
                    <a:ext uri="{FF2B5EF4-FFF2-40B4-BE49-F238E27FC236}">
                      <a16:creationId xmlns:a16="http://schemas.microsoft.com/office/drawing/2014/main" id="{5A4AA0F5-EF53-DCA5-08A6-85FD2138FA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4533" y="2687133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514" name="Freihand 211513">
                  <a:extLst>
                    <a:ext uri="{FF2B5EF4-FFF2-40B4-BE49-F238E27FC236}">
                      <a16:creationId xmlns:a16="http://schemas.microsoft.com/office/drawing/2014/main" id="{9022A4A8-4681-2A1F-FAB7-E349A092A11B}"/>
                    </a:ext>
                  </a:extLst>
                </p14:cNvPr>
                <p14:cNvContentPartPr/>
                <p14:nvPr/>
              </p14:nvContentPartPr>
              <p14:xfrm>
                <a:off x="6719253" y="3111213"/>
                <a:ext cx="237240" cy="29880"/>
              </p14:xfrm>
            </p:contentPart>
          </mc:Choice>
          <mc:Fallback>
            <p:pic>
              <p:nvPicPr>
                <p:cNvPr id="211514" name="Freihand 211513">
                  <a:extLst>
                    <a:ext uri="{FF2B5EF4-FFF2-40B4-BE49-F238E27FC236}">
                      <a16:creationId xmlns:a16="http://schemas.microsoft.com/office/drawing/2014/main" id="{9022A4A8-4681-2A1F-FAB7-E349A092A1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10253" y="3102213"/>
                  <a:ext cx="254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515" name="Freihand 211514">
                  <a:extLst>
                    <a:ext uri="{FF2B5EF4-FFF2-40B4-BE49-F238E27FC236}">
                      <a16:creationId xmlns:a16="http://schemas.microsoft.com/office/drawing/2014/main" id="{C2C393E4-A445-5D42-F859-BF0919A31457}"/>
                    </a:ext>
                  </a:extLst>
                </p14:cNvPr>
                <p14:cNvContentPartPr/>
                <p14:nvPr/>
              </p14:nvContentPartPr>
              <p14:xfrm>
                <a:off x="6716013" y="3187533"/>
                <a:ext cx="288000" cy="22320"/>
              </p14:xfrm>
            </p:contentPart>
          </mc:Choice>
          <mc:Fallback>
            <p:pic>
              <p:nvPicPr>
                <p:cNvPr id="211515" name="Freihand 211514">
                  <a:extLst>
                    <a:ext uri="{FF2B5EF4-FFF2-40B4-BE49-F238E27FC236}">
                      <a16:creationId xmlns:a16="http://schemas.microsoft.com/office/drawing/2014/main" id="{C2C393E4-A445-5D42-F859-BF0919A314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07013" y="3178533"/>
                  <a:ext cx="305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517" name="Freihand 211516">
                  <a:extLst>
                    <a:ext uri="{FF2B5EF4-FFF2-40B4-BE49-F238E27FC236}">
                      <a16:creationId xmlns:a16="http://schemas.microsoft.com/office/drawing/2014/main" id="{853E692C-05C1-357E-8D5D-909CE1F36A92}"/>
                    </a:ext>
                  </a:extLst>
                </p14:cNvPr>
                <p14:cNvContentPartPr/>
                <p14:nvPr/>
              </p14:nvContentPartPr>
              <p14:xfrm>
                <a:off x="6981693" y="3034173"/>
                <a:ext cx="147600" cy="241920"/>
              </p14:xfrm>
            </p:contentPart>
          </mc:Choice>
          <mc:Fallback>
            <p:pic>
              <p:nvPicPr>
                <p:cNvPr id="211517" name="Freihand 211516">
                  <a:extLst>
                    <a:ext uri="{FF2B5EF4-FFF2-40B4-BE49-F238E27FC236}">
                      <a16:creationId xmlns:a16="http://schemas.microsoft.com/office/drawing/2014/main" id="{853E692C-05C1-357E-8D5D-909CE1F36A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73053" y="3025173"/>
                  <a:ext cx="16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DE8809-95FF-C47F-59B0-F0730D42DF5D}"/>
                    </a:ext>
                  </a:extLst>
                </p14:cNvPr>
                <p14:cNvContentPartPr/>
                <p14:nvPr/>
              </p14:nvContentPartPr>
              <p14:xfrm>
                <a:off x="7148733" y="1713333"/>
                <a:ext cx="127080" cy="14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DE8809-95FF-C47F-59B0-F0730D42DF5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39733" y="1704693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5B5AF1F-1974-FA95-DD1E-CF29C4BF830E}"/>
                    </a:ext>
                  </a:extLst>
                </p14:cNvPr>
                <p14:cNvContentPartPr/>
                <p14:nvPr/>
              </p14:nvContentPartPr>
              <p14:xfrm>
                <a:off x="7413693" y="1743213"/>
                <a:ext cx="42840" cy="132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5B5AF1F-1974-FA95-DD1E-CF29C4BF83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05053" y="1734573"/>
                  <a:ext cx="6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8113E71-4180-CB1D-8FFD-9E32A3175077}"/>
                    </a:ext>
                  </a:extLst>
                </p14:cNvPr>
                <p14:cNvContentPartPr/>
                <p14:nvPr/>
              </p14:nvContentPartPr>
              <p14:xfrm>
                <a:off x="7356453" y="1828533"/>
                <a:ext cx="158400" cy="11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8113E71-4180-CB1D-8FFD-9E32A31750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47813" y="1819533"/>
                  <a:ext cx="176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4AD529C-0911-AD91-989B-4D826277620A}"/>
                    </a:ext>
                  </a:extLst>
                </p14:cNvPr>
                <p14:cNvContentPartPr/>
                <p14:nvPr/>
              </p14:nvContentPartPr>
              <p14:xfrm>
                <a:off x="7613853" y="1768053"/>
                <a:ext cx="108720" cy="241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4AD529C-0911-AD91-989B-4D82627762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05213" y="1759053"/>
                  <a:ext cx="126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989D12A-44E3-538C-4C07-4A14658B48F5}"/>
                    </a:ext>
                  </a:extLst>
                </p14:cNvPr>
                <p14:cNvContentPartPr/>
                <p14:nvPr/>
              </p14:nvContentPartPr>
              <p14:xfrm>
                <a:off x="7777653" y="1652493"/>
                <a:ext cx="117720" cy="347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989D12A-44E3-538C-4C07-4A14658B48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68653" y="1643493"/>
                  <a:ext cx="135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F9E8DBE-E8C8-3556-F94C-20D34BFB9FC2}"/>
                    </a:ext>
                  </a:extLst>
                </p14:cNvPr>
                <p14:cNvContentPartPr/>
                <p14:nvPr/>
              </p14:nvContentPartPr>
              <p14:xfrm>
                <a:off x="7987533" y="1621893"/>
                <a:ext cx="105840" cy="288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F9E8DBE-E8C8-3556-F94C-20D34BFB9F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8533" y="1613253"/>
                  <a:ext cx="123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4647576-B13C-38C7-6262-FF171C6D04AA}"/>
                    </a:ext>
                  </a:extLst>
                </p14:cNvPr>
                <p14:cNvContentPartPr/>
                <p14:nvPr/>
              </p14:nvContentPartPr>
              <p14:xfrm>
                <a:off x="8110653" y="1715493"/>
                <a:ext cx="130320" cy="134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4647576-B13C-38C7-6262-FF171C6D04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01653" y="1706853"/>
                  <a:ext cx="14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CA2C6E0-4F8B-F79C-759E-A20811E31257}"/>
                    </a:ext>
                  </a:extLst>
                </p14:cNvPr>
                <p14:cNvContentPartPr/>
                <p14:nvPr/>
              </p14:nvContentPartPr>
              <p14:xfrm>
                <a:off x="8314053" y="1709733"/>
                <a:ext cx="99720" cy="127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CA2C6E0-4F8B-F79C-759E-A20811E312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05413" y="1700733"/>
                  <a:ext cx="117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1F95A55-6D1C-6EFD-939E-AD2E3D02F22A}"/>
                    </a:ext>
                  </a:extLst>
                </p14:cNvPr>
                <p14:cNvContentPartPr/>
                <p14:nvPr/>
              </p14:nvContentPartPr>
              <p14:xfrm>
                <a:off x="8486853" y="1742853"/>
                <a:ext cx="149760" cy="188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1F95A55-6D1C-6EFD-939E-AD2E3D02F22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77853" y="1733853"/>
                  <a:ext cx="167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8D23CA-E1F8-DD9F-0180-C082FF3F3D2E}"/>
                    </a:ext>
                  </a:extLst>
                </p14:cNvPr>
                <p14:cNvContentPartPr/>
                <p14:nvPr/>
              </p14:nvContentPartPr>
              <p14:xfrm>
                <a:off x="8605293" y="1653933"/>
                <a:ext cx="138600" cy="304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8D23CA-E1F8-DD9F-0180-C082FF3F3D2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96293" y="1644933"/>
                  <a:ext cx="156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559358-CF5B-4512-E929-93A85543017B}"/>
                    </a:ext>
                  </a:extLst>
                </p14:cNvPr>
                <p14:cNvContentPartPr/>
                <p14:nvPr/>
              </p14:nvContentPartPr>
              <p14:xfrm>
                <a:off x="6167733" y="1698573"/>
                <a:ext cx="172080" cy="238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559358-CF5B-4512-E929-93A85543017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59093" y="1689933"/>
                  <a:ext cx="189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8853C7A-8EA6-DB68-6FB0-F66CD499CD95}"/>
                    </a:ext>
                  </a:extLst>
                </p14:cNvPr>
                <p14:cNvContentPartPr/>
                <p14:nvPr/>
              </p14:nvContentPartPr>
              <p14:xfrm>
                <a:off x="6497853" y="1738173"/>
                <a:ext cx="39600" cy="140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8853C7A-8EA6-DB68-6FB0-F66CD499CD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88853" y="1729173"/>
                  <a:ext cx="5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2C79F5A-F69A-5BFE-D250-14AD111A36F8}"/>
                    </a:ext>
                  </a:extLst>
                </p14:cNvPr>
                <p14:cNvContentPartPr/>
                <p14:nvPr/>
              </p14:nvContentPartPr>
              <p14:xfrm>
                <a:off x="6444213" y="1697853"/>
                <a:ext cx="127800" cy="234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2C79F5A-F69A-5BFE-D250-14AD111A36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35213" y="1688853"/>
                  <a:ext cx="145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218E53C-6E63-2874-EEBD-5947DF86A7E2}"/>
                    </a:ext>
                  </a:extLst>
                </p14:cNvPr>
                <p14:cNvContentPartPr/>
                <p14:nvPr/>
              </p14:nvContentPartPr>
              <p14:xfrm>
                <a:off x="6637173" y="1713333"/>
                <a:ext cx="39600" cy="186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218E53C-6E63-2874-EEBD-5947DF86A7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8173" y="1704333"/>
                  <a:ext cx="57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07B5A0C-D5F2-DB53-BD3E-24377320059E}"/>
                    </a:ext>
                  </a:extLst>
                </p14:cNvPr>
                <p14:cNvContentPartPr/>
                <p14:nvPr/>
              </p14:nvContentPartPr>
              <p14:xfrm>
                <a:off x="6737613" y="1825293"/>
                <a:ext cx="112320" cy="78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07B5A0C-D5F2-DB53-BD3E-2437732005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28973" y="1816653"/>
                  <a:ext cx="129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6366153-CBF4-F261-FAC0-7332BB28443C}"/>
                    </a:ext>
                  </a:extLst>
                </p14:cNvPr>
                <p14:cNvContentPartPr/>
                <p14:nvPr/>
              </p14:nvContentPartPr>
              <p14:xfrm>
                <a:off x="7007973" y="1622973"/>
                <a:ext cx="108720" cy="347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6366153-CBF4-F261-FAC0-7332BB2844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99333" y="1613973"/>
                  <a:ext cx="126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464" name="Freihand 211463">
                  <a:extLst>
                    <a:ext uri="{FF2B5EF4-FFF2-40B4-BE49-F238E27FC236}">
                      <a16:creationId xmlns:a16="http://schemas.microsoft.com/office/drawing/2014/main" id="{AC587BEE-6AA5-6110-9F1F-230BFC26D8ED}"/>
                    </a:ext>
                  </a:extLst>
                </p14:cNvPr>
                <p14:cNvContentPartPr/>
                <p14:nvPr/>
              </p14:nvContentPartPr>
              <p14:xfrm>
                <a:off x="6869013" y="1764813"/>
                <a:ext cx="92520" cy="112320"/>
              </p14:xfrm>
            </p:contentPart>
          </mc:Choice>
          <mc:Fallback>
            <p:pic>
              <p:nvPicPr>
                <p:cNvPr id="211464" name="Freihand 211463">
                  <a:extLst>
                    <a:ext uri="{FF2B5EF4-FFF2-40B4-BE49-F238E27FC236}">
                      <a16:creationId xmlns:a16="http://schemas.microsoft.com/office/drawing/2014/main" id="{AC587BEE-6AA5-6110-9F1F-230BFC26D8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60373" y="1755813"/>
                  <a:ext cx="110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465" name="Freihand 211464">
                  <a:extLst>
                    <a:ext uri="{FF2B5EF4-FFF2-40B4-BE49-F238E27FC236}">
                      <a16:creationId xmlns:a16="http://schemas.microsoft.com/office/drawing/2014/main" id="{3A119C97-D4E4-E554-9335-3C78C0437737}"/>
                    </a:ext>
                  </a:extLst>
                </p14:cNvPr>
                <p14:cNvContentPartPr/>
                <p14:nvPr/>
              </p14:nvContentPartPr>
              <p14:xfrm>
                <a:off x="6840573" y="1839333"/>
                <a:ext cx="134280" cy="7200"/>
              </p14:xfrm>
            </p:contentPart>
          </mc:Choice>
          <mc:Fallback>
            <p:pic>
              <p:nvPicPr>
                <p:cNvPr id="211465" name="Freihand 211464">
                  <a:extLst>
                    <a:ext uri="{FF2B5EF4-FFF2-40B4-BE49-F238E27FC236}">
                      <a16:creationId xmlns:a16="http://schemas.microsoft.com/office/drawing/2014/main" id="{3A119C97-D4E4-E554-9335-3C78C04377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31573" y="1830693"/>
                  <a:ext cx="151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519" name="Freihand 211518">
                  <a:extLst>
                    <a:ext uri="{FF2B5EF4-FFF2-40B4-BE49-F238E27FC236}">
                      <a16:creationId xmlns:a16="http://schemas.microsoft.com/office/drawing/2014/main" id="{3AE88330-92EE-6725-8398-28601F53BDD9}"/>
                    </a:ext>
                  </a:extLst>
                </p14:cNvPr>
                <p14:cNvContentPartPr/>
                <p14:nvPr/>
              </p14:nvContentPartPr>
              <p14:xfrm>
                <a:off x="7089693" y="1459893"/>
                <a:ext cx="733320" cy="91800"/>
              </p14:xfrm>
            </p:contentPart>
          </mc:Choice>
          <mc:Fallback>
            <p:pic>
              <p:nvPicPr>
                <p:cNvPr id="211519" name="Freihand 211518">
                  <a:extLst>
                    <a:ext uri="{FF2B5EF4-FFF2-40B4-BE49-F238E27FC236}">
                      <a16:creationId xmlns:a16="http://schemas.microsoft.com/office/drawing/2014/main" id="{3AE88330-92EE-6725-8398-28601F53BD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80693" y="1450893"/>
                  <a:ext cx="750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008" name="Freihand 211007">
                  <a:extLst>
                    <a:ext uri="{FF2B5EF4-FFF2-40B4-BE49-F238E27FC236}">
                      <a16:creationId xmlns:a16="http://schemas.microsoft.com/office/drawing/2014/main" id="{D21D7E7E-3250-C949-E1E4-B579E2A4ADDA}"/>
                    </a:ext>
                  </a:extLst>
                </p14:cNvPr>
                <p14:cNvContentPartPr/>
                <p14:nvPr/>
              </p14:nvContentPartPr>
              <p14:xfrm>
                <a:off x="7950453" y="1444773"/>
                <a:ext cx="766080" cy="141840"/>
              </p14:xfrm>
            </p:contentPart>
          </mc:Choice>
          <mc:Fallback>
            <p:pic>
              <p:nvPicPr>
                <p:cNvPr id="211008" name="Freihand 211007">
                  <a:extLst>
                    <a:ext uri="{FF2B5EF4-FFF2-40B4-BE49-F238E27FC236}">
                      <a16:creationId xmlns:a16="http://schemas.microsoft.com/office/drawing/2014/main" id="{D21D7E7E-3250-C949-E1E4-B579E2A4AD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41813" y="1435773"/>
                  <a:ext cx="783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010" name="Freihand 211009">
                  <a:extLst>
                    <a:ext uri="{FF2B5EF4-FFF2-40B4-BE49-F238E27FC236}">
                      <a16:creationId xmlns:a16="http://schemas.microsoft.com/office/drawing/2014/main" id="{561AD19B-B9AB-BA5D-F26F-3DF8005A18C2}"/>
                    </a:ext>
                  </a:extLst>
                </p14:cNvPr>
                <p14:cNvContentPartPr/>
                <p14:nvPr/>
              </p14:nvContentPartPr>
              <p14:xfrm>
                <a:off x="7354293" y="1222653"/>
                <a:ext cx="241200" cy="205560"/>
              </p14:xfrm>
            </p:contentPart>
          </mc:Choice>
          <mc:Fallback>
            <p:pic>
              <p:nvPicPr>
                <p:cNvPr id="211010" name="Freihand 211009">
                  <a:extLst>
                    <a:ext uri="{FF2B5EF4-FFF2-40B4-BE49-F238E27FC236}">
                      <a16:creationId xmlns:a16="http://schemas.microsoft.com/office/drawing/2014/main" id="{561AD19B-B9AB-BA5D-F26F-3DF8005A18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45293" y="1214013"/>
                  <a:ext cx="258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E6C917F6-69C9-DA23-C173-064243C849B0}"/>
                    </a:ext>
                  </a:extLst>
                </p14:cNvPr>
                <p14:cNvContentPartPr/>
                <p14:nvPr/>
              </p14:nvContentPartPr>
              <p14:xfrm>
                <a:off x="8207133" y="1202133"/>
                <a:ext cx="226800" cy="229320"/>
              </p14:xfrm>
            </p:contentPart>
          </mc:Choice>
          <mc:Fallback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E6C917F6-69C9-DA23-C173-064243C849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98493" y="1193133"/>
                  <a:ext cx="244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012" name="Freihand 211011">
                  <a:extLst>
                    <a:ext uri="{FF2B5EF4-FFF2-40B4-BE49-F238E27FC236}">
                      <a16:creationId xmlns:a16="http://schemas.microsoft.com/office/drawing/2014/main" id="{0EE622A4-CC61-B68B-05FA-E0E57D6B7DC9}"/>
                    </a:ext>
                  </a:extLst>
                </p14:cNvPr>
                <p14:cNvContentPartPr/>
                <p14:nvPr/>
              </p14:nvContentPartPr>
              <p14:xfrm>
                <a:off x="6823653" y="1307253"/>
                <a:ext cx="234360" cy="27000"/>
              </p14:xfrm>
            </p:contentPart>
          </mc:Choice>
          <mc:Fallback>
            <p:pic>
              <p:nvPicPr>
                <p:cNvPr id="211012" name="Freihand 211011">
                  <a:extLst>
                    <a:ext uri="{FF2B5EF4-FFF2-40B4-BE49-F238E27FC236}">
                      <a16:creationId xmlns:a16="http://schemas.microsoft.com/office/drawing/2014/main" id="{0EE622A4-CC61-B68B-05FA-E0E57D6B7D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14653" y="1298253"/>
                  <a:ext cx="25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013" name="Freihand 211012">
                  <a:extLst>
                    <a:ext uri="{FF2B5EF4-FFF2-40B4-BE49-F238E27FC236}">
                      <a16:creationId xmlns:a16="http://schemas.microsoft.com/office/drawing/2014/main" id="{8136CF8E-9B2F-5EE4-C638-56904EA929FE}"/>
                    </a:ext>
                  </a:extLst>
                </p14:cNvPr>
                <p14:cNvContentPartPr/>
                <p14:nvPr/>
              </p14:nvContentPartPr>
              <p14:xfrm>
                <a:off x="7051533" y="1233453"/>
                <a:ext cx="120600" cy="194760"/>
              </p14:xfrm>
            </p:contentPart>
          </mc:Choice>
          <mc:Fallback>
            <p:pic>
              <p:nvPicPr>
                <p:cNvPr id="211013" name="Freihand 211012">
                  <a:extLst>
                    <a:ext uri="{FF2B5EF4-FFF2-40B4-BE49-F238E27FC236}">
                      <a16:creationId xmlns:a16="http://schemas.microsoft.com/office/drawing/2014/main" id="{8136CF8E-9B2F-5EE4-C638-56904EA929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42893" y="1224813"/>
                  <a:ext cx="138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014" name="Freihand 211013">
                  <a:extLst>
                    <a:ext uri="{FF2B5EF4-FFF2-40B4-BE49-F238E27FC236}">
                      <a16:creationId xmlns:a16="http://schemas.microsoft.com/office/drawing/2014/main" id="{55A03D20-F1FF-92DC-7B47-182FD4213107}"/>
                    </a:ext>
                  </a:extLst>
                </p14:cNvPr>
                <p14:cNvContentPartPr/>
                <p14:nvPr/>
              </p14:nvContentPartPr>
              <p14:xfrm>
                <a:off x="4544133" y="1278453"/>
                <a:ext cx="238320" cy="106560"/>
              </p14:xfrm>
            </p:contentPart>
          </mc:Choice>
          <mc:Fallback>
            <p:pic>
              <p:nvPicPr>
                <p:cNvPr id="211014" name="Freihand 211013">
                  <a:extLst>
                    <a:ext uri="{FF2B5EF4-FFF2-40B4-BE49-F238E27FC236}">
                      <a16:creationId xmlns:a16="http://schemas.microsoft.com/office/drawing/2014/main" id="{55A03D20-F1FF-92DC-7B47-182FD421310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35133" y="1269453"/>
                  <a:ext cx="255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015" name="Freihand 211014">
                  <a:extLst>
                    <a:ext uri="{FF2B5EF4-FFF2-40B4-BE49-F238E27FC236}">
                      <a16:creationId xmlns:a16="http://schemas.microsoft.com/office/drawing/2014/main" id="{40824CFC-82E8-3E42-3DEF-C795CD322DCB}"/>
                    </a:ext>
                  </a:extLst>
                </p14:cNvPr>
                <p14:cNvContentPartPr/>
                <p14:nvPr/>
              </p14:nvContentPartPr>
              <p14:xfrm>
                <a:off x="4827093" y="1339653"/>
                <a:ext cx="103320" cy="52920"/>
              </p14:xfrm>
            </p:contentPart>
          </mc:Choice>
          <mc:Fallback>
            <p:pic>
              <p:nvPicPr>
                <p:cNvPr id="211015" name="Freihand 211014">
                  <a:extLst>
                    <a:ext uri="{FF2B5EF4-FFF2-40B4-BE49-F238E27FC236}">
                      <a16:creationId xmlns:a16="http://schemas.microsoft.com/office/drawing/2014/main" id="{40824CFC-82E8-3E42-3DEF-C795CD322D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18093" y="1330653"/>
                  <a:ext cx="120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017" name="Freihand 211016">
                  <a:extLst>
                    <a:ext uri="{FF2B5EF4-FFF2-40B4-BE49-F238E27FC236}">
                      <a16:creationId xmlns:a16="http://schemas.microsoft.com/office/drawing/2014/main" id="{DF33DC89-8B4B-6BB7-1638-A26F76AF4C6C}"/>
                    </a:ext>
                  </a:extLst>
                </p14:cNvPr>
                <p14:cNvContentPartPr/>
                <p14:nvPr/>
              </p14:nvContentPartPr>
              <p14:xfrm>
                <a:off x="4990533" y="1237053"/>
                <a:ext cx="139680" cy="144360"/>
              </p14:xfrm>
            </p:contentPart>
          </mc:Choice>
          <mc:Fallback>
            <p:pic>
              <p:nvPicPr>
                <p:cNvPr id="211017" name="Freihand 211016">
                  <a:extLst>
                    <a:ext uri="{FF2B5EF4-FFF2-40B4-BE49-F238E27FC236}">
                      <a16:creationId xmlns:a16="http://schemas.microsoft.com/office/drawing/2014/main" id="{DF33DC89-8B4B-6BB7-1638-A26F76AF4C6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81893" y="1228053"/>
                  <a:ext cx="157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018" name="Freihand 211017">
                  <a:extLst>
                    <a:ext uri="{FF2B5EF4-FFF2-40B4-BE49-F238E27FC236}">
                      <a16:creationId xmlns:a16="http://schemas.microsoft.com/office/drawing/2014/main" id="{7117AFC5-C062-C780-EDF7-D5BA65C2AD0E}"/>
                    </a:ext>
                  </a:extLst>
                </p14:cNvPr>
                <p14:cNvContentPartPr/>
                <p14:nvPr/>
              </p14:nvContentPartPr>
              <p14:xfrm>
                <a:off x="5155053" y="1305093"/>
                <a:ext cx="91800" cy="107280"/>
              </p14:xfrm>
            </p:contentPart>
          </mc:Choice>
          <mc:Fallback>
            <p:pic>
              <p:nvPicPr>
                <p:cNvPr id="211018" name="Freihand 211017">
                  <a:extLst>
                    <a:ext uri="{FF2B5EF4-FFF2-40B4-BE49-F238E27FC236}">
                      <a16:creationId xmlns:a16="http://schemas.microsoft.com/office/drawing/2014/main" id="{7117AFC5-C062-C780-EDF7-D5BA65C2AD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46413" y="1296093"/>
                  <a:ext cx="109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019" name="Freihand 211018">
                  <a:extLst>
                    <a:ext uri="{FF2B5EF4-FFF2-40B4-BE49-F238E27FC236}">
                      <a16:creationId xmlns:a16="http://schemas.microsoft.com/office/drawing/2014/main" id="{2E13DA47-6F68-4B06-8F1C-B4CEF3FF91D5}"/>
                    </a:ext>
                  </a:extLst>
                </p14:cNvPr>
                <p14:cNvContentPartPr/>
                <p14:nvPr/>
              </p14:nvContentPartPr>
              <p14:xfrm>
                <a:off x="5278173" y="1203573"/>
                <a:ext cx="409680" cy="189000"/>
              </p14:xfrm>
            </p:contentPart>
          </mc:Choice>
          <mc:Fallback>
            <p:pic>
              <p:nvPicPr>
                <p:cNvPr id="211019" name="Freihand 211018">
                  <a:extLst>
                    <a:ext uri="{FF2B5EF4-FFF2-40B4-BE49-F238E27FC236}">
                      <a16:creationId xmlns:a16="http://schemas.microsoft.com/office/drawing/2014/main" id="{2E13DA47-6F68-4B06-8F1C-B4CEF3FF91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9533" y="1194573"/>
                  <a:ext cx="427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021" name="Freihand 211020">
                  <a:extLst>
                    <a:ext uri="{FF2B5EF4-FFF2-40B4-BE49-F238E27FC236}">
                      <a16:creationId xmlns:a16="http://schemas.microsoft.com/office/drawing/2014/main" id="{B89ABA8B-9171-E107-F022-4954AFE753B1}"/>
                    </a:ext>
                  </a:extLst>
                </p14:cNvPr>
                <p14:cNvContentPartPr/>
                <p14:nvPr/>
              </p14:nvContentPartPr>
              <p14:xfrm>
                <a:off x="5739333" y="1210773"/>
                <a:ext cx="177480" cy="214200"/>
              </p14:xfrm>
            </p:contentPart>
          </mc:Choice>
          <mc:Fallback>
            <p:pic>
              <p:nvPicPr>
                <p:cNvPr id="211021" name="Freihand 211020">
                  <a:extLst>
                    <a:ext uri="{FF2B5EF4-FFF2-40B4-BE49-F238E27FC236}">
                      <a16:creationId xmlns:a16="http://schemas.microsoft.com/office/drawing/2014/main" id="{B89ABA8B-9171-E107-F022-4954AFE753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30693" y="1201773"/>
                  <a:ext cx="195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022" name="Freihand 211021">
                  <a:extLst>
                    <a:ext uri="{FF2B5EF4-FFF2-40B4-BE49-F238E27FC236}">
                      <a16:creationId xmlns:a16="http://schemas.microsoft.com/office/drawing/2014/main" id="{034EEBA8-AA0F-15C5-A4C1-4EC176F7E5E1}"/>
                    </a:ext>
                  </a:extLst>
                </p14:cNvPr>
                <p14:cNvContentPartPr/>
                <p14:nvPr/>
              </p14:nvContentPartPr>
              <p14:xfrm>
                <a:off x="5951733" y="1203933"/>
                <a:ext cx="92880" cy="166320"/>
              </p14:xfrm>
            </p:contentPart>
          </mc:Choice>
          <mc:Fallback>
            <p:pic>
              <p:nvPicPr>
                <p:cNvPr id="211022" name="Freihand 211021">
                  <a:extLst>
                    <a:ext uri="{FF2B5EF4-FFF2-40B4-BE49-F238E27FC236}">
                      <a16:creationId xmlns:a16="http://schemas.microsoft.com/office/drawing/2014/main" id="{034EEBA8-AA0F-15C5-A4C1-4EC176F7E5E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43093" y="1195293"/>
                  <a:ext cx="11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027" name="Freihand 211026">
                  <a:extLst>
                    <a:ext uri="{FF2B5EF4-FFF2-40B4-BE49-F238E27FC236}">
                      <a16:creationId xmlns:a16="http://schemas.microsoft.com/office/drawing/2014/main" id="{1F428E80-E4AC-A415-1CE4-9EA52272DCC2}"/>
                    </a:ext>
                  </a:extLst>
                </p14:cNvPr>
                <p14:cNvContentPartPr/>
                <p14:nvPr/>
              </p14:nvContentPartPr>
              <p14:xfrm>
                <a:off x="6107613" y="1188813"/>
                <a:ext cx="64440" cy="198360"/>
              </p14:xfrm>
            </p:contentPart>
          </mc:Choice>
          <mc:Fallback>
            <p:pic>
              <p:nvPicPr>
                <p:cNvPr id="211027" name="Freihand 211026">
                  <a:extLst>
                    <a:ext uri="{FF2B5EF4-FFF2-40B4-BE49-F238E27FC236}">
                      <a16:creationId xmlns:a16="http://schemas.microsoft.com/office/drawing/2014/main" id="{1F428E80-E4AC-A415-1CE4-9EA52272DC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8613" y="1180173"/>
                  <a:ext cx="82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028" name="Freihand 211027">
                  <a:extLst>
                    <a:ext uri="{FF2B5EF4-FFF2-40B4-BE49-F238E27FC236}">
                      <a16:creationId xmlns:a16="http://schemas.microsoft.com/office/drawing/2014/main" id="{E0826B1E-41C1-ECC2-DD1B-309FAA095DE8}"/>
                    </a:ext>
                  </a:extLst>
                </p14:cNvPr>
                <p14:cNvContentPartPr/>
                <p14:nvPr/>
              </p14:nvContentPartPr>
              <p14:xfrm>
                <a:off x="6180333" y="1258653"/>
                <a:ext cx="221040" cy="92160"/>
              </p14:xfrm>
            </p:contentPart>
          </mc:Choice>
          <mc:Fallback>
            <p:pic>
              <p:nvPicPr>
                <p:cNvPr id="211028" name="Freihand 211027">
                  <a:extLst>
                    <a:ext uri="{FF2B5EF4-FFF2-40B4-BE49-F238E27FC236}">
                      <a16:creationId xmlns:a16="http://schemas.microsoft.com/office/drawing/2014/main" id="{E0826B1E-41C1-ECC2-DD1B-309FAA095D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71333" y="1250013"/>
                  <a:ext cx="238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030" name="Freihand 211029">
                  <a:extLst>
                    <a:ext uri="{FF2B5EF4-FFF2-40B4-BE49-F238E27FC236}">
                      <a16:creationId xmlns:a16="http://schemas.microsoft.com/office/drawing/2014/main" id="{12F018C0-D0B9-B82E-C12A-586AC6227E60}"/>
                    </a:ext>
                  </a:extLst>
                </p14:cNvPr>
                <p14:cNvContentPartPr/>
                <p14:nvPr/>
              </p14:nvContentPartPr>
              <p14:xfrm>
                <a:off x="7376613" y="3021933"/>
                <a:ext cx="178560" cy="225360"/>
              </p14:xfrm>
            </p:contentPart>
          </mc:Choice>
          <mc:Fallback>
            <p:pic>
              <p:nvPicPr>
                <p:cNvPr id="211030" name="Freihand 211029">
                  <a:extLst>
                    <a:ext uri="{FF2B5EF4-FFF2-40B4-BE49-F238E27FC236}">
                      <a16:creationId xmlns:a16="http://schemas.microsoft.com/office/drawing/2014/main" id="{12F018C0-D0B9-B82E-C12A-586AC6227E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67973" y="3012933"/>
                  <a:ext cx="196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032" name="Freihand 211031">
                  <a:extLst>
                    <a:ext uri="{FF2B5EF4-FFF2-40B4-BE49-F238E27FC236}">
                      <a16:creationId xmlns:a16="http://schemas.microsoft.com/office/drawing/2014/main" id="{88FEE2F3-BA86-C480-4FB0-AFCBB7797337}"/>
                    </a:ext>
                  </a:extLst>
                </p14:cNvPr>
                <p14:cNvContentPartPr/>
                <p14:nvPr/>
              </p14:nvContentPartPr>
              <p14:xfrm>
                <a:off x="7626813" y="2950293"/>
                <a:ext cx="140040" cy="97920"/>
              </p14:xfrm>
            </p:contentPart>
          </mc:Choice>
          <mc:Fallback>
            <p:pic>
              <p:nvPicPr>
                <p:cNvPr id="211032" name="Freihand 211031">
                  <a:extLst>
                    <a:ext uri="{FF2B5EF4-FFF2-40B4-BE49-F238E27FC236}">
                      <a16:creationId xmlns:a16="http://schemas.microsoft.com/office/drawing/2014/main" id="{88FEE2F3-BA86-C480-4FB0-AFCBB77973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17813" y="2941653"/>
                  <a:ext cx="157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5D60AAA4-9A57-E5A9-6CAF-CE195C44E8D8}"/>
                    </a:ext>
                  </a:extLst>
                </p14:cNvPr>
                <p14:cNvContentPartPr/>
                <p14:nvPr/>
              </p14:nvContentPartPr>
              <p14:xfrm>
                <a:off x="7025973" y="3639693"/>
                <a:ext cx="219600" cy="12960"/>
              </p14:xfrm>
            </p:contentPart>
          </mc:Choice>
          <mc:Fallback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5D60AAA4-9A57-E5A9-6CAF-CE195C44E8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16973" y="3631053"/>
                  <a:ext cx="237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FBA34ECE-9FDD-6C84-1AD2-C813023EAE8A}"/>
                    </a:ext>
                  </a:extLst>
                </p14:cNvPr>
                <p14:cNvContentPartPr/>
                <p14:nvPr/>
              </p14:nvContentPartPr>
              <p14:xfrm>
                <a:off x="7023813" y="3690813"/>
                <a:ext cx="253080" cy="14400"/>
              </p14:xfrm>
            </p:contentPart>
          </mc:Choice>
          <mc:Fallback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FBA34ECE-9FDD-6C84-1AD2-C813023EAE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15173" y="3682173"/>
                  <a:ext cx="270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6AF99EDD-2D29-1236-F120-38B018170F50}"/>
                    </a:ext>
                  </a:extLst>
                </p14:cNvPr>
                <p14:cNvContentPartPr/>
                <p14:nvPr/>
              </p14:nvContentPartPr>
              <p14:xfrm>
                <a:off x="7303893" y="3545373"/>
                <a:ext cx="123840" cy="211680"/>
              </p14:xfrm>
            </p:contentPart>
          </mc:Choice>
          <mc:Fallback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6AF99EDD-2D29-1236-F120-38B018170F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95253" y="3536373"/>
                  <a:ext cx="141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1056" name="Freihand 211055">
                  <a:extLst>
                    <a:ext uri="{FF2B5EF4-FFF2-40B4-BE49-F238E27FC236}">
                      <a16:creationId xmlns:a16="http://schemas.microsoft.com/office/drawing/2014/main" id="{F018C64F-E79D-8925-C653-1735B9B3148F}"/>
                    </a:ext>
                  </a:extLst>
                </p14:cNvPr>
                <p14:cNvContentPartPr/>
                <p14:nvPr/>
              </p14:nvContentPartPr>
              <p14:xfrm>
                <a:off x="7622853" y="3528093"/>
                <a:ext cx="218520" cy="240120"/>
              </p14:xfrm>
            </p:contentPart>
          </mc:Choice>
          <mc:Fallback>
            <p:pic>
              <p:nvPicPr>
                <p:cNvPr id="211056" name="Freihand 211055">
                  <a:extLst>
                    <a:ext uri="{FF2B5EF4-FFF2-40B4-BE49-F238E27FC236}">
                      <a16:creationId xmlns:a16="http://schemas.microsoft.com/office/drawing/2014/main" id="{F018C64F-E79D-8925-C653-1735B9B314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14213" y="3519093"/>
                  <a:ext cx="236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033" name="Freihand 211032">
                  <a:extLst>
                    <a:ext uri="{FF2B5EF4-FFF2-40B4-BE49-F238E27FC236}">
                      <a16:creationId xmlns:a16="http://schemas.microsoft.com/office/drawing/2014/main" id="{6439C624-6CC0-6AFA-E75E-D200ABEDFA1A}"/>
                    </a:ext>
                  </a:extLst>
                </p14:cNvPr>
                <p14:cNvContentPartPr/>
                <p14:nvPr/>
              </p14:nvContentPartPr>
              <p14:xfrm>
                <a:off x="8028213" y="3070173"/>
                <a:ext cx="137520" cy="13320"/>
              </p14:xfrm>
            </p:contentPart>
          </mc:Choice>
          <mc:Fallback>
            <p:pic>
              <p:nvPicPr>
                <p:cNvPr id="211033" name="Freihand 211032">
                  <a:extLst>
                    <a:ext uri="{FF2B5EF4-FFF2-40B4-BE49-F238E27FC236}">
                      <a16:creationId xmlns:a16="http://schemas.microsoft.com/office/drawing/2014/main" id="{6439C624-6CC0-6AFA-E75E-D200ABEDFA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19213" y="3061533"/>
                  <a:ext cx="15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72A988A7-C306-804E-EA8C-FE0A4ACBC5E7}"/>
                    </a:ext>
                  </a:extLst>
                </p14:cNvPr>
                <p14:cNvContentPartPr/>
                <p14:nvPr/>
              </p14:nvContentPartPr>
              <p14:xfrm>
                <a:off x="8010933" y="3143253"/>
                <a:ext cx="162720" cy="20880"/>
              </p14:xfrm>
            </p:contentPart>
          </mc:Choice>
          <mc:Fallback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72A988A7-C306-804E-EA8C-FE0A4ACBC5E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01933" y="3134253"/>
                  <a:ext cx="180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042548F8-F72A-C8EE-DD93-C37985552682}"/>
                    </a:ext>
                  </a:extLst>
                </p14:cNvPr>
                <p14:cNvContentPartPr/>
                <p14:nvPr/>
              </p14:nvContentPartPr>
              <p14:xfrm>
                <a:off x="8367693" y="3005373"/>
                <a:ext cx="81360" cy="222480"/>
              </p14:xfrm>
            </p:contentPart>
          </mc:Choice>
          <mc:Fallback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042548F8-F72A-C8EE-DD93-C379855526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58693" y="2996733"/>
                  <a:ext cx="99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1037" name="Freihand 211036">
                  <a:extLst>
                    <a:ext uri="{FF2B5EF4-FFF2-40B4-BE49-F238E27FC236}">
                      <a16:creationId xmlns:a16="http://schemas.microsoft.com/office/drawing/2014/main" id="{DE7C4C51-B8C9-94C5-556C-AA95FBA333DE}"/>
                    </a:ext>
                  </a:extLst>
                </p14:cNvPr>
                <p14:cNvContentPartPr/>
                <p14:nvPr/>
              </p14:nvContentPartPr>
              <p14:xfrm>
                <a:off x="8551653" y="3030573"/>
                <a:ext cx="159840" cy="128880"/>
              </p14:xfrm>
            </p:contentPart>
          </mc:Choice>
          <mc:Fallback>
            <p:pic>
              <p:nvPicPr>
                <p:cNvPr id="211037" name="Freihand 211036">
                  <a:extLst>
                    <a:ext uri="{FF2B5EF4-FFF2-40B4-BE49-F238E27FC236}">
                      <a16:creationId xmlns:a16="http://schemas.microsoft.com/office/drawing/2014/main" id="{DE7C4C51-B8C9-94C5-556C-AA95FBA333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42653" y="3021573"/>
                  <a:ext cx="177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1038" name="Freihand 211037">
                  <a:extLst>
                    <a:ext uri="{FF2B5EF4-FFF2-40B4-BE49-F238E27FC236}">
                      <a16:creationId xmlns:a16="http://schemas.microsoft.com/office/drawing/2014/main" id="{791A774A-B70B-CCA8-F690-DAAFB6EB7A99}"/>
                    </a:ext>
                  </a:extLst>
                </p14:cNvPr>
                <p14:cNvContentPartPr/>
                <p14:nvPr/>
              </p14:nvContentPartPr>
              <p14:xfrm>
                <a:off x="8817693" y="3046413"/>
                <a:ext cx="119520" cy="115560"/>
              </p14:xfrm>
            </p:contentPart>
          </mc:Choice>
          <mc:Fallback>
            <p:pic>
              <p:nvPicPr>
                <p:cNvPr id="211038" name="Freihand 211037">
                  <a:extLst>
                    <a:ext uri="{FF2B5EF4-FFF2-40B4-BE49-F238E27FC236}">
                      <a16:creationId xmlns:a16="http://schemas.microsoft.com/office/drawing/2014/main" id="{791A774A-B70B-CCA8-F690-DAAFB6EB7A9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08693" y="3037773"/>
                  <a:ext cx="137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5CEB4E0F-1E65-D3DD-EA0D-8840E8C464BF}"/>
                    </a:ext>
                  </a:extLst>
                </p14:cNvPr>
                <p14:cNvContentPartPr/>
                <p14:nvPr/>
              </p14:nvContentPartPr>
              <p14:xfrm>
                <a:off x="8978613" y="3048213"/>
                <a:ext cx="89280" cy="224640"/>
              </p14:xfrm>
            </p:contentPart>
          </mc:Choice>
          <mc:Fallback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5CEB4E0F-1E65-D3DD-EA0D-8840E8C464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69973" y="3039213"/>
                  <a:ext cx="10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B7ECF738-A6AD-9B94-FF1F-9668A48516C0}"/>
                    </a:ext>
                  </a:extLst>
                </p14:cNvPr>
                <p14:cNvContentPartPr/>
                <p14:nvPr/>
              </p14:nvContentPartPr>
              <p14:xfrm>
                <a:off x="9148893" y="3156213"/>
                <a:ext cx="68400" cy="64080"/>
              </p14:xfrm>
            </p:contentPart>
          </mc:Choice>
          <mc:Fallback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B7ECF738-A6AD-9B94-FF1F-9668A48516C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139893" y="3147573"/>
                  <a:ext cx="86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52CC3ED5-47BF-FEC5-789C-34FC008057BA}"/>
                    </a:ext>
                  </a:extLst>
                </p14:cNvPr>
                <p14:cNvContentPartPr/>
                <p14:nvPr/>
              </p14:nvContentPartPr>
              <p14:xfrm>
                <a:off x="9281733" y="2994573"/>
                <a:ext cx="75600" cy="237960"/>
              </p14:xfrm>
            </p:contentPart>
          </mc:Choice>
          <mc:Fallback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52CC3ED5-47BF-FEC5-789C-34FC008057B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72733" y="2985573"/>
                  <a:ext cx="93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36B92E5E-616A-1994-7A59-69D6FB76880C}"/>
                    </a:ext>
                  </a:extLst>
                </p14:cNvPr>
                <p14:cNvContentPartPr/>
                <p14:nvPr/>
              </p14:nvContentPartPr>
              <p14:xfrm>
                <a:off x="9404133" y="2972613"/>
                <a:ext cx="93960" cy="21996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36B92E5E-616A-1994-7A59-69D6FB7688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95133" y="2963613"/>
                  <a:ext cx="111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1044" name="Freihand 211043">
                  <a:extLst>
                    <a:ext uri="{FF2B5EF4-FFF2-40B4-BE49-F238E27FC236}">
                      <a16:creationId xmlns:a16="http://schemas.microsoft.com/office/drawing/2014/main" id="{2184AC50-5CCE-939B-8695-2EDC18D4739F}"/>
                    </a:ext>
                  </a:extLst>
                </p14:cNvPr>
                <p14:cNvContentPartPr/>
                <p14:nvPr/>
              </p14:nvContentPartPr>
              <p14:xfrm>
                <a:off x="9571173" y="2999253"/>
                <a:ext cx="264600" cy="163080"/>
              </p14:xfrm>
            </p:contentPart>
          </mc:Choice>
          <mc:Fallback>
            <p:pic>
              <p:nvPicPr>
                <p:cNvPr id="211044" name="Freihand 211043">
                  <a:extLst>
                    <a:ext uri="{FF2B5EF4-FFF2-40B4-BE49-F238E27FC236}">
                      <a16:creationId xmlns:a16="http://schemas.microsoft.com/office/drawing/2014/main" id="{2184AC50-5CCE-939B-8695-2EDC18D4739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62173" y="2990613"/>
                  <a:ext cx="282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35C37DA4-3FE7-3FA7-39CF-CFB7909DDD09}"/>
                    </a:ext>
                  </a:extLst>
                </p14:cNvPr>
                <p14:cNvContentPartPr/>
                <p14:nvPr/>
              </p14:nvContentPartPr>
              <p14:xfrm>
                <a:off x="9786453" y="3072693"/>
                <a:ext cx="114480" cy="15120"/>
              </p14:xfrm>
            </p:contentPart>
          </mc:Choice>
          <mc:Fallback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35C37DA4-3FE7-3FA7-39CF-CFB7909DDD0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77813" y="3064053"/>
                  <a:ext cx="13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C5B377E2-E39D-3C8C-D164-E575FB340C94}"/>
                    </a:ext>
                  </a:extLst>
                </p14:cNvPr>
                <p14:cNvContentPartPr/>
                <p14:nvPr/>
              </p14:nvContentPartPr>
              <p14:xfrm>
                <a:off x="9989133" y="3033813"/>
                <a:ext cx="279720" cy="203760"/>
              </p14:xfrm>
            </p:contentPart>
          </mc:Choice>
          <mc:Fallback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C5B377E2-E39D-3C8C-D164-E575FB340C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80133" y="3025173"/>
                  <a:ext cx="297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4DC4D628-373E-D263-0F2A-ECE2C6CFEBF2}"/>
                    </a:ext>
                  </a:extLst>
                </p14:cNvPr>
                <p14:cNvContentPartPr/>
                <p14:nvPr/>
              </p14:nvContentPartPr>
              <p14:xfrm>
                <a:off x="10224933" y="2990973"/>
                <a:ext cx="128160" cy="282960"/>
              </p14:xfrm>
            </p:contentPart>
          </mc:Choice>
          <mc:Fallback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4DC4D628-373E-D263-0F2A-ECE2C6CFEBF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15933" y="2981973"/>
                  <a:ext cx="145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90895D3F-21E1-CCC3-A921-8862C917CC1E}"/>
                    </a:ext>
                  </a:extLst>
                </p14:cNvPr>
                <p14:cNvContentPartPr/>
                <p14:nvPr/>
              </p14:nvContentPartPr>
              <p14:xfrm>
                <a:off x="8124333" y="3611973"/>
                <a:ext cx="168120" cy="16560"/>
              </p14:xfrm>
            </p:contentPart>
          </mc:Choice>
          <mc:Fallback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90895D3F-21E1-CCC3-A921-8862C917CC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115693" y="3603333"/>
                  <a:ext cx="185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F4C73241-DB61-AFF2-6094-CB13FBEDC192}"/>
                    </a:ext>
                  </a:extLst>
                </p14:cNvPr>
                <p14:cNvContentPartPr/>
                <p14:nvPr/>
              </p14:nvContentPartPr>
              <p14:xfrm>
                <a:off x="8127933" y="3697293"/>
                <a:ext cx="134280" cy="6120"/>
              </p14:xfrm>
            </p:contentPart>
          </mc:Choice>
          <mc:Fallback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F4C73241-DB61-AFF2-6094-CB13FBEDC19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19293" y="3688293"/>
                  <a:ext cx="151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6A426CFD-F7B1-2D1C-D886-E4FAE44675D1}"/>
                    </a:ext>
                  </a:extLst>
                </p14:cNvPr>
                <p14:cNvContentPartPr/>
                <p14:nvPr/>
              </p14:nvContentPartPr>
              <p14:xfrm>
                <a:off x="8470293" y="3488133"/>
                <a:ext cx="180000" cy="191160"/>
              </p14:xfrm>
            </p:contentPart>
          </mc:Choice>
          <mc:Fallback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6A426CFD-F7B1-2D1C-D886-E4FAE44675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61653" y="3479133"/>
                  <a:ext cx="19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1070" name="Freihand 211069">
                  <a:extLst>
                    <a:ext uri="{FF2B5EF4-FFF2-40B4-BE49-F238E27FC236}">
                      <a16:creationId xmlns:a16="http://schemas.microsoft.com/office/drawing/2014/main" id="{50615350-5E7F-E593-F948-7B907B6B1DD2}"/>
                    </a:ext>
                  </a:extLst>
                </p14:cNvPr>
                <p14:cNvContentPartPr/>
                <p14:nvPr/>
              </p14:nvContentPartPr>
              <p14:xfrm>
                <a:off x="8757213" y="3508293"/>
                <a:ext cx="65520" cy="177480"/>
              </p14:xfrm>
            </p:contentPart>
          </mc:Choice>
          <mc:Fallback>
            <p:pic>
              <p:nvPicPr>
                <p:cNvPr id="211070" name="Freihand 211069">
                  <a:extLst>
                    <a:ext uri="{FF2B5EF4-FFF2-40B4-BE49-F238E27FC236}">
                      <a16:creationId xmlns:a16="http://schemas.microsoft.com/office/drawing/2014/main" id="{50615350-5E7F-E593-F948-7B907B6B1DD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48213" y="3499653"/>
                  <a:ext cx="83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61CB2C59-DAB1-FF3A-DD74-47AC493CE2FC}"/>
                    </a:ext>
                  </a:extLst>
                </p14:cNvPr>
                <p14:cNvContentPartPr/>
                <p14:nvPr/>
              </p14:nvContentPartPr>
              <p14:xfrm>
                <a:off x="8711853" y="3597213"/>
                <a:ext cx="153360" cy="22320"/>
              </p14:xfrm>
            </p:contentPart>
          </mc:Choice>
          <mc:Fallback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61CB2C59-DAB1-FF3A-DD74-47AC493CE2F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703213" y="3588573"/>
                  <a:ext cx="171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11521" name="Freihand 211520">
                  <a:extLst>
                    <a:ext uri="{FF2B5EF4-FFF2-40B4-BE49-F238E27FC236}">
                      <a16:creationId xmlns:a16="http://schemas.microsoft.com/office/drawing/2014/main" id="{A1414109-ADBA-81E5-91DD-28A8F45EA7B9}"/>
                    </a:ext>
                  </a:extLst>
                </p14:cNvPr>
                <p14:cNvContentPartPr/>
                <p14:nvPr/>
              </p14:nvContentPartPr>
              <p14:xfrm>
                <a:off x="8890053" y="3532773"/>
                <a:ext cx="123840" cy="267480"/>
              </p14:xfrm>
            </p:contentPart>
          </mc:Choice>
          <mc:Fallback>
            <p:pic>
              <p:nvPicPr>
                <p:cNvPr id="211521" name="Freihand 211520">
                  <a:extLst>
                    <a:ext uri="{FF2B5EF4-FFF2-40B4-BE49-F238E27FC236}">
                      <a16:creationId xmlns:a16="http://schemas.microsoft.com/office/drawing/2014/main" id="{A1414109-ADBA-81E5-91DD-28A8F45EA7B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81413" y="3523773"/>
                  <a:ext cx="141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11524" name="Freihand 211523">
                  <a:extLst>
                    <a:ext uri="{FF2B5EF4-FFF2-40B4-BE49-F238E27FC236}">
                      <a16:creationId xmlns:a16="http://schemas.microsoft.com/office/drawing/2014/main" id="{5B985A9A-3A59-1E4F-738F-741FB034DF20}"/>
                    </a:ext>
                  </a:extLst>
                </p14:cNvPr>
                <p14:cNvContentPartPr/>
                <p14:nvPr/>
              </p14:nvContentPartPr>
              <p14:xfrm>
                <a:off x="9197853" y="3546453"/>
                <a:ext cx="177840" cy="15120"/>
              </p14:xfrm>
            </p:contentPart>
          </mc:Choice>
          <mc:Fallback>
            <p:pic>
              <p:nvPicPr>
                <p:cNvPr id="211524" name="Freihand 211523">
                  <a:extLst>
                    <a:ext uri="{FF2B5EF4-FFF2-40B4-BE49-F238E27FC236}">
                      <a16:creationId xmlns:a16="http://schemas.microsoft.com/office/drawing/2014/main" id="{5B985A9A-3A59-1E4F-738F-741FB034DF2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89213" y="3537453"/>
                  <a:ext cx="195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11525" name="Freihand 211524">
                  <a:extLst>
                    <a:ext uri="{FF2B5EF4-FFF2-40B4-BE49-F238E27FC236}">
                      <a16:creationId xmlns:a16="http://schemas.microsoft.com/office/drawing/2014/main" id="{631AD8C3-BB64-58B6-61BA-AEE163565BB5}"/>
                    </a:ext>
                  </a:extLst>
                </p14:cNvPr>
                <p14:cNvContentPartPr/>
                <p14:nvPr/>
              </p14:nvContentPartPr>
              <p14:xfrm>
                <a:off x="9227013" y="3627093"/>
                <a:ext cx="152640" cy="19800"/>
              </p14:xfrm>
            </p:contentPart>
          </mc:Choice>
          <mc:Fallback>
            <p:pic>
              <p:nvPicPr>
                <p:cNvPr id="211525" name="Freihand 211524">
                  <a:extLst>
                    <a:ext uri="{FF2B5EF4-FFF2-40B4-BE49-F238E27FC236}">
                      <a16:creationId xmlns:a16="http://schemas.microsoft.com/office/drawing/2014/main" id="{631AD8C3-BB64-58B6-61BA-AEE163565BB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18013" y="3618453"/>
                  <a:ext cx="170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B6D03F4B-F76E-F4A3-8271-7E0AD8F8331A}"/>
                    </a:ext>
                  </a:extLst>
                </p14:cNvPr>
                <p14:cNvContentPartPr/>
                <p14:nvPr/>
              </p14:nvContentPartPr>
              <p14:xfrm>
                <a:off x="9545253" y="3277893"/>
                <a:ext cx="1430280" cy="418680"/>
              </p14:xfrm>
            </p:contentPart>
          </mc:Choice>
          <mc:Fallback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B6D03F4B-F76E-F4A3-8271-7E0AD8F8331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36253" y="3269253"/>
                  <a:ext cx="1447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11527" name="Freihand 211526">
                  <a:extLst>
                    <a:ext uri="{FF2B5EF4-FFF2-40B4-BE49-F238E27FC236}">
                      <a16:creationId xmlns:a16="http://schemas.microsoft.com/office/drawing/2014/main" id="{A54E72BE-0962-B4F0-616A-0FD8DD806D1E}"/>
                    </a:ext>
                  </a:extLst>
                </p14:cNvPr>
                <p14:cNvContentPartPr/>
                <p14:nvPr/>
              </p14:nvContentPartPr>
              <p14:xfrm>
                <a:off x="9673053" y="3489933"/>
                <a:ext cx="140760" cy="179280"/>
              </p14:xfrm>
            </p:contentPart>
          </mc:Choice>
          <mc:Fallback>
            <p:pic>
              <p:nvPicPr>
                <p:cNvPr id="211527" name="Freihand 211526">
                  <a:extLst>
                    <a:ext uri="{FF2B5EF4-FFF2-40B4-BE49-F238E27FC236}">
                      <a16:creationId xmlns:a16="http://schemas.microsoft.com/office/drawing/2014/main" id="{A54E72BE-0962-B4F0-616A-0FD8DD806D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64413" y="3481293"/>
                  <a:ext cx="158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11529" name="Freihand 211528">
                  <a:extLst>
                    <a:ext uri="{FF2B5EF4-FFF2-40B4-BE49-F238E27FC236}">
                      <a16:creationId xmlns:a16="http://schemas.microsoft.com/office/drawing/2014/main" id="{D39D52BD-61C2-EC80-535D-02EA8B3E758C}"/>
                    </a:ext>
                  </a:extLst>
                </p14:cNvPr>
                <p14:cNvContentPartPr/>
                <p14:nvPr/>
              </p14:nvContentPartPr>
              <p14:xfrm>
                <a:off x="9900573" y="3544293"/>
                <a:ext cx="20520" cy="127800"/>
              </p14:xfrm>
            </p:contentPart>
          </mc:Choice>
          <mc:Fallback>
            <p:pic>
              <p:nvPicPr>
                <p:cNvPr id="211529" name="Freihand 211528">
                  <a:extLst>
                    <a:ext uri="{FF2B5EF4-FFF2-40B4-BE49-F238E27FC236}">
                      <a16:creationId xmlns:a16="http://schemas.microsoft.com/office/drawing/2014/main" id="{D39D52BD-61C2-EC80-535D-02EA8B3E758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91933" y="3535293"/>
                  <a:ext cx="38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11532" name="Freihand 211531">
                  <a:extLst>
                    <a:ext uri="{FF2B5EF4-FFF2-40B4-BE49-F238E27FC236}">
                      <a16:creationId xmlns:a16="http://schemas.microsoft.com/office/drawing/2014/main" id="{BED73D54-1644-21CE-3863-B636E6F5F957}"/>
                    </a:ext>
                  </a:extLst>
                </p14:cNvPr>
                <p14:cNvContentPartPr/>
                <p14:nvPr/>
              </p14:nvContentPartPr>
              <p14:xfrm>
                <a:off x="9849813" y="3586413"/>
                <a:ext cx="100800" cy="17640"/>
              </p14:xfrm>
            </p:contentPart>
          </mc:Choice>
          <mc:Fallback>
            <p:pic>
              <p:nvPicPr>
                <p:cNvPr id="211532" name="Freihand 211531">
                  <a:extLst>
                    <a:ext uri="{FF2B5EF4-FFF2-40B4-BE49-F238E27FC236}">
                      <a16:creationId xmlns:a16="http://schemas.microsoft.com/office/drawing/2014/main" id="{BED73D54-1644-21CE-3863-B636E6F5F9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40813" y="3577413"/>
                  <a:ext cx="11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11545" name="Freihand 211544">
                  <a:extLst>
                    <a:ext uri="{FF2B5EF4-FFF2-40B4-BE49-F238E27FC236}">
                      <a16:creationId xmlns:a16="http://schemas.microsoft.com/office/drawing/2014/main" id="{DC20BD26-710F-E311-BE21-11D364347A79}"/>
                    </a:ext>
                  </a:extLst>
                </p14:cNvPr>
                <p14:cNvContentPartPr/>
                <p14:nvPr/>
              </p14:nvContentPartPr>
              <p14:xfrm>
                <a:off x="9938373" y="3524493"/>
                <a:ext cx="136800" cy="224280"/>
              </p14:xfrm>
            </p:contentPart>
          </mc:Choice>
          <mc:Fallback>
            <p:pic>
              <p:nvPicPr>
                <p:cNvPr id="211545" name="Freihand 211544">
                  <a:extLst>
                    <a:ext uri="{FF2B5EF4-FFF2-40B4-BE49-F238E27FC236}">
                      <a16:creationId xmlns:a16="http://schemas.microsoft.com/office/drawing/2014/main" id="{DC20BD26-710F-E311-BE21-11D364347A7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29373" y="3515493"/>
                  <a:ext cx="154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11558" name="Freihand 211557">
                  <a:extLst>
                    <a:ext uri="{FF2B5EF4-FFF2-40B4-BE49-F238E27FC236}">
                      <a16:creationId xmlns:a16="http://schemas.microsoft.com/office/drawing/2014/main" id="{50CEF5DC-3DA8-1AD6-37DD-54E52A8727E9}"/>
                    </a:ext>
                  </a:extLst>
                </p14:cNvPr>
                <p14:cNvContentPartPr/>
                <p14:nvPr/>
              </p14:nvContentPartPr>
              <p14:xfrm>
                <a:off x="10084533" y="3627093"/>
                <a:ext cx="99360" cy="78120"/>
              </p14:xfrm>
            </p:contentPart>
          </mc:Choice>
          <mc:Fallback>
            <p:pic>
              <p:nvPicPr>
                <p:cNvPr id="211558" name="Freihand 211557">
                  <a:extLst>
                    <a:ext uri="{FF2B5EF4-FFF2-40B4-BE49-F238E27FC236}">
                      <a16:creationId xmlns:a16="http://schemas.microsoft.com/office/drawing/2014/main" id="{50CEF5DC-3DA8-1AD6-37DD-54E52A8727E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75893" y="3618453"/>
                  <a:ext cx="117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11559" name="Freihand 211558">
                  <a:extLst>
                    <a:ext uri="{FF2B5EF4-FFF2-40B4-BE49-F238E27FC236}">
                      <a16:creationId xmlns:a16="http://schemas.microsoft.com/office/drawing/2014/main" id="{C2E06E2B-1D4E-05AB-7A28-78565A4EA38B}"/>
                    </a:ext>
                  </a:extLst>
                </p14:cNvPr>
                <p14:cNvContentPartPr/>
                <p14:nvPr/>
              </p14:nvContentPartPr>
              <p14:xfrm>
                <a:off x="10118373" y="3506493"/>
                <a:ext cx="142920" cy="248760"/>
              </p14:xfrm>
            </p:contentPart>
          </mc:Choice>
          <mc:Fallback>
            <p:pic>
              <p:nvPicPr>
                <p:cNvPr id="211559" name="Freihand 211558">
                  <a:extLst>
                    <a:ext uri="{FF2B5EF4-FFF2-40B4-BE49-F238E27FC236}">
                      <a16:creationId xmlns:a16="http://schemas.microsoft.com/office/drawing/2014/main" id="{C2E06E2B-1D4E-05AB-7A28-78565A4EA38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09373" y="3497853"/>
                  <a:ext cx="160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1560" name="Freihand 211559">
                  <a:extLst>
                    <a:ext uri="{FF2B5EF4-FFF2-40B4-BE49-F238E27FC236}">
                      <a16:creationId xmlns:a16="http://schemas.microsoft.com/office/drawing/2014/main" id="{54381D39-5715-1B46-E313-7431E7A62D1B}"/>
                    </a:ext>
                  </a:extLst>
                </p14:cNvPr>
                <p14:cNvContentPartPr/>
                <p14:nvPr/>
              </p14:nvContentPartPr>
              <p14:xfrm>
                <a:off x="9656133" y="3482733"/>
                <a:ext cx="102240" cy="258840"/>
              </p14:xfrm>
            </p:contentPart>
          </mc:Choice>
          <mc:Fallback>
            <p:pic>
              <p:nvPicPr>
                <p:cNvPr id="211560" name="Freihand 211559">
                  <a:extLst>
                    <a:ext uri="{FF2B5EF4-FFF2-40B4-BE49-F238E27FC236}">
                      <a16:creationId xmlns:a16="http://schemas.microsoft.com/office/drawing/2014/main" id="{54381D39-5715-1B46-E313-7431E7A62D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47133" y="3473733"/>
                  <a:ext cx="119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1561" name="Freihand 211560">
                  <a:extLst>
                    <a:ext uri="{FF2B5EF4-FFF2-40B4-BE49-F238E27FC236}">
                      <a16:creationId xmlns:a16="http://schemas.microsoft.com/office/drawing/2014/main" id="{7B163AD1-F205-3C29-3112-5E19B73F3339}"/>
                    </a:ext>
                  </a:extLst>
                </p14:cNvPr>
                <p14:cNvContentPartPr/>
                <p14:nvPr/>
              </p14:nvContentPartPr>
              <p14:xfrm>
                <a:off x="10289013" y="3469053"/>
                <a:ext cx="59400" cy="246240"/>
              </p14:xfrm>
            </p:contentPart>
          </mc:Choice>
          <mc:Fallback>
            <p:pic>
              <p:nvPicPr>
                <p:cNvPr id="211561" name="Freihand 211560">
                  <a:extLst>
                    <a:ext uri="{FF2B5EF4-FFF2-40B4-BE49-F238E27FC236}">
                      <a16:creationId xmlns:a16="http://schemas.microsoft.com/office/drawing/2014/main" id="{7B163AD1-F205-3C29-3112-5E19B73F333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80013" y="3460413"/>
                  <a:ext cx="77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3AAE0BE7-75E0-F889-49EC-D7EAFF7883BA}"/>
                    </a:ext>
                  </a:extLst>
                </p14:cNvPr>
                <p14:cNvContentPartPr/>
                <p14:nvPr/>
              </p14:nvContentPartPr>
              <p14:xfrm>
                <a:off x="10351653" y="3503613"/>
                <a:ext cx="124200" cy="152640"/>
              </p14:xfrm>
            </p:contentPart>
          </mc:Choice>
          <mc:Fallback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3AAE0BE7-75E0-F889-49EC-D7EAFF7883B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42653" y="3494613"/>
                  <a:ext cx="141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1073" name="Freihand 211072">
                  <a:extLst>
                    <a:ext uri="{FF2B5EF4-FFF2-40B4-BE49-F238E27FC236}">
                      <a16:creationId xmlns:a16="http://schemas.microsoft.com/office/drawing/2014/main" id="{B2A2B0FC-E8D4-E043-5E9A-01E4BB75362A}"/>
                    </a:ext>
                  </a:extLst>
                </p14:cNvPr>
                <p14:cNvContentPartPr/>
                <p14:nvPr/>
              </p14:nvContentPartPr>
              <p14:xfrm>
                <a:off x="10514373" y="3505413"/>
                <a:ext cx="89280" cy="161640"/>
              </p14:xfrm>
            </p:contentPart>
          </mc:Choice>
          <mc:Fallback>
            <p:pic>
              <p:nvPicPr>
                <p:cNvPr id="211073" name="Freihand 211072">
                  <a:extLst>
                    <a:ext uri="{FF2B5EF4-FFF2-40B4-BE49-F238E27FC236}">
                      <a16:creationId xmlns:a16="http://schemas.microsoft.com/office/drawing/2014/main" id="{B2A2B0FC-E8D4-E043-5E9A-01E4BB7536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05733" y="3496413"/>
                  <a:ext cx="106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1074" name="Freihand 211073">
                  <a:extLst>
                    <a:ext uri="{FF2B5EF4-FFF2-40B4-BE49-F238E27FC236}">
                      <a16:creationId xmlns:a16="http://schemas.microsoft.com/office/drawing/2014/main" id="{3EA6ADA7-9EF4-937F-DFFF-FCED719176DE}"/>
                    </a:ext>
                  </a:extLst>
                </p14:cNvPr>
                <p14:cNvContentPartPr/>
                <p14:nvPr/>
              </p14:nvContentPartPr>
              <p14:xfrm>
                <a:off x="10614453" y="3498573"/>
                <a:ext cx="115200" cy="244080"/>
              </p14:xfrm>
            </p:contentPart>
          </mc:Choice>
          <mc:Fallback>
            <p:pic>
              <p:nvPicPr>
                <p:cNvPr id="211074" name="Freihand 211073">
                  <a:extLst>
                    <a:ext uri="{FF2B5EF4-FFF2-40B4-BE49-F238E27FC236}">
                      <a16:creationId xmlns:a16="http://schemas.microsoft.com/office/drawing/2014/main" id="{3EA6ADA7-9EF4-937F-DFFF-FCED719176D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05813" y="3489573"/>
                  <a:ext cx="132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1075" name="Freihand 211074">
                  <a:extLst>
                    <a:ext uri="{FF2B5EF4-FFF2-40B4-BE49-F238E27FC236}">
                      <a16:creationId xmlns:a16="http://schemas.microsoft.com/office/drawing/2014/main" id="{072E8F10-DF46-4D57-1FE4-5022E1115815}"/>
                    </a:ext>
                  </a:extLst>
                </p14:cNvPr>
                <p14:cNvContentPartPr/>
                <p14:nvPr/>
              </p14:nvContentPartPr>
              <p14:xfrm>
                <a:off x="10736853" y="3589653"/>
                <a:ext cx="66600" cy="109800"/>
              </p14:xfrm>
            </p:contentPart>
          </mc:Choice>
          <mc:Fallback>
            <p:pic>
              <p:nvPicPr>
                <p:cNvPr id="211075" name="Freihand 211074">
                  <a:extLst>
                    <a:ext uri="{FF2B5EF4-FFF2-40B4-BE49-F238E27FC236}">
                      <a16:creationId xmlns:a16="http://schemas.microsoft.com/office/drawing/2014/main" id="{072E8F10-DF46-4D57-1FE4-5022E111581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27853" y="3580653"/>
                  <a:ext cx="84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1076" name="Freihand 211075">
                  <a:extLst>
                    <a:ext uri="{FF2B5EF4-FFF2-40B4-BE49-F238E27FC236}">
                      <a16:creationId xmlns:a16="http://schemas.microsoft.com/office/drawing/2014/main" id="{DBB44E61-3FD1-BDCF-90D2-00C18C247568}"/>
                    </a:ext>
                  </a:extLst>
                </p14:cNvPr>
                <p14:cNvContentPartPr/>
                <p14:nvPr/>
              </p14:nvContentPartPr>
              <p14:xfrm>
                <a:off x="10772493" y="3472293"/>
                <a:ext cx="66960" cy="264240"/>
              </p14:xfrm>
            </p:contentPart>
          </mc:Choice>
          <mc:Fallback>
            <p:pic>
              <p:nvPicPr>
                <p:cNvPr id="211076" name="Freihand 211075">
                  <a:extLst>
                    <a:ext uri="{FF2B5EF4-FFF2-40B4-BE49-F238E27FC236}">
                      <a16:creationId xmlns:a16="http://schemas.microsoft.com/office/drawing/2014/main" id="{DBB44E61-3FD1-BDCF-90D2-00C18C2475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63853" y="3463293"/>
                  <a:ext cx="84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1078" name="Freihand 211077">
                  <a:extLst>
                    <a:ext uri="{FF2B5EF4-FFF2-40B4-BE49-F238E27FC236}">
                      <a16:creationId xmlns:a16="http://schemas.microsoft.com/office/drawing/2014/main" id="{7BEE3333-2DC9-4FA1-BBD0-D60B4A7D1F3E}"/>
                    </a:ext>
                  </a:extLst>
                </p14:cNvPr>
                <p14:cNvContentPartPr/>
                <p14:nvPr/>
              </p14:nvContentPartPr>
              <p14:xfrm>
                <a:off x="5759853" y="1864893"/>
                <a:ext cx="259560" cy="25200"/>
              </p14:xfrm>
            </p:contentPart>
          </mc:Choice>
          <mc:Fallback>
            <p:pic>
              <p:nvPicPr>
                <p:cNvPr id="211078" name="Freihand 211077">
                  <a:extLst>
                    <a:ext uri="{FF2B5EF4-FFF2-40B4-BE49-F238E27FC236}">
                      <a16:creationId xmlns:a16="http://schemas.microsoft.com/office/drawing/2014/main" id="{7BEE3333-2DC9-4FA1-BBD0-D60B4A7D1F3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51213" y="1855893"/>
                  <a:ext cx="277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1079" name="Freihand 211078">
                  <a:extLst>
                    <a:ext uri="{FF2B5EF4-FFF2-40B4-BE49-F238E27FC236}">
                      <a16:creationId xmlns:a16="http://schemas.microsoft.com/office/drawing/2014/main" id="{21A94E8E-C91F-09A4-1879-F62177554B17}"/>
                    </a:ext>
                  </a:extLst>
                </p14:cNvPr>
                <p14:cNvContentPartPr/>
                <p14:nvPr/>
              </p14:nvContentPartPr>
              <p14:xfrm>
                <a:off x="5562213" y="1803333"/>
                <a:ext cx="307440" cy="176760"/>
              </p14:xfrm>
            </p:contentPart>
          </mc:Choice>
          <mc:Fallback>
            <p:pic>
              <p:nvPicPr>
                <p:cNvPr id="211079" name="Freihand 211078">
                  <a:extLst>
                    <a:ext uri="{FF2B5EF4-FFF2-40B4-BE49-F238E27FC236}">
                      <a16:creationId xmlns:a16="http://schemas.microsoft.com/office/drawing/2014/main" id="{21A94E8E-C91F-09A4-1879-F62177554B1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53573" y="1794693"/>
                  <a:ext cx="325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1081" name="Freihand 211080">
                  <a:extLst>
                    <a:ext uri="{FF2B5EF4-FFF2-40B4-BE49-F238E27FC236}">
                      <a16:creationId xmlns:a16="http://schemas.microsoft.com/office/drawing/2014/main" id="{F6B85BD5-6316-01E5-CBFD-917A886FED53}"/>
                    </a:ext>
                  </a:extLst>
                </p14:cNvPr>
                <p14:cNvContentPartPr/>
                <p14:nvPr/>
              </p14:nvContentPartPr>
              <p14:xfrm>
                <a:off x="4131933" y="1631613"/>
                <a:ext cx="112320" cy="185040"/>
              </p14:xfrm>
            </p:contentPart>
          </mc:Choice>
          <mc:Fallback>
            <p:pic>
              <p:nvPicPr>
                <p:cNvPr id="211081" name="Freihand 211080">
                  <a:extLst>
                    <a:ext uri="{FF2B5EF4-FFF2-40B4-BE49-F238E27FC236}">
                      <a16:creationId xmlns:a16="http://schemas.microsoft.com/office/drawing/2014/main" id="{F6B85BD5-6316-01E5-CBFD-917A886FED5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23293" y="1622613"/>
                  <a:ext cx="129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1082" name="Freihand 211081">
                  <a:extLst>
                    <a:ext uri="{FF2B5EF4-FFF2-40B4-BE49-F238E27FC236}">
                      <a16:creationId xmlns:a16="http://schemas.microsoft.com/office/drawing/2014/main" id="{35831530-A698-A5C2-167E-B927ADB37B2A}"/>
                    </a:ext>
                  </a:extLst>
                </p14:cNvPr>
                <p14:cNvContentPartPr/>
                <p14:nvPr/>
              </p14:nvContentPartPr>
              <p14:xfrm>
                <a:off x="4304013" y="1778493"/>
                <a:ext cx="18360" cy="87480"/>
              </p14:xfrm>
            </p:contentPart>
          </mc:Choice>
          <mc:Fallback>
            <p:pic>
              <p:nvPicPr>
                <p:cNvPr id="211082" name="Freihand 211081">
                  <a:extLst>
                    <a:ext uri="{FF2B5EF4-FFF2-40B4-BE49-F238E27FC236}">
                      <a16:creationId xmlns:a16="http://schemas.microsoft.com/office/drawing/2014/main" id="{35831530-A698-A5C2-167E-B927ADB37B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95373" y="1769493"/>
                  <a:ext cx="36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1083" name="Freihand 211082">
                  <a:extLst>
                    <a:ext uri="{FF2B5EF4-FFF2-40B4-BE49-F238E27FC236}">
                      <a16:creationId xmlns:a16="http://schemas.microsoft.com/office/drawing/2014/main" id="{DBDB2982-A60F-C107-A729-AF29C5036D12}"/>
                    </a:ext>
                  </a:extLst>
                </p14:cNvPr>
                <p14:cNvContentPartPr/>
                <p14:nvPr/>
              </p14:nvContentPartPr>
              <p14:xfrm>
                <a:off x="4366293" y="1628013"/>
                <a:ext cx="116280" cy="174240"/>
              </p14:xfrm>
            </p:contentPart>
          </mc:Choice>
          <mc:Fallback>
            <p:pic>
              <p:nvPicPr>
                <p:cNvPr id="211083" name="Freihand 211082">
                  <a:extLst>
                    <a:ext uri="{FF2B5EF4-FFF2-40B4-BE49-F238E27FC236}">
                      <a16:creationId xmlns:a16="http://schemas.microsoft.com/office/drawing/2014/main" id="{DBDB2982-A60F-C107-A729-AF29C5036D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57293" y="1619013"/>
                  <a:ext cx="133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1084" name="Freihand 211083">
                  <a:extLst>
                    <a:ext uri="{FF2B5EF4-FFF2-40B4-BE49-F238E27FC236}">
                      <a16:creationId xmlns:a16="http://schemas.microsoft.com/office/drawing/2014/main" id="{1626486F-77C9-9E15-9A1F-18DDDD0BABAA}"/>
                    </a:ext>
                  </a:extLst>
                </p14:cNvPr>
                <p14:cNvContentPartPr/>
                <p14:nvPr/>
              </p14:nvContentPartPr>
              <p14:xfrm>
                <a:off x="4070733" y="1876413"/>
                <a:ext cx="444600" cy="61560"/>
              </p14:xfrm>
            </p:contentPart>
          </mc:Choice>
          <mc:Fallback>
            <p:pic>
              <p:nvPicPr>
                <p:cNvPr id="211084" name="Freihand 211083">
                  <a:extLst>
                    <a:ext uri="{FF2B5EF4-FFF2-40B4-BE49-F238E27FC236}">
                      <a16:creationId xmlns:a16="http://schemas.microsoft.com/office/drawing/2014/main" id="{1626486F-77C9-9E15-9A1F-18DDDD0BABA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61733" y="1867413"/>
                  <a:ext cx="462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1085" name="Freihand 211084">
                  <a:extLst>
                    <a:ext uri="{FF2B5EF4-FFF2-40B4-BE49-F238E27FC236}">
                      <a16:creationId xmlns:a16="http://schemas.microsoft.com/office/drawing/2014/main" id="{63E7722F-FDB3-2C56-1D91-508796750F31}"/>
                    </a:ext>
                  </a:extLst>
                </p14:cNvPr>
                <p14:cNvContentPartPr/>
                <p14:nvPr/>
              </p14:nvContentPartPr>
              <p14:xfrm>
                <a:off x="4189533" y="2053533"/>
                <a:ext cx="173520" cy="223920"/>
              </p14:xfrm>
            </p:contentPart>
          </mc:Choice>
          <mc:Fallback>
            <p:pic>
              <p:nvPicPr>
                <p:cNvPr id="211085" name="Freihand 211084">
                  <a:extLst>
                    <a:ext uri="{FF2B5EF4-FFF2-40B4-BE49-F238E27FC236}">
                      <a16:creationId xmlns:a16="http://schemas.microsoft.com/office/drawing/2014/main" id="{63E7722F-FDB3-2C56-1D91-508796750F3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80893" y="2044533"/>
                  <a:ext cx="191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1087" name="Freihand 211086">
                  <a:extLst>
                    <a:ext uri="{FF2B5EF4-FFF2-40B4-BE49-F238E27FC236}">
                      <a16:creationId xmlns:a16="http://schemas.microsoft.com/office/drawing/2014/main" id="{774C65A6-81B2-D3CC-21FC-F04F41E0ED5C}"/>
                    </a:ext>
                  </a:extLst>
                </p14:cNvPr>
                <p14:cNvContentPartPr/>
                <p14:nvPr/>
              </p14:nvContentPartPr>
              <p14:xfrm>
                <a:off x="4661133" y="1860933"/>
                <a:ext cx="127440" cy="4680"/>
              </p14:xfrm>
            </p:contentPart>
          </mc:Choice>
          <mc:Fallback>
            <p:pic>
              <p:nvPicPr>
                <p:cNvPr id="211087" name="Freihand 211086">
                  <a:extLst>
                    <a:ext uri="{FF2B5EF4-FFF2-40B4-BE49-F238E27FC236}">
                      <a16:creationId xmlns:a16="http://schemas.microsoft.com/office/drawing/2014/main" id="{774C65A6-81B2-D3CC-21FC-F04F41E0ED5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52133" y="1852293"/>
                  <a:ext cx="14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1088" name="Freihand 211087">
                  <a:extLst>
                    <a:ext uri="{FF2B5EF4-FFF2-40B4-BE49-F238E27FC236}">
                      <a16:creationId xmlns:a16="http://schemas.microsoft.com/office/drawing/2014/main" id="{48D3B006-71B3-113E-A916-951A56991D1E}"/>
                    </a:ext>
                  </a:extLst>
                </p14:cNvPr>
                <p14:cNvContentPartPr/>
                <p14:nvPr/>
              </p14:nvContentPartPr>
              <p14:xfrm>
                <a:off x="4635933" y="1910253"/>
                <a:ext cx="136080" cy="26640"/>
              </p14:xfrm>
            </p:contentPart>
          </mc:Choice>
          <mc:Fallback>
            <p:pic>
              <p:nvPicPr>
                <p:cNvPr id="211088" name="Freihand 211087">
                  <a:extLst>
                    <a:ext uri="{FF2B5EF4-FFF2-40B4-BE49-F238E27FC236}">
                      <a16:creationId xmlns:a16="http://schemas.microsoft.com/office/drawing/2014/main" id="{48D3B006-71B3-113E-A916-951A56991D1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626933" y="1901613"/>
                  <a:ext cx="153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1089" name="Freihand 211088">
                  <a:extLst>
                    <a:ext uri="{FF2B5EF4-FFF2-40B4-BE49-F238E27FC236}">
                      <a16:creationId xmlns:a16="http://schemas.microsoft.com/office/drawing/2014/main" id="{40267B08-9F9D-948B-A58A-9B7DBE99D120}"/>
                    </a:ext>
                  </a:extLst>
                </p14:cNvPr>
                <p14:cNvContentPartPr/>
                <p14:nvPr/>
              </p14:nvContentPartPr>
              <p14:xfrm>
                <a:off x="4838613" y="1808733"/>
                <a:ext cx="157320" cy="140040"/>
              </p14:xfrm>
            </p:contentPart>
          </mc:Choice>
          <mc:Fallback>
            <p:pic>
              <p:nvPicPr>
                <p:cNvPr id="211089" name="Freihand 211088">
                  <a:extLst>
                    <a:ext uri="{FF2B5EF4-FFF2-40B4-BE49-F238E27FC236}">
                      <a16:creationId xmlns:a16="http://schemas.microsoft.com/office/drawing/2014/main" id="{40267B08-9F9D-948B-A58A-9B7DBE99D1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29973" y="1800093"/>
                  <a:ext cx="174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091" name="Freihand 211090">
                  <a:extLst>
                    <a:ext uri="{FF2B5EF4-FFF2-40B4-BE49-F238E27FC236}">
                      <a16:creationId xmlns:a16="http://schemas.microsoft.com/office/drawing/2014/main" id="{92F126A5-53C0-B738-921D-B340DC9EEAB5}"/>
                    </a:ext>
                  </a:extLst>
                </p14:cNvPr>
                <p14:cNvContentPartPr/>
                <p14:nvPr/>
              </p14:nvContentPartPr>
              <p14:xfrm>
                <a:off x="5025093" y="1831413"/>
                <a:ext cx="136080" cy="103320"/>
              </p14:xfrm>
            </p:contentPart>
          </mc:Choice>
          <mc:Fallback>
            <p:pic>
              <p:nvPicPr>
                <p:cNvPr id="211091" name="Freihand 211090">
                  <a:extLst>
                    <a:ext uri="{FF2B5EF4-FFF2-40B4-BE49-F238E27FC236}">
                      <a16:creationId xmlns:a16="http://schemas.microsoft.com/office/drawing/2014/main" id="{92F126A5-53C0-B738-921D-B340DC9EEAB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16453" y="1822773"/>
                  <a:ext cx="153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1092" name="Freihand 211091">
                  <a:extLst>
                    <a:ext uri="{FF2B5EF4-FFF2-40B4-BE49-F238E27FC236}">
                      <a16:creationId xmlns:a16="http://schemas.microsoft.com/office/drawing/2014/main" id="{E3F355B1-9439-0748-8156-681879C57A52}"/>
                    </a:ext>
                  </a:extLst>
                </p14:cNvPr>
                <p14:cNvContentPartPr/>
                <p14:nvPr/>
              </p14:nvContentPartPr>
              <p14:xfrm>
                <a:off x="5169813" y="1835373"/>
                <a:ext cx="77400" cy="182160"/>
              </p14:xfrm>
            </p:contentPart>
          </mc:Choice>
          <mc:Fallback>
            <p:pic>
              <p:nvPicPr>
                <p:cNvPr id="211092" name="Freihand 211091">
                  <a:extLst>
                    <a:ext uri="{FF2B5EF4-FFF2-40B4-BE49-F238E27FC236}">
                      <a16:creationId xmlns:a16="http://schemas.microsoft.com/office/drawing/2014/main" id="{E3F355B1-9439-0748-8156-681879C57A5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61173" y="1826733"/>
                  <a:ext cx="95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1094" name="Freihand 211093">
                  <a:extLst>
                    <a:ext uri="{FF2B5EF4-FFF2-40B4-BE49-F238E27FC236}">
                      <a16:creationId xmlns:a16="http://schemas.microsoft.com/office/drawing/2014/main" id="{D00FFCE5-7289-BD51-E358-6CAD0A2BB860}"/>
                    </a:ext>
                  </a:extLst>
                </p14:cNvPr>
                <p14:cNvContentPartPr/>
                <p14:nvPr/>
              </p14:nvContentPartPr>
              <p14:xfrm>
                <a:off x="5233173" y="1786773"/>
                <a:ext cx="114840" cy="234720"/>
              </p14:xfrm>
            </p:contentPart>
          </mc:Choice>
          <mc:Fallback>
            <p:pic>
              <p:nvPicPr>
                <p:cNvPr id="211094" name="Freihand 211093">
                  <a:extLst>
                    <a:ext uri="{FF2B5EF4-FFF2-40B4-BE49-F238E27FC236}">
                      <a16:creationId xmlns:a16="http://schemas.microsoft.com/office/drawing/2014/main" id="{D00FFCE5-7289-BD51-E358-6CAD0A2BB86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24533" y="1778133"/>
                  <a:ext cx="132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59F6B22F-2BBE-4099-406A-D65DA603D444}"/>
                    </a:ext>
                  </a:extLst>
                </p14:cNvPr>
                <p14:cNvContentPartPr/>
                <p14:nvPr/>
              </p14:nvContentPartPr>
              <p14:xfrm>
                <a:off x="4788573" y="1770933"/>
                <a:ext cx="174960" cy="272160"/>
              </p14:xfrm>
            </p:contentPart>
          </mc:Choice>
          <mc:Fallback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59F6B22F-2BBE-4099-406A-D65DA603D44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9573" y="1762293"/>
                  <a:ext cx="192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885856D3-B8E3-69BC-8A0D-C17F6A66C9B4}"/>
                    </a:ext>
                  </a:extLst>
                </p14:cNvPr>
                <p14:cNvContentPartPr/>
                <p14:nvPr/>
              </p14:nvContentPartPr>
              <p14:xfrm>
                <a:off x="5380413" y="1615053"/>
                <a:ext cx="101160" cy="156960"/>
              </p14:xfrm>
            </p:contentPart>
          </mc:Choice>
          <mc:Fallback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885856D3-B8E3-69BC-8A0D-C17F6A66C9B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71773" y="1606413"/>
                  <a:ext cx="11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60696D06-DD9D-8D70-3FA3-12843D2178B4}"/>
                    </a:ext>
                  </a:extLst>
                </p14:cNvPr>
                <p14:cNvContentPartPr/>
                <p14:nvPr/>
              </p14:nvContentPartPr>
              <p14:xfrm>
                <a:off x="3930693" y="2330733"/>
                <a:ext cx="602640" cy="459720"/>
              </p14:xfrm>
            </p:contentPart>
          </mc:Choice>
          <mc:Fallback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60696D06-DD9D-8D70-3FA3-12843D2178B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921693" y="2322093"/>
                  <a:ext cx="6202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B22FF8E3-FB8A-C5AA-B9C6-1D343E2A5822}"/>
                    </a:ext>
                  </a:extLst>
                </p14:cNvPr>
                <p14:cNvContentPartPr/>
                <p14:nvPr/>
              </p14:nvContentPartPr>
              <p14:xfrm>
                <a:off x="4112853" y="2506413"/>
                <a:ext cx="119520" cy="167400"/>
              </p14:xfrm>
            </p:contentPart>
          </mc:Choice>
          <mc:Fallback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B22FF8E3-FB8A-C5AA-B9C6-1D343E2A582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04213" y="2497773"/>
                  <a:ext cx="137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101" name="Freihand 211100">
                  <a:extLst>
                    <a:ext uri="{FF2B5EF4-FFF2-40B4-BE49-F238E27FC236}">
                      <a16:creationId xmlns:a16="http://schemas.microsoft.com/office/drawing/2014/main" id="{AFECF106-2CC9-6CCC-A5DF-C94C713D3FB0}"/>
                    </a:ext>
                  </a:extLst>
                </p14:cNvPr>
                <p14:cNvContentPartPr/>
                <p14:nvPr/>
              </p14:nvContentPartPr>
              <p14:xfrm>
                <a:off x="4251093" y="2602893"/>
                <a:ext cx="15120" cy="82800"/>
              </p14:xfrm>
            </p:contentPart>
          </mc:Choice>
          <mc:Fallback>
            <p:pic>
              <p:nvPicPr>
                <p:cNvPr id="211101" name="Freihand 211100">
                  <a:extLst>
                    <a:ext uri="{FF2B5EF4-FFF2-40B4-BE49-F238E27FC236}">
                      <a16:creationId xmlns:a16="http://schemas.microsoft.com/office/drawing/2014/main" id="{AFECF106-2CC9-6CCC-A5DF-C94C713D3FB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42453" y="2594253"/>
                  <a:ext cx="3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BDE12DBF-A198-CD51-5C66-0B56357AABBC}"/>
                    </a:ext>
                  </a:extLst>
                </p14:cNvPr>
                <p14:cNvContentPartPr/>
                <p14:nvPr/>
              </p14:nvContentPartPr>
              <p14:xfrm>
                <a:off x="4306893" y="2495973"/>
                <a:ext cx="96120" cy="121680"/>
              </p14:xfrm>
            </p:contentPart>
          </mc:Choice>
          <mc:Fallback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BDE12DBF-A198-CD51-5C66-0B56357AABB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297893" y="2487333"/>
                  <a:ext cx="113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CAAD60A9-0B83-0456-B309-71D04FEB7A78}"/>
                    </a:ext>
                  </a:extLst>
                </p14:cNvPr>
                <p14:cNvContentPartPr/>
                <p14:nvPr/>
              </p14:nvContentPartPr>
              <p14:xfrm>
                <a:off x="4118253" y="2721693"/>
                <a:ext cx="304560" cy="45000"/>
              </p14:xfrm>
            </p:contentPart>
          </mc:Choice>
          <mc:Fallback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CAAD60A9-0B83-0456-B309-71D04FEB7A7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09253" y="2713053"/>
                  <a:ext cx="322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104" name="Freihand 211103">
                  <a:extLst>
                    <a:ext uri="{FF2B5EF4-FFF2-40B4-BE49-F238E27FC236}">
                      <a16:creationId xmlns:a16="http://schemas.microsoft.com/office/drawing/2014/main" id="{24703D27-F67F-6FC4-72B4-ED217D7E07AF}"/>
                    </a:ext>
                  </a:extLst>
                </p14:cNvPr>
                <p14:cNvContentPartPr/>
                <p14:nvPr/>
              </p14:nvContentPartPr>
              <p14:xfrm>
                <a:off x="4215813" y="2796213"/>
                <a:ext cx="117360" cy="198360"/>
              </p14:xfrm>
            </p:contentPart>
          </mc:Choice>
          <mc:Fallback>
            <p:pic>
              <p:nvPicPr>
                <p:cNvPr id="211104" name="Freihand 211103">
                  <a:extLst>
                    <a:ext uri="{FF2B5EF4-FFF2-40B4-BE49-F238E27FC236}">
                      <a16:creationId xmlns:a16="http://schemas.microsoft.com/office/drawing/2014/main" id="{24703D27-F67F-6FC4-72B4-ED217D7E07A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207173" y="2787213"/>
                  <a:ext cx="135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106" name="Freihand 211105">
                  <a:extLst>
                    <a:ext uri="{FF2B5EF4-FFF2-40B4-BE49-F238E27FC236}">
                      <a16:creationId xmlns:a16="http://schemas.microsoft.com/office/drawing/2014/main" id="{2F966891-939E-33C4-E4D5-2DA436404A24}"/>
                    </a:ext>
                  </a:extLst>
                </p14:cNvPr>
                <p14:cNvContentPartPr/>
                <p14:nvPr/>
              </p14:nvContentPartPr>
              <p14:xfrm>
                <a:off x="4683813" y="2373933"/>
                <a:ext cx="84600" cy="405360"/>
              </p14:xfrm>
            </p:contentPart>
          </mc:Choice>
          <mc:Fallback>
            <p:pic>
              <p:nvPicPr>
                <p:cNvPr id="211106" name="Freihand 211105">
                  <a:extLst>
                    <a:ext uri="{FF2B5EF4-FFF2-40B4-BE49-F238E27FC236}">
                      <a16:creationId xmlns:a16="http://schemas.microsoft.com/office/drawing/2014/main" id="{2F966891-939E-33C4-E4D5-2DA436404A2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75173" y="2364933"/>
                  <a:ext cx="102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4024E7AD-A903-FB0E-589B-FD107D43679F}"/>
                    </a:ext>
                  </a:extLst>
                </p14:cNvPr>
                <p14:cNvContentPartPr/>
                <p14:nvPr/>
              </p14:nvContentPartPr>
              <p14:xfrm>
                <a:off x="4549173" y="2632053"/>
                <a:ext cx="109800" cy="12960"/>
              </p14:xfrm>
            </p:contentPart>
          </mc:Choice>
          <mc:Fallback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4024E7AD-A903-FB0E-589B-FD107D43679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540173" y="2623053"/>
                  <a:ext cx="127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B3D27EDA-645A-BD34-1B88-F61BD296391C}"/>
                    </a:ext>
                  </a:extLst>
                </p14:cNvPr>
                <p14:cNvContentPartPr/>
                <p14:nvPr/>
              </p14:nvContentPartPr>
              <p14:xfrm>
                <a:off x="4522893" y="2699733"/>
                <a:ext cx="97560" cy="34920"/>
              </p14:xfrm>
            </p:contentPart>
          </mc:Choice>
          <mc:Fallback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B3D27EDA-645A-BD34-1B88-F61BD296391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13893" y="2690733"/>
                  <a:ext cx="11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109" name="Freihand 211108">
                  <a:extLst>
                    <a:ext uri="{FF2B5EF4-FFF2-40B4-BE49-F238E27FC236}">
                      <a16:creationId xmlns:a16="http://schemas.microsoft.com/office/drawing/2014/main" id="{6C988F52-41CF-7851-D55A-D88DF7B0091E}"/>
                    </a:ext>
                  </a:extLst>
                </p14:cNvPr>
                <p14:cNvContentPartPr/>
                <p14:nvPr/>
              </p14:nvContentPartPr>
              <p14:xfrm>
                <a:off x="4802253" y="2515053"/>
                <a:ext cx="164520" cy="148680"/>
              </p14:xfrm>
            </p:contentPart>
          </mc:Choice>
          <mc:Fallback>
            <p:pic>
              <p:nvPicPr>
                <p:cNvPr id="211109" name="Freihand 211108">
                  <a:extLst>
                    <a:ext uri="{FF2B5EF4-FFF2-40B4-BE49-F238E27FC236}">
                      <a16:creationId xmlns:a16="http://schemas.microsoft.com/office/drawing/2014/main" id="{6C988F52-41CF-7851-D55A-D88DF7B0091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93613" y="2506053"/>
                  <a:ext cx="182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8F5AF154-7FDB-345F-AA06-C6815A2BF65A}"/>
                    </a:ext>
                  </a:extLst>
                </p14:cNvPr>
                <p14:cNvContentPartPr/>
                <p14:nvPr/>
              </p14:nvContentPartPr>
              <p14:xfrm>
                <a:off x="5004573" y="2521893"/>
                <a:ext cx="99000" cy="118440"/>
              </p14:xfrm>
            </p:contentPart>
          </mc:Choice>
          <mc:Fallback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8F5AF154-7FDB-345F-AA06-C6815A2BF65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95933" y="2513253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D9E03E38-2F28-F9E2-3414-57143FE61BA2}"/>
                    </a:ext>
                  </a:extLst>
                </p14:cNvPr>
                <p14:cNvContentPartPr/>
                <p14:nvPr/>
              </p14:nvContentPartPr>
              <p14:xfrm>
                <a:off x="5166573" y="2537373"/>
                <a:ext cx="96480" cy="240480"/>
              </p14:xfrm>
            </p:contentPart>
          </mc:Choice>
          <mc:Fallback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D9E03E38-2F28-F9E2-3414-57143FE61BA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157933" y="2528373"/>
                  <a:ext cx="114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D12413FE-F11D-2FC4-697D-CED08549CB48}"/>
                    </a:ext>
                  </a:extLst>
                </p14:cNvPr>
                <p14:cNvContentPartPr/>
                <p14:nvPr/>
              </p14:nvContentPartPr>
              <p14:xfrm>
                <a:off x="5277453" y="2405253"/>
                <a:ext cx="128520" cy="359640"/>
              </p14:xfrm>
            </p:contentPart>
          </mc:Choice>
          <mc:Fallback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D12413FE-F11D-2FC4-697D-CED08549CB4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68813" y="2396613"/>
                  <a:ext cx="146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647" name="Freihand 211646">
                  <a:extLst>
                    <a:ext uri="{FF2B5EF4-FFF2-40B4-BE49-F238E27FC236}">
                      <a16:creationId xmlns:a16="http://schemas.microsoft.com/office/drawing/2014/main" id="{C8F2930D-AE69-32F7-CB5D-5F628F66677D}"/>
                    </a:ext>
                  </a:extLst>
                </p14:cNvPr>
                <p14:cNvContentPartPr/>
                <p14:nvPr/>
              </p14:nvContentPartPr>
              <p14:xfrm>
                <a:off x="2122053" y="5397573"/>
                <a:ext cx="272160" cy="1039680"/>
              </p14:xfrm>
            </p:contentPart>
          </mc:Choice>
          <mc:Fallback>
            <p:pic>
              <p:nvPicPr>
                <p:cNvPr id="211647" name="Freihand 211646">
                  <a:extLst>
                    <a:ext uri="{FF2B5EF4-FFF2-40B4-BE49-F238E27FC236}">
                      <a16:creationId xmlns:a16="http://schemas.microsoft.com/office/drawing/2014/main" id="{C8F2930D-AE69-32F7-CB5D-5F628F66677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13413" y="5388573"/>
                  <a:ext cx="28980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200" name="Freihand 211199">
                  <a:extLst>
                    <a:ext uri="{FF2B5EF4-FFF2-40B4-BE49-F238E27FC236}">
                      <a16:creationId xmlns:a16="http://schemas.microsoft.com/office/drawing/2014/main" id="{12160F1E-40C1-1F2A-7856-6F768F5B3025}"/>
                    </a:ext>
                  </a:extLst>
                </p14:cNvPr>
                <p14:cNvContentPartPr/>
                <p14:nvPr/>
              </p14:nvContentPartPr>
              <p14:xfrm>
                <a:off x="2310333" y="6302253"/>
                <a:ext cx="116640" cy="182880"/>
              </p14:xfrm>
            </p:contentPart>
          </mc:Choice>
          <mc:Fallback>
            <p:pic>
              <p:nvPicPr>
                <p:cNvPr id="211200" name="Freihand 211199">
                  <a:extLst>
                    <a:ext uri="{FF2B5EF4-FFF2-40B4-BE49-F238E27FC236}">
                      <a16:creationId xmlns:a16="http://schemas.microsoft.com/office/drawing/2014/main" id="{12160F1E-40C1-1F2A-7856-6F768F5B302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301333" y="6293253"/>
                  <a:ext cx="134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202" name="Freihand 211201">
                  <a:extLst>
                    <a:ext uri="{FF2B5EF4-FFF2-40B4-BE49-F238E27FC236}">
                      <a16:creationId xmlns:a16="http://schemas.microsoft.com/office/drawing/2014/main" id="{B66F22A5-3E3C-1EBF-5EE4-56A0057A2534}"/>
                    </a:ext>
                  </a:extLst>
                </p14:cNvPr>
                <p14:cNvContentPartPr/>
                <p14:nvPr/>
              </p14:nvContentPartPr>
              <p14:xfrm>
                <a:off x="1218453" y="4553733"/>
                <a:ext cx="503640" cy="568440"/>
              </p14:xfrm>
            </p:contentPart>
          </mc:Choice>
          <mc:Fallback>
            <p:pic>
              <p:nvPicPr>
                <p:cNvPr id="211202" name="Freihand 211201">
                  <a:extLst>
                    <a:ext uri="{FF2B5EF4-FFF2-40B4-BE49-F238E27FC236}">
                      <a16:creationId xmlns:a16="http://schemas.microsoft.com/office/drawing/2014/main" id="{B66F22A5-3E3C-1EBF-5EE4-56A0057A253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09453" y="4544733"/>
                  <a:ext cx="5212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1203" name="Freihand 211202">
                  <a:extLst>
                    <a:ext uri="{FF2B5EF4-FFF2-40B4-BE49-F238E27FC236}">
                      <a16:creationId xmlns:a16="http://schemas.microsoft.com/office/drawing/2014/main" id="{EA653678-AA35-44DC-CECF-11207C16DA1A}"/>
                    </a:ext>
                  </a:extLst>
                </p14:cNvPr>
                <p14:cNvContentPartPr/>
                <p14:nvPr/>
              </p14:nvContentPartPr>
              <p14:xfrm>
                <a:off x="1384413" y="4784853"/>
                <a:ext cx="96480" cy="135360"/>
              </p14:xfrm>
            </p:contentPart>
          </mc:Choice>
          <mc:Fallback>
            <p:pic>
              <p:nvPicPr>
                <p:cNvPr id="211203" name="Freihand 211202">
                  <a:extLst>
                    <a:ext uri="{FF2B5EF4-FFF2-40B4-BE49-F238E27FC236}">
                      <a16:creationId xmlns:a16="http://schemas.microsoft.com/office/drawing/2014/main" id="{EA653678-AA35-44DC-CECF-11207C16DA1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375413" y="4776213"/>
                  <a:ext cx="114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205" name="Freihand 211204">
                  <a:extLst>
                    <a:ext uri="{FF2B5EF4-FFF2-40B4-BE49-F238E27FC236}">
                      <a16:creationId xmlns:a16="http://schemas.microsoft.com/office/drawing/2014/main" id="{0BB7C6AB-1F6F-5139-2E7C-5DE6A845C721}"/>
                    </a:ext>
                  </a:extLst>
                </p14:cNvPr>
                <p14:cNvContentPartPr/>
                <p14:nvPr/>
              </p14:nvContentPartPr>
              <p14:xfrm>
                <a:off x="1514013" y="4860453"/>
                <a:ext cx="18360" cy="38160"/>
              </p14:xfrm>
            </p:contentPart>
          </mc:Choice>
          <mc:Fallback>
            <p:pic>
              <p:nvPicPr>
                <p:cNvPr id="211205" name="Freihand 211204">
                  <a:extLst>
                    <a:ext uri="{FF2B5EF4-FFF2-40B4-BE49-F238E27FC236}">
                      <a16:creationId xmlns:a16="http://schemas.microsoft.com/office/drawing/2014/main" id="{0BB7C6AB-1F6F-5139-2E7C-5DE6A845C72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505373" y="4851813"/>
                  <a:ext cx="36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1206" name="Freihand 211205">
                  <a:extLst>
                    <a:ext uri="{FF2B5EF4-FFF2-40B4-BE49-F238E27FC236}">
                      <a16:creationId xmlns:a16="http://schemas.microsoft.com/office/drawing/2014/main" id="{9FD017A7-4876-F7FB-6ECE-A6767E596F27}"/>
                    </a:ext>
                  </a:extLst>
                </p14:cNvPr>
                <p14:cNvContentPartPr/>
                <p14:nvPr/>
              </p14:nvContentPartPr>
              <p14:xfrm>
                <a:off x="1476933" y="4706013"/>
                <a:ext cx="216360" cy="303840"/>
              </p14:xfrm>
            </p:contentPart>
          </mc:Choice>
          <mc:Fallback>
            <p:pic>
              <p:nvPicPr>
                <p:cNvPr id="211206" name="Freihand 211205">
                  <a:extLst>
                    <a:ext uri="{FF2B5EF4-FFF2-40B4-BE49-F238E27FC236}">
                      <a16:creationId xmlns:a16="http://schemas.microsoft.com/office/drawing/2014/main" id="{9FD017A7-4876-F7FB-6ECE-A6767E596F2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467933" y="4697013"/>
                  <a:ext cx="234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1207" name="Freihand 211206">
                  <a:extLst>
                    <a:ext uri="{FF2B5EF4-FFF2-40B4-BE49-F238E27FC236}">
                      <a16:creationId xmlns:a16="http://schemas.microsoft.com/office/drawing/2014/main" id="{E31CBBA6-3D6F-815B-BE5F-719EC995725F}"/>
                    </a:ext>
                  </a:extLst>
                </p14:cNvPr>
                <p14:cNvContentPartPr/>
                <p14:nvPr/>
              </p14:nvContentPartPr>
              <p14:xfrm>
                <a:off x="1571973" y="4963413"/>
                <a:ext cx="148320" cy="168480"/>
              </p14:xfrm>
            </p:contentPart>
          </mc:Choice>
          <mc:Fallback>
            <p:pic>
              <p:nvPicPr>
                <p:cNvPr id="211207" name="Freihand 211206">
                  <a:extLst>
                    <a:ext uri="{FF2B5EF4-FFF2-40B4-BE49-F238E27FC236}">
                      <a16:creationId xmlns:a16="http://schemas.microsoft.com/office/drawing/2014/main" id="{E31CBBA6-3D6F-815B-BE5F-719EC995725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562973" y="4954413"/>
                  <a:ext cx="165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90AF885F-8A2C-22CE-6BCD-B90723E4E2A7}"/>
                    </a:ext>
                  </a:extLst>
                </p14:cNvPr>
                <p14:cNvContentPartPr/>
                <p14:nvPr/>
              </p14:nvContentPartPr>
              <p14:xfrm>
                <a:off x="1894533" y="4671453"/>
                <a:ext cx="77760" cy="43560"/>
              </p14:xfrm>
            </p:contentPart>
          </mc:Choice>
          <mc:Fallback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90AF885F-8A2C-22CE-6BCD-B90723E4E2A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885893" y="4662453"/>
                  <a:ext cx="95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1209" name="Freihand 211208">
                  <a:extLst>
                    <a:ext uri="{FF2B5EF4-FFF2-40B4-BE49-F238E27FC236}">
                      <a16:creationId xmlns:a16="http://schemas.microsoft.com/office/drawing/2014/main" id="{E28BE265-5B2A-0A24-D99B-163116F8DE8E}"/>
                    </a:ext>
                  </a:extLst>
                </p14:cNvPr>
                <p14:cNvContentPartPr/>
                <p14:nvPr/>
              </p14:nvContentPartPr>
              <p14:xfrm>
                <a:off x="2076333" y="4465533"/>
                <a:ext cx="98280" cy="201240"/>
              </p14:xfrm>
            </p:contentPart>
          </mc:Choice>
          <mc:Fallback>
            <p:pic>
              <p:nvPicPr>
                <p:cNvPr id="211209" name="Freihand 211208">
                  <a:extLst>
                    <a:ext uri="{FF2B5EF4-FFF2-40B4-BE49-F238E27FC236}">
                      <a16:creationId xmlns:a16="http://schemas.microsoft.com/office/drawing/2014/main" id="{E28BE265-5B2A-0A24-D99B-163116F8DE8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067693" y="4456533"/>
                  <a:ext cx="115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EA3C86A9-6CC1-6DC7-EC54-C7A07FA3AF85}"/>
                    </a:ext>
                  </a:extLst>
                </p14:cNvPr>
                <p14:cNvContentPartPr/>
                <p14:nvPr/>
              </p14:nvContentPartPr>
              <p14:xfrm>
                <a:off x="3594093" y="3047133"/>
                <a:ext cx="1425960" cy="630000"/>
              </p14:xfrm>
            </p:contentPart>
          </mc:Choice>
          <mc:Fallback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EA3C86A9-6CC1-6DC7-EC54-C7A07FA3AF8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85453" y="3038133"/>
                  <a:ext cx="14436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1116" name="Freihand 211115">
                  <a:extLst>
                    <a:ext uri="{FF2B5EF4-FFF2-40B4-BE49-F238E27FC236}">
                      <a16:creationId xmlns:a16="http://schemas.microsoft.com/office/drawing/2014/main" id="{C9FBDFFA-CB85-4FFC-7F5E-4B311D64371B}"/>
                    </a:ext>
                  </a:extLst>
                </p14:cNvPr>
                <p14:cNvContentPartPr/>
                <p14:nvPr/>
              </p14:nvContentPartPr>
              <p14:xfrm>
                <a:off x="3799293" y="3302733"/>
                <a:ext cx="77400" cy="194760"/>
              </p14:xfrm>
            </p:contentPart>
          </mc:Choice>
          <mc:Fallback>
            <p:pic>
              <p:nvPicPr>
                <p:cNvPr id="211116" name="Freihand 211115">
                  <a:extLst>
                    <a:ext uri="{FF2B5EF4-FFF2-40B4-BE49-F238E27FC236}">
                      <a16:creationId xmlns:a16="http://schemas.microsoft.com/office/drawing/2014/main" id="{C9FBDFFA-CB85-4FFC-7F5E-4B311D64371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790293" y="3294093"/>
                  <a:ext cx="95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1117" name="Freihand 211116">
                  <a:extLst>
                    <a:ext uri="{FF2B5EF4-FFF2-40B4-BE49-F238E27FC236}">
                      <a16:creationId xmlns:a16="http://schemas.microsoft.com/office/drawing/2014/main" id="{99BE20A9-E651-4E2B-A459-A204495F85EE}"/>
                    </a:ext>
                  </a:extLst>
                </p14:cNvPr>
                <p14:cNvContentPartPr/>
                <p14:nvPr/>
              </p14:nvContentPartPr>
              <p14:xfrm>
                <a:off x="3961653" y="3424413"/>
                <a:ext cx="7560" cy="86040"/>
              </p14:xfrm>
            </p:contentPart>
          </mc:Choice>
          <mc:Fallback>
            <p:pic>
              <p:nvPicPr>
                <p:cNvPr id="211117" name="Freihand 211116">
                  <a:extLst>
                    <a:ext uri="{FF2B5EF4-FFF2-40B4-BE49-F238E27FC236}">
                      <a16:creationId xmlns:a16="http://schemas.microsoft.com/office/drawing/2014/main" id="{99BE20A9-E651-4E2B-A459-A204495F85E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52653" y="3415413"/>
                  <a:ext cx="25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B71A0712-9597-AC0F-08EA-3B1F5D83F39E}"/>
                    </a:ext>
                  </a:extLst>
                </p14:cNvPr>
                <p14:cNvContentPartPr/>
                <p14:nvPr/>
              </p14:nvContentPartPr>
              <p14:xfrm>
                <a:off x="4044453" y="3278253"/>
                <a:ext cx="111240" cy="160200"/>
              </p14:xfrm>
            </p:contentPart>
          </mc:Choice>
          <mc:Fallback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B71A0712-9597-AC0F-08EA-3B1F5D83F39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35813" y="3269613"/>
                  <a:ext cx="12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1120" name="Freihand 211119">
                  <a:extLst>
                    <a:ext uri="{FF2B5EF4-FFF2-40B4-BE49-F238E27FC236}">
                      <a16:creationId xmlns:a16="http://schemas.microsoft.com/office/drawing/2014/main" id="{EE3AAAD2-6FB0-8AA0-F29B-C4E02D6AB7FB}"/>
                    </a:ext>
                  </a:extLst>
                </p14:cNvPr>
                <p14:cNvContentPartPr/>
                <p14:nvPr/>
              </p14:nvContentPartPr>
              <p14:xfrm>
                <a:off x="3800733" y="3514773"/>
                <a:ext cx="398160" cy="69120"/>
              </p14:xfrm>
            </p:contentPart>
          </mc:Choice>
          <mc:Fallback>
            <p:pic>
              <p:nvPicPr>
                <p:cNvPr id="211120" name="Freihand 211119">
                  <a:extLst>
                    <a:ext uri="{FF2B5EF4-FFF2-40B4-BE49-F238E27FC236}">
                      <a16:creationId xmlns:a16="http://schemas.microsoft.com/office/drawing/2014/main" id="{EE3AAAD2-6FB0-8AA0-F29B-C4E02D6AB7F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791733" y="3506133"/>
                  <a:ext cx="415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B2A56AFD-7795-C352-790E-2564C065E5B4}"/>
                    </a:ext>
                  </a:extLst>
                </p14:cNvPr>
                <p14:cNvContentPartPr/>
                <p14:nvPr/>
              </p14:nvContentPartPr>
              <p14:xfrm>
                <a:off x="3796053" y="3669933"/>
                <a:ext cx="77400" cy="187920"/>
              </p14:xfrm>
            </p:contentPart>
          </mc:Choice>
          <mc:Fallback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B2A56AFD-7795-C352-790E-2564C065E5B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787413" y="3660933"/>
                  <a:ext cx="95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4FD783C0-FCFF-0A15-9376-7FBA08A9B43D}"/>
                    </a:ext>
                  </a:extLst>
                </p14:cNvPr>
                <p14:cNvContentPartPr/>
                <p14:nvPr/>
              </p14:nvContentPartPr>
              <p14:xfrm>
                <a:off x="3922053" y="3793413"/>
                <a:ext cx="11520" cy="117720"/>
              </p14:xfrm>
            </p:contentPart>
          </mc:Choice>
          <mc:Fallback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4FD783C0-FCFF-0A15-9376-7FBA08A9B43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913413" y="3784413"/>
                  <a:ext cx="29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9E678E58-97BD-B61D-56A6-9806BD9BC883}"/>
                    </a:ext>
                  </a:extLst>
                </p14:cNvPr>
                <p14:cNvContentPartPr/>
                <p14:nvPr/>
              </p14:nvContentPartPr>
              <p14:xfrm>
                <a:off x="4025013" y="3622413"/>
                <a:ext cx="219960" cy="176040"/>
              </p14:xfrm>
            </p:contentPart>
          </mc:Choice>
          <mc:Fallback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9E678E58-97BD-B61D-56A6-9806BD9BC8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016373" y="3613773"/>
                  <a:ext cx="23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16E03BC7-8D35-C250-17F5-FE10435398C3}"/>
                    </a:ext>
                  </a:extLst>
                </p14:cNvPr>
                <p14:cNvContentPartPr/>
                <p14:nvPr/>
              </p14:nvContentPartPr>
              <p14:xfrm>
                <a:off x="4160733" y="3587853"/>
                <a:ext cx="103320" cy="11880"/>
              </p14:xfrm>
            </p:contentPart>
          </mc:Choice>
          <mc:Fallback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16E03BC7-8D35-C250-17F5-FE10435398C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151733" y="3578853"/>
                  <a:ext cx="120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1599" name="Freihand 211598">
                  <a:extLst>
                    <a:ext uri="{FF2B5EF4-FFF2-40B4-BE49-F238E27FC236}">
                      <a16:creationId xmlns:a16="http://schemas.microsoft.com/office/drawing/2014/main" id="{C9D35ACA-CC3F-DACA-5DBC-78EB0DB49D68}"/>
                    </a:ext>
                  </a:extLst>
                </p14:cNvPr>
                <p14:cNvContentPartPr/>
                <p14:nvPr/>
              </p14:nvContentPartPr>
              <p14:xfrm>
                <a:off x="4502013" y="3646173"/>
                <a:ext cx="77040" cy="163080"/>
              </p14:xfrm>
            </p:contentPart>
          </mc:Choice>
          <mc:Fallback>
            <p:pic>
              <p:nvPicPr>
                <p:cNvPr id="211599" name="Freihand 211598">
                  <a:extLst>
                    <a:ext uri="{FF2B5EF4-FFF2-40B4-BE49-F238E27FC236}">
                      <a16:creationId xmlns:a16="http://schemas.microsoft.com/office/drawing/2014/main" id="{C9D35ACA-CC3F-DACA-5DBC-78EB0DB49D6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93013" y="3637173"/>
                  <a:ext cx="9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5833CEDF-0F2E-5647-BD15-A6E2F22308A0}"/>
                    </a:ext>
                  </a:extLst>
                </p14:cNvPr>
                <p14:cNvContentPartPr/>
                <p14:nvPr/>
              </p14:nvContentPartPr>
              <p14:xfrm>
                <a:off x="3816573" y="3640413"/>
                <a:ext cx="428760" cy="320760"/>
              </p14:xfrm>
            </p:contentPart>
          </mc:Choice>
          <mc:Fallback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5833CEDF-0F2E-5647-BD15-A6E2F22308A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07573" y="3631413"/>
                  <a:ext cx="446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485FB4A7-99B6-0991-A257-0302F064C01A}"/>
                    </a:ext>
                  </a:extLst>
                </p14:cNvPr>
                <p14:cNvContentPartPr/>
                <p14:nvPr/>
              </p14:nvContentPartPr>
              <p14:xfrm>
                <a:off x="4428213" y="3247293"/>
                <a:ext cx="112320" cy="216720"/>
              </p14:xfrm>
            </p:contentPart>
          </mc:Choice>
          <mc:Fallback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485FB4A7-99B6-0991-A257-0302F064C01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419213" y="3238293"/>
                  <a:ext cx="129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1129" name="Freihand 211128">
                  <a:extLst>
                    <a:ext uri="{FF2B5EF4-FFF2-40B4-BE49-F238E27FC236}">
                      <a16:creationId xmlns:a16="http://schemas.microsoft.com/office/drawing/2014/main" id="{1A40248E-62FF-E079-1C29-18A865EE12BD}"/>
                    </a:ext>
                  </a:extLst>
                </p14:cNvPr>
                <p14:cNvContentPartPr/>
                <p14:nvPr/>
              </p14:nvContentPartPr>
              <p14:xfrm>
                <a:off x="4560693" y="3423333"/>
                <a:ext cx="16560" cy="77040"/>
              </p14:xfrm>
            </p:contentPart>
          </mc:Choice>
          <mc:Fallback>
            <p:pic>
              <p:nvPicPr>
                <p:cNvPr id="211129" name="Freihand 211128">
                  <a:extLst>
                    <a:ext uri="{FF2B5EF4-FFF2-40B4-BE49-F238E27FC236}">
                      <a16:creationId xmlns:a16="http://schemas.microsoft.com/office/drawing/2014/main" id="{1A40248E-62FF-E079-1C29-18A865EE12B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51693" y="3414333"/>
                  <a:ext cx="34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1130" name="Freihand 211129">
                  <a:extLst>
                    <a:ext uri="{FF2B5EF4-FFF2-40B4-BE49-F238E27FC236}">
                      <a16:creationId xmlns:a16="http://schemas.microsoft.com/office/drawing/2014/main" id="{08322D07-027F-FA4F-ED8B-41F1FA204E88}"/>
                    </a:ext>
                  </a:extLst>
                </p14:cNvPr>
                <p14:cNvContentPartPr/>
                <p14:nvPr/>
              </p14:nvContentPartPr>
              <p14:xfrm>
                <a:off x="4663653" y="3260253"/>
                <a:ext cx="30960" cy="147960"/>
              </p14:xfrm>
            </p:contentPart>
          </mc:Choice>
          <mc:Fallback>
            <p:pic>
              <p:nvPicPr>
                <p:cNvPr id="211130" name="Freihand 211129">
                  <a:extLst>
                    <a:ext uri="{FF2B5EF4-FFF2-40B4-BE49-F238E27FC236}">
                      <a16:creationId xmlns:a16="http://schemas.microsoft.com/office/drawing/2014/main" id="{08322D07-027F-FA4F-ED8B-41F1FA204E8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55013" y="3251613"/>
                  <a:ext cx="48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3F2B4564-9402-4B12-CFE5-2955A68EBD43}"/>
                    </a:ext>
                  </a:extLst>
                </p14:cNvPr>
                <p14:cNvContentPartPr/>
                <p14:nvPr/>
              </p14:nvContentPartPr>
              <p14:xfrm>
                <a:off x="4729893" y="3235773"/>
                <a:ext cx="77040" cy="172080"/>
              </p14:xfrm>
            </p:contentPart>
          </mc:Choice>
          <mc:Fallback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3F2B4564-9402-4B12-CFE5-2955A68EBD4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20893" y="3226773"/>
                  <a:ext cx="94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1133" name="Freihand 211132">
                  <a:extLst>
                    <a:ext uri="{FF2B5EF4-FFF2-40B4-BE49-F238E27FC236}">
                      <a16:creationId xmlns:a16="http://schemas.microsoft.com/office/drawing/2014/main" id="{A8DA17F2-AB57-9C1B-ED5F-F341DC34D16C}"/>
                    </a:ext>
                  </a:extLst>
                </p14:cNvPr>
                <p14:cNvContentPartPr/>
                <p14:nvPr/>
              </p14:nvContentPartPr>
              <p14:xfrm>
                <a:off x="4770213" y="3223533"/>
                <a:ext cx="72000" cy="14400"/>
              </p14:xfrm>
            </p:contentPart>
          </mc:Choice>
          <mc:Fallback>
            <p:pic>
              <p:nvPicPr>
                <p:cNvPr id="211133" name="Freihand 211132">
                  <a:extLst>
                    <a:ext uri="{FF2B5EF4-FFF2-40B4-BE49-F238E27FC236}">
                      <a16:creationId xmlns:a16="http://schemas.microsoft.com/office/drawing/2014/main" id="{A8DA17F2-AB57-9C1B-ED5F-F341DC34D16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61573" y="3214893"/>
                  <a:ext cx="89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1134" name="Freihand 211133">
                  <a:extLst>
                    <a:ext uri="{FF2B5EF4-FFF2-40B4-BE49-F238E27FC236}">
                      <a16:creationId xmlns:a16="http://schemas.microsoft.com/office/drawing/2014/main" id="{36ADE0C3-9327-6700-7CB9-DF471E60BC90}"/>
                    </a:ext>
                  </a:extLst>
                </p14:cNvPr>
                <p14:cNvContentPartPr/>
                <p14:nvPr/>
              </p14:nvContentPartPr>
              <p14:xfrm>
                <a:off x="4500573" y="3485973"/>
                <a:ext cx="298800" cy="39960"/>
              </p14:xfrm>
            </p:contentPart>
          </mc:Choice>
          <mc:Fallback>
            <p:pic>
              <p:nvPicPr>
                <p:cNvPr id="211134" name="Freihand 211133">
                  <a:extLst>
                    <a:ext uri="{FF2B5EF4-FFF2-40B4-BE49-F238E27FC236}">
                      <a16:creationId xmlns:a16="http://schemas.microsoft.com/office/drawing/2014/main" id="{36ADE0C3-9327-6700-7CB9-DF471E60BC9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491933" y="3477333"/>
                  <a:ext cx="316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1601" name="Freihand 211600">
                  <a:extLst>
                    <a:ext uri="{FF2B5EF4-FFF2-40B4-BE49-F238E27FC236}">
                      <a16:creationId xmlns:a16="http://schemas.microsoft.com/office/drawing/2014/main" id="{A1416EAB-27A3-CBA4-B303-E3705DDA99E8}"/>
                    </a:ext>
                  </a:extLst>
                </p14:cNvPr>
                <p14:cNvContentPartPr/>
                <p14:nvPr/>
              </p14:nvContentPartPr>
              <p14:xfrm>
                <a:off x="4493013" y="3235053"/>
                <a:ext cx="340920" cy="259920"/>
              </p14:xfrm>
            </p:contentPart>
          </mc:Choice>
          <mc:Fallback>
            <p:pic>
              <p:nvPicPr>
                <p:cNvPr id="211601" name="Freihand 211600">
                  <a:extLst>
                    <a:ext uri="{FF2B5EF4-FFF2-40B4-BE49-F238E27FC236}">
                      <a16:creationId xmlns:a16="http://schemas.microsoft.com/office/drawing/2014/main" id="{A1416EAB-27A3-CBA4-B303-E3705DDA99E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484013" y="3226413"/>
                  <a:ext cx="358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1604" name="Freihand 211603">
                  <a:extLst>
                    <a:ext uri="{FF2B5EF4-FFF2-40B4-BE49-F238E27FC236}">
                      <a16:creationId xmlns:a16="http://schemas.microsoft.com/office/drawing/2014/main" id="{E1F25F09-8435-71EC-3F4C-7E29DE06BF92}"/>
                    </a:ext>
                  </a:extLst>
                </p14:cNvPr>
                <p14:cNvContentPartPr/>
                <p14:nvPr/>
              </p14:nvContentPartPr>
              <p14:xfrm>
                <a:off x="4034013" y="4033533"/>
                <a:ext cx="10800" cy="213120"/>
              </p14:xfrm>
            </p:contentPart>
          </mc:Choice>
          <mc:Fallback>
            <p:pic>
              <p:nvPicPr>
                <p:cNvPr id="211604" name="Freihand 211603">
                  <a:extLst>
                    <a:ext uri="{FF2B5EF4-FFF2-40B4-BE49-F238E27FC236}">
                      <a16:creationId xmlns:a16="http://schemas.microsoft.com/office/drawing/2014/main" id="{E1F25F09-8435-71EC-3F4C-7E29DE06BF9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25373" y="4024533"/>
                  <a:ext cx="28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1605" name="Freihand 211604">
                  <a:extLst>
                    <a:ext uri="{FF2B5EF4-FFF2-40B4-BE49-F238E27FC236}">
                      <a16:creationId xmlns:a16="http://schemas.microsoft.com/office/drawing/2014/main" id="{E7371300-D9EF-9776-23D8-56D733B69702}"/>
                    </a:ext>
                  </a:extLst>
                </p14:cNvPr>
                <p14:cNvContentPartPr/>
                <p14:nvPr/>
              </p14:nvContentPartPr>
              <p14:xfrm>
                <a:off x="3915213" y="3898173"/>
                <a:ext cx="178560" cy="143280"/>
              </p14:xfrm>
            </p:contentPart>
          </mc:Choice>
          <mc:Fallback>
            <p:pic>
              <p:nvPicPr>
                <p:cNvPr id="211605" name="Freihand 211604">
                  <a:extLst>
                    <a:ext uri="{FF2B5EF4-FFF2-40B4-BE49-F238E27FC236}">
                      <a16:creationId xmlns:a16="http://schemas.microsoft.com/office/drawing/2014/main" id="{E7371300-D9EF-9776-23D8-56D733B6970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06573" y="3889173"/>
                  <a:ext cx="196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1606" name="Freihand 211605">
                  <a:extLst>
                    <a:ext uri="{FF2B5EF4-FFF2-40B4-BE49-F238E27FC236}">
                      <a16:creationId xmlns:a16="http://schemas.microsoft.com/office/drawing/2014/main" id="{308A77C4-5D7A-8DE9-29D2-9AC161D109F3}"/>
                    </a:ext>
                  </a:extLst>
                </p14:cNvPr>
                <p14:cNvContentPartPr/>
                <p14:nvPr/>
              </p14:nvContentPartPr>
              <p14:xfrm>
                <a:off x="4558893" y="3936693"/>
                <a:ext cx="11520" cy="175680"/>
              </p14:xfrm>
            </p:contentPart>
          </mc:Choice>
          <mc:Fallback>
            <p:pic>
              <p:nvPicPr>
                <p:cNvPr id="211606" name="Freihand 211605">
                  <a:extLst>
                    <a:ext uri="{FF2B5EF4-FFF2-40B4-BE49-F238E27FC236}">
                      <a16:creationId xmlns:a16="http://schemas.microsoft.com/office/drawing/2014/main" id="{308A77C4-5D7A-8DE9-29D2-9AC161D109F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50253" y="3928053"/>
                  <a:ext cx="29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1607" name="Freihand 211606">
                  <a:extLst>
                    <a:ext uri="{FF2B5EF4-FFF2-40B4-BE49-F238E27FC236}">
                      <a16:creationId xmlns:a16="http://schemas.microsoft.com/office/drawing/2014/main" id="{382EDC0A-F654-0B78-2E78-C7E7B77A17C9}"/>
                    </a:ext>
                  </a:extLst>
                </p14:cNvPr>
                <p14:cNvContentPartPr/>
                <p14:nvPr/>
              </p14:nvContentPartPr>
              <p14:xfrm>
                <a:off x="4446573" y="3819693"/>
                <a:ext cx="158040" cy="135360"/>
              </p14:xfrm>
            </p:contentPart>
          </mc:Choice>
          <mc:Fallback>
            <p:pic>
              <p:nvPicPr>
                <p:cNvPr id="211607" name="Freihand 211606">
                  <a:extLst>
                    <a:ext uri="{FF2B5EF4-FFF2-40B4-BE49-F238E27FC236}">
                      <a16:creationId xmlns:a16="http://schemas.microsoft.com/office/drawing/2014/main" id="{382EDC0A-F654-0B78-2E78-C7E7B77A17C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37933" y="3811053"/>
                  <a:ext cx="175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1608" name="Freihand 211607">
                  <a:extLst>
                    <a:ext uri="{FF2B5EF4-FFF2-40B4-BE49-F238E27FC236}">
                      <a16:creationId xmlns:a16="http://schemas.microsoft.com/office/drawing/2014/main" id="{40940163-DFD8-7746-230C-8229B8C43810}"/>
                    </a:ext>
                  </a:extLst>
                </p14:cNvPr>
                <p14:cNvContentPartPr/>
                <p14:nvPr/>
              </p14:nvContentPartPr>
              <p14:xfrm>
                <a:off x="3681573" y="4471653"/>
                <a:ext cx="188280" cy="160560"/>
              </p14:xfrm>
            </p:contentPart>
          </mc:Choice>
          <mc:Fallback>
            <p:pic>
              <p:nvPicPr>
                <p:cNvPr id="211608" name="Freihand 211607">
                  <a:extLst>
                    <a:ext uri="{FF2B5EF4-FFF2-40B4-BE49-F238E27FC236}">
                      <a16:creationId xmlns:a16="http://schemas.microsoft.com/office/drawing/2014/main" id="{40940163-DFD8-7746-230C-8229B8C4381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72933" y="4463013"/>
                  <a:ext cx="205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1609" name="Freihand 211608">
                  <a:extLst>
                    <a:ext uri="{FF2B5EF4-FFF2-40B4-BE49-F238E27FC236}">
                      <a16:creationId xmlns:a16="http://schemas.microsoft.com/office/drawing/2014/main" id="{A96C5B77-E9ED-6AFA-2D9F-EC19A3F3D5CC}"/>
                    </a:ext>
                  </a:extLst>
                </p14:cNvPr>
                <p14:cNvContentPartPr/>
                <p14:nvPr/>
              </p14:nvContentPartPr>
              <p14:xfrm>
                <a:off x="3907293" y="4524213"/>
                <a:ext cx="74880" cy="68040"/>
              </p14:xfrm>
            </p:contentPart>
          </mc:Choice>
          <mc:Fallback>
            <p:pic>
              <p:nvPicPr>
                <p:cNvPr id="211609" name="Freihand 211608">
                  <a:extLst>
                    <a:ext uri="{FF2B5EF4-FFF2-40B4-BE49-F238E27FC236}">
                      <a16:creationId xmlns:a16="http://schemas.microsoft.com/office/drawing/2014/main" id="{A96C5B77-E9ED-6AFA-2D9F-EC19A3F3D5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98653" y="4515213"/>
                  <a:ext cx="92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11610" name="Freihand 211609">
                  <a:extLst>
                    <a:ext uri="{FF2B5EF4-FFF2-40B4-BE49-F238E27FC236}">
                      <a16:creationId xmlns:a16="http://schemas.microsoft.com/office/drawing/2014/main" id="{907C5032-5636-A02E-D60A-5D44D700C28D}"/>
                    </a:ext>
                  </a:extLst>
                </p14:cNvPr>
                <p14:cNvContentPartPr/>
                <p14:nvPr/>
              </p14:nvContentPartPr>
              <p14:xfrm>
                <a:off x="4032213" y="4420893"/>
                <a:ext cx="98280" cy="162720"/>
              </p14:xfrm>
            </p:contentPart>
          </mc:Choice>
          <mc:Fallback>
            <p:pic>
              <p:nvPicPr>
                <p:cNvPr id="211610" name="Freihand 211609">
                  <a:extLst>
                    <a:ext uri="{FF2B5EF4-FFF2-40B4-BE49-F238E27FC236}">
                      <a16:creationId xmlns:a16="http://schemas.microsoft.com/office/drawing/2014/main" id="{907C5032-5636-A02E-D60A-5D44D700C28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023213" y="4411893"/>
                  <a:ext cx="11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11611" name="Freihand 211610">
                  <a:extLst>
                    <a:ext uri="{FF2B5EF4-FFF2-40B4-BE49-F238E27FC236}">
                      <a16:creationId xmlns:a16="http://schemas.microsoft.com/office/drawing/2014/main" id="{64900BB2-FD23-2AE1-97A6-A0BBB52E46DA}"/>
                    </a:ext>
                  </a:extLst>
                </p14:cNvPr>
                <p14:cNvContentPartPr/>
                <p14:nvPr/>
              </p14:nvContentPartPr>
              <p14:xfrm>
                <a:off x="4166853" y="4460133"/>
                <a:ext cx="65520" cy="92880"/>
              </p14:xfrm>
            </p:contentPart>
          </mc:Choice>
          <mc:Fallback>
            <p:pic>
              <p:nvPicPr>
                <p:cNvPr id="211611" name="Freihand 211610">
                  <a:extLst>
                    <a:ext uri="{FF2B5EF4-FFF2-40B4-BE49-F238E27FC236}">
                      <a16:creationId xmlns:a16="http://schemas.microsoft.com/office/drawing/2014/main" id="{64900BB2-FD23-2AE1-97A6-A0BBB52E46D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57853" y="4451493"/>
                  <a:ext cx="83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11612" name="Freihand 211611">
                  <a:extLst>
                    <a:ext uri="{FF2B5EF4-FFF2-40B4-BE49-F238E27FC236}">
                      <a16:creationId xmlns:a16="http://schemas.microsoft.com/office/drawing/2014/main" id="{ED83BDFC-2567-C25A-00E2-17C0A9B257A0}"/>
                    </a:ext>
                  </a:extLst>
                </p14:cNvPr>
                <p14:cNvContentPartPr/>
                <p14:nvPr/>
              </p14:nvContentPartPr>
              <p14:xfrm>
                <a:off x="4263693" y="4354293"/>
                <a:ext cx="154440" cy="187200"/>
              </p14:xfrm>
            </p:contentPart>
          </mc:Choice>
          <mc:Fallback>
            <p:pic>
              <p:nvPicPr>
                <p:cNvPr id="211612" name="Freihand 211611">
                  <a:extLst>
                    <a:ext uri="{FF2B5EF4-FFF2-40B4-BE49-F238E27FC236}">
                      <a16:creationId xmlns:a16="http://schemas.microsoft.com/office/drawing/2014/main" id="{ED83BDFC-2567-C25A-00E2-17C0A9B257A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55053" y="4345293"/>
                  <a:ext cx="172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11613" name="Freihand 211612">
                  <a:extLst>
                    <a:ext uri="{FF2B5EF4-FFF2-40B4-BE49-F238E27FC236}">
                      <a16:creationId xmlns:a16="http://schemas.microsoft.com/office/drawing/2014/main" id="{4809288B-A503-3D5C-76A8-9487F733B726}"/>
                    </a:ext>
                  </a:extLst>
                </p14:cNvPr>
                <p14:cNvContentPartPr/>
                <p14:nvPr/>
              </p14:nvContentPartPr>
              <p14:xfrm>
                <a:off x="4421013" y="4424493"/>
                <a:ext cx="70920" cy="92160"/>
              </p14:xfrm>
            </p:contentPart>
          </mc:Choice>
          <mc:Fallback>
            <p:pic>
              <p:nvPicPr>
                <p:cNvPr id="211613" name="Freihand 211612">
                  <a:extLst>
                    <a:ext uri="{FF2B5EF4-FFF2-40B4-BE49-F238E27FC236}">
                      <a16:creationId xmlns:a16="http://schemas.microsoft.com/office/drawing/2014/main" id="{4809288B-A503-3D5C-76A8-9487F733B72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412373" y="4415493"/>
                  <a:ext cx="88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11614" name="Freihand 211613">
                  <a:extLst>
                    <a:ext uri="{FF2B5EF4-FFF2-40B4-BE49-F238E27FC236}">
                      <a16:creationId xmlns:a16="http://schemas.microsoft.com/office/drawing/2014/main" id="{58648DB4-86C5-5202-FD83-B13B94A99372}"/>
                    </a:ext>
                  </a:extLst>
                </p14:cNvPr>
                <p14:cNvContentPartPr/>
                <p14:nvPr/>
              </p14:nvContentPartPr>
              <p14:xfrm>
                <a:off x="4535853" y="4414053"/>
                <a:ext cx="47520" cy="10440"/>
              </p14:xfrm>
            </p:contentPart>
          </mc:Choice>
          <mc:Fallback>
            <p:pic>
              <p:nvPicPr>
                <p:cNvPr id="211614" name="Freihand 211613">
                  <a:extLst>
                    <a:ext uri="{FF2B5EF4-FFF2-40B4-BE49-F238E27FC236}">
                      <a16:creationId xmlns:a16="http://schemas.microsoft.com/office/drawing/2014/main" id="{58648DB4-86C5-5202-FD83-B13B94A9937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27213" y="4405053"/>
                  <a:ext cx="65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11615" name="Freihand 211614">
                  <a:extLst>
                    <a:ext uri="{FF2B5EF4-FFF2-40B4-BE49-F238E27FC236}">
                      <a16:creationId xmlns:a16="http://schemas.microsoft.com/office/drawing/2014/main" id="{E1B850C2-415C-6A58-80CC-C772D1DDE908}"/>
                    </a:ext>
                  </a:extLst>
                </p14:cNvPr>
                <p14:cNvContentPartPr/>
                <p14:nvPr/>
              </p14:nvContentPartPr>
              <p14:xfrm>
                <a:off x="3794973" y="4769373"/>
                <a:ext cx="80640" cy="281880"/>
              </p14:xfrm>
            </p:contentPart>
          </mc:Choice>
          <mc:Fallback>
            <p:pic>
              <p:nvPicPr>
                <p:cNvPr id="211615" name="Freihand 211614">
                  <a:extLst>
                    <a:ext uri="{FF2B5EF4-FFF2-40B4-BE49-F238E27FC236}">
                      <a16:creationId xmlns:a16="http://schemas.microsoft.com/office/drawing/2014/main" id="{E1B850C2-415C-6A58-80CC-C772D1DDE90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85973" y="4760733"/>
                  <a:ext cx="98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11616" name="Freihand 211615">
                  <a:extLst>
                    <a:ext uri="{FF2B5EF4-FFF2-40B4-BE49-F238E27FC236}">
                      <a16:creationId xmlns:a16="http://schemas.microsoft.com/office/drawing/2014/main" id="{D051AC19-FD7A-F8AF-2247-A0E32C6AE957}"/>
                    </a:ext>
                  </a:extLst>
                </p14:cNvPr>
                <p14:cNvContentPartPr/>
                <p14:nvPr/>
              </p14:nvContentPartPr>
              <p14:xfrm>
                <a:off x="3883893" y="4717173"/>
                <a:ext cx="205560" cy="182880"/>
              </p14:xfrm>
            </p:contentPart>
          </mc:Choice>
          <mc:Fallback>
            <p:pic>
              <p:nvPicPr>
                <p:cNvPr id="211616" name="Freihand 211615">
                  <a:extLst>
                    <a:ext uri="{FF2B5EF4-FFF2-40B4-BE49-F238E27FC236}">
                      <a16:creationId xmlns:a16="http://schemas.microsoft.com/office/drawing/2014/main" id="{D051AC19-FD7A-F8AF-2247-A0E32C6AE95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74893" y="4708533"/>
                  <a:ext cx="223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11617" name="Freihand 211616">
                  <a:extLst>
                    <a:ext uri="{FF2B5EF4-FFF2-40B4-BE49-F238E27FC236}">
                      <a16:creationId xmlns:a16="http://schemas.microsoft.com/office/drawing/2014/main" id="{ADB8A957-9819-B8E5-C7A7-D1B707139D51}"/>
                    </a:ext>
                  </a:extLst>
                </p14:cNvPr>
                <p14:cNvContentPartPr/>
                <p14:nvPr/>
              </p14:nvContentPartPr>
              <p14:xfrm>
                <a:off x="4132293" y="4679733"/>
                <a:ext cx="90720" cy="162720"/>
              </p14:xfrm>
            </p:contentPart>
          </mc:Choice>
          <mc:Fallback>
            <p:pic>
              <p:nvPicPr>
                <p:cNvPr id="211617" name="Freihand 211616">
                  <a:extLst>
                    <a:ext uri="{FF2B5EF4-FFF2-40B4-BE49-F238E27FC236}">
                      <a16:creationId xmlns:a16="http://schemas.microsoft.com/office/drawing/2014/main" id="{ADB8A957-9819-B8E5-C7A7-D1B707139D5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123653" y="4671093"/>
                  <a:ext cx="108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1618" name="Freihand 211617">
                  <a:extLst>
                    <a:ext uri="{FF2B5EF4-FFF2-40B4-BE49-F238E27FC236}">
                      <a16:creationId xmlns:a16="http://schemas.microsoft.com/office/drawing/2014/main" id="{EBC15CF7-1283-E7BD-0C98-9F5FB58DC45A}"/>
                    </a:ext>
                  </a:extLst>
                </p14:cNvPr>
                <p14:cNvContentPartPr/>
                <p14:nvPr/>
              </p14:nvContentPartPr>
              <p14:xfrm>
                <a:off x="4225533" y="4701333"/>
                <a:ext cx="119520" cy="104400"/>
              </p14:xfrm>
            </p:contentPart>
          </mc:Choice>
          <mc:Fallback>
            <p:pic>
              <p:nvPicPr>
                <p:cNvPr id="211618" name="Freihand 211617">
                  <a:extLst>
                    <a:ext uri="{FF2B5EF4-FFF2-40B4-BE49-F238E27FC236}">
                      <a16:creationId xmlns:a16="http://schemas.microsoft.com/office/drawing/2014/main" id="{EBC15CF7-1283-E7BD-0C98-9F5FB58DC45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16893" y="4692693"/>
                  <a:ext cx="137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1622" name="Freihand 211621">
                  <a:extLst>
                    <a:ext uri="{FF2B5EF4-FFF2-40B4-BE49-F238E27FC236}">
                      <a16:creationId xmlns:a16="http://schemas.microsoft.com/office/drawing/2014/main" id="{46DA6610-A568-BA2C-C244-426D94E56CC1}"/>
                    </a:ext>
                  </a:extLst>
                </p14:cNvPr>
                <p14:cNvContentPartPr/>
                <p14:nvPr/>
              </p14:nvContentPartPr>
              <p14:xfrm>
                <a:off x="3831693" y="5092293"/>
                <a:ext cx="136440" cy="217440"/>
              </p14:xfrm>
            </p:contentPart>
          </mc:Choice>
          <mc:Fallback>
            <p:pic>
              <p:nvPicPr>
                <p:cNvPr id="211622" name="Freihand 211621">
                  <a:extLst>
                    <a:ext uri="{FF2B5EF4-FFF2-40B4-BE49-F238E27FC236}">
                      <a16:creationId xmlns:a16="http://schemas.microsoft.com/office/drawing/2014/main" id="{46DA6610-A568-BA2C-C244-426D94E56CC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822693" y="5083653"/>
                  <a:ext cx="154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1623" name="Freihand 211622">
                  <a:extLst>
                    <a:ext uri="{FF2B5EF4-FFF2-40B4-BE49-F238E27FC236}">
                      <a16:creationId xmlns:a16="http://schemas.microsoft.com/office/drawing/2014/main" id="{A72183BD-05BC-9981-37A2-BA97F03F8834}"/>
                    </a:ext>
                  </a:extLst>
                </p14:cNvPr>
                <p14:cNvContentPartPr/>
                <p14:nvPr/>
              </p14:nvContentPartPr>
              <p14:xfrm>
                <a:off x="4062813" y="5069253"/>
                <a:ext cx="99000" cy="139320"/>
              </p14:xfrm>
            </p:contentPart>
          </mc:Choice>
          <mc:Fallback>
            <p:pic>
              <p:nvPicPr>
                <p:cNvPr id="211623" name="Freihand 211622">
                  <a:extLst>
                    <a:ext uri="{FF2B5EF4-FFF2-40B4-BE49-F238E27FC236}">
                      <a16:creationId xmlns:a16="http://schemas.microsoft.com/office/drawing/2014/main" id="{A72183BD-05BC-9981-37A2-BA97F03F883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053813" y="5060253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1625" name="Freihand 211624">
                  <a:extLst>
                    <a:ext uri="{FF2B5EF4-FFF2-40B4-BE49-F238E27FC236}">
                      <a16:creationId xmlns:a16="http://schemas.microsoft.com/office/drawing/2014/main" id="{96005644-B3C5-16BD-D76A-94A3757E36BD}"/>
                    </a:ext>
                  </a:extLst>
                </p14:cNvPr>
                <p14:cNvContentPartPr/>
                <p14:nvPr/>
              </p14:nvContentPartPr>
              <p14:xfrm>
                <a:off x="4230573" y="5005533"/>
                <a:ext cx="19440" cy="184320"/>
              </p14:xfrm>
            </p:contentPart>
          </mc:Choice>
          <mc:Fallback>
            <p:pic>
              <p:nvPicPr>
                <p:cNvPr id="211625" name="Freihand 211624">
                  <a:extLst>
                    <a:ext uri="{FF2B5EF4-FFF2-40B4-BE49-F238E27FC236}">
                      <a16:creationId xmlns:a16="http://schemas.microsoft.com/office/drawing/2014/main" id="{96005644-B3C5-16BD-D76A-94A3757E36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21933" y="4996533"/>
                  <a:ext cx="37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1626" name="Freihand 211625">
                  <a:extLst>
                    <a:ext uri="{FF2B5EF4-FFF2-40B4-BE49-F238E27FC236}">
                      <a16:creationId xmlns:a16="http://schemas.microsoft.com/office/drawing/2014/main" id="{63B61BA9-80D9-098F-4211-E15BEA7EBEF0}"/>
                    </a:ext>
                  </a:extLst>
                </p14:cNvPr>
                <p14:cNvContentPartPr/>
                <p14:nvPr/>
              </p14:nvContentPartPr>
              <p14:xfrm>
                <a:off x="4295013" y="4968453"/>
                <a:ext cx="110160" cy="238680"/>
              </p14:xfrm>
            </p:contentPart>
          </mc:Choice>
          <mc:Fallback>
            <p:pic>
              <p:nvPicPr>
                <p:cNvPr id="211626" name="Freihand 211625">
                  <a:extLst>
                    <a:ext uri="{FF2B5EF4-FFF2-40B4-BE49-F238E27FC236}">
                      <a16:creationId xmlns:a16="http://schemas.microsoft.com/office/drawing/2014/main" id="{63B61BA9-80D9-098F-4211-E15BEA7EBE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286373" y="4959453"/>
                  <a:ext cx="127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1628" name="Freihand 211627">
                  <a:extLst>
                    <a:ext uri="{FF2B5EF4-FFF2-40B4-BE49-F238E27FC236}">
                      <a16:creationId xmlns:a16="http://schemas.microsoft.com/office/drawing/2014/main" id="{266F4894-051F-6E6A-5946-93CDCA946F85}"/>
                    </a:ext>
                  </a:extLst>
                </p14:cNvPr>
                <p14:cNvContentPartPr/>
                <p14:nvPr/>
              </p14:nvContentPartPr>
              <p14:xfrm>
                <a:off x="4605333" y="4157013"/>
                <a:ext cx="185400" cy="100800"/>
              </p14:xfrm>
            </p:contentPart>
          </mc:Choice>
          <mc:Fallback>
            <p:pic>
              <p:nvPicPr>
                <p:cNvPr id="211628" name="Freihand 211627">
                  <a:extLst>
                    <a:ext uri="{FF2B5EF4-FFF2-40B4-BE49-F238E27FC236}">
                      <a16:creationId xmlns:a16="http://schemas.microsoft.com/office/drawing/2014/main" id="{266F4894-051F-6E6A-5946-93CDCA946F8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596333" y="4148373"/>
                  <a:ext cx="20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1629" name="Freihand 211628">
                  <a:extLst>
                    <a:ext uri="{FF2B5EF4-FFF2-40B4-BE49-F238E27FC236}">
                      <a16:creationId xmlns:a16="http://schemas.microsoft.com/office/drawing/2014/main" id="{8C293B2F-5704-7E8E-33F8-54C42590BDBD}"/>
                    </a:ext>
                  </a:extLst>
                </p14:cNvPr>
                <p14:cNvContentPartPr/>
                <p14:nvPr/>
              </p14:nvContentPartPr>
              <p14:xfrm>
                <a:off x="4838613" y="4177533"/>
                <a:ext cx="96120" cy="52200"/>
              </p14:xfrm>
            </p:contentPart>
          </mc:Choice>
          <mc:Fallback>
            <p:pic>
              <p:nvPicPr>
                <p:cNvPr id="211629" name="Freihand 211628">
                  <a:extLst>
                    <a:ext uri="{FF2B5EF4-FFF2-40B4-BE49-F238E27FC236}">
                      <a16:creationId xmlns:a16="http://schemas.microsoft.com/office/drawing/2014/main" id="{8C293B2F-5704-7E8E-33F8-54C42590BDB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29613" y="4168893"/>
                  <a:ext cx="113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1630" name="Freihand 211629">
                  <a:extLst>
                    <a:ext uri="{FF2B5EF4-FFF2-40B4-BE49-F238E27FC236}">
                      <a16:creationId xmlns:a16="http://schemas.microsoft.com/office/drawing/2014/main" id="{F7CF3921-5225-9BB8-F1C8-27CD79725874}"/>
                    </a:ext>
                  </a:extLst>
                </p14:cNvPr>
                <p14:cNvContentPartPr/>
                <p14:nvPr/>
              </p14:nvContentPartPr>
              <p14:xfrm>
                <a:off x="4970013" y="4056573"/>
                <a:ext cx="96840" cy="148320"/>
              </p14:xfrm>
            </p:contentPart>
          </mc:Choice>
          <mc:Fallback>
            <p:pic>
              <p:nvPicPr>
                <p:cNvPr id="211630" name="Freihand 211629">
                  <a:extLst>
                    <a:ext uri="{FF2B5EF4-FFF2-40B4-BE49-F238E27FC236}">
                      <a16:creationId xmlns:a16="http://schemas.microsoft.com/office/drawing/2014/main" id="{F7CF3921-5225-9BB8-F1C8-27CD7972587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61373" y="4047573"/>
                  <a:ext cx="114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1631" name="Freihand 211630">
                  <a:extLst>
                    <a:ext uri="{FF2B5EF4-FFF2-40B4-BE49-F238E27FC236}">
                      <a16:creationId xmlns:a16="http://schemas.microsoft.com/office/drawing/2014/main" id="{19C1AA7A-6D22-7F5D-40DA-C691DD91F949}"/>
                    </a:ext>
                  </a:extLst>
                </p14:cNvPr>
                <p14:cNvContentPartPr/>
                <p14:nvPr/>
              </p14:nvContentPartPr>
              <p14:xfrm>
                <a:off x="5106813" y="4101213"/>
                <a:ext cx="75960" cy="95040"/>
              </p14:xfrm>
            </p:contentPart>
          </mc:Choice>
          <mc:Fallback>
            <p:pic>
              <p:nvPicPr>
                <p:cNvPr id="211631" name="Freihand 211630">
                  <a:extLst>
                    <a:ext uri="{FF2B5EF4-FFF2-40B4-BE49-F238E27FC236}">
                      <a16:creationId xmlns:a16="http://schemas.microsoft.com/office/drawing/2014/main" id="{19C1AA7A-6D22-7F5D-40DA-C691DD91F94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97813" y="4092213"/>
                  <a:ext cx="93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1632" name="Freihand 211631">
                  <a:extLst>
                    <a:ext uri="{FF2B5EF4-FFF2-40B4-BE49-F238E27FC236}">
                      <a16:creationId xmlns:a16="http://schemas.microsoft.com/office/drawing/2014/main" id="{B029DBB0-B6AC-550A-4858-63D0A159D07B}"/>
                    </a:ext>
                  </a:extLst>
                </p14:cNvPr>
                <p14:cNvContentPartPr/>
                <p14:nvPr/>
              </p14:nvContentPartPr>
              <p14:xfrm>
                <a:off x="5210133" y="3973413"/>
                <a:ext cx="268560" cy="206280"/>
              </p14:xfrm>
            </p:contentPart>
          </mc:Choice>
          <mc:Fallback>
            <p:pic>
              <p:nvPicPr>
                <p:cNvPr id="211632" name="Freihand 211631">
                  <a:extLst>
                    <a:ext uri="{FF2B5EF4-FFF2-40B4-BE49-F238E27FC236}">
                      <a16:creationId xmlns:a16="http://schemas.microsoft.com/office/drawing/2014/main" id="{B029DBB0-B6AC-550A-4858-63D0A159D07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201133" y="3964413"/>
                  <a:ext cx="286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1633" name="Freihand 211632">
                  <a:extLst>
                    <a:ext uri="{FF2B5EF4-FFF2-40B4-BE49-F238E27FC236}">
                      <a16:creationId xmlns:a16="http://schemas.microsoft.com/office/drawing/2014/main" id="{62DA0967-8A31-E2A8-3253-2DB0E1CDA5CB}"/>
                    </a:ext>
                  </a:extLst>
                </p14:cNvPr>
                <p14:cNvContentPartPr/>
                <p14:nvPr/>
              </p14:nvContentPartPr>
              <p14:xfrm>
                <a:off x="5506773" y="4004013"/>
                <a:ext cx="109440" cy="108000"/>
              </p14:xfrm>
            </p:contentPart>
          </mc:Choice>
          <mc:Fallback>
            <p:pic>
              <p:nvPicPr>
                <p:cNvPr id="211633" name="Freihand 211632">
                  <a:extLst>
                    <a:ext uri="{FF2B5EF4-FFF2-40B4-BE49-F238E27FC236}">
                      <a16:creationId xmlns:a16="http://schemas.microsoft.com/office/drawing/2014/main" id="{62DA0967-8A31-E2A8-3253-2DB0E1CDA5C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498133" y="3995373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1634" name="Freihand 211633">
                  <a:extLst>
                    <a:ext uri="{FF2B5EF4-FFF2-40B4-BE49-F238E27FC236}">
                      <a16:creationId xmlns:a16="http://schemas.microsoft.com/office/drawing/2014/main" id="{307D36B2-902B-2CBB-BD92-12006E71B758}"/>
                    </a:ext>
                  </a:extLst>
                </p14:cNvPr>
                <p14:cNvContentPartPr/>
                <p14:nvPr/>
              </p14:nvContentPartPr>
              <p14:xfrm>
                <a:off x="5662653" y="4003653"/>
                <a:ext cx="99720" cy="9360"/>
              </p14:xfrm>
            </p:contentPart>
          </mc:Choice>
          <mc:Fallback>
            <p:pic>
              <p:nvPicPr>
                <p:cNvPr id="211634" name="Freihand 211633">
                  <a:extLst>
                    <a:ext uri="{FF2B5EF4-FFF2-40B4-BE49-F238E27FC236}">
                      <a16:creationId xmlns:a16="http://schemas.microsoft.com/office/drawing/2014/main" id="{307D36B2-902B-2CBB-BD92-12006E71B75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654013" y="3994653"/>
                  <a:ext cx="117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11635" name="Freihand 211634">
                  <a:extLst>
                    <a:ext uri="{FF2B5EF4-FFF2-40B4-BE49-F238E27FC236}">
                      <a16:creationId xmlns:a16="http://schemas.microsoft.com/office/drawing/2014/main" id="{C8334A4B-9BFC-19F0-D958-F23A8149F7ED}"/>
                    </a:ext>
                  </a:extLst>
                </p14:cNvPr>
                <p14:cNvContentPartPr/>
                <p14:nvPr/>
              </p14:nvContentPartPr>
              <p14:xfrm>
                <a:off x="4927173" y="4342773"/>
                <a:ext cx="100440" cy="265320"/>
              </p14:xfrm>
            </p:contentPart>
          </mc:Choice>
          <mc:Fallback>
            <p:pic>
              <p:nvPicPr>
                <p:cNvPr id="211635" name="Freihand 211634">
                  <a:extLst>
                    <a:ext uri="{FF2B5EF4-FFF2-40B4-BE49-F238E27FC236}">
                      <a16:creationId xmlns:a16="http://schemas.microsoft.com/office/drawing/2014/main" id="{C8334A4B-9BFC-19F0-D958-F23A8149F7E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18533" y="4333773"/>
                  <a:ext cx="118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11637" name="Freihand 211636">
                  <a:extLst>
                    <a:ext uri="{FF2B5EF4-FFF2-40B4-BE49-F238E27FC236}">
                      <a16:creationId xmlns:a16="http://schemas.microsoft.com/office/drawing/2014/main" id="{FFD2A49B-51F5-BFF9-49A9-CBCBD49A798D}"/>
                    </a:ext>
                  </a:extLst>
                </p14:cNvPr>
                <p14:cNvContentPartPr/>
                <p14:nvPr/>
              </p14:nvContentPartPr>
              <p14:xfrm>
                <a:off x="5041293" y="4341333"/>
                <a:ext cx="204840" cy="134640"/>
              </p14:xfrm>
            </p:contentPart>
          </mc:Choice>
          <mc:Fallback>
            <p:pic>
              <p:nvPicPr>
                <p:cNvPr id="211637" name="Freihand 211636">
                  <a:extLst>
                    <a:ext uri="{FF2B5EF4-FFF2-40B4-BE49-F238E27FC236}">
                      <a16:creationId xmlns:a16="http://schemas.microsoft.com/office/drawing/2014/main" id="{FFD2A49B-51F5-BFF9-49A9-CBCBD49A798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32653" y="4332693"/>
                  <a:ext cx="222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1638" name="Freihand 211637">
                  <a:extLst>
                    <a:ext uri="{FF2B5EF4-FFF2-40B4-BE49-F238E27FC236}">
                      <a16:creationId xmlns:a16="http://schemas.microsoft.com/office/drawing/2014/main" id="{B088045F-7C2F-EF3C-C647-05E89D89029C}"/>
                    </a:ext>
                  </a:extLst>
                </p14:cNvPr>
                <p14:cNvContentPartPr/>
                <p14:nvPr/>
              </p14:nvContentPartPr>
              <p14:xfrm>
                <a:off x="5231733" y="4437453"/>
                <a:ext cx="32040" cy="16200"/>
              </p14:xfrm>
            </p:contentPart>
          </mc:Choice>
          <mc:Fallback>
            <p:pic>
              <p:nvPicPr>
                <p:cNvPr id="211638" name="Freihand 211637">
                  <a:extLst>
                    <a:ext uri="{FF2B5EF4-FFF2-40B4-BE49-F238E27FC236}">
                      <a16:creationId xmlns:a16="http://schemas.microsoft.com/office/drawing/2014/main" id="{B088045F-7C2F-EF3C-C647-05E89D89029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223093" y="4428813"/>
                  <a:ext cx="49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1639" name="Freihand 211638">
                  <a:extLst>
                    <a:ext uri="{FF2B5EF4-FFF2-40B4-BE49-F238E27FC236}">
                      <a16:creationId xmlns:a16="http://schemas.microsoft.com/office/drawing/2014/main" id="{41586340-E685-F85D-C6A9-80DE87D7DFDF}"/>
                    </a:ext>
                  </a:extLst>
                </p14:cNvPr>
                <p14:cNvContentPartPr/>
                <p14:nvPr/>
              </p14:nvContentPartPr>
              <p14:xfrm>
                <a:off x="5292573" y="4277973"/>
                <a:ext cx="284760" cy="146880"/>
              </p14:xfrm>
            </p:contentPart>
          </mc:Choice>
          <mc:Fallback>
            <p:pic>
              <p:nvPicPr>
                <p:cNvPr id="211639" name="Freihand 211638">
                  <a:extLst>
                    <a:ext uri="{FF2B5EF4-FFF2-40B4-BE49-F238E27FC236}">
                      <a16:creationId xmlns:a16="http://schemas.microsoft.com/office/drawing/2014/main" id="{41586340-E685-F85D-C6A9-80DE87D7DFD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83933" y="4268973"/>
                  <a:ext cx="302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1641" name="Freihand 211640">
                  <a:extLst>
                    <a:ext uri="{FF2B5EF4-FFF2-40B4-BE49-F238E27FC236}">
                      <a16:creationId xmlns:a16="http://schemas.microsoft.com/office/drawing/2014/main" id="{4756E984-DA35-AA12-86CD-EA25C009B90C}"/>
                    </a:ext>
                  </a:extLst>
                </p14:cNvPr>
                <p14:cNvContentPartPr/>
                <p14:nvPr/>
              </p14:nvContentPartPr>
              <p14:xfrm>
                <a:off x="4968933" y="4751013"/>
                <a:ext cx="164880" cy="134280"/>
              </p14:xfrm>
            </p:contentPart>
          </mc:Choice>
          <mc:Fallback>
            <p:pic>
              <p:nvPicPr>
                <p:cNvPr id="211641" name="Freihand 211640">
                  <a:extLst>
                    <a:ext uri="{FF2B5EF4-FFF2-40B4-BE49-F238E27FC236}">
                      <a16:creationId xmlns:a16="http://schemas.microsoft.com/office/drawing/2014/main" id="{4756E984-DA35-AA12-86CD-EA25C009B90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60293" y="4742013"/>
                  <a:ext cx="18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1642" name="Freihand 211641">
                  <a:extLst>
                    <a:ext uri="{FF2B5EF4-FFF2-40B4-BE49-F238E27FC236}">
                      <a16:creationId xmlns:a16="http://schemas.microsoft.com/office/drawing/2014/main" id="{84682C05-4691-AA2B-75B4-A6C35D1BDD13}"/>
                    </a:ext>
                  </a:extLst>
                </p14:cNvPr>
                <p14:cNvContentPartPr/>
                <p14:nvPr/>
              </p14:nvContentPartPr>
              <p14:xfrm>
                <a:off x="5206893" y="4675053"/>
                <a:ext cx="73080" cy="139320"/>
              </p14:xfrm>
            </p:contentPart>
          </mc:Choice>
          <mc:Fallback>
            <p:pic>
              <p:nvPicPr>
                <p:cNvPr id="211642" name="Freihand 211641">
                  <a:extLst>
                    <a:ext uri="{FF2B5EF4-FFF2-40B4-BE49-F238E27FC236}">
                      <a16:creationId xmlns:a16="http://schemas.microsoft.com/office/drawing/2014/main" id="{84682C05-4691-AA2B-75B4-A6C35D1BDD1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197893" y="4666413"/>
                  <a:ext cx="9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1643" name="Freihand 211642">
                  <a:extLst>
                    <a:ext uri="{FF2B5EF4-FFF2-40B4-BE49-F238E27FC236}">
                      <a16:creationId xmlns:a16="http://schemas.microsoft.com/office/drawing/2014/main" id="{ADC6B583-4F91-CA1A-0738-87834C3CBA6E}"/>
                    </a:ext>
                  </a:extLst>
                </p14:cNvPr>
                <p14:cNvContentPartPr/>
                <p14:nvPr/>
              </p14:nvContentPartPr>
              <p14:xfrm>
                <a:off x="5359533" y="4648413"/>
                <a:ext cx="29160" cy="143280"/>
              </p14:xfrm>
            </p:contentPart>
          </mc:Choice>
          <mc:Fallback>
            <p:pic>
              <p:nvPicPr>
                <p:cNvPr id="211643" name="Freihand 211642">
                  <a:extLst>
                    <a:ext uri="{FF2B5EF4-FFF2-40B4-BE49-F238E27FC236}">
                      <a16:creationId xmlns:a16="http://schemas.microsoft.com/office/drawing/2014/main" id="{ADC6B583-4F91-CA1A-0738-87834C3CBA6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350533" y="4639413"/>
                  <a:ext cx="4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1644" name="Freihand 211643">
                  <a:extLst>
                    <a:ext uri="{FF2B5EF4-FFF2-40B4-BE49-F238E27FC236}">
                      <a16:creationId xmlns:a16="http://schemas.microsoft.com/office/drawing/2014/main" id="{47DB9A4C-346B-FA51-F02C-A67F13B3B0E4}"/>
                    </a:ext>
                  </a:extLst>
                </p14:cNvPr>
                <p14:cNvContentPartPr/>
                <p14:nvPr/>
              </p14:nvContentPartPr>
              <p14:xfrm>
                <a:off x="5422533" y="4552653"/>
                <a:ext cx="216720" cy="201960"/>
              </p14:xfrm>
            </p:contentPart>
          </mc:Choice>
          <mc:Fallback>
            <p:pic>
              <p:nvPicPr>
                <p:cNvPr id="211644" name="Freihand 211643">
                  <a:extLst>
                    <a:ext uri="{FF2B5EF4-FFF2-40B4-BE49-F238E27FC236}">
                      <a16:creationId xmlns:a16="http://schemas.microsoft.com/office/drawing/2014/main" id="{47DB9A4C-346B-FA51-F02C-A67F13B3B0E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413893" y="4544013"/>
                  <a:ext cx="234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1212" name="Freihand 211211">
                  <a:extLst>
                    <a:ext uri="{FF2B5EF4-FFF2-40B4-BE49-F238E27FC236}">
                      <a16:creationId xmlns:a16="http://schemas.microsoft.com/office/drawing/2014/main" id="{D327A089-3D9D-C8D4-5E85-1CEC5F5A5FC1}"/>
                    </a:ext>
                  </a:extLst>
                </p14:cNvPr>
                <p14:cNvContentPartPr/>
                <p14:nvPr/>
              </p14:nvContentPartPr>
              <p14:xfrm>
                <a:off x="2687613" y="3490293"/>
                <a:ext cx="1190880" cy="2846880"/>
              </p14:xfrm>
            </p:contentPart>
          </mc:Choice>
          <mc:Fallback>
            <p:pic>
              <p:nvPicPr>
                <p:cNvPr id="211212" name="Freihand 211211">
                  <a:extLst>
                    <a:ext uri="{FF2B5EF4-FFF2-40B4-BE49-F238E27FC236}">
                      <a16:creationId xmlns:a16="http://schemas.microsoft.com/office/drawing/2014/main" id="{D327A089-3D9D-C8D4-5E85-1CEC5F5A5FC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678973" y="3481293"/>
                  <a:ext cx="1208520" cy="28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0E55FADA-537C-6E13-ED2F-DF071B26B863}"/>
                    </a:ext>
                  </a:extLst>
                </p14:cNvPr>
                <p14:cNvContentPartPr/>
                <p14:nvPr/>
              </p14:nvContentPartPr>
              <p14:xfrm>
                <a:off x="3760413" y="6115413"/>
                <a:ext cx="140760" cy="288360"/>
              </p14:xfrm>
            </p:contentPart>
          </mc:Choice>
          <mc:Fallback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0E55FADA-537C-6E13-ED2F-DF071B26B86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51413" y="6106773"/>
                  <a:ext cx="158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1216" name="Freihand 211215">
                  <a:extLst>
                    <a:ext uri="{FF2B5EF4-FFF2-40B4-BE49-F238E27FC236}">
                      <a16:creationId xmlns:a16="http://schemas.microsoft.com/office/drawing/2014/main" id="{875A6A53-9E69-0C88-D970-CFB5E8BF5F37}"/>
                    </a:ext>
                  </a:extLst>
                </p14:cNvPr>
                <p14:cNvContentPartPr/>
                <p14:nvPr/>
              </p14:nvContentPartPr>
              <p14:xfrm>
                <a:off x="1974813" y="3177813"/>
                <a:ext cx="122760" cy="275040"/>
              </p14:xfrm>
            </p:contentPart>
          </mc:Choice>
          <mc:Fallback>
            <p:pic>
              <p:nvPicPr>
                <p:cNvPr id="211216" name="Freihand 211215">
                  <a:extLst>
                    <a:ext uri="{FF2B5EF4-FFF2-40B4-BE49-F238E27FC236}">
                      <a16:creationId xmlns:a16="http://schemas.microsoft.com/office/drawing/2014/main" id="{875A6A53-9E69-0C88-D970-CFB5E8BF5F3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966173" y="3168813"/>
                  <a:ext cx="140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1217" name="Freihand 211216">
                  <a:extLst>
                    <a:ext uri="{FF2B5EF4-FFF2-40B4-BE49-F238E27FC236}">
                      <a16:creationId xmlns:a16="http://schemas.microsoft.com/office/drawing/2014/main" id="{58D2DF55-A3AD-5D89-2032-358310FA2DB9}"/>
                    </a:ext>
                  </a:extLst>
                </p14:cNvPr>
                <p14:cNvContentPartPr/>
                <p14:nvPr/>
              </p14:nvContentPartPr>
              <p14:xfrm>
                <a:off x="2172453" y="3108333"/>
                <a:ext cx="63360" cy="181080"/>
              </p14:xfrm>
            </p:contentPart>
          </mc:Choice>
          <mc:Fallback>
            <p:pic>
              <p:nvPicPr>
                <p:cNvPr id="211217" name="Freihand 211216">
                  <a:extLst>
                    <a:ext uri="{FF2B5EF4-FFF2-40B4-BE49-F238E27FC236}">
                      <a16:creationId xmlns:a16="http://schemas.microsoft.com/office/drawing/2014/main" id="{58D2DF55-A3AD-5D89-2032-358310FA2DB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63813" y="3099693"/>
                  <a:ext cx="8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11219" name="Freihand 211218">
                  <a:extLst>
                    <a:ext uri="{FF2B5EF4-FFF2-40B4-BE49-F238E27FC236}">
                      <a16:creationId xmlns:a16="http://schemas.microsoft.com/office/drawing/2014/main" id="{BD106759-53C2-247D-1BED-46FADC1D2DC8}"/>
                    </a:ext>
                  </a:extLst>
                </p14:cNvPr>
                <p14:cNvContentPartPr/>
                <p14:nvPr/>
              </p14:nvContentPartPr>
              <p14:xfrm>
                <a:off x="2325813" y="3008613"/>
                <a:ext cx="83160" cy="188280"/>
              </p14:xfrm>
            </p:contentPart>
          </mc:Choice>
          <mc:Fallback>
            <p:pic>
              <p:nvPicPr>
                <p:cNvPr id="211219" name="Freihand 211218">
                  <a:extLst>
                    <a:ext uri="{FF2B5EF4-FFF2-40B4-BE49-F238E27FC236}">
                      <a16:creationId xmlns:a16="http://schemas.microsoft.com/office/drawing/2014/main" id="{BD106759-53C2-247D-1BED-46FADC1D2DC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317173" y="2999613"/>
                  <a:ext cx="100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1220" name="Freihand 211219">
                  <a:extLst>
                    <a:ext uri="{FF2B5EF4-FFF2-40B4-BE49-F238E27FC236}">
                      <a16:creationId xmlns:a16="http://schemas.microsoft.com/office/drawing/2014/main" id="{50CCA15F-B1E1-47EB-518C-457396F2712D}"/>
                    </a:ext>
                  </a:extLst>
                </p14:cNvPr>
                <p14:cNvContentPartPr/>
                <p14:nvPr/>
              </p14:nvContentPartPr>
              <p14:xfrm>
                <a:off x="2412213" y="3096813"/>
                <a:ext cx="97200" cy="106560"/>
              </p14:xfrm>
            </p:contentPart>
          </mc:Choice>
          <mc:Fallback>
            <p:pic>
              <p:nvPicPr>
                <p:cNvPr id="211220" name="Freihand 211219">
                  <a:extLst>
                    <a:ext uri="{FF2B5EF4-FFF2-40B4-BE49-F238E27FC236}">
                      <a16:creationId xmlns:a16="http://schemas.microsoft.com/office/drawing/2014/main" id="{50CCA15F-B1E1-47EB-518C-457396F2712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403573" y="3088173"/>
                  <a:ext cx="11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1221" name="Freihand 211220">
                  <a:extLst>
                    <a:ext uri="{FF2B5EF4-FFF2-40B4-BE49-F238E27FC236}">
                      <a16:creationId xmlns:a16="http://schemas.microsoft.com/office/drawing/2014/main" id="{4ABC53E3-8FA4-E91B-6649-6EA49AFB56A7}"/>
                    </a:ext>
                  </a:extLst>
                </p14:cNvPr>
                <p14:cNvContentPartPr/>
                <p14:nvPr/>
              </p14:nvContentPartPr>
              <p14:xfrm>
                <a:off x="2554773" y="2872533"/>
                <a:ext cx="118440" cy="218520"/>
              </p14:xfrm>
            </p:contentPart>
          </mc:Choice>
          <mc:Fallback>
            <p:pic>
              <p:nvPicPr>
                <p:cNvPr id="211221" name="Freihand 211220">
                  <a:extLst>
                    <a:ext uri="{FF2B5EF4-FFF2-40B4-BE49-F238E27FC236}">
                      <a16:creationId xmlns:a16="http://schemas.microsoft.com/office/drawing/2014/main" id="{4ABC53E3-8FA4-E91B-6649-6EA49AFB56A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545773" y="2863893"/>
                  <a:ext cx="136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1222" name="Freihand 211221">
                  <a:extLst>
                    <a:ext uri="{FF2B5EF4-FFF2-40B4-BE49-F238E27FC236}">
                      <a16:creationId xmlns:a16="http://schemas.microsoft.com/office/drawing/2014/main" id="{E5EDEDF7-3A78-A98F-43F5-FF94895749B3}"/>
                    </a:ext>
                  </a:extLst>
                </p14:cNvPr>
                <p14:cNvContentPartPr/>
                <p14:nvPr/>
              </p14:nvContentPartPr>
              <p14:xfrm>
                <a:off x="2673573" y="2800893"/>
                <a:ext cx="136080" cy="182520"/>
              </p14:xfrm>
            </p:contentPart>
          </mc:Choice>
          <mc:Fallback>
            <p:pic>
              <p:nvPicPr>
                <p:cNvPr id="211222" name="Freihand 211221">
                  <a:extLst>
                    <a:ext uri="{FF2B5EF4-FFF2-40B4-BE49-F238E27FC236}">
                      <a16:creationId xmlns:a16="http://schemas.microsoft.com/office/drawing/2014/main" id="{E5EDEDF7-3A78-A98F-43F5-FF94895749B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664573" y="2791893"/>
                  <a:ext cx="153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11224" name="Freihand 211223">
                  <a:extLst>
                    <a:ext uri="{FF2B5EF4-FFF2-40B4-BE49-F238E27FC236}">
                      <a16:creationId xmlns:a16="http://schemas.microsoft.com/office/drawing/2014/main" id="{860CE330-68F9-A580-9B89-F1FCB1A96169}"/>
                    </a:ext>
                  </a:extLst>
                </p14:cNvPr>
                <p14:cNvContentPartPr/>
                <p14:nvPr/>
              </p14:nvContentPartPr>
              <p14:xfrm>
                <a:off x="2032773" y="2954973"/>
                <a:ext cx="1000080" cy="667800"/>
              </p14:xfrm>
            </p:contentPart>
          </mc:Choice>
          <mc:Fallback>
            <p:pic>
              <p:nvPicPr>
                <p:cNvPr id="211224" name="Freihand 211223">
                  <a:extLst>
                    <a:ext uri="{FF2B5EF4-FFF2-40B4-BE49-F238E27FC236}">
                      <a16:creationId xmlns:a16="http://schemas.microsoft.com/office/drawing/2014/main" id="{860CE330-68F9-A580-9B89-F1FCB1A9616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24133" y="2946333"/>
                  <a:ext cx="101772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1225" name="Freihand 211224">
                  <a:extLst>
                    <a:ext uri="{FF2B5EF4-FFF2-40B4-BE49-F238E27FC236}">
                      <a16:creationId xmlns:a16="http://schemas.microsoft.com/office/drawing/2014/main" id="{1C180416-3A6D-F3E7-5428-DC93B6311E6F}"/>
                    </a:ext>
                  </a:extLst>
                </p14:cNvPr>
                <p14:cNvContentPartPr/>
                <p14:nvPr/>
              </p14:nvContentPartPr>
              <p14:xfrm>
                <a:off x="2170293" y="3537453"/>
                <a:ext cx="90000" cy="232920"/>
              </p14:xfrm>
            </p:contentPart>
          </mc:Choice>
          <mc:Fallback>
            <p:pic>
              <p:nvPicPr>
                <p:cNvPr id="211225" name="Freihand 211224">
                  <a:extLst>
                    <a:ext uri="{FF2B5EF4-FFF2-40B4-BE49-F238E27FC236}">
                      <a16:creationId xmlns:a16="http://schemas.microsoft.com/office/drawing/2014/main" id="{1C180416-3A6D-F3E7-5428-DC93B6311E6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61293" y="3528813"/>
                  <a:ext cx="107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1226" name="Freihand 211225">
                  <a:extLst>
                    <a:ext uri="{FF2B5EF4-FFF2-40B4-BE49-F238E27FC236}">
                      <a16:creationId xmlns:a16="http://schemas.microsoft.com/office/drawing/2014/main" id="{957B209C-61B9-5E79-B101-6E57A6960262}"/>
                    </a:ext>
                  </a:extLst>
                </p14:cNvPr>
                <p14:cNvContentPartPr/>
                <p14:nvPr/>
              </p14:nvContentPartPr>
              <p14:xfrm>
                <a:off x="2366493" y="3438093"/>
                <a:ext cx="60480" cy="147240"/>
              </p14:xfrm>
            </p:contentPart>
          </mc:Choice>
          <mc:Fallback>
            <p:pic>
              <p:nvPicPr>
                <p:cNvPr id="211226" name="Freihand 211225">
                  <a:extLst>
                    <a:ext uri="{FF2B5EF4-FFF2-40B4-BE49-F238E27FC236}">
                      <a16:creationId xmlns:a16="http://schemas.microsoft.com/office/drawing/2014/main" id="{957B209C-61B9-5E79-B101-6E57A696026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57853" y="3429093"/>
                  <a:ext cx="78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11227" name="Freihand 211226">
                  <a:extLst>
                    <a:ext uri="{FF2B5EF4-FFF2-40B4-BE49-F238E27FC236}">
                      <a16:creationId xmlns:a16="http://schemas.microsoft.com/office/drawing/2014/main" id="{7A88B377-BA4A-36A1-E8A5-3FA94383FDA4}"/>
                    </a:ext>
                  </a:extLst>
                </p14:cNvPr>
                <p14:cNvContentPartPr/>
                <p14:nvPr/>
              </p14:nvContentPartPr>
              <p14:xfrm>
                <a:off x="2482053" y="3298413"/>
                <a:ext cx="112680" cy="187920"/>
              </p14:xfrm>
            </p:contentPart>
          </mc:Choice>
          <mc:Fallback>
            <p:pic>
              <p:nvPicPr>
                <p:cNvPr id="211227" name="Freihand 211226">
                  <a:extLst>
                    <a:ext uri="{FF2B5EF4-FFF2-40B4-BE49-F238E27FC236}">
                      <a16:creationId xmlns:a16="http://schemas.microsoft.com/office/drawing/2014/main" id="{7A88B377-BA4A-36A1-E8A5-3FA94383FDA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473413" y="3289773"/>
                  <a:ext cx="130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11229" name="Freihand 211228">
                  <a:extLst>
                    <a:ext uri="{FF2B5EF4-FFF2-40B4-BE49-F238E27FC236}">
                      <a16:creationId xmlns:a16="http://schemas.microsoft.com/office/drawing/2014/main" id="{942EB942-0066-0DF4-4788-40D39EF3B44B}"/>
                    </a:ext>
                  </a:extLst>
                </p14:cNvPr>
                <p14:cNvContentPartPr/>
                <p14:nvPr/>
              </p14:nvContentPartPr>
              <p14:xfrm>
                <a:off x="3176853" y="2835813"/>
                <a:ext cx="24480" cy="25200"/>
              </p14:xfrm>
            </p:contentPart>
          </mc:Choice>
          <mc:Fallback>
            <p:pic>
              <p:nvPicPr>
                <p:cNvPr id="211229" name="Freihand 211228">
                  <a:extLst>
                    <a:ext uri="{FF2B5EF4-FFF2-40B4-BE49-F238E27FC236}">
                      <a16:creationId xmlns:a16="http://schemas.microsoft.com/office/drawing/2014/main" id="{942EB942-0066-0DF4-4788-40D39EF3B44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68213" y="2826813"/>
                  <a:ext cx="4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11231" name="Freihand 211230">
                  <a:extLst>
                    <a:ext uri="{FF2B5EF4-FFF2-40B4-BE49-F238E27FC236}">
                      <a16:creationId xmlns:a16="http://schemas.microsoft.com/office/drawing/2014/main" id="{D27D9C7F-67B1-91B8-CC1C-2F807D9C45E2}"/>
                    </a:ext>
                  </a:extLst>
                </p14:cNvPr>
                <p14:cNvContentPartPr/>
                <p14:nvPr/>
              </p14:nvContentPartPr>
              <p14:xfrm>
                <a:off x="3305733" y="2614773"/>
                <a:ext cx="93240" cy="263880"/>
              </p14:xfrm>
            </p:contentPart>
          </mc:Choice>
          <mc:Fallback>
            <p:pic>
              <p:nvPicPr>
                <p:cNvPr id="211231" name="Freihand 211230">
                  <a:extLst>
                    <a:ext uri="{FF2B5EF4-FFF2-40B4-BE49-F238E27FC236}">
                      <a16:creationId xmlns:a16="http://schemas.microsoft.com/office/drawing/2014/main" id="{D27D9C7F-67B1-91B8-CC1C-2F807D9C45E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296733" y="2606133"/>
                  <a:ext cx="110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11232" name="Freihand 211231">
                  <a:extLst>
                    <a:ext uri="{FF2B5EF4-FFF2-40B4-BE49-F238E27FC236}">
                      <a16:creationId xmlns:a16="http://schemas.microsoft.com/office/drawing/2014/main" id="{F44BBBE1-3AA5-A620-34F0-C30D7D8EA7CF}"/>
                    </a:ext>
                  </a:extLst>
                </p14:cNvPr>
                <p14:cNvContentPartPr/>
                <p14:nvPr/>
              </p14:nvContentPartPr>
              <p14:xfrm>
                <a:off x="3449373" y="2566893"/>
                <a:ext cx="106560" cy="181440"/>
              </p14:xfrm>
            </p:contentPart>
          </mc:Choice>
          <mc:Fallback>
            <p:pic>
              <p:nvPicPr>
                <p:cNvPr id="211232" name="Freihand 211231">
                  <a:extLst>
                    <a:ext uri="{FF2B5EF4-FFF2-40B4-BE49-F238E27FC236}">
                      <a16:creationId xmlns:a16="http://schemas.microsoft.com/office/drawing/2014/main" id="{F44BBBE1-3AA5-A620-34F0-C30D7D8EA7C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440733" y="2558253"/>
                  <a:ext cx="124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11233" name="Freihand 211232">
                  <a:extLst>
                    <a:ext uri="{FF2B5EF4-FFF2-40B4-BE49-F238E27FC236}">
                      <a16:creationId xmlns:a16="http://schemas.microsoft.com/office/drawing/2014/main" id="{C57086D0-1171-23A2-CF64-5AD0196802DE}"/>
                    </a:ext>
                  </a:extLst>
                </p14:cNvPr>
                <p14:cNvContentPartPr/>
                <p14:nvPr/>
              </p14:nvContentPartPr>
              <p14:xfrm>
                <a:off x="3582933" y="2479413"/>
                <a:ext cx="109800" cy="164160"/>
              </p14:xfrm>
            </p:contentPart>
          </mc:Choice>
          <mc:Fallback>
            <p:pic>
              <p:nvPicPr>
                <p:cNvPr id="211233" name="Freihand 211232">
                  <a:extLst>
                    <a:ext uri="{FF2B5EF4-FFF2-40B4-BE49-F238E27FC236}">
                      <a16:creationId xmlns:a16="http://schemas.microsoft.com/office/drawing/2014/main" id="{C57086D0-1171-23A2-CF64-5AD0196802D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574293" y="2470413"/>
                  <a:ext cx="127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11235" name="Freihand 211234">
                  <a:extLst>
                    <a:ext uri="{FF2B5EF4-FFF2-40B4-BE49-F238E27FC236}">
                      <a16:creationId xmlns:a16="http://schemas.microsoft.com/office/drawing/2014/main" id="{F3052E6C-5C64-3539-4102-60B238F05C36}"/>
                    </a:ext>
                  </a:extLst>
                </p14:cNvPr>
                <p14:cNvContentPartPr/>
                <p14:nvPr/>
              </p14:nvContentPartPr>
              <p14:xfrm>
                <a:off x="4309413" y="4838493"/>
                <a:ext cx="2252160" cy="1463400"/>
              </p14:xfrm>
            </p:contentPart>
          </mc:Choice>
          <mc:Fallback>
            <p:pic>
              <p:nvPicPr>
                <p:cNvPr id="211235" name="Freihand 211234">
                  <a:extLst>
                    <a:ext uri="{FF2B5EF4-FFF2-40B4-BE49-F238E27FC236}">
                      <a16:creationId xmlns:a16="http://schemas.microsoft.com/office/drawing/2014/main" id="{F3052E6C-5C64-3539-4102-60B238F05C3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300413" y="4829493"/>
                  <a:ext cx="2269800" cy="14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11238" name="Freihand 211237">
                  <a:extLst>
                    <a:ext uri="{FF2B5EF4-FFF2-40B4-BE49-F238E27FC236}">
                      <a16:creationId xmlns:a16="http://schemas.microsoft.com/office/drawing/2014/main" id="{3FD8B0DA-8C59-65F0-1AC4-92BB1F93FBAD}"/>
                    </a:ext>
                  </a:extLst>
                </p14:cNvPr>
                <p14:cNvContentPartPr/>
                <p14:nvPr/>
              </p14:nvContentPartPr>
              <p14:xfrm>
                <a:off x="4314813" y="6265173"/>
                <a:ext cx="399960" cy="73800"/>
              </p14:xfrm>
            </p:contentPart>
          </mc:Choice>
          <mc:Fallback>
            <p:pic>
              <p:nvPicPr>
                <p:cNvPr id="211238" name="Freihand 211237">
                  <a:extLst>
                    <a:ext uri="{FF2B5EF4-FFF2-40B4-BE49-F238E27FC236}">
                      <a16:creationId xmlns:a16="http://schemas.microsoft.com/office/drawing/2014/main" id="{3FD8B0DA-8C59-65F0-1AC4-92BB1F93FBA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305813" y="6256533"/>
                  <a:ext cx="417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11239" name="Freihand 211238">
                  <a:extLst>
                    <a:ext uri="{FF2B5EF4-FFF2-40B4-BE49-F238E27FC236}">
                      <a16:creationId xmlns:a16="http://schemas.microsoft.com/office/drawing/2014/main" id="{10188FD7-6491-DE12-124C-399EE96BFBA5}"/>
                    </a:ext>
                  </a:extLst>
                </p14:cNvPr>
                <p14:cNvContentPartPr/>
                <p14:nvPr/>
              </p14:nvContentPartPr>
              <p14:xfrm>
                <a:off x="4677693" y="6268413"/>
                <a:ext cx="125640" cy="150840"/>
              </p14:xfrm>
            </p:contentPart>
          </mc:Choice>
          <mc:Fallback>
            <p:pic>
              <p:nvPicPr>
                <p:cNvPr id="211239" name="Freihand 211238">
                  <a:extLst>
                    <a:ext uri="{FF2B5EF4-FFF2-40B4-BE49-F238E27FC236}">
                      <a16:creationId xmlns:a16="http://schemas.microsoft.com/office/drawing/2014/main" id="{10188FD7-6491-DE12-124C-399EE96BFBA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668693" y="6259773"/>
                  <a:ext cx="1432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55" name="Gruppieren 211254">
            <a:extLst>
              <a:ext uri="{FF2B5EF4-FFF2-40B4-BE49-F238E27FC236}">
                <a16:creationId xmlns:a16="http://schemas.microsoft.com/office/drawing/2014/main" id="{49818076-5EBD-3147-C085-4B0AE09BF1FD}"/>
              </a:ext>
            </a:extLst>
          </p:cNvPr>
          <p:cNvGrpSpPr/>
          <p:nvPr/>
        </p:nvGrpSpPr>
        <p:grpSpPr>
          <a:xfrm>
            <a:off x="6663093" y="4063413"/>
            <a:ext cx="1578240" cy="861480"/>
            <a:chOff x="6663093" y="4063413"/>
            <a:chExt cx="1578240" cy="86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11241" name="Freihand 211240">
                  <a:extLst>
                    <a:ext uri="{FF2B5EF4-FFF2-40B4-BE49-F238E27FC236}">
                      <a16:creationId xmlns:a16="http://schemas.microsoft.com/office/drawing/2014/main" id="{568B10AB-5EDF-18FD-570B-7182A20874D0}"/>
                    </a:ext>
                  </a:extLst>
                </p14:cNvPr>
                <p14:cNvContentPartPr/>
                <p14:nvPr/>
              </p14:nvContentPartPr>
              <p14:xfrm>
                <a:off x="6663093" y="4439973"/>
                <a:ext cx="140400" cy="173880"/>
              </p14:xfrm>
            </p:contentPart>
          </mc:Choice>
          <mc:Fallback>
            <p:pic>
              <p:nvPicPr>
                <p:cNvPr id="211241" name="Freihand 211240">
                  <a:extLst>
                    <a:ext uri="{FF2B5EF4-FFF2-40B4-BE49-F238E27FC236}">
                      <a16:creationId xmlns:a16="http://schemas.microsoft.com/office/drawing/2014/main" id="{568B10AB-5EDF-18FD-570B-7182A20874D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654093" y="4430973"/>
                  <a:ext cx="158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11242" name="Freihand 211241">
                  <a:extLst>
                    <a:ext uri="{FF2B5EF4-FFF2-40B4-BE49-F238E27FC236}">
                      <a16:creationId xmlns:a16="http://schemas.microsoft.com/office/drawing/2014/main" id="{DDFD3041-C249-20E2-75DE-A3BC8837A749}"/>
                    </a:ext>
                  </a:extLst>
                </p14:cNvPr>
                <p14:cNvContentPartPr/>
                <p14:nvPr/>
              </p14:nvContentPartPr>
              <p14:xfrm>
                <a:off x="6869733" y="4382013"/>
                <a:ext cx="90000" cy="147240"/>
              </p14:xfrm>
            </p:contentPart>
          </mc:Choice>
          <mc:Fallback>
            <p:pic>
              <p:nvPicPr>
                <p:cNvPr id="211242" name="Freihand 211241">
                  <a:extLst>
                    <a:ext uri="{FF2B5EF4-FFF2-40B4-BE49-F238E27FC236}">
                      <a16:creationId xmlns:a16="http://schemas.microsoft.com/office/drawing/2014/main" id="{DDFD3041-C249-20E2-75DE-A3BC8837A74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860733" y="4373373"/>
                  <a:ext cx="107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1243" name="Freihand 211242">
                  <a:extLst>
                    <a:ext uri="{FF2B5EF4-FFF2-40B4-BE49-F238E27FC236}">
                      <a16:creationId xmlns:a16="http://schemas.microsoft.com/office/drawing/2014/main" id="{C943B4D8-EA14-2D57-8723-D29C12789C53}"/>
                    </a:ext>
                  </a:extLst>
                </p14:cNvPr>
                <p14:cNvContentPartPr/>
                <p14:nvPr/>
              </p14:nvContentPartPr>
              <p14:xfrm>
                <a:off x="6992493" y="4335213"/>
                <a:ext cx="89640" cy="165240"/>
              </p14:xfrm>
            </p:contentPart>
          </mc:Choice>
          <mc:Fallback>
            <p:pic>
              <p:nvPicPr>
                <p:cNvPr id="211243" name="Freihand 211242">
                  <a:extLst>
                    <a:ext uri="{FF2B5EF4-FFF2-40B4-BE49-F238E27FC236}">
                      <a16:creationId xmlns:a16="http://schemas.microsoft.com/office/drawing/2014/main" id="{C943B4D8-EA14-2D57-8723-D29C12789C5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983493" y="4326573"/>
                  <a:ext cx="107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1244" name="Freihand 211243">
                  <a:extLst>
                    <a:ext uri="{FF2B5EF4-FFF2-40B4-BE49-F238E27FC236}">
                      <a16:creationId xmlns:a16="http://schemas.microsoft.com/office/drawing/2014/main" id="{5BFC24A1-EBAA-31EE-B23E-D657167CA103}"/>
                    </a:ext>
                  </a:extLst>
                </p14:cNvPr>
                <p14:cNvContentPartPr/>
                <p14:nvPr/>
              </p14:nvContentPartPr>
              <p14:xfrm>
                <a:off x="7172493" y="4438533"/>
                <a:ext cx="33120" cy="90360"/>
              </p14:xfrm>
            </p:contentPart>
          </mc:Choice>
          <mc:Fallback>
            <p:pic>
              <p:nvPicPr>
                <p:cNvPr id="211244" name="Freihand 211243">
                  <a:extLst>
                    <a:ext uri="{FF2B5EF4-FFF2-40B4-BE49-F238E27FC236}">
                      <a16:creationId xmlns:a16="http://schemas.microsoft.com/office/drawing/2014/main" id="{5BFC24A1-EBAA-31EE-B23E-D657167CA10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163853" y="4429893"/>
                  <a:ext cx="50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1245" name="Freihand 211244">
                  <a:extLst>
                    <a:ext uri="{FF2B5EF4-FFF2-40B4-BE49-F238E27FC236}">
                      <a16:creationId xmlns:a16="http://schemas.microsoft.com/office/drawing/2014/main" id="{2F99FCDB-EF15-1D31-335F-9BB66AF326D1}"/>
                    </a:ext>
                  </a:extLst>
                </p14:cNvPr>
                <p14:cNvContentPartPr/>
                <p14:nvPr/>
              </p14:nvContentPartPr>
              <p14:xfrm>
                <a:off x="7248453" y="4208493"/>
                <a:ext cx="91800" cy="240480"/>
              </p14:xfrm>
            </p:contentPart>
          </mc:Choice>
          <mc:Fallback>
            <p:pic>
              <p:nvPicPr>
                <p:cNvPr id="211245" name="Freihand 211244">
                  <a:extLst>
                    <a:ext uri="{FF2B5EF4-FFF2-40B4-BE49-F238E27FC236}">
                      <a16:creationId xmlns:a16="http://schemas.microsoft.com/office/drawing/2014/main" id="{2F99FCDB-EF15-1D31-335F-9BB66AF326D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239453" y="4199493"/>
                  <a:ext cx="109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1246" name="Freihand 211245">
                  <a:extLst>
                    <a:ext uri="{FF2B5EF4-FFF2-40B4-BE49-F238E27FC236}">
                      <a16:creationId xmlns:a16="http://schemas.microsoft.com/office/drawing/2014/main" id="{5ECDDBDC-33BC-DA08-ECCE-38C85A4B3DE5}"/>
                    </a:ext>
                  </a:extLst>
                </p14:cNvPr>
                <p14:cNvContentPartPr/>
                <p14:nvPr/>
              </p14:nvContentPartPr>
              <p14:xfrm>
                <a:off x="7391013" y="4178973"/>
                <a:ext cx="104760" cy="208440"/>
              </p14:xfrm>
            </p:contentPart>
          </mc:Choice>
          <mc:Fallback>
            <p:pic>
              <p:nvPicPr>
                <p:cNvPr id="211246" name="Freihand 211245">
                  <a:extLst>
                    <a:ext uri="{FF2B5EF4-FFF2-40B4-BE49-F238E27FC236}">
                      <a16:creationId xmlns:a16="http://schemas.microsoft.com/office/drawing/2014/main" id="{5ECDDBDC-33BC-DA08-ECCE-38C85A4B3DE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382013" y="4170333"/>
                  <a:ext cx="122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1247" name="Freihand 211246">
                  <a:extLst>
                    <a:ext uri="{FF2B5EF4-FFF2-40B4-BE49-F238E27FC236}">
                      <a16:creationId xmlns:a16="http://schemas.microsoft.com/office/drawing/2014/main" id="{CE12E12A-E5F7-C817-A888-28D023187EA4}"/>
                    </a:ext>
                  </a:extLst>
                </p14:cNvPr>
                <p14:cNvContentPartPr/>
                <p14:nvPr/>
              </p14:nvContentPartPr>
              <p14:xfrm>
                <a:off x="7571373" y="4255653"/>
                <a:ext cx="91800" cy="68040"/>
              </p14:xfrm>
            </p:contentPart>
          </mc:Choice>
          <mc:Fallback>
            <p:pic>
              <p:nvPicPr>
                <p:cNvPr id="211247" name="Freihand 211246">
                  <a:extLst>
                    <a:ext uri="{FF2B5EF4-FFF2-40B4-BE49-F238E27FC236}">
                      <a16:creationId xmlns:a16="http://schemas.microsoft.com/office/drawing/2014/main" id="{CE12E12A-E5F7-C817-A888-28D023187EA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562733" y="4247013"/>
                  <a:ext cx="109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1248" name="Freihand 211247">
                  <a:extLst>
                    <a:ext uri="{FF2B5EF4-FFF2-40B4-BE49-F238E27FC236}">
                      <a16:creationId xmlns:a16="http://schemas.microsoft.com/office/drawing/2014/main" id="{068B9376-0EDD-2392-A65D-428D8B9250A4}"/>
                    </a:ext>
                  </a:extLst>
                </p14:cNvPr>
                <p14:cNvContentPartPr/>
                <p14:nvPr/>
              </p14:nvContentPartPr>
              <p14:xfrm>
                <a:off x="7781613" y="4118133"/>
                <a:ext cx="77040" cy="159840"/>
              </p14:xfrm>
            </p:contentPart>
          </mc:Choice>
          <mc:Fallback>
            <p:pic>
              <p:nvPicPr>
                <p:cNvPr id="211248" name="Freihand 211247">
                  <a:extLst>
                    <a:ext uri="{FF2B5EF4-FFF2-40B4-BE49-F238E27FC236}">
                      <a16:creationId xmlns:a16="http://schemas.microsoft.com/office/drawing/2014/main" id="{068B9376-0EDD-2392-A65D-428D8B9250A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772973" y="4109493"/>
                  <a:ext cx="9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11249" name="Freihand 211248">
                  <a:extLst>
                    <a:ext uri="{FF2B5EF4-FFF2-40B4-BE49-F238E27FC236}">
                      <a16:creationId xmlns:a16="http://schemas.microsoft.com/office/drawing/2014/main" id="{A3D82BFC-61AE-11DD-27CC-298D0437F5C2}"/>
                    </a:ext>
                  </a:extLst>
                </p14:cNvPr>
                <p14:cNvContentPartPr/>
                <p14:nvPr/>
              </p14:nvContentPartPr>
              <p14:xfrm>
                <a:off x="7913013" y="4114173"/>
                <a:ext cx="108000" cy="124560"/>
              </p14:xfrm>
            </p:contentPart>
          </mc:Choice>
          <mc:Fallback>
            <p:pic>
              <p:nvPicPr>
                <p:cNvPr id="211249" name="Freihand 211248">
                  <a:extLst>
                    <a:ext uri="{FF2B5EF4-FFF2-40B4-BE49-F238E27FC236}">
                      <a16:creationId xmlns:a16="http://schemas.microsoft.com/office/drawing/2014/main" id="{A3D82BFC-61AE-11DD-27CC-298D0437F5C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904013" y="4105533"/>
                  <a:ext cx="125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11250" name="Freihand 211249">
                  <a:extLst>
                    <a:ext uri="{FF2B5EF4-FFF2-40B4-BE49-F238E27FC236}">
                      <a16:creationId xmlns:a16="http://schemas.microsoft.com/office/drawing/2014/main" id="{48CFF014-4B6F-A042-7A0A-8129CBAA5C19}"/>
                    </a:ext>
                  </a:extLst>
                </p14:cNvPr>
                <p14:cNvContentPartPr/>
                <p14:nvPr/>
              </p14:nvContentPartPr>
              <p14:xfrm>
                <a:off x="8054133" y="4063413"/>
                <a:ext cx="150480" cy="117000"/>
              </p14:xfrm>
            </p:contentPart>
          </mc:Choice>
          <mc:Fallback>
            <p:pic>
              <p:nvPicPr>
                <p:cNvPr id="211250" name="Freihand 211249">
                  <a:extLst>
                    <a:ext uri="{FF2B5EF4-FFF2-40B4-BE49-F238E27FC236}">
                      <a16:creationId xmlns:a16="http://schemas.microsoft.com/office/drawing/2014/main" id="{48CFF014-4B6F-A042-7A0A-8129CBAA5C1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045493" y="4054413"/>
                  <a:ext cx="16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11251" name="Freihand 211250">
                  <a:extLst>
                    <a:ext uri="{FF2B5EF4-FFF2-40B4-BE49-F238E27FC236}">
                      <a16:creationId xmlns:a16="http://schemas.microsoft.com/office/drawing/2014/main" id="{E1AC325C-0B8D-F9E7-5510-AF37B401DB92}"/>
                    </a:ext>
                  </a:extLst>
                </p14:cNvPr>
                <p14:cNvContentPartPr/>
                <p14:nvPr/>
              </p14:nvContentPartPr>
              <p14:xfrm>
                <a:off x="6896733" y="4298493"/>
                <a:ext cx="1344600" cy="509040"/>
              </p14:xfrm>
            </p:contentPart>
          </mc:Choice>
          <mc:Fallback>
            <p:pic>
              <p:nvPicPr>
                <p:cNvPr id="211251" name="Freihand 211250">
                  <a:extLst>
                    <a:ext uri="{FF2B5EF4-FFF2-40B4-BE49-F238E27FC236}">
                      <a16:creationId xmlns:a16="http://schemas.microsoft.com/office/drawing/2014/main" id="{E1AC325C-0B8D-F9E7-5510-AF37B401DB9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887733" y="4289493"/>
                  <a:ext cx="13622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11252" name="Freihand 211251">
                  <a:extLst>
                    <a:ext uri="{FF2B5EF4-FFF2-40B4-BE49-F238E27FC236}">
                      <a16:creationId xmlns:a16="http://schemas.microsoft.com/office/drawing/2014/main" id="{BCAC231B-6D8E-8A12-CB18-0F783756A612}"/>
                    </a:ext>
                  </a:extLst>
                </p14:cNvPr>
                <p14:cNvContentPartPr/>
                <p14:nvPr/>
              </p14:nvContentPartPr>
              <p14:xfrm>
                <a:off x="7380213" y="4726533"/>
                <a:ext cx="148680" cy="198360"/>
              </p14:xfrm>
            </p:contentPart>
          </mc:Choice>
          <mc:Fallback>
            <p:pic>
              <p:nvPicPr>
                <p:cNvPr id="211252" name="Freihand 211251">
                  <a:extLst>
                    <a:ext uri="{FF2B5EF4-FFF2-40B4-BE49-F238E27FC236}">
                      <a16:creationId xmlns:a16="http://schemas.microsoft.com/office/drawing/2014/main" id="{BCAC231B-6D8E-8A12-CB18-0F783756A61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371213" y="4717533"/>
                  <a:ext cx="166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11253" name="Freihand 211252">
                  <a:extLst>
                    <a:ext uri="{FF2B5EF4-FFF2-40B4-BE49-F238E27FC236}">
                      <a16:creationId xmlns:a16="http://schemas.microsoft.com/office/drawing/2014/main" id="{9D0F4213-2F34-7D28-1192-FFA9195DAF92}"/>
                    </a:ext>
                  </a:extLst>
                </p14:cNvPr>
                <p14:cNvContentPartPr/>
                <p14:nvPr/>
              </p14:nvContentPartPr>
              <p14:xfrm>
                <a:off x="7642653" y="4677213"/>
                <a:ext cx="65520" cy="136800"/>
              </p14:xfrm>
            </p:contentPart>
          </mc:Choice>
          <mc:Fallback>
            <p:pic>
              <p:nvPicPr>
                <p:cNvPr id="211253" name="Freihand 211252">
                  <a:extLst>
                    <a:ext uri="{FF2B5EF4-FFF2-40B4-BE49-F238E27FC236}">
                      <a16:creationId xmlns:a16="http://schemas.microsoft.com/office/drawing/2014/main" id="{9D0F4213-2F34-7D28-1192-FFA9195DAF9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633653" y="4668573"/>
                  <a:ext cx="83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11254" name="Freihand 211253">
                  <a:extLst>
                    <a:ext uri="{FF2B5EF4-FFF2-40B4-BE49-F238E27FC236}">
                      <a16:creationId xmlns:a16="http://schemas.microsoft.com/office/drawing/2014/main" id="{D9D49079-2AB9-7C98-773C-E1905F50F272}"/>
                    </a:ext>
                  </a:extLst>
                </p14:cNvPr>
                <p14:cNvContentPartPr/>
                <p14:nvPr/>
              </p14:nvContentPartPr>
              <p14:xfrm>
                <a:off x="7829493" y="4595493"/>
                <a:ext cx="140040" cy="141480"/>
              </p14:xfrm>
            </p:contentPart>
          </mc:Choice>
          <mc:Fallback>
            <p:pic>
              <p:nvPicPr>
                <p:cNvPr id="211254" name="Freihand 211253">
                  <a:extLst>
                    <a:ext uri="{FF2B5EF4-FFF2-40B4-BE49-F238E27FC236}">
                      <a16:creationId xmlns:a16="http://schemas.microsoft.com/office/drawing/2014/main" id="{D9D49079-2AB9-7C98-773C-E1905F50F27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820853" y="4586493"/>
                  <a:ext cx="157680" cy="15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76309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1240A51-55BA-4F3C-AE3E-493ABC46FF8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338D7C-5355-1AF8-3DA0-26440D27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88" y="109744"/>
            <a:ext cx="5343917" cy="21762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1391BCF-F907-AAD1-9185-6C3A6290F903}"/>
                  </a:ext>
                </a:extLst>
              </p14:cNvPr>
              <p14:cNvContentPartPr/>
              <p14:nvPr/>
            </p14:nvContentPartPr>
            <p14:xfrm>
              <a:off x="2703813" y="2546733"/>
              <a:ext cx="2520" cy="6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1391BCF-F907-AAD1-9185-6C3A6290F9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5173" y="2538093"/>
                <a:ext cx="201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85343F0-A098-735F-613E-FA8E45F73066}"/>
              </a:ext>
            </a:extLst>
          </p:cNvPr>
          <p:cNvGrpSpPr/>
          <p:nvPr/>
        </p:nvGrpSpPr>
        <p:grpSpPr>
          <a:xfrm>
            <a:off x="9143853" y="1478253"/>
            <a:ext cx="362160" cy="279360"/>
            <a:chOff x="9143853" y="1478253"/>
            <a:chExt cx="36216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7A521F0-29CC-4EA7-7EA6-96E0257BB2B2}"/>
                    </a:ext>
                  </a:extLst>
                </p14:cNvPr>
                <p14:cNvContentPartPr/>
                <p14:nvPr/>
              </p14:nvContentPartPr>
              <p14:xfrm>
                <a:off x="9143853" y="1609653"/>
                <a:ext cx="226440" cy="147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7A521F0-29CC-4EA7-7EA6-96E0257BB2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34853" y="1601013"/>
                  <a:ext cx="244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A301E0-C6F2-552C-6C45-0C075C0519FA}"/>
                    </a:ext>
                  </a:extLst>
                </p14:cNvPr>
                <p14:cNvContentPartPr/>
                <p14:nvPr/>
              </p14:nvContentPartPr>
              <p14:xfrm>
                <a:off x="9163293" y="1496613"/>
                <a:ext cx="84960" cy="92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A301E0-C6F2-552C-6C45-0C075C0519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54653" y="1487973"/>
                  <a:ext cx="102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AEA1EE5-8E8A-36E6-86B7-87C7F83723B6}"/>
                    </a:ext>
                  </a:extLst>
                </p14:cNvPr>
                <p14:cNvContentPartPr/>
                <p14:nvPr/>
              </p14:nvContentPartPr>
              <p14:xfrm>
                <a:off x="9277053" y="1489413"/>
                <a:ext cx="47520" cy="88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AEA1EE5-8E8A-36E6-86B7-87C7F83723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68413" y="1480773"/>
                  <a:ext cx="65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4AED9D3-7883-EE4C-21CC-ABD6E996D7B4}"/>
                    </a:ext>
                  </a:extLst>
                </p14:cNvPr>
                <p14:cNvContentPartPr/>
                <p14:nvPr/>
              </p14:nvContentPartPr>
              <p14:xfrm>
                <a:off x="9339333" y="1491573"/>
                <a:ext cx="22320" cy="77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4AED9D3-7883-EE4C-21CC-ABD6E996D7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30693" y="1482573"/>
                  <a:ext cx="39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209BC1-0BBE-335E-525E-32044C47A052}"/>
                    </a:ext>
                  </a:extLst>
                </p14:cNvPr>
                <p14:cNvContentPartPr/>
                <p14:nvPr/>
              </p14:nvContentPartPr>
              <p14:xfrm>
                <a:off x="9388293" y="1478253"/>
                <a:ext cx="117720" cy="128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209BC1-0BBE-335E-525E-32044C47A0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79653" y="1469613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7FB938B-6747-C26C-C7D5-A2EDDD1C0A8F}"/>
              </a:ext>
            </a:extLst>
          </p:cNvPr>
          <p:cNvGrpSpPr/>
          <p:nvPr/>
        </p:nvGrpSpPr>
        <p:grpSpPr>
          <a:xfrm>
            <a:off x="9668733" y="1411653"/>
            <a:ext cx="398520" cy="315720"/>
            <a:chOff x="9668733" y="1411653"/>
            <a:chExt cx="39852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477469C-1C17-47E8-256B-9464C1383202}"/>
                    </a:ext>
                  </a:extLst>
                </p14:cNvPr>
                <p14:cNvContentPartPr/>
                <p14:nvPr/>
              </p14:nvContentPartPr>
              <p14:xfrm>
                <a:off x="9668733" y="1583013"/>
                <a:ext cx="248400" cy="144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477469C-1C17-47E8-256B-9464C13832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60093" y="1574013"/>
                  <a:ext cx="266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5B1E585-F13C-D95B-F500-F18E23B4A485}"/>
                    </a:ext>
                  </a:extLst>
                </p14:cNvPr>
                <p14:cNvContentPartPr/>
                <p14:nvPr/>
              </p14:nvContentPartPr>
              <p14:xfrm>
                <a:off x="9762693" y="1440453"/>
                <a:ext cx="85320" cy="132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5B1E585-F13C-D95B-F500-F18E23B4A4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54053" y="1431453"/>
                  <a:ext cx="102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ADFE86-BAB5-F181-B768-C32FC11F545D}"/>
                    </a:ext>
                  </a:extLst>
                </p14:cNvPr>
                <p14:cNvContentPartPr/>
                <p14:nvPr/>
              </p14:nvContentPartPr>
              <p14:xfrm>
                <a:off x="9670173" y="1429653"/>
                <a:ext cx="111960" cy="139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ADFE86-BAB5-F181-B768-C32FC11F54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61533" y="1420653"/>
                  <a:ext cx="129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07A3FAC-505F-E8D1-B43D-AA102D65889E}"/>
                    </a:ext>
                  </a:extLst>
                </p14:cNvPr>
                <p14:cNvContentPartPr/>
                <p14:nvPr/>
              </p14:nvContentPartPr>
              <p14:xfrm>
                <a:off x="9885453" y="1442253"/>
                <a:ext cx="46080" cy="135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07A3FAC-505F-E8D1-B43D-AA102D6588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76453" y="1433253"/>
                  <a:ext cx="63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5812CE7-5EFB-639D-0443-C80CE56EB5D2}"/>
                    </a:ext>
                  </a:extLst>
                </p14:cNvPr>
                <p14:cNvContentPartPr/>
                <p14:nvPr/>
              </p14:nvContentPartPr>
              <p14:xfrm>
                <a:off x="9950973" y="1411653"/>
                <a:ext cx="116280" cy="159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5812CE7-5EFB-639D-0443-C80CE56EB5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42333" y="1402653"/>
                  <a:ext cx="1339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B8ED854-CA46-EC80-980B-5B10C6804C17}"/>
              </a:ext>
            </a:extLst>
          </p:cNvPr>
          <p:cNvGrpSpPr/>
          <p:nvPr/>
        </p:nvGrpSpPr>
        <p:grpSpPr>
          <a:xfrm>
            <a:off x="7654893" y="2239293"/>
            <a:ext cx="891720" cy="141840"/>
            <a:chOff x="7654893" y="2239293"/>
            <a:chExt cx="89172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FBE325C-7E43-C2DD-873D-0D32CD4FBB0F}"/>
                    </a:ext>
                  </a:extLst>
                </p14:cNvPr>
                <p14:cNvContentPartPr/>
                <p14:nvPr/>
              </p14:nvContentPartPr>
              <p14:xfrm>
                <a:off x="7757493" y="2314533"/>
                <a:ext cx="78480" cy="60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FBE325C-7E43-C2DD-873D-0D32CD4FBB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48493" y="2305533"/>
                  <a:ext cx="9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4091D87-BDEE-B4E0-FEB1-C9F46ECC7998}"/>
                    </a:ext>
                  </a:extLst>
                </p14:cNvPr>
                <p14:cNvContentPartPr/>
                <p14:nvPr/>
              </p14:nvContentPartPr>
              <p14:xfrm>
                <a:off x="7654893" y="2239293"/>
                <a:ext cx="36720" cy="134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4091D87-BDEE-B4E0-FEB1-C9F46ECC79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45893" y="2230293"/>
                  <a:ext cx="54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CC78057-0CCA-B3AC-A1C9-5E59B5836074}"/>
                    </a:ext>
                  </a:extLst>
                </p14:cNvPr>
                <p14:cNvContentPartPr/>
                <p14:nvPr/>
              </p14:nvContentPartPr>
              <p14:xfrm>
                <a:off x="7959093" y="2258013"/>
                <a:ext cx="83160" cy="123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CC78057-0CCA-B3AC-A1C9-5E59B58360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50453" y="2249013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2A7321D-5570-9D0A-0A87-5A41ED497A34}"/>
                    </a:ext>
                  </a:extLst>
                </p14:cNvPr>
                <p14:cNvContentPartPr/>
                <p14:nvPr/>
              </p14:nvContentPartPr>
              <p14:xfrm>
                <a:off x="8106333" y="2291133"/>
                <a:ext cx="99720" cy="50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2A7321D-5570-9D0A-0A87-5A41ED497A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97333" y="2282493"/>
                  <a:ext cx="117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AB21AAA-28A7-D8B5-9A04-AE453A3BE928}"/>
                    </a:ext>
                  </a:extLst>
                </p14:cNvPr>
                <p14:cNvContentPartPr/>
                <p14:nvPr/>
              </p14:nvContentPartPr>
              <p14:xfrm>
                <a:off x="8239533" y="2259093"/>
                <a:ext cx="110520" cy="92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AB21AAA-28A7-D8B5-9A04-AE453A3BE9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30533" y="2250093"/>
                  <a:ext cx="128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2CBF7E2-3919-78A5-FB7F-1B9D48C06FC5}"/>
                    </a:ext>
                  </a:extLst>
                </p14:cNvPr>
                <p14:cNvContentPartPr/>
                <p14:nvPr/>
              </p14:nvContentPartPr>
              <p14:xfrm>
                <a:off x="8440053" y="2268093"/>
                <a:ext cx="106560" cy="54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2CBF7E2-3919-78A5-FB7F-1B9D48C06F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31413" y="2259093"/>
                  <a:ext cx="1242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1009" name="Freihand 211008">
                <a:extLst>
                  <a:ext uri="{FF2B5EF4-FFF2-40B4-BE49-F238E27FC236}">
                    <a16:creationId xmlns:a16="http://schemas.microsoft.com/office/drawing/2014/main" id="{49A6B44A-8855-6329-4A31-8FAA12DD35CB}"/>
                  </a:ext>
                </a:extLst>
              </p14:cNvPr>
              <p14:cNvContentPartPr/>
              <p14:nvPr/>
            </p14:nvContentPartPr>
            <p14:xfrm>
              <a:off x="1578093" y="1621173"/>
              <a:ext cx="5040" cy="1800"/>
            </p14:xfrm>
          </p:contentPart>
        </mc:Choice>
        <mc:Fallback>
          <p:pic>
            <p:nvPicPr>
              <p:cNvPr id="211009" name="Freihand 211008">
                <a:extLst>
                  <a:ext uri="{FF2B5EF4-FFF2-40B4-BE49-F238E27FC236}">
                    <a16:creationId xmlns:a16="http://schemas.microsoft.com/office/drawing/2014/main" id="{49A6B44A-8855-6329-4A31-8FAA12DD35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69453" y="1612533"/>
                <a:ext cx="2268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479" name="Gruppieren 211478">
            <a:extLst>
              <a:ext uri="{FF2B5EF4-FFF2-40B4-BE49-F238E27FC236}">
                <a16:creationId xmlns:a16="http://schemas.microsoft.com/office/drawing/2014/main" id="{657B15F3-4721-A7D8-FF2A-8769EDB4C629}"/>
              </a:ext>
            </a:extLst>
          </p:cNvPr>
          <p:cNvGrpSpPr/>
          <p:nvPr/>
        </p:nvGrpSpPr>
        <p:grpSpPr>
          <a:xfrm>
            <a:off x="378213" y="235893"/>
            <a:ext cx="1461240" cy="308520"/>
            <a:chOff x="378213" y="235893"/>
            <a:chExt cx="146124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C9EF2C78-7923-2B12-8FA6-B0154CA8308B}"/>
                    </a:ext>
                  </a:extLst>
                </p14:cNvPr>
                <p14:cNvContentPartPr/>
                <p14:nvPr/>
              </p14:nvContentPartPr>
              <p14:xfrm>
                <a:off x="378213" y="280173"/>
                <a:ext cx="142560" cy="214560"/>
              </p14:xfrm>
            </p:contentPart>
          </mc:Choice>
          <mc:Fallback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C9EF2C78-7923-2B12-8FA6-B0154CA830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213" y="271173"/>
                  <a:ext cx="160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1020" name="Freihand 211019">
                  <a:extLst>
                    <a:ext uri="{FF2B5EF4-FFF2-40B4-BE49-F238E27FC236}">
                      <a16:creationId xmlns:a16="http://schemas.microsoft.com/office/drawing/2014/main" id="{6DC79CA5-144D-05AD-21EB-826D43354213}"/>
                    </a:ext>
                  </a:extLst>
                </p14:cNvPr>
                <p14:cNvContentPartPr/>
                <p14:nvPr/>
              </p14:nvContentPartPr>
              <p14:xfrm>
                <a:off x="630933" y="275853"/>
                <a:ext cx="207360" cy="181800"/>
              </p14:xfrm>
            </p:contentPart>
          </mc:Choice>
          <mc:Fallback>
            <p:pic>
              <p:nvPicPr>
                <p:cNvPr id="211020" name="Freihand 211019">
                  <a:extLst>
                    <a:ext uri="{FF2B5EF4-FFF2-40B4-BE49-F238E27FC236}">
                      <a16:creationId xmlns:a16="http://schemas.microsoft.com/office/drawing/2014/main" id="{6DC79CA5-144D-05AD-21EB-826D433542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2293" y="266853"/>
                  <a:ext cx="22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905EBBB6-7482-DE7A-96DD-9567ADF85ADB}"/>
                    </a:ext>
                  </a:extLst>
                </p14:cNvPr>
                <p14:cNvContentPartPr/>
                <p14:nvPr/>
              </p14:nvContentPartPr>
              <p14:xfrm>
                <a:off x="855213" y="470613"/>
                <a:ext cx="15480" cy="73800"/>
              </p14:xfrm>
            </p:contentPart>
          </mc:Choice>
          <mc:Fallback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905EBBB6-7482-DE7A-96DD-9567ADF85A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6213" y="461613"/>
                  <a:ext cx="3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35543909-0301-C6E0-D9AA-7AAE4F0913B9}"/>
                    </a:ext>
                  </a:extLst>
                </p14:cNvPr>
                <p14:cNvContentPartPr/>
                <p14:nvPr/>
              </p14:nvContentPartPr>
              <p14:xfrm>
                <a:off x="988413" y="261453"/>
                <a:ext cx="177120" cy="195480"/>
              </p14:xfrm>
            </p:contentPart>
          </mc:Choice>
          <mc:Fallback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35543909-0301-C6E0-D9AA-7AAE4F0913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9773" y="252453"/>
                  <a:ext cx="19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025" name="Freihand 211024">
                  <a:extLst>
                    <a:ext uri="{FF2B5EF4-FFF2-40B4-BE49-F238E27FC236}">
                      <a16:creationId xmlns:a16="http://schemas.microsoft.com/office/drawing/2014/main" id="{6546BF29-F262-4150-EDF7-678E9A863380}"/>
                    </a:ext>
                  </a:extLst>
                </p14:cNvPr>
                <p14:cNvContentPartPr/>
                <p14:nvPr/>
              </p14:nvContentPartPr>
              <p14:xfrm>
                <a:off x="1272813" y="235893"/>
                <a:ext cx="151200" cy="208080"/>
              </p14:xfrm>
            </p:contentPart>
          </mc:Choice>
          <mc:Fallback>
            <p:pic>
              <p:nvPicPr>
                <p:cNvPr id="211025" name="Freihand 211024">
                  <a:extLst>
                    <a:ext uri="{FF2B5EF4-FFF2-40B4-BE49-F238E27FC236}">
                      <a16:creationId xmlns:a16="http://schemas.microsoft.com/office/drawing/2014/main" id="{6546BF29-F262-4150-EDF7-678E9A8633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63813" y="226893"/>
                  <a:ext cx="168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35033DC2-9C13-A257-C44F-B961A7047B2B}"/>
                    </a:ext>
                  </a:extLst>
                </p14:cNvPr>
                <p14:cNvContentPartPr/>
                <p14:nvPr/>
              </p14:nvContentPartPr>
              <p14:xfrm>
                <a:off x="1509693" y="251373"/>
                <a:ext cx="153360" cy="194400"/>
              </p14:xfrm>
            </p:contentPart>
          </mc:Choice>
          <mc:Fallback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35033DC2-9C13-A257-C44F-B961A7047B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1053" y="242373"/>
                  <a:ext cx="17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029" name="Freihand 211028">
                  <a:extLst>
                    <a:ext uri="{FF2B5EF4-FFF2-40B4-BE49-F238E27FC236}">
                      <a16:creationId xmlns:a16="http://schemas.microsoft.com/office/drawing/2014/main" id="{81F20FBF-6129-6A01-3F40-867F32601C26}"/>
                    </a:ext>
                  </a:extLst>
                </p14:cNvPr>
                <p14:cNvContentPartPr/>
                <p14:nvPr/>
              </p14:nvContentPartPr>
              <p14:xfrm>
                <a:off x="1710213" y="397533"/>
                <a:ext cx="129240" cy="67320"/>
              </p14:xfrm>
            </p:contentPart>
          </mc:Choice>
          <mc:Fallback>
            <p:pic>
              <p:nvPicPr>
                <p:cNvPr id="211029" name="Freihand 211028">
                  <a:extLst>
                    <a:ext uri="{FF2B5EF4-FFF2-40B4-BE49-F238E27FC236}">
                      <a16:creationId xmlns:a16="http://schemas.microsoft.com/office/drawing/2014/main" id="{81F20FBF-6129-6A01-3F40-867F32601C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01573" y="388533"/>
                  <a:ext cx="1468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74" name="Gruppieren 211473">
            <a:extLst>
              <a:ext uri="{FF2B5EF4-FFF2-40B4-BE49-F238E27FC236}">
                <a16:creationId xmlns:a16="http://schemas.microsoft.com/office/drawing/2014/main" id="{BED3D2B8-645B-1546-BD31-4B04874A00D2}"/>
              </a:ext>
            </a:extLst>
          </p:cNvPr>
          <p:cNvGrpSpPr/>
          <p:nvPr/>
        </p:nvGrpSpPr>
        <p:grpSpPr>
          <a:xfrm>
            <a:off x="363093" y="716493"/>
            <a:ext cx="1043640" cy="285120"/>
            <a:chOff x="363093" y="716493"/>
            <a:chExt cx="104364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70DFCC02-B819-03E5-E68A-0E0B1C900CD8}"/>
                    </a:ext>
                  </a:extLst>
                </p14:cNvPr>
                <p14:cNvContentPartPr/>
                <p14:nvPr/>
              </p14:nvContentPartPr>
              <p14:xfrm>
                <a:off x="363093" y="802533"/>
                <a:ext cx="202320" cy="153360"/>
              </p14:xfrm>
            </p:contentPart>
          </mc:Choice>
          <mc:Fallback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70DFCC02-B819-03E5-E68A-0E0B1C900C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4453" y="793533"/>
                  <a:ext cx="219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BF321CE0-9419-6151-88AD-01E4BAED165E}"/>
                    </a:ext>
                  </a:extLst>
                </p14:cNvPr>
                <p14:cNvContentPartPr/>
                <p14:nvPr/>
              </p14:nvContentPartPr>
              <p14:xfrm>
                <a:off x="624813" y="770493"/>
                <a:ext cx="167040" cy="135720"/>
              </p14:xfrm>
            </p:contentPart>
          </mc:Choice>
          <mc:Fallback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BF321CE0-9419-6151-88AD-01E4BAED16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6173" y="761853"/>
                  <a:ext cx="184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191531B1-CA23-C98F-D0C1-826588421B24}"/>
                    </a:ext>
                  </a:extLst>
                </p14:cNvPr>
                <p14:cNvContentPartPr/>
                <p14:nvPr/>
              </p14:nvContentPartPr>
              <p14:xfrm>
                <a:off x="926133" y="911973"/>
                <a:ext cx="12600" cy="89640"/>
              </p14:xfrm>
            </p:contentPart>
          </mc:Choice>
          <mc:Fallback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191531B1-CA23-C98F-D0C1-826588421B2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7133" y="902973"/>
                  <a:ext cx="30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0048EE5D-2BF7-97D9-F431-3EF2A47BE78C}"/>
                    </a:ext>
                  </a:extLst>
                </p14:cNvPr>
                <p14:cNvContentPartPr/>
                <p14:nvPr/>
              </p14:nvContentPartPr>
              <p14:xfrm>
                <a:off x="1065453" y="726573"/>
                <a:ext cx="111960" cy="135360"/>
              </p14:xfrm>
            </p:contentPart>
          </mc:Choice>
          <mc:Fallback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0048EE5D-2BF7-97D9-F431-3EF2A47BE7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6813" y="717933"/>
                  <a:ext cx="129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049" name="Freihand 211048">
                  <a:extLst>
                    <a:ext uri="{FF2B5EF4-FFF2-40B4-BE49-F238E27FC236}">
                      <a16:creationId xmlns:a16="http://schemas.microsoft.com/office/drawing/2014/main" id="{09D72BC1-E6FA-8455-063E-B32850109C1F}"/>
                    </a:ext>
                  </a:extLst>
                </p14:cNvPr>
                <p14:cNvContentPartPr/>
                <p14:nvPr/>
              </p14:nvContentPartPr>
              <p14:xfrm>
                <a:off x="1233933" y="716493"/>
                <a:ext cx="172800" cy="136080"/>
              </p14:xfrm>
            </p:contentPart>
          </mc:Choice>
          <mc:Fallback>
            <p:pic>
              <p:nvPicPr>
                <p:cNvPr id="211049" name="Freihand 211048">
                  <a:extLst>
                    <a:ext uri="{FF2B5EF4-FFF2-40B4-BE49-F238E27FC236}">
                      <a16:creationId xmlns:a16="http://schemas.microsoft.com/office/drawing/2014/main" id="{09D72BC1-E6FA-8455-063E-B32850109C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5293" y="707853"/>
                  <a:ext cx="190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68" name="Gruppieren 211467">
            <a:extLst>
              <a:ext uri="{FF2B5EF4-FFF2-40B4-BE49-F238E27FC236}">
                <a16:creationId xmlns:a16="http://schemas.microsoft.com/office/drawing/2014/main" id="{07D52600-221B-1034-F972-2C764C9C8BFF}"/>
              </a:ext>
            </a:extLst>
          </p:cNvPr>
          <p:cNvGrpSpPr/>
          <p:nvPr/>
        </p:nvGrpSpPr>
        <p:grpSpPr>
          <a:xfrm>
            <a:off x="1577013" y="683733"/>
            <a:ext cx="304920" cy="219960"/>
            <a:chOff x="1577013" y="683733"/>
            <a:chExt cx="30492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EF13A83F-0EE2-B207-45B5-84D619DB2D4C}"/>
                    </a:ext>
                  </a:extLst>
                </p14:cNvPr>
                <p14:cNvContentPartPr/>
                <p14:nvPr/>
              </p14:nvContentPartPr>
              <p14:xfrm>
                <a:off x="1682133" y="742053"/>
                <a:ext cx="82800" cy="122400"/>
              </p14:xfrm>
            </p:contentPart>
          </mc:Choice>
          <mc:Fallback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EF13A83F-0EE2-B207-45B5-84D619DB2D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73493" y="733413"/>
                  <a:ext cx="100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D36D31FE-2F0A-BD18-62E3-4F7B67BCE230}"/>
                    </a:ext>
                  </a:extLst>
                </p14:cNvPr>
                <p14:cNvContentPartPr/>
                <p14:nvPr/>
              </p14:nvContentPartPr>
              <p14:xfrm>
                <a:off x="1577013" y="683733"/>
                <a:ext cx="110520" cy="75960"/>
              </p14:xfrm>
            </p:contentPart>
          </mc:Choice>
          <mc:Fallback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D36D31FE-2F0A-BD18-62E3-4F7B67BCE2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68013" y="674733"/>
                  <a:ext cx="128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1BD8CB92-2E47-48D4-1917-E09B78B591ED}"/>
                    </a:ext>
                  </a:extLst>
                </p14:cNvPr>
                <p14:cNvContentPartPr/>
                <p14:nvPr/>
              </p14:nvContentPartPr>
              <p14:xfrm>
                <a:off x="1766373" y="789933"/>
                <a:ext cx="115560" cy="113760"/>
              </p14:xfrm>
            </p:contentPart>
          </mc:Choice>
          <mc:Fallback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1BD8CB92-2E47-48D4-1917-E09B78B591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57373" y="781293"/>
                  <a:ext cx="1332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67" name="Gruppieren 211466">
            <a:extLst>
              <a:ext uri="{FF2B5EF4-FFF2-40B4-BE49-F238E27FC236}">
                <a16:creationId xmlns:a16="http://schemas.microsoft.com/office/drawing/2014/main" id="{930C4046-9662-566B-A957-33A3D3860680}"/>
              </a:ext>
            </a:extLst>
          </p:cNvPr>
          <p:cNvGrpSpPr/>
          <p:nvPr/>
        </p:nvGrpSpPr>
        <p:grpSpPr>
          <a:xfrm>
            <a:off x="2089653" y="206733"/>
            <a:ext cx="643680" cy="700920"/>
            <a:chOff x="2089653" y="206733"/>
            <a:chExt cx="643680" cy="7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73CA6911-95A4-0CE7-3A03-CA64A35AB0F7}"/>
                    </a:ext>
                  </a:extLst>
                </p14:cNvPr>
                <p14:cNvContentPartPr/>
                <p14:nvPr/>
              </p14:nvContentPartPr>
              <p14:xfrm>
                <a:off x="2089653" y="206733"/>
                <a:ext cx="187560" cy="700920"/>
              </p14:xfrm>
            </p:contentPart>
          </mc:Choice>
          <mc:Fallback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73CA6911-95A4-0CE7-3A03-CA64A35AB0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80653" y="198093"/>
                  <a:ext cx="20520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FD808C54-9887-D465-8B58-F9E61428FF63}"/>
                    </a:ext>
                  </a:extLst>
                </p14:cNvPr>
                <p14:cNvContentPartPr/>
                <p14:nvPr/>
              </p14:nvContentPartPr>
              <p14:xfrm>
                <a:off x="2383773" y="557733"/>
                <a:ext cx="240120" cy="82800"/>
              </p14:xfrm>
            </p:contentPart>
          </mc:Choice>
          <mc:Fallback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FD808C54-9887-D465-8B58-F9E61428FF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75133" y="548733"/>
                  <a:ext cx="25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B4A16352-58B2-37A6-459C-D46BC552C1B2}"/>
                    </a:ext>
                  </a:extLst>
                </p14:cNvPr>
                <p14:cNvContentPartPr/>
                <p14:nvPr/>
              </p14:nvContentPartPr>
              <p14:xfrm>
                <a:off x="2618133" y="499413"/>
                <a:ext cx="115200" cy="169560"/>
              </p14:xfrm>
            </p:contentPart>
          </mc:Choice>
          <mc:Fallback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B4A16352-58B2-37A6-459C-D46BC552C1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9493" y="490773"/>
                  <a:ext cx="1328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66" name="Gruppieren 211465">
            <a:extLst>
              <a:ext uri="{FF2B5EF4-FFF2-40B4-BE49-F238E27FC236}">
                <a16:creationId xmlns:a16="http://schemas.microsoft.com/office/drawing/2014/main" id="{D8489C79-9FC8-A304-039E-20E9BA6AC490}"/>
              </a:ext>
            </a:extLst>
          </p:cNvPr>
          <p:cNvGrpSpPr/>
          <p:nvPr/>
        </p:nvGrpSpPr>
        <p:grpSpPr>
          <a:xfrm>
            <a:off x="3021333" y="324453"/>
            <a:ext cx="522360" cy="327600"/>
            <a:chOff x="3021333" y="324453"/>
            <a:chExt cx="52236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10D8BFA3-8AA1-2DB9-C919-DF4690E0C058}"/>
                    </a:ext>
                  </a:extLst>
                </p14:cNvPr>
                <p14:cNvContentPartPr/>
                <p14:nvPr/>
              </p14:nvContentPartPr>
              <p14:xfrm>
                <a:off x="3021333" y="429573"/>
                <a:ext cx="275040" cy="174960"/>
              </p14:xfrm>
            </p:contentPart>
          </mc:Choice>
          <mc:Fallback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10D8BFA3-8AA1-2DB9-C919-DF4690E0C0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12693" y="420573"/>
                  <a:ext cx="292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458E7F6C-A916-507A-E026-D3919BC7AAEE}"/>
                    </a:ext>
                  </a:extLst>
                </p14:cNvPr>
                <p14:cNvContentPartPr/>
                <p14:nvPr/>
              </p14:nvContentPartPr>
              <p14:xfrm>
                <a:off x="3032853" y="324453"/>
                <a:ext cx="223200" cy="327600"/>
              </p14:xfrm>
            </p:contentPart>
          </mc:Choice>
          <mc:Fallback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458E7F6C-A916-507A-E026-D3919BC7AA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24213" y="315453"/>
                  <a:ext cx="240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936757F2-BEA6-56EC-00A1-8FB18CAEE94F}"/>
                    </a:ext>
                  </a:extLst>
                </p14:cNvPr>
                <p14:cNvContentPartPr/>
                <p14:nvPr/>
              </p14:nvContentPartPr>
              <p14:xfrm>
                <a:off x="3455493" y="475653"/>
                <a:ext cx="88200" cy="28800"/>
              </p14:xfrm>
            </p:contentPart>
          </mc:Choice>
          <mc:Fallback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936757F2-BEA6-56EC-00A1-8FB18CAEE9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46493" y="467013"/>
                  <a:ext cx="1058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97" name="Gruppieren 211496">
            <a:extLst>
              <a:ext uri="{FF2B5EF4-FFF2-40B4-BE49-F238E27FC236}">
                <a16:creationId xmlns:a16="http://schemas.microsoft.com/office/drawing/2014/main" id="{55C043ED-6F44-7FF6-ABA6-5754588129C0}"/>
              </a:ext>
            </a:extLst>
          </p:cNvPr>
          <p:cNvGrpSpPr/>
          <p:nvPr/>
        </p:nvGrpSpPr>
        <p:grpSpPr>
          <a:xfrm>
            <a:off x="3752493" y="368013"/>
            <a:ext cx="1503000" cy="238680"/>
            <a:chOff x="3752493" y="368013"/>
            <a:chExt cx="150300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E4540195-EB5E-09A5-86B7-3782441DB814}"/>
                    </a:ext>
                  </a:extLst>
                </p14:cNvPr>
                <p14:cNvContentPartPr/>
                <p14:nvPr/>
              </p14:nvContentPartPr>
              <p14:xfrm>
                <a:off x="3752493" y="407613"/>
                <a:ext cx="309240" cy="191520"/>
              </p14:xfrm>
            </p:contentPart>
          </mc:Choice>
          <mc:Fallback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E4540195-EB5E-09A5-86B7-3782441DB8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43853" y="398613"/>
                  <a:ext cx="326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DBF44AD4-171B-FD8C-73BA-23A397E24630}"/>
                    </a:ext>
                  </a:extLst>
                </p14:cNvPr>
                <p14:cNvContentPartPr/>
                <p14:nvPr/>
              </p14:nvContentPartPr>
              <p14:xfrm>
                <a:off x="4128693" y="491133"/>
                <a:ext cx="144000" cy="73440"/>
              </p14:xfrm>
            </p:contentPart>
          </mc:Choice>
          <mc:Fallback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DBF44AD4-171B-FD8C-73BA-23A397E246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19693" y="482493"/>
                  <a:ext cx="161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142C7F73-4F7A-0F4E-5DA0-7BE3283EE840}"/>
                    </a:ext>
                  </a:extLst>
                </p14:cNvPr>
                <p14:cNvContentPartPr/>
                <p14:nvPr/>
              </p14:nvContentPartPr>
              <p14:xfrm>
                <a:off x="4349733" y="373773"/>
                <a:ext cx="225360" cy="212760"/>
              </p14:xfrm>
            </p:contentPart>
          </mc:Choice>
          <mc:Fallback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142C7F73-4F7A-0F4E-5DA0-7BE3283EE8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41093" y="365133"/>
                  <a:ext cx="243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70CEC4F9-F8AC-EF07-CB9D-8A69E8C8CADE}"/>
                    </a:ext>
                  </a:extLst>
                </p14:cNvPr>
                <p14:cNvContentPartPr/>
                <p14:nvPr/>
              </p14:nvContentPartPr>
              <p14:xfrm>
                <a:off x="4590213" y="485733"/>
                <a:ext cx="124200" cy="120960"/>
              </p14:xfrm>
            </p:contentPart>
          </mc:Choice>
          <mc:Fallback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70CEC4F9-F8AC-EF07-CB9D-8A69E8C8CA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81573" y="476733"/>
                  <a:ext cx="141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492" name="Freihand 211491">
                  <a:extLst>
                    <a:ext uri="{FF2B5EF4-FFF2-40B4-BE49-F238E27FC236}">
                      <a16:creationId xmlns:a16="http://schemas.microsoft.com/office/drawing/2014/main" id="{40050CC3-A917-5F79-B94C-9E1798E5CBAE}"/>
                    </a:ext>
                  </a:extLst>
                </p14:cNvPr>
                <p14:cNvContentPartPr/>
                <p14:nvPr/>
              </p14:nvContentPartPr>
              <p14:xfrm>
                <a:off x="4759773" y="368013"/>
                <a:ext cx="495720" cy="230400"/>
              </p14:xfrm>
            </p:contentPart>
          </mc:Choice>
          <mc:Fallback>
            <p:pic>
              <p:nvPicPr>
                <p:cNvPr id="211492" name="Freihand 211491">
                  <a:extLst>
                    <a:ext uri="{FF2B5EF4-FFF2-40B4-BE49-F238E27FC236}">
                      <a16:creationId xmlns:a16="http://schemas.microsoft.com/office/drawing/2014/main" id="{40050CC3-A917-5F79-B94C-9E1798E5CB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50773" y="359013"/>
                  <a:ext cx="5133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11495" name="Freihand 211494">
                <a:extLst>
                  <a:ext uri="{FF2B5EF4-FFF2-40B4-BE49-F238E27FC236}">
                    <a16:creationId xmlns:a16="http://schemas.microsoft.com/office/drawing/2014/main" id="{47DA69B4-2973-D1CB-DBF3-E0A40F003AF4}"/>
                  </a:ext>
                </a:extLst>
              </p14:cNvPr>
              <p14:cNvContentPartPr/>
              <p14:nvPr/>
            </p14:nvContentPartPr>
            <p14:xfrm>
              <a:off x="5488053" y="257493"/>
              <a:ext cx="168480" cy="217800"/>
            </p14:xfrm>
          </p:contentPart>
        </mc:Choice>
        <mc:Fallback>
          <p:pic>
            <p:nvPicPr>
              <p:cNvPr id="211495" name="Freihand 211494">
                <a:extLst>
                  <a:ext uri="{FF2B5EF4-FFF2-40B4-BE49-F238E27FC236}">
                    <a16:creationId xmlns:a16="http://schemas.microsoft.com/office/drawing/2014/main" id="{47DA69B4-2973-D1CB-DBF3-E0A40F003AF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79413" y="248493"/>
                <a:ext cx="186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11496" name="Freihand 211495">
                <a:extLst>
                  <a:ext uri="{FF2B5EF4-FFF2-40B4-BE49-F238E27FC236}">
                    <a16:creationId xmlns:a16="http://schemas.microsoft.com/office/drawing/2014/main" id="{81A7407F-F6D5-2DDC-9713-59A773D9C1D9}"/>
                  </a:ext>
                </a:extLst>
              </p14:cNvPr>
              <p14:cNvContentPartPr/>
              <p14:nvPr/>
            </p14:nvContentPartPr>
            <p14:xfrm>
              <a:off x="5568693" y="588693"/>
              <a:ext cx="54360" cy="33840"/>
            </p14:xfrm>
          </p:contentPart>
        </mc:Choice>
        <mc:Fallback>
          <p:pic>
            <p:nvPicPr>
              <p:cNvPr id="211496" name="Freihand 211495">
                <a:extLst>
                  <a:ext uri="{FF2B5EF4-FFF2-40B4-BE49-F238E27FC236}">
                    <a16:creationId xmlns:a16="http://schemas.microsoft.com/office/drawing/2014/main" id="{81A7407F-F6D5-2DDC-9713-59A773D9C1D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59693" y="579693"/>
                <a:ext cx="720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56" name="Gruppieren 211255">
            <a:extLst>
              <a:ext uri="{FF2B5EF4-FFF2-40B4-BE49-F238E27FC236}">
                <a16:creationId xmlns:a16="http://schemas.microsoft.com/office/drawing/2014/main" id="{DB60EF26-C09A-99D2-615E-BA524F2410CE}"/>
              </a:ext>
            </a:extLst>
          </p:cNvPr>
          <p:cNvGrpSpPr/>
          <p:nvPr/>
        </p:nvGrpSpPr>
        <p:grpSpPr>
          <a:xfrm>
            <a:off x="183453" y="1120053"/>
            <a:ext cx="4571280" cy="1456200"/>
            <a:chOff x="183453" y="1120053"/>
            <a:chExt cx="4571280" cy="14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499" name="Freihand 211498">
                  <a:extLst>
                    <a:ext uri="{FF2B5EF4-FFF2-40B4-BE49-F238E27FC236}">
                      <a16:creationId xmlns:a16="http://schemas.microsoft.com/office/drawing/2014/main" id="{7B417114-C37D-A497-23A3-099FC494E079}"/>
                    </a:ext>
                  </a:extLst>
                </p14:cNvPr>
                <p14:cNvContentPartPr/>
                <p14:nvPr/>
              </p14:nvContentPartPr>
              <p14:xfrm>
                <a:off x="326013" y="1206813"/>
                <a:ext cx="171360" cy="180000"/>
              </p14:xfrm>
            </p:contentPart>
          </mc:Choice>
          <mc:Fallback>
            <p:pic>
              <p:nvPicPr>
                <p:cNvPr id="211499" name="Freihand 211498">
                  <a:extLst>
                    <a:ext uri="{FF2B5EF4-FFF2-40B4-BE49-F238E27FC236}">
                      <a16:creationId xmlns:a16="http://schemas.microsoft.com/office/drawing/2014/main" id="{7B417114-C37D-A497-23A3-099FC494E0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013" y="1197813"/>
                  <a:ext cx="189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511" name="Freihand 211510">
                  <a:extLst>
                    <a:ext uri="{FF2B5EF4-FFF2-40B4-BE49-F238E27FC236}">
                      <a16:creationId xmlns:a16="http://schemas.microsoft.com/office/drawing/2014/main" id="{6D400A46-54DA-ACA7-BCC5-E396CE783204}"/>
                    </a:ext>
                  </a:extLst>
                </p14:cNvPr>
                <p14:cNvContentPartPr/>
                <p14:nvPr/>
              </p14:nvContentPartPr>
              <p14:xfrm>
                <a:off x="588453" y="1262253"/>
                <a:ext cx="146880" cy="117720"/>
              </p14:xfrm>
            </p:contentPart>
          </mc:Choice>
          <mc:Fallback>
            <p:pic>
              <p:nvPicPr>
                <p:cNvPr id="211511" name="Freihand 211510">
                  <a:extLst>
                    <a:ext uri="{FF2B5EF4-FFF2-40B4-BE49-F238E27FC236}">
                      <a16:creationId xmlns:a16="http://schemas.microsoft.com/office/drawing/2014/main" id="{6D400A46-54DA-ACA7-BCC5-E396CE7832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9813" y="1253613"/>
                  <a:ext cx="164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512" name="Freihand 211511">
                  <a:extLst>
                    <a:ext uri="{FF2B5EF4-FFF2-40B4-BE49-F238E27FC236}">
                      <a16:creationId xmlns:a16="http://schemas.microsoft.com/office/drawing/2014/main" id="{FB17D3C6-4EE1-79CA-D309-DCA243A707E5}"/>
                    </a:ext>
                  </a:extLst>
                </p14:cNvPr>
                <p14:cNvContentPartPr/>
                <p14:nvPr/>
              </p14:nvContentPartPr>
              <p14:xfrm>
                <a:off x="848733" y="1246413"/>
                <a:ext cx="129600" cy="111600"/>
              </p14:xfrm>
            </p:contentPart>
          </mc:Choice>
          <mc:Fallback>
            <p:pic>
              <p:nvPicPr>
                <p:cNvPr id="211512" name="Freihand 211511">
                  <a:extLst>
                    <a:ext uri="{FF2B5EF4-FFF2-40B4-BE49-F238E27FC236}">
                      <a16:creationId xmlns:a16="http://schemas.microsoft.com/office/drawing/2014/main" id="{FB17D3C6-4EE1-79CA-D309-DCA243A707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9733" y="1237413"/>
                  <a:ext cx="14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513" name="Freihand 211512">
                  <a:extLst>
                    <a:ext uri="{FF2B5EF4-FFF2-40B4-BE49-F238E27FC236}">
                      <a16:creationId xmlns:a16="http://schemas.microsoft.com/office/drawing/2014/main" id="{75B0DC9E-77EC-04EA-0DFD-7F44D059BC4C}"/>
                    </a:ext>
                  </a:extLst>
                </p14:cNvPr>
                <p14:cNvContentPartPr/>
                <p14:nvPr/>
              </p14:nvContentPartPr>
              <p14:xfrm>
                <a:off x="1228533" y="1228773"/>
                <a:ext cx="380520" cy="121320"/>
              </p14:xfrm>
            </p:contentPart>
          </mc:Choice>
          <mc:Fallback>
            <p:pic>
              <p:nvPicPr>
                <p:cNvPr id="211513" name="Freihand 211512">
                  <a:extLst>
                    <a:ext uri="{FF2B5EF4-FFF2-40B4-BE49-F238E27FC236}">
                      <a16:creationId xmlns:a16="http://schemas.microsoft.com/office/drawing/2014/main" id="{75B0DC9E-77EC-04EA-0DFD-7F44D059BC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19533" y="1219773"/>
                  <a:ext cx="398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516" name="Freihand 211515">
                  <a:extLst>
                    <a:ext uri="{FF2B5EF4-FFF2-40B4-BE49-F238E27FC236}">
                      <a16:creationId xmlns:a16="http://schemas.microsoft.com/office/drawing/2014/main" id="{5348D06F-9BBC-4E62-AAB0-494170679225}"/>
                    </a:ext>
                  </a:extLst>
                </p14:cNvPr>
                <p14:cNvContentPartPr/>
                <p14:nvPr/>
              </p14:nvContentPartPr>
              <p14:xfrm>
                <a:off x="1623813" y="1154253"/>
                <a:ext cx="146160" cy="177480"/>
              </p14:xfrm>
            </p:contentPart>
          </mc:Choice>
          <mc:Fallback>
            <p:pic>
              <p:nvPicPr>
                <p:cNvPr id="211516" name="Freihand 211515">
                  <a:extLst>
                    <a:ext uri="{FF2B5EF4-FFF2-40B4-BE49-F238E27FC236}">
                      <a16:creationId xmlns:a16="http://schemas.microsoft.com/office/drawing/2014/main" id="{5348D06F-9BBC-4E62-AAB0-4941706792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15173" y="1145613"/>
                  <a:ext cx="163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518" name="Freihand 211517">
                  <a:extLst>
                    <a:ext uri="{FF2B5EF4-FFF2-40B4-BE49-F238E27FC236}">
                      <a16:creationId xmlns:a16="http://schemas.microsoft.com/office/drawing/2014/main" id="{94067860-8724-3629-78C7-52593A4E02FE}"/>
                    </a:ext>
                  </a:extLst>
                </p14:cNvPr>
                <p14:cNvContentPartPr/>
                <p14:nvPr/>
              </p14:nvContentPartPr>
              <p14:xfrm>
                <a:off x="2050053" y="1157853"/>
                <a:ext cx="231480" cy="171720"/>
              </p14:xfrm>
            </p:contentPart>
          </mc:Choice>
          <mc:Fallback>
            <p:pic>
              <p:nvPicPr>
                <p:cNvPr id="211518" name="Freihand 211517">
                  <a:extLst>
                    <a:ext uri="{FF2B5EF4-FFF2-40B4-BE49-F238E27FC236}">
                      <a16:creationId xmlns:a16="http://schemas.microsoft.com/office/drawing/2014/main" id="{94067860-8724-3629-78C7-52593A4E02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1413" y="1149213"/>
                  <a:ext cx="249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520" name="Freihand 211519">
                  <a:extLst>
                    <a:ext uri="{FF2B5EF4-FFF2-40B4-BE49-F238E27FC236}">
                      <a16:creationId xmlns:a16="http://schemas.microsoft.com/office/drawing/2014/main" id="{F60C3286-52E3-DCEF-2939-3B4353932CED}"/>
                    </a:ext>
                  </a:extLst>
                </p14:cNvPr>
                <p14:cNvContentPartPr/>
                <p14:nvPr/>
              </p14:nvContentPartPr>
              <p14:xfrm>
                <a:off x="2393853" y="1141653"/>
                <a:ext cx="122400" cy="176760"/>
              </p14:xfrm>
            </p:contentPart>
          </mc:Choice>
          <mc:Fallback>
            <p:pic>
              <p:nvPicPr>
                <p:cNvPr id="211520" name="Freihand 211519">
                  <a:extLst>
                    <a:ext uri="{FF2B5EF4-FFF2-40B4-BE49-F238E27FC236}">
                      <a16:creationId xmlns:a16="http://schemas.microsoft.com/office/drawing/2014/main" id="{F60C3286-52E3-DCEF-2939-3B4353932C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84853" y="1133013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522" name="Freihand 211521">
                  <a:extLst>
                    <a:ext uri="{FF2B5EF4-FFF2-40B4-BE49-F238E27FC236}">
                      <a16:creationId xmlns:a16="http://schemas.microsoft.com/office/drawing/2014/main" id="{9652062B-8A98-FA94-4147-7E3056A127D4}"/>
                    </a:ext>
                  </a:extLst>
                </p14:cNvPr>
                <p14:cNvContentPartPr/>
                <p14:nvPr/>
              </p14:nvContentPartPr>
              <p14:xfrm>
                <a:off x="2585733" y="1146693"/>
                <a:ext cx="168840" cy="177480"/>
              </p14:xfrm>
            </p:contentPart>
          </mc:Choice>
          <mc:Fallback>
            <p:pic>
              <p:nvPicPr>
                <p:cNvPr id="211522" name="Freihand 211521">
                  <a:extLst>
                    <a:ext uri="{FF2B5EF4-FFF2-40B4-BE49-F238E27FC236}">
                      <a16:creationId xmlns:a16="http://schemas.microsoft.com/office/drawing/2014/main" id="{9652062B-8A98-FA94-4147-7E3056A127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77093" y="1137693"/>
                  <a:ext cx="186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523" name="Freihand 211522">
                  <a:extLst>
                    <a:ext uri="{FF2B5EF4-FFF2-40B4-BE49-F238E27FC236}">
                      <a16:creationId xmlns:a16="http://schemas.microsoft.com/office/drawing/2014/main" id="{0FE34760-7CD8-D86D-38FC-48E85583313B}"/>
                    </a:ext>
                  </a:extLst>
                </p14:cNvPr>
                <p14:cNvContentPartPr/>
                <p14:nvPr/>
              </p14:nvContentPartPr>
              <p14:xfrm>
                <a:off x="2957253" y="1196013"/>
                <a:ext cx="397080" cy="77760"/>
              </p14:xfrm>
            </p:contentPart>
          </mc:Choice>
          <mc:Fallback>
            <p:pic>
              <p:nvPicPr>
                <p:cNvPr id="211523" name="Freihand 211522">
                  <a:extLst>
                    <a:ext uri="{FF2B5EF4-FFF2-40B4-BE49-F238E27FC236}">
                      <a16:creationId xmlns:a16="http://schemas.microsoft.com/office/drawing/2014/main" id="{0FE34760-7CD8-D86D-38FC-48E85583313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48253" y="1187013"/>
                  <a:ext cx="414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528" name="Freihand 211527">
                  <a:extLst>
                    <a:ext uri="{FF2B5EF4-FFF2-40B4-BE49-F238E27FC236}">
                      <a16:creationId xmlns:a16="http://schemas.microsoft.com/office/drawing/2014/main" id="{63335C21-D7FF-1C20-60DE-9B126DABBD3B}"/>
                    </a:ext>
                  </a:extLst>
                </p14:cNvPr>
                <p14:cNvContentPartPr/>
                <p14:nvPr/>
              </p14:nvContentPartPr>
              <p14:xfrm>
                <a:off x="3389253" y="1143813"/>
                <a:ext cx="93600" cy="130320"/>
              </p14:xfrm>
            </p:contentPart>
          </mc:Choice>
          <mc:Fallback>
            <p:pic>
              <p:nvPicPr>
                <p:cNvPr id="211528" name="Freihand 211527">
                  <a:extLst>
                    <a:ext uri="{FF2B5EF4-FFF2-40B4-BE49-F238E27FC236}">
                      <a16:creationId xmlns:a16="http://schemas.microsoft.com/office/drawing/2014/main" id="{63335C21-D7FF-1C20-60DE-9B126DABBD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80253" y="1134813"/>
                  <a:ext cx="111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530" name="Freihand 211529">
                  <a:extLst>
                    <a:ext uri="{FF2B5EF4-FFF2-40B4-BE49-F238E27FC236}">
                      <a16:creationId xmlns:a16="http://schemas.microsoft.com/office/drawing/2014/main" id="{4B14AE24-BD27-BDD4-0CB7-452B7358A0C1}"/>
                    </a:ext>
                  </a:extLst>
                </p14:cNvPr>
                <p14:cNvContentPartPr/>
                <p14:nvPr/>
              </p14:nvContentPartPr>
              <p14:xfrm>
                <a:off x="3606333" y="1170813"/>
                <a:ext cx="236160" cy="126360"/>
              </p14:xfrm>
            </p:contentPart>
          </mc:Choice>
          <mc:Fallback>
            <p:pic>
              <p:nvPicPr>
                <p:cNvPr id="211530" name="Freihand 211529">
                  <a:extLst>
                    <a:ext uri="{FF2B5EF4-FFF2-40B4-BE49-F238E27FC236}">
                      <a16:creationId xmlns:a16="http://schemas.microsoft.com/office/drawing/2014/main" id="{4B14AE24-BD27-BDD4-0CB7-452B7358A0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7693" y="1162173"/>
                  <a:ext cx="253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531" name="Freihand 211530">
                  <a:extLst>
                    <a:ext uri="{FF2B5EF4-FFF2-40B4-BE49-F238E27FC236}">
                      <a16:creationId xmlns:a16="http://schemas.microsoft.com/office/drawing/2014/main" id="{9521B93B-EE57-0E50-BE47-9C687ADE9FC6}"/>
                    </a:ext>
                  </a:extLst>
                </p14:cNvPr>
                <p14:cNvContentPartPr/>
                <p14:nvPr/>
              </p14:nvContentPartPr>
              <p14:xfrm>
                <a:off x="3914493" y="1145253"/>
                <a:ext cx="130680" cy="199800"/>
              </p14:xfrm>
            </p:contentPart>
          </mc:Choice>
          <mc:Fallback>
            <p:pic>
              <p:nvPicPr>
                <p:cNvPr id="211531" name="Freihand 211530">
                  <a:extLst>
                    <a:ext uri="{FF2B5EF4-FFF2-40B4-BE49-F238E27FC236}">
                      <a16:creationId xmlns:a16="http://schemas.microsoft.com/office/drawing/2014/main" id="{9521B93B-EE57-0E50-BE47-9C687ADE9F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5493" y="1136613"/>
                  <a:ext cx="148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533" name="Freihand 211532">
                  <a:extLst>
                    <a:ext uri="{FF2B5EF4-FFF2-40B4-BE49-F238E27FC236}">
                      <a16:creationId xmlns:a16="http://schemas.microsoft.com/office/drawing/2014/main" id="{8D54F840-4A09-00CB-4065-2495032D538E}"/>
                    </a:ext>
                  </a:extLst>
                </p14:cNvPr>
                <p14:cNvContentPartPr/>
                <p14:nvPr/>
              </p14:nvContentPartPr>
              <p14:xfrm>
                <a:off x="4155693" y="1158213"/>
                <a:ext cx="126360" cy="189360"/>
              </p14:xfrm>
            </p:contentPart>
          </mc:Choice>
          <mc:Fallback>
            <p:pic>
              <p:nvPicPr>
                <p:cNvPr id="211533" name="Freihand 211532">
                  <a:extLst>
                    <a:ext uri="{FF2B5EF4-FFF2-40B4-BE49-F238E27FC236}">
                      <a16:creationId xmlns:a16="http://schemas.microsoft.com/office/drawing/2014/main" id="{8D54F840-4A09-00CB-4065-2495032D538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6693" y="1149213"/>
                  <a:ext cx="14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538" name="Freihand 211537">
                  <a:extLst>
                    <a:ext uri="{FF2B5EF4-FFF2-40B4-BE49-F238E27FC236}">
                      <a16:creationId xmlns:a16="http://schemas.microsoft.com/office/drawing/2014/main" id="{051BFBCE-4B49-B723-3251-AFFD7A29E922}"/>
                    </a:ext>
                  </a:extLst>
                </p14:cNvPr>
                <p14:cNvContentPartPr/>
                <p14:nvPr/>
              </p14:nvContentPartPr>
              <p14:xfrm>
                <a:off x="2750613" y="1360173"/>
                <a:ext cx="12960" cy="105840"/>
              </p14:xfrm>
            </p:contentPart>
          </mc:Choice>
          <mc:Fallback>
            <p:pic>
              <p:nvPicPr>
                <p:cNvPr id="211538" name="Freihand 211537">
                  <a:extLst>
                    <a:ext uri="{FF2B5EF4-FFF2-40B4-BE49-F238E27FC236}">
                      <a16:creationId xmlns:a16="http://schemas.microsoft.com/office/drawing/2014/main" id="{051BFBCE-4B49-B723-3251-AFFD7A29E9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41973" y="1351173"/>
                  <a:ext cx="30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539" name="Freihand 211538">
                  <a:extLst>
                    <a:ext uri="{FF2B5EF4-FFF2-40B4-BE49-F238E27FC236}">
                      <a16:creationId xmlns:a16="http://schemas.microsoft.com/office/drawing/2014/main" id="{06F6C617-D09A-F06D-1C23-C9E458DD2077}"/>
                    </a:ext>
                  </a:extLst>
                </p14:cNvPr>
                <p14:cNvContentPartPr/>
                <p14:nvPr/>
              </p14:nvContentPartPr>
              <p14:xfrm>
                <a:off x="2826933" y="1160733"/>
                <a:ext cx="54720" cy="177480"/>
              </p14:xfrm>
            </p:contentPart>
          </mc:Choice>
          <mc:Fallback>
            <p:pic>
              <p:nvPicPr>
                <p:cNvPr id="211539" name="Freihand 211538">
                  <a:extLst>
                    <a:ext uri="{FF2B5EF4-FFF2-40B4-BE49-F238E27FC236}">
                      <a16:creationId xmlns:a16="http://schemas.microsoft.com/office/drawing/2014/main" id="{06F6C617-D09A-F06D-1C23-C9E458DD20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18293" y="1152093"/>
                  <a:ext cx="72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540" name="Freihand 211539">
                  <a:extLst>
                    <a:ext uri="{FF2B5EF4-FFF2-40B4-BE49-F238E27FC236}">
                      <a16:creationId xmlns:a16="http://schemas.microsoft.com/office/drawing/2014/main" id="{7F554DEA-4E67-67F6-1164-AF84AAD143B5}"/>
                    </a:ext>
                  </a:extLst>
                </p14:cNvPr>
                <p14:cNvContentPartPr/>
                <p14:nvPr/>
              </p14:nvContentPartPr>
              <p14:xfrm>
                <a:off x="2855373" y="1120053"/>
                <a:ext cx="120600" cy="178560"/>
              </p14:xfrm>
            </p:contentPart>
          </mc:Choice>
          <mc:Fallback>
            <p:pic>
              <p:nvPicPr>
                <p:cNvPr id="211540" name="Freihand 211539">
                  <a:extLst>
                    <a:ext uri="{FF2B5EF4-FFF2-40B4-BE49-F238E27FC236}">
                      <a16:creationId xmlns:a16="http://schemas.microsoft.com/office/drawing/2014/main" id="{7F554DEA-4E67-67F6-1164-AF84AAD143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46373" y="1111053"/>
                  <a:ext cx="138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541" name="Freihand 211540">
                  <a:extLst>
                    <a:ext uri="{FF2B5EF4-FFF2-40B4-BE49-F238E27FC236}">
                      <a16:creationId xmlns:a16="http://schemas.microsoft.com/office/drawing/2014/main" id="{9FCDA12D-DE04-7E98-12E7-FF4CC1B9C89C}"/>
                    </a:ext>
                  </a:extLst>
                </p14:cNvPr>
                <p14:cNvContentPartPr/>
                <p14:nvPr/>
              </p14:nvContentPartPr>
              <p14:xfrm>
                <a:off x="2919813" y="1184133"/>
                <a:ext cx="121320" cy="11520"/>
              </p14:xfrm>
            </p:contentPart>
          </mc:Choice>
          <mc:Fallback>
            <p:pic>
              <p:nvPicPr>
                <p:cNvPr id="211541" name="Freihand 211540">
                  <a:extLst>
                    <a:ext uri="{FF2B5EF4-FFF2-40B4-BE49-F238E27FC236}">
                      <a16:creationId xmlns:a16="http://schemas.microsoft.com/office/drawing/2014/main" id="{9FCDA12D-DE04-7E98-12E7-FF4CC1B9C8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11173" y="1175133"/>
                  <a:ext cx="138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543" name="Freihand 211542">
                  <a:extLst>
                    <a:ext uri="{FF2B5EF4-FFF2-40B4-BE49-F238E27FC236}">
                      <a16:creationId xmlns:a16="http://schemas.microsoft.com/office/drawing/2014/main" id="{F0E3196B-8CE4-3C94-8280-7098783F39B5}"/>
                    </a:ext>
                  </a:extLst>
                </p14:cNvPr>
                <p14:cNvContentPartPr/>
                <p14:nvPr/>
              </p14:nvContentPartPr>
              <p14:xfrm>
                <a:off x="4357653" y="1323453"/>
                <a:ext cx="13320" cy="86400"/>
              </p14:xfrm>
            </p:contentPart>
          </mc:Choice>
          <mc:Fallback>
            <p:pic>
              <p:nvPicPr>
                <p:cNvPr id="211543" name="Freihand 211542">
                  <a:extLst>
                    <a:ext uri="{FF2B5EF4-FFF2-40B4-BE49-F238E27FC236}">
                      <a16:creationId xmlns:a16="http://schemas.microsoft.com/office/drawing/2014/main" id="{F0E3196B-8CE4-3C94-8280-7098783F39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49013" y="1314453"/>
                  <a:ext cx="30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544" name="Freihand 211543">
                  <a:extLst>
                    <a:ext uri="{FF2B5EF4-FFF2-40B4-BE49-F238E27FC236}">
                      <a16:creationId xmlns:a16="http://schemas.microsoft.com/office/drawing/2014/main" id="{574AA02D-BAA7-D068-8E92-03FF88CF7EE9}"/>
                    </a:ext>
                  </a:extLst>
                </p14:cNvPr>
                <p14:cNvContentPartPr/>
                <p14:nvPr/>
              </p14:nvContentPartPr>
              <p14:xfrm>
                <a:off x="4431453" y="1160733"/>
                <a:ext cx="153720" cy="184680"/>
              </p14:xfrm>
            </p:contentPart>
          </mc:Choice>
          <mc:Fallback>
            <p:pic>
              <p:nvPicPr>
                <p:cNvPr id="211544" name="Freihand 211543">
                  <a:extLst>
                    <a:ext uri="{FF2B5EF4-FFF2-40B4-BE49-F238E27FC236}">
                      <a16:creationId xmlns:a16="http://schemas.microsoft.com/office/drawing/2014/main" id="{574AA02D-BAA7-D068-8E92-03FF88CF7E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22453" y="1152093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546" name="Freihand 211545">
                  <a:extLst>
                    <a:ext uri="{FF2B5EF4-FFF2-40B4-BE49-F238E27FC236}">
                      <a16:creationId xmlns:a16="http://schemas.microsoft.com/office/drawing/2014/main" id="{E4B4C1E3-4375-7634-AFF1-F1FFF87CC4EB}"/>
                    </a:ext>
                  </a:extLst>
                </p14:cNvPr>
                <p14:cNvContentPartPr/>
                <p14:nvPr/>
              </p14:nvContentPartPr>
              <p14:xfrm>
                <a:off x="4642053" y="1143093"/>
                <a:ext cx="93240" cy="196560"/>
              </p14:xfrm>
            </p:contentPart>
          </mc:Choice>
          <mc:Fallback>
            <p:pic>
              <p:nvPicPr>
                <p:cNvPr id="211546" name="Freihand 211545">
                  <a:extLst>
                    <a:ext uri="{FF2B5EF4-FFF2-40B4-BE49-F238E27FC236}">
                      <a16:creationId xmlns:a16="http://schemas.microsoft.com/office/drawing/2014/main" id="{E4B4C1E3-4375-7634-AFF1-F1FFF87CC4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33413" y="1134093"/>
                  <a:ext cx="110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572" name="Freihand 211571">
                  <a:extLst>
                    <a:ext uri="{FF2B5EF4-FFF2-40B4-BE49-F238E27FC236}">
                      <a16:creationId xmlns:a16="http://schemas.microsoft.com/office/drawing/2014/main" id="{960741D7-E7FE-C5A4-F3D6-2A0CCCF04D10}"/>
                    </a:ext>
                  </a:extLst>
                </p14:cNvPr>
                <p14:cNvContentPartPr/>
                <p14:nvPr/>
              </p14:nvContentPartPr>
              <p14:xfrm>
                <a:off x="2789493" y="1682373"/>
                <a:ext cx="108360" cy="154080"/>
              </p14:xfrm>
            </p:contentPart>
          </mc:Choice>
          <mc:Fallback>
            <p:pic>
              <p:nvPicPr>
                <p:cNvPr id="211572" name="Freihand 211571">
                  <a:extLst>
                    <a:ext uri="{FF2B5EF4-FFF2-40B4-BE49-F238E27FC236}">
                      <a16:creationId xmlns:a16="http://schemas.microsoft.com/office/drawing/2014/main" id="{960741D7-E7FE-C5A4-F3D6-2A0CCCF04D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80493" y="1673373"/>
                  <a:ext cx="126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573" name="Freihand 211572">
                  <a:extLst>
                    <a:ext uri="{FF2B5EF4-FFF2-40B4-BE49-F238E27FC236}">
                      <a16:creationId xmlns:a16="http://schemas.microsoft.com/office/drawing/2014/main" id="{279E3D80-50DF-FA24-9416-8FED460226AF}"/>
                    </a:ext>
                  </a:extLst>
                </p14:cNvPr>
                <p14:cNvContentPartPr/>
                <p14:nvPr/>
              </p14:nvContentPartPr>
              <p14:xfrm>
                <a:off x="2933493" y="1664013"/>
                <a:ext cx="63720" cy="169920"/>
              </p14:xfrm>
            </p:contentPart>
          </mc:Choice>
          <mc:Fallback>
            <p:pic>
              <p:nvPicPr>
                <p:cNvPr id="211573" name="Freihand 211572">
                  <a:extLst>
                    <a:ext uri="{FF2B5EF4-FFF2-40B4-BE49-F238E27FC236}">
                      <a16:creationId xmlns:a16="http://schemas.microsoft.com/office/drawing/2014/main" id="{279E3D80-50DF-FA24-9416-8FED460226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24493" y="1655373"/>
                  <a:ext cx="81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574" name="Freihand 211573">
                  <a:extLst>
                    <a:ext uri="{FF2B5EF4-FFF2-40B4-BE49-F238E27FC236}">
                      <a16:creationId xmlns:a16="http://schemas.microsoft.com/office/drawing/2014/main" id="{06C4839D-ED80-058F-10A1-E8F3F45C3BD4}"/>
                    </a:ext>
                  </a:extLst>
                </p14:cNvPr>
                <p14:cNvContentPartPr/>
                <p14:nvPr/>
              </p14:nvContentPartPr>
              <p14:xfrm>
                <a:off x="3011973" y="1660773"/>
                <a:ext cx="93600" cy="167040"/>
              </p14:xfrm>
            </p:contentPart>
          </mc:Choice>
          <mc:Fallback>
            <p:pic>
              <p:nvPicPr>
                <p:cNvPr id="211574" name="Freihand 211573">
                  <a:extLst>
                    <a:ext uri="{FF2B5EF4-FFF2-40B4-BE49-F238E27FC236}">
                      <a16:creationId xmlns:a16="http://schemas.microsoft.com/office/drawing/2014/main" id="{06C4839D-ED80-058F-10A1-E8F3F45C3B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02973" y="1652133"/>
                  <a:ext cx="111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575" name="Freihand 211574">
                  <a:extLst>
                    <a:ext uri="{FF2B5EF4-FFF2-40B4-BE49-F238E27FC236}">
                      <a16:creationId xmlns:a16="http://schemas.microsoft.com/office/drawing/2014/main" id="{577A3D8F-5EE2-A4C1-C129-E39AC67DE866}"/>
                    </a:ext>
                  </a:extLst>
                </p14:cNvPr>
                <p14:cNvContentPartPr/>
                <p14:nvPr/>
              </p14:nvContentPartPr>
              <p14:xfrm>
                <a:off x="3102693" y="1822773"/>
                <a:ext cx="21960" cy="95040"/>
              </p14:xfrm>
            </p:contentPart>
          </mc:Choice>
          <mc:Fallback>
            <p:pic>
              <p:nvPicPr>
                <p:cNvPr id="211575" name="Freihand 211574">
                  <a:extLst>
                    <a:ext uri="{FF2B5EF4-FFF2-40B4-BE49-F238E27FC236}">
                      <a16:creationId xmlns:a16="http://schemas.microsoft.com/office/drawing/2014/main" id="{577A3D8F-5EE2-A4C1-C129-E39AC67DE8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94053" y="1813773"/>
                  <a:ext cx="39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576" name="Freihand 211575">
                  <a:extLst>
                    <a:ext uri="{FF2B5EF4-FFF2-40B4-BE49-F238E27FC236}">
                      <a16:creationId xmlns:a16="http://schemas.microsoft.com/office/drawing/2014/main" id="{E41D6E5C-8028-21A0-8587-DA0619815FE8}"/>
                    </a:ext>
                  </a:extLst>
                </p14:cNvPr>
                <p14:cNvContentPartPr/>
                <p14:nvPr/>
              </p14:nvContentPartPr>
              <p14:xfrm>
                <a:off x="3150213" y="1683453"/>
                <a:ext cx="75600" cy="133560"/>
              </p14:xfrm>
            </p:contentPart>
          </mc:Choice>
          <mc:Fallback>
            <p:pic>
              <p:nvPicPr>
                <p:cNvPr id="211576" name="Freihand 211575">
                  <a:extLst>
                    <a:ext uri="{FF2B5EF4-FFF2-40B4-BE49-F238E27FC236}">
                      <a16:creationId xmlns:a16="http://schemas.microsoft.com/office/drawing/2014/main" id="{E41D6E5C-8028-21A0-8587-DA0619815F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41213" y="1674813"/>
                  <a:ext cx="93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577" name="Freihand 211576">
                  <a:extLst>
                    <a:ext uri="{FF2B5EF4-FFF2-40B4-BE49-F238E27FC236}">
                      <a16:creationId xmlns:a16="http://schemas.microsoft.com/office/drawing/2014/main" id="{0BDB2035-1464-E307-92AB-BDDD51CEAFEF}"/>
                    </a:ext>
                  </a:extLst>
                </p14:cNvPr>
                <p14:cNvContentPartPr/>
                <p14:nvPr/>
              </p14:nvContentPartPr>
              <p14:xfrm>
                <a:off x="3184773" y="1630893"/>
                <a:ext cx="181800" cy="195840"/>
              </p14:xfrm>
            </p:contentPart>
          </mc:Choice>
          <mc:Fallback>
            <p:pic>
              <p:nvPicPr>
                <p:cNvPr id="211577" name="Freihand 211576">
                  <a:extLst>
                    <a:ext uri="{FF2B5EF4-FFF2-40B4-BE49-F238E27FC236}">
                      <a16:creationId xmlns:a16="http://schemas.microsoft.com/office/drawing/2014/main" id="{0BDB2035-1464-E307-92AB-BDDD51CEAF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76133" y="1621893"/>
                  <a:ext cx="199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578" name="Freihand 211577">
                  <a:extLst>
                    <a:ext uri="{FF2B5EF4-FFF2-40B4-BE49-F238E27FC236}">
                      <a16:creationId xmlns:a16="http://schemas.microsoft.com/office/drawing/2014/main" id="{DDBFE229-D6EB-C593-40A9-CFB1B2B68247}"/>
                    </a:ext>
                  </a:extLst>
                </p14:cNvPr>
                <p14:cNvContentPartPr/>
                <p14:nvPr/>
              </p14:nvContentPartPr>
              <p14:xfrm>
                <a:off x="3301053" y="1587333"/>
                <a:ext cx="178920" cy="270360"/>
              </p14:xfrm>
            </p:contentPart>
          </mc:Choice>
          <mc:Fallback>
            <p:pic>
              <p:nvPicPr>
                <p:cNvPr id="211578" name="Freihand 211577">
                  <a:extLst>
                    <a:ext uri="{FF2B5EF4-FFF2-40B4-BE49-F238E27FC236}">
                      <a16:creationId xmlns:a16="http://schemas.microsoft.com/office/drawing/2014/main" id="{DDBFE229-D6EB-C593-40A9-CFB1B2B682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92053" y="1578333"/>
                  <a:ext cx="196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579" name="Freihand 211578">
                  <a:extLst>
                    <a:ext uri="{FF2B5EF4-FFF2-40B4-BE49-F238E27FC236}">
                      <a16:creationId xmlns:a16="http://schemas.microsoft.com/office/drawing/2014/main" id="{020A5037-5A9E-5168-098C-E30839CA202E}"/>
                    </a:ext>
                  </a:extLst>
                </p14:cNvPr>
                <p14:cNvContentPartPr/>
                <p14:nvPr/>
              </p14:nvContentPartPr>
              <p14:xfrm>
                <a:off x="3422733" y="1625493"/>
                <a:ext cx="167040" cy="169920"/>
              </p14:xfrm>
            </p:contentPart>
          </mc:Choice>
          <mc:Fallback>
            <p:pic>
              <p:nvPicPr>
                <p:cNvPr id="211579" name="Freihand 211578">
                  <a:extLst>
                    <a:ext uri="{FF2B5EF4-FFF2-40B4-BE49-F238E27FC236}">
                      <a16:creationId xmlns:a16="http://schemas.microsoft.com/office/drawing/2014/main" id="{020A5037-5A9E-5168-098C-E30839CA20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14093" y="1616493"/>
                  <a:ext cx="184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580" name="Freihand 211579">
                  <a:extLst>
                    <a:ext uri="{FF2B5EF4-FFF2-40B4-BE49-F238E27FC236}">
                      <a16:creationId xmlns:a16="http://schemas.microsoft.com/office/drawing/2014/main" id="{98B8C0BD-D62A-57E5-E7DD-A8D1C7745135}"/>
                    </a:ext>
                  </a:extLst>
                </p14:cNvPr>
                <p14:cNvContentPartPr/>
                <p14:nvPr/>
              </p14:nvContentPartPr>
              <p14:xfrm>
                <a:off x="3623613" y="1639173"/>
                <a:ext cx="36720" cy="166320"/>
              </p14:xfrm>
            </p:contentPart>
          </mc:Choice>
          <mc:Fallback>
            <p:pic>
              <p:nvPicPr>
                <p:cNvPr id="211580" name="Freihand 211579">
                  <a:extLst>
                    <a:ext uri="{FF2B5EF4-FFF2-40B4-BE49-F238E27FC236}">
                      <a16:creationId xmlns:a16="http://schemas.microsoft.com/office/drawing/2014/main" id="{98B8C0BD-D62A-57E5-E7DD-A8D1C77451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14613" y="1630533"/>
                  <a:ext cx="54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1581" name="Freihand 211580">
                  <a:extLst>
                    <a:ext uri="{FF2B5EF4-FFF2-40B4-BE49-F238E27FC236}">
                      <a16:creationId xmlns:a16="http://schemas.microsoft.com/office/drawing/2014/main" id="{E75C3FCA-151A-5449-CEC5-7BBCE875F70D}"/>
                    </a:ext>
                  </a:extLst>
                </p14:cNvPr>
                <p14:cNvContentPartPr/>
                <p14:nvPr/>
              </p14:nvContentPartPr>
              <p14:xfrm>
                <a:off x="3598773" y="1709013"/>
                <a:ext cx="97200" cy="12600"/>
              </p14:xfrm>
            </p:contentPart>
          </mc:Choice>
          <mc:Fallback>
            <p:pic>
              <p:nvPicPr>
                <p:cNvPr id="211581" name="Freihand 211580">
                  <a:extLst>
                    <a:ext uri="{FF2B5EF4-FFF2-40B4-BE49-F238E27FC236}">
                      <a16:creationId xmlns:a16="http://schemas.microsoft.com/office/drawing/2014/main" id="{E75C3FCA-151A-5449-CEC5-7BBCE875F7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90133" y="1700373"/>
                  <a:ext cx="11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582" name="Freihand 211581">
                  <a:extLst>
                    <a:ext uri="{FF2B5EF4-FFF2-40B4-BE49-F238E27FC236}">
                      <a16:creationId xmlns:a16="http://schemas.microsoft.com/office/drawing/2014/main" id="{F64CA5B7-93AC-B9F5-E88E-8FCECDBD2952}"/>
                    </a:ext>
                  </a:extLst>
                </p14:cNvPr>
                <p14:cNvContentPartPr/>
                <p14:nvPr/>
              </p14:nvContentPartPr>
              <p14:xfrm>
                <a:off x="3757533" y="1642773"/>
                <a:ext cx="128160" cy="161280"/>
              </p14:xfrm>
            </p:contentPart>
          </mc:Choice>
          <mc:Fallback>
            <p:pic>
              <p:nvPicPr>
                <p:cNvPr id="211582" name="Freihand 211581">
                  <a:extLst>
                    <a:ext uri="{FF2B5EF4-FFF2-40B4-BE49-F238E27FC236}">
                      <a16:creationId xmlns:a16="http://schemas.microsoft.com/office/drawing/2014/main" id="{F64CA5B7-93AC-B9F5-E88E-8FCECDBD295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48893" y="1633773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583" name="Freihand 211582">
                  <a:extLst>
                    <a:ext uri="{FF2B5EF4-FFF2-40B4-BE49-F238E27FC236}">
                      <a16:creationId xmlns:a16="http://schemas.microsoft.com/office/drawing/2014/main" id="{CC44E9EC-AF5E-A049-E058-90668F5669E9}"/>
                    </a:ext>
                  </a:extLst>
                </p14:cNvPr>
                <p14:cNvContentPartPr/>
                <p14:nvPr/>
              </p14:nvContentPartPr>
              <p14:xfrm>
                <a:off x="3909093" y="1638093"/>
                <a:ext cx="104400" cy="136800"/>
              </p14:xfrm>
            </p:contentPart>
          </mc:Choice>
          <mc:Fallback>
            <p:pic>
              <p:nvPicPr>
                <p:cNvPr id="211583" name="Freihand 211582">
                  <a:extLst>
                    <a:ext uri="{FF2B5EF4-FFF2-40B4-BE49-F238E27FC236}">
                      <a16:creationId xmlns:a16="http://schemas.microsoft.com/office/drawing/2014/main" id="{CC44E9EC-AF5E-A049-E058-90668F5669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00093" y="1629453"/>
                  <a:ext cx="12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077" name="Freihand 211076">
                  <a:extLst>
                    <a:ext uri="{FF2B5EF4-FFF2-40B4-BE49-F238E27FC236}">
                      <a16:creationId xmlns:a16="http://schemas.microsoft.com/office/drawing/2014/main" id="{989E2A29-A443-33BC-16DE-EA3D64F4F1B0}"/>
                    </a:ext>
                  </a:extLst>
                </p14:cNvPr>
                <p14:cNvContentPartPr/>
                <p14:nvPr/>
              </p14:nvContentPartPr>
              <p14:xfrm>
                <a:off x="4037253" y="1756893"/>
                <a:ext cx="21240" cy="80280"/>
              </p14:xfrm>
            </p:contentPart>
          </mc:Choice>
          <mc:Fallback>
            <p:pic>
              <p:nvPicPr>
                <p:cNvPr id="211077" name="Freihand 211076">
                  <a:extLst>
                    <a:ext uri="{FF2B5EF4-FFF2-40B4-BE49-F238E27FC236}">
                      <a16:creationId xmlns:a16="http://schemas.microsoft.com/office/drawing/2014/main" id="{989E2A29-A443-33BC-16DE-EA3D64F4F1B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28253" y="1748253"/>
                  <a:ext cx="3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1080" name="Freihand 211079">
                  <a:extLst>
                    <a:ext uri="{FF2B5EF4-FFF2-40B4-BE49-F238E27FC236}">
                      <a16:creationId xmlns:a16="http://schemas.microsoft.com/office/drawing/2014/main" id="{5CCB9AF4-0582-EA9D-3DF3-D783EA7D5FBE}"/>
                    </a:ext>
                  </a:extLst>
                </p14:cNvPr>
                <p14:cNvContentPartPr/>
                <p14:nvPr/>
              </p14:nvContentPartPr>
              <p14:xfrm>
                <a:off x="4091613" y="1639173"/>
                <a:ext cx="115200" cy="154440"/>
              </p14:xfrm>
            </p:contentPart>
          </mc:Choice>
          <mc:Fallback>
            <p:pic>
              <p:nvPicPr>
                <p:cNvPr id="211080" name="Freihand 211079">
                  <a:extLst>
                    <a:ext uri="{FF2B5EF4-FFF2-40B4-BE49-F238E27FC236}">
                      <a16:creationId xmlns:a16="http://schemas.microsoft.com/office/drawing/2014/main" id="{5CCB9AF4-0582-EA9D-3DF3-D783EA7D5F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82973" y="1630533"/>
                  <a:ext cx="132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30A496DF-BA3C-DF8E-219A-E3069F230F3F}"/>
                    </a:ext>
                  </a:extLst>
                </p14:cNvPr>
                <p14:cNvContentPartPr/>
                <p14:nvPr/>
              </p14:nvContentPartPr>
              <p14:xfrm>
                <a:off x="4220853" y="1660773"/>
                <a:ext cx="98280" cy="115200"/>
              </p14:xfrm>
            </p:contentPart>
          </mc:Choice>
          <mc:Fallback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30A496DF-BA3C-DF8E-219A-E3069F230F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12213" y="1652133"/>
                  <a:ext cx="115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17327815-2D65-B4B8-5A86-131B83481B1D}"/>
                    </a:ext>
                  </a:extLst>
                </p14:cNvPr>
                <p14:cNvContentPartPr/>
                <p14:nvPr/>
              </p14:nvContentPartPr>
              <p14:xfrm>
                <a:off x="4360533" y="1656093"/>
                <a:ext cx="114480" cy="142920"/>
              </p14:xfrm>
            </p:contentPart>
          </mc:Choice>
          <mc:Fallback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17327815-2D65-B4B8-5A86-131B83481B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51533" y="1647093"/>
                  <a:ext cx="13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F47E48AA-4A94-2F49-F253-9D9811DF8BF0}"/>
                    </a:ext>
                  </a:extLst>
                </p14:cNvPr>
                <p14:cNvContentPartPr/>
                <p14:nvPr/>
              </p14:nvContentPartPr>
              <p14:xfrm>
                <a:off x="4357293" y="1597773"/>
                <a:ext cx="70200" cy="60840"/>
              </p14:xfrm>
            </p:contentPart>
          </mc:Choice>
          <mc:Fallback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F47E48AA-4A94-2F49-F253-9D9811DF8B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48293" y="1588773"/>
                  <a:ext cx="8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44E912A4-E56E-9E7E-2DBA-B8ED8EF97027}"/>
                    </a:ext>
                  </a:extLst>
                </p14:cNvPr>
                <p14:cNvContentPartPr/>
                <p14:nvPr/>
              </p14:nvContentPartPr>
              <p14:xfrm>
                <a:off x="4444413" y="1587693"/>
                <a:ext cx="194400" cy="399600"/>
              </p14:xfrm>
            </p:contentPart>
          </mc:Choice>
          <mc:Fallback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44E912A4-E56E-9E7E-2DBA-B8ED8EF970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35773" y="1579053"/>
                  <a:ext cx="2120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5B3A2DA6-1A21-2F70-93FB-BA371D761990}"/>
                    </a:ext>
                  </a:extLst>
                </p14:cNvPr>
                <p14:cNvContentPartPr/>
                <p14:nvPr/>
              </p14:nvContentPartPr>
              <p14:xfrm>
                <a:off x="3156693" y="1418853"/>
                <a:ext cx="613440" cy="180360"/>
              </p14:xfrm>
            </p:contentPart>
          </mc:Choice>
          <mc:Fallback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5B3A2DA6-1A21-2F70-93FB-BA371D76199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48053" y="1410213"/>
                  <a:ext cx="631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33AFF5A7-8CEB-4786-4CA1-9C4BCF1BBD8C}"/>
                    </a:ext>
                  </a:extLst>
                </p14:cNvPr>
                <p14:cNvContentPartPr/>
                <p14:nvPr/>
              </p14:nvContentPartPr>
              <p14:xfrm>
                <a:off x="3719733" y="1429653"/>
                <a:ext cx="162720" cy="174600"/>
              </p14:xfrm>
            </p:contentPart>
          </mc:Choice>
          <mc:Fallback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33AFF5A7-8CEB-4786-4CA1-9C4BCF1BBD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11093" y="1421013"/>
                  <a:ext cx="180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127" name="Freihand 211126">
                  <a:extLst>
                    <a:ext uri="{FF2B5EF4-FFF2-40B4-BE49-F238E27FC236}">
                      <a16:creationId xmlns:a16="http://schemas.microsoft.com/office/drawing/2014/main" id="{4982A066-7079-3AA7-6B03-94293387E5D4}"/>
                    </a:ext>
                  </a:extLst>
                </p14:cNvPr>
                <p14:cNvContentPartPr/>
                <p14:nvPr/>
              </p14:nvContentPartPr>
              <p14:xfrm>
                <a:off x="183453" y="2295453"/>
                <a:ext cx="206280" cy="181440"/>
              </p14:xfrm>
            </p:contentPart>
          </mc:Choice>
          <mc:Fallback>
            <p:pic>
              <p:nvPicPr>
                <p:cNvPr id="211127" name="Freihand 211126">
                  <a:extLst>
                    <a:ext uri="{FF2B5EF4-FFF2-40B4-BE49-F238E27FC236}">
                      <a16:creationId xmlns:a16="http://schemas.microsoft.com/office/drawing/2014/main" id="{4982A066-7079-3AA7-6B03-94293387E5D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4813" y="2286453"/>
                  <a:ext cx="22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132" name="Freihand 211131">
                  <a:extLst>
                    <a:ext uri="{FF2B5EF4-FFF2-40B4-BE49-F238E27FC236}">
                      <a16:creationId xmlns:a16="http://schemas.microsoft.com/office/drawing/2014/main" id="{6076BBA0-3B9B-E286-4BC5-82233C954C92}"/>
                    </a:ext>
                  </a:extLst>
                </p14:cNvPr>
                <p14:cNvContentPartPr/>
                <p14:nvPr/>
              </p14:nvContentPartPr>
              <p14:xfrm>
                <a:off x="462453" y="2295093"/>
                <a:ext cx="143640" cy="150480"/>
              </p14:xfrm>
            </p:contentPart>
          </mc:Choice>
          <mc:Fallback>
            <p:pic>
              <p:nvPicPr>
                <p:cNvPr id="211132" name="Freihand 211131">
                  <a:extLst>
                    <a:ext uri="{FF2B5EF4-FFF2-40B4-BE49-F238E27FC236}">
                      <a16:creationId xmlns:a16="http://schemas.microsoft.com/office/drawing/2014/main" id="{6076BBA0-3B9B-E286-4BC5-82233C954C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3453" y="2286093"/>
                  <a:ext cx="16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135" name="Freihand 211134">
                  <a:extLst>
                    <a:ext uri="{FF2B5EF4-FFF2-40B4-BE49-F238E27FC236}">
                      <a16:creationId xmlns:a16="http://schemas.microsoft.com/office/drawing/2014/main" id="{88F43665-3BA9-34CA-2703-E7835F73B21D}"/>
                    </a:ext>
                  </a:extLst>
                </p14:cNvPr>
                <p14:cNvContentPartPr/>
                <p14:nvPr/>
              </p14:nvContentPartPr>
              <p14:xfrm>
                <a:off x="648213" y="2298333"/>
                <a:ext cx="175320" cy="129240"/>
              </p14:xfrm>
            </p:contentPart>
          </mc:Choice>
          <mc:Fallback>
            <p:pic>
              <p:nvPicPr>
                <p:cNvPr id="211135" name="Freihand 211134">
                  <a:extLst>
                    <a:ext uri="{FF2B5EF4-FFF2-40B4-BE49-F238E27FC236}">
                      <a16:creationId xmlns:a16="http://schemas.microsoft.com/office/drawing/2014/main" id="{88F43665-3BA9-34CA-2703-E7835F73B2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9573" y="2289693"/>
                  <a:ext cx="192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585" name="Freihand 211584">
                  <a:extLst>
                    <a:ext uri="{FF2B5EF4-FFF2-40B4-BE49-F238E27FC236}">
                      <a16:creationId xmlns:a16="http://schemas.microsoft.com/office/drawing/2014/main" id="{8D5C3FC2-0D69-D638-B00C-36448861ADAD}"/>
                    </a:ext>
                  </a:extLst>
                </p14:cNvPr>
                <p14:cNvContentPartPr/>
                <p14:nvPr/>
              </p14:nvContentPartPr>
              <p14:xfrm>
                <a:off x="969333" y="2223093"/>
                <a:ext cx="115560" cy="272520"/>
              </p14:xfrm>
            </p:contentPart>
          </mc:Choice>
          <mc:Fallback>
            <p:pic>
              <p:nvPicPr>
                <p:cNvPr id="211585" name="Freihand 211584">
                  <a:extLst>
                    <a:ext uri="{FF2B5EF4-FFF2-40B4-BE49-F238E27FC236}">
                      <a16:creationId xmlns:a16="http://schemas.microsoft.com/office/drawing/2014/main" id="{8D5C3FC2-0D69-D638-B00C-36448861AD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0333" y="2214453"/>
                  <a:ext cx="133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586" name="Freihand 211585">
                  <a:extLst>
                    <a:ext uri="{FF2B5EF4-FFF2-40B4-BE49-F238E27FC236}">
                      <a16:creationId xmlns:a16="http://schemas.microsoft.com/office/drawing/2014/main" id="{C2EBDA06-1503-DB0C-4758-31F7A7F2D54C}"/>
                    </a:ext>
                  </a:extLst>
                </p14:cNvPr>
                <p14:cNvContentPartPr/>
                <p14:nvPr/>
              </p14:nvContentPartPr>
              <p14:xfrm>
                <a:off x="1159413" y="2290413"/>
                <a:ext cx="210240" cy="136440"/>
              </p14:xfrm>
            </p:contentPart>
          </mc:Choice>
          <mc:Fallback>
            <p:pic>
              <p:nvPicPr>
                <p:cNvPr id="211586" name="Freihand 211585">
                  <a:extLst>
                    <a:ext uri="{FF2B5EF4-FFF2-40B4-BE49-F238E27FC236}">
                      <a16:creationId xmlns:a16="http://schemas.microsoft.com/office/drawing/2014/main" id="{C2EBDA06-1503-DB0C-4758-31F7A7F2D5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0413" y="2281413"/>
                  <a:ext cx="227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587" name="Freihand 211586">
                  <a:extLst>
                    <a:ext uri="{FF2B5EF4-FFF2-40B4-BE49-F238E27FC236}">
                      <a16:creationId xmlns:a16="http://schemas.microsoft.com/office/drawing/2014/main" id="{4F6993C3-9E49-1F77-7130-627D9B94A77F}"/>
                    </a:ext>
                  </a:extLst>
                </p14:cNvPr>
                <p14:cNvContentPartPr/>
                <p14:nvPr/>
              </p14:nvContentPartPr>
              <p14:xfrm>
                <a:off x="1416813" y="2295093"/>
                <a:ext cx="109800" cy="151200"/>
              </p14:xfrm>
            </p:contentPart>
          </mc:Choice>
          <mc:Fallback>
            <p:pic>
              <p:nvPicPr>
                <p:cNvPr id="211587" name="Freihand 211586">
                  <a:extLst>
                    <a:ext uri="{FF2B5EF4-FFF2-40B4-BE49-F238E27FC236}">
                      <a16:creationId xmlns:a16="http://schemas.microsoft.com/office/drawing/2014/main" id="{4F6993C3-9E49-1F77-7130-627D9B94A7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08173" y="2286093"/>
                  <a:ext cx="127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588" name="Freihand 211587">
                  <a:extLst>
                    <a:ext uri="{FF2B5EF4-FFF2-40B4-BE49-F238E27FC236}">
                      <a16:creationId xmlns:a16="http://schemas.microsoft.com/office/drawing/2014/main" id="{2AB24590-80C9-686D-D02F-E7E5BB3B4AF3}"/>
                    </a:ext>
                  </a:extLst>
                </p14:cNvPr>
                <p14:cNvContentPartPr/>
                <p14:nvPr/>
              </p14:nvContentPartPr>
              <p14:xfrm>
                <a:off x="1628133" y="2302653"/>
                <a:ext cx="168480" cy="259200"/>
              </p14:xfrm>
            </p:contentPart>
          </mc:Choice>
          <mc:Fallback>
            <p:pic>
              <p:nvPicPr>
                <p:cNvPr id="211588" name="Freihand 211587">
                  <a:extLst>
                    <a:ext uri="{FF2B5EF4-FFF2-40B4-BE49-F238E27FC236}">
                      <a16:creationId xmlns:a16="http://schemas.microsoft.com/office/drawing/2014/main" id="{2AB24590-80C9-686D-D02F-E7E5BB3B4A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19133" y="2293653"/>
                  <a:ext cx="186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589" name="Freihand 211588">
                  <a:extLst>
                    <a:ext uri="{FF2B5EF4-FFF2-40B4-BE49-F238E27FC236}">
                      <a16:creationId xmlns:a16="http://schemas.microsoft.com/office/drawing/2014/main" id="{6E17D2BF-86AD-E586-F4F0-879490181567}"/>
                    </a:ext>
                  </a:extLst>
                </p14:cNvPr>
                <p14:cNvContentPartPr/>
                <p14:nvPr/>
              </p14:nvContentPartPr>
              <p14:xfrm>
                <a:off x="1875093" y="2228133"/>
                <a:ext cx="97560" cy="288720"/>
              </p14:xfrm>
            </p:contentPart>
          </mc:Choice>
          <mc:Fallback>
            <p:pic>
              <p:nvPicPr>
                <p:cNvPr id="211589" name="Freihand 211588">
                  <a:extLst>
                    <a:ext uri="{FF2B5EF4-FFF2-40B4-BE49-F238E27FC236}">
                      <a16:creationId xmlns:a16="http://schemas.microsoft.com/office/drawing/2014/main" id="{6E17D2BF-86AD-E586-F4F0-8794901815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66453" y="2219493"/>
                  <a:ext cx="115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591" name="Freihand 211590">
                  <a:extLst>
                    <a:ext uri="{FF2B5EF4-FFF2-40B4-BE49-F238E27FC236}">
                      <a16:creationId xmlns:a16="http://schemas.microsoft.com/office/drawing/2014/main" id="{7BAFEF62-F406-6A00-29D0-447F115611E5}"/>
                    </a:ext>
                  </a:extLst>
                </p14:cNvPr>
                <p14:cNvContentPartPr/>
                <p14:nvPr/>
              </p14:nvContentPartPr>
              <p14:xfrm>
                <a:off x="2024133" y="2219493"/>
                <a:ext cx="111960" cy="306720"/>
              </p14:xfrm>
            </p:contentPart>
          </mc:Choice>
          <mc:Fallback>
            <p:pic>
              <p:nvPicPr>
                <p:cNvPr id="211591" name="Freihand 211590">
                  <a:extLst>
                    <a:ext uri="{FF2B5EF4-FFF2-40B4-BE49-F238E27FC236}">
                      <a16:creationId xmlns:a16="http://schemas.microsoft.com/office/drawing/2014/main" id="{7BAFEF62-F406-6A00-29D0-447F115611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15493" y="2210493"/>
                  <a:ext cx="129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79F5181F-F6FD-8646-FAD8-D1F9E7EF9655}"/>
                    </a:ext>
                  </a:extLst>
                </p14:cNvPr>
                <p14:cNvContentPartPr/>
                <p14:nvPr/>
              </p14:nvContentPartPr>
              <p14:xfrm>
                <a:off x="2164173" y="2286813"/>
                <a:ext cx="183240" cy="140040"/>
              </p14:xfrm>
            </p:contentPart>
          </mc:Choice>
          <mc:Fallback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79F5181F-F6FD-8646-FAD8-D1F9E7EF96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55173" y="2278173"/>
                  <a:ext cx="20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79BADE16-82D2-EBFF-AD5A-139C00DAE4ED}"/>
                    </a:ext>
                  </a:extLst>
                </p14:cNvPr>
                <p14:cNvContentPartPr/>
                <p14:nvPr/>
              </p14:nvContentPartPr>
              <p14:xfrm>
                <a:off x="2455413" y="2288613"/>
                <a:ext cx="52560" cy="165240"/>
              </p14:xfrm>
            </p:contentPart>
          </mc:Choice>
          <mc:Fallback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79BADE16-82D2-EBFF-AD5A-139C00DAE4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46413" y="2279973"/>
                  <a:ext cx="70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7CDCC582-DBCB-B36A-A455-224295B7D5CD}"/>
                    </a:ext>
                  </a:extLst>
                </p14:cNvPr>
                <p14:cNvContentPartPr/>
                <p14:nvPr/>
              </p14:nvContentPartPr>
              <p14:xfrm>
                <a:off x="2425533" y="2359533"/>
                <a:ext cx="101880" cy="9720"/>
              </p14:xfrm>
            </p:contentPart>
          </mc:Choice>
          <mc:Fallback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7CDCC582-DBCB-B36A-A455-224295B7D5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16533" y="2350893"/>
                  <a:ext cx="11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595" name="Freihand 211594">
                  <a:extLst>
                    <a:ext uri="{FF2B5EF4-FFF2-40B4-BE49-F238E27FC236}">
                      <a16:creationId xmlns:a16="http://schemas.microsoft.com/office/drawing/2014/main" id="{C30437AE-7574-CE98-BFFD-2F067351A796}"/>
                    </a:ext>
                  </a:extLst>
                </p14:cNvPr>
                <p14:cNvContentPartPr/>
                <p14:nvPr/>
              </p14:nvContentPartPr>
              <p14:xfrm>
                <a:off x="2627133" y="2305533"/>
                <a:ext cx="129240" cy="270720"/>
              </p14:xfrm>
            </p:contentPart>
          </mc:Choice>
          <mc:Fallback>
            <p:pic>
              <p:nvPicPr>
                <p:cNvPr id="211595" name="Freihand 211594">
                  <a:extLst>
                    <a:ext uri="{FF2B5EF4-FFF2-40B4-BE49-F238E27FC236}">
                      <a16:creationId xmlns:a16="http://schemas.microsoft.com/office/drawing/2014/main" id="{C30437AE-7574-CE98-BFFD-2F067351A7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18133" y="2296893"/>
                  <a:ext cx="146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596" name="Freihand 211595">
                  <a:extLst>
                    <a:ext uri="{FF2B5EF4-FFF2-40B4-BE49-F238E27FC236}">
                      <a16:creationId xmlns:a16="http://schemas.microsoft.com/office/drawing/2014/main" id="{6886CC15-82FE-AAB5-C7FE-0283EF8D57EC}"/>
                    </a:ext>
                  </a:extLst>
                </p14:cNvPr>
                <p14:cNvContentPartPr/>
                <p14:nvPr/>
              </p14:nvContentPartPr>
              <p14:xfrm>
                <a:off x="2883093" y="2238933"/>
                <a:ext cx="91080" cy="320760"/>
              </p14:xfrm>
            </p:contentPart>
          </mc:Choice>
          <mc:Fallback>
            <p:pic>
              <p:nvPicPr>
                <p:cNvPr id="211596" name="Freihand 211595">
                  <a:extLst>
                    <a:ext uri="{FF2B5EF4-FFF2-40B4-BE49-F238E27FC236}">
                      <a16:creationId xmlns:a16="http://schemas.microsoft.com/office/drawing/2014/main" id="{6886CC15-82FE-AAB5-C7FE-0283EF8D57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74453" y="2229933"/>
                  <a:ext cx="1087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598" name="Freihand 211597">
                  <a:extLst>
                    <a:ext uri="{FF2B5EF4-FFF2-40B4-BE49-F238E27FC236}">
                      <a16:creationId xmlns:a16="http://schemas.microsoft.com/office/drawing/2014/main" id="{B708DAD5-EA38-4099-39AA-8B687836F31C}"/>
                    </a:ext>
                  </a:extLst>
                </p14:cNvPr>
                <p14:cNvContentPartPr/>
                <p14:nvPr/>
              </p14:nvContentPartPr>
              <p14:xfrm>
                <a:off x="3208893" y="2338293"/>
                <a:ext cx="201600" cy="8280"/>
              </p14:xfrm>
            </p:contentPart>
          </mc:Choice>
          <mc:Fallback>
            <p:pic>
              <p:nvPicPr>
                <p:cNvPr id="211598" name="Freihand 211597">
                  <a:extLst>
                    <a:ext uri="{FF2B5EF4-FFF2-40B4-BE49-F238E27FC236}">
                      <a16:creationId xmlns:a16="http://schemas.microsoft.com/office/drawing/2014/main" id="{B708DAD5-EA38-4099-39AA-8B687836F31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00253" y="2329293"/>
                  <a:ext cx="219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602" name="Freihand 211601">
                  <a:extLst>
                    <a:ext uri="{FF2B5EF4-FFF2-40B4-BE49-F238E27FC236}">
                      <a16:creationId xmlns:a16="http://schemas.microsoft.com/office/drawing/2014/main" id="{83A2C717-256C-2C01-6B45-8D4FC3D8B93A}"/>
                    </a:ext>
                  </a:extLst>
                </p14:cNvPr>
                <p14:cNvContentPartPr/>
                <p14:nvPr/>
              </p14:nvContentPartPr>
              <p14:xfrm>
                <a:off x="3243093" y="2408133"/>
                <a:ext cx="155880" cy="24480"/>
              </p14:xfrm>
            </p:contentPart>
          </mc:Choice>
          <mc:Fallback>
            <p:pic>
              <p:nvPicPr>
                <p:cNvPr id="211602" name="Freihand 211601">
                  <a:extLst>
                    <a:ext uri="{FF2B5EF4-FFF2-40B4-BE49-F238E27FC236}">
                      <a16:creationId xmlns:a16="http://schemas.microsoft.com/office/drawing/2014/main" id="{83A2C717-256C-2C01-6B45-8D4FC3D8B93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34453" y="2399133"/>
                  <a:ext cx="173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619" name="Freihand 211618">
                  <a:extLst>
                    <a:ext uri="{FF2B5EF4-FFF2-40B4-BE49-F238E27FC236}">
                      <a16:creationId xmlns:a16="http://schemas.microsoft.com/office/drawing/2014/main" id="{BBF9A0DC-FD74-DE77-FF8E-28D98A97D291}"/>
                    </a:ext>
                  </a:extLst>
                </p14:cNvPr>
                <p14:cNvContentPartPr/>
                <p14:nvPr/>
              </p14:nvContentPartPr>
              <p14:xfrm>
                <a:off x="3603813" y="2222013"/>
                <a:ext cx="221400" cy="187200"/>
              </p14:xfrm>
            </p:contentPart>
          </mc:Choice>
          <mc:Fallback>
            <p:pic>
              <p:nvPicPr>
                <p:cNvPr id="211619" name="Freihand 211618">
                  <a:extLst>
                    <a:ext uri="{FF2B5EF4-FFF2-40B4-BE49-F238E27FC236}">
                      <a16:creationId xmlns:a16="http://schemas.microsoft.com/office/drawing/2014/main" id="{BBF9A0DC-FD74-DE77-FF8E-28D98A97D2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94813" y="2213013"/>
                  <a:ext cx="239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620" name="Freihand 211619">
                  <a:extLst>
                    <a:ext uri="{FF2B5EF4-FFF2-40B4-BE49-F238E27FC236}">
                      <a16:creationId xmlns:a16="http://schemas.microsoft.com/office/drawing/2014/main" id="{118D3822-330F-06EA-2B87-3F3C19B21331}"/>
                    </a:ext>
                  </a:extLst>
                </p14:cNvPr>
                <p14:cNvContentPartPr/>
                <p14:nvPr/>
              </p14:nvContentPartPr>
              <p14:xfrm>
                <a:off x="3915573" y="2219493"/>
                <a:ext cx="154800" cy="140760"/>
              </p14:xfrm>
            </p:contentPart>
          </mc:Choice>
          <mc:Fallback>
            <p:pic>
              <p:nvPicPr>
                <p:cNvPr id="211620" name="Freihand 211619">
                  <a:extLst>
                    <a:ext uri="{FF2B5EF4-FFF2-40B4-BE49-F238E27FC236}">
                      <a16:creationId xmlns:a16="http://schemas.microsoft.com/office/drawing/2014/main" id="{118D3822-330F-06EA-2B87-3F3C19B213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06573" y="2210493"/>
                  <a:ext cx="172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621" name="Freihand 211620">
                  <a:extLst>
                    <a:ext uri="{FF2B5EF4-FFF2-40B4-BE49-F238E27FC236}">
                      <a16:creationId xmlns:a16="http://schemas.microsoft.com/office/drawing/2014/main" id="{30042272-9088-BEA8-B7FE-E5AC954EB4BD}"/>
                    </a:ext>
                  </a:extLst>
                </p14:cNvPr>
                <p14:cNvContentPartPr/>
                <p14:nvPr/>
              </p14:nvContentPartPr>
              <p14:xfrm>
                <a:off x="4030773" y="2298333"/>
                <a:ext cx="24120" cy="134280"/>
              </p14:xfrm>
            </p:contentPart>
          </mc:Choice>
          <mc:Fallback>
            <p:pic>
              <p:nvPicPr>
                <p:cNvPr id="211621" name="Freihand 211620">
                  <a:extLst>
                    <a:ext uri="{FF2B5EF4-FFF2-40B4-BE49-F238E27FC236}">
                      <a16:creationId xmlns:a16="http://schemas.microsoft.com/office/drawing/2014/main" id="{30042272-9088-BEA8-B7FE-E5AC954EB4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22133" y="2289333"/>
                  <a:ext cx="41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1624" name="Freihand 211623">
                  <a:extLst>
                    <a:ext uri="{FF2B5EF4-FFF2-40B4-BE49-F238E27FC236}">
                      <a16:creationId xmlns:a16="http://schemas.microsoft.com/office/drawing/2014/main" id="{CB5AA7ED-2EBA-1244-E6C2-E43280ADEB43}"/>
                    </a:ext>
                  </a:extLst>
                </p14:cNvPr>
                <p14:cNvContentPartPr/>
                <p14:nvPr/>
              </p14:nvContentPartPr>
              <p14:xfrm>
                <a:off x="4168293" y="2247933"/>
                <a:ext cx="151920" cy="235440"/>
              </p14:xfrm>
            </p:contentPart>
          </mc:Choice>
          <mc:Fallback>
            <p:pic>
              <p:nvPicPr>
                <p:cNvPr id="211624" name="Freihand 211623">
                  <a:extLst>
                    <a:ext uri="{FF2B5EF4-FFF2-40B4-BE49-F238E27FC236}">
                      <a16:creationId xmlns:a16="http://schemas.microsoft.com/office/drawing/2014/main" id="{CB5AA7ED-2EBA-1244-E6C2-E43280ADEB4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59293" y="2239293"/>
                  <a:ext cx="169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627" name="Freihand 211626">
                  <a:extLst>
                    <a:ext uri="{FF2B5EF4-FFF2-40B4-BE49-F238E27FC236}">
                      <a16:creationId xmlns:a16="http://schemas.microsoft.com/office/drawing/2014/main" id="{E41F3ACC-080C-04F0-B6C1-C453ABD6C213}"/>
                    </a:ext>
                  </a:extLst>
                </p14:cNvPr>
                <p14:cNvContentPartPr/>
                <p14:nvPr/>
              </p14:nvContentPartPr>
              <p14:xfrm>
                <a:off x="4439733" y="2247213"/>
                <a:ext cx="126720" cy="172080"/>
              </p14:xfrm>
            </p:contentPart>
          </mc:Choice>
          <mc:Fallback>
            <p:pic>
              <p:nvPicPr>
                <p:cNvPr id="211627" name="Freihand 211626">
                  <a:extLst>
                    <a:ext uri="{FF2B5EF4-FFF2-40B4-BE49-F238E27FC236}">
                      <a16:creationId xmlns:a16="http://schemas.microsoft.com/office/drawing/2014/main" id="{E41F3ACC-080C-04F0-B6C1-C453ABD6C2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30733" y="2238573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1636" name="Freihand 211635">
                  <a:extLst>
                    <a:ext uri="{FF2B5EF4-FFF2-40B4-BE49-F238E27FC236}">
                      <a16:creationId xmlns:a16="http://schemas.microsoft.com/office/drawing/2014/main" id="{124C3922-3646-9F88-1188-387C213EA13E}"/>
                    </a:ext>
                  </a:extLst>
                </p14:cNvPr>
                <p14:cNvContentPartPr/>
                <p14:nvPr/>
              </p14:nvContentPartPr>
              <p14:xfrm>
                <a:off x="4611813" y="2223093"/>
                <a:ext cx="142920" cy="196920"/>
              </p14:xfrm>
            </p:contentPart>
          </mc:Choice>
          <mc:Fallback>
            <p:pic>
              <p:nvPicPr>
                <p:cNvPr id="211636" name="Freihand 211635">
                  <a:extLst>
                    <a:ext uri="{FF2B5EF4-FFF2-40B4-BE49-F238E27FC236}">
                      <a16:creationId xmlns:a16="http://schemas.microsoft.com/office/drawing/2014/main" id="{124C3922-3646-9F88-1188-387C213EA13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03173" y="2214453"/>
                  <a:ext cx="160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1548" name="Freihand 211547">
                  <a:extLst>
                    <a:ext uri="{FF2B5EF4-FFF2-40B4-BE49-F238E27FC236}">
                      <a16:creationId xmlns:a16="http://schemas.microsoft.com/office/drawing/2014/main" id="{7147AFB9-1C8D-BAA0-1CBB-27B9135A0EFE}"/>
                    </a:ext>
                  </a:extLst>
                </p14:cNvPr>
                <p14:cNvContentPartPr/>
                <p14:nvPr/>
              </p14:nvContentPartPr>
              <p14:xfrm>
                <a:off x="857373" y="1762653"/>
                <a:ext cx="148320" cy="133560"/>
              </p14:xfrm>
            </p:contentPart>
          </mc:Choice>
          <mc:Fallback>
            <p:pic>
              <p:nvPicPr>
                <p:cNvPr id="211548" name="Freihand 211547">
                  <a:extLst>
                    <a:ext uri="{FF2B5EF4-FFF2-40B4-BE49-F238E27FC236}">
                      <a16:creationId xmlns:a16="http://schemas.microsoft.com/office/drawing/2014/main" id="{7147AFB9-1C8D-BAA0-1CBB-27B9135A0E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8733" y="1753653"/>
                  <a:ext cx="165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1549" name="Freihand 211548">
                  <a:extLst>
                    <a:ext uri="{FF2B5EF4-FFF2-40B4-BE49-F238E27FC236}">
                      <a16:creationId xmlns:a16="http://schemas.microsoft.com/office/drawing/2014/main" id="{C755CB4B-2CE0-98CC-310E-332240D62CA4}"/>
                    </a:ext>
                  </a:extLst>
                </p14:cNvPr>
                <p14:cNvContentPartPr/>
                <p14:nvPr/>
              </p14:nvContentPartPr>
              <p14:xfrm>
                <a:off x="1057533" y="1770933"/>
                <a:ext cx="83880" cy="109800"/>
              </p14:xfrm>
            </p:contentPart>
          </mc:Choice>
          <mc:Fallback>
            <p:pic>
              <p:nvPicPr>
                <p:cNvPr id="211549" name="Freihand 211548">
                  <a:extLst>
                    <a:ext uri="{FF2B5EF4-FFF2-40B4-BE49-F238E27FC236}">
                      <a16:creationId xmlns:a16="http://schemas.microsoft.com/office/drawing/2014/main" id="{C755CB4B-2CE0-98CC-310E-332240D62C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8533" y="1762293"/>
                  <a:ext cx="101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550" name="Freihand 211549">
                  <a:extLst>
                    <a:ext uri="{FF2B5EF4-FFF2-40B4-BE49-F238E27FC236}">
                      <a16:creationId xmlns:a16="http://schemas.microsoft.com/office/drawing/2014/main" id="{A06C3280-4AD7-00E2-F96B-579FEC07841F}"/>
                    </a:ext>
                  </a:extLst>
                </p14:cNvPr>
                <p14:cNvContentPartPr/>
                <p14:nvPr/>
              </p14:nvContentPartPr>
              <p14:xfrm>
                <a:off x="1163373" y="1758333"/>
                <a:ext cx="98640" cy="110520"/>
              </p14:xfrm>
            </p:contentPart>
          </mc:Choice>
          <mc:Fallback>
            <p:pic>
              <p:nvPicPr>
                <p:cNvPr id="211550" name="Freihand 211549">
                  <a:extLst>
                    <a:ext uri="{FF2B5EF4-FFF2-40B4-BE49-F238E27FC236}">
                      <a16:creationId xmlns:a16="http://schemas.microsoft.com/office/drawing/2014/main" id="{A06C3280-4AD7-00E2-F96B-579FEC0784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54733" y="1749693"/>
                  <a:ext cx="116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1551" name="Freihand 211550">
                  <a:extLst>
                    <a:ext uri="{FF2B5EF4-FFF2-40B4-BE49-F238E27FC236}">
                      <a16:creationId xmlns:a16="http://schemas.microsoft.com/office/drawing/2014/main" id="{0AD09A23-D9C0-80CC-E16D-A2EB2BCFDF7F}"/>
                    </a:ext>
                  </a:extLst>
                </p14:cNvPr>
                <p14:cNvContentPartPr/>
                <p14:nvPr/>
              </p14:nvContentPartPr>
              <p14:xfrm>
                <a:off x="1298373" y="1657893"/>
                <a:ext cx="77760" cy="257400"/>
              </p14:xfrm>
            </p:contentPart>
          </mc:Choice>
          <mc:Fallback>
            <p:pic>
              <p:nvPicPr>
                <p:cNvPr id="211551" name="Freihand 211550">
                  <a:extLst>
                    <a:ext uri="{FF2B5EF4-FFF2-40B4-BE49-F238E27FC236}">
                      <a16:creationId xmlns:a16="http://schemas.microsoft.com/office/drawing/2014/main" id="{0AD09A23-D9C0-80CC-E16D-A2EB2BCFDF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89733" y="1649253"/>
                  <a:ext cx="95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553" name="Freihand 211552">
                  <a:extLst>
                    <a:ext uri="{FF2B5EF4-FFF2-40B4-BE49-F238E27FC236}">
                      <a16:creationId xmlns:a16="http://schemas.microsoft.com/office/drawing/2014/main" id="{343E7DEF-E47A-5426-5AFA-D288F3A1C4C1}"/>
                    </a:ext>
                  </a:extLst>
                </p14:cNvPr>
                <p14:cNvContentPartPr/>
                <p14:nvPr/>
              </p14:nvContentPartPr>
              <p14:xfrm>
                <a:off x="1403853" y="1738533"/>
                <a:ext cx="98280" cy="108360"/>
              </p14:xfrm>
            </p:contentPart>
          </mc:Choice>
          <mc:Fallback>
            <p:pic>
              <p:nvPicPr>
                <p:cNvPr id="211553" name="Freihand 211552">
                  <a:extLst>
                    <a:ext uri="{FF2B5EF4-FFF2-40B4-BE49-F238E27FC236}">
                      <a16:creationId xmlns:a16="http://schemas.microsoft.com/office/drawing/2014/main" id="{343E7DEF-E47A-5426-5AFA-D288F3A1C4C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94853" y="1729893"/>
                  <a:ext cx="115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554" name="Freihand 211553">
                  <a:extLst>
                    <a:ext uri="{FF2B5EF4-FFF2-40B4-BE49-F238E27FC236}">
                      <a16:creationId xmlns:a16="http://schemas.microsoft.com/office/drawing/2014/main" id="{46B863F4-870E-1002-7BA2-95862D868FDA}"/>
                    </a:ext>
                  </a:extLst>
                </p14:cNvPr>
                <p14:cNvContentPartPr/>
                <p14:nvPr/>
              </p14:nvContentPartPr>
              <p14:xfrm>
                <a:off x="1577373" y="1745373"/>
                <a:ext cx="23040" cy="119160"/>
              </p14:xfrm>
            </p:contentPart>
          </mc:Choice>
          <mc:Fallback>
            <p:pic>
              <p:nvPicPr>
                <p:cNvPr id="211554" name="Freihand 211553">
                  <a:extLst>
                    <a:ext uri="{FF2B5EF4-FFF2-40B4-BE49-F238E27FC236}">
                      <a16:creationId xmlns:a16="http://schemas.microsoft.com/office/drawing/2014/main" id="{46B863F4-870E-1002-7BA2-95862D868F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68373" y="1736373"/>
                  <a:ext cx="4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555" name="Freihand 211554">
                  <a:extLst>
                    <a:ext uri="{FF2B5EF4-FFF2-40B4-BE49-F238E27FC236}">
                      <a16:creationId xmlns:a16="http://schemas.microsoft.com/office/drawing/2014/main" id="{18C461A2-9515-DCD3-B1EC-2662BA00B3E4}"/>
                    </a:ext>
                  </a:extLst>
                </p14:cNvPr>
                <p14:cNvContentPartPr/>
                <p14:nvPr/>
              </p14:nvContentPartPr>
              <p14:xfrm>
                <a:off x="1559733" y="1788933"/>
                <a:ext cx="110880" cy="15120"/>
              </p14:xfrm>
            </p:contentPart>
          </mc:Choice>
          <mc:Fallback>
            <p:pic>
              <p:nvPicPr>
                <p:cNvPr id="211555" name="Freihand 211554">
                  <a:extLst>
                    <a:ext uri="{FF2B5EF4-FFF2-40B4-BE49-F238E27FC236}">
                      <a16:creationId xmlns:a16="http://schemas.microsoft.com/office/drawing/2014/main" id="{18C461A2-9515-DCD3-B1EC-2662BA00B3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51093" y="1780293"/>
                  <a:ext cx="128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556" name="Freihand 211555">
                  <a:extLst>
                    <a:ext uri="{FF2B5EF4-FFF2-40B4-BE49-F238E27FC236}">
                      <a16:creationId xmlns:a16="http://schemas.microsoft.com/office/drawing/2014/main" id="{34EA619D-16CC-E626-F026-0ED70B7D3F48}"/>
                    </a:ext>
                  </a:extLst>
                </p14:cNvPr>
                <p14:cNvContentPartPr/>
                <p14:nvPr/>
              </p14:nvContentPartPr>
              <p14:xfrm>
                <a:off x="1682853" y="1667253"/>
                <a:ext cx="86400" cy="192240"/>
              </p14:xfrm>
            </p:contentPart>
          </mc:Choice>
          <mc:Fallback>
            <p:pic>
              <p:nvPicPr>
                <p:cNvPr id="211556" name="Freihand 211555">
                  <a:extLst>
                    <a:ext uri="{FF2B5EF4-FFF2-40B4-BE49-F238E27FC236}">
                      <a16:creationId xmlns:a16="http://schemas.microsoft.com/office/drawing/2014/main" id="{34EA619D-16CC-E626-F026-0ED70B7D3F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73853" y="1658613"/>
                  <a:ext cx="104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562" name="Freihand 211561">
                  <a:extLst>
                    <a:ext uri="{FF2B5EF4-FFF2-40B4-BE49-F238E27FC236}">
                      <a16:creationId xmlns:a16="http://schemas.microsoft.com/office/drawing/2014/main" id="{2F7D6B4C-C051-C3C1-8AFC-1A89CEAD1B88}"/>
                    </a:ext>
                  </a:extLst>
                </p14:cNvPr>
                <p14:cNvContentPartPr/>
                <p14:nvPr/>
              </p14:nvContentPartPr>
              <p14:xfrm>
                <a:off x="1771773" y="1682013"/>
                <a:ext cx="121320" cy="163080"/>
              </p14:xfrm>
            </p:contentPart>
          </mc:Choice>
          <mc:Fallback>
            <p:pic>
              <p:nvPicPr>
                <p:cNvPr id="211562" name="Freihand 211561">
                  <a:extLst>
                    <a:ext uri="{FF2B5EF4-FFF2-40B4-BE49-F238E27FC236}">
                      <a16:creationId xmlns:a16="http://schemas.microsoft.com/office/drawing/2014/main" id="{2F7D6B4C-C051-C3C1-8AFC-1A89CEAD1B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62773" y="1673013"/>
                  <a:ext cx="138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563" name="Freihand 211562">
                  <a:extLst>
                    <a:ext uri="{FF2B5EF4-FFF2-40B4-BE49-F238E27FC236}">
                      <a16:creationId xmlns:a16="http://schemas.microsoft.com/office/drawing/2014/main" id="{D1E424D9-AAE1-B9D8-8D30-250901A533C8}"/>
                    </a:ext>
                  </a:extLst>
                </p14:cNvPr>
                <p14:cNvContentPartPr/>
                <p14:nvPr/>
              </p14:nvContentPartPr>
              <p14:xfrm>
                <a:off x="1905693" y="1821693"/>
                <a:ext cx="18360" cy="65160"/>
              </p14:xfrm>
            </p:contentPart>
          </mc:Choice>
          <mc:Fallback>
            <p:pic>
              <p:nvPicPr>
                <p:cNvPr id="211563" name="Freihand 211562">
                  <a:extLst>
                    <a:ext uri="{FF2B5EF4-FFF2-40B4-BE49-F238E27FC236}">
                      <a16:creationId xmlns:a16="http://schemas.microsoft.com/office/drawing/2014/main" id="{D1E424D9-AAE1-B9D8-8D30-250901A533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96693" y="1812693"/>
                  <a:ext cx="36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564" name="Freihand 211563">
                  <a:extLst>
                    <a:ext uri="{FF2B5EF4-FFF2-40B4-BE49-F238E27FC236}">
                      <a16:creationId xmlns:a16="http://schemas.microsoft.com/office/drawing/2014/main" id="{CDAE43DF-74BB-0FD8-F596-AA7E1257BC0E}"/>
                    </a:ext>
                  </a:extLst>
                </p14:cNvPr>
                <p14:cNvContentPartPr/>
                <p14:nvPr/>
              </p14:nvContentPartPr>
              <p14:xfrm>
                <a:off x="1952493" y="1662213"/>
                <a:ext cx="103320" cy="165600"/>
              </p14:xfrm>
            </p:contentPart>
          </mc:Choice>
          <mc:Fallback>
            <p:pic>
              <p:nvPicPr>
                <p:cNvPr id="211564" name="Freihand 211563">
                  <a:extLst>
                    <a:ext uri="{FF2B5EF4-FFF2-40B4-BE49-F238E27FC236}">
                      <a16:creationId xmlns:a16="http://schemas.microsoft.com/office/drawing/2014/main" id="{CDAE43DF-74BB-0FD8-F596-AA7E1257BC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43493" y="1653573"/>
                  <a:ext cx="12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565" name="Freihand 211564">
                  <a:extLst>
                    <a:ext uri="{FF2B5EF4-FFF2-40B4-BE49-F238E27FC236}">
                      <a16:creationId xmlns:a16="http://schemas.microsoft.com/office/drawing/2014/main" id="{0440B9E7-ABF7-80E4-86D2-8286B602A522}"/>
                    </a:ext>
                  </a:extLst>
                </p14:cNvPr>
                <p14:cNvContentPartPr/>
                <p14:nvPr/>
              </p14:nvContentPartPr>
              <p14:xfrm>
                <a:off x="2106933" y="1650333"/>
                <a:ext cx="113400" cy="172440"/>
              </p14:xfrm>
            </p:contentPart>
          </mc:Choice>
          <mc:Fallback>
            <p:pic>
              <p:nvPicPr>
                <p:cNvPr id="211565" name="Freihand 211564">
                  <a:extLst>
                    <a:ext uri="{FF2B5EF4-FFF2-40B4-BE49-F238E27FC236}">
                      <a16:creationId xmlns:a16="http://schemas.microsoft.com/office/drawing/2014/main" id="{0440B9E7-ABF7-80E4-86D2-8286B602A5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97933" y="1641333"/>
                  <a:ext cx="131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567" name="Freihand 211566">
                  <a:extLst>
                    <a:ext uri="{FF2B5EF4-FFF2-40B4-BE49-F238E27FC236}">
                      <a16:creationId xmlns:a16="http://schemas.microsoft.com/office/drawing/2014/main" id="{18EAC0CB-B690-22FB-3C0E-EB6CDFBCDDA9}"/>
                    </a:ext>
                  </a:extLst>
                </p14:cNvPr>
                <p14:cNvContentPartPr/>
                <p14:nvPr/>
              </p14:nvContentPartPr>
              <p14:xfrm>
                <a:off x="2239773" y="1685253"/>
                <a:ext cx="86400" cy="142200"/>
              </p14:xfrm>
            </p:contentPart>
          </mc:Choice>
          <mc:Fallback>
            <p:pic>
              <p:nvPicPr>
                <p:cNvPr id="211567" name="Freihand 211566">
                  <a:extLst>
                    <a:ext uri="{FF2B5EF4-FFF2-40B4-BE49-F238E27FC236}">
                      <a16:creationId xmlns:a16="http://schemas.microsoft.com/office/drawing/2014/main" id="{18EAC0CB-B690-22FB-3C0E-EB6CDFBCDD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31133" y="1676613"/>
                  <a:ext cx="10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568" name="Freihand 211567">
                  <a:extLst>
                    <a:ext uri="{FF2B5EF4-FFF2-40B4-BE49-F238E27FC236}">
                      <a16:creationId xmlns:a16="http://schemas.microsoft.com/office/drawing/2014/main" id="{8D2FF0FD-35C5-BFD2-D672-523F4FD08A36}"/>
                    </a:ext>
                  </a:extLst>
                </p14:cNvPr>
                <p14:cNvContentPartPr/>
                <p14:nvPr/>
              </p14:nvContentPartPr>
              <p14:xfrm>
                <a:off x="2217813" y="1605333"/>
                <a:ext cx="54000" cy="54720"/>
              </p14:xfrm>
            </p:contentPart>
          </mc:Choice>
          <mc:Fallback>
            <p:pic>
              <p:nvPicPr>
                <p:cNvPr id="211568" name="Freihand 211567">
                  <a:extLst>
                    <a:ext uri="{FF2B5EF4-FFF2-40B4-BE49-F238E27FC236}">
                      <a16:creationId xmlns:a16="http://schemas.microsoft.com/office/drawing/2014/main" id="{8D2FF0FD-35C5-BFD2-D672-523F4FD08A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208813" y="1596333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569" name="Freihand 211568">
                  <a:extLst>
                    <a:ext uri="{FF2B5EF4-FFF2-40B4-BE49-F238E27FC236}">
                      <a16:creationId xmlns:a16="http://schemas.microsoft.com/office/drawing/2014/main" id="{BF28E0CC-E34A-23A5-AD52-BE77BE86761C}"/>
                    </a:ext>
                  </a:extLst>
                </p14:cNvPr>
                <p14:cNvContentPartPr/>
                <p14:nvPr/>
              </p14:nvContentPartPr>
              <p14:xfrm>
                <a:off x="2348853" y="1761933"/>
                <a:ext cx="47520" cy="78120"/>
              </p14:xfrm>
            </p:contentPart>
          </mc:Choice>
          <mc:Fallback>
            <p:pic>
              <p:nvPicPr>
                <p:cNvPr id="211569" name="Freihand 211568">
                  <a:extLst>
                    <a:ext uri="{FF2B5EF4-FFF2-40B4-BE49-F238E27FC236}">
                      <a16:creationId xmlns:a16="http://schemas.microsoft.com/office/drawing/2014/main" id="{BF28E0CC-E34A-23A5-AD52-BE77BE8676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40213" y="1752933"/>
                  <a:ext cx="65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570" name="Freihand 211569">
                  <a:extLst>
                    <a:ext uri="{FF2B5EF4-FFF2-40B4-BE49-F238E27FC236}">
                      <a16:creationId xmlns:a16="http://schemas.microsoft.com/office/drawing/2014/main" id="{0B94EE36-50AE-CDDD-C655-9A8E9EDEFA0A}"/>
                    </a:ext>
                  </a:extLst>
                </p14:cNvPr>
                <p14:cNvContentPartPr/>
                <p14:nvPr/>
              </p14:nvContentPartPr>
              <p14:xfrm>
                <a:off x="2419773" y="1609293"/>
                <a:ext cx="79560" cy="317880"/>
              </p14:xfrm>
            </p:contentPart>
          </mc:Choice>
          <mc:Fallback>
            <p:pic>
              <p:nvPicPr>
                <p:cNvPr id="211570" name="Freihand 211569">
                  <a:extLst>
                    <a:ext uri="{FF2B5EF4-FFF2-40B4-BE49-F238E27FC236}">
                      <a16:creationId xmlns:a16="http://schemas.microsoft.com/office/drawing/2014/main" id="{0B94EE36-50AE-CDDD-C655-9A8E9EDEFA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10773" y="1600293"/>
                  <a:ext cx="97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105" name="Freihand 211104">
                  <a:extLst>
                    <a:ext uri="{FF2B5EF4-FFF2-40B4-BE49-F238E27FC236}">
                      <a16:creationId xmlns:a16="http://schemas.microsoft.com/office/drawing/2014/main" id="{8F434A30-A444-152E-492C-15F39007C47E}"/>
                    </a:ext>
                  </a:extLst>
                </p14:cNvPr>
                <p14:cNvContentPartPr/>
                <p14:nvPr/>
              </p14:nvContentPartPr>
              <p14:xfrm>
                <a:off x="1263813" y="1496253"/>
                <a:ext cx="727560" cy="123120"/>
              </p14:xfrm>
            </p:contentPart>
          </mc:Choice>
          <mc:Fallback>
            <p:pic>
              <p:nvPicPr>
                <p:cNvPr id="211105" name="Freihand 211104">
                  <a:extLst>
                    <a:ext uri="{FF2B5EF4-FFF2-40B4-BE49-F238E27FC236}">
                      <a16:creationId xmlns:a16="http://schemas.microsoft.com/office/drawing/2014/main" id="{8F434A30-A444-152E-492C-15F39007C4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54813" y="1487613"/>
                  <a:ext cx="745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97816B61-6E44-08F9-4EDC-458B10414E36}"/>
                    </a:ext>
                  </a:extLst>
                </p14:cNvPr>
                <p14:cNvContentPartPr/>
                <p14:nvPr/>
              </p14:nvContentPartPr>
              <p14:xfrm>
                <a:off x="1925853" y="1453773"/>
                <a:ext cx="165960" cy="153720"/>
              </p14:xfrm>
            </p:contentPart>
          </mc:Choice>
          <mc:Fallback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97816B61-6E44-08F9-4EDC-458B10414E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917213" y="1444773"/>
                  <a:ext cx="183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645" name="Freihand 211644">
                  <a:extLst>
                    <a:ext uri="{FF2B5EF4-FFF2-40B4-BE49-F238E27FC236}">
                      <a16:creationId xmlns:a16="http://schemas.microsoft.com/office/drawing/2014/main" id="{39E0BB17-DE2B-BA85-BCED-1C7955720889}"/>
                    </a:ext>
                  </a:extLst>
                </p14:cNvPr>
                <p14:cNvContentPartPr/>
                <p14:nvPr/>
              </p14:nvContentPartPr>
              <p14:xfrm>
                <a:off x="1315293" y="1963533"/>
                <a:ext cx="563040" cy="97200"/>
              </p14:xfrm>
            </p:contentPart>
          </mc:Choice>
          <mc:Fallback>
            <p:pic>
              <p:nvPicPr>
                <p:cNvPr id="211645" name="Freihand 211644">
                  <a:extLst>
                    <a:ext uri="{FF2B5EF4-FFF2-40B4-BE49-F238E27FC236}">
                      <a16:creationId xmlns:a16="http://schemas.microsoft.com/office/drawing/2014/main" id="{39E0BB17-DE2B-BA85-BCED-1C795572088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06293" y="1954533"/>
                  <a:ext cx="580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2216088B-BD10-BAC0-E132-546450837263}"/>
                    </a:ext>
                  </a:extLst>
                </p14:cNvPr>
                <p14:cNvContentPartPr/>
                <p14:nvPr/>
              </p14:nvContentPartPr>
              <p14:xfrm>
                <a:off x="1840533" y="1942293"/>
                <a:ext cx="527040" cy="144360"/>
              </p14:xfrm>
            </p:contentPart>
          </mc:Choice>
          <mc:Fallback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2216088B-BD10-BAC0-E132-5464508372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831533" y="1933653"/>
                  <a:ext cx="544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210" name="Freihand 211209">
                  <a:extLst>
                    <a:ext uri="{FF2B5EF4-FFF2-40B4-BE49-F238E27FC236}">
                      <a16:creationId xmlns:a16="http://schemas.microsoft.com/office/drawing/2014/main" id="{FA1C9BCB-7954-1DAA-6A2B-73BA160B07FB}"/>
                    </a:ext>
                  </a:extLst>
                </p14:cNvPr>
                <p14:cNvContentPartPr/>
                <p14:nvPr/>
              </p14:nvContentPartPr>
              <p14:xfrm>
                <a:off x="1612293" y="2093493"/>
                <a:ext cx="132120" cy="82440"/>
              </p14:xfrm>
            </p:contentPart>
          </mc:Choice>
          <mc:Fallback>
            <p:pic>
              <p:nvPicPr>
                <p:cNvPr id="211210" name="Freihand 211209">
                  <a:extLst>
                    <a:ext uri="{FF2B5EF4-FFF2-40B4-BE49-F238E27FC236}">
                      <a16:creationId xmlns:a16="http://schemas.microsoft.com/office/drawing/2014/main" id="{FA1C9BCB-7954-1DAA-6A2B-73BA160B07F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03653" y="2084853"/>
                  <a:ext cx="149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211" name="Freihand 211210">
                  <a:extLst>
                    <a:ext uri="{FF2B5EF4-FFF2-40B4-BE49-F238E27FC236}">
                      <a16:creationId xmlns:a16="http://schemas.microsoft.com/office/drawing/2014/main" id="{9C0FC472-9BA3-FF40-7F5F-52C76B306DA6}"/>
                    </a:ext>
                  </a:extLst>
                </p14:cNvPr>
                <p14:cNvContentPartPr/>
                <p14:nvPr/>
              </p14:nvContentPartPr>
              <p14:xfrm>
                <a:off x="1830453" y="2086293"/>
                <a:ext cx="111600" cy="81720"/>
              </p14:xfrm>
            </p:contentPart>
          </mc:Choice>
          <mc:Fallback>
            <p:pic>
              <p:nvPicPr>
                <p:cNvPr id="211211" name="Freihand 211210">
                  <a:extLst>
                    <a:ext uri="{FF2B5EF4-FFF2-40B4-BE49-F238E27FC236}">
                      <a16:creationId xmlns:a16="http://schemas.microsoft.com/office/drawing/2014/main" id="{9C0FC472-9BA3-FF40-7F5F-52C76B306D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21813" y="2077653"/>
                  <a:ext cx="12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214" name="Freihand 211213">
                  <a:extLst>
                    <a:ext uri="{FF2B5EF4-FFF2-40B4-BE49-F238E27FC236}">
                      <a16:creationId xmlns:a16="http://schemas.microsoft.com/office/drawing/2014/main" id="{F93DFD54-7D48-933E-1419-B4ED45FAD8EB}"/>
                    </a:ext>
                  </a:extLst>
                </p14:cNvPr>
                <p14:cNvContentPartPr/>
                <p14:nvPr/>
              </p14:nvContentPartPr>
              <p14:xfrm>
                <a:off x="1985613" y="2083413"/>
                <a:ext cx="110520" cy="99000"/>
              </p14:xfrm>
            </p:contentPart>
          </mc:Choice>
          <mc:Fallback>
            <p:pic>
              <p:nvPicPr>
                <p:cNvPr id="211214" name="Freihand 211213">
                  <a:extLst>
                    <a:ext uri="{FF2B5EF4-FFF2-40B4-BE49-F238E27FC236}">
                      <a16:creationId xmlns:a16="http://schemas.microsoft.com/office/drawing/2014/main" id="{F93DFD54-7D48-933E-1419-B4ED45FAD8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76613" y="2074413"/>
                  <a:ext cx="128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215" name="Freihand 211214">
                  <a:extLst>
                    <a:ext uri="{FF2B5EF4-FFF2-40B4-BE49-F238E27FC236}">
                      <a16:creationId xmlns:a16="http://schemas.microsoft.com/office/drawing/2014/main" id="{0FE9156F-02FE-BB91-DE57-434F72B9A475}"/>
                    </a:ext>
                  </a:extLst>
                </p14:cNvPr>
                <p14:cNvContentPartPr/>
                <p14:nvPr/>
              </p14:nvContentPartPr>
              <p14:xfrm>
                <a:off x="2141493" y="2085213"/>
                <a:ext cx="94320" cy="48600"/>
              </p14:xfrm>
            </p:contentPart>
          </mc:Choice>
          <mc:Fallback>
            <p:pic>
              <p:nvPicPr>
                <p:cNvPr id="211215" name="Freihand 211214">
                  <a:extLst>
                    <a:ext uri="{FF2B5EF4-FFF2-40B4-BE49-F238E27FC236}">
                      <a16:creationId xmlns:a16="http://schemas.microsoft.com/office/drawing/2014/main" id="{0FE9156F-02FE-BB91-DE57-434F72B9A4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32493" y="2076573"/>
                  <a:ext cx="111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223" name="Freihand 211222">
                  <a:extLst>
                    <a:ext uri="{FF2B5EF4-FFF2-40B4-BE49-F238E27FC236}">
                      <a16:creationId xmlns:a16="http://schemas.microsoft.com/office/drawing/2014/main" id="{1CDD1054-15A3-9F37-16BE-01A682D8985B}"/>
                    </a:ext>
                  </a:extLst>
                </p14:cNvPr>
                <p14:cNvContentPartPr/>
                <p14:nvPr/>
              </p14:nvContentPartPr>
              <p14:xfrm>
                <a:off x="3413733" y="1860573"/>
                <a:ext cx="501120" cy="128520"/>
              </p14:xfrm>
            </p:contentPart>
          </mc:Choice>
          <mc:Fallback>
            <p:pic>
              <p:nvPicPr>
                <p:cNvPr id="211223" name="Freihand 211222">
                  <a:extLst>
                    <a:ext uri="{FF2B5EF4-FFF2-40B4-BE49-F238E27FC236}">
                      <a16:creationId xmlns:a16="http://schemas.microsoft.com/office/drawing/2014/main" id="{1CDD1054-15A3-9F37-16BE-01A682D898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04733" y="1851573"/>
                  <a:ext cx="51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228" name="Freihand 211227">
                  <a:extLst>
                    <a:ext uri="{FF2B5EF4-FFF2-40B4-BE49-F238E27FC236}">
                      <a16:creationId xmlns:a16="http://schemas.microsoft.com/office/drawing/2014/main" id="{5A2BED06-FF20-41A2-8BDA-7B532F5106C9}"/>
                    </a:ext>
                  </a:extLst>
                </p14:cNvPr>
                <p14:cNvContentPartPr/>
                <p14:nvPr/>
              </p14:nvContentPartPr>
              <p14:xfrm>
                <a:off x="3871653" y="1902333"/>
                <a:ext cx="670680" cy="67320"/>
              </p14:xfrm>
            </p:contentPart>
          </mc:Choice>
          <mc:Fallback>
            <p:pic>
              <p:nvPicPr>
                <p:cNvPr id="211228" name="Freihand 211227">
                  <a:extLst>
                    <a:ext uri="{FF2B5EF4-FFF2-40B4-BE49-F238E27FC236}">
                      <a16:creationId xmlns:a16="http://schemas.microsoft.com/office/drawing/2014/main" id="{5A2BED06-FF20-41A2-8BDA-7B532F5106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63013" y="1893693"/>
                  <a:ext cx="688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230" name="Freihand 211229">
                  <a:extLst>
                    <a:ext uri="{FF2B5EF4-FFF2-40B4-BE49-F238E27FC236}">
                      <a16:creationId xmlns:a16="http://schemas.microsoft.com/office/drawing/2014/main" id="{1FBF3DB3-DE67-819B-7CBB-582D85B6A596}"/>
                    </a:ext>
                  </a:extLst>
                </p14:cNvPr>
                <p14:cNvContentPartPr/>
                <p14:nvPr/>
              </p14:nvContentPartPr>
              <p14:xfrm>
                <a:off x="3688413" y="2015733"/>
                <a:ext cx="146160" cy="78120"/>
              </p14:xfrm>
            </p:contentPart>
          </mc:Choice>
          <mc:Fallback>
            <p:pic>
              <p:nvPicPr>
                <p:cNvPr id="211230" name="Freihand 211229">
                  <a:extLst>
                    <a:ext uri="{FF2B5EF4-FFF2-40B4-BE49-F238E27FC236}">
                      <a16:creationId xmlns:a16="http://schemas.microsoft.com/office/drawing/2014/main" id="{1FBF3DB3-DE67-819B-7CBB-582D85B6A59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79413" y="2007093"/>
                  <a:ext cx="163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234" name="Freihand 211233">
                  <a:extLst>
                    <a:ext uri="{FF2B5EF4-FFF2-40B4-BE49-F238E27FC236}">
                      <a16:creationId xmlns:a16="http://schemas.microsoft.com/office/drawing/2014/main" id="{0935E518-19BD-E25E-8243-9EB425FBE5AF}"/>
                    </a:ext>
                  </a:extLst>
                </p14:cNvPr>
                <p14:cNvContentPartPr/>
                <p14:nvPr/>
              </p14:nvContentPartPr>
              <p14:xfrm>
                <a:off x="3887493" y="2022213"/>
                <a:ext cx="144360" cy="66960"/>
              </p14:xfrm>
            </p:contentPart>
          </mc:Choice>
          <mc:Fallback>
            <p:pic>
              <p:nvPicPr>
                <p:cNvPr id="211234" name="Freihand 211233">
                  <a:extLst>
                    <a:ext uri="{FF2B5EF4-FFF2-40B4-BE49-F238E27FC236}">
                      <a16:creationId xmlns:a16="http://schemas.microsoft.com/office/drawing/2014/main" id="{0935E518-19BD-E25E-8243-9EB425FBE5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78493" y="2013573"/>
                  <a:ext cx="162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236" name="Freihand 211235">
                  <a:extLst>
                    <a:ext uri="{FF2B5EF4-FFF2-40B4-BE49-F238E27FC236}">
                      <a16:creationId xmlns:a16="http://schemas.microsoft.com/office/drawing/2014/main" id="{C90F2E0E-DC3E-9A82-B22D-4CFB4D4DD0FB}"/>
                    </a:ext>
                  </a:extLst>
                </p14:cNvPr>
                <p14:cNvContentPartPr/>
                <p14:nvPr/>
              </p14:nvContentPartPr>
              <p14:xfrm>
                <a:off x="4021413" y="2018973"/>
                <a:ext cx="65880" cy="97200"/>
              </p14:xfrm>
            </p:contentPart>
          </mc:Choice>
          <mc:Fallback>
            <p:pic>
              <p:nvPicPr>
                <p:cNvPr id="211236" name="Freihand 211235">
                  <a:extLst>
                    <a:ext uri="{FF2B5EF4-FFF2-40B4-BE49-F238E27FC236}">
                      <a16:creationId xmlns:a16="http://schemas.microsoft.com/office/drawing/2014/main" id="{C90F2E0E-DC3E-9A82-B22D-4CFB4D4DD0F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12773" y="2010333"/>
                  <a:ext cx="83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237" name="Freihand 211236">
                  <a:extLst>
                    <a:ext uri="{FF2B5EF4-FFF2-40B4-BE49-F238E27FC236}">
                      <a16:creationId xmlns:a16="http://schemas.microsoft.com/office/drawing/2014/main" id="{8C516D43-36B3-F111-3EEB-8B53BBB1C44C}"/>
                    </a:ext>
                  </a:extLst>
                </p14:cNvPr>
                <p14:cNvContentPartPr/>
                <p14:nvPr/>
              </p14:nvContentPartPr>
              <p14:xfrm>
                <a:off x="4125813" y="2058933"/>
                <a:ext cx="119880" cy="55080"/>
              </p14:xfrm>
            </p:contentPart>
          </mc:Choice>
          <mc:Fallback>
            <p:pic>
              <p:nvPicPr>
                <p:cNvPr id="211237" name="Freihand 211236">
                  <a:extLst>
                    <a:ext uri="{FF2B5EF4-FFF2-40B4-BE49-F238E27FC236}">
                      <a16:creationId xmlns:a16="http://schemas.microsoft.com/office/drawing/2014/main" id="{8C516D43-36B3-F111-3EEB-8B53BBB1C44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16813" y="2050293"/>
                  <a:ext cx="1375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48" name="Gruppieren 211647">
            <a:extLst>
              <a:ext uri="{FF2B5EF4-FFF2-40B4-BE49-F238E27FC236}">
                <a16:creationId xmlns:a16="http://schemas.microsoft.com/office/drawing/2014/main" id="{88F6CE3C-98AD-6A9E-6605-4DF09CEDB1DB}"/>
              </a:ext>
            </a:extLst>
          </p:cNvPr>
          <p:cNvGrpSpPr/>
          <p:nvPr/>
        </p:nvGrpSpPr>
        <p:grpSpPr>
          <a:xfrm>
            <a:off x="326373" y="2775333"/>
            <a:ext cx="363600" cy="237960"/>
            <a:chOff x="326373" y="2775333"/>
            <a:chExt cx="36360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257" name="Freihand 211256">
                  <a:extLst>
                    <a:ext uri="{FF2B5EF4-FFF2-40B4-BE49-F238E27FC236}">
                      <a16:creationId xmlns:a16="http://schemas.microsoft.com/office/drawing/2014/main" id="{5A7567B3-A4F4-BA5B-94FF-A7D16C80C973}"/>
                    </a:ext>
                  </a:extLst>
                </p14:cNvPr>
                <p14:cNvContentPartPr/>
                <p14:nvPr/>
              </p14:nvContentPartPr>
              <p14:xfrm>
                <a:off x="346533" y="2830773"/>
                <a:ext cx="204840" cy="24120"/>
              </p14:xfrm>
            </p:contentPart>
          </mc:Choice>
          <mc:Fallback>
            <p:pic>
              <p:nvPicPr>
                <p:cNvPr id="211257" name="Freihand 211256">
                  <a:extLst>
                    <a:ext uri="{FF2B5EF4-FFF2-40B4-BE49-F238E27FC236}">
                      <a16:creationId xmlns:a16="http://schemas.microsoft.com/office/drawing/2014/main" id="{5A7567B3-A4F4-BA5B-94FF-A7D16C80C97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7893" y="2822133"/>
                  <a:ext cx="22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258" name="Freihand 211257">
                  <a:extLst>
                    <a:ext uri="{FF2B5EF4-FFF2-40B4-BE49-F238E27FC236}">
                      <a16:creationId xmlns:a16="http://schemas.microsoft.com/office/drawing/2014/main" id="{200021F8-8B98-FC7F-DCD2-7209E8FD3914}"/>
                    </a:ext>
                  </a:extLst>
                </p14:cNvPr>
                <p14:cNvContentPartPr/>
                <p14:nvPr/>
              </p14:nvContentPartPr>
              <p14:xfrm>
                <a:off x="326373" y="2936613"/>
                <a:ext cx="219600" cy="33120"/>
              </p14:xfrm>
            </p:contentPart>
          </mc:Choice>
          <mc:Fallback>
            <p:pic>
              <p:nvPicPr>
                <p:cNvPr id="211258" name="Freihand 211257">
                  <a:extLst>
                    <a:ext uri="{FF2B5EF4-FFF2-40B4-BE49-F238E27FC236}">
                      <a16:creationId xmlns:a16="http://schemas.microsoft.com/office/drawing/2014/main" id="{200021F8-8B98-FC7F-DCD2-7209E8FD391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7373" y="2927973"/>
                  <a:ext cx="237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259" name="Freihand 211258">
                  <a:extLst>
                    <a:ext uri="{FF2B5EF4-FFF2-40B4-BE49-F238E27FC236}">
                      <a16:creationId xmlns:a16="http://schemas.microsoft.com/office/drawing/2014/main" id="{ECBAD263-FE46-D3B6-BD0A-E80C863EC813}"/>
                    </a:ext>
                  </a:extLst>
                </p14:cNvPr>
                <p14:cNvContentPartPr/>
                <p14:nvPr/>
              </p14:nvContentPartPr>
              <p14:xfrm>
                <a:off x="592773" y="2775333"/>
                <a:ext cx="97200" cy="237960"/>
              </p14:xfrm>
            </p:contentPart>
          </mc:Choice>
          <mc:Fallback>
            <p:pic>
              <p:nvPicPr>
                <p:cNvPr id="211259" name="Freihand 211258">
                  <a:extLst>
                    <a:ext uri="{FF2B5EF4-FFF2-40B4-BE49-F238E27FC236}">
                      <a16:creationId xmlns:a16="http://schemas.microsoft.com/office/drawing/2014/main" id="{ECBAD263-FE46-D3B6-BD0A-E80C863EC81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4133" y="2766693"/>
                  <a:ext cx="11484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11260" name="Freihand 211259">
                <a:extLst>
                  <a:ext uri="{FF2B5EF4-FFF2-40B4-BE49-F238E27FC236}">
                    <a16:creationId xmlns:a16="http://schemas.microsoft.com/office/drawing/2014/main" id="{329AFB75-880E-4144-BD9D-87822416010E}"/>
                  </a:ext>
                </a:extLst>
              </p14:cNvPr>
              <p14:cNvContentPartPr/>
              <p14:nvPr/>
            </p14:nvContentPartPr>
            <p14:xfrm>
              <a:off x="1076613" y="2851293"/>
              <a:ext cx="131760" cy="362520"/>
            </p14:xfrm>
          </p:contentPart>
        </mc:Choice>
        <mc:Fallback>
          <p:pic>
            <p:nvPicPr>
              <p:cNvPr id="211260" name="Freihand 211259">
                <a:extLst>
                  <a:ext uri="{FF2B5EF4-FFF2-40B4-BE49-F238E27FC236}">
                    <a16:creationId xmlns:a16="http://schemas.microsoft.com/office/drawing/2014/main" id="{329AFB75-880E-4144-BD9D-87822416010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67613" y="2842653"/>
                <a:ext cx="14940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63" name="Gruppieren 211262">
            <a:extLst>
              <a:ext uri="{FF2B5EF4-FFF2-40B4-BE49-F238E27FC236}">
                <a16:creationId xmlns:a16="http://schemas.microsoft.com/office/drawing/2014/main" id="{8A15A567-5B22-6E55-A169-4A53573F2BFC}"/>
              </a:ext>
            </a:extLst>
          </p:cNvPr>
          <p:cNvGrpSpPr/>
          <p:nvPr/>
        </p:nvGrpSpPr>
        <p:grpSpPr>
          <a:xfrm>
            <a:off x="1553973" y="2905293"/>
            <a:ext cx="232560" cy="97560"/>
            <a:chOff x="1553973" y="2905293"/>
            <a:chExt cx="23256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261" name="Freihand 211260">
                  <a:extLst>
                    <a:ext uri="{FF2B5EF4-FFF2-40B4-BE49-F238E27FC236}">
                      <a16:creationId xmlns:a16="http://schemas.microsoft.com/office/drawing/2014/main" id="{31312D83-E1E4-B6E7-CB2C-E147682DEDC6}"/>
                    </a:ext>
                  </a:extLst>
                </p14:cNvPr>
                <p14:cNvContentPartPr/>
                <p14:nvPr/>
              </p14:nvContentPartPr>
              <p14:xfrm>
                <a:off x="1553973" y="2905293"/>
                <a:ext cx="232560" cy="33840"/>
              </p14:xfrm>
            </p:contentPart>
          </mc:Choice>
          <mc:Fallback>
            <p:pic>
              <p:nvPicPr>
                <p:cNvPr id="211261" name="Freihand 211260">
                  <a:extLst>
                    <a:ext uri="{FF2B5EF4-FFF2-40B4-BE49-F238E27FC236}">
                      <a16:creationId xmlns:a16="http://schemas.microsoft.com/office/drawing/2014/main" id="{31312D83-E1E4-B6E7-CB2C-E147682DED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45333" y="2896293"/>
                  <a:ext cx="250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262" name="Freihand 211261">
                  <a:extLst>
                    <a:ext uri="{FF2B5EF4-FFF2-40B4-BE49-F238E27FC236}">
                      <a16:creationId xmlns:a16="http://schemas.microsoft.com/office/drawing/2014/main" id="{FBB494DA-B7F4-E2E9-60A5-E2D87CDF23A1}"/>
                    </a:ext>
                  </a:extLst>
                </p14:cNvPr>
                <p14:cNvContentPartPr/>
                <p14:nvPr/>
              </p14:nvContentPartPr>
              <p14:xfrm>
                <a:off x="1580253" y="2985573"/>
                <a:ext cx="178920" cy="17280"/>
              </p14:xfrm>
            </p:contentPart>
          </mc:Choice>
          <mc:Fallback>
            <p:pic>
              <p:nvPicPr>
                <p:cNvPr id="211262" name="Freihand 211261">
                  <a:extLst>
                    <a:ext uri="{FF2B5EF4-FFF2-40B4-BE49-F238E27FC236}">
                      <a16:creationId xmlns:a16="http://schemas.microsoft.com/office/drawing/2014/main" id="{FBB494DA-B7F4-E2E9-60A5-E2D87CDF23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71613" y="2976933"/>
                  <a:ext cx="196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677" name="Gruppieren 211676">
            <a:extLst>
              <a:ext uri="{FF2B5EF4-FFF2-40B4-BE49-F238E27FC236}">
                <a16:creationId xmlns:a16="http://schemas.microsoft.com/office/drawing/2014/main" id="{0CA659E6-39BE-8FE3-0AEC-3B08490CC44F}"/>
              </a:ext>
            </a:extLst>
          </p:cNvPr>
          <p:cNvGrpSpPr/>
          <p:nvPr/>
        </p:nvGrpSpPr>
        <p:grpSpPr>
          <a:xfrm>
            <a:off x="2026653" y="2723853"/>
            <a:ext cx="2933640" cy="416520"/>
            <a:chOff x="2026653" y="2723853"/>
            <a:chExt cx="293364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649" name="Freihand 211648">
                  <a:extLst>
                    <a:ext uri="{FF2B5EF4-FFF2-40B4-BE49-F238E27FC236}">
                      <a16:creationId xmlns:a16="http://schemas.microsoft.com/office/drawing/2014/main" id="{C850ACCF-4237-13A7-0003-77D28BB5B9F6}"/>
                    </a:ext>
                  </a:extLst>
                </p14:cNvPr>
                <p14:cNvContentPartPr/>
                <p14:nvPr/>
              </p14:nvContentPartPr>
              <p14:xfrm>
                <a:off x="2026653" y="2755173"/>
                <a:ext cx="396000" cy="320400"/>
              </p14:xfrm>
            </p:contentPart>
          </mc:Choice>
          <mc:Fallback>
            <p:pic>
              <p:nvPicPr>
                <p:cNvPr id="211649" name="Freihand 211648">
                  <a:extLst>
                    <a:ext uri="{FF2B5EF4-FFF2-40B4-BE49-F238E27FC236}">
                      <a16:creationId xmlns:a16="http://schemas.microsoft.com/office/drawing/2014/main" id="{C850ACCF-4237-13A7-0003-77D28BB5B9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18013" y="2746533"/>
                  <a:ext cx="4136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650" name="Freihand 211649">
                  <a:extLst>
                    <a:ext uri="{FF2B5EF4-FFF2-40B4-BE49-F238E27FC236}">
                      <a16:creationId xmlns:a16="http://schemas.microsoft.com/office/drawing/2014/main" id="{02DA221D-561B-E5FB-98A8-F6D5F2C30365}"/>
                    </a:ext>
                  </a:extLst>
                </p14:cNvPr>
                <p14:cNvContentPartPr/>
                <p14:nvPr/>
              </p14:nvContentPartPr>
              <p14:xfrm>
                <a:off x="2349573" y="2723853"/>
                <a:ext cx="1694880" cy="65520"/>
              </p14:xfrm>
            </p:contentPart>
          </mc:Choice>
          <mc:Fallback>
            <p:pic>
              <p:nvPicPr>
                <p:cNvPr id="211650" name="Freihand 211649">
                  <a:extLst>
                    <a:ext uri="{FF2B5EF4-FFF2-40B4-BE49-F238E27FC236}">
                      <a16:creationId xmlns:a16="http://schemas.microsoft.com/office/drawing/2014/main" id="{02DA221D-561B-E5FB-98A8-F6D5F2C303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40933" y="2715213"/>
                  <a:ext cx="1712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652" name="Freihand 211651">
                  <a:extLst>
                    <a:ext uri="{FF2B5EF4-FFF2-40B4-BE49-F238E27FC236}">
                      <a16:creationId xmlns:a16="http://schemas.microsoft.com/office/drawing/2014/main" id="{FD6E3946-DA2A-4E24-65E7-E331107C8D37}"/>
                    </a:ext>
                  </a:extLst>
                </p14:cNvPr>
                <p14:cNvContentPartPr/>
                <p14:nvPr/>
              </p14:nvContentPartPr>
              <p14:xfrm>
                <a:off x="2232573" y="2855253"/>
                <a:ext cx="158040" cy="160560"/>
              </p14:xfrm>
            </p:contentPart>
          </mc:Choice>
          <mc:Fallback>
            <p:pic>
              <p:nvPicPr>
                <p:cNvPr id="211652" name="Freihand 211651">
                  <a:extLst>
                    <a:ext uri="{FF2B5EF4-FFF2-40B4-BE49-F238E27FC236}">
                      <a16:creationId xmlns:a16="http://schemas.microsoft.com/office/drawing/2014/main" id="{FD6E3946-DA2A-4E24-65E7-E331107C8D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223573" y="2846613"/>
                  <a:ext cx="175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653" name="Freihand 211652">
                  <a:extLst>
                    <a:ext uri="{FF2B5EF4-FFF2-40B4-BE49-F238E27FC236}">
                      <a16:creationId xmlns:a16="http://schemas.microsoft.com/office/drawing/2014/main" id="{6427C455-FABF-C833-279D-A05C89CD9C17}"/>
                    </a:ext>
                  </a:extLst>
                </p14:cNvPr>
                <p14:cNvContentPartPr/>
                <p14:nvPr/>
              </p14:nvContentPartPr>
              <p14:xfrm>
                <a:off x="2430573" y="2870373"/>
                <a:ext cx="86400" cy="142200"/>
              </p14:xfrm>
            </p:contentPart>
          </mc:Choice>
          <mc:Fallback>
            <p:pic>
              <p:nvPicPr>
                <p:cNvPr id="211653" name="Freihand 211652">
                  <a:extLst>
                    <a:ext uri="{FF2B5EF4-FFF2-40B4-BE49-F238E27FC236}">
                      <a16:creationId xmlns:a16="http://schemas.microsoft.com/office/drawing/2014/main" id="{6427C455-FABF-C833-279D-A05C89CD9C1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21933" y="2861733"/>
                  <a:ext cx="104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45FC3DBC-6B0A-2ABA-FB3A-61D6C6153474}"/>
                    </a:ext>
                  </a:extLst>
                </p14:cNvPr>
                <p14:cNvContentPartPr/>
                <p14:nvPr/>
              </p14:nvContentPartPr>
              <p14:xfrm>
                <a:off x="2612373" y="2879733"/>
                <a:ext cx="63000" cy="144000"/>
              </p14:xfrm>
            </p:contentPart>
          </mc:Choice>
          <mc:Fallback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45FC3DBC-6B0A-2ABA-FB3A-61D6C615347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03373" y="2871093"/>
                  <a:ext cx="80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656" name="Freihand 211655">
                  <a:extLst>
                    <a:ext uri="{FF2B5EF4-FFF2-40B4-BE49-F238E27FC236}">
                      <a16:creationId xmlns:a16="http://schemas.microsoft.com/office/drawing/2014/main" id="{7709CA22-553B-0A19-9DC8-8E5770C22F63}"/>
                    </a:ext>
                  </a:extLst>
                </p14:cNvPr>
                <p14:cNvContentPartPr/>
                <p14:nvPr/>
              </p14:nvContentPartPr>
              <p14:xfrm>
                <a:off x="2686533" y="2873973"/>
                <a:ext cx="123120" cy="160560"/>
              </p14:xfrm>
            </p:contentPart>
          </mc:Choice>
          <mc:Fallback>
            <p:pic>
              <p:nvPicPr>
                <p:cNvPr id="211656" name="Freihand 211655">
                  <a:extLst>
                    <a:ext uri="{FF2B5EF4-FFF2-40B4-BE49-F238E27FC236}">
                      <a16:creationId xmlns:a16="http://schemas.microsoft.com/office/drawing/2014/main" id="{7709CA22-553B-0A19-9DC8-8E5770C22F6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77533" y="2864973"/>
                  <a:ext cx="140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657" name="Freihand 211656">
                  <a:extLst>
                    <a:ext uri="{FF2B5EF4-FFF2-40B4-BE49-F238E27FC236}">
                      <a16:creationId xmlns:a16="http://schemas.microsoft.com/office/drawing/2014/main" id="{E1F00CD9-DD5D-B417-A1E6-DA57DE5F8C07}"/>
                    </a:ext>
                  </a:extLst>
                </p14:cNvPr>
                <p14:cNvContentPartPr/>
                <p14:nvPr/>
              </p14:nvContentPartPr>
              <p14:xfrm>
                <a:off x="2774733" y="3025893"/>
                <a:ext cx="24480" cy="114480"/>
              </p14:xfrm>
            </p:contentPart>
          </mc:Choice>
          <mc:Fallback>
            <p:pic>
              <p:nvPicPr>
                <p:cNvPr id="211657" name="Freihand 211656">
                  <a:extLst>
                    <a:ext uri="{FF2B5EF4-FFF2-40B4-BE49-F238E27FC236}">
                      <a16:creationId xmlns:a16="http://schemas.microsoft.com/office/drawing/2014/main" id="{E1F00CD9-DD5D-B417-A1E6-DA57DE5F8C0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766093" y="3017253"/>
                  <a:ext cx="4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3D657034-E41C-ECDC-5173-61676253E5BF}"/>
                    </a:ext>
                  </a:extLst>
                </p14:cNvPr>
                <p14:cNvContentPartPr/>
                <p14:nvPr/>
              </p14:nvContentPartPr>
              <p14:xfrm>
                <a:off x="2856453" y="2880813"/>
                <a:ext cx="67320" cy="126720"/>
              </p14:xfrm>
            </p:contentPart>
          </mc:Choice>
          <mc:Fallback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3D657034-E41C-ECDC-5173-61676253E5B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47453" y="2872173"/>
                  <a:ext cx="84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659" name="Freihand 211658">
                  <a:extLst>
                    <a:ext uri="{FF2B5EF4-FFF2-40B4-BE49-F238E27FC236}">
                      <a16:creationId xmlns:a16="http://schemas.microsoft.com/office/drawing/2014/main" id="{99FF4968-CB8D-FE68-014F-E5317507EE85}"/>
                    </a:ext>
                  </a:extLst>
                </p14:cNvPr>
                <p14:cNvContentPartPr/>
                <p14:nvPr/>
              </p14:nvContentPartPr>
              <p14:xfrm>
                <a:off x="2901453" y="2835093"/>
                <a:ext cx="162720" cy="192240"/>
              </p14:xfrm>
            </p:contentPart>
          </mc:Choice>
          <mc:Fallback>
            <p:pic>
              <p:nvPicPr>
                <p:cNvPr id="211659" name="Freihand 211658">
                  <a:extLst>
                    <a:ext uri="{FF2B5EF4-FFF2-40B4-BE49-F238E27FC236}">
                      <a16:creationId xmlns:a16="http://schemas.microsoft.com/office/drawing/2014/main" id="{99FF4968-CB8D-FE68-014F-E5317507EE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92813" y="2826093"/>
                  <a:ext cx="180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660" name="Freihand 211659">
                  <a:extLst>
                    <a:ext uri="{FF2B5EF4-FFF2-40B4-BE49-F238E27FC236}">
                      <a16:creationId xmlns:a16="http://schemas.microsoft.com/office/drawing/2014/main" id="{6181C277-1E2F-DF54-5102-716DE305FD14}"/>
                    </a:ext>
                  </a:extLst>
                </p14:cNvPr>
                <p14:cNvContentPartPr/>
                <p14:nvPr/>
              </p14:nvContentPartPr>
              <p14:xfrm>
                <a:off x="3107013" y="2870013"/>
                <a:ext cx="59760" cy="119160"/>
              </p14:xfrm>
            </p:contentPart>
          </mc:Choice>
          <mc:Fallback>
            <p:pic>
              <p:nvPicPr>
                <p:cNvPr id="211660" name="Freihand 211659">
                  <a:extLst>
                    <a:ext uri="{FF2B5EF4-FFF2-40B4-BE49-F238E27FC236}">
                      <a16:creationId xmlns:a16="http://schemas.microsoft.com/office/drawing/2014/main" id="{6181C277-1E2F-DF54-5102-716DE305FD1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98013" y="2861013"/>
                  <a:ext cx="77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1661" name="Freihand 211660">
                  <a:extLst>
                    <a:ext uri="{FF2B5EF4-FFF2-40B4-BE49-F238E27FC236}">
                      <a16:creationId xmlns:a16="http://schemas.microsoft.com/office/drawing/2014/main" id="{0B773C69-FB2F-37D1-8499-39D91685FE73}"/>
                    </a:ext>
                  </a:extLst>
                </p14:cNvPr>
                <p14:cNvContentPartPr/>
                <p14:nvPr/>
              </p14:nvContentPartPr>
              <p14:xfrm>
                <a:off x="3081453" y="2827533"/>
                <a:ext cx="136080" cy="190440"/>
              </p14:xfrm>
            </p:contentPart>
          </mc:Choice>
          <mc:Fallback>
            <p:pic>
              <p:nvPicPr>
                <p:cNvPr id="211661" name="Freihand 211660">
                  <a:extLst>
                    <a:ext uri="{FF2B5EF4-FFF2-40B4-BE49-F238E27FC236}">
                      <a16:creationId xmlns:a16="http://schemas.microsoft.com/office/drawing/2014/main" id="{0B773C69-FB2F-37D1-8499-39D91685FE7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72813" y="2818893"/>
                  <a:ext cx="153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1662" name="Freihand 211661">
                  <a:extLst>
                    <a:ext uri="{FF2B5EF4-FFF2-40B4-BE49-F238E27FC236}">
                      <a16:creationId xmlns:a16="http://schemas.microsoft.com/office/drawing/2014/main" id="{0BA94307-464A-1471-2C82-F209FE374550}"/>
                    </a:ext>
                  </a:extLst>
                </p14:cNvPr>
                <p14:cNvContentPartPr/>
                <p14:nvPr/>
              </p14:nvContentPartPr>
              <p14:xfrm>
                <a:off x="3134373" y="2801253"/>
                <a:ext cx="162720" cy="293760"/>
              </p14:xfrm>
            </p:contentPart>
          </mc:Choice>
          <mc:Fallback>
            <p:pic>
              <p:nvPicPr>
                <p:cNvPr id="211662" name="Freihand 211661">
                  <a:extLst>
                    <a:ext uri="{FF2B5EF4-FFF2-40B4-BE49-F238E27FC236}">
                      <a16:creationId xmlns:a16="http://schemas.microsoft.com/office/drawing/2014/main" id="{0BA94307-464A-1471-2C82-F209FE3745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25373" y="2792253"/>
                  <a:ext cx="180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663" name="Freihand 211662">
                  <a:extLst>
                    <a:ext uri="{FF2B5EF4-FFF2-40B4-BE49-F238E27FC236}">
                      <a16:creationId xmlns:a16="http://schemas.microsoft.com/office/drawing/2014/main" id="{299C58EE-27B2-9CEC-F978-40BB1EA8DAA4}"/>
                    </a:ext>
                  </a:extLst>
                </p14:cNvPr>
                <p14:cNvContentPartPr/>
                <p14:nvPr/>
              </p14:nvContentPartPr>
              <p14:xfrm>
                <a:off x="2255613" y="2790453"/>
                <a:ext cx="62640" cy="292320"/>
              </p14:xfrm>
            </p:contentPart>
          </mc:Choice>
          <mc:Fallback>
            <p:pic>
              <p:nvPicPr>
                <p:cNvPr id="211663" name="Freihand 211662">
                  <a:extLst>
                    <a:ext uri="{FF2B5EF4-FFF2-40B4-BE49-F238E27FC236}">
                      <a16:creationId xmlns:a16="http://schemas.microsoft.com/office/drawing/2014/main" id="{299C58EE-27B2-9CEC-F978-40BB1EA8DAA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46613" y="2781813"/>
                  <a:ext cx="80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08795A0E-C557-6DC5-B72E-53A375FC5242}"/>
                    </a:ext>
                  </a:extLst>
                </p14:cNvPr>
                <p14:cNvContentPartPr/>
                <p14:nvPr/>
              </p14:nvContentPartPr>
              <p14:xfrm>
                <a:off x="3304293" y="2826813"/>
                <a:ext cx="65520" cy="248760"/>
              </p14:xfrm>
            </p:contentPart>
          </mc:Choice>
          <mc:Fallback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08795A0E-C557-6DC5-B72E-53A375FC524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95293" y="2818173"/>
                  <a:ext cx="83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666" name="Freihand 211665">
                  <a:extLst>
                    <a:ext uri="{FF2B5EF4-FFF2-40B4-BE49-F238E27FC236}">
                      <a16:creationId xmlns:a16="http://schemas.microsoft.com/office/drawing/2014/main" id="{DFAC6ABD-35FA-EA76-CD67-9098E90B26A4}"/>
                    </a:ext>
                  </a:extLst>
                </p14:cNvPr>
                <p14:cNvContentPartPr/>
                <p14:nvPr/>
              </p14:nvContentPartPr>
              <p14:xfrm>
                <a:off x="3365133" y="2889093"/>
                <a:ext cx="91440" cy="135000"/>
              </p14:xfrm>
            </p:contentPart>
          </mc:Choice>
          <mc:Fallback>
            <p:pic>
              <p:nvPicPr>
                <p:cNvPr id="211666" name="Freihand 211665">
                  <a:extLst>
                    <a:ext uri="{FF2B5EF4-FFF2-40B4-BE49-F238E27FC236}">
                      <a16:creationId xmlns:a16="http://schemas.microsoft.com/office/drawing/2014/main" id="{DFAC6ABD-35FA-EA76-CD67-9098E90B26A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56133" y="2880453"/>
                  <a:ext cx="109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F0CD9EE9-EA3D-65AC-E6D8-C75A0ABBECAB}"/>
                    </a:ext>
                  </a:extLst>
                </p14:cNvPr>
                <p14:cNvContentPartPr/>
                <p14:nvPr/>
              </p14:nvContentPartPr>
              <p14:xfrm>
                <a:off x="3450813" y="2920413"/>
                <a:ext cx="90720" cy="104040"/>
              </p14:xfrm>
            </p:contentPart>
          </mc:Choice>
          <mc:Fallback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F0CD9EE9-EA3D-65AC-E6D8-C75A0ABBECA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41813" y="2911413"/>
                  <a:ext cx="108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082CE599-DD8E-F165-8211-D3A08C6A00E5}"/>
                    </a:ext>
                  </a:extLst>
                </p14:cNvPr>
                <p14:cNvContentPartPr/>
                <p14:nvPr/>
              </p14:nvContentPartPr>
              <p14:xfrm>
                <a:off x="3581493" y="2891253"/>
                <a:ext cx="103680" cy="133200"/>
              </p14:xfrm>
            </p:contentPart>
          </mc:Choice>
          <mc:Fallback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082CE599-DD8E-F165-8211-D3A08C6A00E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72853" y="2882613"/>
                  <a:ext cx="121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617A130D-163D-4A96-61C6-27135775CEE4}"/>
                    </a:ext>
                  </a:extLst>
                </p14:cNvPr>
                <p14:cNvContentPartPr/>
                <p14:nvPr/>
              </p14:nvContentPartPr>
              <p14:xfrm>
                <a:off x="3662853" y="2875773"/>
                <a:ext cx="141120" cy="208440"/>
              </p14:xfrm>
            </p:contentPart>
          </mc:Choice>
          <mc:Fallback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617A130D-163D-4A96-61C6-27135775CEE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54213" y="2866773"/>
                  <a:ext cx="158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0BDA1321-6F71-10B3-2D01-0173DBB474ED}"/>
                    </a:ext>
                  </a:extLst>
                </p14:cNvPr>
                <p14:cNvContentPartPr/>
                <p14:nvPr/>
              </p14:nvContentPartPr>
              <p14:xfrm>
                <a:off x="3825573" y="2897013"/>
                <a:ext cx="76320" cy="113040"/>
              </p14:xfrm>
            </p:contentPart>
          </mc:Choice>
          <mc:Fallback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0BDA1321-6F71-10B3-2D01-0173DBB474E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16573" y="2888013"/>
                  <a:ext cx="93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671" name="Freihand 211670">
                  <a:extLst>
                    <a:ext uri="{FF2B5EF4-FFF2-40B4-BE49-F238E27FC236}">
                      <a16:creationId xmlns:a16="http://schemas.microsoft.com/office/drawing/2014/main" id="{2A81D628-2354-BCD8-06D9-2B87811E6746}"/>
                    </a:ext>
                  </a:extLst>
                </p14:cNvPr>
                <p14:cNvContentPartPr/>
                <p14:nvPr/>
              </p14:nvContentPartPr>
              <p14:xfrm>
                <a:off x="3866253" y="2876853"/>
                <a:ext cx="114840" cy="133200"/>
              </p14:xfrm>
            </p:contentPart>
          </mc:Choice>
          <mc:Fallback>
            <p:pic>
              <p:nvPicPr>
                <p:cNvPr id="211671" name="Freihand 211670">
                  <a:extLst>
                    <a:ext uri="{FF2B5EF4-FFF2-40B4-BE49-F238E27FC236}">
                      <a16:creationId xmlns:a16="http://schemas.microsoft.com/office/drawing/2014/main" id="{2A81D628-2354-BCD8-06D9-2B87811E674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57613" y="2867853"/>
                  <a:ext cx="132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672" name="Freihand 211671">
                  <a:extLst>
                    <a:ext uri="{FF2B5EF4-FFF2-40B4-BE49-F238E27FC236}">
                      <a16:creationId xmlns:a16="http://schemas.microsoft.com/office/drawing/2014/main" id="{D5AFA0D7-3782-4651-2D37-2572447D0988}"/>
                    </a:ext>
                  </a:extLst>
                </p14:cNvPr>
                <p14:cNvContentPartPr/>
                <p14:nvPr/>
              </p14:nvContentPartPr>
              <p14:xfrm>
                <a:off x="3988293" y="2868933"/>
                <a:ext cx="109800" cy="151560"/>
              </p14:xfrm>
            </p:contentPart>
          </mc:Choice>
          <mc:Fallback>
            <p:pic>
              <p:nvPicPr>
                <p:cNvPr id="211672" name="Freihand 211671">
                  <a:extLst>
                    <a:ext uri="{FF2B5EF4-FFF2-40B4-BE49-F238E27FC236}">
                      <a16:creationId xmlns:a16="http://schemas.microsoft.com/office/drawing/2014/main" id="{D5AFA0D7-3782-4651-2D37-2572447D098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79653" y="2859933"/>
                  <a:ext cx="127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673" name="Freihand 211672">
                  <a:extLst>
                    <a:ext uri="{FF2B5EF4-FFF2-40B4-BE49-F238E27FC236}">
                      <a16:creationId xmlns:a16="http://schemas.microsoft.com/office/drawing/2014/main" id="{BAB94EC6-2785-42BA-3E6B-9A9E9EA71821}"/>
                    </a:ext>
                  </a:extLst>
                </p14:cNvPr>
                <p14:cNvContentPartPr/>
                <p14:nvPr/>
              </p14:nvContentPartPr>
              <p14:xfrm>
                <a:off x="3982533" y="2820693"/>
                <a:ext cx="124560" cy="204480"/>
              </p14:xfrm>
            </p:contentPart>
          </mc:Choice>
          <mc:Fallback>
            <p:pic>
              <p:nvPicPr>
                <p:cNvPr id="211673" name="Freihand 211672">
                  <a:extLst>
                    <a:ext uri="{FF2B5EF4-FFF2-40B4-BE49-F238E27FC236}">
                      <a16:creationId xmlns:a16="http://schemas.microsoft.com/office/drawing/2014/main" id="{BAB94EC6-2785-42BA-3E6B-9A9E9EA7182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73893" y="2812053"/>
                  <a:ext cx="142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674" name="Freihand 211673">
                  <a:extLst>
                    <a:ext uri="{FF2B5EF4-FFF2-40B4-BE49-F238E27FC236}">
                      <a16:creationId xmlns:a16="http://schemas.microsoft.com/office/drawing/2014/main" id="{D58940FB-2F74-5B52-B505-80C3DD78423C}"/>
                    </a:ext>
                  </a:extLst>
                </p14:cNvPr>
                <p14:cNvContentPartPr/>
                <p14:nvPr/>
              </p14:nvContentPartPr>
              <p14:xfrm>
                <a:off x="4090893" y="2819613"/>
                <a:ext cx="128520" cy="281520"/>
              </p14:xfrm>
            </p:contentPart>
          </mc:Choice>
          <mc:Fallback>
            <p:pic>
              <p:nvPicPr>
                <p:cNvPr id="211674" name="Freihand 211673">
                  <a:extLst>
                    <a:ext uri="{FF2B5EF4-FFF2-40B4-BE49-F238E27FC236}">
                      <a16:creationId xmlns:a16="http://schemas.microsoft.com/office/drawing/2014/main" id="{D58940FB-2F74-5B52-B505-80C3DD78423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81893" y="2810613"/>
                  <a:ext cx="14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019F21BF-2A37-7E50-097A-51838C391C0A}"/>
                    </a:ext>
                  </a:extLst>
                </p14:cNvPr>
                <p14:cNvContentPartPr/>
                <p14:nvPr/>
              </p14:nvContentPartPr>
              <p14:xfrm>
                <a:off x="4326333" y="2970453"/>
                <a:ext cx="191520" cy="8280"/>
              </p14:xfrm>
            </p:contentPart>
          </mc:Choice>
          <mc:Fallback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019F21BF-2A37-7E50-097A-51838C391C0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17333" y="2961453"/>
                  <a:ext cx="209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676" name="Freihand 211675">
                  <a:extLst>
                    <a:ext uri="{FF2B5EF4-FFF2-40B4-BE49-F238E27FC236}">
                      <a16:creationId xmlns:a16="http://schemas.microsoft.com/office/drawing/2014/main" id="{35297AC6-25C3-0D70-EF88-C266BA4A5820}"/>
                    </a:ext>
                  </a:extLst>
                </p14:cNvPr>
                <p14:cNvContentPartPr/>
                <p14:nvPr/>
              </p14:nvContentPartPr>
              <p14:xfrm>
                <a:off x="4680933" y="2802333"/>
                <a:ext cx="279360" cy="244800"/>
              </p14:xfrm>
            </p:contentPart>
          </mc:Choice>
          <mc:Fallback>
            <p:pic>
              <p:nvPicPr>
                <p:cNvPr id="211676" name="Freihand 211675">
                  <a:extLst>
                    <a:ext uri="{FF2B5EF4-FFF2-40B4-BE49-F238E27FC236}">
                      <a16:creationId xmlns:a16="http://schemas.microsoft.com/office/drawing/2014/main" id="{35297AC6-25C3-0D70-EF88-C266BA4A58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72293" y="2793333"/>
                  <a:ext cx="29700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1688" name="Freihand 211687">
                <a:extLst>
                  <a:ext uri="{FF2B5EF4-FFF2-40B4-BE49-F238E27FC236}">
                    <a16:creationId xmlns:a16="http://schemas.microsoft.com/office/drawing/2014/main" id="{ACD2967B-BB61-BDFA-D6F3-C9DDAA042579}"/>
                  </a:ext>
                </a:extLst>
              </p14:cNvPr>
              <p14:cNvContentPartPr/>
              <p14:nvPr/>
            </p14:nvContentPartPr>
            <p14:xfrm>
              <a:off x="10041693" y="2129493"/>
              <a:ext cx="587880" cy="47880"/>
            </p14:xfrm>
          </p:contentPart>
        </mc:Choice>
        <mc:Fallback>
          <p:pic>
            <p:nvPicPr>
              <p:cNvPr id="211688" name="Freihand 211687">
                <a:extLst>
                  <a:ext uri="{FF2B5EF4-FFF2-40B4-BE49-F238E27FC236}">
                    <a16:creationId xmlns:a16="http://schemas.microsoft.com/office/drawing/2014/main" id="{ACD2967B-BB61-BDFA-D6F3-C9DDAA04257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032693" y="2120853"/>
                <a:ext cx="605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1678" name="Freihand 211677">
                <a:extLst>
                  <a:ext uri="{FF2B5EF4-FFF2-40B4-BE49-F238E27FC236}">
                    <a16:creationId xmlns:a16="http://schemas.microsoft.com/office/drawing/2014/main" id="{9A668F80-91B6-284C-AB4F-0A85EA5E4477}"/>
                  </a:ext>
                </a:extLst>
              </p14:cNvPr>
              <p14:cNvContentPartPr/>
              <p14:nvPr/>
            </p14:nvContentPartPr>
            <p14:xfrm>
              <a:off x="5086293" y="2850573"/>
              <a:ext cx="199800" cy="98280"/>
            </p14:xfrm>
          </p:contentPart>
        </mc:Choice>
        <mc:Fallback>
          <p:pic>
            <p:nvPicPr>
              <p:cNvPr id="211678" name="Freihand 211677">
                <a:extLst>
                  <a:ext uri="{FF2B5EF4-FFF2-40B4-BE49-F238E27FC236}">
                    <a16:creationId xmlns:a16="http://schemas.microsoft.com/office/drawing/2014/main" id="{9A668F80-91B6-284C-AB4F-0A85EA5E447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077293" y="2841573"/>
                <a:ext cx="2174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1679" name="Freihand 211678">
                <a:extLst>
                  <a:ext uri="{FF2B5EF4-FFF2-40B4-BE49-F238E27FC236}">
                    <a16:creationId xmlns:a16="http://schemas.microsoft.com/office/drawing/2014/main" id="{C400A303-773C-1209-6F79-7DDC2F827D1F}"/>
                  </a:ext>
                </a:extLst>
              </p14:cNvPr>
              <p14:cNvContentPartPr/>
              <p14:nvPr/>
            </p14:nvContentPartPr>
            <p14:xfrm>
              <a:off x="5078733" y="2989533"/>
              <a:ext cx="256680" cy="41400"/>
            </p14:xfrm>
          </p:contentPart>
        </mc:Choice>
        <mc:Fallback>
          <p:pic>
            <p:nvPicPr>
              <p:cNvPr id="211679" name="Freihand 211678">
                <a:extLst>
                  <a:ext uri="{FF2B5EF4-FFF2-40B4-BE49-F238E27FC236}">
                    <a16:creationId xmlns:a16="http://schemas.microsoft.com/office/drawing/2014/main" id="{C400A303-773C-1209-6F79-7DDC2F827D1F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070093" y="2980533"/>
                <a:ext cx="274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1680" name="Freihand 211679">
                <a:extLst>
                  <a:ext uri="{FF2B5EF4-FFF2-40B4-BE49-F238E27FC236}">
                    <a16:creationId xmlns:a16="http://schemas.microsoft.com/office/drawing/2014/main" id="{39A237BA-9FE0-A91E-7C99-E722713F8559}"/>
                  </a:ext>
                </a:extLst>
              </p14:cNvPr>
              <p14:cNvContentPartPr/>
              <p14:nvPr/>
            </p14:nvContentPartPr>
            <p14:xfrm>
              <a:off x="5447733" y="2816733"/>
              <a:ext cx="263520" cy="236880"/>
            </p14:xfrm>
          </p:contentPart>
        </mc:Choice>
        <mc:Fallback>
          <p:pic>
            <p:nvPicPr>
              <p:cNvPr id="211680" name="Freihand 211679">
                <a:extLst>
                  <a:ext uri="{FF2B5EF4-FFF2-40B4-BE49-F238E27FC236}">
                    <a16:creationId xmlns:a16="http://schemas.microsoft.com/office/drawing/2014/main" id="{39A237BA-9FE0-A91E-7C99-E722713F855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439093" y="2808093"/>
                <a:ext cx="281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1681" name="Freihand 211680">
                <a:extLst>
                  <a:ext uri="{FF2B5EF4-FFF2-40B4-BE49-F238E27FC236}">
                    <a16:creationId xmlns:a16="http://schemas.microsoft.com/office/drawing/2014/main" id="{A67B66F7-0A49-69AE-D293-6C58CFBE981E}"/>
                  </a:ext>
                </a:extLst>
              </p14:cNvPr>
              <p14:cNvContentPartPr/>
              <p14:nvPr/>
            </p14:nvContentPartPr>
            <p14:xfrm>
              <a:off x="5765613" y="2818533"/>
              <a:ext cx="133200" cy="199080"/>
            </p14:xfrm>
          </p:contentPart>
        </mc:Choice>
        <mc:Fallback>
          <p:pic>
            <p:nvPicPr>
              <p:cNvPr id="211681" name="Freihand 211680">
                <a:extLst>
                  <a:ext uri="{FF2B5EF4-FFF2-40B4-BE49-F238E27FC236}">
                    <a16:creationId xmlns:a16="http://schemas.microsoft.com/office/drawing/2014/main" id="{A67B66F7-0A49-69AE-D293-6C58CFBE981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756613" y="2809533"/>
                <a:ext cx="1508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1682" name="Freihand 211681">
                <a:extLst>
                  <a:ext uri="{FF2B5EF4-FFF2-40B4-BE49-F238E27FC236}">
                    <a16:creationId xmlns:a16="http://schemas.microsoft.com/office/drawing/2014/main" id="{F4165E87-EB6C-676F-D5D4-8521388814B0}"/>
                  </a:ext>
                </a:extLst>
              </p14:cNvPr>
              <p14:cNvContentPartPr/>
              <p14:nvPr/>
            </p14:nvContentPartPr>
            <p14:xfrm>
              <a:off x="5927613" y="3003573"/>
              <a:ext cx="23040" cy="82800"/>
            </p14:xfrm>
          </p:contentPart>
        </mc:Choice>
        <mc:Fallback>
          <p:pic>
            <p:nvPicPr>
              <p:cNvPr id="211682" name="Freihand 211681">
                <a:extLst>
                  <a:ext uri="{FF2B5EF4-FFF2-40B4-BE49-F238E27FC236}">
                    <a16:creationId xmlns:a16="http://schemas.microsoft.com/office/drawing/2014/main" id="{F4165E87-EB6C-676F-D5D4-8521388814B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918613" y="2994573"/>
                <a:ext cx="406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1683" name="Freihand 211682">
                <a:extLst>
                  <a:ext uri="{FF2B5EF4-FFF2-40B4-BE49-F238E27FC236}">
                    <a16:creationId xmlns:a16="http://schemas.microsoft.com/office/drawing/2014/main" id="{57986C49-8157-5163-AFE6-61807AA84468}"/>
                  </a:ext>
                </a:extLst>
              </p14:cNvPr>
              <p14:cNvContentPartPr/>
              <p14:nvPr/>
            </p14:nvContentPartPr>
            <p14:xfrm>
              <a:off x="6034173" y="2808453"/>
              <a:ext cx="164160" cy="209160"/>
            </p14:xfrm>
          </p:contentPart>
        </mc:Choice>
        <mc:Fallback>
          <p:pic>
            <p:nvPicPr>
              <p:cNvPr id="211683" name="Freihand 211682">
                <a:extLst>
                  <a:ext uri="{FF2B5EF4-FFF2-40B4-BE49-F238E27FC236}">
                    <a16:creationId xmlns:a16="http://schemas.microsoft.com/office/drawing/2014/main" id="{57986C49-8157-5163-AFE6-61807AA8446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025533" y="2799813"/>
                <a:ext cx="1818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11684" name="Freihand 211683">
                <a:extLst>
                  <a:ext uri="{FF2B5EF4-FFF2-40B4-BE49-F238E27FC236}">
                    <a16:creationId xmlns:a16="http://schemas.microsoft.com/office/drawing/2014/main" id="{C17F275E-A3A0-7491-46DF-7A40982C8829}"/>
                  </a:ext>
                </a:extLst>
              </p14:cNvPr>
              <p14:cNvContentPartPr/>
              <p14:nvPr/>
            </p14:nvContentPartPr>
            <p14:xfrm>
              <a:off x="6288693" y="2784693"/>
              <a:ext cx="134280" cy="212760"/>
            </p14:xfrm>
          </p:contentPart>
        </mc:Choice>
        <mc:Fallback>
          <p:pic>
            <p:nvPicPr>
              <p:cNvPr id="211684" name="Freihand 211683">
                <a:extLst>
                  <a:ext uri="{FF2B5EF4-FFF2-40B4-BE49-F238E27FC236}">
                    <a16:creationId xmlns:a16="http://schemas.microsoft.com/office/drawing/2014/main" id="{C17F275E-A3A0-7491-46DF-7A40982C8829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279693" y="2775693"/>
                <a:ext cx="151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11685" name="Freihand 211684">
                <a:extLst>
                  <a:ext uri="{FF2B5EF4-FFF2-40B4-BE49-F238E27FC236}">
                    <a16:creationId xmlns:a16="http://schemas.microsoft.com/office/drawing/2014/main" id="{C1597DFD-3048-51C9-3825-9E048EF83E1F}"/>
                  </a:ext>
                </a:extLst>
              </p14:cNvPr>
              <p14:cNvContentPartPr/>
              <p14:nvPr/>
            </p14:nvContentPartPr>
            <p14:xfrm>
              <a:off x="6538893" y="2802333"/>
              <a:ext cx="101160" cy="187920"/>
            </p14:xfrm>
          </p:contentPart>
        </mc:Choice>
        <mc:Fallback>
          <p:pic>
            <p:nvPicPr>
              <p:cNvPr id="211685" name="Freihand 211684">
                <a:extLst>
                  <a:ext uri="{FF2B5EF4-FFF2-40B4-BE49-F238E27FC236}">
                    <a16:creationId xmlns:a16="http://schemas.microsoft.com/office/drawing/2014/main" id="{C1597DFD-3048-51C9-3825-9E048EF83E1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529893" y="2793333"/>
                <a:ext cx="1188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11686" name="Freihand 211685">
                <a:extLst>
                  <a:ext uri="{FF2B5EF4-FFF2-40B4-BE49-F238E27FC236}">
                    <a16:creationId xmlns:a16="http://schemas.microsoft.com/office/drawing/2014/main" id="{38AD5018-473A-0195-EA53-C38A2B0A3185}"/>
                  </a:ext>
                </a:extLst>
              </p14:cNvPr>
              <p14:cNvContentPartPr/>
              <p14:nvPr/>
            </p14:nvContentPartPr>
            <p14:xfrm>
              <a:off x="6467973" y="2778933"/>
              <a:ext cx="317520" cy="234360"/>
            </p14:xfrm>
          </p:contentPart>
        </mc:Choice>
        <mc:Fallback>
          <p:pic>
            <p:nvPicPr>
              <p:cNvPr id="211686" name="Freihand 211685">
                <a:extLst>
                  <a:ext uri="{FF2B5EF4-FFF2-40B4-BE49-F238E27FC236}">
                    <a16:creationId xmlns:a16="http://schemas.microsoft.com/office/drawing/2014/main" id="{38AD5018-473A-0195-EA53-C38A2B0A318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458973" y="2770293"/>
                <a:ext cx="33516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708" name="Gruppieren 211707">
            <a:extLst>
              <a:ext uri="{FF2B5EF4-FFF2-40B4-BE49-F238E27FC236}">
                <a16:creationId xmlns:a16="http://schemas.microsoft.com/office/drawing/2014/main" id="{2C66FAF4-2CF8-77E0-A33B-A55B3DF977E8}"/>
              </a:ext>
            </a:extLst>
          </p:cNvPr>
          <p:cNvGrpSpPr/>
          <p:nvPr/>
        </p:nvGrpSpPr>
        <p:grpSpPr>
          <a:xfrm>
            <a:off x="6936693" y="2702973"/>
            <a:ext cx="3420360" cy="335160"/>
            <a:chOff x="6936693" y="2702973"/>
            <a:chExt cx="342036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1689" name="Freihand 211688">
                  <a:extLst>
                    <a:ext uri="{FF2B5EF4-FFF2-40B4-BE49-F238E27FC236}">
                      <a16:creationId xmlns:a16="http://schemas.microsoft.com/office/drawing/2014/main" id="{B0642B8A-BC59-AD17-861D-A32490D92859}"/>
                    </a:ext>
                  </a:extLst>
                </p14:cNvPr>
                <p14:cNvContentPartPr/>
                <p14:nvPr/>
              </p14:nvContentPartPr>
              <p14:xfrm>
                <a:off x="7030653" y="2837253"/>
                <a:ext cx="207360" cy="18720"/>
              </p14:xfrm>
            </p:contentPart>
          </mc:Choice>
          <mc:Fallback>
            <p:pic>
              <p:nvPicPr>
                <p:cNvPr id="211689" name="Freihand 211688">
                  <a:extLst>
                    <a:ext uri="{FF2B5EF4-FFF2-40B4-BE49-F238E27FC236}">
                      <a16:creationId xmlns:a16="http://schemas.microsoft.com/office/drawing/2014/main" id="{B0642B8A-BC59-AD17-861D-A32490D9285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2013" y="2828613"/>
                  <a:ext cx="225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690" name="Freihand 211689">
                  <a:extLst>
                    <a:ext uri="{FF2B5EF4-FFF2-40B4-BE49-F238E27FC236}">
                      <a16:creationId xmlns:a16="http://schemas.microsoft.com/office/drawing/2014/main" id="{1E35A812-0550-C428-BF5F-8B3C4218DFF1}"/>
                    </a:ext>
                  </a:extLst>
                </p14:cNvPr>
                <p14:cNvContentPartPr/>
                <p14:nvPr/>
              </p14:nvContentPartPr>
              <p14:xfrm>
                <a:off x="6936693" y="2746173"/>
                <a:ext cx="177840" cy="203400"/>
              </p14:xfrm>
            </p:contentPart>
          </mc:Choice>
          <mc:Fallback>
            <p:pic>
              <p:nvPicPr>
                <p:cNvPr id="211690" name="Freihand 211689">
                  <a:extLst>
                    <a:ext uri="{FF2B5EF4-FFF2-40B4-BE49-F238E27FC236}">
                      <a16:creationId xmlns:a16="http://schemas.microsoft.com/office/drawing/2014/main" id="{1E35A812-0550-C428-BF5F-8B3C4218DFF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28053" y="2737533"/>
                  <a:ext cx="195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1692" name="Freihand 211691">
                  <a:extLst>
                    <a:ext uri="{FF2B5EF4-FFF2-40B4-BE49-F238E27FC236}">
                      <a16:creationId xmlns:a16="http://schemas.microsoft.com/office/drawing/2014/main" id="{30A56BFC-8966-219F-1617-E1BE13A3329C}"/>
                    </a:ext>
                  </a:extLst>
                </p14:cNvPr>
                <p14:cNvContentPartPr/>
                <p14:nvPr/>
              </p14:nvContentPartPr>
              <p14:xfrm>
                <a:off x="7525293" y="2802333"/>
                <a:ext cx="10440" cy="160200"/>
              </p14:xfrm>
            </p:contentPart>
          </mc:Choice>
          <mc:Fallback>
            <p:pic>
              <p:nvPicPr>
                <p:cNvPr id="211692" name="Freihand 211691">
                  <a:extLst>
                    <a:ext uri="{FF2B5EF4-FFF2-40B4-BE49-F238E27FC236}">
                      <a16:creationId xmlns:a16="http://schemas.microsoft.com/office/drawing/2014/main" id="{30A56BFC-8966-219F-1617-E1BE13A3329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16293" y="2793333"/>
                  <a:ext cx="28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1693" name="Freihand 211692">
                  <a:extLst>
                    <a:ext uri="{FF2B5EF4-FFF2-40B4-BE49-F238E27FC236}">
                      <a16:creationId xmlns:a16="http://schemas.microsoft.com/office/drawing/2014/main" id="{87CAF83E-87BA-B856-775E-0DC8203061A3}"/>
                    </a:ext>
                  </a:extLst>
                </p14:cNvPr>
                <p14:cNvContentPartPr/>
                <p14:nvPr/>
              </p14:nvContentPartPr>
              <p14:xfrm>
                <a:off x="7410093" y="2919333"/>
                <a:ext cx="172800" cy="33480"/>
              </p14:xfrm>
            </p:contentPart>
          </mc:Choice>
          <mc:Fallback>
            <p:pic>
              <p:nvPicPr>
                <p:cNvPr id="211693" name="Freihand 211692">
                  <a:extLst>
                    <a:ext uri="{FF2B5EF4-FFF2-40B4-BE49-F238E27FC236}">
                      <a16:creationId xmlns:a16="http://schemas.microsoft.com/office/drawing/2014/main" id="{87CAF83E-87BA-B856-775E-0DC8203061A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01453" y="2910693"/>
                  <a:ext cx="190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1694" name="Freihand 211693">
                  <a:extLst>
                    <a:ext uri="{FF2B5EF4-FFF2-40B4-BE49-F238E27FC236}">
                      <a16:creationId xmlns:a16="http://schemas.microsoft.com/office/drawing/2014/main" id="{2494E19C-C72A-D1D3-7944-3B76B69C0B9D}"/>
                    </a:ext>
                  </a:extLst>
                </p14:cNvPr>
                <p14:cNvContentPartPr/>
                <p14:nvPr/>
              </p14:nvContentPartPr>
              <p14:xfrm>
                <a:off x="7400733" y="2733213"/>
                <a:ext cx="181800" cy="28080"/>
              </p14:xfrm>
            </p:contentPart>
          </mc:Choice>
          <mc:Fallback>
            <p:pic>
              <p:nvPicPr>
                <p:cNvPr id="211694" name="Freihand 211693">
                  <a:extLst>
                    <a:ext uri="{FF2B5EF4-FFF2-40B4-BE49-F238E27FC236}">
                      <a16:creationId xmlns:a16="http://schemas.microsoft.com/office/drawing/2014/main" id="{2494E19C-C72A-D1D3-7944-3B76B69C0B9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91733" y="2724573"/>
                  <a:ext cx="199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1695" name="Freihand 211694">
                  <a:extLst>
                    <a:ext uri="{FF2B5EF4-FFF2-40B4-BE49-F238E27FC236}">
                      <a16:creationId xmlns:a16="http://schemas.microsoft.com/office/drawing/2014/main" id="{D5F0AACB-5B8A-0A11-3FD5-7C5DAFF34FF8}"/>
                    </a:ext>
                  </a:extLst>
                </p14:cNvPr>
                <p14:cNvContentPartPr/>
                <p14:nvPr/>
              </p14:nvContentPartPr>
              <p14:xfrm>
                <a:off x="7725093" y="2893773"/>
                <a:ext cx="130680" cy="83880"/>
              </p14:xfrm>
            </p:contentPart>
          </mc:Choice>
          <mc:Fallback>
            <p:pic>
              <p:nvPicPr>
                <p:cNvPr id="211695" name="Freihand 211694">
                  <a:extLst>
                    <a:ext uri="{FF2B5EF4-FFF2-40B4-BE49-F238E27FC236}">
                      <a16:creationId xmlns:a16="http://schemas.microsoft.com/office/drawing/2014/main" id="{D5F0AACB-5B8A-0A11-3FD5-7C5DAFF34FF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16093" y="2885133"/>
                  <a:ext cx="148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1696" name="Freihand 211695">
                  <a:extLst>
                    <a:ext uri="{FF2B5EF4-FFF2-40B4-BE49-F238E27FC236}">
                      <a16:creationId xmlns:a16="http://schemas.microsoft.com/office/drawing/2014/main" id="{1CECE6D0-FB2C-15C6-B843-41046BB8A3EF}"/>
                    </a:ext>
                  </a:extLst>
                </p14:cNvPr>
                <p14:cNvContentPartPr/>
                <p14:nvPr/>
              </p14:nvContentPartPr>
              <p14:xfrm>
                <a:off x="7924173" y="2742933"/>
                <a:ext cx="86400" cy="295200"/>
              </p14:xfrm>
            </p:contentPart>
          </mc:Choice>
          <mc:Fallback>
            <p:pic>
              <p:nvPicPr>
                <p:cNvPr id="211696" name="Freihand 211695">
                  <a:extLst>
                    <a:ext uri="{FF2B5EF4-FFF2-40B4-BE49-F238E27FC236}">
                      <a16:creationId xmlns:a16="http://schemas.microsoft.com/office/drawing/2014/main" id="{1CECE6D0-FB2C-15C6-B843-41046BB8A3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915533" y="2734293"/>
                  <a:ext cx="104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1697" name="Freihand 211696">
                  <a:extLst>
                    <a:ext uri="{FF2B5EF4-FFF2-40B4-BE49-F238E27FC236}">
                      <a16:creationId xmlns:a16="http://schemas.microsoft.com/office/drawing/2014/main" id="{C7D2186B-10E0-52E4-1773-D5E84B596C63}"/>
                    </a:ext>
                  </a:extLst>
                </p14:cNvPr>
                <p14:cNvContentPartPr/>
                <p14:nvPr/>
              </p14:nvContentPartPr>
              <p14:xfrm>
                <a:off x="8062413" y="2753373"/>
                <a:ext cx="406080" cy="168120"/>
              </p14:xfrm>
            </p:contentPart>
          </mc:Choice>
          <mc:Fallback>
            <p:pic>
              <p:nvPicPr>
                <p:cNvPr id="211697" name="Freihand 211696">
                  <a:extLst>
                    <a:ext uri="{FF2B5EF4-FFF2-40B4-BE49-F238E27FC236}">
                      <a16:creationId xmlns:a16="http://schemas.microsoft.com/office/drawing/2014/main" id="{C7D2186B-10E0-52E4-1773-D5E84B596C6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53413" y="2744373"/>
                  <a:ext cx="423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1698" name="Freihand 211697">
                  <a:extLst>
                    <a:ext uri="{FF2B5EF4-FFF2-40B4-BE49-F238E27FC236}">
                      <a16:creationId xmlns:a16="http://schemas.microsoft.com/office/drawing/2014/main" id="{91A102AE-EDE0-73DD-5976-30BC5BFBFEB5}"/>
                    </a:ext>
                  </a:extLst>
                </p14:cNvPr>
                <p14:cNvContentPartPr/>
                <p14:nvPr/>
              </p14:nvContentPartPr>
              <p14:xfrm>
                <a:off x="8464533" y="2773893"/>
                <a:ext cx="19440" cy="38880"/>
              </p14:xfrm>
            </p:contentPart>
          </mc:Choice>
          <mc:Fallback>
            <p:pic>
              <p:nvPicPr>
                <p:cNvPr id="211698" name="Freihand 211697">
                  <a:extLst>
                    <a:ext uri="{FF2B5EF4-FFF2-40B4-BE49-F238E27FC236}">
                      <a16:creationId xmlns:a16="http://schemas.microsoft.com/office/drawing/2014/main" id="{91A102AE-EDE0-73DD-5976-30BC5BFBFEB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55533" y="2764893"/>
                  <a:ext cx="37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1699" name="Freihand 211698">
                  <a:extLst>
                    <a:ext uri="{FF2B5EF4-FFF2-40B4-BE49-F238E27FC236}">
                      <a16:creationId xmlns:a16="http://schemas.microsoft.com/office/drawing/2014/main" id="{699BF81B-080E-9B6E-831D-B013C47AC249}"/>
                    </a:ext>
                  </a:extLst>
                </p14:cNvPr>
                <p14:cNvContentPartPr/>
                <p14:nvPr/>
              </p14:nvContentPartPr>
              <p14:xfrm>
                <a:off x="8510613" y="2805213"/>
                <a:ext cx="253440" cy="92520"/>
              </p14:xfrm>
            </p:contentPart>
          </mc:Choice>
          <mc:Fallback>
            <p:pic>
              <p:nvPicPr>
                <p:cNvPr id="211699" name="Freihand 211698">
                  <a:extLst>
                    <a:ext uri="{FF2B5EF4-FFF2-40B4-BE49-F238E27FC236}">
                      <a16:creationId xmlns:a16="http://schemas.microsoft.com/office/drawing/2014/main" id="{699BF81B-080E-9B6E-831D-B013C47AC24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01973" y="2796573"/>
                  <a:ext cx="27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1700" name="Freihand 211699">
                  <a:extLst>
                    <a:ext uri="{FF2B5EF4-FFF2-40B4-BE49-F238E27FC236}">
                      <a16:creationId xmlns:a16="http://schemas.microsoft.com/office/drawing/2014/main" id="{48AC1568-06B7-6E2C-E297-722101D486E0}"/>
                    </a:ext>
                  </a:extLst>
                </p14:cNvPr>
                <p14:cNvContentPartPr/>
                <p14:nvPr/>
              </p14:nvContentPartPr>
              <p14:xfrm>
                <a:off x="8810853" y="2796213"/>
                <a:ext cx="59760" cy="109080"/>
              </p14:xfrm>
            </p:contentPart>
          </mc:Choice>
          <mc:Fallback>
            <p:pic>
              <p:nvPicPr>
                <p:cNvPr id="211700" name="Freihand 211699">
                  <a:extLst>
                    <a:ext uri="{FF2B5EF4-FFF2-40B4-BE49-F238E27FC236}">
                      <a16:creationId xmlns:a16="http://schemas.microsoft.com/office/drawing/2014/main" id="{48AC1568-06B7-6E2C-E297-722101D486E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01853" y="2787573"/>
                  <a:ext cx="77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1701" name="Freihand 211700">
                  <a:extLst>
                    <a:ext uri="{FF2B5EF4-FFF2-40B4-BE49-F238E27FC236}">
                      <a16:creationId xmlns:a16="http://schemas.microsoft.com/office/drawing/2014/main" id="{BC2987DE-4056-4854-9E8C-EF9A34195383}"/>
                    </a:ext>
                  </a:extLst>
                </p14:cNvPr>
                <p14:cNvContentPartPr/>
                <p14:nvPr/>
              </p14:nvContentPartPr>
              <p14:xfrm>
                <a:off x="8890773" y="2734653"/>
                <a:ext cx="398160" cy="139320"/>
              </p14:xfrm>
            </p:contentPart>
          </mc:Choice>
          <mc:Fallback>
            <p:pic>
              <p:nvPicPr>
                <p:cNvPr id="211701" name="Freihand 211700">
                  <a:extLst>
                    <a:ext uri="{FF2B5EF4-FFF2-40B4-BE49-F238E27FC236}">
                      <a16:creationId xmlns:a16="http://schemas.microsoft.com/office/drawing/2014/main" id="{BC2987DE-4056-4854-9E8C-EF9A3419538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881773" y="2726013"/>
                  <a:ext cx="415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702" name="Freihand 211701">
                  <a:extLst>
                    <a:ext uri="{FF2B5EF4-FFF2-40B4-BE49-F238E27FC236}">
                      <a16:creationId xmlns:a16="http://schemas.microsoft.com/office/drawing/2014/main" id="{FE77F06A-D99D-469B-51B4-91103E0CCB03}"/>
                    </a:ext>
                  </a:extLst>
                </p14:cNvPr>
                <p14:cNvContentPartPr/>
                <p14:nvPr/>
              </p14:nvContentPartPr>
              <p14:xfrm>
                <a:off x="9473973" y="2714133"/>
                <a:ext cx="165960" cy="115200"/>
              </p14:xfrm>
            </p:contentPart>
          </mc:Choice>
          <mc:Fallback>
            <p:pic>
              <p:nvPicPr>
                <p:cNvPr id="211702" name="Freihand 211701">
                  <a:extLst>
                    <a:ext uri="{FF2B5EF4-FFF2-40B4-BE49-F238E27FC236}">
                      <a16:creationId xmlns:a16="http://schemas.microsoft.com/office/drawing/2014/main" id="{FE77F06A-D99D-469B-51B4-91103E0CCB0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65333" y="2705133"/>
                  <a:ext cx="18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1703" name="Freihand 211702">
                  <a:extLst>
                    <a:ext uri="{FF2B5EF4-FFF2-40B4-BE49-F238E27FC236}">
                      <a16:creationId xmlns:a16="http://schemas.microsoft.com/office/drawing/2014/main" id="{F496996A-55E3-3052-2E2A-39975F7D8044}"/>
                    </a:ext>
                  </a:extLst>
                </p14:cNvPr>
                <p14:cNvContentPartPr/>
                <p14:nvPr/>
              </p14:nvContentPartPr>
              <p14:xfrm>
                <a:off x="9732453" y="2742213"/>
                <a:ext cx="130320" cy="104040"/>
              </p14:xfrm>
            </p:contentPart>
          </mc:Choice>
          <mc:Fallback>
            <p:pic>
              <p:nvPicPr>
                <p:cNvPr id="211703" name="Freihand 211702">
                  <a:extLst>
                    <a:ext uri="{FF2B5EF4-FFF2-40B4-BE49-F238E27FC236}">
                      <a16:creationId xmlns:a16="http://schemas.microsoft.com/office/drawing/2014/main" id="{F496996A-55E3-3052-2E2A-39975F7D804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23813" y="2733573"/>
                  <a:ext cx="147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1704" name="Freihand 211703">
                  <a:extLst>
                    <a:ext uri="{FF2B5EF4-FFF2-40B4-BE49-F238E27FC236}">
                      <a16:creationId xmlns:a16="http://schemas.microsoft.com/office/drawing/2014/main" id="{70056412-7DC4-8379-D250-4DC10370D253}"/>
                    </a:ext>
                  </a:extLst>
                </p14:cNvPr>
                <p14:cNvContentPartPr/>
                <p14:nvPr/>
              </p14:nvContentPartPr>
              <p14:xfrm>
                <a:off x="9887613" y="2723133"/>
                <a:ext cx="190440" cy="96480"/>
              </p14:xfrm>
            </p:contentPart>
          </mc:Choice>
          <mc:Fallback>
            <p:pic>
              <p:nvPicPr>
                <p:cNvPr id="211704" name="Freihand 211703">
                  <a:extLst>
                    <a:ext uri="{FF2B5EF4-FFF2-40B4-BE49-F238E27FC236}">
                      <a16:creationId xmlns:a16="http://schemas.microsoft.com/office/drawing/2014/main" id="{70056412-7DC4-8379-D250-4DC10370D25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78613" y="2714493"/>
                  <a:ext cx="208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1705" name="Freihand 211704">
                  <a:extLst>
                    <a:ext uri="{FF2B5EF4-FFF2-40B4-BE49-F238E27FC236}">
                      <a16:creationId xmlns:a16="http://schemas.microsoft.com/office/drawing/2014/main" id="{8420E5E5-FF80-C45F-FFAE-ACF449642A66}"/>
                    </a:ext>
                  </a:extLst>
                </p14:cNvPr>
                <p14:cNvContentPartPr/>
                <p14:nvPr/>
              </p14:nvContentPartPr>
              <p14:xfrm>
                <a:off x="10182813" y="2702973"/>
                <a:ext cx="110160" cy="94320"/>
              </p14:xfrm>
            </p:contentPart>
          </mc:Choice>
          <mc:Fallback>
            <p:pic>
              <p:nvPicPr>
                <p:cNvPr id="211705" name="Freihand 211704">
                  <a:extLst>
                    <a:ext uri="{FF2B5EF4-FFF2-40B4-BE49-F238E27FC236}">
                      <a16:creationId xmlns:a16="http://schemas.microsoft.com/office/drawing/2014/main" id="{8420E5E5-FF80-C45F-FFAE-ACF449642A6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74173" y="2693973"/>
                  <a:ext cx="127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1706" name="Freihand 211705">
                  <a:extLst>
                    <a:ext uri="{FF2B5EF4-FFF2-40B4-BE49-F238E27FC236}">
                      <a16:creationId xmlns:a16="http://schemas.microsoft.com/office/drawing/2014/main" id="{713AF777-D7D2-7A19-21BF-943BF5DA0C5B}"/>
                    </a:ext>
                  </a:extLst>
                </p14:cNvPr>
                <p14:cNvContentPartPr/>
                <p14:nvPr/>
              </p14:nvContentPartPr>
              <p14:xfrm>
                <a:off x="10130253" y="2727453"/>
                <a:ext cx="220680" cy="117360"/>
              </p14:xfrm>
            </p:contentPart>
          </mc:Choice>
          <mc:Fallback>
            <p:pic>
              <p:nvPicPr>
                <p:cNvPr id="211706" name="Freihand 211705">
                  <a:extLst>
                    <a:ext uri="{FF2B5EF4-FFF2-40B4-BE49-F238E27FC236}">
                      <a16:creationId xmlns:a16="http://schemas.microsoft.com/office/drawing/2014/main" id="{713AF777-D7D2-7A19-21BF-943BF5DA0C5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21613" y="2718453"/>
                  <a:ext cx="238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1707" name="Freihand 211706">
                  <a:extLst>
                    <a:ext uri="{FF2B5EF4-FFF2-40B4-BE49-F238E27FC236}">
                      <a16:creationId xmlns:a16="http://schemas.microsoft.com/office/drawing/2014/main" id="{266F6528-0EA8-5076-C270-91B1474542C4}"/>
                    </a:ext>
                  </a:extLst>
                </p14:cNvPr>
                <p14:cNvContentPartPr/>
                <p14:nvPr/>
              </p14:nvContentPartPr>
              <p14:xfrm>
                <a:off x="10172013" y="2740773"/>
                <a:ext cx="185040" cy="113040"/>
              </p14:xfrm>
            </p:contentPart>
          </mc:Choice>
          <mc:Fallback>
            <p:pic>
              <p:nvPicPr>
                <p:cNvPr id="211707" name="Freihand 211706">
                  <a:extLst>
                    <a:ext uri="{FF2B5EF4-FFF2-40B4-BE49-F238E27FC236}">
                      <a16:creationId xmlns:a16="http://schemas.microsoft.com/office/drawing/2014/main" id="{266F6528-0EA8-5076-C270-91B1474542C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63013" y="2732133"/>
                  <a:ext cx="2026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12" name="Gruppieren 211711">
            <a:extLst>
              <a:ext uri="{FF2B5EF4-FFF2-40B4-BE49-F238E27FC236}">
                <a16:creationId xmlns:a16="http://schemas.microsoft.com/office/drawing/2014/main" id="{B5DE7BB3-DF14-5D68-7D7C-4975750C0885}"/>
              </a:ext>
            </a:extLst>
          </p:cNvPr>
          <p:cNvGrpSpPr/>
          <p:nvPr/>
        </p:nvGrpSpPr>
        <p:grpSpPr>
          <a:xfrm>
            <a:off x="326733" y="3456453"/>
            <a:ext cx="310320" cy="207000"/>
            <a:chOff x="326733" y="3456453"/>
            <a:chExt cx="31032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709" name="Freihand 211708">
                  <a:extLst>
                    <a:ext uri="{FF2B5EF4-FFF2-40B4-BE49-F238E27FC236}">
                      <a16:creationId xmlns:a16="http://schemas.microsoft.com/office/drawing/2014/main" id="{2AA4EDD5-F206-8E88-8D3A-FF0BFF0A8F66}"/>
                    </a:ext>
                  </a:extLst>
                </p14:cNvPr>
                <p14:cNvContentPartPr/>
                <p14:nvPr/>
              </p14:nvContentPartPr>
              <p14:xfrm>
                <a:off x="339693" y="3507933"/>
                <a:ext cx="169920" cy="8280"/>
              </p14:xfrm>
            </p:contentPart>
          </mc:Choice>
          <mc:Fallback>
            <p:pic>
              <p:nvPicPr>
                <p:cNvPr id="211709" name="Freihand 211708">
                  <a:extLst>
                    <a:ext uri="{FF2B5EF4-FFF2-40B4-BE49-F238E27FC236}">
                      <a16:creationId xmlns:a16="http://schemas.microsoft.com/office/drawing/2014/main" id="{2AA4EDD5-F206-8E88-8D3A-FF0BFF0A8F6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0693" y="3499293"/>
                  <a:ext cx="187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1710" name="Freihand 211709">
                  <a:extLst>
                    <a:ext uri="{FF2B5EF4-FFF2-40B4-BE49-F238E27FC236}">
                      <a16:creationId xmlns:a16="http://schemas.microsoft.com/office/drawing/2014/main" id="{9202CB3F-6594-194C-8876-70AD4D8CF87E}"/>
                    </a:ext>
                  </a:extLst>
                </p14:cNvPr>
                <p14:cNvContentPartPr/>
                <p14:nvPr/>
              </p14:nvContentPartPr>
              <p14:xfrm>
                <a:off x="326733" y="3576693"/>
                <a:ext cx="184320" cy="29880"/>
              </p14:xfrm>
            </p:contentPart>
          </mc:Choice>
          <mc:Fallback>
            <p:pic>
              <p:nvPicPr>
                <p:cNvPr id="211710" name="Freihand 211709">
                  <a:extLst>
                    <a:ext uri="{FF2B5EF4-FFF2-40B4-BE49-F238E27FC236}">
                      <a16:creationId xmlns:a16="http://schemas.microsoft.com/office/drawing/2014/main" id="{9202CB3F-6594-194C-8876-70AD4D8CF87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8093" y="3568053"/>
                  <a:ext cx="201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1711" name="Freihand 211710">
                  <a:extLst>
                    <a:ext uri="{FF2B5EF4-FFF2-40B4-BE49-F238E27FC236}">
                      <a16:creationId xmlns:a16="http://schemas.microsoft.com/office/drawing/2014/main" id="{0A447510-40C1-8997-76B3-7DF0997F72DF}"/>
                    </a:ext>
                  </a:extLst>
                </p14:cNvPr>
                <p14:cNvContentPartPr/>
                <p14:nvPr/>
              </p14:nvContentPartPr>
              <p14:xfrm>
                <a:off x="554613" y="3456453"/>
                <a:ext cx="82440" cy="207000"/>
              </p14:xfrm>
            </p:contentPart>
          </mc:Choice>
          <mc:Fallback>
            <p:pic>
              <p:nvPicPr>
                <p:cNvPr id="211711" name="Freihand 211710">
                  <a:extLst>
                    <a:ext uri="{FF2B5EF4-FFF2-40B4-BE49-F238E27FC236}">
                      <a16:creationId xmlns:a16="http://schemas.microsoft.com/office/drawing/2014/main" id="{0A447510-40C1-8997-76B3-7DF0997F72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5613" y="3447453"/>
                  <a:ext cx="1000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28" name="Gruppieren 211727">
            <a:extLst>
              <a:ext uri="{FF2B5EF4-FFF2-40B4-BE49-F238E27FC236}">
                <a16:creationId xmlns:a16="http://schemas.microsoft.com/office/drawing/2014/main" id="{EE938A37-415E-BE9D-DBA2-C6849DD1C221}"/>
              </a:ext>
            </a:extLst>
          </p:cNvPr>
          <p:cNvGrpSpPr/>
          <p:nvPr/>
        </p:nvGrpSpPr>
        <p:grpSpPr>
          <a:xfrm>
            <a:off x="908853" y="3364293"/>
            <a:ext cx="1416240" cy="235800"/>
            <a:chOff x="908853" y="3364293"/>
            <a:chExt cx="141624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1713" name="Freihand 211712">
                  <a:extLst>
                    <a:ext uri="{FF2B5EF4-FFF2-40B4-BE49-F238E27FC236}">
                      <a16:creationId xmlns:a16="http://schemas.microsoft.com/office/drawing/2014/main" id="{A231CB84-BF2B-FAEA-4AEB-27CB357E7D2F}"/>
                    </a:ext>
                  </a:extLst>
                </p14:cNvPr>
                <p14:cNvContentPartPr/>
                <p14:nvPr/>
              </p14:nvContentPartPr>
              <p14:xfrm>
                <a:off x="908853" y="3471573"/>
                <a:ext cx="138600" cy="109800"/>
              </p14:xfrm>
            </p:contentPart>
          </mc:Choice>
          <mc:Fallback>
            <p:pic>
              <p:nvPicPr>
                <p:cNvPr id="211713" name="Freihand 211712">
                  <a:extLst>
                    <a:ext uri="{FF2B5EF4-FFF2-40B4-BE49-F238E27FC236}">
                      <a16:creationId xmlns:a16="http://schemas.microsoft.com/office/drawing/2014/main" id="{A231CB84-BF2B-FAEA-4AEB-27CB357E7D2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9853" y="3462573"/>
                  <a:ext cx="156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1714" name="Freihand 211713">
                  <a:extLst>
                    <a:ext uri="{FF2B5EF4-FFF2-40B4-BE49-F238E27FC236}">
                      <a16:creationId xmlns:a16="http://schemas.microsoft.com/office/drawing/2014/main" id="{87006872-82EE-E35A-AFF0-36C9F5426EE5}"/>
                    </a:ext>
                  </a:extLst>
                </p14:cNvPr>
                <p14:cNvContentPartPr/>
                <p14:nvPr/>
              </p14:nvContentPartPr>
              <p14:xfrm>
                <a:off x="1085613" y="3493533"/>
                <a:ext cx="354240" cy="106560"/>
              </p14:xfrm>
            </p:contentPart>
          </mc:Choice>
          <mc:Fallback>
            <p:pic>
              <p:nvPicPr>
                <p:cNvPr id="211714" name="Freihand 211713">
                  <a:extLst>
                    <a:ext uri="{FF2B5EF4-FFF2-40B4-BE49-F238E27FC236}">
                      <a16:creationId xmlns:a16="http://schemas.microsoft.com/office/drawing/2014/main" id="{87006872-82EE-E35A-AFF0-36C9F5426E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6613" y="3484893"/>
                  <a:ext cx="371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1716" name="Freihand 211715">
                  <a:extLst>
                    <a:ext uri="{FF2B5EF4-FFF2-40B4-BE49-F238E27FC236}">
                      <a16:creationId xmlns:a16="http://schemas.microsoft.com/office/drawing/2014/main" id="{F19331F1-2F66-16EF-E2F6-72428F76AC65}"/>
                    </a:ext>
                  </a:extLst>
                </p14:cNvPr>
                <p14:cNvContentPartPr/>
                <p14:nvPr/>
              </p14:nvContentPartPr>
              <p14:xfrm>
                <a:off x="1545693" y="3476973"/>
                <a:ext cx="216720" cy="61920"/>
              </p14:xfrm>
            </p:contentPart>
          </mc:Choice>
          <mc:Fallback>
            <p:pic>
              <p:nvPicPr>
                <p:cNvPr id="211716" name="Freihand 211715">
                  <a:extLst>
                    <a:ext uri="{FF2B5EF4-FFF2-40B4-BE49-F238E27FC236}">
                      <a16:creationId xmlns:a16="http://schemas.microsoft.com/office/drawing/2014/main" id="{F19331F1-2F66-16EF-E2F6-72428F76AC6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36693" y="3467973"/>
                  <a:ext cx="234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1717" name="Freihand 211716">
                  <a:extLst>
                    <a:ext uri="{FF2B5EF4-FFF2-40B4-BE49-F238E27FC236}">
                      <a16:creationId xmlns:a16="http://schemas.microsoft.com/office/drawing/2014/main" id="{8E387E11-2BDE-74B2-55A9-E62209958499}"/>
                    </a:ext>
                  </a:extLst>
                </p14:cNvPr>
                <p14:cNvContentPartPr/>
                <p14:nvPr/>
              </p14:nvContentPartPr>
              <p14:xfrm>
                <a:off x="1771053" y="3433773"/>
                <a:ext cx="40320" cy="11880"/>
              </p14:xfrm>
            </p:contentPart>
          </mc:Choice>
          <mc:Fallback>
            <p:pic>
              <p:nvPicPr>
                <p:cNvPr id="211717" name="Freihand 211716">
                  <a:extLst>
                    <a:ext uri="{FF2B5EF4-FFF2-40B4-BE49-F238E27FC236}">
                      <a16:creationId xmlns:a16="http://schemas.microsoft.com/office/drawing/2014/main" id="{8E387E11-2BDE-74B2-55A9-E6220995849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762413" y="3425133"/>
                  <a:ext cx="57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1718" name="Freihand 211717">
                  <a:extLst>
                    <a:ext uri="{FF2B5EF4-FFF2-40B4-BE49-F238E27FC236}">
                      <a16:creationId xmlns:a16="http://schemas.microsoft.com/office/drawing/2014/main" id="{60772A1E-7362-8B13-0096-A0C18CC3C153}"/>
                    </a:ext>
                  </a:extLst>
                </p14:cNvPr>
                <p14:cNvContentPartPr/>
                <p14:nvPr/>
              </p14:nvContentPartPr>
              <p14:xfrm>
                <a:off x="1835853" y="3364293"/>
                <a:ext cx="489240" cy="166680"/>
              </p14:xfrm>
            </p:contentPart>
          </mc:Choice>
          <mc:Fallback>
            <p:pic>
              <p:nvPicPr>
                <p:cNvPr id="211718" name="Freihand 211717">
                  <a:extLst>
                    <a:ext uri="{FF2B5EF4-FFF2-40B4-BE49-F238E27FC236}">
                      <a16:creationId xmlns:a16="http://schemas.microsoft.com/office/drawing/2014/main" id="{60772A1E-7362-8B13-0096-A0C18CC3C15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26853" y="3355293"/>
                  <a:ext cx="5068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27" name="Gruppieren 211726">
            <a:extLst>
              <a:ext uri="{FF2B5EF4-FFF2-40B4-BE49-F238E27FC236}">
                <a16:creationId xmlns:a16="http://schemas.microsoft.com/office/drawing/2014/main" id="{7D9FDFA7-82DF-1DD6-6C8E-183331875B00}"/>
              </a:ext>
            </a:extLst>
          </p:cNvPr>
          <p:cNvGrpSpPr/>
          <p:nvPr/>
        </p:nvGrpSpPr>
        <p:grpSpPr>
          <a:xfrm>
            <a:off x="2670333" y="3301293"/>
            <a:ext cx="1157040" cy="274680"/>
            <a:chOff x="2670333" y="3301293"/>
            <a:chExt cx="115704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1719" name="Freihand 211718">
                  <a:extLst>
                    <a:ext uri="{FF2B5EF4-FFF2-40B4-BE49-F238E27FC236}">
                      <a16:creationId xmlns:a16="http://schemas.microsoft.com/office/drawing/2014/main" id="{5EE53C98-5EAC-E653-80AE-1FC841E1523E}"/>
                    </a:ext>
                  </a:extLst>
                </p14:cNvPr>
                <p14:cNvContentPartPr/>
                <p14:nvPr/>
              </p14:nvContentPartPr>
              <p14:xfrm>
                <a:off x="2670333" y="3344853"/>
                <a:ext cx="204120" cy="199440"/>
              </p14:xfrm>
            </p:contentPart>
          </mc:Choice>
          <mc:Fallback>
            <p:pic>
              <p:nvPicPr>
                <p:cNvPr id="211719" name="Freihand 211718">
                  <a:extLst>
                    <a:ext uri="{FF2B5EF4-FFF2-40B4-BE49-F238E27FC236}">
                      <a16:creationId xmlns:a16="http://schemas.microsoft.com/office/drawing/2014/main" id="{5EE53C98-5EAC-E653-80AE-1FC841E1523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661333" y="3335853"/>
                  <a:ext cx="221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1720" name="Freihand 211719">
                  <a:extLst>
                    <a:ext uri="{FF2B5EF4-FFF2-40B4-BE49-F238E27FC236}">
                      <a16:creationId xmlns:a16="http://schemas.microsoft.com/office/drawing/2014/main" id="{48D049D9-226A-8BB6-7752-9B83DB28E20F}"/>
                    </a:ext>
                  </a:extLst>
                </p14:cNvPr>
                <p14:cNvContentPartPr/>
                <p14:nvPr/>
              </p14:nvContentPartPr>
              <p14:xfrm>
                <a:off x="2681853" y="3472653"/>
                <a:ext cx="141840" cy="5040"/>
              </p14:xfrm>
            </p:contentPart>
          </mc:Choice>
          <mc:Fallback>
            <p:pic>
              <p:nvPicPr>
                <p:cNvPr id="211720" name="Freihand 211719">
                  <a:extLst>
                    <a:ext uri="{FF2B5EF4-FFF2-40B4-BE49-F238E27FC236}">
                      <a16:creationId xmlns:a16="http://schemas.microsoft.com/office/drawing/2014/main" id="{48D049D9-226A-8BB6-7752-9B83DB28E20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672853" y="3464013"/>
                  <a:ext cx="15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1721" name="Freihand 211720">
                  <a:extLst>
                    <a:ext uri="{FF2B5EF4-FFF2-40B4-BE49-F238E27FC236}">
                      <a16:creationId xmlns:a16="http://schemas.microsoft.com/office/drawing/2014/main" id="{830FFC7D-7167-49B6-4DAD-7FA24F331287}"/>
                    </a:ext>
                  </a:extLst>
                </p14:cNvPr>
                <p14:cNvContentPartPr/>
                <p14:nvPr/>
              </p14:nvContentPartPr>
              <p14:xfrm>
                <a:off x="2880213" y="3469413"/>
                <a:ext cx="155160" cy="58680"/>
              </p14:xfrm>
            </p:contentPart>
          </mc:Choice>
          <mc:Fallback>
            <p:pic>
              <p:nvPicPr>
                <p:cNvPr id="211721" name="Freihand 211720">
                  <a:extLst>
                    <a:ext uri="{FF2B5EF4-FFF2-40B4-BE49-F238E27FC236}">
                      <a16:creationId xmlns:a16="http://schemas.microsoft.com/office/drawing/2014/main" id="{830FFC7D-7167-49B6-4DAD-7FA24F33128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71573" y="3460773"/>
                  <a:ext cx="172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1722" name="Freihand 211721">
                  <a:extLst>
                    <a:ext uri="{FF2B5EF4-FFF2-40B4-BE49-F238E27FC236}">
                      <a16:creationId xmlns:a16="http://schemas.microsoft.com/office/drawing/2014/main" id="{A890A806-C0FB-228D-19D2-5520450B2BD5}"/>
                    </a:ext>
                  </a:extLst>
                </p14:cNvPr>
                <p14:cNvContentPartPr/>
                <p14:nvPr/>
              </p14:nvContentPartPr>
              <p14:xfrm>
                <a:off x="3030693" y="3372213"/>
                <a:ext cx="131400" cy="153000"/>
              </p14:xfrm>
            </p:contentPart>
          </mc:Choice>
          <mc:Fallback>
            <p:pic>
              <p:nvPicPr>
                <p:cNvPr id="211722" name="Freihand 211721">
                  <a:extLst>
                    <a:ext uri="{FF2B5EF4-FFF2-40B4-BE49-F238E27FC236}">
                      <a16:creationId xmlns:a16="http://schemas.microsoft.com/office/drawing/2014/main" id="{A890A806-C0FB-228D-19D2-5520450B2BD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22053" y="3363573"/>
                  <a:ext cx="149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1723" name="Freihand 211722">
                  <a:extLst>
                    <a:ext uri="{FF2B5EF4-FFF2-40B4-BE49-F238E27FC236}">
                      <a16:creationId xmlns:a16="http://schemas.microsoft.com/office/drawing/2014/main" id="{D0D41EA2-FCD1-9C7C-F96B-72647A232DA1}"/>
                    </a:ext>
                  </a:extLst>
                </p14:cNvPr>
                <p14:cNvContentPartPr/>
                <p14:nvPr/>
              </p14:nvContentPartPr>
              <p14:xfrm>
                <a:off x="3209973" y="3452853"/>
                <a:ext cx="86760" cy="86400"/>
              </p14:xfrm>
            </p:contentPart>
          </mc:Choice>
          <mc:Fallback>
            <p:pic>
              <p:nvPicPr>
                <p:cNvPr id="211723" name="Freihand 211722">
                  <a:extLst>
                    <a:ext uri="{FF2B5EF4-FFF2-40B4-BE49-F238E27FC236}">
                      <a16:creationId xmlns:a16="http://schemas.microsoft.com/office/drawing/2014/main" id="{D0D41EA2-FCD1-9C7C-F96B-72647A232D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01333" y="3443853"/>
                  <a:ext cx="104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1724" name="Freihand 211723">
                  <a:extLst>
                    <a:ext uri="{FF2B5EF4-FFF2-40B4-BE49-F238E27FC236}">
                      <a16:creationId xmlns:a16="http://schemas.microsoft.com/office/drawing/2014/main" id="{E3AB062D-FB23-2438-ACA0-BE45A3260F95}"/>
                    </a:ext>
                  </a:extLst>
                </p14:cNvPr>
                <p14:cNvContentPartPr/>
                <p14:nvPr/>
              </p14:nvContentPartPr>
              <p14:xfrm>
                <a:off x="3321573" y="3471213"/>
                <a:ext cx="274680" cy="62280"/>
              </p14:xfrm>
            </p:contentPart>
          </mc:Choice>
          <mc:Fallback>
            <p:pic>
              <p:nvPicPr>
                <p:cNvPr id="211724" name="Freihand 211723">
                  <a:extLst>
                    <a:ext uri="{FF2B5EF4-FFF2-40B4-BE49-F238E27FC236}">
                      <a16:creationId xmlns:a16="http://schemas.microsoft.com/office/drawing/2014/main" id="{E3AB062D-FB23-2438-ACA0-BE45A3260F9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12573" y="3462213"/>
                  <a:ext cx="29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1725" name="Freihand 211724">
                  <a:extLst>
                    <a:ext uri="{FF2B5EF4-FFF2-40B4-BE49-F238E27FC236}">
                      <a16:creationId xmlns:a16="http://schemas.microsoft.com/office/drawing/2014/main" id="{FC69FD2A-88D1-5E53-7F0E-3B0617935BE6}"/>
                    </a:ext>
                  </a:extLst>
                </p14:cNvPr>
                <p14:cNvContentPartPr/>
                <p14:nvPr/>
              </p14:nvContentPartPr>
              <p14:xfrm>
                <a:off x="3727293" y="3301293"/>
                <a:ext cx="100080" cy="167760"/>
              </p14:xfrm>
            </p:contentPart>
          </mc:Choice>
          <mc:Fallback>
            <p:pic>
              <p:nvPicPr>
                <p:cNvPr id="211725" name="Freihand 211724">
                  <a:extLst>
                    <a:ext uri="{FF2B5EF4-FFF2-40B4-BE49-F238E27FC236}">
                      <a16:creationId xmlns:a16="http://schemas.microsoft.com/office/drawing/2014/main" id="{FC69FD2A-88D1-5E53-7F0E-3B0617935BE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18293" y="3292653"/>
                  <a:ext cx="117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1726" name="Freihand 211725">
                  <a:extLst>
                    <a:ext uri="{FF2B5EF4-FFF2-40B4-BE49-F238E27FC236}">
                      <a16:creationId xmlns:a16="http://schemas.microsoft.com/office/drawing/2014/main" id="{21F6F267-1BB9-85D4-8EDF-DB9BBF24B9E7}"/>
                    </a:ext>
                  </a:extLst>
                </p14:cNvPr>
                <p14:cNvContentPartPr/>
                <p14:nvPr/>
              </p14:nvContentPartPr>
              <p14:xfrm>
                <a:off x="3750333" y="3541413"/>
                <a:ext cx="34560" cy="34560"/>
              </p14:xfrm>
            </p:contentPart>
          </mc:Choice>
          <mc:Fallback>
            <p:pic>
              <p:nvPicPr>
                <p:cNvPr id="211726" name="Freihand 211725">
                  <a:extLst>
                    <a:ext uri="{FF2B5EF4-FFF2-40B4-BE49-F238E27FC236}">
                      <a16:creationId xmlns:a16="http://schemas.microsoft.com/office/drawing/2014/main" id="{21F6F267-1BB9-85D4-8EDF-DB9BBF24B9E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41333" y="3532773"/>
                  <a:ext cx="52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45" name="Gruppieren 211744">
            <a:extLst>
              <a:ext uri="{FF2B5EF4-FFF2-40B4-BE49-F238E27FC236}">
                <a16:creationId xmlns:a16="http://schemas.microsoft.com/office/drawing/2014/main" id="{3832B9B3-EA22-A6AC-A332-F376C9BB11E2}"/>
              </a:ext>
            </a:extLst>
          </p:cNvPr>
          <p:cNvGrpSpPr/>
          <p:nvPr/>
        </p:nvGrpSpPr>
        <p:grpSpPr>
          <a:xfrm>
            <a:off x="4282053" y="3446013"/>
            <a:ext cx="335880" cy="177840"/>
            <a:chOff x="4282053" y="3446013"/>
            <a:chExt cx="33588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1729" name="Freihand 211728">
                  <a:extLst>
                    <a:ext uri="{FF2B5EF4-FFF2-40B4-BE49-F238E27FC236}">
                      <a16:creationId xmlns:a16="http://schemas.microsoft.com/office/drawing/2014/main" id="{6814A8CC-3F20-5FCE-4EB1-0ACA7983D64E}"/>
                    </a:ext>
                  </a:extLst>
                </p14:cNvPr>
                <p14:cNvContentPartPr/>
                <p14:nvPr/>
              </p14:nvContentPartPr>
              <p14:xfrm>
                <a:off x="4282053" y="3526293"/>
                <a:ext cx="211680" cy="12960"/>
              </p14:xfrm>
            </p:contentPart>
          </mc:Choice>
          <mc:Fallback>
            <p:pic>
              <p:nvPicPr>
                <p:cNvPr id="211729" name="Freihand 211728">
                  <a:extLst>
                    <a:ext uri="{FF2B5EF4-FFF2-40B4-BE49-F238E27FC236}">
                      <a16:creationId xmlns:a16="http://schemas.microsoft.com/office/drawing/2014/main" id="{6814A8CC-3F20-5FCE-4EB1-0ACA7983D64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73413" y="3517653"/>
                  <a:ext cx="229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1730" name="Freihand 211729">
                  <a:extLst>
                    <a:ext uri="{FF2B5EF4-FFF2-40B4-BE49-F238E27FC236}">
                      <a16:creationId xmlns:a16="http://schemas.microsoft.com/office/drawing/2014/main" id="{5FAA10AC-D310-6D9A-E6E8-3796149BB7B2}"/>
                    </a:ext>
                  </a:extLst>
                </p14:cNvPr>
                <p14:cNvContentPartPr/>
                <p14:nvPr/>
              </p14:nvContentPartPr>
              <p14:xfrm>
                <a:off x="4494813" y="3446013"/>
                <a:ext cx="123120" cy="177840"/>
              </p14:xfrm>
            </p:contentPart>
          </mc:Choice>
          <mc:Fallback>
            <p:pic>
              <p:nvPicPr>
                <p:cNvPr id="211730" name="Freihand 211729">
                  <a:extLst>
                    <a:ext uri="{FF2B5EF4-FFF2-40B4-BE49-F238E27FC236}">
                      <a16:creationId xmlns:a16="http://schemas.microsoft.com/office/drawing/2014/main" id="{5FAA10AC-D310-6D9A-E6E8-3796149BB7B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86173" y="3437013"/>
                  <a:ext cx="1407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44" name="Gruppieren 211743">
            <a:extLst>
              <a:ext uri="{FF2B5EF4-FFF2-40B4-BE49-F238E27FC236}">
                <a16:creationId xmlns:a16="http://schemas.microsoft.com/office/drawing/2014/main" id="{29391D1E-8506-7EDE-5469-33FBB3B4B780}"/>
              </a:ext>
            </a:extLst>
          </p:cNvPr>
          <p:cNvGrpSpPr/>
          <p:nvPr/>
        </p:nvGrpSpPr>
        <p:grpSpPr>
          <a:xfrm>
            <a:off x="4866333" y="3272493"/>
            <a:ext cx="2799000" cy="468360"/>
            <a:chOff x="4866333" y="3272493"/>
            <a:chExt cx="279900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1731" name="Freihand 211730">
                  <a:extLst>
                    <a:ext uri="{FF2B5EF4-FFF2-40B4-BE49-F238E27FC236}">
                      <a16:creationId xmlns:a16="http://schemas.microsoft.com/office/drawing/2014/main" id="{B9D31B8C-C7C5-A58F-8CC7-0857F2C1490A}"/>
                    </a:ext>
                  </a:extLst>
                </p14:cNvPr>
                <p14:cNvContentPartPr/>
                <p14:nvPr/>
              </p14:nvContentPartPr>
              <p14:xfrm>
                <a:off x="4992693" y="3416853"/>
                <a:ext cx="5760" cy="200520"/>
              </p14:xfrm>
            </p:contentPart>
          </mc:Choice>
          <mc:Fallback>
            <p:pic>
              <p:nvPicPr>
                <p:cNvPr id="211731" name="Freihand 211730">
                  <a:extLst>
                    <a:ext uri="{FF2B5EF4-FFF2-40B4-BE49-F238E27FC236}">
                      <a16:creationId xmlns:a16="http://schemas.microsoft.com/office/drawing/2014/main" id="{B9D31B8C-C7C5-A58F-8CC7-0857F2C1490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983693" y="3408213"/>
                  <a:ext cx="23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1732" name="Freihand 211731">
                  <a:extLst>
                    <a:ext uri="{FF2B5EF4-FFF2-40B4-BE49-F238E27FC236}">
                      <a16:creationId xmlns:a16="http://schemas.microsoft.com/office/drawing/2014/main" id="{3C00F9C5-4D28-7545-8E63-B16B548AB60A}"/>
                    </a:ext>
                  </a:extLst>
                </p14:cNvPr>
                <p14:cNvContentPartPr/>
                <p14:nvPr/>
              </p14:nvContentPartPr>
              <p14:xfrm>
                <a:off x="4866333" y="3359253"/>
                <a:ext cx="237240" cy="61920"/>
              </p14:xfrm>
            </p:contentPart>
          </mc:Choice>
          <mc:Fallback>
            <p:pic>
              <p:nvPicPr>
                <p:cNvPr id="211732" name="Freihand 211731">
                  <a:extLst>
                    <a:ext uri="{FF2B5EF4-FFF2-40B4-BE49-F238E27FC236}">
                      <a16:creationId xmlns:a16="http://schemas.microsoft.com/office/drawing/2014/main" id="{3C00F9C5-4D28-7545-8E63-B16B548AB6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857693" y="3350253"/>
                  <a:ext cx="254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1733" name="Freihand 211732">
                  <a:extLst>
                    <a:ext uri="{FF2B5EF4-FFF2-40B4-BE49-F238E27FC236}">
                      <a16:creationId xmlns:a16="http://schemas.microsoft.com/office/drawing/2014/main" id="{B050ED5F-B30B-C41E-BD57-04A765B65D3D}"/>
                    </a:ext>
                  </a:extLst>
                </p14:cNvPr>
                <p14:cNvContentPartPr/>
                <p14:nvPr/>
              </p14:nvContentPartPr>
              <p14:xfrm>
                <a:off x="4891173" y="3497493"/>
                <a:ext cx="176400" cy="34920"/>
              </p14:xfrm>
            </p:contentPart>
          </mc:Choice>
          <mc:Fallback>
            <p:pic>
              <p:nvPicPr>
                <p:cNvPr id="211733" name="Freihand 211732">
                  <a:extLst>
                    <a:ext uri="{FF2B5EF4-FFF2-40B4-BE49-F238E27FC236}">
                      <a16:creationId xmlns:a16="http://schemas.microsoft.com/office/drawing/2014/main" id="{B050ED5F-B30B-C41E-BD57-04A765B65D3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82533" y="3488493"/>
                  <a:ext cx="194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1734" name="Freihand 211733">
                  <a:extLst>
                    <a:ext uri="{FF2B5EF4-FFF2-40B4-BE49-F238E27FC236}">
                      <a16:creationId xmlns:a16="http://schemas.microsoft.com/office/drawing/2014/main" id="{2B72002F-F425-1D94-3E81-5D219C72A3BF}"/>
                    </a:ext>
                  </a:extLst>
                </p14:cNvPr>
                <p14:cNvContentPartPr/>
                <p14:nvPr/>
              </p14:nvContentPartPr>
              <p14:xfrm>
                <a:off x="5152893" y="3434853"/>
                <a:ext cx="48240" cy="168120"/>
              </p14:xfrm>
            </p:contentPart>
          </mc:Choice>
          <mc:Fallback>
            <p:pic>
              <p:nvPicPr>
                <p:cNvPr id="211734" name="Freihand 211733">
                  <a:extLst>
                    <a:ext uri="{FF2B5EF4-FFF2-40B4-BE49-F238E27FC236}">
                      <a16:creationId xmlns:a16="http://schemas.microsoft.com/office/drawing/2014/main" id="{2B72002F-F425-1D94-3E81-5D219C72A3B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44253" y="3426213"/>
                  <a:ext cx="65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1735" name="Freihand 211734">
                  <a:extLst>
                    <a:ext uri="{FF2B5EF4-FFF2-40B4-BE49-F238E27FC236}">
                      <a16:creationId xmlns:a16="http://schemas.microsoft.com/office/drawing/2014/main" id="{38F9F7DE-9C66-5968-21E8-2BBD92458E72}"/>
                    </a:ext>
                  </a:extLst>
                </p14:cNvPr>
                <p14:cNvContentPartPr/>
                <p14:nvPr/>
              </p14:nvContentPartPr>
              <p14:xfrm>
                <a:off x="5245053" y="3480573"/>
                <a:ext cx="115920" cy="129960"/>
              </p14:xfrm>
            </p:contentPart>
          </mc:Choice>
          <mc:Fallback>
            <p:pic>
              <p:nvPicPr>
                <p:cNvPr id="211735" name="Freihand 211734">
                  <a:extLst>
                    <a:ext uri="{FF2B5EF4-FFF2-40B4-BE49-F238E27FC236}">
                      <a16:creationId xmlns:a16="http://schemas.microsoft.com/office/drawing/2014/main" id="{38F9F7DE-9C66-5968-21E8-2BBD92458E7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36413" y="3471933"/>
                  <a:ext cx="133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11736" name="Freihand 211735">
                  <a:extLst>
                    <a:ext uri="{FF2B5EF4-FFF2-40B4-BE49-F238E27FC236}">
                      <a16:creationId xmlns:a16="http://schemas.microsoft.com/office/drawing/2014/main" id="{B2B8170A-9D69-4F0A-EA87-CC7B7D253ECE}"/>
                    </a:ext>
                  </a:extLst>
                </p14:cNvPr>
                <p14:cNvContentPartPr/>
                <p14:nvPr/>
              </p14:nvContentPartPr>
              <p14:xfrm>
                <a:off x="5419653" y="3362853"/>
                <a:ext cx="120960" cy="230400"/>
              </p14:xfrm>
            </p:contentPart>
          </mc:Choice>
          <mc:Fallback>
            <p:pic>
              <p:nvPicPr>
                <p:cNvPr id="211736" name="Freihand 211735">
                  <a:extLst>
                    <a:ext uri="{FF2B5EF4-FFF2-40B4-BE49-F238E27FC236}">
                      <a16:creationId xmlns:a16="http://schemas.microsoft.com/office/drawing/2014/main" id="{B2B8170A-9D69-4F0A-EA87-CC7B7D253EC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10653" y="3354213"/>
                  <a:ext cx="138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1737" name="Freihand 211736">
                  <a:extLst>
                    <a:ext uri="{FF2B5EF4-FFF2-40B4-BE49-F238E27FC236}">
                      <a16:creationId xmlns:a16="http://schemas.microsoft.com/office/drawing/2014/main" id="{36177742-0F43-B5E5-ECE3-AB942F42A849}"/>
                    </a:ext>
                  </a:extLst>
                </p14:cNvPr>
                <p14:cNvContentPartPr/>
                <p14:nvPr/>
              </p14:nvContentPartPr>
              <p14:xfrm>
                <a:off x="5614413" y="3471213"/>
                <a:ext cx="420480" cy="93960"/>
              </p14:xfrm>
            </p:contentPart>
          </mc:Choice>
          <mc:Fallback>
            <p:pic>
              <p:nvPicPr>
                <p:cNvPr id="211737" name="Freihand 211736">
                  <a:extLst>
                    <a:ext uri="{FF2B5EF4-FFF2-40B4-BE49-F238E27FC236}">
                      <a16:creationId xmlns:a16="http://schemas.microsoft.com/office/drawing/2014/main" id="{36177742-0F43-B5E5-ECE3-AB942F42A84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05773" y="3462573"/>
                  <a:ext cx="43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1738" name="Freihand 211737">
                  <a:extLst>
                    <a:ext uri="{FF2B5EF4-FFF2-40B4-BE49-F238E27FC236}">
                      <a16:creationId xmlns:a16="http://schemas.microsoft.com/office/drawing/2014/main" id="{8C5A02F3-E582-ABE0-69E6-0CB6A8C441B3}"/>
                    </a:ext>
                  </a:extLst>
                </p14:cNvPr>
                <p14:cNvContentPartPr/>
                <p14:nvPr/>
              </p14:nvContentPartPr>
              <p14:xfrm>
                <a:off x="6190053" y="3422973"/>
                <a:ext cx="197280" cy="234720"/>
              </p14:xfrm>
            </p:contentPart>
          </mc:Choice>
          <mc:Fallback>
            <p:pic>
              <p:nvPicPr>
                <p:cNvPr id="211738" name="Freihand 211737">
                  <a:extLst>
                    <a:ext uri="{FF2B5EF4-FFF2-40B4-BE49-F238E27FC236}">
                      <a16:creationId xmlns:a16="http://schemas.microsoft.com/office/drawing/2014/main" id="{8C5A02F3-E582-ABE0-69E6-0CB6A8C441B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81413" y="3413973"/>
                  <a:ext cx="214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1739" name="Freihand 211738">
                  <a:extLst>
                    <a:ext uri="{FF2B5EF4-FFF2-40B4-BE49-F238E27FC236}">
                      <a16:creationId xmlns:a16="http://schemas.microsoft.com/office/drawing/2014/main" id="{A1E7537B-FBE2-25A3-E133-D70B0D71B4C9}"/>
                    </a:ext>
                  </a:extLst>
                </p14:cNvPr>
                <p14:cNvContentPartPr/>
                <p14:nvPr/>
              </p14:nvContentPartPr>
              <p14:xfrm>
                <a:off x="6445653" y="3376173"/>
                <a:ext cx="39600" cy="220680"/>
              </p14:xfrm>
            </p:contentPart>
          </mc:Choice>
          <mc:Fallback>
            <p:pic>
              <p:nvPicPr>
                <p:cNvPr id="211739" name="Freihand 211738">
                  <a:extLst>
                    <a:ext uri="{FF2B5EF4-FFF2-40B4-BE49-F238E27FC236}">
                      <a16:creationId xmlns:a16="http://schemas.microsoft.com/office/drawing/2014/main" id="{A1E7537B-FBE2-25A3-E133-D70B0D71B4C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437013" y="3367173"/>
                  <a:ext cx="57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1740" name="Freihand 211739">
                  <a:extLst>
                    <a:ext uri="{FF2B5EF4-FFF2-40B4-BE49-F238E27FC236}">
                      <a16:creationId xmlns:a16="http://schemas.microsoft.com/office/drawing/2014/main" id="{B08C93D3-5802-CBFB-DBE7-FA4C6B3FCE61}"/>
                    </a:ext>
                  </a:extLst>
                </p14:cNvPr>
                <p14:cNvContentPartPr/>
                <p14:nvPr/>
              </p14:nvContentPartPr>
              <p14:xfrm>
                <a:off x="6509373" y="3482013"/>
                <a:ext cx="290880" cy="95040"/>
              </p14:xfrm>
            </p:contentPart>
          </mc:Choice>
          <mc:Fallback>
            <p:pic>
              <p:nvPicPr>
                <p:cNvPr id="211740" name="Freihand 211739">
                  <a:extLst>
                    <a:ext uri="{FF2B5EF4-FFF2-40B4-BE49-F238E27FC236}">
                      <a16:creationId xmlns:a16="http://schemas.microsoft.com/office/drawing/2014/main" id="{B08C93D3-5802-CBFB-DBE7-FA4C6B3FCE6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00373" y="3473373"/>
                  <a:ext cx="30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1741" name="Freihand 211740">
                  <a:extLst>
                    <a:ext uri="{FF2B5EF4-FFF2-40B4-BE49-F238E27FC236}">
                      <a16:creationId xmlns:a16="http://schemas.microsoft.com/office/drawing/2014/main" id="{1DF579EB-AEE7-5877-7BB6-683028275709}"/>
                    </a:ext>
                  </a:extLst>
                </p14:cNvPr>
                <p14:cNvContentPartPr/>
                <p14:nvPr/>
              </p14:nvContentPartPr>
              <p14:xfrm>
                <a:off x="6772173" y="3380133"/>
                <a:ext cx="15480" cy="21960"/>
              </p14:xfrm>
            </p:contentPart>
          </mc:Choice>
          <mc:Fallback>
            <p:pic>
              <p:nvPicPr>
                <p:cNvPr id="211741" name="Freihand 211740">
                  <a:extLst>
                    <a:ext uri="{FF2B5EF4-FFF2-40B4-BE49-F238E27FC236}">
                      <a16:creationId xmlns:a16="http://schemas.microsoft.com/office/drawing/2014/main" id="{1DF579EB-AEE7-5877-7BB6-6830282757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63173" y="3371493"/>
                  <a:ext cx="3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1742" name="Freihand 211741">
                  <a:extLst>
                    <a:ext uri="{FF2B5EF4-FFF2-40B4-BE49-F238E27FC236}">
                      <a16:creationId xmlns:a16="http://schemas.microsoft.com/office/drawing/2014/main" id="{BDA03400-D354-820D-77AB-96755F02BD52}"/>
                    </a:ext>
                  </a:extLst>
                </p14:cNvPr>
                <p14:cNvContentPartPr/>
                <p14:nvPr/>
              </p14:nvContentPartPr>
              <p14:xfrm>
                <a:off x="6860013" y="3272493"/>
                <a:ext cx="228240" cy="294480"/>
              </p14:xfrm>
            </p:contentPart>
          </mc:Choice>
          <mc:Fallback>
            <p:pic>
              <p:nvPicPr>
                <p:cNvPr id="211742" name="Freihand 211741">
                  <a:extLst>
                    <a:ext uri="{FF2B5EF4-FFF2-40B4-BE49-F238E27FC236}">
                      <a16:creationId xmlns:a16="http://schemas.microsoft.com/office/drawing/2014/main" id="{BDA03400-D354-820D-77AB-96755F02BD5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851013" y="3263853"/>
                  <a:ext cx="245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1743" name="Freihand 211742">
                  <a:extLst>
                    <a:ext uri="{FF2B5EF4-FFF2-40B4-BE49-F238E27FC236}">
                      <a16:creationId xmlns:a16="http://schemas.microsoft.com/office/drawing/2014/main" id="{EE04D4DB-4E0D-C1FA-10C8-7AC9E4FD7988}"/>
                    </a:ext>
                  </a:extLst>
                </p14:cNvPr>
                <p14:cNvContentPartPr/>
                <p14:nvPr/>
              </p14:nvContentPartPr>
              <p14:xfrm>
                <a:off x="7173933" y="3452133"/>
                <a:ext cx="491400" cy="288720"/>
              </p14:xfrm>
            </p:contentPart>
          </mc:Choice>
          <mc:Fallback>
            <p:pic>
              <p:nvPicPr>
                <p:cNvPr id="211743" name="Freihand 211742">
                  <a:extLst>
                    <a:ext uri="{FF2B5EF4-FFF2-40B4-BE49-F238E27FC236}">
                      <a16:creationId xmlns:a16="http://schemas.microsoft.com/office/drawing/2014/main" id="{EE04D4DB-4E0D-C1FA-10C8-7AC9E4FD79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65293" y="3443493"/>
                  <a:ext cx="5090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60" name="Gruppieren 211759">
            <a:extLst>
              <a:ext uri="{FF2B5EF4-FFF2-40B4-BE49-F238E27FC236}">
                <a16:creationId xmlns:a16="http://schemas.microsoft.com/office/drawing/2014/main" id="{EF67A5FA-8315-721B-ACC5-7FD6FC4B7629}"/>
              </a:ext>
            </a:extLst>
          </p:cNvPr>
          <p:cNvGrpSpPr/>
          <p:nvPr/>
        </p:nvGrpSpPr>
        <p:grpSpPr>
          <a:xfrm>
            <a:off x="659733" y="4160973"/>
            <a:ext cx="369360" cy="188280"/>
            <a:chOff x="659733" y="4160973"/>
            <a:chExt cx="36936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1746" name="Freihand 211745">
                  <a:extLst>
                    <a:ext uri="{FF2B5EF4-FFF2-40B4-BE49-F238E27FC236}">
                      <a16:creationId xmlns:a16="http://schemas.microsoft.com/office/drawing/2014/main" id="{AD5B941F-B9AF-15B8-BA20-D631DBCB6E22}"/>
                    </a:ext>
                  </a:extLst>
                </p14:cNvPr>
                <p14:cNvContentPartPr/>
                <p14:nvPr/>
              </p14:nvContentPartPr>
              <p14:xfrm>
                <a:off x="659733" y="4160973"/>
                <a:ext cx="162000" cy="188280"/>
              </p14:xfrm>
            </p:contentPart>
          </mc:Choice>
          <mc:Fallback>
            <p:pic>
              <p:nvPicPr>
                <p:cNvPr id="211746" name="Freihand 211745">
                  <a:extLst>
                    <a:ext uri="{FF2B5EF4-FFF2-40B4-BE49-F238E27FC236}">
                      <a16:creationId xmlns:a16="http://schemas.microsoft.com/office/drawing/2014/main" id="{AD5B941F-B9AF-15B8-BA20-D631DBCB6E2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0733" y="4152333"/>
                  <a:ext cx="179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11747" name="Freihand 211746">
                  <a:extLst>
                    <a:ext uri="{FF2B5EF4-FFF2-40B4-BE49-F238E27FC236}">
                      <a16:creationId xmlns:a16="http://schemas.microsoft.com/office/drawing/2014/main" id="{E77192FB-FB65-0B70-59FB-53176ABDB8DD}"/>
                    </a:ext>
                  </a:extLst>
                </p14:cNvPr>
                <p14:cNvContentPartPr/>
                <p14:nvPr/>
              </p14:nvContentPartPr>
              <p14:xfrm>
                <a:off x="919293" y="4163853"/>
                <a:ext cx="109800" cy="155880"/>
              </p14:xfrm>
            </p:contentPart>
          </mc:Choice>
          <mc:Fallback>
            <p:pic>
              <p:nvPicPr>
                <p:cNvPr id="211747" name="Freihand 211746">
                  <a:extLst>
                    <a:ext uri="{FF2B5EF4-FFF2-40B4-BE49-F238E27FC236}">
                      <a16:creationId xmlns:a16="http://schemas.microsoft.com/office/drawing/2014/main" id="{E77192FB-FB65-0B70-59FB-53176ABDB8D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10293" y="4154853"/>
                  <a:ext cx="1274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59" name="Gruppieren 211758">
            <a:extLst>
              <a:ext uri="{FF2B5EF4-FFF2-40B4-BE49-F238E27FC236}">
                <a16:creationId xmlns:a16="http://schemas.microsoft.com/office/drawing/2014/main" id="{0DCD8981-F098-27D1-701E-8267E3CA8BE6}"/>
              </a:ext>
            </a:extLst>
          </p:cNvPr>
          <p:cNvGrpSpPr/>
          <p:nvPr/>
        </p:nvGrpSpPr>
        <p:grpSpPr>
          <a:xfrm>
            <a:off x="1229613" y="4064853"/>
            <a:ext cx="1315440" cy="241560"/>
            <a:chOff x="1229613" y="4064853"/>
            <a:chExt cx="131544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11748" name="Freihand 211747">
                  <a:extLst>
                    <a:ext uri="{FF2B5EF4-FFF2-40B4-BE49-F238E27FC236}">
                      <a16:creationId xmlns:a16="http://schemas.microsoft.com/office/drawing/2014/main" id="{8D572830-0553-100B-A761-AE83C67EBE6D}"/>
                    </a:ext>
                  </a:extLst>
                </p14:cNvPr>
                <p14:cNvContentPartPr/>
                <p14:nvPr/>
              </p14:nvContentPartPr>
              <p14:xfrm>
                <a:off x="1284333" y="4129653"/>
                <a:ext cx="23040" cy="176760"/>
              </p14:xfrm>
            </p:contentPart>
          </mc:Choice>
          <mc:Fallback>
            <p:pic>
              <p:nvPicPr>
                <p:cNvPr id="211748" name="Freihand 211747">
                  <a:extLst>
                    <a:ext uri="{FF2B5EF4-FFF2-40B4-BE49-F238E27FC236}">
                      <a16:creationId xmlns:a16="http://schemas.microsoft.com/office/drawing/2014/main" id="{8D572830-0553-100B-A761-AE83C67EBE6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275693" y="4120653"/>
                  <a:ext cx="40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11749" name="Freihand 211748">
                  <a:extLst>
                    <a:ext uri="{FF2B5EF4-FFF2-40B4-BE49-F238E27FC236}">
                      <a16:creationId xmlns:a16="http://schemas.microsoft.com/office/drawing/2014/main" id="{BEB6B2A9-13FA-28EA-B8B3-A23095D5CE9A}"/>
                    </a:ext>
                  </a:extLst>
                </p14:cNvPr>
                <p14:cNvContentPartPr/>
                <p14:nvPr/>
              </p14:nvContentPartPr>
              <p14:xfrm>
                <a:off x="1229613" y="4073493"/>
                <a:ext cx="167400" cy="200160"/>
              </p14:xfrm>
            </p:contentPart>
          </mc:Choice>
          <mc:Fallback>
            <p:pic>
              <p:nvPicPr>
                <p:cNvPr id="211749" name="Freihand 211748">
                  <a:extLst>
                    <a:ext uri="{FF2B5EF4-FFF2-40B4-BE49-F238E27FC236}">
                      <a16:creationId xmlns:a16="http://schemas.microsoft.com/office/drawing/2014/main" id="{BEB6B2A9-13FA-28EA-B8B3-A23095D5CE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220973" y="4064493"/>
                  <a:ext cx="185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11750" name="Freihand 211749">
                  <a:extLst>
                    <a:ext uri="{FF2B5EF4-FFF2-40B4-BE49-F238E27FC236}">
                      <a16:creationId xmlns:a16="http://schemas.microsoft.com/office/drawing/2014/main" id="{5ED460B0-F57E-DD51-CB8B-38F5B1B71818}"/>
                    </a:ext>
                  </a:extLst>
                </p14:cNvPr>
                <p14:cNvContentPartPr/>
                <p14:nvPr/>
              </p14:nvContentPartPr>
              <p14:xfrm>
                <a:off x="1473693" y="4179333"/>
                <a:ext cx="75960" cy="102240"/>
              </p14:xfrm>
            </p:contentPart>
          </mc:Choice>
          <mc:Fallback>
            <p:pic>
              <p:nvPicPr>
                <p:cNvPr id="211750" name="Freihand 211749">
                  <a:extLst>
                    <a:ext uri="{FF2B5EF4-FFF2-40B4-BE49-F238E27FC236}">
                      <a16:creationId xmlns:a16="http://schemas.microsoft.com/office/drawing/2014/main" id="{5ED460B0-F57E-DD51-CB8B-38F5B1B7181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464693" y="4170333"/>
                  <a:ext cx="93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11751" name="Freihand 211750">
                  <a:extLst>
                    <a:ext uri="{FF2B5EF4-FFF2-40B4-BE49-F238E27FC236}">
                      <a16:creationId xmlns:a16="http://schemas.microsoft.com/office/drawing/2014/main" id="{846773BA-FB77-B678-2DD9-A5E45C22B6D3}"/>
                    </a:ext>
                  </a:extLst>
                </p14:cNvPr>
                <p14:cNvContentPartPr/>
                <p14:nvPr/>
              </p14:nvContentPartPr>
              <p14:xfrm>
                <a:off x="1609053" y="4181493"/>
                <a:ext cx="111600" cy="79200"/>
              </p14:xfrm>
            </p:contentPart>
          </mc:Choice>
          <mc:Fallback>
            <p:pic>
              <p:nvPicPr>
                <p:cNvPr id="211751" name="Freihand 211750">
                  <a:extLst>
                    <a:ext uri="{FF2B5EF4-FFF2-40B4-BE49-F238E27FC236}">
                      <a16:creationId xmlns:a16="http://schemas.microsoft.com/office/drawing/2014/main" id="{846773BA-FB77-B678-2DD9-A5E45C22B6D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600053" y="4172853"/>
                  <a:ext cx="129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11752" name="Freihand 211751">
                  <a:extLst>
                    <a:ext uri="{FF2B5EF4-FFF2-40B4-BE49-F238E27FC236}">
                      <a16:creationId xmlns:a16="http://schemas.microsoft.com/office/drawing/2014/main" id="{E979D1E3-BD26-3BD6-ECEB-52D84B82D990}"/>
                    </a:ext>
                  </a:extLst>
                </p14:cNvPr>
                <p14:cNvContentPartPr/>
                <p14:nvPr/>
              </p14:nvContentPartPr>
              <p14:xfrm>
                <a:off x="1768893" y="4064853"/>
                <a:ext cx="46800" cy="201960"/>
              </p14:xfrm>
            </p:contentPart>
          </mc:Choice>
          <mc:Fallback>
            <p:pic>
              <p:nvPicPr>
                <p:cNvPr id="211752" name="Freihand 211751">
                  <a:extLst>
                    <a:ext uri="{FF2B5EF4-FFF2-40B4-BE49-F238E27FC236}">
                      <a16:creationId xmlns:a16="http://schemas.microsoft.com/office/drawing/2014/main" id="{E979D1E3-BD26-3BD6-ECEB-52D84B82D99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59893" y="4056213"/>
                  <a:ext cx="64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11753" name="Freihand 211752">
                  <a:extLst>
                    <a:ext uri="{FF2B5EF4-FFF2-40B4-BE49-F238E27FC236}">
                      <a16:creationId xmlns:a16="http://schemas.microsoft.com/office/drawing/2014/main" id="{099FEB6F-4639-67EB-98CF-8CE4C4828EAC}"/>
                    </a:ext>
                  </a:extLst>
                </p14:cNvPr>
                <p14:cNvContentPartPr/>
                <p14:nvPr/>
              </p14:nvContentPartPr>
              <p14:xfrm>
                <a:off x="1959693" y="4144773"/>
                <a:ext cx="95040" cy="138600"/>
              </p14:xfrm>
            </p:contentPart>
          </mc:Choice>
          <mc:Fallback>
            <p:pic>
              <p:nvPicPr>
                <p:cNvPr id="211753" name="Freihand 211752">
                  <a:extLst>
                    <a:ext uri="{FF2B5EF4-FFF2-40B4-BE49-F238E27FC236}">
                      <a16:creationId xmlns:a16="http://schemas.microsoft.com/office/drawing/2014/main" id="{099FEB6F-4639-67EB-98CF-8CE4C4828EA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51053" y="4136133"/>
                  <a:ext cx="112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1754" name="Freihand 211753">
                  <a:extLst>
                    <a:ext uri="{FF2B5EF4-FFF2-40B4-BE49-F238E27FC236}">
                      <a16:creationId xmlns:a16="http://schemas.microsoft.com/office/drawing/2014/main" id="{25487382-2234-4C16-8449-9CB8510163F6}"/>
                    </a:ext>
                  </a:extLst>
                </p14:cNvPr>
                <p14:cNvContentPartPr/>
                <p14:nvPr/>
              </p14:nvContentPartPr>
              <p14:xfrm>
                <a:off x="1964373" y="4184013"/>
                <a:ext cx="394200" cy="65520"/>
              </p14:xfrm>
            </p:contentPart>
          </mc:Choice>
          <mc:Fallback>
            <p:pic>
              <p:nvPicPr>
                <p:cNvPr id="211754" name="Freihand 211753">
                  <a:extLst>
                    <a:ext uri="{FF2B5EF4-FFF2-40B4-BE49-F238E27FC236}">
                      <a16:creationId xmlns:a16="http://schemas.microsoft.com/office/drawing/2014/main" id="{25487382-2234-4C16-8449-9CB8510163F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55733" y="4175373"/>
                  <a:ext cx="411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11755" name="Freihand 211754">
                  <a:extLst>
                    <a:ext uri="{FF2B5EF4-FFF2-40B4-BE49-F238E27FC236}">
                      <a16:creationId xmlns:a16="http://schemas.microsoft.com/office/drawing/2014/main" id="{4FF65AE9-6665-DF3F-3F04-D4103127C38A}"/>
                    </a:ext>
                  </a:extLst>
                </p14:cNvPr>
                <p14:cNvContentPartPr/>
                <p14:nvPr/>
              </p14:nvContentPartPr>
              <p14:xfrm>
                <a:off x="2367573" y="4110213"/>
                <a:ext cx="43920" cy="30960"/>
              </p14:xfrm>
            </p:contentPart>
          </mc:Choice>
          <mc:Fallback>
            <p:pic>
              <p:nvPicPr>
                <p:cNvPr id="211755" name="Freihand 211754">
                  <a:extLst>
                    <a:ext uri="{FF2B5EF4-FFF2-40B4-BE49-F238E27FC236}">
                      <a16:creationId xmlns:a16="http://schemas.microsoft.com/office/drawing/2014/main" id="{4FF65AE9-6665-DF3F-3F04-D4103127C38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358573" y="4101213"/>
                  <a:ext cx="61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11756" name="Freihand 211755">
                  <a:extLst>
                    <a:ext uri="{FF2B5EF4-FFF2-40B4-BE49-F238E27FC236}">
                      <a16:creationId xmlns:a16="http://schemas.microsoft.com/office/drawing/2014/main" id="{BD8E3ECF-EC0E-1483-136C-1CCA3E706289}"/>
                    </a:ext>
                  </a:extLst>
                </p14:cNvPr>
                <p14:cNvContentPartPr/>
                <p14:nvPr/>
              </p14:nvContentPartPr>
              <p14:xfrm>
                <a:off x="2438853" y="4160253"/>
                <a:ext cx="106200" cy="117360"/>
              </p14:xfrm>
            </p:contentPart>
          </mc:Choice>
          <mc:Fallback>
            <p:pic>
              <p:nvPicPr>
                <p:cNvPr id="211756" name="Freihand 211755">
                  <a:extLst>
                    <a:ext uri="{FF2B5EF4-FFF2-40B4-BE49-F238E27FC236}">
                      <a16:creationId xmlns:a16="http://schemas.microsoft.com/office/drawing/2014/main" id="{BD8E3ECF-EC0E-1483-136C-1CCA3E70628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430213" y="4151253"/>
                  <a:ext cx="12384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11757" name="Freihand 211756">
                <a:extLst>
                  <a:ext uri="{FF2B5EF4-FFF2-40B4-BE49-F238E27FC236}">
                    <a16:creationId xmlns:a16="http://schemas.microsoft.com/office/drawing/2014/main" id="{C42DCF45-26E3-2029-7108-2B5AE2CF1D84}"/>
                  </a:ext>
                </a:extLst>
              </p14:cNvPr>
              <p14:cNvContentPartPr/>
              <p14:nvPr/>
            </p14:nvContentPartPr>
            <p14:xfrm>
              <a:off x="2969853" y="4190133"/>
              <a:ext cx="188640" cy="66960"/>
            </p14:xfrm>
          </p:contentPart>
        </mc:Choice>
        <mc:Fallback>
          <p:pic>
            <p:nvPicPr>
              <p:cNvPr id="211757" name="Freihand 211756">
                <a:extLst>
                  <a:ext uri="{FF2B5EF4-FFF2-40B4-BE49-F238E27FC236}">
                    <a16:creationId xmlns:a16="http://schemas.microsoft.com/office/drawing/2014/main" id="{C42DCF45-26E3-2029-7108-2B5AE2CF1D84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960853" y="4181133"/>
                <a:ext cx="2062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777" name="Gruppieren 211776">
            <a:extLst>
              <a:ext uri="{FF2B5EF4-FFF2-40B4-BE49-F238E27FC236}">
                <a16:creationId xmlns:a16="http://schemas.microsoft.com/office/drawing/2014/main" id="{05B0EDA2-D678-3CE3-2D80-C6EE0C40B7C6}"/>
              </a:ext>
            </a:extLst>
          </p:cNvPr>
          <p:cNvGrpSpPr/>
          <p:nvPr/>
        </p:nvGrpSpPr>
        <p:grpSpPr>
          <a:xfrm>
            <a:off x="3474933" y="3831933"/>
            <a:ext cx="2603880" cy="392760"/>
            <a:chOff x="3474933" y="3831933"/>
            <a:chExt cx="260388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11758" name="Freihand 211757">
                  <a:extLst>
                    <a:ext uri="{FF2B5EF4-FFF2-40B4-BE49-F238E27FC236}">
                      <a16:creationId xmlns:a16="http://schemas.microsoft.com/office/drawing/2014/main" id="{826C6FDB-25DB-EF62-0252-3E96A2ACA55B}"/>
                    </a:ext>
                  </a:extLst>
                </p14:cNvPr>
                <p14:cNvContentPartPr/>
                <p14:nvPr/>
              </p14:nvContentPartPr>
              <p14:xfrm>
                <a:off x="3474933" y="3928413"/>
                <a:ext cx="179280" cy="183600"/>
              </p14:xfrm>
            </p:contentPart>
          </mc:Choice>
          <mc:Fallback>
            <p:pic>
              <p:nvPicPr>
                <p:cNvPr id="211758" name="Freihand 211757">
                  <a:extLst>
                    <a:ext uri="{FF2B5EF4-FFF2-40B4-BE49-F238E27FC236}">
                      <a16:creationId xmlns:a16="http://schemas.microsoft.com/office/drawing/2014/main" id="{826C6FDB-25DB-EF62-0252-3E96A2ACA55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466293" y="3919773"/>
                  <a:ext cx="196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1761" name="Freihand 211760">
                  <a:extLst>
                    <a:ext uri="{FF2B5EF4-FFF2-40B4-BE49-F238E27FC236}">
                      <a16:creationId xmlns:a16="http://schemas.microsoft.com/office/drawing/2014/main" id="{3BF6575F-7070-99B4-97FF-F163AA32CAB6}"/>
                    </a:ext>
                  </a:extLst>
                </p14:cNvPr>
                <p14:cNvContentPartPr/>
                <p14:nvPr/>
              </p14:nvContentPartPr>
              <p14:xfrm>
                <a:off x="3799653" y="3957933"/>
                <a:ext cx="17280" cy="163800"/>
              </p14:xfrm>
            </p:contentPart>
          </mc:Choice>
          <mc:Fallback>
            <p:pic>
              <p:nvPicPr>
                <p:cNvPr id="211761" name="Freihand 211760">
                  <a:extLst>
                    <a:ext uri="{FF2B5EF4-FFF2-40B4-BE49-F238E27FC236}">
                      <a16:creationId xmlns:a16="http://schemas.microsoft.com/office/drawing/2014/main" id="{3BF6575F-7070-99B4-97FF-F163AA32CAB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791013" y="3948933"/>
                  <a:ext cx="34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1762" name="Freihand 211761">
                  <a:extLst>
                    <a:ext uri="{FF2B5EF4-FFF2-40B4-BE49-F238E27FC236}">
                      <a16:creationId xmlns:a16="http://schemas.microsoft.com/office/drawing/2014/main" id="{4CAB6926-D878-C354-3648-CD3EEB908111}"/>
                    </a:ext>
                  </a:extLst>
                </p14:cNvPr>
                <p14:cNvContentPartPr/>
                <p14:nvPr/>
              </p14:nvContentPartPr>
              <p14:xfrm>
                <a:off x="3750693" y="4027773"/>
                <a:ext cx="102960" cy="14400"/>
              </p14:xfrm>
            </p:contentPart>
          </mc:Choice>
          <mc:Fallback>
            <p:pic>
              <p:nvPicPr>
                <p:cNvPr id="211762" name="Freihand 211761">
                  <a:extLst>
                    <a:ext uri="{FF2B5EF4-FFF2-40B4-BE49-F238E27FC236}">
                      <a16:creationId xmlns:a16="http://schemas.microsoft.com/office/drawing/2014/main" id="{4CAB6926-D878-C354-3648-CD3EEB90811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42053" y="4018773"/>
                  <a:ext cx="12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1763" name="Freihand 211762">
                  <a:extLst>
                    <a:ext uri="{FF2B5EF4-FFF2-40B4-BE49-F238E27FC236}">
                      <a16:creationId xmlns:a16="http://schemas.microsoft.com/office/drawing/2014/main" id="{4C4ACEB2-911F-156D-E8D4-B1591EBE7099}"/>
                    </a:ext>
                  </a:extLst>
                </p14:cNvPr>
                <p14:cNvContentPartPr/>
                <p14:nvPr/>
              </p14:nvContentPartPr>
              <p14:xfrm>
                <a:off x="4048773" y="3975213"/>
                <a:ext cx="122400" cy="102600"/>
              </p14:xfrm>
            </p:contentPart>
          </mc:Choice>
          <mc:Fallback>
            <p:pic>
              <p:nvPicPr>
                <p:cNvPr id="211763" name="Freihand 211762">
                  <a:extLst>
                    <a:ext uri="{FF2B5EF4-FFF2-40B4-BE49-F238E27FC236}">
                      <a16:creationId xmlns:a16="http://schemas.microsoft.com/office/drawing/2014/main" id="{4C4ACEB2-911F-156D-E8D4-B1591EBE709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40133" y="3966213"/>
                  <a:ext cx="140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1764" name="Freihand 211763">
                  <a:extLst>
                    <a:ext uri="{FF2B5EF4-FFF2-40B4-BE49-F238E27FC236}">
                      <a16:creationId xmlns:a16="http://schemas.microsoft.com/office/drawing/2014/main" id="{8F033254-DC07-35F4-327D-B4D7966183E4}"/>
                    </a:ext>
                  </a:extLst>
                </p14:cNvPr>
                <p14:cNvContentPartPr/>
                <p14:nvPr/>
              </p14:nvContentPartPr>
              <p14:xfrm>
                <a:off x="4212213" y="3969453"/>
                <a:ext cx="114840" cy="93960"/>
              </p14:xfrm>
            </p:contentPart>
          </mc:Choice>
          <mc:Fallback>
            <p:pic>
              <p:nvPicPr>
                <p:cNvPr id="211764" name="Freihand 211763">
                  <a:extLst>
                    <a:ext uri="{FF2B5EF4-FFF2-40B4-BE49-F238E27FC236}">
                      <a16:creationId xmlns:a16="http://schemas.microsoft.com/office/drawing/2014/main" id="{8F033254-DC07-35F4-327D-B4D7966183E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203213" y="3960453"/>
                  <a:ext cx="132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1765" name="Freihand 211764">
                  <a:extLst>
                    <a:ext uri="{FF2B5EF4-FFF2-40B4-BE49-F238E27FC236}">
                      <a16:creationId xmlns:a16="http://schemas.microsoft.com/office/drawing/2014/main" id="{160A8B67-4369-A851-0A53-C5D7B8050BC4}"/>
                    </a:ext>
                  </a:extLst>
                </p14:cNvPr>
                <p14:cNvContentPartPr/>
                <p14:nvPr/>
              </p14:nvContentPartPr>
              <p14:xfrm>
                <a:off x="4033293" y="3865053"/>
                <a:ext cx="196200" cy="250920"/>
              </p14:xfrm>
            </p:contentPart>
          </mc:Choice>
          <mc:Fallback>
            <p:pic>
              <p:nvPicPr>
                <p:cNvPr id="211765" name="Freihand 211764">
                  <a:extLst>
                    <a:ext uri="{FF2B5EF4-FFF2-40B4-BE49-F238E27FC236}">
                      <a16:creationId xmlns:a16="http://schemas.microsoft.com/office/drawing/2014/main" id="{160A8B67-4369-A851-0A53-C5D7B8050BC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024293" y="3856413"/>
                  <a:ext cx="213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1767" name="Freihand 211766">
                  <a:extLst>
                    <a:ext uri="{FF2B5EF4-FFF2-40B4-BE49-F238E27FC236}">
                      <a16:creationId xmlns:a16="http://schemas.microsoft.com/office/drawing/2014/main" id="{C0DC8C3C-0E4F-45C0-BC48-45A141DA256D}"/>
                    </a:ext>
                  </a:extLst>
                </p14:cNvPr>
                <p14:cNvContentPartPr/>
                <p14:nvPr/>
              </p14:nvContentPartPr>
              <p14:xfrm>
                <a:off x="4265493" y="3963693"/>
                <a:ext cx="85680" cy="85680"/>
              </p14:xfrm>
            </p:contentPart>
          </mc:Choice>
          <mc:Fallback>
            <p:pic>
              <p:nvPicPr>
                <p:cNvPr id="211767" name="Freihand 211766">
                  <a:extLst>
                    <a:ext uri="{FF2B5EF4-FFF2-40B4-BE49-F238E27FC236}">
                      <a16:creationId xmlns:a16="http://schemas.microsoft.com/office/drawing/2014/main" id="{C0DC8C3C-0E4F-45C0-BC48-45A141DA256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256493" y="3955053"/>
                  <a:ext cx="103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1768" name="Freihand 211767">
                  <a:extLst>
                    <a:ext uri="{FF2B5EF4-FFF2-40B4-BE49-F238E27FC236}">
                      <a16:creationId xmlns:a16="http://schemas.microsoft.com/office/drawing/2014/main" id="{F0CFFD7D-24A0-6436-9752-520915A44A07}"/>
                    </a:ext>
                  </a:extLst>
                </p14:cNvPr>
                <p14:cNvContentPartPr/>
                <p14:nvPr/>
              </p14:nvContentPartPr>
              <p14:xfrm>
                <a:off x="4415253" y="3958293"/>
                <a:ext cx="218880" cy="74160"/>
              </p14:xfrm>
            </p:contentPart>
          </mc:Choice>
          <mc:Fallback>
            <p:pic>
              <p:nvPicPr>
                <p:cNvPr id="211768" name="Freihand 211767">
                  <a:extLst>
                    <a:ext uri="{FF2B5EF4-FFF2-40B4-BE49-F238E27FC236}">
                      <a16:creationId xmlns:a16="http://schemas.microsoft.com/office/drawing/2014/main" id="{F0CFFD7D-24A0-6436-9752-520915A44A0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406253" y="3949653"/>
                  <a:ext cx="23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1769" name="Freihand 211768">
                  <a:extLst>
                    <a:ext uri="{FF2B5EF4-FFF2-40B4-BE49-F238E27FC236}">
                      <a16:creationId xmlns:a16="http://schemas.microsoft.com/office/drawing/2014/main" id="{48C716FB-8308-E50B-EBF4-ABC0FA94E7BE}"/>
                    </a:ext>
                  </a:extLst>
                </p14:cNvPr>
                <p14:cNvContentPartPr/>
                <p14:nvPr/>
              </p14:nvContentPartPr>
              <p14:xfrm>
                <a:off x="4674453" y="3959373"/>
                <a:ext cx="178560" cy="64800"/>
              </p14:xfrm>
            </p:contentPart>
          </mc:Choice>
          <mc:Fallback>
            <p:pic>
              <p:nvPicPr>
                <p:cNvPr id="211769" name="Freihand 211768">
                  <a:extLst>
                    <a:ext uri="{FF2B5EF4-FFF2-40B4-BE49-F238E27FC236}">
                      <a16:creationId xmlns:a16="http://schemas.microsoft.com/office/drawing/2014/main" id="{48C716FB-8308-E50B-EBF4-ABC0FA94E7B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665813" y="3950373"/>
                  <a:ext cx="196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1770" name="Freihand 211769">
                  <a:extLst>
                    <a:ext uri="{FF2B5EF4-FFF2-40B4-BE49-F238E27FC236}">
                      <a16:creationId xmlns:a16="http://schemas.microsoft.com/office/drawing/2014/main" id="{CA4CD8AD-FFC1-BC3C-F612-8BB9EA15A3F6}"/>
                    </a:ext>
                  </a:extLst>
                </p14:cNvPr>
                <p14:cNvContentPartPr/>
                <p14:nvPr/>
              </p14:nvContentPartPr>
              <p14:xfrm>
                <a:off x="4868493" y="3917973"/>
                <a:ext cx="57600" cy="25560"/>
              </p14:xfrm>
            </p:contentPart>
          </mc:Choice>
          <mc:Fallback>
            <p:pic>
              <p:nvPicPr>
                <p:cNvPr id="211770" name="Freihand 211769">
                  <a:extLst>
                    <a:ext uri="{FF2B5EF4-FFF2-40B4-BE49-F238E27FC236}">
                      <a16:creationId xmlns:a16="http://schemas.microsoft.com/office/drawing/2014/main" id="{CA4CD8AD-FFC1-BC3C-F612-8BB9EA15A3F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59853" y="3908973"/>
                  <a:ext cx="75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1771" name="Freihand 211770">
                  <a:extLst>
                    <a:ext uri="{FF2B5EF4-FFF2-40B4-BE49-F238E27FC236}">
                      <a16:creationId xmlns:a16="http://schemas.microsoft.com/office/drawing/2014/main" id="{F491A730-0C4A-5859-00A8-C14B8802BEA3}"/>
                    </a:ext>
                  </a:extLst>
                </p14:cNvPr>
                <p14:cNvContentPartPr/>
                <p14:nvPr/>
              </p14:nvContentPartPr>
              <p14:xfrm>
                <a:off x="4916013" y="3831933"/>
                <a:ext cx="298440" cy="185400"/>
              </p14:xfrm>
            </p:contentPart>
          </mc:Choice>
          <mc:Fallback>
            <p:pic>
              <p:nvPicPr>
                <p:cNvPr id="211771" name="Freihand 211770">
                  <a:extLst>
                    <a:ext uri="{FF2B5EF4-FFF2-40B4-BE49-F238E27FC236}">
                      <a16:creationId xmlns:a16="http://schemas.microsoft.com/office/drawing/2014/main" id="{F491A730-0C4A-5859-00A8-C14B8802BEA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07013" y="3823293"/>
                  <a:ext cx="31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1772" name="Freihand 211771">
                  <a:extLst>
                    <a:ext uri="{FF2B5EF4-FFF2-40B4-BE49-F238E27FC236}">
                      <a16:creationId xmlns:a16="http://schemas.microsoft.com/office/drawing/2014/main" id="{D0F4F16F-519A-79E4-63BE-22708A5ACAC3}"/>
                    </a:ext>
                  </a:extLst>
                </p14:cNvPr>
                <p14:cNvContentPartPr/>
                <p14:nvPr/>
              </p14:nvContentPartPr>
              <p14:xfrm>
                <a:off x="5270253" y="3912933"/>
                <a:ext cx="165240" cy="88560"/>
              </p14:xfrm>
            </p:contentPart>
          </mc:Choice>
          <mc:Fallback>
            <p:pic>
              <p:nvPicPr>
                <p:cNvPr id="211772" name="Freihand 211771">
                  <a:extLst>
                    <a:ext uri="{FF2B5EF4-FFF2-40B4-BE49-F238E27FC236}">
                      <a16:creationId xmlns:a16="http://schemas.microsoft.com/office/drawing/2014/main" id="{D0F4F16F-519A-79E4-63BE-22708A5ACAC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261253" y="3904293"/>
                  <a:ext cx="182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1773" name="Freihand 211772">
                  <a:extLst>
                    <a:ext uri="{FF2B5EF4-FFF2-40B4-BE49-F238E27FC236}">
                      <a16:creationId xmlns:a16="http://schemas.microsoft.com/office/drawing/2014/main" id="{E33951E6-EB4B-9B7A-E62E-0A7701BF8436}"/>
                    </a:ext>
                  </a:extLst>
                </p14:cNvPr>
                <p14:cNvContentPartPr/>
                <p14:nvPr/>
              </p14:nvContentPartPr>
              <p14:xfrm>
                <a:off x="5297613" y="3944253"/>
                <a:ext cx="111240" cy="10800"/>
              </p14:xfrm>
            </p:contentPart>
          </mc:Choice>
          <mc:Fallback>
            <p:pic>
              <p:nvPicPr>
                <p:cNvPr id="211773" name="Freihand 211772">
                  <a:extLst>
                    <a:ext uri="{FF2B5EF4-FFF2-40B4-BE49-F238E27FC236}">
                      <a16:creationId xmlns:a16="http://schemas.microsoft.com/office/drawing/2014/main" id="{E33951E6-EB4B-9B7A-E62E-0A7701BF843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88613" y="3935253"/>
                  <a:ext cx="128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1774" name="Freihand 211773">
                  <a:extLst>
                    <a:ext uri="{FF2B5EF4-FFF2-40B4-BE49-F238E27FC236}">
                      <a16:creationId xmlns:a16="http://schemas.microsoft.com/office/drawing/2014/main" id="{AAA57553-6B30-9551-803D-B2C0A3601BE2}"/>
                    </a:ext>
                  </a:extLst>
                </p14:cNvPr>
                <p14:cNvContentPartPr/>
                <p14:nvPr/>
              </p14:nvContentPartPr>
              <p14:xfrm>
                <a:off x="5479413" y="3846333"/>
                <a:ext cx="239040" cy="126000"/>
              </p14:xfrm>
            </p:contentPart>
          </mc:Choice>
          <mc:Fallback>
            <p:pic>
              <p:nvPicPr>
                <p:cNvPr id="211774" name="Freihand 211773">
                  <a:extLst>
                    <a:ext uri="{FF2B5EF4-FFF2-40B4-BE49-F238E27FC236}">
                      <a16:creationId xmlns:a16="http://schemas.microsoft.com/office/drawing/2014/main" id="{AAA57553-6B30-9551-803D-B2C0A3601B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70773" y="3837693"/>
                  <a:ext cx="25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1775" name="Freihand 211774">
                  <a:extLst>
                    <a:ext uri="{FF2B5EF4-FFF2-40B4-BE49-F238E27FC236}">
                      <a16:creationId xmlns:a16="http://schemas.microsoft.com/office/drawing/2014/main" id="{5EE1A776-3A6A-EE7B-FBDA-7EF6CFBBB5D4}"/>
                    </a:ext>
                  </a:extLst>
                </p14:cNvPr>
                <p14:cNvContentPartPr/>
                <p14:nvPr/>
              </p14:nvContentPartPr>
              <p14:xfrm>
                <a:off x="5752653" y="3902133"/>
                <a:ext cx="147960" cy="77040"/>
              </p14:xfrm>
            </p:contentPart>
          </mc:Choice>
          <mc:Fallback>
            <p:pic>
              <p:nvPicPr>
                <p:cNvPr id="211775" name="Freihand 211774">
                  <a:extLst>
                    <a:ext uri="{FF2B5EF4-FFF2-40B4-BE49-F238E27FC236}">
                      <a16:creationId xmlns:a16="http://schemas.microsoft.com/office/drawing/2014/main" id="{5EE1A776-3A6A-EE7B-FBDA-7EF6CFBBB5D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743653" y="3893493"/>
                  <a:ext cx="165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1776" name="Freihand 211775">
                  <a:extLst>
                    <a:ext uri="{FF2B5EF4-FFF2-40B4-BE49-F238E27FC236}">
                      <a16:creationId xmlns:a16="http://schemas.microsoft.com/office/drawing/2014/main" id="{F8B31487-FA50-2416-67F0-7F6B8943AD6D}"/>
                    </a:ext>
                  </a:extLst>
                </p14:cNvPr>
                <p14:cNvContentPartPr/>
                <p14:nvPr/>
              </p14:nvContentPartPr>
              <p14:xfrm>
                <a:off x="3508773" y="4069893"/>
                <a:ext cx="2570040" cy="154800"/>
              </p14:xfrm>
            </p:contentPart>
          </mc:Choice>
          <mc:Fallback>
            <p:pic>
              <p:nvPicPr>
                <p:cNvPr id="211776" name="Freihand 211775">
                  <a:extLst>
                    <a:ext uri="{FF2B5EF4-FFF2-40B4-BE49-F238E27FC236}">
                      <a16:creationId xmlns:a16="http://schemas.microsoft.com/office/drawing/2014/main" id="{F8B31487-FA50-2416-67F0-7F6B8943AD6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499773" y="4060893"/>
                  <a:ext cx="25876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93" name="Gruppieren 211792">
            <a:extLst>
              <a:ext uri="{FF2B5EF4-FFF2-40B4-BE49-F238E27FC236}">
                <a16:creationId xmlns:a16="http://schemas.microsoft.com/office/drawing/2014/main" id="{138FD8F9-BC04-8EC3-DE76-9E40581DE501}"/>
              </a:ext>
            </a:extLst>
          </p:cNvPr>
          <p:cNvGrpSpPr/>
          <p:nvPr/>
        </p:nvGrpSpPr>
        <p:grpSpPr>
          <a:xfrm>
            <a:off x="3483213" y="4367253"/>
            <a:ext cx="461880" cy="237240"/>
            <a:chOff x="3483213" y="4367253"/>
            <a:chExt cx="46188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1778" name="Freihand 211777">
                  <a:extLst>
                    <a:ext uri="{FF2B5EF4-FFF2-40B4-BE49-F238E27FC236}">
                      <a16:creationId xmlns:a16="http://schemas.microsoft.com/office/drawing/2014/main" id="{72249215-9D9D-02FF-4A7E-CBCA2C574FFE}"/>
                    </a:ext>
                  </a:extLst>
                </p14:cNvPr>
                <p14:cNvContentPartPr/>
                <p14:nvPr/>
              </p14:nvContentPartPr>
              <p14:xfrm>
                <a:off x="3483213" y="4367253"/>
                <a:ext cx="182520" cy="237240"/>
              </p14:xfrm>
            </p:contentPart>
          </mc:Choice>
          <mc:Fallback>
            <p:pic>
              <p:nvPicPr>
                <p:cNvPr id="211778" name="Freihand 211777">
                  <a:extLst>
                    <a:ext uri="{FF2B5EF4-FFF2-40B4-BE49-F238E27FC236}">
                      <a16:creationId xmlns:a16="http://schemas.microsoft.com/office/drawing/2014/main" id="{72249215-9D9D-02FF-4A7E-CBCA2C574FF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74573" y="4358253"/>
                  <a:ext cx="200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1779" name="Freihand 211778">
                  <a:extLst>
                    <a:ext uri="{FF2B5EF4-FFF2-40B4-BE49-F238E27FC236}">
                      <a16:creationId xmlns:a16="http://schemas.microsoft.com/office/drawing/2014/main" id="{43A6C620-8739-001D-1490-352B83450558}"/>
                    </a:ext>
                  </a:extLst>
                </p14:cNvPr>
                <p14:cNvContentPartPr/>
                <p14:nvPr/>
              </p14:nvContentPartPr>
              <p14:xfrm>
                <a:off x="3851133" y="4419093"/>
                <a:ext cx="25920" cy="142560"/>
              </p14:xfrm>
            </p:contentPart>
          </mc:Choice>
          <mc:Fallback>
            <p:pic>
              <p:nvPicPr>
                <p:cNvPr id="211779" name="Freihand 211778">
                  <a:extLst>
                    <a:ext uri="{FF2B5EF4-FFF2-40B4-BE49-F238E27FC236}">
                      <a16:creationId xmlns:a16="http://schemas.microsoft.com/office/drawing/2014/main" id="{43A6C620-8739-001D-1490-352B834505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42493" y="4410453"/>
                  <a:ext cx="43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1780" name="Freihand 211779">
                  <a:extLst>
                    <a:ext uri="{FF2B5EF4-FFF2-40B4-BE49-F238E27FC236}">
                      <a16:creationId xmlns:a16="http://schemas.microsoft.com/office/drawing/2014/main" id="{7503E9BB-8D96-FEEF-1EAF-944AC2A63E3C}"/>
                    </a:ext>
                  </a:extLst>
                </p14:cNvPr>
                <p14:cNvContentPartPr/>
                <p14:nvPr/>
              </p14:nvContentPartPr>
              <p14:xfrm>
                <a:off x="3819093" y="4450053"/>
                <a:ext cx="126000" cy="11520"/>
              </p14:xfrm>
            </p:contentPart>
          </mc:Choice>
          <mc:Fallback>
            <p:pic>
              <p:nvPicPr>
                <p:cNvPr id="211780" name="Freihand 211779">
                  <a:extLst>
                    <a:ext uri="{FF2B5EF4-FFF2-40B4-BE49-F238E27FC236}">
                      <a16:creationId xmlns:a16="http://schemas.microsoft.com/office/drawing/2014/main" id="{7503E9BB-8D96-FEEF-1EAF-944AC2A63E3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810453" y="4441413"/>
                  <a:ext cx="143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792" name="Gruppieren 211791">
            <a:extLst>
              <a:ext uri="{FF2B5EF4-FFF2-40B4-BE49-F238E27FC236}">
                <a16:creationId xmlns:a16="http://schemas.microsoft.com/office/drawing/2014/main" id="{D755F2DE-A267-79CD-0F4E-4B6D1F018CCC}"/>
              </a:ext>
            </a:extLst>
          </p:cNvPr>
          <p:cNvGrpSpPr/>
          <p:nvPr/>
        </p:nvGrpSpPr>
        <p:grpSpPr>
          <a:xfrm>
            <a:off x="4143813" y="4203813"/>
            <a:ext cx="2052360" cy="374400"/>
            <a:chOff x="4143813" y="4203813"/>
            <a:chExt cx="205236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1781" name="Freihand 211780">
                  <a:extLst>
                    <a:ext uri="{FF2B5EF4-FFF2-40B4-BE49-F238E27FC236}">
                      <a16:creationId xmlns:a16="http://schemas.microsoft.com/office/drawing/2014/main" id="{FE99CDFB-B445-CE93-F4F0-4A6977813AEC}"/>
                    </a:ext>
                  </a:extLst>
                </p14:cNvPr>
                <p14:cNvContentPartPr/>
                <p14:nvPr/>
              </p14:nvContentPartPr>
              <p14:xfrm>
                <a:off x="4217613" y="4360053"/>
                <a:ext cx="42840" cy="218160"/>
              </p14:xfrm>
            </p:contentPart>
          </mc:Choice>
          <mc:Fallback>
            <p:pic>
              <p:nvPicPr>
                <p:cNvPr id="211781" name="Freihand 211780">
                  <a:extLst>
                    <a:ext uri="{FF2B5EF4-FFF2-40B4-BE49-F238E27FC236}">
                      <a16:creationId xmlns:a16="http://schemas.microsoft.com/office/drawing/2014/main" id="{FE99CDFB-B445-CE93-F4F0-4A6977813AE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208613" y="4351413"/>
                  <a:ext cx="60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1782" name="Freihand 211781">
                  <a:extLst>
                    <a:ext uri="{FF2B5EF4-FFF2-40B4-BE49-F238E27FC236}">
                      <a16:creationId xmlns:a16="http://schemas.microsoft.com/office/drawing/2014/main" id="{E77EB88B-C919-5DF5-2E66-CD349430E261}"/>
                    </a:ext>
                  </a:extLst>
                </p14:cNvPr>
                <p14:cNvContentPartPr/>
                <p14:nvPr/>
              </p14:nvContentPartPr>
              <p14:xfrm>
                <a:off x="4143813" y="4326573"/>
                <a:ext cx="184320" cy="212760"/>
              </p14:xfrm>
            </p:contentPart>
          </mc:Choice>
          <mc:Fallback>
            <p:pic>
              <p:nvPicPr>
                <p:cNvPr id="211782" name="Freihand 211781">
                  <a:extLst>
                    <a:ext uri="{FF2B5EF4-FFF2-40B4-BE49-F238E27FC236}">
                      <a16:creationId xmlns:a16="http://schemas.microsoft.com/office/drawing/2014/main" id="{E77EB88B-C919-5DF5-2E66-CD349430E26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135173" y="4317933"/>
                  <a:ext cx="201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1783" name="Freihand 211782">
                  <a:extLst>
                    <a:ext uri="{FF2B5EF4-FFF2-40B4-BE49-F238E27FC236}">
                      <a16:creationId xmlns:a16="http://schemas.microsoft.com/office/drawing/2014/main" id="{9315A68B-57EA-ABB3-091E-5744B161D81F}"/>
                    </a:ext>
                  </a:extLst>
                </p14:cNvPr>
                <p14:cNvContentPartPr/>
                <p14:nvPr/>
              </p14:nvContentPartPr>
              <p14:xfrm>
                <a:off x="4422093" y="4401813"/>
                <a:ext cx="103680" cy="67680"/>
              </p14:xfrm>
            </p:contentPart>
          </mc:Choice>
          <mc:Fallback>
            <p:pic>
              <p:nvPicPr>
                <p:cNvPr id="211783" name="Freihand 211782">
                  <a:extLst>
                    <a:ext uri="{FF2B5EF4-FFF2-40B4-BE49-F238E27FC236}">
                      <a16:creationId xmlns:a16="http://schemas.microsoft.com/office/drawing/2014/main" id="{9315A68B-57EA-ABB3-091E-5744B161D81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13453" y="4393173"/>
                  <a:ext cx="121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1784" name="Freihand 211783">
                  <a:extLst>
                    <a:ext uri="{FF2B5EF4-FFF2-40B4-BE49-F238E27FC236}">
                      <a16:creationId xmlns:a16="http://schemas.microsoft.com/office/drawing/2014/main" id="{A98626EE-7E88-594A-CB3D-ED7219290896}"/>
                    </a:ext>
                  </a:extLst>
                </p14:cNvPr>
                <p14:cNvContentPartPr/>
                <p14:nvPr/>
              </p14:nvContentPartPr>
              <p14:xfrm>
                <a:off x="4654653" y="4264293"/>
                <a:ext cx="101520" cy="308880"/>
              </p14:xfrm>
            </p:contentPart>
          </mc:Choice>
          <mc:Fallback>
            <p:pic>
              <p:nvPicPr>
                <p:cNvPr id="211784" name="Freihand 211783">
                  <a:extLst>
                    <a:ext uri="{FF2B5EF4-FFF2-40B4-BE49-F238E27FC236}">
                      <a16:creationId xmlns:a16="http://schemas.microsoft.com/office/drawing/2014/main" id="{A98626EE-7E88-594A-CB3D-ED721929089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645653" y="4255653"/>
                  <a:ext cx="119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1785" name="Freihand 211784">
                  <a:extLst>
                    <a:ext uri="{FF2B5EF4-FFF2-40B4-BE49-F238E27FC236}">
                      <a16:creationId xmlns:a16="http://schemas.microsoft.com/office/drawing/2014/main" id="{825CD69D-E0BB-DF53-E140-11A52F3AC0CD}"/>
                    </a:ext>
                  </a:extLst>
                </p14:cNvPr>
                <p14:cNvContentPartPr/>
                <p14:nvPr/>
              </p14:nvContentPartPr>
              <p14:xfrm>
                <a:off x="4793973" y="4251693"/>
                <a:ext cx="45720" cy="207000"/>
              </p14:xfrm>
            </p:contentPart>
          </mc:Choice>
          <mc:Fallback>
            <p:pic>
              <p:nvPicPr>
                <p:cNvPr id="211785" name="Freihand 211784">
                  <a:extLst>
                    <a:ext uri="{FF2B5EF4-FFF2-40B4-BE49-F238E27FC236}">
                      <a16:creationId xmlns:a16="http://schemas.microsoft.com/office/drawing/2014/main" id="{825CD69D-E0BB-DF53-E140-11A52F3AC0C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785333" y="4242693"/>
                  <a:ext cx="63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1786" name="Freihand 211785">
                  <a:extLst>
                    <a:ext uri="{FF2B5EF4-FFF2-40B4-BE49-F238E27FC236}">
                      <a16:creationId xmlns:a16="http://schemas.microsoft.com/office/drawing/2014/main" id="{E809FCCA-989C-9F5D-43D6-0CE4C1C1DBE0}"/>
                    </a:ext>
                  </a:extLst>
                </p14:cNvPr>
                <p14:cNvContentPartPr/>
                <p14:nvPr/>
              </p14:nvContentPartPr>
              <p14:xfrm>
                <a:off x="4850133" y="4360413"/>
                <a:ext cx="96480" cy="109800"/>
              </p14:xfrm>
            </p:contentPart>
          </mc:Choice>
          <mc:Fallback>
            <p:pic>
              <p:nvPicPr>
                <p:cNvPr id="211786" name="Freihand 211785">
                  <a:extLst>
                    <a:ext uri="{FF2B5EF4-FFF2-40B4-BE49-F238E27FC236}">
                      <a16:creationId xmlns:a16="http://schemas.microsoft.com/office/drawing/2014/main" id="{E809FCCA-989C-9F5D-43D6-0CE4C1C1DBE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841133" y="4351413"/>
                  <a:ext cx="114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1787" name="Freihand 211786">
                  <a:extLst>
                    <a:ext uri="{FF2B5EF4-FFF2-40B4-BE49-F238E27FC236}">
                      <a16:creationId xmlns:a16="http://schemas.microsoft.com/office/drawing/2014/main" id="{EEAF0DA1-8E5A-FD8B-3498-316F7BE83114}"/>
                    </a:ext>
                  </a:extLst>
                </p14:cNvPr>
                <p14:cNvContentPartPr/>
                <p14:nvPr/>
              </p14:nvContentPartPr>
              <p14:xfrm>
                <a:off x="5032293" y="4220373"/>
                <a:ext cx="190440" cy="235440"/>
              </p14:xfrm>
            </p:contentPart>
          </mc:Choice>
          <mc:Fallback>
            <p:pic>
              <p:nvPicPr>
                <p:cNvPr id="211787" name="Freihand 211786">
                  <a:extLst>
                    <a:ext uri="{FF2B5EF4-FFF2-40B4-BE49-F238E27FC236}">
                      <a16:creationId xmlns:a16="http://schemas.microsoft.com/office/drawing/2014/main" id="{EEAF0DA1-8E5A-FD8B-3498-316F7BE8311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23293" y="4211733"/>
                  <a:ext cx="208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1788" name="Freihand 211787">
                  <a:extLst>
                    <a:ext uri="{FF2B5EF4-FFF2-40B4-BE49-F238E27FC236}">
                      <a16:creationId xmlns:a16="http://schemas.microsoft.com/office/drawing/2014/main" id="{BFDE8974-5456-651E-08AD-09F2FE8CD6D6}"/>
                    </a:ext>
                  </a:extLst>
                </p14:cNvPr>
                <p14:cNvContentPartPr/>
                <p14:nvPr/>
              </p14:nvContentPartPr>
              <p14:xfrm>
                <a:off x="5256933" y="4320813"/>
                <a:ext cx="334440" cy="99000"/>
              </p14:xfrm>
            </p:contentPart>
          </mc:Choice>
          <mc:Fallback>
            <p:pic>
              <p:nvPicPr>
                <p:cNvPr id="211788" name="Freihand 211787">
                  <a:extLst>
                    <a:ext uri="{FF2B5EF4-FFF2-40B4-BE49-F238E27FC236}">
                      <a16:creationId xmlns:a16="http://schemas.microsoft.com/office/drawing/2014/main" id="{BFDE8974-5456-651E-08AD-09F2FE8CD6D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48293" y="4312173"/>
                  <a:ext cx="352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1789" name="Freihand 211788">
                  <a:extLst>
                    <a:ext uri="{FF2B5EF4-FFF2-40B4-BE49-F238E27FC236}">
                      <a16:creationId xmlns:a16="http://schemas.microsoft.com/office/drawing/2014/main" id="{36BCACC2-BBAE-D0DB-A8E5-58AB81C7A08F}"/>
                    </a:ext>
                  </a:extLst>
                </p14:cNvPr>
                <p14:cNvContentPartPr/>
                <p14:nvPr/>
              </p14:nvContentPartPr>
              <p14:xfrm>
                <a:off x="5606493" y="4321533"/>
                <a:ext cx="94320" cy="115560"/>
              </p14:xfrm>
            </p:contentPart>
          </mc:Choice>
          <mc:Fallback>
            <p:pic>
              <p:nvPicPr>
                <p:cNvPr id="211789" name="Freihand 211788">
                  <a:extLst>
                    <a:ext uri="{FF2B5EF4-FFF2-40B4-BE49-F238E27FC236}">
                      <a16:creationId xmlns:a16="http://schemas.microsoft.com/office/drawing/2014/main" id="{36BCACC2-BBAE-D0DB-A8E5-58AB81C7A08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97853" y="4312533"/>
                  <a:ext cx="111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1790" name="Freihand 211789">
                  <a:extLst>
                    <a:ext uri="{FF2B5EF4-FFF2-40B4-BE49-F238E27FC236}">
                      <a16:creationId xmlns:a16="http://schemas.microsoft.com/office/drawing/2014/main" id="{3D05B4D4-27F0-F77F-C48E-A99C40ED69B7}"/>
                    </a:ext>
                  </a:extLst>
                </p14:cNvPr>
                <p14:cNvContentPartPr/>
                <p14:nvPr/>
              </p14:nvContentPartPr>
              <p14:xfrm>
                <a:off x="5704413" y="4203813"/>
                <a:ext cx="409320" cy="213840"/>
              </p14:xfrm>
            </p:contentPart>
          </mc:Choice>
          <mc:Fallback>
            <p:pic>
              <p:nvPicPr>
                <p:cNvPr id="211790" name="Freihand 211789">
                  <a:extLst>
                    <a:ext uri="{FF2B5EF4-FFF2-40B4-BE49-F238E27FC236}">
                      <a16:creationId xmlns:a16="http://schemas.microsoft.com/office/drawing/2014/main" id="{3D05B4D4-27F0-F77F-C48E-A99C40ED69B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695773" y="4195173"/>
                  <a:ext cx="426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11791" name="Freihand 211790">
                  <a:extLst>
                    <a:ext uri="{FF2B5EF4-FFF2-40B4-BE49-F238E27FC236}">
                      <a16:creationId xmlns:a16="http://schemas.microsoft.com/office/drawing/2014/main" id="{85585B73-57EC-DC3E-AA43-8C864A945980}"/>
                    </a:ext>
                  </a:extLst>
                </p14:cNvPr>
                <p14:cNvContentPartPr/>
                <p14:nvPr/>
              </p14:nvContentPartPr>
              <p14:xfrm>
                <a:off x="6068373" y="4254213"/>
                <a:ext cx="127800" cy="165240"/>
              </p14:xfrm>
            </p:contentPart>
          </mc:Choice>
          <mc:Fallback>
            <p:pic>
              <p:nvPicPr>
                <p:cNvPr id="211791" name="Freihand 211790">
                  <a:extLst>
                    <a:ext uri="{FF2B5EF4-FFF2-40B4-BE49-F238E27FC236}">
                      <a16:creationId xmlns:a16="http://schemas.microsoft.com/office/drawing/2014/main" id="{85585B73-57EC-DC3E-AA43-8C864A94598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059373" y="4245573"/>
                  <a:ext cx="1454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05" name="Gruppieren 211804">
            <a:extLst>
              <a:ext uri="{FF2B5EF4-FFF2-40B4-BE49-F238E27FC236}">
                <a16:creationId xmlns:a16="http://schemas.microsoft.com/office/drawing/2014/main" id="{8EFC3BFB-1C49-DE87-7848-AE61B97FDA81}"/>
              </a:ext>
            </a:extLst>
          </p:cNvPr>
          <p:cNvGrpSpPr/>
          <p:nvPr/>
        </p:nvGrpSpPr>
        <p:grpSpPr>
          <a:xfrm>
            <a:off x="721293" y="4952613"/>
            <a:ext cx="356400" cy="163800"/>
            <a:chOff x="721293" y="4952613"/>
            <a:chExt cx="35640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1794" name="Freihand 211793">
                  <a:extLst>
                    <a:ext uri="{FF2B5EF4-FFF2-40B4-BE49-F238E27FC236}">
                      <a16:creationId xmlns:a16="http://schemas.microsoft.com/office/drawing/2014/main" id="{E11BC491-F2D8-ACC5-C8CB-91E7D31352FC}"/>
                    </a:ext>
                  </a:extLst>
                </p14:cNvPr>
                <p14:cNvContentPartPr/>
                <p14:nvPr/>
              </p14:nvContentPartPr>
              <p14:xfrm>
                <a:off x="721293" y="4952613"/>
                <a:ext cx="151920" cy="163800"/>
              </p14:xfrm>
            </p:contentPart>
          </mc:Choice>
          <mc:Fallback>
            <p:pic>
              <p:nvPicPr>
                <p:cNvPr id="211794" name="Freihand 211793">
                  <a:extLst>
                    <a:ext uri="{FF2B5EF4-FFF2-40B4-BE49-F238E27FC236}">
                      <a16:creationId xmlns:a16="http://schemas.microsoft.com/office/drawing/2014/main" id="{E11BC491-F2D8-ACC5-C8CB-91E7D31352F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2653" y="4943613"/>
                  <a:ext cx="169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1795" name="Freihand 211794">
                  <a:extLst>
                    <a:ext uri="{FF2B5EF4-FFF2-40B4-BE49-F238E27FC236}">
                      <a16:creationId xmlns:a16="http://schemas.microsoft.com/office/drawing/2014/main" id="{2F3B713F-2B2E-C96C-E4BA-4730313E21AC}"/>
                    </a:ext>
                  </a:extLst>
                </p14:cNvPr>
                <p14:cNvContentPartPr/>
                <p14:nvPr/>
              </p14:nvContentPartPr>
              <p14:xfrm>
                <a:off x="1031613" y="4960533"/>
                <a:ext cx="21240" cy="154800"/>
              </p14:xfrm>
            </p:contentPart>
          </mc:Choice>
          <mc:Fallback>
            <p:pic>
              <p:nvPicPr>
                <p:cNvPr id="211795" name="Freihand 211794">
                  <a:extLst>
                    <a:ext uri="{FF2B5EF4-FFF2-40B4-BE49-F238E27FC236}">
                      <a16:creationId xmlns:a16="http://schemas.microsoft.com/office/drawing/2014/main" id="{2F3B713F-2B2E-C96C-E4BA-4730313E21A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22973" y="4951533"/>
                  <a:ext cx="38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1796" name="Freihand 211795">
                  <a:extLst>
                    <a:ext uri="{FF2B5EF4-FFF2-40B4-BE49-F238E27FC236}">
                      <a16:creationId xmlns:a16="http://schemas.microsoft.com/office/drawing/2014/main" id="{A72F6169-2AB2-0396-89E0-D55F3871BEE4}"/>
                    </a:ext>
                  </a:extLst>
                </p14:cNvPr>
                <p14:cNvContentPartPr/>
                <p14:nvPr/>
              </p14:nvContentPartPr>
              <p14:xfrm>
                <a:off x="982293" y="5037213"/>
                <a:ext cx="95400" cy="9720"/>
              </p14:xfrm>
            </p:contentPart>
          </mc:Choice>
          <mc:Fallback>
            <p:pic>
              <p:nvPicPr>
                <p:cNvPr id="211796" name="Freihand 211795">
                  <a:extLst>
                    <a:ext uri="{FF2B5EF4-FFF2-40B4-BE49-F238E27FC236}">
                      <a16:creationId xmlns:a16="http://schemas.microsoft.com/office/drawing/2014/main" id="{A72F6169-2AB2-0396-89E0-D55F3871BEE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73293" y="5028213"/>
                  <a:ext cx="113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04" name="Gruppieren 211803">
            <a:extLst>
              <a:ext uri="{FF2B5EF4-FFF2-40B4-BE49-F238E27FC236}">
                <a16:creationId xmlns:a16="http://schemas.microsoft.com/office/drawing/2014/main" id="{450052FA-5C62-4B22-3D2B-CD65D4566783}"/>
              </a:ext>
            </a:extLst>
          </p:cNvPr>
          <p:cNvGrpSpPr/>
          <p:nvPr/>
        </p:nvGrpSpPr>
        <p:grpSpPr>
          <a:xfrm>
            <a:off x="1427253" y="4880613"/>
            <a:ext cx="603000" cy="197280"/>
            <a:chOff x="1427253" y="4880613"/>
            <a:chExt cx="6030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1797" name="Freihand 211796">
                  <a:extLst>
                    <a:ext uri="{FF2B5EF4-FFF2-40B4-BE49-F238E27FC236}">
                      <a16:creationId xmlns:a16="http://schemas.microsoft.com/office/drawing/2014/main" id="{94BBC76E-612E-C352-C9C1-BF43F3FA56B6}"/>
                    </a:ext>
                  </a:extLst>
                </p14:cNvPr>
                <p14:cNvContentPartPr/>
                <p14:nvPr/>
              </p14:nvContentPartPr>
              <p14:xfrm>
                <a:off x="1427253" y="4950813"/>
                <a:ext cx="106920" cy="123120"/>
              </p14:xfrm>
            </p:contentPart>
          </mc:Choice>
          <mc:Fallback>
            <p:pic>
              <p:nvPicPr>
                <p:cNvPr id="211797" name="Freihand 211796">
                  <a:extLst>
                    <a:ext uri="{FF2B5EF4-FFF2-40B4-BE49-F238E27FC236}">
                      <a16:creationId xmlns:a16="http://schemas.microsoft.com/office/drawing/2014/main" id="{94BBC76E-612E-C352-C9C1-BF43F3FA56B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418253" y="4942173"/>
                  <a:ext cx="124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1798" name="Freihand 211797">
                  <a:extLst>
                    <a:ext uri="{FF2B5EF4-FFF2-40B4-BE49-F238E27FC236}">
                      <a16:creationId xmlns:a16="http://schemas.microsoft.com/office/drawing/2014/main" id="{AC2CE17A-FF88-BC25-2EE3-5BA646EC951E}"/>
                    </a:ext>
                  </a:extLst>
                </p14:cNvPr>
                <p14:cNvContentPartPr/>
                <p14:nvPr/>
              </p14:nvContentPartPr>
              <p14:xfrm>
                <a:off x="1627413" y="4941453"/>
                <a:ext cx="84240" cy="105480"/>
              </p14:xfrm>
            </p:contentPart>
          </mc:Choice>
          <mc:Fallback>
            <p:pic>
              <p:nvPicPr>
                <p:cNvPr id="211798" name="Freihand 211797">
                  <a:extLst>
                    <a:ext uri="{FF2B5EF4-FFF2-40B4-BE49-F238E27FC236}">
                      <a16:creationId xmlns:a16="http://schemas.microsoft.com/office/drawing/2014/main" id="{AC2CE17A-FF88-BC25-2EE3-5BA646EC951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618413" y="4932813"/>
                  <a:ext cx="101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11799" name="Freihand 211798">
                  <a:extLst>
                    <a:ext uri="{FF2B5EF4-FFF2-40B4-BE49-F238E27FC236}">
                      <a16:creationId xmlns:a16="http://schemas.microsoft.com/office/drawing/2014/main" id="{4CFEFBB6-4064-0232-E5E1-8782FF1A7538}"/>
                    </a:ext>
                  </a:extLst>
                </p14:cNvPr>
                <p14:cNvContentPartPr/>
                <p14:nvPr/>
              </p14:nvContentPartPr>
              <p14:xfrm>
                <a:off x="1831173" y="4951533"/>
                <a:ext cx="87120" cy="125640"/>
              </p14:xfrm>
            </p:contentPart>
          </mc:Choice>
          <mc:Fallback>
            <p:pic>
              <p:nvPicPr>
                <p:cNvPr id="211799" name="Freihand 211798">
                  <a:extLst>
                    <a:ext uri="{FF2B5EF4-FFF2-40B4-BE49-F238E27FC236}">
                      <a16:creationId xmlns:a16="http://schemas.microsoft.com/office/drawing/2014/main" id="{4CFEFBB6-4064-0232-E5E1-8782FF1A753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822173" y="4942893"/>
                  <a:ext cx="104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11800" name="Freihand 211799">
                  <a:extLst>
                    <a:ext uri="{FF2B5EF4-FFF2-40B4-BE49-F238E27FC236}">
                      <a16:creationId xmlns:a16="http://schemas.microsoft.com/office/drawing/2014/main" id="{371DC201-D5B6-3966-8EF7-AB6046688E9A}"/>
                    </a:ext>
                  </a:extLst>
                </p14:cNvPr>
                <p14:cNvContentPartPr/>
                <p14:nvPr/>
              </p14:nvContentPartPr>
              <p14:xfrm>
                <a:off x="1775373" y="4880613"/>
                <a:ext cx="254880" cy="197280"/>
              </p14:xfrm>
            </p:contentPart>
          </mc:Choice>
          <mc:Fallback>
            <p:pic>
              <p:nvPicPr>
                <p:cNvPr id="211800" name="Freihand 211799">
                  <a:extLst>
                    <a:ext uri="{FF2B5EF4-FFF2-40B4-BE49-F238E27FC236}">
                      <a16:creationId xmlns:a16="http://schemas.microsoft.com/office/drawing/2014/main" id="{371DC201-D5B6-3966-8EF7-AB6046688E9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766373" y="4871973"/>
                  <a:ext cx="2725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03" name="Gruppieren 211802">
            <a:extLst>
              <a:ext uri="{FF2B5EF4-FFF2-40B4-BE49-F238E27FC236}">
                <a16:creationId xmlns:a16="http://schemas.microsoft.com/office/drawing/2014/main" id="{A95F7822-F4B0-3EDB-33E9-A3E3EDDF832D}"/>
              </a:ext>
            </a:extLst>
          </p:cNvPr>
          <p:cNvGrpSpPr/>
          <p:nvPr/>
        </p:nvGrpSpPr>
        <p:grpSpPr>
          <a:xfrm>
            <a:off x="2984613" y="4986093"/>
            <a:ext cx="215640" cy="88560"/>
            <a:chOff x="2984613" y="4986093"/>
            <a:chExt cx="21564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11801" name="Freihand 211800">
                  <a:extLst>
                    <a:ext uri="{FF2B5EF4-FFF2-40B4-BE49-F238E27FC236}">
                      <a16:creationId xmlns:a16="http://schemas.microsoft.com/office/drawing/2014/main" id="{4B9B37FD-A229-8039-9BA2-9FAE65A18EEB}"/>
                    </a:ext>
                  </a:extLst>
                </p14:cNvPr>
                <p14:cNvContentPartPr/>
                <p14:nvPr/>
              </p14:nvContentPartPr>
              <p14:xfrm>
                <a:off x="2984613" y="4986093"/>
                <a:ext cx="205920" cy="45720"/>
              </p14:xfrm>
            </p:contentPart>
          </mc:Choice>
          <mc:Fallback>
            <p:pic>
              <p:nvPicPr>
                <p:cNvPr id="211801" name="Freihand 211800">
                  <a:extLst>
                    <a:ext uri="{FF2B5EF4-FFF2-40B4-BE49-F238E27FC236}">
                      <a16:creationId xmlns:a16="http://schemas.microsoft.com/office/drawing/2014/main" id="{4B9B37FD-A229-8039-9BA2-9FAE65A18EE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975613" y="4977453"/>
                  <a:ext cx="22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11802" name="Freihand 211801">
                  <a:extLst>
                    <a:ext uri="{FF2B5EF4-FFF2-40B4-BE49-F238E27FC236}">
                      <a16:creationId xmlns:a16="http://schemas.microsoft.com/office/drawing/2014/main" id="{C96C6983-04E4-940D-BB70-1B605D72ADB1}"/>
                    </a:ext>
                  </a:extLst>
                </p14:cNvPr>
                <p14:cNvContentPartPr/>
                <p14:nvPr/>
              </p14:nvContentPartPr>
              <p14:xfrm>
                <a:off x="3021333" y="5035773"/>
                <a:ext cx="178920" cy="38880"/>
              </p14:xfrm>
            </p:contentPart>
          </mc:Choice>
          <mc:Fallback>
            <p:pic>
              <p:nvPicPr>
                <p:cNvPr id="211802" name="Freihand 211801">
                  <a:extLst>
                    <a:ext uri="{FF2B5EF4-FFF2-40B4-BE49-F238E27FC236}">
                      <a16:creationId xmlns:a16="http://schemas.microsoft.com/office/drawing/2014/main" id="{C96C6983-04E4-940D-BB70-1B605D72ADB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012693" y="5026773"/>
                  <a:ext cx="1965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25" name="Gruppieren 211824">
            <a:extLst>
              <a:ext uri="{FF2B5EF4-FFF2-40B4-BE49-F238E27FC236}">
                <a16:creationId xmlns:a16="http://schemas.microsoft.com/office/drawing/2014/main" id="{D1A62C73-08B8-148A-244F-D3690F3427CB}"/>
              </a:ext>
            </a:extLst>
          </p:cNvPr>
          <p:cNvGrpSpPr/>
          <p:nvPr/>
        </p:nvGrpSpPr>
        <p:grpSpPr>
          <a:xfrm>
            <a:off x="3615333" y="4673973"/>
            <a:ext cx="1490400" cy="765000"/>
            <a:chOff x="3615333" y="4673973"/>
            <a:chExt cx="1490400" cy="76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11806" name="Freihand 211805">
                  <a:extLst>
                    <a:ext uri="{FF2B5EF4-FFF2-40B4-BE49-F238E27FC236}">
                      <a16:creationId xmlns:a16="http://schemas.microsoft.com/office/drawing/2014/main" id="{C112527D-17C4-811B-09E9-78C8B197B508}"/>
                    </a:ext>
                  </a:extLst>
                </p14:cNvPr>
                <p14:cNvContentPartPr/>
                <p14:nvPr/>
              </p14:nvContentPartPr>
              <p14:xfrm>
                <a:off x="3650973" y="4763973"/>
                <a:ext cx="169920" cy="139680"/>
              </p14:xfrm>
            </p:contentPart>
          </mc:Choice>
          <mc:Fallback>
            <p:pic>
              <p:nvPicPr>
                <p:cNvPr id="211806" name="Freihand 211805">
                  <a:extLst>
                    <a:ext uri="{FF2B5EF4-FFF2-40B4-BE49-F238E27FC236}">
                      <a16:creationId xmlns:a16="http://schemas.microsoft.com/office/drawing/2014/main" id="{C112527D-17C4-811B-09E9-78C8B197B50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41973" y="4754973"/>
                  <a:ext cx="187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11807" name="Freihand 211806">
                  <a:extLst>
                    <a:ext uri="{FF2B5EF4-FFF2-40B4-BE49-F238E27FC236}">
                      <a16:creationId xmlns:a16="http://schemas.microsoft.com/office/drawing/2014/main" id="{77ABA777-3F98-892E-7A15-5650D150BB4D}"/>
                    </a:ext>
                  </a:extLst>
                </p14:cNvPr>
                <p14:cNvContentPartPr/>
                <p14:nvPr/>
              </p14:nvContentPartPr>
              <p14:xfrm>
                <a:off x="3927813" y="4759293"/>
                <a:ext cx="122400" cy="150120"/>
              </p14:xfrm>
            </p:contentPart>
          </mc:Choice>
          <mc:Fallback>
            <p:pic>
              <p:nvPicPr>
                <p:cNvPr id="211807" name="Freihand 211806">
                  <a:extLst>
                    <a:ext uri="{FF2B5EF4-FFF2-40B4-BE49-F238E27FC236}">
                      <a16:creationId xmlns:a16="http://schemas.microsoft.com/office/drawing/2014/main" id="{77ABA777-3F98-892E-7A15-5650D150BB4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919173" y="4750293"/>
                  <a:ext cx="140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11808" name="Freihand 211807">
                  <a:extLst>
                    <a:ext uri="{FF2B5EF4-FFF2-40B4-BE49-F238E27FC236}">
                      <a16:creationId xmlns:a16="http://schemas.microsoft.com/office/drawing/2014/main" id="{A5629F93-5EF1-E87F-F1E6-CE6255F6DF67}"/>
                    </a:ext>
                  </a:extLst>
                </p14:cNvPr>
                <p14:cNvContentPartPr/>
                <p14:nvPr/>
              </p14:nvContentPartPr>
              <p14:xfrm>
                <a:off x="4468893" y="4802853"/>
                <a:ext cx="100440" cy="101160"/>
              </p14:xfrm>
            </p:contentPart>
          </mc:Choice>
          <mc:Fallback>
            <p:pic>
              <p:nvPicPr>
                <p:cNvPr id="211808" name="Freihand 211807">
                  <a:extLst>
                    <a:ext uri="{FF2B5EF4-FFF2-40B4-BE49-F238E27FC236}">
                      <a16:creationId xmlns:a16="http://schemas.microsoft.com/office/drawing/2014/main" id="{A5629F93-5EF1-E87F-F1E6-CE6255F6DF6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460253" y="4793853"/>
                  <a:ext cx="118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11809" name="Freihand 211808">
                  <a:extLst>
                    <a:ext uri="{FF2B5EF4-FFF2-40B4-BE49-F238E27FC236}">
                      <a16:creationId xmlns:a16="http://schemas.microsoft.com/office/drawing/2014/main" id="{A3A71859-0CC4-F0FF-F491-F3B567C95DB8}"/>
                    </a:ext>
                  </a:extLst>
                </p14:cNvPr>
                <p14:cNvContentPartPr/>
                <p14:nvPr/>
              </p14:nvContentPartPr>
              <p14:xfrm>
                <a:off x="4508493" y="4673973"/>
                <a:ext cx="16560" cy="19440"/>
              </p14:xfrm>
            </p:contentPart>
          </mc:Choice>
          <mc:Fallback>
            <p:pic>
              <p:nvPicPr>
                <p:cNvPr id="211809" name="Freihand 211808">
                  <a:extLst>
                    <a:ext uri="{FF2B5EF4-FFF2-40B4-BE49-F238E27FC236}">
                      <a16:creationId xmlns:a16="http://schemas.microsoft.com/office/drawing/2014/main" id="{A3A71859-0CC4-F0FF-F491-F3B567C95D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499853" y="4665333"/>
                  <a:ext cx="3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11811" name="Freihand 211810">
                  <a:extLst>
                    <a:ext uri="{FF2B5EF4-FFF2-40B4-BE49-F238E27FC236}">
                      <a16:creationId xmlns:a16="http://schemas.microsoft.com/office/drawing/2014/main" id="{790738F8-9E74-B74C-19C0-1F67A9DEC16B}"/>
                    </a:ext>
                  </a:extLst>
                </p14:cNvPr>
                <p14:cNvContentPartPr/>
                <p14:nvPr/>
              </p14:nvContentPartPr>
              <p14:xfrm>
                <a:off x="3615333" y="4960893"/>
                <a:ext cx="1013400" cy="106560"/>
              </p14:xfrm>
            </p:contentPart>
          </mc:Choice>
          <mc:Fallback>
            <p:pic>
              <p:nvPicPr>
                <p:cNvPr id="211811" name="Freihand 211810">
                  <a:extLst>
                    <a:ext uri="{FF2B5EF4-FFF2-40B4-BE49-F238E27FC236}">
                      <a16:creationId xmlns:a16="http://schemas.microsoft.com/office/drawing/2014/main" id="{790738F8-9E74-B74C-19C0-1F67A9DEC16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606333" y="4951893"/>
                  <a:ext cx="1031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11812" name="Freihand 211811">
                  <a:extLst>
                    <a:ext uri="{FF2B5EF4-FFF2-40B4-BE49-F238E27FC236}">
                      <a16:creationId xmlns:a16="http://schemas.microsoft.com/office/drawing/2014/main" id="{AE09AED0-A19B-5C2E-70E4-BD36FA5B88F2}"/>
                    </a:ext>
                  </a:extLst>
                </p14:cNvPr>
                <p14:cNvContentPartPr/>
                <p14:nvPr/>
              </p14:nvContentPartPr>
              <p14:xfrm>
                <a:off x="3669333" y="5240613"/>
                <a:ext cx="150120" cy="167400"/>
              </p14:xfrm>
            </p:contentPart>
          </mc:Choice>
          <mc:Fallback>
            <p:pic>
              <p:nvPicPr>
                <p:cNvPr id="211812" name="Freihand 211811">
                  <a:extLst>
                    <a:ext uri="{FF2B5EF4-FFF2-40B4-BE49-F238E27FC236}">
                      <a16:creationId xmlns:a16="http://schemas.microsoft.com/office/drawing/2014/main" id="{AE09AED0-A19B-5C2E-70E4-BD36FA5B88F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660333" y="5231613"/>
                  <a:ext cx="167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11813" name="Freihand 211812">
                  <a:extLst>
                    <a:ext uri="{FF2B5EF4-FFF2-40B4-BE49-F238E27FC236}">
                      <a16:creationId xmlns:a16="http://schemas.microsoft.com/office/drawing/2014/main" id="{D4D14727-B0EE-E2A8-C7FB-C934885FA75E}"/>
                    </a:ext>
                  </a:extLst>
                </p14:cNvPr>
                <p14:cNvContentPartPr/>
                <p14:nvPr/>
              </p14:nvContentPartPr>
              <p14:xfrm>
                <a:off x="4000893" y="5210733"/>
                <a:ext cx="25560" cy="166320"/>
              </p14:xfrm>
            </p:contentPart>
          </mc:Choice>
          <mc:Fallback>
            <p:pic>
              <p:nvPicPr>
                <p:cNvPr id="211813" name="Freihand 211812">
                  <a:extLst>
                    <a:ext uri="{FF2B5EF4-FFF2-40B4-BE49-F238E27FC236}">
                      <a16:creationId xmlns:a16="http://schemas.microsoft.com/office/drawing/2014/main" id="{D4D14727-B0EE-E2A8-C7FB-C934885FA75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992253" y="5201733"/>
                  <a:ext cx="43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11814" name="Freihand 211813">
                  <a:extLst>
                    <a:ext uri="{FF2B5EF4-FFF2-40B4-BE49-F238E27FC236}">
                      <a16:creationId xmlns:a16="http://schemas.microsoft.com/office/drawing/2014/main" id="{D74E10FC-3059-FEA3-D992-699160019F84}"/>
                    </a:ext>
                  </a:extLst>
                </p14:cNvPr>
                <p14:cNvContentPartPr/>
                <p14:nvPr/>
              </p14:nvContentPartPr>
              <p14:xfrm>
                <a:off x="3938253" y="5300013"/>
                <a:ext cx="144000" cy="11520"/>
              </p14:xfrm>
            </p:contentPart>
          </mc:Choice>
          <mc:Fallback>
            <p:pic>
              <p:nvPicPr>
                <p:cNvPr id="211814" name="Freihand 211813">
                  <a:extLst>
                    <a:ext uri="{FF2B5EF4-FFF2-40B4-BE49-F238E27FC236}">
                      <a16:creationId xmlns:a16="http://schemas.microsoft.com/office/drawing/2014/main" id="{D74E10FC-3059-FEA3-D992-699160019F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929613" y="5291013"/>
                  <a:ext cx="161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11817" name="Freihand 211816">
                  <a:extLst>
                    <a:ext uri="{FF2B5EF4-FFF2-40B4-BE49-F238E27FC236}">
                      <a16:creationId xmlns:a16="http://schemas.microsoft.com/office/drawing/2014/main" id="{CABAAE82-8935-F348-8CBF-4E55748D0742}"/>
                    </a:ext>
                  </a:extLst>
                </p14:cNvPr>
                <p14:cNvContentPartPr/>
                <p14:nvPr/>
              </p14:nvContentPartPr>
              <p14:xfrm>
                <a:off x="4153533" y="5226933"/>
                <a:ext cx="144000" cy="155880"/>
              </p14:xfrm>
            </p:contentPart>
          </mc:Choice>
          <mc:Fallback>
            <p:pic>
              <p:nvPicPr>
                <p:cNvPr id="211817" name="Freihand 211816">
                  <a:extLst>
                    <a:ext uri="{FF2B5EF4-FFF2-40B4-BE49-F238E27FC236}">
                      <a16:creationId xmlns:a16="http://schemas.microsoft.com/office/drawing/2014/main" id="{CABAAE82-8935-F348-8CBF-4E55748D074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144533" y="5217933"/>
                  <a:ext cx="161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11818" name="Freihand 211817">
                  <a:extLst>
                    <a:ext uri="{FF2B5EF4-FFF2-40B4-BE49-F238E27FC236}">
                      <a16:creationId xmlns:a16="http://schemas.microsoft.com/office/drawing/2014/main" id="{02FF4E0D-D33F-F105-03EF-EFFB22A71925}"/>
                    </a:ext>
                  </a:extLst>
                </p14:cNvPr>
                <p14:cNvContentPartPr/>
                <p14:nvPr/>
              </p14:nvContentPartPr>
              <p14:xfrm>
                <a:off x="4355493" y="5180133"/>
                <a:ext cx="90720" cy="210600"/>
              </p14:xfrm>
            </p:contentPart>
          </mc:Choice>
          <mc:Fallback>
            <p:pic>
              <p:nvPicPr>
                <p:cNvPr id="211818" name="Freihand 211817">
                  <a:extLst>
                    <a:ext uri="{FF2B5EF4-FFF2-40B4-BE49-F238E27FC236}">
                      <a16:creationId xmlns:a16="http://schemas.microsoft.com/office/drawing/2014/main" id="{02FF4E0D-D33F-F105-03EF-EFFB22A7192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346493" y="5171493"/>
                  <a:ext cx="108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11819" name="Freihand 211818">
                  <a:extLst>
                    <a:ext uri="{FF2B5EF4-FFF2-40B4-BE49-F238E27FC236}">
                      <a16:creationId xmlns:a16="http://schemas.microsoft.com/office/drawing/2014/main" id="{B504AB2B-D16D-F00A-CDBA-40403C365EE6}"/>
                    </a:ext>
                  </a:extLst>
                </p14:cNvPr>
                <p14:cNvContentPartPr/>
                <p14:nvPr/>
              </p14:nvContentPartPr>
              <p14:xfrm>
                <a:off x="4517133" y="5366253"/>
                <a:ext cx="10440" cy="72720"/>
              </p14:xfrm>
            </p:contentPart>
          </mc:Choice>
          <mc:Fallback>
            <p:pic>
              <p:nvPicPr>
                <p:cNvPr id="211819" name="Freihand 211818">
                  <a:extLst>
                    <a:ext uri="{FF2B5EF4-FFF2-40B4-BE49-F238E27FC236}">
                      <a16:creationId xmlns:a16="http://schemas.microsoft.com/office/drawing/2014/main" id="{B504AB2B-D16D-F00A-CDBA-40403C365EE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508133" y="5357253"/>
                  <a:ext cx="28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11820" name="Freihand 211819">
                  <a:extLst>
                    <a:ext uri="{FF2B5EF4-FFF2-40B4-BE49-F238E27FC236}">
                      <a16:creationId xmlns:a16="http://schemas.microsoft.com/office/drawing/2014/main" id="{9CBF195D-3416-5B52-AA22-2959EA97F35D}"/>
                    </a:ext>
                  </a:extLst>
                </p14:cNvPr>
                <p14:cNvContentPartPr/>
                <p14:nvPr/>
              </p14:nvContentPartPr>
              <p14:xfrm>
                <a:off x="4557093" y="5189493"/>
                <a:ext cx="90720" cy="172080"/>
              </p14:xfrm>
            </p:contentPart>
          </mc:Choice>
          <mc:Fallback>
            <p:pic>
              <p:nvPicPr>
                <p:cNvPr id="211820" name="Freihand 211819">
                  <a:extLst>
                    <a:ext uri="{FF2B5EF4-FFF2-40B4-BE49-F238E27FC236}">
                      <a16:creationId xmlns:a16="http://schemas.microsoft.com/office/drawing/2014/main" id="{9CBF195D-3416-5B52-AA22-2959EA97F35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548093" y="5180853"/>
                  <a:ext cx="108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11821" name="Freihand 211820">
                  <a:extLst>
                    <a:ext uri="{FF2B5EF4-FFF2-40B4-BE49-F238E27FC236}">
                      <a16:creationId xmlns:a16="http://schemas.microsoft.com/office/drawing/2014/main" id="{69F22884-3D2D-750D-BAC8-512DD20B7A06}"/>
                    </a:ext>
                  </a:extLst>
                </p14:cNvPr>
                <p14:cNvContentPartPr/>
                <p14:nvPr/>
              </p14:nvContentPartPr>
              <p14:xfrm>
                <a:off x="4566813" y="5197053"/>
                <a:ext cx="98640" cy="8280"/>
              </p14:xfrm>
            </p:contentPart>
          </mc:Choice>
          <mc:Fallback>
            <p:pic>
              <p:nvPicPr>
                <p:cNvPr id="211821" name="Freihand 211820">
                  <a:extLst>
                    <a:ext uri="{FF2B5EF4-FFF2-40B4-BE49-F238E27FC236}">
                      <a16:creationId xmlns:a16="http://schemas.microsoft.com/office/drawing/2014/main" id="{69F22884-3D2D-750D-BAC8-512DD20B7A0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558173" y="5188053"/>
                  <a:ext cx="116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11822" name="Freihand 211821">
                  <a:extLst>
                    <a:ext uri="{FF2B5EF4-FFF2-40B4-BE49-F238E27FC236}">
                      <a16:creationId xmlns:a16="http://schemas.microsoft.com/office/drawing/2014/main" id="{6A0C46C0-8E50-9EBA-F513-8D3224FE205B}"/>
                    </a:ext>
                  </a:extLst>
                </p14:cNvPr>
                <p14:cNvContentPartPr/>
                <p14:nvPr/>
              </p14:nvContentPartPr>
              <p14:xfrm>
                <a:off x="4720533" y="5160333"/>
                <a:ext cx="295560" cy="190440"/>
              </p14:xfrm>
            </p:contentPart>
          </mc:Choice>
          <mc:Fallback>
            <p:pic>
              <p:nvPicPr>
                <p:cNvPr id="211822" name="Freihand 211821">
                  <a:extLst>
                    <a:ext uri="{FF2B5EF4-FFF2-40B4-BE49-F238E27FC236}">
                      <a16:creationId xmlns:a16="http://schemas.microsoft.com/office/drawing/2014/main" id="{6A0C46C0-8E50-9EBA-F513-8D3224FE205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711893" y="5151333"/>
                  <a:ext cx="313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11823" name="Freihand 211822">
                  <a:extLst>
                    <a:ext uri="{FF2B5EF4-FFF2-40B4-BE49-F238E27FC236}">
                      <a16:creationId xmlns:a16="http://schemas.microsoft.com/office/drawing/2014/main" id="{DEA1C8D7-620B-8873-F7A0-3C446C1404FC}"/>
                    </a:ext>
                  </a:extLst>
                </p14:cNvPr>
                <p14:cNvContentPartPr/>
                <p14:nvPr/>
              </p14:nvContentPartPr>
              <p14:xfrm>
                <a:off x="4832853" y="5112093"/>
                <a:ext cx="92520" cy="99360"/>
              </p14:xfrm>
            </p:contentPart>
          </mc:Choice>
          <mc:Fallback>
            <p:pic>
              <p:nvPicPr>
                <p:cNvPr id="211823" name="Freihand 211822">
                  <a:extLst>
                    <a:ext uri="{FF2B5EF4-FFF2-40B4-BE49-F238E27FC236}">
                      <a16:creationId xmlns:a16="http://schemas.microsoft.com/office/drawing/2014/main" id="{DEA1C8D7-620B-8873-F7A0-3C446C1404F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24213" y="5103093"/>
                  <a:ext cx="110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11824" name="Freihand 211823">
                  <a:extLst>
                    <a:ext uri="{FF2B5EF4-FFF2-40B4-BE49-F238E27FC236}">
                      <a16:creationId xmlns:a16="http://schemas.microsoft.com/office/drawing/2014/main" id="{439222E9-1075-A8D1-0B62-420527916423}"/>
                    </a:ext>
                  </a:extLst>
                </p14:cNvPr>
                <p14:cNvContentPartPr/>
                <p14:nvPr/>
              </p14:nvContentPartPr>
              <p14:xfrm>
                <a:off x="5030133" y="5254293"/>
                <a:ext cx="75600" cy="73080"/>
              </p14:xfrm>
            </p:contentPart>
          </mc:Choice>
          <mc:Fallback>
            <p:pic>
              <p:nvPicPr>
                <p:cNvPr id="211824" name="Freihand 211823">
                  <a:extLst>
                    <a:ext uri="{FF2B5EF4-FFF2-40B4-BE49-F238E27FC236}">
                      <a16:creationId xmlns:a16="http://schemas.microsoft.com/office/drawing/2014/main" id="{439222E9-1075-A8D1-0B62-42052791642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021133" y="5245653"/>
                  <a:ext cx="932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29" name="Gruppieren 211828">
            <a:extLst>
              <a:ext uri="{FF2B5EF4-FFF2-40B4-BE49-F238E27FC236}">
                <a16:creationId xmlns:a16="http://schemas.microsoft.com/office/drawing/2014/main" id="{AAE7D965-CEF3-3C7A-F39C-CC47164330EE}"/>
              </a:ext>
            </a:extLst>
          </p:cNvPr>
          <p:cNvGrpSpPr/>
          <p:nvPr/>
        </p:nvGrpSpPr>
        <p:grpSpPr>
          <a:xfrm>
            <a:off x="5225973" y="4757493"/>
            <a:ext cx="304920" cy="258480"/>
            <a:chOff x="5225973" y="4757493"/>
            <a:chExt cx="3049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11826" name="Freihand 211825">
                  <a:extLst>
                    <a:ext uri="{FF2B5EF4-FFF2-40B4-BE49-F238E27FC236}">
                      <a16:creationId xmlns:a16="http://schemas.microsoft.com/office/drawing/2014/main" id="{717522C9-FB73-9441-F2B8-FF1E88B0D257}"/>
                    </a:ext>
                  </a:extLst>
                </p14:cNvPr>
                <p14:cNvContentPartPr/>
                <p14:nvPr/>
              </p14:nvContentPartPr>
              <p14:xfrm>
                <a:off x="5225973" y="4854333"/>
                <a:ext cx="145800" cy="7560"/>
              </p14:xfrm>
            </p:contentPart>
          </mc:Choice>
          <mc:Fallback>
            <p:pic>
              <p:nvPicPr>
                <p:cNvPr id="211826" name="Freihand 211825">
                  <a:extLst>
                    <a:ext uri="{FF2B5EF4-FFF2-40B4-BE49-F238E27FC236}">
                      <a16:creationId xmlns:a16="http://schemas.microsoft.com/office/drawing/2014/main" id="{717522C9-FB73-9441-F2B8-FF1E88B0D25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17333" y="4845333"/>
                  <a:ext cx="163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11827" name="Freihand 211826">
                  <a:extLst>
                    <a:ext uri="{FF2B5EF4-FFF2-40B4-BE49-F238E27FC236}">
                      <a16:creationId xmlns:a16="http://schemas.microsoft.com/office/drawing/2014/main" id="{06CA5E64-0A17-B827-E836-36F8A54EC5E4}"/>
                    </a:ext>
                  </a:extLst>
                </p14:cNvPr>
                <p14:cNvContentPartPr/>
                <p14:nvPr/>
              </p14:nvContentPartPr>
              <p14:xfrm>
                <a:off x="5262333" y="4889973"/>
                <a:ext cx="137880" cy="17280"/>
              </p14:xfrm>
            </p:contentPart>
          </mc:Choice>
          <mc:Fallback>
            <p:pic>
              <p:nvPicPr>
                <p:cNvPr id="211827" name="Freihand 211826">
                  <a:extLst>
                    <a:ext uri="{FF2B5EF4-FFF2-40B4-BE49-F238E27FC236}">
                      <a16:creationId xmlns:a16="http://schemas.microsoft.com/office/drawing/2014/main" id="{06CA5E64-0A17-B827-E836-36F8A54EC5E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253333" y="4881333"/>
                  <a:ext cx="155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11828" name="Freihand 211827">
                  <a:extLst>
                    <a:ext uri="{FF2B5EF4-FFF2-40B4-BE49-F238E27FC236}">
                      <a16:creationId xmlns:a16="http://schemas.microsoft.com/office/drawing/2014/main" id="{AAB92DC9-0675-259E-952C-15C1C7842459}"/>
                    </a:ext>
                  </a:extLst>
                </p14:cNvPr>
                <p14:cNvContentPartPr/>
                <p14:nvPr/>
              </p14:nvContentPartPr>
              <p14:xfrm>
                <a:off x="5402733" y="4757493"/>
                <a:ext cx="128160" cy="258480"/>
              </p14:xfrm>
            </p:contentPart>
          </mc:Choice>
          <mc:Fallback>
            <p:pic>
              <p:nvPicPr>
                <p:cNvPr id="211828" name="Freihand 211827">
                  <a:extLst>
                    <a:ext uri="{FF2B5EF4-FFF2-40B4-BE49-F238E27FC236}">
                      <a16:creationId xmlns:a16="http://schemas.microsoft.com/office/drawing/2014/main" id="{AAB92DC9-0675-259E-952C-15C1C784245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393733" y="4748853"/>
                  <a:ext cx="14580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40" name="Gruppieren 211839">
            <a:extLst>
              <a:ext uri="{FF2B5EF4-FFF2-40B4-BE49-F238E27FC236}">
                <a16:creationId xmlns:a16="http://schemas.microsoft.com/office/drawing/2014/main" id="{AF8F21A9-A852-BA16-564C-52F956DA5287}"/>
              </a:ext>
            </a:extLst>
          </p:cNvPr>
          <p:cNvGrpSpPr/>
          <p:nvPr/>
        </p:nvGrpSpPr>
        <p:grpSpPr>
          <a:xfrm>
            <a:off x="5710893" y="4506213"/>
            <a:ext cx="1041480" cy="379080"/>
            <a:chOff x="5710893" y="4506213"/>
            <a:chExt cx="104148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11830" name="Freihand 211829">
                  <a:extLst>
                    <a:ext uri="{FF2B5EF4-FFF2-40B4-BE49-F238E27FC236}">
                      <a16:creationId xmlns:a16="http://schemas.microsoft.com/office/drawing/2014/main" id="{8C9F14F8-7F20-03A9-EA22-B8008A410017}"/>
                    </a:ext>
                  </a:extLst>
                </p14:cNvPr>
                <p14:cNvContentPartPr/>
                <p14:nvPr/>
              </p14:nvContentPartPr>
              <p14:xfrm>
                <a:off x="5710893" y="4681893"/>
                <a:ext cx="152280" cy="167040"/>
              </p14:xfrm>
            </p:contentPart>
          </mc:Choice>
          <mc:Fallback>
            <p:pic>
              <p:nvPicPr>
                <p:cNvPr id="211830" name="Freihand 211829">
                  <a:extLst>
                    <a:ext uri="{FF2B5EF4-FFF2-40B4-BE49-F238E27FC236}">
                      <a16:creationId xmlns:a16="http://schemas.microsoft.com/office/drawing/2014/main" id="{8C9F14F8-7F20-03A9-EA22-B8008A41001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702253" y="4673253"/>
                  <a:ext cx="169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11831" name="Freihand 211830">
                  <a:extLst>
                    <a:ext uri="{FF2B5EF4-FFF2-40B4-BE49-F238E27FC236}">
                      <a16:creationId xmlns:a16="http://schemas.microsoft.com/office/drawing/2014/main" id="{540F6854-67EE-2C22-1970-1E289AA31FDE}"/>
                    </a:ext>
                  </a:extLst>
                </p14:cNvPr>
                <p14:cNvContentPartPr/>
                <p14:nvPr/>
              </p14:nvContentPartPr>
              <p14:xfrm>
                <a:off x="5918613" y="4796013"/>
                <a:ext cx="4680" cy="89280"/>
              </p14:xfrm>
            </p:contentPart>
          </mc:Choice>
          <mc:Fallback>
            <p:pic>
              <p:nvPicPr>
                <p:cNvPr id="211831" name="Freihand 211830">
                  <a:extLst>
                    <a:ext uri="{FF2B5EF4-FFF2-40B4-BE49-F238E27FC236}">
                      <a16:creationId xmlns:a16="http://schemas.microsoft.com/office/drawing/2014/main" id="{540F6854-67EE-2C22-1970-1E289AA31FD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909973" y="4787013"/>
                  <a:ext cx="22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11832" name="Freihand 211831">
                  <a:extLst>
                    <a:ext uri="{FF2B5EF4-FFF2-40B4-BE49-F238E27FC236}">
                      <a16:creationId xmlns:a16="http://schemas.microsoft.com/office/drawing/2014/main" id="{29056FB0-28F0-367D-DDF0-6900A38A606C}"/>
                    </a:ext>
                  </a:extLst>
                </p14:cNvPr>
                <p14:cNvContentPartPr/>
                <p14:nvPr/>
              </p14:nvContentPartPr>
              <p14:xfrm>
                <a:off x="6012933" y="4650933"/>
                <a:ext cx="101520" cy="148320"/>
              </p14:xfrm>
            </p:contentPart>
          </mc:Choice>
          <mc:Fallback>
            <p:pic>
              <p:nvPicPr>
                <p:cNvPr id="211832" name="Freihand 211831">
                  <a:extLst>
                    <a:ext uri="{FF2B5EF4-FFF2-40B4-BE49-F238E27FC236}">
                      <a16:creationId xmlns:a16="http://schemas.microsoft.com/office/drawing/2014/main" id="{29056FB0-28F0-367D-DDF0-6900A38A606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04293" y="4641933"/>
                  <a:ext cx="119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11833" name="Freihand 211832">
                  <a:extLst>
                    <a:ext uri="{FF2B5EF4-FFF2-40B4-BE49-F238E27FC236}">
                      <a16:creationId xmlns:a16="http://schemas.microsoft.com/office/drawing/2014/main" id="{46A4D517-393E-31D5-4406-FA66704E910A}"/>
                    </a:ext>
                  </a:extLst>
                </p14:cNvPr>
                <p14:cNvContentPartPr/>
                <p14:nvPr/>
              </p14:nvContentPartPr>
              <p14:xfrm>
                <a:off x="6196173" y="4674693"/>
                <a:ext cx="61200" cy="38520"/>
              </p14:xfrm>
            </p:contentPart>
          </mc:Choice>
          <mc:Fallback>
            <p:pic>
              <p:nvPicPr>
                <p:cNvPr id="211833" name="Freihand 211832">
                  <a:extLst>
                    <a:ext uri="{FF2B5EF4-FFF2-40B4-BE49-F238E27FC236}">
                      <a16:creationId xmlns:a16="http://schemas.microsoft.com/office/drawing/2014/main" id="{46A4D517-393E-31D5-4406-FA66704E910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87173" y="4666053"/>
                  <a:ext cx="78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11835" name="Freihand 211834">
                  <a:extLst>
                    <a:ext uri="{FF2B5EF4-FFF2-40B4-BE49-F238E27FC236}">
                      <a16:creationId xmlns:a16="http://schemas.microsoft.com/office/drawing/2014/main" id="{1FE56AC5-FF75-E4FC-AA2B-2A55BE28D040}"/>
                    </a:ext>
                  </a:extLst>
                </p14:cNvPr>
                <p14:cNvContentPartPr/>
                <p14:nvPr/>
              </p14:nvContentPartPr>
              <p14:xfrm>
                <a:off x="6362493" y="4565613"/>
                <a:ext cx="146160" cy="160560"/>
              </p14:xfrm>
            </p:contentPart>
          </mc:Choice>
          <mc:Fallback>
            <p:pic>
              <p:nvPicPr>
                <p:cNvPr id="211835" name="Freihand 211834">
                  <a:extLst>
                    <a:ext uri="{FF2B5EF4-FFF2-40B4-BE49-F238E27FC236}">
                      <a16:creationId xmlns:a16="http://schemas.microsoft.com/office/drawing/2014/main" id="{1FE56AC5-FF75-E4FC-AA2B-2A55BE28D04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353853" y="4556613"/>
                  <a:ext cx="163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11836" name="Freihand 211835">
                  <a:extLst>
                    <a:ext uri="{FF2B5EF4-FFF2-40B4-BE49-F238E27FC236}">
                      <a16:creationId xmlns:a16="http://schemas.microsoft.com/office/drawing/2014/main" id="{9DE22CA0-EBEA-3D6D-D2F2-A0EDEDEF88FD}"/>
                    </a:ext>
                  </a:extLst>
                </p14:cNvPr>
                <p14:cNvContentPartPr/>
                <p14:nvPr/>
              </p14:nvContentPartPr>
              <p14:xfrm>
                <a:off x="6569133" y="4703493"/>
                <a:ext cx="7200" cy="80640"/>
              </p14:xfrm>
            </p:contentPart>
          </mc:Choice>
          <mc:Fallback>
            <p:pic>
              <p:nvPicPr>
                <p:cNvPr id="211836" name="Freihand 211835">
                  <a:extLst>
                    <a:ext uri="{FF2B5EF4-FFF2-40B4-BE49-F238E27FC236}">
                      <a16:creationId xmlns:a16="http://schemas.microsoft.com/office/drawing/2014/main" id="{9DE22CA0-EBEA-3D6D-D2F2-A0EDEDEF88F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560493" y="4694493"/>
                  <a:ext cx="24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11837" name="Freihand 211836">
                  <a:extLst>
                    <a:ext uri="{FF2B5EF4-FFF2-40B4-BE49-F238E27FC236}">
                      <a16:creationId xmlns:a16="http://schemas.microsoft.com/office/drawing/2014/main" id="{22C1DFBF-9999-7FD7-92A3-041897EBD99A}"/>
                    </a:ext>
                  </a:extLst>
                </p14:cNvPr>
                <p14:cNvContentPartPr/>
                <p14:nvPr/>
              </p14:nvContentPartPr>
              <p14:xfrm>
                <a:off x="6629973" y="4506213"/>
                <a:ext cx="122400" cy="206640"/>
              </p14:xfrm>
            </p:contentPart>
          </mc:Choice>
          <mc:Fallback>
            <p:pic>
              <p:nvPicPr>
                <p:cNvPr id="211837" name="Freihand 211836">
                  <a:extLst>
                    <a:ext uri="{FF2B5EF4-FFF2-40B4-BE49-F238E27FC236}">
                      <a16:creationId xmlns:a16="http://schemas.microsoft.com/office/drawing/2014/main" id="{22C1DFBF-9999-7FD7-92A3-041897EBD99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620973" y="4497573"/>
                  <a:ext cx="140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11839" name="Freihand 211838">
                  <a:extLst>
                    <a:ext uri="{FF2B5EF4-FFF2-40B4-BE49-F238E27FC236}">
                      <a16:creationId xmlns:a16="http://schemas.microsoft.com/office/drawing/2014/main" id="{7960CA11-33D1-15EE-F3B1-3892B1C62FE5}"/>
                    </a:ext>
                  </a:extLst>
                </p14:cNvPr>
                <p14:cNvContentPartPr/>
                <p14:nvPr/>
              </p14:nvContentPartPr>
              <p14:xfrm>
                <a:off x="6570573" y="4535013"/>
                <a:ext cx="49320" cy="138600"/>
              </p14:xfrm>
            </p:contentPart>
          </mc:Choice>
          <mc:Fallback>
            <p:pic>
              <p:nvPicPr>
                <p:cNvPr id="211839" name="Freihand 211838">
                  <a:extLst>
                    <a:ext uri="{FF2B5EF4-FFF2-40B4-BE49-F238E27FC236}">
                      <a16:creationId xmlns:a16="http://schemas.microsoft.com/office/drawing/2014/main" id="{7960CA11-33D1-15EE-F3B1-3892B1C62FE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61573" y="4526013"/>
                  <a:ext cx="669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50" name="Gruppieren 211849">
            <a:extLst>
              <a:ext uri="{FF2B5EF4-FFF2-40B4-BE49-F238E27FC236}">
                <a16:creationId xmlns:a16="http://schemas.microsoft.com/office/drawing/2014/main" id="{358A1768-97AB-7E08-36AB-68A97718E311}"/>
              </a:ext>
            </a:extLst>
          </p:cNvPr>
          <p:cNvGrpSpPr/>
          <p:nvPr/>
        </p:nvGrpSpPr>
        <p:grpSpPr>
          <a:xfrm>
            <a:off x="6808893" y="4049733"/>
            <a:ext cx="1290600" cy="618120"/>
            <a:chOff x="6808893" y="4049733"/>
            <a:chExt cx="129060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11841" name="Freihand 211840">
                  <a:extLst>
                    <a:ext uri="{FF2B5EF4-FFF2-40B4-BE49-F238E27FC236}">
                      <a16:creationId xmlns:a16="http://schemas.microsoft.com/office/drawing/2014/main" id="{A2890270-0786-9F5B-CEBA-424628E106A4}"/>
                    </a:ext>
                  </a:extLst>
                </p14:cNvPr>
                <p14:cNvContentPartPr/>
                <p14:nvPr/>
              </p14:nvContentPartPr>
              <p14:xfrm>
                <a:off x="6808893" y="4520973"/>
                <a:ext cx="61200" cy="146880"/>
              </p14:xfrm>
            </p:contentPart>
          </mc:Choice>
          <mc:Fallback>
            <p:pic>
              <p:nvPicPr>
                <p:cNvPr id="211841" name="Freihand 211840">
                  <a:extLst>
                    <a:ext uri="{FF2B5EF4-FFF2-40B4-BE49-F238E27FC236}">
                      <a16:creationId xmlns:a16="http://schemas.microsoft.com/office/drawing/2014/main" id="{A2890270-0786-9F5B-CEBA-424628E106A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99893" y="4512333"/>
                  <a:ext cx="7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11842" name="Freihand 211841">
                  <a:extLst>
                    <a:ext uri="{FF2B5EF4-FFF2-40B4-BE49-F238E27FC236}">
                      <a16:creationId xmlns:a16="http://schemas.microsoft.com/office/drawing/2014/main" id="{E6844B0D-D859-09F5-0BC2-0C70DA929C35}"/>
                    </a:ext>
                  </a:extLst>
                </p14:cNvPr>
                <p14:cNvContentPartPr/>
                <p14:nvPr/>
              </p14:nvContentPartPr>
              <p14:xfrm>
                <a:off x="6828333" y="4479213"/>
                <a:ext cx="59400" cy="32400"/>
              </p14:xfrm>
            </p:contentPart>
          </mc:Choice>
          <mc:Fallback>
            <p:pic>
              <p:nvPicPr>
                <p:cNvPr id="211842" name="Freihand 211841">
                  <a:extLst>
                    <a:ext uri="{FF2B5EF4-FFF2-40B4-BE49-F238E27FC236}">
                      <a16:creationId xmlns:a16="http://schemas.microsoft.com/office/drawing/2014/main" id="{E6844B0D-D859-09F5-0BC2-0C70DA929C3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819693" y="4470213"/>
                  <a:ext cx="77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11843" name="Freihand 211842">
                  <a:extLst>
                    <a:ext uri="{FF2B5EF4-FFF2-40B4-BE49-F238E27FC236}">
                      <a16:creationId xmlns:a16="http://schemas.microsoft.com/office/drawing/2014/main" id="{27456242-B6D5-B935-9D35-65C7820FB7E6}"/>
                    </a:ext>
                  </a:extLst>
                </p14:cNvPr>
                <p14:cNvContentPartPr/>
                <p14:nvPr/>
              </p14:nvContentPartPr>
              <p14:xfrm>
                <a:off x="6969453" y="4451493"/>
                <a:ext cx="89640" cy="189360"/>
              </p14:xfrm>
            </p:contentPart>
          </mc:Choice>
          <mc:Fallback>
            <p:pic>
              <p:nvPicPr>
                <p:cNvPr id="211843" name="Freihand 211842">
                  <a:extLst>
                    <a:ext uri="{FF2B5EF4-FFF2-40B4-BE49-F238E27FC236}">
                      <a16:creationId xmlns:a16="http://schemas.microsoft.com/office/drawing/2014/main" id="{27456242-B6D5-B935-9D35-65C7820FB7E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960453" y="4442853"/>
                  <a:ext cx="107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11845" name="Freihand 211844">
                  <a:extLst>
                    <a:ext uri="{FF2B5EF4-FFF2-40B4-BE49-F238E27FC236}">
                      <a16:creationId xmlns:a16="http://schemas.microsoft.com/office/drawing/2014/main" id="{F8F99A0A-5F73-A765-933D-B4E720989386}"/>
                    </a:ext>
                  </a:extLst>
                </p14:cNvPr>
                <p14:cNvContentPartPr/>
                <p14:nvPr/>
              </p14:nvContentPartPr>
              <p14:xfrm>
                <a:off x="7228653" y="4480653"/>
                <a:ext cx="88200" cy="37800"/>
              </p14:xfrm>
            </p:contentPart>
          </mc:Choice>
          <mc:Fallback>
            <p:pic>
              <p:nvPicPr>
                <p:cNvPr id="211845" name="Freihand 211844">
                  <a:extLst>
                    <a:ext uri="{FF2B5EF4-FFF2-40B4-BE49-F238E27FC236}">
                      <a16:creationId xmlns:a16="http://schemas.microsoft.com/office/drawing/2014/main" id="{F8F99A0A-5F73-A765-933D-B4E72098938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20013" y="4472013"/>
                  <a:ext cx="105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11846" name="Freihand 211845">
                  <a:extLst>
                    <a:ext uri="{FF2B5EF4-FFF2-40B4-BE49-F238E27FC236}">
                      <a16:creationId xmlns:a16="http://schemas.microsoft.com/office/drawing/2014/main" id="{65CCB9F7-99A3-33CF-83F4-EBC51626FB6F}"/>
                    </a:ext>
                  </a:extLst>
                </p14:cNvPr>
                <p14:cNvContentPartPr/>
                <p14:nvPr/>
              </p14:nvContentPartPr>
              <p14:xfrm>
                <a:off x="7461213" y="4328733"/>
                <a:ext cx="65160" cy="147960"/>
              </p14:xfrm>
            </p:contentPart>
          </mc:Choice>
          <mc:Fallback>
            <p:pic>
              <p:nvPicPr>
                <p:cNvPr id="211846" name="Freihand 211845">
                  <a:extLst>
                    <a:ext uri="{FF2B5EF4-FFF2-40B4-BE49-F238E27FC236}">
                      <a16:creationId xmlns:a16="http://schemas.microsoft.com/office/drawing/2014/main" id="{65CCB9F7-99A3-33CF-83F4-EBC51626FB6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452213" y="4320093"/>
                  <a:ext cx="8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11847" name="Freihand 211846">
                  <a:extLst>
                    <a:ext uri="{FF2B5EF4-FFF2-40B4-BE49-F238E27FC236}">
                      <a16:creationId xmlns:a16="http://schemas.microsoft.com/office/drawing/2014/main" id="{C9A49FBE-56D3-FC04-6EC0-9A04B20B0686}"/>
                    </a:ext>
                  </a:extLst>
                </p14:cNvPr>
                <p14:cNvContentPartPr/>
                <p14:nvPr/>
              </p14:nvContentPartPr>
              <p14:xfrm>
                <a:off x="7666053" y="4333053"/>
                <a:ext cx="154440" cy="53280"/>
              </p14:xfrm>
            </p:contentPart>
          </mc:Choice>
          <mc:Fallback>
            <p:pic>
              <p:nvPicPr>
                <p:cNvPr id="211847" name="Freihand 211846">
                  <a:extLst>
                    <a:ext uri="{FF2B5EF4-FFF2-40B4-BE49-F238E27FC236}">
                      <a16:creationId xmlns:a16="http://schemas.microsoft.com/office/drawing/2014/main" id="{C9A49FBE-56D3-FC04-6EC0-9A04B20B068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57413" y="4324053"/>
                  <a:ext cx="172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11848" name="Freihand 211847">
                  <a:extLst>
                    <a:ext uri="{FF2B5EF4-FFF2-40B4-BE49-F238E27FC236}">
                      <a16:creationId xmlns:a16="http://schemas.microsoft.com/office/drawing/2014/main" id="{D1B5B906-4633-BADC-FD8C-3135AD73464E}"/>
                    </a:ext>
                  </a:extLst>
                </p14:cNvPr>
                <p14:cNvContentPartPr/>
                <p14:nvPr/>
              </p14:nvContentPartPr>
              <p14:xfrm>
                <a:off x="7697013" y="4376253"/>
                <a:ext cx="159480" cy="52920"/>
              </p14:xfrm>
            </p:contentPart>
          </mc:Choice>
          <mc:Fallback>
            <p:pic>
              <p:nvPicPr>
                <p:cNvPr id="211848" name="Freihand 211847">
                  <a:extLst>
                    <a:ext uri="{FF2B5EF4-FFF2-40B4-BE49-F238E27FC236}">
                      <a16:creationId xmlns:a16="http://schemas.microsoft.com/office/drawing/2014/main" id="{D1B5B906-4633-BADC-FD8C-3135AD73464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688373" y="4367253"/>
                  <a:ext cx="177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11849" name="Freihand 211848">
                  <a:extLst>
                    <a:ext uri="{FF2B5EF4-FFF2-40B4-BE49-F238E27FC236}">
                      <a16:creationId xmlns:a16="http://schemas.microsoft.com/office/drawing/2014/main" id="{F2114B7A-59EB-2536-8C57-C33D38CBA16C}"/>
                    </a:ext>
                  </a:extLst>
                </p14:cNvPr>
                <p14:cNvContentPartPr/>
                <p14:nvPr/>
              </p14:nvContentPartPr>
              <p14:xfrm>
                <a:off x="7995813" y="4049733"/>
                <a:ext cx="103680" cy="251640"/>
              </p14:xfrm>
            </p:contentPart>
          </mc:Choice>
          <mc:Fallback>
            <p:pic>
              <p:nvPicPr>
                <p:cNvPr id="211849" name="Freihand 211848">
                  <a:extLst>
                    <a:ext uri="{FF2B5EF4-FFF2-40B4-BE49-F238E27FC236}">
                      <a16:creationId xmlns:a16="http://schemas.microsoft.com/office/drawing/2014/main" id="{F2114B7A-59EB-2536-8C57-C33D38CBA16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86813" y="4041093"/>
                  <a:ext cx="1213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861" name="Gruppieren 211860">
            <a:extLst>
              <a:ext uri="{FF2B5EF4-FFF2-40B4-BE49-F238E27FC236}">
                <a16:creationId xmlns:a16="http://schemas.microsoft.com/office/drawing/2014/main" id="{F1B4F6C8-13BB-FBEB-F0FB-DEF3EFB66942}"/>
              </a:ext>
            </a:extLst>
          </p:cNvPr>
          <p:cNvGrpSpPr/>
          <p:nvPr/>
        </p:nvGrpSpPr>
        <p:grpSpPr>
          <a:xfrm>
            <a:off x="8186973" y="3501813"/>
            <a:ext cx="1110960" cy="654480"/>
            <a:chOff x="8186973" y="3501813"/>
            <a:chExt cx="111096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11851" name="Freihand 211850">
                  <a:extLst>
                    <a:ext uri="{FF2B5EF4-FFF2-40B4-BE49-F238E27FC236}">
                      <a16:creationId xmlns:a16="http://schemas.microsoft.com/office/drawing/2014/main" id="{11B507CF-72B9-508F-5368-BB01164530EE}"/>
                    </a:ext>
                  </a:extLst>
                </p14:cNvPr>
                <p14:cNvContentPartPr/>
                <p14:nvPr/>
              </p14:nvContentPartPr>
              <p14:xfrm>
                <a:off x="8186973" y="4051173"/>
                <a:ext cx="89280" cy="87480"/>
              </p14:xfrm>
            </p:contentPart>
          </mc:Choice>
          <mc:Fallback>
            <p:pic>
              <p:nvPicPr>
                <p:cNvPr id="211851" name="Freihand 211850">
                  <a:extLst>
                    <a:ext uri="{FF2B5EF4-FFF2-40B4-BE49-F238E27FC236}">
                      <a16:creationId xmlns:a16="http://schemas.microsoft.com/office/drawing/2014/main" id="{11B507CF-72B9-508F-5368-BB01164530E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77973" y="4042533"/>
                  <a:ext cx="106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11852" name="Freihand 211851">
                  <a:extLst>
                    <a:ext uri="{FF2B5EF4-FFF2-40B4-BE49-F238E27FC236}">
                      <a16:creationId xmlns:a16="http://schemas.microsoft.com/office/drawing/2014/main" id="{D92C7B7D-4ABA-AB9D-EE93-DB08DA0BE93B}"/>
                    </a:ext>
                  </a:extLst>
                </p14:cNvPr>
                <p14:cNvContentPartPr/>
                <p14:nvPr/>
              </p14:nvContentPartPr>
              <p14:xfrm>
                <a:off x="8208933" y="4106613"/>
                <a:ext cx="87480" cy="49680"/>
              </p14:xfrm>
            </p:contentPart>
          </mc:Choice>
          <mc:Fallback>
            <p:pic>
              <p:nvPicPr>
                <p:cNvPr id="211852" name="Freihand 211851">
                  <a:extLst>
                    <a:ext uri="{FF2B5EF4-FFF2-40B4-BE49-F238E27FC236}">
                      <a16:creationId xmlns:a16="http://schemas.microsoft.com/office/drawing/2014/main" id="{D92C7B7D-4ABA-AB9D-EE93-DB08DA0BE93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200293" y="4097613"/>
                  <a:ext cx="105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11853" name="Freihand 211852">
                  <a:extLst>
                    <a:ext uri="{FF2B5EF4-FFF2-40B4-BE49-F238E27FC236}">
                      <a16:creationId xmlns:a16="http://schemas.microsoft.com/office/drawing/2014/main" id="{B92A6C47-EB79-D74C-1361-838AB9D3C02D}"/>
                    </a:ext>
                  </a:extLst>
                </p14:cNvPr>
                <p14:cNvContentPartPr/>
                <p14:nvPr/>
              </p14:nvContentPartPr>
              <p14:xfrm>
                <a:off x="8360853" y="3890613"/>
                <a:ext cx="118440" cy="224640"/>
              </p14:xfrm>
            </p:contentPart>
          </mc:Choice>
          <mc:Fallback>
            <p:pic>
              <p:nvPicPr>
                <p:cNvPr id="211853" name="Freihand 211852">
                  <a:extLst>
                    <a:ext uri="{FF2B5EF4-FFF2-40B4-BE49-F238E27FC236}">
                      <a16:creationId xmlns:a16="http://schemas.microsoft.com/office/drawing/2014/main" id="{B92A6C47-EB79-D74C-1361-838AB9D3C02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352213" y="3881973"/>
                  <a:ext cx="136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11854" name="Freihand 211853">
                  <a:extLst>
                    <a:ext uri="{FF2B5EF4-FFF2-40B4-BE49-F238E27FC236}">
                      <a16:creationId xmlns:a16="http://schemas.microsoft.com/office/drawing/2014/main" id="{2572391B-C11F-D426-5298-C6B38894CF8B}"/>
                    </a:ext>
                  </a:extLst>
                </p14:cNvPr>
                <p14:cNvContentPartPr/>
                <p14:nvPr/>
              </p14:nvContentPartPr>
              <p14:xfrm>
                <a:off x="8560653" y="3802413"/>
                <a:ext cx="103320" cy="200160"/>
              </p14:xfrm>
            </p:contentPart>
          </mc:Choice>
          <mc:Fallback>
            <p:pic>
              <p:nvPicPr>
                <p:cNvPr id="211854" name="Freihand 211853">
                  <a:extLst>
                    <a:ext uri="{FF2B5EF4-FFF2-40B4-BE49-F238E27FC236}">
                      <a16:creationId xmlns:a16="http://schemas.microsoft.com/office/drawing/2014/main" id="{2572391B-C11F-D426-5298-C6B38894CF8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551653" y="3793413"/>
                  <a:ext cx="120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11855" name="Freihand 211854">
                  <a:extLst>
                    <a:ext uri="{FF2B5EF4-FFF2-40B4-BE49-F238E27FC236}">
                      <a16:creationId xmlns:a16="http://schemas.microsoft.com/office/drawing/2014/main" id="{9D3A4B38-2466-680C-592C-3D8220F57D90}"/>
                    </a:ext>
                  </a:extLst>
                </p14:cNvPr>
                <p14:cNvContentPartPr/>
                <p14:nvPr/>
              </p14:nvContentPartPr>
              <p14:xfrm>
                <a:off x="8697813" y="3938493"/>
                <a:ext cx="12600" cy="72360"/>
              </p14:xfrm>
            </p:contentPart>
          </mc:Choice>
          <mc:Fallback>
            <p:pic>
              <p:nvPicPr>
                <p:cNvPr id="211855" name="Freihand 211854">
                  <a:extLst>
                    <a:ext uri="{FF2B5EF4-FFF2-40B4-BE49-F238E27FC236}">
                      <a16:creationId xmlns:a16="http://schemas.microsoft.com/office/drawing/2014/main" id="{9D3A4B38-2466-680C-592C-3D8220F57D9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88813" y="3929493"/>
                  <a:ext cx="30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11856" name="Freihand 211855">
                  <a:extLst>
                    <a:ext uri="{FF2B5EF4-FFF2-40B4-BE49-F238E27FC236}">
                      <a16:creationId xmlns:a16="http://schemas.microsoft.com/office/drawing/2014/main" id="{B2C3A5FF-1A32-60AD-4719-AEC52E54FA29}"/>
                    </a:ext>
                  </a:extLst>
                </p14:cNvPr>
                <p14:cNvContentPartPr/>
                <p14:nvPr/>
              </p14:nvContentPartPr>
              <p14:xfrm>
                <a:off x="8771613" y="3719973"/>
                <a:ext cx="109440" cy="188280"/>
              </p14:xfrm>
            </p:contentPart>
          </mc:Choice>
          <mc:Fallback>
            <p:pic>
              <p:nvPicPr>
                <p:cNvPr id="211856" name="Freihand 211855">
                  <a:extLst>
                    <a:ext uri="{FF2B5EF4-FFF2-40B4-BE49-F238E27FC236}">
                      <a16:creationId xmlns:a16="http://schemas.microsoft.com/office/drawing/2014/main" id="{B2C3A5FF-1A32-60AD-4719-AEC52E54FA2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762613" y="3710973"/>
                  <a:ext cx="12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11857" name="Freihand 211856">
                  <a:extLst>
                    <a:ext uri="{FF2B5EF4-FFF2-40B4-BE49-F238E27FC236}">
                      <a16:creationId xmlns:a16="http://schemas.microsoft.com/office/drawing/2014/main" id="{3C322E7E-30C0-29E0-2C67-99678C29FE7A}"/>
                    </a:ext>
                  </a:extLst>
                </p14:cNvPr>
                <p14:cNvContentPartPr/>
                <p14:nvPr/>
              </p14:nvContentPartPr>
              <p14:xfrm>
                <a:off x="8910573" y="3624573"/>
                <a:ext cx="116640" cy="227880"/>
              </p14:xfrm>
            </p:contentPart>
          </mc:Choice>
          <mc:Fallback>
            <p:pic>
              <p:nvPicPr>
                <p:cNvPr id="211857" name="Freihand 211856">
                  <a:extLst>
                    <a:ext uri="{FF2B5EF4-FFF2-40B4-BE49-F238E27FC236}">
                      <a16:creationId xmlns:a16="http://schemas.microsoft.com/office/drawing/2014/main" id="{3C322E7E-30C0-29E0-2C67-99678C29FE7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01573" y="3615573"/>
                  <a:ext cx="134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11858" name="Freihand 211857">
                  <a:extLst>
                    <a:ext uri="{FF2B5EF4-FFF2-40B4-BE49-F238E27FC236}">
                      <a16:creationId xmlns:a16="http://schemas.microsoft.com/office/drawing/2014/main" id="{C60BD262-2FCD-B5FC-F3B2-B79F55BCE6B6}"/>
                    </a:ext>
                  </a:extLst>
                </p14:cNvPr>
                <p14:cNvContentPartPr/>
                <p14:nvPr/>
              </p14:nvContentPartPr>
              <p14:xfrm>
                <a:off x="9129813" y="3562653"/>
                <a:ext cx="54360" cy="194400"/>
              </p14:xfrm>
            </p:contentPart>
          </mc:Choice>
          <mc:Fallback>
            <p:pic>
              <p:nvPicPr>
                <p:cNvPr id="211858" name="Freihand 211857">
                  <a:extLst>
                    <a:ext uri="{FF2B5EF4-FFF2-40B4-BE49-F238E27FC236}">
                      <a16:creationId xmlns:a16="http://schemas.microsoft.com/office/drawing/2014/main" id="{C60BD262-2FCD-B5FC-F3B2-B79F55BCE6B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120813" y="3553653"/>
                  <a:ext cx="72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11859" name="Freihand 211858">
                  <a:extLst>
                    <a:ext uri="{FF2B5EF4-FFF2-40B4-BE49-F238E27FC236}">
                      <a16:creationId xmlns:a16="http://schemas.microsoft.com/office/drawing/2014/main" id="{08AEA7F4-6658-2360-5BEC-6723CD9A60FF}"/>
                    </a:ext>
                  </a:extLst>
                </p14:cNvPr>
                <p14:cNvContentPartPr/>
                <p14:nvPr/>
              </p14:nvContentPartPr>
              <p14:xfrm>
                <a:off x="9027213" y="3501813"/>
                <a:ext cx="98640" cy="128880"/>
              </p14:xfrm>
            </p:contentPart>
          </mc:Choice>
          <mc:Fallback>
            <p:pic>
              <p:nvPicPr>
                <p:cNvPr id="211859" name="Freihand 211858">
                  <a:extLst>
                    <a:ext uri="{FF2B5EF4-FFF2-40B4-BE49-F238E27FC236}">
                      <a16:creationId xmlns:a16="http://schemas.microsoft.com/office/drawing/2014/main" id="{08AEA7F4-6658-2360-5BEC-6723CD9A60F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018213" y="3492813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11860" name="Freihand 211859">
                  <a:extLst>
                    <a:ext uri="{FF2B5EF4-FFF2-40B4-BE49-F238E27FC236}">
                      <a16:creationId xmlns:a16="http://schemas.microsoft.com/office/drawing/2014/main" id="{ABFE2901-E303-5E2C-B808-C8020534E3FD}"/>
                    </a:ext>
                  </a:extLst>
                </p14:cNvPr>
                <p14:cNvContentPartPr/>
                <p14:nvPr/>
              </p14:nvContentPartPr>
              <p14:xfrm>
                <a:off x="9211173" y="3642573"/>
                <a:ext cx="86760" cy="93600"/>
              </p14:xfrm>
            </p:contentPart>
          </mc:Choice>
          <mc:Fallback>
            <p:pic>
              <p:nvPicPr>
                <p:cNvPr id="211860" name="Freihand 211859">
                  <a:extLst>
                    <a:ext uri="{FF2B5EF4-FFF2-40B4-BE49-F238E27FC236}">
                      <a16:creationId xmlns:a16="http://schemas.microsoft.com/office/drawing/2014/main" id="{ABFE2901-E303-5E2C-B808-C8020534E3F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202173" y="3633573"/>
                  <a:ext cx="104400" cy="111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1862" name="Grafik 211861">
            <a:extLst>
              <a:ext uri="{FF2B5EF4-FFF2-40B4-BE49-F238E27FC236}">
                <a16:creationId xmlns:a16="http://schemas.microsoft.com/office/drawing/2014/main" id="{10DBC47D-C6DC-B7C9-254E-13B4FA6BFC2F}"/>
              </a:ext>
            </a:extLst>
          </p:cNvPr>
          <p:cNvPicPr>
            <a:picLocks noChangeAspect="1"/>
          </p:cNvPicPr>
          <p:nvPr/>
        </p:nvPicPr>
        <p:blipFill>
          <a:blip r:embed="rId652"/>
          <a:stretch>
            <a:fillRect/>
          </a:stretch>
        </p:blipFill>
        <p:spPr>
          <a:xfrm>
            <a:off x="27573" y="5266538"/>
            <a:ext cx="434340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309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20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173</cp:revision>
  <cp:lastPrinted>2022-03-02T20:18:27Z</cp:lastPrinted>
  <dcterms:created xsi:type="dcterms:W3CDTF">2022-03-01T20:52:11Z</dcterms:created>
  <dcterms:modified xsi:type="dcterms:W3CDTF">2022-11-14T12:46:54Z</dcterms:modified>
</cp:coreProperties>
</file>